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9" r:id="rId3"/>
    <p:sldId id="309" r:id="rId4"/>
    <p:sldId id="260" r:id="rId5"/>
    <p:sldId id="261" r:id="rId6"/>
    <p:sldId id="262" r:id="rId7"/>
    <p:sldId id="263" r:id="rId8"/>
    <p:sldId id="297" r:id="rId9"/>
    <p:sldId id="298" r:id="rId10"/>
    <p:sldId id="283" r:id="rId11"/>
    <p:sldId id="308" r:id="rId12"/>
    <p:sldId id="271" r:id="rId13"/>
    <p:sldId id="272" r:id="rId14"/>
    <p:sldId id="273" r:id="rId15"/>
    <p:sldId id="274" r:id="rId16"/>
    <p:sldId id="280" r:id="rId17"/>
    <p:sldId id="275" r:id="rId18"/>
    <p:sldId id="276" r:id="rId19"/>
    <p:sldId id="277" r:id="rId20"/>
    <p:sldId id="279" r:id="rId21"/>
    <p:sldId id="281" r:id="rId22"/>
    <p:sldId id="302" r:id="rId23"/>
    <p:sldId id="296" r:id="rId24"/>
    <p:sldId id="286" r:id="rId25"/>
    <p:sldId id="287" r:id="rId26"/>
    <p:sldId id="288" r:id="rId27"/>
    <p:sldId id="289" r:id="rId28"/>
    <p:sldId id="290" r:id="rId29"/>
    <p:sldId id="291" r:id="rId30"/>
    <p:sldId id="29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5E3C"/>
    <a:srgbClr val="92D050"/>
    <a:srgbClr val="E9E9E9"/>
    <a:srgbClr val="C1E05A"/>
    <a:srgbClr val="B27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88" autoAdjust="0"/>
    <p:restoredTop sz="95088" autoAdjust="0"/>
  </p:normalViewPr>
  <p:slideViewPr>
    <p:cSldViewPr snapToGrid="0" showGuides="1">
      <p:cViewPr varScale="1">
        <p:scale>
          <a:sx n="78" d="100"/>
          <a:sy n="78" d="100"/>
        </p:scale>
        <p:origin x="130" y="158"/>
      </p:cViewPr>
      <p:guideLst>
        <p:guide orient="horz" pos="2092"/>
        <p:guide pos="456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51896799814093E-2"/>
          <c:y val="0.26630405632513532"/>
          <c:w val="0.92128758525494747"/>
          <c:h val="0.710564246339686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8100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AD-41E0-946C-27CF971F70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38100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AD-41E0-946C-27CF971F70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AD-41E0-946C-27CF971F7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79206272"/>
        <c:axId val="879203648"/>
      </c:lineChart>
      <c:catAx>
        <c:axId val="8792062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79203648"/>
        <c:crosses val="autoZero"/>
        <c:auto val="1"/>
        <c:lblAlgn val="ctr"/>
        <c:lblOffset val="100"/>
        <c:noMultiLvlLbl val="0"/>
      </c:catAx>
      <c:valAx>
        <c:axId val="879203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920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5996C-E085-49DC-8ED0-443A6E4E0346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5A8CE-3F48-4829-87CB-D4625D1E70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709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5A8CE-3F48-4829-87CB-D4625D1E7090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7828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5A8CE-3F48-4829-87CB-D4625D1E7090}" type="slidenum">
              <a:rPr lang="en-ID" smtClean="0"/>
              <a:t>13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1895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5A8CE-3F48-4829-87CB-D4625D1E7090}" type="slidenum">
              <a:rPr lang="en-ID" smtClean="0"/>
              <a:t>15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396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5A8CE-3F48-4829-87CB-D4625D1E7090}" type="slidenum">
              <a:rPr lang="en-ID" smtClean="0"/>
              <a:t>22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2146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5A8CE-3F48-4829-87CB-D4625D1E7090}" type="slidenum">
              <a:rPr lang="en-ID" smtClean="0"/>
              <a:t>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8555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5A8CE-3F48-4829-87CB-D4625D1E7090}" type="slidenum">
              <a:rPr lang="en-ID" smtClean="0"/>
              <a:t>26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9373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5A8CE-3F48-4829-87CB-D4625D1E7090}" type="slidenum">
              <a:rPr lang="en-ID" smtClean="0"/>
              <a:t>27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261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icture Placeholder 89">
            <a:extLst>
              <a:ext uri="{FF2B5EF4-FFF2-40B4-BE49-F238E27FC236}">
                <a16:creationId xmlns:a16="http://schemas.microsoft.com/office/drawing/2014/main" id="{51127AED-B795-457C-9792-0C7E17E435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FA9F17C4-94D8-4D10-8AC9-FC279DA50980}"/>
              </a:ext>
            </a:extLst>
          </p:cNvPr>
          <p:cNvSpPr/>
          <p:nvPr userDrawn="1"/>
        </p:nvSpPr>
        <p:spPr>
          <a:xfrm rot="462932">
            <a:off x="3019142" y="2968304"/>
            <a:ext cx="23712" cy="19564"/>
          </a:xfrm>
          <a:custGeom>
            <a:avLst/>
            <a:gdLst>
              <a:gd name="connsiteX0" fmla="*/ 23712 w 23712"/>
              <a:gd name="connsiteY0" fmla="*/ 0 h 19564"/>
              <a:gd name="connsiteX1" fmla="*/ 22364 w 23712"/>
              <a:gd name="connsiteY1" fmla="*/ 1457 h 19564"/>
              <a:gd name="connsiteX2" fmla="*/ 0 w 23712"/>
              <a:gd name="connsiteY2" fmla="*/ 19564 h 19564"/>
              <a:gd name="connsiteX3" fmla="*/ 23712 w 23712"/>
              <a:gd name="connsiteY3" fmla="*/ 0 h 1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12" h="19564">
                <a:moveTo>
                  <a:pt x="23712" y="0"/>
                </a:moveTo>
                <a:lnTo>
                  <a:pt x="22364" y="1457"/>
                </a:lnTo>
                <a:lnTo>
                  <a:pt x="0" y="19564"/>
                </a:lnTo>
                <a:lnTo>
                  <a:pt x="2371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2715034"/>
            <a:ext cx="9144000" cy="1448965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07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382E8CF-593E-454C-A979-B43D0C556B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2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027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5125" y="1139827"/>
            <a:ext cx="5476875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5911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1782663"/>
            <a:ext cx="9144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9517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631C311-C2BA-4C39-8332-240FF03B02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63146" y="2274050"/>
            <a:ext cx="2653678" cy="3433239"/>
          </a:xfrm>
          <a:custGeom>
            <a:avLst/>
            <a:gdLst>
              <a:gd name="connsiteX0" fmla="*/ 356152 w 2653678"/>
              <a:gd name="connsiteY0" fmla="*/ 0 h 3433239"/>
              <a:gd name="connsiteX1" fmla="*/ 762689 w 2653678"/>
              <a:gd name="connsiteY1" fmla="*/ 147603 h 3433239"/>
              <a:gd name="connsiteX2" fmla="*/ 902731 w 2653678"/>
              <a:gd name="connsiteY2" fmla="*/ 203861 h 3433239"/>
              <a:gd name="connsiteX3" fmla="*/ 944998 w 2653678"/>
              <a:gd name="connsiteY3" fmla="*/ 220840 h 3433239"/>
              <a:gd name="connsiteX4" fmla="*/ 958212 w 2653678"/>
              <a:gd name="connsiteY4" fmla="*/ 226149 h 3433239"/>
              <a:gd name="connsiteX5" fmla="*/ 1679291 w 2653678"/>
              <a:gd name="connsiteY5" fmla="*/ 598278 h 3433239"/>
              <a:gd name="connsiteX6" fmla="*/ 1791376 w 2653678"/>
              <a:gd name="connsiteY6" fmla="*/ 675949 h 3433239"/>
              <a:gd name="connsiteX7" fmla="*/ 1911647 w 2653678"/>
              <a:gd name="connsiteY7" fmla="*/ 768328 h 3433239"/>
              <a:gd name="connsiteX8" fmla="*/ 1926245 w 2653678"/>
              <a:gd name="connsiteY8" fmla="*/ 779695 h 3433239"/>
              <a:gd name="connsiteX9" fmla="*/ 2626463 w 2653678"/>
              <a:gd name="connsiteY9" fmla="*/ 1946357 h 3433239"/>
              <a:gd name="connsiteX10" fmla="*/ 2585779 w 2653678"/>
              <a:gd name="connsiteY10" fmla="*/ 2603494 h 3433239"/>
              <a:gd name="connsiteX11" fmla="*/ 2013816 w 2653678"/>
              <a:gd name="connsiteY11" fmla="*/ 3286153 h 3433239"/>
              <a:gd name="connsiteX12" fmla="*/ 2014106 w 2653678"/>
              <a:gd name="connsiteY12" fmla="*/ 3286663 h 3433239"/>
              <a:gd name="connsiteX13" fmla="*/ 1748394 w 2653678"/>
              <a:gd name="connsiteY13" fmla="*/ 3387797 h 3433239"/>
              <a:gd name="connsiteX14" fmla="*/ 1693330 w 2653678"/>
              <a:gd name="connsiteY14" fmla="*/ 3398983 h 3433239"/>
              <a:gd name="connsiteX15" fmla="*/ 1145622 w 2653678"/>
              <a:gd name="connsiteY15" fmla="*/ 2102369 h 3433239"/>
              <a:gd name="connsiteX16" fmla="*/ 1600339 w 2653678"/>
              <a:gd name="connsiteY16" fmla="*/ 3416119 h 3433239"/>
              <a:gd name="connsiteX17" fmla="*/ 1468982 w 2653678"/>
              <a:gd name="connsiteY17" fmla="*/ 3430209 h 3433239"/>
              <a:gd name="connsiteX18" fmla="*/ 905117 w 2653678"/>
              <a:gd name="connsiteY18" fmla="*/ 3376720 h 3433239"/>
              <a:gd name="connsiteX19" fmla="*/ 144128 w 2653678"/>
              <a:gd name="connsiteY19" fmla="*/ 2730129 h 3433239"/>
              <a:gd name="connsiteX20" fmla="*/ 63120 w 2653678"/>
              <a:gd name="connsiteY20" fmla="*/ 1734832 h 3433239"/>
              <a:gd name="connsiteX21" fmla="*/ 143189 w 2653678"/>
              <a:gd name="connsiteY21" fmla="*/ 1479722 h 3433239"/>
              <a:gd name="connsiteX22" fmla="*/ 200843 w 2653678"/>
              <a:gd name="connsiteY22" fmla="*/ 1229722 h 3433239"/>
              <a:gd name="connsiteX23" fmla="*/ 211317 w 2653678"/>
              <a:gd name="connsiteY23" fmla="*/ 1179998 h 3433239"/>
              <a:gd name="connsiteX24" fmla="*/ 259120 w 2653678"/>
              <a:gd name="connsiteY24" fmla="*/ 909544 h 3433239"/>
              <a:gd name="connsiteX25" fmla="*/ 356152 w 2653678"/>
              <a:gd name="connsiteY25" fmla="*/ 0 h 343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78" h="3433239">
                <a:moveTo>
                  <a:pt x="356152" y="0"/>
                </a:moveTo>
                <a:cubicBezTo>
                  <a:pt x="494553" y="47658"/>
                  <a:pt x="630435" y="96482"/>
                  <a:pt x="762689" y="147603"/>
                </a:cubicBezTo>
                <a:lnTo>
                  <a:pt x="902731" y="203861"/>
                </a:lnTo>
                <a:lnTo>
                  <a:pt x="944998" y="220840"/>
                </a:lnTo>
                <a:lnTo>
                  <a:pt x="958212" y="226149"/>
                </a:lnTo>
                <a:cubicBezTo>
                  <a:pt x="1218924" y="335228"/>
                  <a:pt x="1462381" y="456114"/>
                  <a:pt x="1679291" y="598278"/>
                </a:cubicBezTo>
                <a:lnTo>
                  <a:pt x="1791376" y="675949"/>
                </a:lnTo>
                <a:lnTo>
                  <a:pt x="1911647" y="768328"/>
                </a:lnTo>
                <a:lnTo>
                  <a:pt x="1926245" y="779695"/>
                </a:lnTo>
                <a:cubicBezTo>
                  <a:pt x="2275777" y="1068958"/>
                  <a:pt x="2527250" y="1439436"/>
                  <a:pt x="2626463" y="1946357"/>
                </a:cubicBezTo>
                <a:cubicBezTo>
                  <a:pt x="2673459" y="2164991"/>
                  <a:pt x="2659395" y="2392333"/>
                  <a:pt x="2585779" y="2603494"/>
                </a:cubicBezTo>
                <a:cubicBezTo>
                  <a:pt x="2486515" y="2894184"/>
                  <a:pt x="2282634" y="3137521"/>
                  <a:pt x="2013816" y="3286153"/>
                </a:cubicBezTo>
                <a:cubicBezTo>
                  <a:pt x="2013913" y="3286323"/>
                  <a:pt x="2014010" y="3286494"/>
                  <a:pt x="2014106" y="3286663"/>
                </a:cubicBezTo>
                <a:cubicBezTo>
                  <a:pt x="1957301" y="3317928"/>
                  <a:pt x="1868080" y="3357609"/>
                  <a:pt x="1748394" y="3387797"/>
                </a:cubicBezTo>
                <a:lnTo>
                  <a:pt x="1693330" y="3398983"/>
                </a:lnTo>
                <a:cubicBezTo>
                  <a:pt x="1640658" y="2929840"/>
                  <a:pt x="1534674" y="2697996"/>
                  <a:pt x="1145622" y="2102369"/>
                </a:cubicBezTo>
                <a:cubicBezTo>
                  <a:pt x="1134887" y="2119422"/>
                  <a:pt x="1678123" y="2977398"/>
                  <a:pt x="1600339" y="3416119"/>
                </a:cubicBezTo>
                <a:lnTo>
                  <a:pt x="1468982" y="3430209"/>
                </a:lnTo>
                <a:cubicBezTo>
                  <a:pt x="1309542" y="3439781"/>
                  <a:pt x="1120937" y="3427921"/>
                  <a:pt x="905117" y="3376720"/>
                </a:cubicBezTo>
                <a:cubicBezTo>
                  <a:pt x="562190" y="3266244"/>
                  <a:pt x="296494" y="3027245"/>
                  <a:pt x="144128" y="2730129"/>
                </a:cubicBezTo>
                <a:cubicBezTo>
                  <a:pt x="-8237" y="2433013"/>
                  <a:pt x="-47273" y="2077780"/>
                  <a:pt x="63120" y="1734832"/>
                </a:cubicBezTo>
                <a:cubicBezTo>
                  <a:pt x="92498" y="1656218"/>
                  <a:pt x="119110" y="1570151"/>
                  <a:pt x="143189" y="1479722"/>
                </a:cubicBezTo>
                <a:lnTo>
                  <a:pt x="200843" y="1229722"/>
                </a:lnTo>
                <a:lnTo>
                  <a:pt x="211317" y="1179998"/>
                </a:lnTo>
                <a:lnTo>
                  <a:pt x="259120" y="909544"/>
                </a:lnTo>
                <a:cubicBezTo>
                  <a:pt x="333493" y="432002"/>
                  <a:pt x="356152" y="0"/>
                  <a:pt x="356152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C663A7D-A16F-4B25-91DC-526C8F49DD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49862" y="839466"/>
            <a:ext cx="3698877" cy="5147680"/>
          </a:xfrm>
          <a:custGeom>
            <a:avLst/>
            <a:gdLst>
              <a:gd name="connsiteX0" fmla="*/ 1940053 w 3698877"/>
              <a:gd name="connsiteY0" fmla="*/ 0 h 5147680"/>
              <a:gd name="connsiteX1" fmla="*/ 2360462 w 3698877"/>
              <a:gd name="connsiteY1" fmla="*/ 434643 h 5147680"/>
              <a:gd name="connsiteX2" fmla="*/ 2501965 w 3698877"/>
              <a:gd name="connsiteY2" fmla="*/ 591167 h 5147680"/>
              <a:gd name="connsiteX3" fmla="*/ 2544673 w 3698877"/>
              <a:gd name="connsiteY3" fmla="*/ 638409 h 5147680"/>
              <a:gd name="connsiteX4" fmla="*/ 2558024 w 3698877"/>
              <a:gd name="connsiteY4" fmla="*/ 653179 h 5147680"/>
              <a:gd name="connsiteX5" fmla="*/ 3236090 w 3698877"/>
              <a:gd name="connsiteY5" fmla="*/ 1562748 h 5147680"/>
              <a:gd name="connsiteX6" fmla="*/ 3329337 w 3698877"/>
              <a:gd name="connsiteY6" fmla="*/ 1729046 h 5147680"/>
              <a:gd name="connsiteX7" fmla="*/ 3423857 w 3698877"/>
              <a:gd name="connsiteY7" fmla="*/ 1918846 h 5147680"/>
              <a:gd name="connsiteX8" fmla="*/ 3435235 w 3698877"/>
              <a:gd name="connsiteY8" fmla="*/ 1942076 h 5147680"/>
              <a:gd name="connsiteX9" fmla="*/ 3600131 w 3698877"/>
              <a:gd name="connsiteY9" fmla="*/ 3837302 h 5147680"/>
              <a:gd name="connsiteX10" fmla="*/ 3146259 w 3698877"/>
              <a:gd name="connsiteY10" fmla="*/ 4638151 h 5147680"/>
              <a:gd name="connsiteX11" fmla="*/ 2009117 w 3698877"/>
              <a:gd name="connsiteY11" fmla="*/ 5145463 h 5147680"/>
              <a:gd name="connsiteX12" fmla="*/ 2009170 w 3698877"/>
              <a:gd name="connsiteY12" fmla="*/ 5146281 h 5147680"/>
              <a:gd name="connsiteX13" fmla="*/ 1613283 w 3698877"/>
              <a:gd name="connsiteY13" fmla="*/ 5110520 h 5147680"/>
              <a:gd name="connsiteX14" fmla="*/ 1537231 w 3698877"/>
              <a:gd name="connsiteY14" fmla="*/ 5090829 h 5147680"/>
              <a:gd name="connsiteX15" fmla="*/ 1643630 w 3698877"/>
              <a:gd name="connsiteY15" fmla="*/ 3125772 h 5147680"/>
              <a:gd name="connsiteX16" fmla="*/ 1409873 w 3698877"/>
              <a:gd name="connsiteY16" fmla="*/ 5055371 h 5147680"/>
              <a:gd name="connsiteX17" fmla="*/ 1236168 w 3698877"/>
              <a:gd name="connsiteY17" fmla="*/ 4992570 h 5147680"/>
              <a:gd name="connsiteX18" fmla="*/ 560375 w 3698877"/>
              <a:gd name="connsiteY18" fmla="*/ 4579771 h 5147680"/>
              <a:gd name="connsiteX19" fmla="*/ 371 w 3698877"/>
              <a:gd name="connsiteY19" fmla="*/ 3300844 h 5147680"/>
              <a:gd name="connsiteX20" fmla="*/ 508571 w 3698877"/>
              <a:gd name="connsiteY20" fmla="*/ 2000465 h 5147680"/>
              <a:gd name="connsiteX21" fmla="*/ 765541 w 3698877"/>
              <a:gd name="connsiteY21" fmla="*/ 1728957 h 5147680"/>
              <a:gd name="connsiteX22" fmla="*/ 991213 w 3698877"/>
              <a:gd name="connsiteY22" fmla="*/ 1450132 h 5147680"/>
              <a:gd name="connsiteX23" fmla="*/ 1034849 w 3698877"/>
              <a:gd name="connsiteY23" fmla="*/ 1394066 h 5147680"/>
              <a:gd name="connsiteX24" fmla="*/ 1260676 w 3698877"/>
              <a:gd name="connsiteY24" fmla="*/ 1083500 h 5147680"/>
              <a:gd name="connsiteX25" fmla="*/ 1940053 w 3698877"/>
              <a:gd name="connsiteY25" fmla="*/ 0 h 514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98877" h="5147680">
                <a:moveTo>
                  <a:pt x="1940053" y="0"/>
                </a:moveTo>
                <a:cubicBezTo>
                  <a:pt x="2084765" y="144712"/>
                  <a:pt x="2225596" y="289346"/>
                  <a:pt x="2360462" y="434643"/>
                </a:cubicBezTo>
                <a:lnTo>
                  <a:pt x="2501965" y="591167"/>
                </a:lnTo>
                <a:lnTo>
                  <a:pt x="2544673" y="638409"/>
                </a:lnTo>
                <a:lnTo>
                  <a:pt x="2558024" y="653179"/>
                </a:lnTo>
                <a:cubicBezTo>
                  <a:pt x="2818793" y="950037"/>
                  <a:pt x="3050641" y="1251158"/>
                  <a:pt x="3236090" y="1562748"/>
                </a:cubicBezTo>
                <a:lnTo>
                  <a:pt x="3329337" y="1729046"/>
                </a:lnTo>
                <a:lnTo>
                  <a:pt x="3423857" y="1918846"/>
                </a:lnTo>
                <a:lnTo>
                  <a:pt x="3435235" y="1942076"/>
                </a:lnTo>
                <a:cubicBezTo>
                  <a:pt x="3697187" y="2519798"/>
                  <a:pt x="3786139" y="3139478"/>
                  <a:pt x="3600131" y="3837302"/>
                </a:cubicBezTo>
                <a:cubicBezTo>
                  <a:pt x="3525191" y="4140848"/>
                  <a:pt x="3368183" y="4417916"/>
                  <a:pt x="3146259" y="4638151"/>
                </a:cubicBezTo>
                <a:cubicBezTo>
                  <a:pt x="2843361" y="4942608"/>
                  <a:pt x="2438019" y="5123438"/>
                  <a:pt x="2009117" y="5145463"/>
                </a:cubicBezTo>
                <a:cubicBezTo>
                  <a:pt x="2009136" y="5145736"/>
                  <a:pt x="2009152" y="5146009"/>
                  <a:pt x="2009170" y="5146281"/>
                </a:cubicBezTo>
                <a:cubicBezTo>
                  <a:pt x="1918624" y="5150755"/>
                  <a:pt x="1782186" y="5145938"/>
                  <a:pt x="1613283" y="5110520"/>
                </a:cubicBezTo>
                <a:lnTo>
                  <a:pt x="1537231" y="5090829"/>
                </a:lnTo>
                <a:cubicBezTo>
                  <a:pt x="1758570" y="4469004"/>
                  <a:pt x="1767480" y="4112703"/>
                  <a:pt x="1643630" y="3125772"/>
                </a:cubicBezTo>
                <a:cubicBezTo>
                  <a:pt x="1619689" y="3140622"/>
                  <a:pt x="1776503" y="4551728"/>
                  <a:pt x="1409873" y="5055371"/>
                </a:cubicBezTo>
                <a:lnTo>
                  <a:pt x="1236168" y="4992570"/>
                </a:lnTo>
                <a:cubicBezTo>
                  <a:pt x="1029944" y="4906882"/>
                  <a:pt x="800204" y="4776384"/>
                  <a:pt x="560375" y="4579771"/>
                </a:cubicBezTo>
                <a:cubicBezTo>
                  <a:pt x="197148" y="4230769"/>
                  <a:pt x="9743" y="3767594"/>
                  <a:pt x="371" y="3300844"/>
                </a:cubicBezTo>
                <a:cubicBezTo>
                  <a:pt x="-9002" y="2834094"/>
                  <a:pt x="159661" y="2363769"/>
                  <a:pt x="508571" y="2000465"/>
                </a:cubicBezTo>
                <a:cubicBezTo>
                  <a:pt x="593670" y="1919681"/>
                  <a:pt x="679861" y="1827836"/>
                  <a:pt x="765541" y="1728957"/>
                </a:cubicBezTo>
                <a:lnTo>
                  <a:pt x="991213" y="1450132"/>
                </a:lnTo>
                <a:lnTo>
                  <a:pt x="1034849" y="1394066"/>
                </a:lnTo>
                <a:lnTo>
                  <a:pt x="1260676" y="1083500"/>
                </a:lnTo>
                <a:cubicBezTo>
                  <a:pt x="1646813" y="528983"/>
                  <a:pt x="1940053" y="0"/>
                  <a:pt x="194005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0826C9E-6E76-4200-9359-5B0318117E7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69064" y="225252"/>
            <a:ext cx="3222937" cy="5509411"/>
          </a:xfrm>
          <a:custGeom>
            <a:avLst/>
            <a:gdLst>
              <a:gd name="connsiteX0" fmla="*/ 3040024 w 3222937"/>
              <a:gd name="connsiteY0" fmla="*/ 0 h 5509411"/>
              <a:gd name="connsiteX1" fmla="*/ 3205467 w 3222937"/>
              <a:gd name="connsiteY1" fmla="*/ 290078 h 5509411"/>
              <a:gd name="connsiteX2" fmla="*/ 3222937 w 3222937"/>
              <a:gd name="connsiteY2" fmla="*/ 322074 h 5509411"/>
              <a:gd name="connsiteX3" fmla="*/ 3222937 w 3222937"/>
              <a:gd name="connsiteY3" fmla="*/ 5110136 h 5509411"/>
              <a:gd name="connsiteX4" fmla="*/ 3012667 w 3222937"/>
              <a:gd name="connsiteY4" fmla="*/ 5251079 h 5509411"/>
              <a:gd name="connsiteX5" fmla="*/ 1665735 w 3222937"/>
              <a:gd name="connsiteY5" fmla="*/ 5468438 h 5509411"/>
              <a:gd name="connsiteX6" fmla="*/ 1665560 w 3222937"/>
              <a:gd name="connsiteY6" fmla="*/ 5469320 h 5509411"/>
              <a:gd name="connsiteX7" fmla="*/ 1256378 w 3222937"/>
              <a:gd name="connsiteY7" fmla="*/ 5320086 h 5509411"/>
              <a:gd name="connsiteX8" fmla="*/ 1181379 w 3222937"/>
              <a:gd name="connsiteY8" fmla="*/ 5277839 h 5509411"/>
              <a:gd name="connsiteX9" fmla="*/ 1846828 w 3222937"/>
              <a:gd name="connsiteY9" fmla="*/ 3226788 h 5509411"/>
              <a:gd name="connsiteX10" fmla="*/ 1056482 w 3222937"/>
              <a:gd name="connsiteY10" fmla="*/ 5204462 h 5509411"/>
              <a:gd name="connsiteX11" fmla="*/ 890195 w 3222937"/>
              <a:gd name="connsiteY11" fmla="*/ 5089094 h 5509411"/>
              <a:gd name="connsiteX12" fmla="*/ 290656 w 3222937"/>
              <a:gd name="connsiteY12" fmla="*/ 4461841 h 5509411"/>
              <a:gd name="connsiteX13" fmla="*/ 57379 w 3222937"/>
              <a:gd name="connsiteY13" fmla="*/ 2949935 h 5509411"/>
              <a:gd name="connsiteX14" fmla="*/ 961359 w 3222937"/>
              <a:gd name="connsiteY14" fmla="*/ 1715800 h 5509411"/>
              <a:gd name="connsiteX15" fmla="*/ 1309865 w 3222937"/>
              <a:gd name="connsiteY15" fmla="*/ 1500561 h 5509411"/>
              <a:gd name="connsiteX16" fmla="*/ 1627283 w 3222937"/>
              <a:gd name="connsiteY16" fmla="*/ 1268770 h 5509411"/>
              <a:gd name="connsiteX17" fmla="*/ 1689265 w 3222937"/>
              <a:gd name="connsiteY17" fmla="*/ 1221671 h 5509411"/>
              <a:gd name="connsiteX18" fmla="*/ 2015777 w 3222937"/>
              <a:gd name="connsiteY18" fmla="*/ 956309 h 5509411"/>
              <a:gd name="connsiteX19" fmla="*/ 3040024 w 3222937"/>
              <a:gd name="connsiteY19" fmla="*/ 0 h 5509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222937" h="5509411">
                <a:moveTo>
                  <a:pt x="3040024" y="0"/>
                </a:moveTo>
                <a:cubicBezTo>
                  <a:pt x="3096295" y="96978"/>
                  <a:pt x="3151543" y="193663"/>
                  <a:pt x="3205467" y="290078"/>
                </a:cubicBezTo>
                <a:lnTo>
                  <a:pt x="3222937" y="322074"/>
                </a:lnTo>
                <a:lnTo>
                  <a:pt x="3222937" y="5110136"/>
                </a:lnTo>
                <a:lnTo>
                  <a:pt x="3012667" y="5251079"/>
                </a:lnTo>
                <a:cubicBezTo>
                  <a:pt x="2606256" y="5488290"/>
                  <a:pt x="2126134" y="5565765"/>
                  <a:pt x="1665735" y="5468438"/>
                </a:cubicBezTo>
                <a:cubicBezTo>
                  <a:pt x="1665678" y="5468732"/>
                  <a:pt x="1665618" y="5469027"/>
                  <a:pt x="1665560" y="5469320"/>
                </a:cubicBezTo>
                <a:cubicBezTo>
                  <a:pt x="1568414" y="5448587"/>
                  <a:pt x="1425282" y="5405106"/>
                  <a:pt x="1256378" y="5320086"/>
                </a:cubicBezTo>
                <a:lnTo>
                  <a:pt x="1181379" y="5277839"/>
                </a:lnTo>
                <a:cubicBezTo>
                  <a:pt x="1590696" y="4681594"/>
                  <a:pt x="1700359" y="4306780"/>
                  <a:pt x="1846828" y="3226788"/>
                </a:cubicBezTo>
                <a:cubicBezTo>
                  <a:pt x="1817297" y="3235779"/>
                  <a:pt x="1586417" y="4774243"/>
                  <a:pt x="1056482" y="5204462"/>
                </a:cubicBezTo>
                <a:lnTo>
                  <a:pt x="890195" y="5089094"/>
                </a:lnTo>
                <a:cubicBezTo>
                  <a:pt x="695909" y="4940340"/>
                  <a:pt x="489325" y="4737517"/>
                  <a:pt x="290656" y="4461841"/>
                </a:cubicBezTo>
                <a:cubicBezTo>
                  <a:pt x="4176" y="3990074"/>
                  <a:pt x="-63993" y="3446857"/>
                  <a:pt x="57379" y="2949935"/>
                </a:cubicBezTo>
                <a:cubicBezTo>
                  <a:pt x="178751" y="2453013"/>
                  <a:pt x="489667" y="2002387"/>
                  <a:pt x="961359" y="1715800"/>
                </a:cubicBezTo>
                <a:cubicBezTo>
                  <a:pt x="1074203" y="1654189"/>
                  <a:pt x="1191315" y="1581171"/>
                  <a:pt x="1309865" y="1500561"/>
                </a:cubicBezTo>
                <a:lnTo>
                  <a:pt x="1627283" y="1268770"/>
                </a:lnTo>
                <a:lnTo>
                  <a:pt x="1689265" y="1221671"/>
                </a:lnTo>
                <a:lnTo>
                  <a:pt x="2015777" y="956309"/>
                </a:lnTo>
                <a:cubicBezTo>
                  <a:pt x="2580681" y="477700"/>
                  <a:pt x="3040024" y="0"/>
                  <a:pt x="3040024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43" y="665063"/>
            <a:ext cx="9144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5400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5572557-AF1F-4A1B-B656-877B40BA30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3048" y="1606552"/>
            <a:ext cx="54102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0700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1011" y="730647"/>
            <a:ext cx="9144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1D0CAD4-BD18-42C3-B6DE-C175837A5F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8075" y="958851"/>
            <a:ext cx="3184526" cy="4565650"/>
          </a:xfrm>
          <a:prstGeom prst="roundRect">
            <a:avLst>
              <a:gd name="adj" fmla="val 1048"/>
            </a:avLst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4372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325" y="339727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95B119B-9260-48C5-814D-8F41A41DDD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88400" y="0"/>
            <a:ext cx="3403600" cy="6858000"/>
          </a:xfrm>
          <a:custGeom>
            <a:avLst/>
            <a:gdLst>
              <a:gd name="connsiteX0" fmla="*/ 0 w 3276600"/>
              <a:gd name="connsiteY0" fmla="*/ 0 h 6858000"/>
              <a:gd name="connsiteX1" fmla="*/ 3276600 w 3276600"/>
              <a:gd name="connsiteY1" fmla="*/ 0 h 6858000"/>
              <a:gd name="connsiteX2" fmla="*/ 3276600 w 3276600"/>
              <a:gd name="connsiteY2" fmla="*/ 6858000 h 6858000"/>
              <a:gd name="connsiteX3" fmla="*/ 0 w 32766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6600" h="6858000">
                <a:moveTo>
                  <a:pt x="0" y="0"/>
                </a:moveTo>
                <a:lnTo>
                  <a:pt x="3276600" y="0"/>
                </a:lnTo>
                <a:lnTo>
                  <a:pt x="3276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E9A5E19-FF76-46D6-8388-93117095E9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32400" y="0"/>
            <a:ext cx="3403600" cy="6858000"/>
          </a:xfrm>
          <a:custGeom>
            <a:avLst/>
            <a:gdLst>
              <a:gd name="connsiteX0" fmla="*/ 0 w 3276600"/>
              <a:gd name="connsiteY0" fmla="*/ 0 h 6858000"/>
              <a:gd name="connsiteX1" fmla="*/ 3276600 w 3276600"/>
              <a:gd name="connsiteY1" fmla="*/ 0 h 6858000"/>
              <a:gd name="connsiteX2" fmla="*/ 3276600 w 3276600"/>
              <a:gd name="connsiteY2" fmla="*/ 6858000 h 6858000"/>
              <a:gd name="connsiteX3" fmla="*/ 0 w 32766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6600" h="6858000">
                <a:moveTo>
                  <a:pt x="0" y="0"/>
                </a:moveTo>
                <a:lnTo>
                  <a:pt x="3276600" y="0"/>
                </a:lnTo>
                <a:lnTo>
                  <a:pt x="3276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4869511-6B4F-4E39-9BD9-E0D00C8777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4102100"/>
            <a:ext cx="5080000" cy="2755900"/>
          </a:xfrm>
          <a:custGeom>
            <a:avLst/>
            <a:gdLst>
              <a:gd name="connsiteX0" fmla="*/ 0 w 5080000"/>
              <a:gd name="connsiteY0" fmla="*/ 0 h 2755900"/>
              <a:gd name="connsiteX1" fmla="*/ 5080000 w 5080000"/>
              <a:gd name="connsiteY1" fmla="*/ 0 h 2755900"/>
              <a:gd name="connsiteX2" fmla="*/ 5080000 w 5080000"/>
              <a:gd name="connsiteY2" fmla="*/ 2755900 h 2755900"/>
              <a:gd name="connsiteX3" fmla="*/ 0 w 5080000"/>
              <a:gd name="connsiteY3" fmla="*/ 2755900 h 275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00" h="2755900">
                <a:moveTo>
                  <a:pt x="0" y="0"/>
                </a:moveTo>
                <a:lnTo>
                  <a:pt x="5080000" y="0"/>
                </a:lnTo>
                <a:lnTo>
                  <a:pt x="5080000" y="2755900"/>
                </a:lnTo>
                <a:lnTo>
                  <a:pt x="0" y="27559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5740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11FD37E-B3D8-4ADE-B077-1922E6DB93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B700EB0-C1B7-4C34-8FAC-313C55A93F7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81932" y="1337523"/>
            <a:ext cx="1586683" cy="2162821"/>
          </a:xfrm>
          <a:custGeom>
            <a:avLst/>
            <a:gdLst>
              <a:gd name="connsiteX0" fmla="*/ 722163 w 1586683"/>
              <a:gd name="connsiteY0" fmla="*/ 0 h 2162821"/>
              <a:gd name="connsiteX1" fmla="*/ 891927 w 1586683"/>
              <a:gd name="connsiteY1" fmla="*/ 829500 h 2162821"/>
              <a:gd name="connsiteX2" fmla="*/ 779035 w 1586683"/>
              <a:gd name="connsiteY2" fmla="*/ 886 h 2162821"/>
              <a:gd name="connsiteX3" fmla="*/ 858177 w 1586683"/>
              <a:gd name="connsiteY3" fmla="*/ 8104 h 2162821"/>
              <a:gd name="connsiteX4" fmla="*/ 1184426 w 1586683"/>
              <a:gd name="connsiteY4" fmla="*/ 106309 h 2162821"/>
              <a:gd name="connsiteX5" fmla="*/ 1556826 w 1586683"/>
              <a:gd name="connsiteY5" fmla="*/ 577633 h 2162821"/>
              <a:gd name="connsiteX6" fmla="*/ 1486947 w 1586683"/>
              <a:gd name="connsiteY6" fmla="*/ 1174244 h 2162821"/>
              <a:gd name="connsiteX7" fmla="*/ 1409564 w 1586683"/>
              <a:gd name="connsiteY7" fmla="*/ 1315244 h 2162821"/>
              <a:gd name="connsiteX8" fmla="*/ 1346006 w 1586683"/>
              <a:gd name="connsiteY8" fmla="*/ 1455881 h 2162821"/>
              <a:gd name="connsiteX9" fmla="*/ 1333950 w 1586683"/>
              <a:gd name="connsiteY9" fmla="*/ 1483970 h 2162821"/>
              <a:gd name="connsiteX10" fmla="*/ 1273784 w 1586683"/>
              <a:gd name="connsiteY10" fmla="*/ 1637835 h 2162821"/>
              <a:gd name="connsiteX11" fmla="*/ 1109032 w 1586683"/>
              <a:gd name="connsiteY11" fmla="*/ 2162821 h 2162821"/>
              <a:gd name="connsiteX12" fmla="*/ 886702 w 1586683"/>
              <a:gd name="connsiteY12" fmla="*/ 2027705 h 2162821"/>
              <a:gd name="connsiteX13" fmla="*/ 810754 w 1586683"/>
              <a:gd name="connsiteY13" fmla="*/ 1977969 h 2162821"/>
              <a:gd name="connsiteX14" fmla="*/ 787832 w 1586683"/>
              <a:gd name="connsiteY14" fmla="*/ 1962957 h 2162821"/>
              <a:gd name="connsiteX15" fmla="*/ 780666 w 1586683"/>
              <a:gd name="connsiteY15" fmla="*/ 1958264 h 2162821"/>
              <a:gd name="connsiteX16" fmla="*/ 399359 w 1586683"/>
              <a:gd name="connsiteY16" fmla="*/ 1653538 h 2162821"/>
              <a:gd name="connsiteX17" fmla="*/ 342432 w 1586683"/>
              <a:gd name="connsiteY17" fmla="*/ 1594477 h 2162821"/>
              <a:gd name="connsiteX18" fmla="*/ 282416 w 1586683"/>
              <a:gd name="connsiteY18" fmla="*/ 1525773 h 2162821"/>
              <a:gd name="connsiteX19" fmla="*/ 275150 w 1586683"/>
              <a:gd name="connsiteY19" fmla="*/ 1517343 h 2162821"/>
              <a:gd name="connsiteX20" fmla="*/ 72 w 1586683"/>
              <a:gd name="connsiteY20" fmla="*/ 746460 h 2162821"/>
              <a:gd name="connsiteX21" fmla="*/ 101751 w 1586683"/>
              <a:gd name="connsiteY21" fmla="*/ 363685 h 2162821"/>
              <a:gd name="connsiteX22" fmla="*/ 519800 w 1586683"/>
              <a:gd name="connsiteY22" fmla="*/ 28662 h 2162821"/>
              <a:gd name="connsiteX23" fmla="*/ 519689 w 1586683"/>
              <a:gd name="connsiteY23" fmla="*/ 28327 h 2162821"/>
              <a:gd name="connsiteX24" fmla="*/ 688363 w 1586683"/>
              <a:gd name="connsiteY24" fmla="*/ 88 h 216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586683" h="2162821">
                <a:moveTo>
                  <a:pt x="722163" y="0"/>
                </a:moveTo>
                <a:cubicBezTo>
                  <a:pt x="697770" y="282931"/>
                  <a:pt x="732872" y="432203"/>
                  <a:pt x="891927" y="829500"/>
                </a:cubicBezTo>
                <a:cubicBezTo>
                  <a:pt x="900274" y="820711"/>
                  <a:pt x="681294" y="250452"/>
                  <a:pt x="779035" y="886"/>
                </a:cubicBezTo>
                <a:lnTo>
                  <a:pt x="858177" y="8104"/>
                </a:lnTo>
                <a:cubicBezTo>
                  <a:pt x="953347" y="21306"/>
                  <a:pt x="1063186" y="50597"/>
                  <a:pt x="1184426" y="106309"/>
                </a:cubicBezTo>
                <a:cubicBezTo>
                  <a:pt x="1373627" y="212008"/>
                  <a:pt x="1502083" y="384380"/>
                  <a:pt x="1556826" y="577633"/>
                </a:cubicBezTo>
                <a:cubicBezTo>
                  <a:pt x="1611569" y="770887"/>
                  <a:pt x="1592599" y="985021"/>
                  <a:pt x="1486947" y="1174244"/>
                </a:cubicBezTo>
                <a:cubicBezTo>
                  <a:pt x="1460326" y="1217138"/>
                  <a:pt x="1434456" y="1264755"/>
                  <a:pt x="1409564" y="1315244"/>
                </a:cubicBezTo>
                <a:lnTo>
                  <a:pt x="1346006" y="1455881"/>
                </a:lnTo>
                <a:lnTo>
                  <a:pt x="1333950" y="1483970"/>
                </a:lnTo>
                <a:lnTo>
                  <a:pt x="1273784" y="1637835"/>
                </a:lnTo>
                <a:cubicBezTo>
                  <a:pt x="1173465" y="1910702"/>
                  <a:pt x="1109032" y="2162821"/>
                  <a:pt x="1109032" y="2162821"/>
                </a:cubicBezTo>
                <a:cubicBezTo>
                  <a:pt x="1033036" y="2118351"/>
                  <a:pt x="958663" y="2073491"/>
                  <a:pt x="886702" y="2027705"/>
                </a:cubicBezTo>
                <a:lnTo>
                  <a:pt x="810754" y="1977969"/>
                </a:lnTo>
                <a:lnTo>
                  <a:pt x="787832" y="1962957"/>
                </a:lnTo>
                <a:lnTo>
                  <a:pt x="780666" y="1958264"/>
                </a:lnTo>
                <a:cubicBezTo>
                  <a:pt x="639791" y="1863109"/>
                  <a:pt x="510488" y="1763029"/>
                  <a:pt x="399359" y="1653538"/>
                </a:cubicBezTo>
                <a:lnTo>
                  <a:pt x="342432" y="1594477"/>
                </a:lnTo>
                <a:lnTo>
                  <a:pt x="282416" y="1525773"/>
                </a:lnTo>
                <a:lnTo>
                  <a:pt x="275150" y="1517343"/>
                </a:lnTo>
                <a:cubicBezTo>
                  <a:pt x="103188" y="1305413"/>
                  <a:pt x="-1337" y="1057175"/>
                  <a:pt x="72" y="746460"/>
                </a:cubicBezTo>
                <a:cubicBezTo>
                  <a:pt x="-1801" y="611953"/>
                  <a:pt x="33370" y="479527"/>
                  <a:pt x="101751" y="363685"/>
                </a:cubicBezTo>
                <a:cubicBezTo>
                  <a:pt x="194662" y="203968"/>
                  <a:pt x="343679" y="84548"/>
                  <a:pt x="519800" y="28662"/>
                </a:cubicBezTo>
                <a:cubicBezTo>
                  <a:pt x="519762" y="28550"/>
                  <a:pt x="519726" y="28438"/>
                  <a:pt x="519689" y="28327"/>
                </a:cubicBezTo>
                <a:cubicBezTo>
                  <a:pt x="556889" y="16602"/>
                  <a:pt x="614203" y="3744"/>
                  <a:pt x="688363" y="88"/>
                </a:cubicBezTo>
                <a:close/>
              </a:path>
            </a:pathLst>
          </a:custGeom>
          <a:solidFill>
            <a:schemeClr val="bg2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50EC126E-D530-47F6-AF34-09D8D262D7C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479394" y="4447830"/>
            <a:ext cx="2540391" cy="2201676"/>
          </a:xfrm>
          <a:custGeom>
            <a:avLst/>
            <a:gdLst>
              <a:gd name="connsiteX0" fmla="*/ 1052159 w 2540391"/>
              <a:gd name="connsiteY0" fmla="*/ 93 h 2201676"/>
              <a:gd name="connsiteX1" fmla="*/ 1613426 w 2540391"/>
              <a:gd name="connsiteY1" fmla="*/ 160934 h 2201676"/>
              <a:gd name="connsiteX2" fmla="*/ 2057964 w 2540391"/>
              <a:gd name="connsiteY2" fmla="*/ 799435 h 2201676"/>
              <a:gd name="connsiteX3" fmla="*/ 2104004 w 2540391"/>
              <a:gd name="connsiteY3" fmla="*/ 1002602 h 2201676"/>
              <a:gd name="connsiteX4" fmla="*/ 2163137 w 2540391"/>
              <a:gd name="connsiteY4" fmla="*/ 1193545 h 2201676"/>
              <a:gd name="connsiteX5" fmla="*/ 2175567 w 2540391"/>
              <a:gd name="connsiteY5" fmla="*/ 1231134 h 2201676"/>
              <a:gd name="connsiteX6" fmla="*/ 2249348 w 2540391"/>
              <a:gd name="connsiteY6" fmla="*/ 1431991 h 2201676"/>
              <a:gd name="connsiteX7" fmla="*/ 2540391 w 2540391"/>
              <a:gd name="connsiteY7" fmla="*/ 2082507 h 2201676"/>
              <a:gd name="connsiteX8" fmla="*/ 2208789 w 2540391"/>
              <a:gd name="connsiteY8" fmla="*/ 2142403 h 2201676"/>
              <a:gd name="connsiteX9" fmla="*/ 2092441 w 2540391"/>
              <a:gd name="connsiteY9" fmla="*/ 2159392 h 2201676"/>
              <a:gd name="connsiteX10" fmla="*/ 2057324 w 2540391"/>
              <a:gd name="connsiteY10" fmla="*/ 2164518 h 2201676"/>
              <a:gd name="connsiteX11" fmla="*/ 2046346 w 2540391"/>
              <a:gd name="connsiteY11" fmla="*/ 2166121 h 2201676"/>
              <a:gd name="connsiteX12" fmla="*/ 1414952 w 2540391"/>
              <a:gd name="connsiteY12" fmla="*/ 2198066 h 2201676"/>
              <a:gd name="connsiteX13" fmla="*/ 1309040 w 2540391"/>
              <a:gd name="connsiteY13" fmla="*/ 2189679 h 2201676"/>
              <a:gd name="connsiteX14" fmla="*/ 1191851 w 2540391"/>
              <a:gd name="connsiteY14" fmla="*/ 2174595 h 2201676"/>
              <a:gd name="connsiteX15" fmla="*/ 1177567 w 2540391"/>
              <a:gd name="connsiteY15" fmla="*/ 2172662 h 2201676"/>
              <a:gd name="connsiteX16" fmla="*/ 248901 w 2540391"/>
              <a:gd name="connsiteY16" fmla="*/ 1661384 h 2201676"/>
              <a:gd name="connsiteX17" fmla="*/ 18812 w 2540391"/>
              <a:gd name="connsiteY17" fmla="*/ 1202921 h 2201676"/>
              <a:gd name="connsiteX18" fmla="*/ 136492 w 2540391"/>
              <a:gd name="connsiteY18" fmla="*/ 519099 h 2201676"/>
              <a:gd name="connsiteX19" fmla="*/ 136097 w 2540391"/>
              <a:gd name="connsiteY19" fmla="*/ 518870 h 2201676"/>
              <a:gd name="connsiteX20" fmla="*/ 275403 w 2540391"/>
              <a:gd name="connsiteY20" fmla="*/ 346652 h 2201676"/>
              <a:gd name="connsiteX21" fmla="*/ 308102 w 2540391"/>
              <a:gd name="connsiteY21" fmla="*/ 317543 h 2201676"/>
              <a:gd name="connsiteX22" fmla="*/ 1184985 w 2540391"/>
              <a:gd name="connsiteY22" fmla="*/ 976088 h 2201676"/>
              <a:gd name="connsiteX23" fmla="*/ 364008 w 2540391"/>
              <a:gd name="connsiteY23" fmla="*/ 269567 h 2201676"/>
              <a:gd name="connsiteX24" fmla="*/ 446945 w 2540391"/>
              <a:gd name="connsiteY24" fmla="*/ 208608 h 2201676"/>
              <a:gd name="connsiteX25" fmla="*/ 847616 w 2540391"/>
              <a:gd name="connsiteY25" fmla="*/ 23690 h 2201676"/>
              <a:gd name="connsiteX26" fmla="*/ 1052159 w 2540391"/>
              <a:gd name="connsiteY26" fmla="*/ 93 h 220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540391" h="2201676">
                <a:moveTo>
                  <a:pt x="1052159" y="93"/>
                </a:moveTo>
                <a:cubicBezTo>
                  <a:pt x="1254772" y="-2643"/>
                  <a:pt x="1449158" y="55649"/>
                  <a:pt x="1613426" y="160934"/>
                </a:cubicBezTo>
                <a:cubicBezTo>
                  <a:pt x="1832449" y="301313"/>
                  <a:pt x="1997927" y="525236"/>
                  <a:pt x="2057964" y="799435"/>
                </a:cubicBezTo>
                <a:cubicBezTo>
                  <a:pt x="2068983" y="863886"/>
                  <a:pt x="2084787" y="932272"/>
                  <a:pt x="2104004" y="1002602"/>
                </a:cubicBezTo>
                <a:lnTo>
                  <a:pt x="2163137" y="1193545"/>
                </a:lnTo>
                <a:lnTo>
                  <a:pt x="2175567" y="1231134"/>
                </a:lnTo>
                <a:lnTo>
                  <a:pt x="2249348" y="1431991"/>
                </a:lnTo>
                <a:cubicBezTo>
                  <a:pt x="2386379" y="1782715"/>
                  <a:pt x="2540391" y="2082507"/>
                  <a:pt x="2540391" y="2082507"/>
                </a:cubicBezTo>
                <a:cubicBezTo>
                  <a:pt x="2428516" y="2104644"/>
                  <a:pt x="2317881" y="2125008"/>
                  <a:pt x="2208789" y="2142403"/>
                </a:cubicBezTo>
                <a:lnTo>
                  <a:pt x="2092441" y="2159392"/>
                </a:lnTo>
                <a:lnTo>
                  <a:pt x="2057324" y="2164518"/>
                </a:lnTo>
                <a:lnTo>
                  <a:pt x="2046346" y="2166121"/>
                </a:lnTo>
                <a:cubicBezTo>
                  <a:pt x="1828040" y="2194821"/>
                  <a:pt x="1616726" y="2208809"/>
                  <a:pt x="1414952" y="2198066"/>
                </a:cubicBezTo>
                <a:lnTo>
                  <a:pt x="1309040" y="2189679"/>
                </a:lnTo>
                <a:lnTo>
                  <a:pt x="1191851" y="2174595"/>
                </a:lnTo>
                <a:lnTo>
                  <a:pt x="1177567" y="2172662"/>
                </a:lnTo>
                <a:cubicBezTo>
                  <a:pt x="828846" y="2114825"/>
                  <a:pt x="514338" y="1963876"/>
                  <a:pt x="248901" y="1661384"/>
                </a:cubicBezTo>
                <a:cubicBezTo>
                  <a:pt x="131586" y="1532569"/>
                  <a:pt x="51978" y="1373963"/>
                  <a:pt x="18812" y="1202921"/>
                </a:cubicBezTo>
                <a:cubicBezTo>
                  <a:pt x="-28243" y="968272"/>
                  <a:pt x="13707" y="724521"/>
                  <a:pt x="136492" y="519099"/>
                </a:cubicBezTo>
                <a:cubicBezTo>
                  <a:pt x="136360" y="519023"/>
                  <a:pt x="136229" y="518946"/>
                  <a:pt x="136097" y="518870"/>
                </a:cubicBezTo>
                <a:cubicBezTo>
                  <a:pt x="162100" y="475557"/>
                  <a:pt x="206634" y="413876"/>
                  <a:pt x="275403" y="346652"/>
                </a:cubicBezTo>
                <a:lnTo>
                  <a:pt x="308102" y="317543"/>
                </a:lnTo>
                <a:cubicBezTo>
                  <a:pt x="527395" y="612830"/>
                  <a:pt x="689608" y="727429"/>
                  <a:pt x="1184985" y="976088"/>
                </a:cubicBezTo>
                <a:cubicBezTo>
                  <a:pt x="1185531" y="960398"/>
                  <a:pt x="483531" y="595484"/>
                  <a:pt x="364008" y="269567"/>
                </a:cubicBezTo>
                <a:lnTo>
                  <a:pt x="446945" y="208608"/>
                </a:lnTo>
                <a:cubicBezTo>
                  <a:pt x="550562" y="139690"/>
                  <a:pt x="682218" y="73775"/>
                  <a:pt x="847616" y="23690"/>
                </a:cubicBezTo>
                <a:cubicBezTo>
                  <a:pt x="916170" y="8697"/>
                  <a:pt x="984622" y="1004"/>
                  <a:pt x="1052159" y="93"/>
                </a:cubicBezTo>
                <a:close/>
              </a:path>
            </a:pathLst>
          </a:custGeom>
          <a:solidFill>
            <a:schemeClr val="bg2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4D6975E-97BF-40BA-A71F-85C6DB5887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028688" y="156982"/>
            <a:ext cx="2150456" cy="1624820"/>
          </a:xfrm>
          <a:custGeom>
            <a:avLst/>
            <a:gdLst>
              <a:gd name="connsiteX0" fmla="*/ 1269088 w 2150456"/>
              <a:gd name="connsiteY0" fmla="*/ 2505 h 1624820"/>
              <a:gd name="connsiteX1" fmla="*/ 1717074 w 2150456"/>
              <a:gd name="connsiteY1" fmla="*/ 101639 h 1624820"/>
              <a:gd name="connsiteX2" fmla="*/ 1970673 w 2150456"/>
              <a:gd name="connsiteY2" fmla="*/ 329171 h 1624820"/>
              <a:gd name="connsiteX3" fmla="*/ 2018010 w 2150456"/>
              <a:gd name="connsiteY3" fmla="*/ 393004 h 1624820"/>
              <a:gd name="connsiteX4" fmla="*/ 1251627 w 2150456"/>
              <a:gd name="connsiteY4" fmla="*/ 727674 h 1624820"/>
              <a:gd name="connsiteX5" fmla="*/ 2048353 w 2150456"/>
              <a:gd name="connsiteY5" fmla="*/ 441113 h 1624820"/>
              <a:gd name="connsiteX6" fmla="*/ 2065863 w 2150456"/>
              <a:gd name="connsiteY6" fmla="*/ 470025 h 1624820"/>
              <a:gd name="connsiteX7" fmla="*/ 2129498 w 2150456"/>
              <a:gd name="connsiteY7" fmla="*/ 628767 h 1624820"/>
              <a:gd name="connsiteX8" fmla="*/ 2129154 w 2150456"/>
              <a:gd name="connsiteY8" fmla="*/ 628846 h 1624820"/>
              <a:gd name="connsiteX9" fmla="*/ 2060525 w 2150456"/>
              <a:gd name="connsiteY9" fmla="*/ 1160161 h 1624820"/>
              <a:gd name="connsiteX10" fmla="*/ 1786526 w 2150456"/>
              <a:gd name="connsiteY10" fmla="*/ 1446132 h 1624820"/>
              <a:gd name="connsiteX11" fmla="*/ 985071 w 2150456"/>
              <a:gd name="connsiteY11" fmla="*/ 1612258 h 1624820"/>
              <a:gd name="connsiteX12" fmla="*/ 974092 w 2150456"/>
              <a:gd name="connsiteY12" fmla="*/ 1610438 h 1624820"/>
              <a:gd name="connsiteX13" fmla="*/ 884194 w 2150456"/>
              <a:gd name="connsiteY13" fmla="*/ 1594926 h 1624820"/>
              <a:gd name="connsiteX14" fmla="*/ 804140 w 2150456"/>
              <a:gd name="connsiteY14" fmla="*/ 1577036 h 1624820"/>
              <a:gd name="connsiteX15" fmla="*/ 345525 w 2150456"/>
              <a:gd name="connsiteY15" fmla="*/ 1409925 h 1624820"/>
              <a:gd name="connsiteX16" fmla="*/ 337789 w 2150456"/>
              <a:gd name="connsiteY16" fmla="*/ 1406246 h 1624820"/>
              <a:gd name="connsiteX17" fmla="*/ 313043 w 2150456"/>
              <a:gd name="connsiteY17" fmla="*/ 1394480 h 1624820"/>
              <a:gd name="connsiteX18" fmla="*/ 231057 w 2150456"/>
              <a:gd name="connsiteY18" fmla="*/ 1355494 h 1624820"/>
              <a:gd name="connsiteX19" fmla="*/ 0 w 2150456"/>
              <a:gd name="connsiteY19" fmla="*/ 1235914 h 1624820"/>
              <a:gd name="connsiteX20" fmla="*/ 362636 w 2150456"/>
              <a:gd name="connsiteY20" fmla="*/ 822092 h 1624820"/>
              <a:gd name="connsiteX21" fmla="*/ 462738 w 2150456"/>
              <a:gd name="connsiteY21" fmla="*/ 690662 h 1624820"/>
              <a:gd name="connsiteX22" fmla="*/ 480455 w 2150456"/>
              <a:gd name="connsiteY22" fmla="*/ 665753 h 1624820"/>
              <a:gd name="connsiteX23" fmla="*/ 567496 w 2150456"/>
              <a:gd name="connsiteY23" fmla="*/ 538308 h 1624820"/>
              <a:gd name="connsiteX24" fmla="*/ 647654 w 2150456"/>
              <a:gd name="connsiteY24" fmla="*/ 398866 h 1624820"/>
              <a:gd name="connsiteX25" fmla="*/ 1120816 w 2150456"/>
              <a:gd name="connsiteY25" fmla="*/ 28806 h 1624820"/>
              <a:gd name="connsiteX26" fmla="*/ 1269088 w 2150456"/>
              <a:gd name="connsiteY26" fmla="*/ 2505 h 162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150456" h="1624820">
                <a:moveTo>
                  <a:pt x="1269088" y="2505"/>
                </a:moveTo>
                <a:cubicBezTo>
                  <a:pt x="1419773" y="-9557"/>
                  <a:pt x="1575550" y="21695"/>
                  <a:pt x="1717074" y="101639"/>
                </a:cubicBezTo>
                <a:cubicBezTo>
                  <a:pt x="1827728" y="176196"/>
                  <a:pt x="1909886" y="254762"/>
                  <a:pt x="1970673" y="329171"/>
                </a:cubicBezTo>
                <a:lnTo>
                  <a:pt x="2018010" y="393004"/>
                </a:lnTo>
                <a:cubicBezTo>
                  <a:pt x="1855725" y="606312"/>
                  <a:pt x="1254790" y="715973"/>
                  <a:pt x="1251627" y="727674"/>
                </a:cubicBezTo>
                <a:cubicBezTo>
                  <a:pt x="1673673" y="656818"/>
                  <a:pt x="1819416" y="609138"/>
                  <a:pt x="2048353" y="441113"/>
                </a:cubicBezTo>
                <a:lnTo>
                  <a:pt x="2065863" y="470025"/>
                </a:lnTo>
                <a:cubicBezTo>
                  <a:pt x="2101321" y="535261"/>
                  <a:pt x="2120158" y="590897"/>
                  <a:pt x="2129498" y="628767"/>
                </a:cubicBezTo>
                <a:cubicBezTo>
                  <a:pt x="2129383" y="628793"/>
                  <a:pt x="2129269" y="628820"/>
                  <a:pt x="2129154" y="628846"/>
                </a:cubicBezTo>
                <a:cubicBezTo>
                  <a:pt x="2173052" y="808331"/>
                  <a:pt x="2148590" y="997722"/>
                  <a:pt x="2060525" y="1160161"/>
                </a:cubicBezTo>
                <a:cubicBezTo>
                  <a:pt x="1997169" y="1278826"/>
                  <a:pt x="1902372" y="1377756"/>
                  <a:pt x="1786526" y="1446132"/>
                </a:cubicBezTo>
                <a:cubicBezTo>
                  <a:pt x="1521903" y="1608983"/>
                  <a:pt x="1255525" y="1648861"/>
                  <a:pt x="985071" y="1612258"/>
                </a:cubicBezTo>
                <a:lnTo>
                  <a:pt x="974092" y="1610438"/>
                </a:lnTo>
                <a:lnTo>
                  <a:pt x="884194" y="1594926"/>
                </a:lnTo>
                <a:lnTo>
                  <a:pt x="804140" y="1577036"/>
                </a:lnTo>
                <a:cubicBezTo>
                  <a:pt x="652818" y="1539091"/>
                  <a:pt x="500078" y="1480731"/>
                  <a:pt x="345525" y="1409925"/>
                </a:cubicBezTo>
                <a:lnTo>
                  <a:pt x="337789" y="1406246"/>
                </a:lnTo>
                <a:lnTo>
                  <a:pt x="313043" y="1394480"/>
                </a:lnTo>
                <a:lnTo>
                  <a:pt x="231057" y="1355494"/>
                </a:lnTo>
                <a:cubicBezTo>
                  <a:pt x="154517" y="1317858"/>
                  <a:pt x="77514" y="1277681"/>
                  <a:pt x="0" y="1235914"/>
                </a:cubicBezTo>
                <a:cubicBezTo>
                  <a:pt x="0" y="1235914"/>
                  <a:pt x="181793" y="1049723"/>
                  <a:pt x="362636" y="822092"/>
                </a:cubicBezTo>
                <a:lnTo>
                  <a:pt x="462738" y="690662"/>
                </a:lnTo>
                <a:lnTo>
                  <a:pt x="480455" y="665753"/>
                </a:lnTo>
                <a:lnTo>
                  <a:pt x="567496" y="538308"/>
                </a:lnTo>
                <a:cubicBezTo>
                  <a:pt x="597664" y="490783"/>
                  <a:pt x="624871" y="443917"/>
                  <a:pt x="647654" y="398866"/>
                </a:cubicBezTo>
                <a:cubicBezTo>
                  <a:pt x="754290" y="210196"/>
                  <a:pt x="927295" y="82593"/>
                  <a:pt x="1120816" y="28806"/>
                </a:cubicBezTo>
                <a:cubicBezTo>
                  <a:pt x="1169197" y="15359"/>
                  <a:pt x="1218860" y="6526"/>
                  <a:pt x="1269088" y="2505"/>
                </a:cubicBezTo>
                <a:close/>
              </a:path>
            </a:pathLst>
          </a:custGeom>
          <a:solidFill>
            <a:schemeClr val="bg2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ID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31D4BBB-CA21-4B84-B807-FA80F7FD4D1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733223" y="1835305"/>
            <a:ext cx="3783800" cy="3285986"/>
          </a:xfrm>
          <a:custGeom>
            <a:avLst/>
            <a:gdLst>
              <a:gd name="connsiteX0" fmla="*/ 2209793 w 3783800"/>
              <a:gd name="connsiteY0" fmla="*/ 81 h 3285986"/>
              <a:gd name="connsiteX1" fmla="*/ 2514968 w 3783800"/>
              <a:gd name="connsiteY1" fmla="*/ 34312 h 3285986"/>
              <a:gd name="connsiteX2" fmla="*/ 3113415 w 3783800"/>
              <a:gd name="connsiteY2" fmla="*/ 308219 h 3285986"/>
              <a:gd name="connsiteX3" fmla="*/ 3237397 w 3783800"/>
              <a:gd name="connsiteY3" fmla="*/ 398744 h 3285986"/>
              <a:gd name="connsiteX4" fmla="*/ 2016290 w 3783800"/>
              <a:gd name="connsiteY4" fmla="*/ 1456341 h 3285986"/>
              <a:gd name="connsiteX5" fmla="*/ 3321003 w 3783800"/>
              <a:gd name="connsiteY5" fmla="*/ 470033 h 3285986"/>
              <a:gd name="connsiteX6" fmla="*/ 3369908 w 3783800"/>
              <a:gd name="connsiteY6" fmla="*/ 513293 h 3285986"/>
              <a:gd name="connsiteX7" fmla="*/ 3578485 w 3783800"/>
              <a:gd name="connsiteY7" fmla="*/ 769489 h 3285986"/>
              <a:gd name="connsiteX8" fmla="*/ 3577896 w 3783800"/>
              <a:gd name="connsiteY8" fmla="*/ 769834 h 3285986"/>
              <a:gd name="connsiteX9" fmla="*/ 3756630 w 3783800"/>
              <a:gd name="connsiteY9" fmla="*/ 1789154 h 3285986"/>
              <a:gd name="connsiteX10" fmla="*/ 3415627 w 3783800"/>
              <a:gd name="connsiteY10" fmla="*/ 2474007 h 3285986"/>
              <a:gd name="connsiteX11" fmla="*/ 2032989 w 3783800"/>
              <a:gd name="connsiteY11" fmla="*/ 3240919 h 3285986"/>
              <a:gd name="connsiteX12" fmla="*/ 2011694 w 3783800"/>
              <a:gd name="connsiteY12" fmla="*/ 3243870 h 3285986"/>
              <a:gd name="connsiteX13" fmla="*/ 1836985 w 3783800"/>
              <a:gd name="connsiteY13" fmla="*/ 3266919 h 3285986"/>
              <a:gd name="connsiteX14" fmla="*/ 1679064 w 3783800"/>
              <a:gd name="connsiteY14" fmla="*/ 3279925 h 3285986"/>
              <a:gd name="connsiteX15" fmla="*/ 737231 w 3783800"/>
              <a:gd name="connsiteY15" fmla="*/ 3235256 h 3285986"/>
              <a:gd name="connsiteX16" fmla="*/ 720850 w 3783800"/>
              <a:gd name="connsiteY16" fmla="*/ 3232917 h 3285986"/>
              <a:gd name="connsiteX17" fmla="*/ 668452 w 3783800"/>
              <a:gd name="connsiteY17" fmla="*/ 3225436 h 3285986"/>
              <a:gd name="connsiteX18" fmla="*/ 494845 w 3783800"/>
              <a:gd name="connsiteY18" fmla="*/ 3200647 h 3285986"/>
              <a:gd name="connsiteX19" fmla="*/ 0 w 3783800"/>
              <a:gd name="connsiteY19" fmla="*/ 3112878 h 3285986"/>
              <a:gd name="connsiteX20" fmla="*/ 431009 w 3783800"/>
              <a:gd name="connsiteY20" fmla="*/ 2141304 h 3285986"/>
              <a:gd name="connsiteX21" fmla="*/ 540102 w 3783800"/>
              <a:gd name="connsiteY21" fmla="*/ 1841392 h 3285986"/>
              <a:gd name="connsiteX22" fmla="*/ 558464 w 3783800"/>
              <a:gd name="connsiteY22" fmla="*/ 1785272 h 3285986"/>
              <a:gd name="connsiteX23" fmla="*/ 645757 w 3783800"/>
              <a:gd name="connsiteY23" fmla="*/ 1500214 h 3285986"/>
              <a:gd name="connsiteX24" fmla="*/ 713465 w 3783800"/>
              <a:gd name="connsiteY24" fmla="*/ 1196987 h 3285986"/>
              <a:gd name="connsiteX25" fmla="*/ 1373458 w 3783800"/>
              <a:gd name="connsiteY25" fmla="*/ 242609 h 3285986"/>
              <a:gd name="connsiteX26" fmla="*/ 2209793 w 3783800"/>
              <a:gd name="connsiteY26" fmla="*/ 81 h 3285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783800" h="3285986">
                <a:moveTo>
                  <a:pt x="2209793" y="81"/>
                </a:moveTo>
                <a:cubicBezTo>
                  <a:pt x="2310525" y="1123"/>
                  <a:pt x="2412652" y="12274"/>
                  <a:pt x="2514968" y="34312"/>
                </a:cubicBezTo>
                <a:cubicBezTo>
                  <a:pt x="2761885" y="108232"/>
                  <a:pt x="2958552" y="205919"/>
                  <a:pt x="3113415" y="308219"/>
                </a:cubicBezTo>
                <a:lnTo>
                  <a:pt x="3237397" y="398744"/>
                </a:lnTo>
                <a:cubicBezTo>
                  <a:pt x="3060671" y="885392"/>
                  <a:pt x="2015401" y="1432944"/>
                  <a:pt x="2016290" y="1456341"/>
                </a:cubicBezTo>
                <a:cubicBezTo>
                  <a:pt x="2753941" y="1083149"/>
                  <a:pt x="2995332" y="911468"/>
                  <a:pt x="3321003" y="470033"/>
                </a:cubicBezTo>
                <a:lnTo>
                  <a:pt x="3369908" y="513293"/>
                </a:lnTo>
                <a:cubicBezTo>
                  <a:pt x="3472788" y="613231"/>
                  <a:pt x="3539499" y="705014"/>
                  <a:pt x="3578485" y="769489"/>
                </a:cubicBezTo>
                <a:cubicBezTo>
                  <a:pt x="3578288" y="769604"/>
                  <a:pt x="3578093" y="769719"/>
                  <a:pt x="3577896" y="769834"/>
                </a:cubicBezTo>
                <a:cubicBezTo>
                  <a:pt x="3761991" y="1075628"/>
                  <a:pt x="3825704" y="1438970"/>
                  <a:pt x="3756630" y="1789154"/>
                </a:cubicBezTo>
                <a:cubicBezTo>
                  <a:pt x="3707971" y="2044410"/>
                  <a:pt x="3589988" y="2281336"/>
                  <a:pt x="3415627" y="2474007"/>
                </a:cubicBezTo>
                <a:cubicBezTo>
                  <a:pt x="3021169" y="2926405"/>
                  <a:pt x="2552812" y="3153016"/>
                  <a:pt x="2032989" y="3240919"/>
                </a:cubicBezTo>
                <a:lnTo>
                  <a:pt x="2011694" y="3243870"/>
                </a:lnTo>
                <a:lnTo>
                  <a:pt x="1836985" y="3266919"/>
                </a:lnTo>
                <a:lnTo>
                  <a:pt x="1679064" y="3279925"/>
                </a:lnTo>
                <a:cubicBezTo>
                  <a:pt x="1378182" y="3296898"/>
                  <a:pt x="1062955" y="3277032"/>
                  <a:pt x="737231" y="3235256"/>
                </a:cubicBezTo>
                <a:lnTo>
                  <a:pt x="720850" y="3232917"/>
                </a:lnTo>
                <a:lnTo>
                  <a:pt x="668452" y="3225436"/>
                </a:lnTo>
                <a:lnTo>
                  <a:pt x="494845" y="3200647"/>
                </a:lnTo>
                <a:cubicBezTo>
                  <a:pt x="332059" y="3175217"/>
                  <a:pt x="166958" y="3145367"/>
                  <a:pt x="0" y="3112878"/>
                </a:cubicBezTo>
                <a:cubicBezTo>
                  <a:pt x="0" y="3112878"/>
                  <a:pt x="228288" y="2665032"/>
                  <a:pt x="431009" y="2141304"/>
                </a:cubicBezTo>
                <a:lnTo>
                  <a:pt x="540102" y="1841392"/>
                </a:lnTo>
                <a:lnTo>
                  <a:pt x="558464" y="1785272"/>
                </a:lnTo>
                <a:lnTo>
                  <a:pt x="645757" y="1500214"/>
                </a:lnTo>
                <a:cubicBezTo>
                  <a:pt x="674087" y="1395230"/>
                  <a:pt x="697334" y="1293163"/>
                  <a:pt x="713465" y="1196987"/>
                </a:cubicBezTo>
                <a:cubicBezTo>
                  <a:pt x="801715" y="787753"/>
                  <a:pt x="1047460" y="453008"/>
                  <a:pt x="1373458" y="242609"/>
                </a:cubicBezTo>
                <a:cubicBezTo>
                  <a:pt x="1617957" y="84810"/>
                  <a:pt x="1907597" y="-3044"/>
                  <a:pt x="2209793" y="81"/>
                </a:cubicBezTo>
                <a:close/>
              </a:path>
            </a:pathLst>
          </a:custGeom>
          <a:solidFill>
            <a:schemeClr val="bg2">
              <a:lumMod val="6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6448" y="1699788"/>
            <a:ext cx="5084652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5054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64E7F1E-9012-438A-837A-EC781A8E23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382296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97186461-89A0-496C-AB90-A83E1146C3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809703" y="0"/>
            <a:ext cx="3382296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575A5E9-7C10-468D-ACE5-28146A05EAB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81400" y="3647768"/>
            <a:ext cx="5029200" cy="3210232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825579F-6B9D-4BBC-9119-4924745B99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581400" y="0"/>
            <a:ext cx="5029200" cy="3429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2340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3184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2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8ABFAC09-F436-4A51-8A3A-5D313BFA5A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75476" y="4423166"/>
            <a:ext cx="2481341" cy="243483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8D5652DB-58A5-44CA-AF50-6C5BA1BBA7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09064" y="4423165"/>
            <a:ext cx="2481341" cy="2434832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FD7E7404-E3F8-4D05-8DB1-CC33D9F93D0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4135" y="1988333"/>
            <a:ext cx="2481341" cy="243483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063C8D52-ADA8-40E2-85F2-A32479B212C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123993" y="1988333"/>
            <a:ext cx="2481341" cy="2434832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052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9EF69AB-4E82-47E7-9F8B-84B5D4E9763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17594" y="914400"/>
            <a:ext cx="1815867" cy="2278060"/>
          </a:xfrm>
          <a:custGeom>
            <a:avLst/>
            <a:gdLst>
              <a:gd name="connsiteX0" fmla="*/ 0 w 1815867"/>
              <a:gd name="connsiteY0" fmla="*/ 0 h 2278060"/>
              <a:gd name="connsiteX1" fmla="*/ 1815867 w 1815867"/>
              <a:gd name="connsiteY1" fmla="*/ 0 h 2278060"/>
              <a:gd name="connsiteX2" fmla="*/ 1815867 w 1815867"/>
              <a:gd name="connsiteY2" fmla="*/ 2278060 h 2278060"/>
              <a:gd name="connsiteX3" fmla="*/ 0 w 1815867"/>
              <a:gd name="connsiteY3" fmla="*/ 2278060 h 2278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5867" h="2278060">
                <a:moveTo>
                  <a:pt x="0" y="0"/>
                </a:moveTo>
                <a:lnTo>
                  <a:pt x="1815867" y="0"/>
                </a:lnTo>
                <a:lnTo>
                  <a:pt x="1815867" y="2278060"/>
                </a:lnTo>
                <a:lnTo>
                  <a:pt x="0" y="227806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CD68BAD-44DB-4ACE-8B97-54D23D90192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7594" y="3665540"/>
            <a:ext cx="1815867" cy="2278060"/>
          </a:xfrm>
          <a:custGeom>
            <a:avLst/>
            <a:gdLst>
              <a:gd name="connsiteX0" fmla="*/ 0 w 1815867"/>
              <a:gd name="connsiteY0" fmla="*/ 0 h 2278060"/>
              <a:gd name="connsiteX1" fmla="*/ 1815867 w 1815867"/>
              <a:gd name="connsiteY1" fmla="*/ 0 h 2278060"/>
              <a:gd name="connsiteX2" fmla="*/ 1815867 w 1815867"/>
              <a:gd name="connsiteY2" fmla="*/ 2278060 h 2278060"/>
              <a:gd name="connsiteX3" fmla="*/ 0 w 1815867"/>
              <a:gd name="connsiteY3" fmla="*/ 2278060 h 2278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5867" h="2278060">
                <a:moveTo>
                  <a:pt x="0" y="0"/>
                </a:moveTo>
                <a:lnTo>
                  <a:pt x="1815867" y="0"/>
                </a:lnTo>
                <a:lnTo>
                  <a:pt x="1815867" y="2278060"/>
                </a:lnTo>
                <a:lnTo>
                  <a:pt x="0" y="227806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064" y="1531581"/>
            <a:ext cx="6096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2037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4C5C804-D447-4A07-B465-CD97067585E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109794" y="2745876"/>
            <a:ext cx="2943211" cy="3043164"/>
          </a:xfrm>
          <a:custGeom>
            <a:avLst/>
            <a:gdLst>
              <a:gd name="connsiteX0" fmla="*/ 1585824 w 2943211"/>
              <a:gd name="connsiteY0" fmla="*/ 39 h 3043164"/>
              <a:gd name="connsiteX1" fmla="*/ 2139680 w 2943211"/>
              <a:gd name="connsiteY1" fmla="*/ 126602 h 3043164"/>
              <a:gd name="connsiteX2" fmla="*/ 2260348 w 2943211"/>
              <a:gd name="connsiteY2" fmla="*/ 181373 h 3043164"/>
              <a:gd name="connsiteX3" fmla="*/ 1413710 w 2943211"/>
              <a:gd name="connsiteY3" fmla="*/ 1289424 h 3043164"/>
              <a:gd name="connsiteX4" fmla="*/ 2343516 w 2943211"/>
              <a:gd name="connsiteY4" fmla="*/ 226967 h 3043164"/>
              <a:gd name="connsiteX5" fmla="*/ 2392438 w 2943211"/>
              <a:gd name="connsiteY5" fmla="*/ 254955 h 3043164"/>
              <a:gd name="connsiteX6" fmla="*/ 2613661 w 2943211"/>
              <a:gd name="connsiteY6" fmla="*/ 434920 h 3043164"/>
              <a:gd name="connsiteX7" fmla="*/ 2613224 w 2943211"/>
              <a:gd name="connsiteY7" fmla="*/ 435314 h 3043164"/>
              <a:gd name="connsiteX8" fmla="*/ 2943051 w 2943211"/>
              <a:gd name="connsiteY8" fmla="*/ 1265524 h 3043164"/>
              <a:gd name="connsiteX9" fmla="*/ 2774930 w 2943211"/>
              <a:gd name="connsiteY9" fmla="*/ 1904179 h 3043164"/>
              <a:gd name="connsiteX10" fmla="*/ 1740784 w 2943211"/>
              <a:gd name="connsiteY10" fmla="*/ 2794863 h 3043164"/>
              <a:gd name="connsiteX11" fmla="*/ 1723303 w 2943211"/>
              <a:gd name="connsiteY11" fmla="*/ 2801092 h 3043164"/>
              <a:gd name="connsiteX12" fmla="*/ 1579677 w 2943211"/>
              <a:gd name="connsiteY12" fmla="*/ 2851212 h 3043164"/>
              <a:gd name="connsiteX13" fmla="*/ 1448479 w 2943211"/>
              <a:gd name="connsiteY13" fmla="*/ 2889900 h 3043164"/>
              <a:gd name="connsiteX14" fmla="*/ 644586 w 2943211"/>
              <a:gd name="connsiteY14" fmla="*/ 3017313 h 3043164"/>
              <a:gd name="connsiteX15" fmla="*/ 630330 w 2943211"/>
              <a:gd name="connsiteY15" fmla="*/ 3018209 h 3043164"/>
              <a:gd name="connsiteX16" fmla="*/ 584730 w 2943211"/>
              <a:gd name="connsiteY16" fmla="*/ 3021075 h 3043164"/>
              <a:gd name="connsiteX17" fmla="*/ 433646 w 2943211"/>
              <a:gd name="connsiteY17" fmla="*/ 3030568 h 3043164"/>
              <a:gd name="connsiteX18" fmla="*/ 0 w 2943211"/>
              <a:gd name="connsiteY18" fmla="*/ 3043164 h 3043164"/>
              <a:gd name="connsiteX19" fmla="*/ 193914 w 2943211"/>
              <a:gd name="connsiteY19" fmla="*/ 2146381 h 3043164"/>
              <a:gd name="connsiteX20" fmla="*/ 233527 w 2943211"/>
              <a:gd name="connsiteY20" fmla="*/ 1873756 h 3043164"/>
              <a:gd name="connsiteX21" fmla="*/ 239205 w 2943211"/>
              <a:gd name="connsiteY21" fmla="*/ 1823102 h 3043164"/>
              <a:gd name="connsiteX22" fmla="*/ 262997 w 2943211"/>
              <a:gd name="connsiteY22" fmla="*/ 1566856 h 3043164"/>
              <a:gd name="connsiteX23" fmla="*/ 267049 w 2943211"/>
              <a:gd name="connsiteY23" fmla="*/ 1298687 h 3043164"/>
              <a:gd name="connsiteX24" fmla="*/ 657522 w 2943211"/>
              <a:gd name="connsiteY24" fmla="*/ 376282 h 3043164"/>
              <a:gd name="connsiteX25" fmla="*/ 1585824 w 2943211"/>
              <a:gd name="connsiteY25" fmla="*/ 39 h 304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943211" h="3043164">
                <a:moveTo>
                  <a:pt x="1585824" y="39"/>
                </a:moveTo>
                <a:cubicBezTo>
                  <a:pt x="1807487" y="19216"/>
                  <a:pt x="1990846" y="67294"/>
                  <a:pt x="2139680" y="126602"/>
                </a:cubicBezTo>
                <a:lnTo>
                  <a:pt x="2260348" y="181373"/>
                </a:lnTo>
                <a:cubicBezTo>
                  <a:pt x="2196318" y="623692"/>
                  <a:pt x="1408855" y="1269804"/>
                  <a:pt x="1413710" y="1289424"/>
                </a:cubicBezTo>
                <a:cubicBezTo>
                  <a:pt x="1971743" y="844632"/>
                  <a:pt x="2145665" y="657191"/>
                  <a:pt x="2343516" y="226967"/>
                </a:cubicBezTo>
                <a:lnTo>
                  <a:pt x="2392438" y="254955"/>
                </a:lnTo>
                <a:cubicBezTo>
                  <a:pt x="2496921" y="321382"/>
                  <a:pt x="2569402" y="387261"/>
                  <a:pt x="2613661" y="434920"/>
                </a:cubicBezTo>
                <a:cubicBezTo>
                  <a:pt x="2613515" y="435051"/>
                  <a:pt x="2613370" y="435183"/>
                  <a:pt x="2613224" y="435314"/>
                </a:cubicBezTo>
                <a:cubicBezTo>
                  <a:pt x="2822452" y="661494"/>
                  <a:pt x="2940023" y="957426"/>
                  <a:pt x="2943051" y="1265524"/>
                </a:cubicBezTo>
                <a:cubicBezTo>
                  <a:pt x="2946688" y="1489805"/>
                  <a:pt x="2888515" y="1710751"/>
                  <a:pt x="2774930" y="1904179"/>
                </a:cubicBezTo>
                <a:cubicBezTo>
                  <a:pt x="2520861" y="2355732"/>
                  <a:pt x="2164735" y="2629405"/>
                  <a:pt x="1740784" y="2794863"/>
                </a:cubicBezTo>
                <a:lnTo>
                  <a:pt x="1723303" y="2801092"/>
                </a:lnTo>
                <a:lnTo>
                  <a:pt x="1579677" y="2851212"/>
                </a:lnTo>
                <a:lnTo>
                  <a:pt x="1448479" y="2889900"/>
                </a:lnTo>
                <a:cubicBezTo>
                  <a:pt x="1197143" y="2957011"/>
                  <a:pt x="927222" y="2995501"/>
                  <a:pt x="644586" y="3017313"/>
                </a:cubicBezTo>
                <a:lnTo>
                  <a:pt x="630330" y="3018209"/>
                </a:lnTo>
                <a:lnTo>
                  <a:pt x="584730" y="3021075"/>
                </a:lnTo>
                <a:lnTo>
                  <a:pt x="433646" y="3030568"/>
                </a:lnTo>
                <a:cubicBezTo>
                  <a:pt x="291596" y="3037621"/>
                  <a:pt x="146814" y="3041345"/>
                  <a:pt x="0" y="3043164"/>
                </a:cubicBezTo>
                <a:cubicBezTo>
                  <a:pt x="0" y="3043164"/>
                  <a:pt x="114415" y="2624599"/>
                  <a:pt x="193914" y="2146381"/>
                </a:cubicBezTo>
                <a:lnTo>
                  <a:pt x="233527" y="1873756"/>
                </a:lnTo>
                <a:lnTo>
                  <a:pt x="239205" y="1823102"/>
                </a:lnTo>
                <a:lnTo>
                  <a:pt x="262997" y="1566856"/>
                </a:lnTo>
                <a:cubicBezTo>
                  <a:pt x="268531" y="1473153"/>
                  <a:pt x="270281" y="1382807"/>
                  <a:pt x="267049" y="1298687"/>
                </a:cubicBezTo>
                <a:cubicBezTo>
                  <a:pt x="269873" y="937317"/>
                  <a:pt x="418878" y="611286"/>
                  <a:pt x="657522" y="376282"/>
                </a:cubicBezTo>
                <a:cubicBezTo>
                  <a:pt x="896166" y="141278"/>
                  <a:pt x="1224447" y="-2699"/>
                  <a:pt x="1585824" y="39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A071D78C-EDDA-43FD-87D2-BC6410AEC69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864951" y="1078961"/>
            <a:ext cx="2752764" cy="3188497"/>
          </a:xfrm>
          <a:custGeom>
            <a:avLst/>
            <a:gdLst>
              <a:gd name="connsiteX0" fmla="*/ 1386166 w 2752764"/>
              <a:gd name="connsiteY0" fmla="*/ 0 h 3188497"/>
              <a:gd name="connsiteX1" fmla="*/ 1807252 w 2752764"/>
              <a:gd name="connsiteY1" fmla="*/ 70750 h 3188497"/>
              <a:gd name="connsiteX2" fmla="*/ 1870974 w 2752764"/>
              <a:gd name="connsiteY2" fmla="*/ 93821 h 3188497"/>
              <a:gd name="connsiteX3" fmla="*/ 2373762 w 2752764"/>
              <a:gd name="connsiteY3" fmla="*/ 468029 h 3188497"/>
              <a:gd name="connsiteX4" fmla="*/ 2667032 w 2752764"/>
              <a:gd name="connsiteY4" fmla="*/ 1425783 h 3188497"/>
              <a:gd name="connsiteX5" fmla="*/ 2643410 w 2752764"/>
              <a:gd name="connsiteY5" fmla="*/ 1692940 h 3188497"/>
              <a:gd name="connsiteX6" fmla="*/ 2640648 w 2752764"/>
              <a:gd name="connsiteY6" fmla="*/ 1950273 h 3188497"/>
              <a:gd name="connsiteX7" fmla="*/ 2641074 w 2752764"/>
              <a:gd name="connsiteY7" fmla="*/ 2001243 h 3188497"/>
              <a:gd name="connsiteX8" fmla="*/ 2652362 w 2752764"/>
              <a:gd name="connsiteY8" fmla="*/ 2276499 h 3188497"/>
              <a:gd name="connsiteX9" fmla="*/ 2752764 w 2752764"/>
              <a:gd name="connsiteY9" fmla="*/ 3188497 h 3188497"/>
              <a:gd name="connsiteX10" fmla="*/ 2322728 w 2752764"/>
              <a:gd name="connsiteY10" fmla="*/ 3131250 h 3188497"/>
              <a:gd name="connsiteX11" fmla="*/ 2173428 w 2752764"/>
              <a:gd name="connsiteY11" fmla="*/ 3106228 h 3188497"/>
              <a:gd name="connsiteX12" fmla="*/ 2128368 w 2752764"/>
              <a:gd name="connsiteY12" fmla="*/ 3098675 h 3188497"/>
              <a:gd name="connsiteX13" fmla="*/ 2114280 w 2752764"/>
              <a:gd name="connsiteY13" fmla="*/ 3096314 h 3188497"/>
              <a:gd name="connsiteX14" fmla="*/ 1327812 w 2752764"/>
              <a:gd name="connsiteY14" fmla="*/ 2886681 h 3188497"/>
              <a:gd name="connsiteX15" fmla="*/ 1201304 w 2752764"/>
              <a:gd name="connsiteY15" fmla="*/ 2834670 h 3188497"/>
              <a:gd name="connsiteX16" fmla="*/ 1063610 w 2752764"/>
              <a:gd name="connsiteY16" fmla="*/ 2770007 h 3188497"/>
              <a:gd name="connsiteX17" fmla="*/ 1046866 w 2752764"/>
              <a:gd name="connsiteY17" fmla="*/ 2762007 h 3188497"/>
              <a:gd name="connsiteX18" fmla="*/ 110083 w 2752764"/>
              <a:gd name="connsiteY18" fmla="*/ 1769430 h 3188497"/>
              <a:gd name="connsiteX19" fmla="*/ 190 w 2752764"/>
              <a:gd name="connsiteY19" fmla="*/ 1284062 h 3188497"/>
              <a:gd name="connsiteX20" fmla="*/ 8717 w 2752764"/>
              <a:gd name="connsiteY20" fmla="*/ 1116843 h 3188497"/>
              <a:gd name="connsiteX21" fmla="*/ 422399 w 2752764"/>
              <a:gd name="connsiteY21" fmla="*/ 325071 h 3188497"/>
              <a:gd name="connsiteX22" fmla="*/ 422005 w 2752764"/>
              <a:gd name="connsiteY22" fmla="*/ 324633 h 3188497"/>
              <a:gd name="connsiteX23" fmla="*/ 660607 w 2752764"/>
              <a:gd name="connsiteY23" fmla="*/ 168441 h 3188497"/>
              <a:gd name="connsiteX24" fmla="*/ 712152 w 2752764"/>
              <a:gd name="connsiteY24" fmla="*/ 145647 h 3188497"/>
              <a:gd name="connsiteX25" fmla="*/ 1527438 w 2752764"/>
              <a:gd name="connsiteY25" fmla="*/ 1298323 h 3188497"/>
              <a:gd name="connsiteX26" fmla="*/ 799580 w 2752764"/>
              <a:gd name="connsiteY26" fmla="*/ 108873 h 3188497"/>
              <a:gd name="connsiteX27" fmla="*/ 925252 w 2752764"/>
              <a:gd name="connsiteY27" fmla="*/ 66837 h 3188497"/>
              <a:gd name="connsiteX28" fmla="*/ 1328918 w 2752764"/>
              <a:gd name="connsiteY28" fmla="*/ 1076 h 318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752764" h="3188497">
                <a:moveTo>
                  <a:pt x="1386166" y="0"/>
                </a:moveTo>
                <a:lnTo>
                  <a:pt x="1807252" y="70750"/>
                </a:lnTo>
                <a:lnTo>
                  <a:pt x="1870974" y="93821"/>
                </a:lnTo>
                <a:cubicBezTo>
                  <a:pt x="2068844" y="176835"/>
                  <a:pt x="2240550" y="306553"/>
                  <a:pt x="2373762" y="468029"/>
                </a:cubicBezTo>
                <a:cubicBezTo>
                  <a:pt x="2586898" y="726390"/>
                  <a:pt x="2701490" y="1066048"/>
                  <a:pt x="2667032" y="1425783"/>
                </a:cubicBezTo>
                <a:cubicBezTo>
                  <a:pt x="2655144" y="1509121"/>
                  <a:pt x="2647568" y="1599166"/>
                  <a:pt x="2643410" y="1692940"/>
                </a:cubicBezTo>
                <a:lnTo>
                  <a:pt x="2640648" y="1950273"/>
                </a:lnTo>
                <a:lnTo>
                  <a:pt x="2641074" y="2001243"/>
                </a:lnTo>
                <a:lnTo>
                  <a:pt x="2652362" y="2276499"/>
                </a:lnTo>
                <a:cubicBezTo>
                  <a:pt x="2682122" y="2760365"/>
                  <a:pt x="2752764" y="3188497"/>
                  <a:pt x="2752764" y="3188497"/>
                </a:cubicBezTo>
                <a:cubicBezTo>
                  <a:pt x="2606920" y="3171548"/>
                  <a:pt x="2463294" y="3152914"/>
                  <a:pt x="2322728" y="3131250"/>
                </a:cubicBezTo>
                <a:lnTo>
                  <a:pt x="2173428" y="3106228"/>
                </a:lnTo>
                <a:lnTo>
                  <a:pt x="2128368" y="3098675"/>
                </a:lnTo>
                <a:lnTo>
                  <a:pt x="2114280" y="3096314"/>
                </a:lnTo>
                <a:cubicBezTo>
                  <a:pt x="1835400" y="3045472"/>
                  <a:pt x="1570888" y="2979353"/>
                  <a:pt x="1327812" y="2886681"/>
                </a:cubicBezTo>
                <a:lnTo>
                  <a:pt x="1201304" y="2834670"/>
                </a:lnTo>
                <a:lnTo>
                  <a:pt x="1063610" y="2770007"/>
                </a:lnTo>
                <a:lnTo>
                  <a:pt x="1046866" y="2762007"/>
                </a:lnTo>
                <a:cubicBezTo>
                  <a:pt x="642238" y="2553713"/>
                  <a:pt x="316232" y="2244775"/>
                  <a:pt x="110083" y="1769430"/>
                </a:cubicBezTo>
                <a:cubicBezTo>
                  <a:pt x="40308" y="1616347"/>
                  <a:pt x="3133" y="1451083"/>
                  <a:pt x="190" y="1284062"/>
                </a:cubicBezTo>
                <a:cubicBezTo>
                  <a:pt x="-791" y="1228389"/>
                  <a:pt x="2031" y="1172521"/>
                  <a:pt x="8717" y="1116843"/>
                </a:cubicBezTo>
                <a:cubicBezTo>
                  <a:pt x="43500" y="810699"/>
                  <a:pt x="190962" y="528469"/>
                  <a:pt x="422399" y="325071"/>
                </a:cubicBezTo>
                <a:cubicBezTo>
                  <a:pt x="422267" y="324925"/>
                  <a:pt x="422136" y="324778"/>
                  <a:pt x="422005" y="324633"/>
                </a:cubicBezTo>
                <a:cubicBezTo>
                  <a:pt x="470942" y="281793"/>
                  <a:pt x="549830" y="223740"/>
                  <a:pt x="660607" y="168441"/>
                </a:cubicBezTo>
                <a:lnTo>
                  <a:pt x="712152" y="145647"/>
                </a:lnTo>
                <a:cubicBezTo>
                  <a:pt x="864584" y="593980"/>
                  <a:pt x="1018250" y="798357"/>
                  <a:pt x="1527438" y="1298323"/>
                </a:cubicBezTo>
                <a:cubicBezTo>
                  <a:pt x="1534292" y="1279308"/>
                  <a:pt x="817656" y="555436"/>
                  <a:pt x="799580" y="108873"/>
                </a:cubicBezTo>
                <a:lnTo>
                  <a:pt x="925252" y="66837"/>
                </a:lnTo>
                <a:cubicBezTo>
                  <a:pt x="1040870" y="34105"/>
                  <a:pt x="1175152" y="9658"/>
                  <a:pt x="1328918" y="10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58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0819" y="838202"/>
            <a:ext cx="9144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31871E4-9F5D-4708-8AC9-A7F8F748F3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29238" y="0"/>
            <a:ext cx="5362762" cy="6857999"/>
          </a:xfrm>
          <a:custGeom>
            <a:avLst/>
            <a:gdLst>
              <a:gd name="connsiteX0" fmla="*/ 5362762 w 5362762"/>
              <a:gd name="connsiteY0" fmla="*/ 0 h 6888003"/>
              <a:gd name="connsiteX1" fmla="*/ 5362762 w 5362762"/>
              <a:gd name="connsiteY1" fmla="*/ 6888003 h 6888003"/>
              <a:gd name="connsiteX2" fmla="*/ 308041 w 5362762"/>
              <a:gd name="connsiteY2" fmla="*/ 6888003 h 6888003"/>
              <a:gd name="connsiteX3" fmla="*/ 267289 w 5362762"/>
              <a:gd name="connsiteY3" fmla="*/ 6790859 h 6888003"/>
              <a:gd name="connsiteX4" fmla="*/ 1966731 w 5362762"/>
              <a:gd name="connsiteY4" fmla="*/ 1960700 h 688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762" h="6888003">
                <a:moveTo>
                  <a:pt x="5362762" y="0"/>
                </a:moveTo>
                <a:lnTo>
                  <a:pt x="5362762" y="6888003"/>
                </a:lnTo>
                <a:lnTo>
                  <a:pt x="308041" y="6888003"/>
                </a:lnTo>
                <a:lnTo>
                  <a:pt x="267289" y="6790859"/>
                </a:lnTo>
                <a:cubicBezTo>
                  <a:pt x="-426680" y="5012077"/>
                  <a:pt x="262331" y="2944735"/>
                  <a:pt x="1966731" y="196070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6885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8224" y="838202"/>
            <a:ext cx="9144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31871E4-9F5D-4708-8AC9-A7F8F748F3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0" y="0"/>
            <a:ext cx="5362762" cy="6857999"/>
          </a:xfrm>
          <a:custGeom>
            <a:avLst/>
            <a:gdLst>
              <a:gd name="connsiteX0" fmla="*/ 5362762 w 5362762"/>
              <a:gd name="connsiteY0" fmla="*/ 0 h 6888003"/>
              <a:gd name="connsiteX1" fmla="*/ 5362762 w 5362762"/>
              <a:gd name="connsiteY1" fmla="*/ 6888003 h 6888003"/>
              <a:gd name="connsiteX2" fmla="*/ 308041 w 5362762"/>
              <a:gd name="connsiteY2" fmla="*/ 6888003 h 6888003"/>
              <a:gd name="connsiteX3" fmla="*/ 267289 w 5362762"/>
              <a:gd name="connsiteY3" fmla="*/ 6790859 h 6888003"/>
              <a:gd name="connsiteX4" fmla="*/ 1966731 w 5362762"/>
              <a:gd name="connsiteY4" fmla="*/ 1960700 h 688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762" h="6888003">
                <a:moveTo>
                  <a:pt x="5362762" y="0"/>
                </a:moveTo>
                <a:lnTo>
                  <a:pt x="5362762" y="6888003"/>
                </a:lnTo>
                <a:lnTo>
                  <a:pt x="308041" y="6888003"/>
                </a:lnTo>
                <a:lnTo>
                  <a:pt x="267289" y="6790859"/>
                </a:lnTo>
                <a:cubicBezTo>
                  <a:pt x="-426680" y="5012077"/>
                  <a:pt x="262331" y="2944735"/>
                  <a:pt x="1966731" y="196070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34835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B5FDA5C-B6F7-4219-A618-B452004358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073400"/>
          </a:xfrm>
          <a:solidFill>
            <a:schemeClr val="bg2">
              <a:lumMod val="65000"/>
            </a:schemeClr>
          </a:solidFill>
        </p:spPr>
        <p:txBody>
          <a:bodyPr/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1104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00642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756B3F7-B379-4553-B1B6-2E560AA8D9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701215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22FA082-9E23-4CC3-BCDB-7E4C34F5A3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86600" y="0"/>
            <a:ext cx="5105400" cy="6858000"/>
          </a:xfrm>
        </p:spPr>
        <p:txBody>
          <a:bodyPr/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1315214"/>
            <a:ext cx="9144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114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80E544E-12F9-41BF-A10C-EF6DD9F44D0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"/>
            <a:ext cx="6096000" cy="3519098"/>
          </a:xfrm>
          <a:custGeom>
            <a:avLst/>
            <a:gdLst>
              <a:gd name="connsiteX0" fmla="*/ 0 w 6096000"/>
              <a:gd name="connsiteY0" fmla="*/ 0 h 3519098"/>
              <a:gd name="connsiteX1" fmla="*/ 6096000 w 6096000"/>
              <a:gd name="connsiteY1" fmla="*/ 0 h 3519098"/>
              <a:gd name="connsiteX2" fmla="*/ 6096000 w 6096000"/>
              <a:gd name="connsiteY2" fmla="*/ 3519098 h 3519098"/>
              <a:gd name="connsiteX3" fmla="*/ 0 w 6096000"/>
              <a:gd name="connsiteY3" fmla="*/ 3519098 h 351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3519098">
                <a:moveTo>
                  <a:pt x="0" y="0"/>
                </a:moveTo>
                <a:lnTo>
                  <a:pt x="6096000" y="0"/>
                </a:lnTo>
                <a:lnTo>
                  <a:pt x="6096000" y="3519098"/>
                </a:lnTo>
                <a:lnTo>
                  <a:pt x="0" y="3519098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3FC5722-9A38-420E-9FA9-13E539656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519100"/>
            <a:ext cx="6096000" cy="3338901"/>
          </a:xfrm>
          <a:custGeom>
            <a:avLst/>
            <a:gdLst>
              <a:gd name="connsiteX0" fmla="*/ 0 w 6096000"/>
              <a:gd name="connsiteY0" fmla="*/ 0 h 3338901"/>
              <a:gd name="connsiteX1" fmla="*/ 6096000 w 6096000"/>
              <a:gd name="connsiteY1" fmla="*/ 0 h 3338901"/>
              <a:gd name="connsiteX2" fmla="*/ 6096000 w 6096000"/>
              <a:gd name="connsiteY2" fmla="*/ 3338901 h 3338901"/>
              <a:gd name="connsiteX3" fmla="*/ 0 w 6096000"/>
              <a:gd name="connsiteY3" fmla="*/ 3338901 h 3338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3338901">
                <a:moveTo>
                  <a:pt x="0" y="0"/>
                </a:moveTo>
                <a:lnTo>
                  <a:pt x="6096000" y="0"/>
                </a:lnTo>
                <a:lnTo>
                  <a:pt x="6096000" y="3338901"/>
                </a:lnTo>
                <a:lnTo>
                  <a:pt x="0" y="3338901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B39FE4A-FDBF-4EB5-9E74-24FA706C4D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8184" y="4112400"/>
            <a:ext cx="1453130" cy="145313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427" y="853155"/>
            <a:ext cx="524455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800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33B4FA7-7BAC-4581-84D0-1098765C5B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8500" y="832800"/>
            <a:ext cx="5040000" cy="50400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691" y="898535"/>
            <a:ext cx="9144000" cy="911458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171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6BAA583-AD1B-4A3C-959C-59BE58424F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59818" y="3355986"/>
            <a:ext cx="3043163" cy="2943212"/>
          </a:xfrm>
          <a:custGeom>
            <a:avLst/>
            <a:gdLst>
              <a:gd name="connsiteX0" fmla="*/ 1777640 w 3043163"/>
              <a:gd name="connsiteY0" fmla="*/ 161 h 2943212"/>
              <a:gd name="connsiteX1" fmla="*/ 2607850 w 3043163"/>
              <a:gd name="connsiteY1" fmla="*/ 329988 h 2943212"/>
              <a:gd name="connsiteX2" fmla="*/ 2608244 w 3043163"/>
              <a:gd name="connsiteY2" fmla="*/ 329551 h 2943212"/>
              <a:gd name="connsiteX3" fmla="*/ 2788209 w 3043163"/>
              <a:gd name="connsiteY3" fmla="*/ 550774 h 2943212"/>
              <a:gd name="connsiteX4" fmla="*/ 2816197 w 3043163"/>
              <a:gd name="connsiteY4" fmla="*/ 599696 h 2943212"/>
              <a:gd name="connsiteX5" fmla="*/ 1753740 w 3043163"/>
              <a:gd name="connsiteY5" fmla="*/ 1529502 h 2943212"/>
              <a:gd name="connsiteX6" fmla="*/ 2861791 w 3043163"/>
              <a:gd name="connsiteY6" fmla="*/ 682864 h 2943212"/>
              <a:gd name="connsiteX7" fmla="*/ 2916562 w 3043163"/>
              <a:gd name="connsiteY7" fmla="*/ 803532 h 2943212"/>
              <a:gd name="connsiteX8" fmla="*/ 3043125 w 3043163"/>
              <a:gd name="connsiteY8" fmla="*/ 1357388 h 2943212"/>
              <a:gd name="connsiteX9" fmla="*/ 2666882 w 3043163"/>
              <a:gd name="connsiteY9" fmla="*/ 2285690 h 2943212"/>
              <a:gd name="connsiteX10" fmla="*/ 1744477 w 3043163"/>
              <a:gd name="connsiteY10" fmla="*/ 2676163 h 2943212"/>
              <a:gd name="connsiteX11" fmla="*/ 1476308 w 3043163"/>
              <a:gd name="connsiteY11" fmla="*/ 2680215 h 2943212"/>
              <a:gd name="connsiteX12" fmla="*/ 1220062 w 3043163"/>
              <a:gd name="connsiteY12" fmla="*/ 2704007 h 2943212"/>
              <a:gd name="connsiteX13" fmla="*/ 1169408 w 3043163"/>
              <a:gd name="connsiteY13" fmla="*/ 2709685 h 2943212"/>
              <a:gd name="connsiteX14" fmla="*/ 896783 w 3043163"/>
              <a:gd name="connsiteY14" fmla="*/ 2749298 h 2943212"/>
              <a:gd name="connsiteX15" fmla="*/ 0 w 3043163"/>
              <a:gd name="connsiteY15" fmla="*/ 2943212 h 2943212"/>
              <a:gd name="connsiteX16" fmla="*/ 12596 w 3043163"/>
              <a:gd name="connsiteY16" fmla="*/ 2509566 h 2943212"/>
              <a:gd name="connsiteX17" fmla="*/ 22089 w 3043163"/>
              <a:gd name="connsiteY17" fmla="*/ 2358482 h 2943212"/>
              <a:gd name="connsiteX18" fmla="*/ 24955 w 3043163"/>
              <a:gd name="connsiteY18" fmla="*/ 2312882 h 2943212"/>
              <a:gd name="connsiteX19" fmla="*/ 25851 w 3043163"/>
              <a:gd name="connsiteY19" fmla="*/ 2298626 h 2943212"/>
              <a:gd name="connsiteX20" fmla="*/ 153264 w 3043163"/>
              <a:gd name="connsiteY20" fmla="*/ 1494733 h 2943212"/>
              <a:gd name="connsiteX21" fmla="*/ 191952 w 3043163"/>
              <a:gd name="connsiteY21" fmla="*/ 1363535 h 2943212"/>
              <a:gd name="connsiteX22" fmla="*/ 242072 w 3043163"/>
              <a:gd name="connsiteY22" fmla="*/ 1219909 h 2943212"/>
              <a:gd name="connsiteX23" fmla="*/ 248301 w 3043163"/>
              <a:gd name="connsiteY23" fmla="*/ 1202428 h 2943212"/>
              <a:gd name="connsiteX24" fmla="*/ 1138985 w 3043163"/>
              <a:gd name="connsiteY24" fmla="*/ 168282 h 2943212"/>
              <a:gd name="connsiteX25" fmla="*/ 1777640 w 3043163"/>
              <a:gd name="connsiteY25" fmla="*/ 161 h 294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043163" h="2943212">
                <a:moveTo>
                  <a:pt x="1777640" y="161"/>
                </a:moveTo>
                <a:cubicBezTo>
                  <a:pt x="2085738" y="3189"/>
                  <a:pt x="2381670" y="120760"/>
                  <a:pt x="2607850" y="329988"/>
                </a:cubicBezTo>
                <a:cubicBezTo>
                  <a:pt x="2607981" y="329842"/>
                  <a:pt x="2608113" y="329697"/>
                  <a:pt x="2608244" y="329551"/>
                </a:cubicBezTo>
                <a:cubicBezTo>
                  <a:pt x="2655903" y="373810"/>
                  <a:pt x="2721782" y="446291"/>
                  <a:pt x="2788209" y="550774"/>
                </a:cubicBezTo>
                <a:lnTo>
                  <a:pt x="2816197" y="599696"/>
                </a:lnTo>
                <a:cubicBezTo>
                  <a:pt x="2385973" y="797547"/>
                  <a:pt x="2198532" y="971469"/>
                  <a:pt x="1753740" y="1529502"/>
                </a:cubicBezTo>
                <a:cubicBezTo>
                  <a:pt x="1773360" y="1534357"/>
                  <a:pt x="2419472" y="746894"/>
                  <a:pt x="2861791" y="682864"/>
                </a:cubicBezTo>
                <a:lnTo>
                  <a:pt x="2916562" y="803532"/>
                </a:lnTo>
                <a:cubicBezTo>
                  <a:pt x="2975870" y="952366"/>
                  <a:pt x="3023948" y="1135725"/>
                  <a:pt x="3043125" y="1357388"/>
                </a:cubicBezTo>
                <a:cubicBezTo>
                  <a:pt x="3045863" y="1718765"/>
                  <a:pt x="2901886" y="2047046"/>
                  <a:pt x="2666882" y="2285690"/>
                </a:cubicBezTo>
                <a:cubicBezTo>
                  <a:pt x="2431878" y="2524334"/>
                  <a:pt x="2105847" y="2673339"/>
                  <a:pt x="1744477" y="2676163"/>
                </a:cubicBezTo>
                <a:cubicBezTo>
                  <a:pt x="1660357" y="2672931"/>
                  <a:pt x="1570011" y="2674681"/>
                  <a:pt x="1476308" y="2680215"/>
                </a:cubicBezTo>
                <a:lnTo>
                  <a:pt x="1220062" y="2704007"/>
                </a:lnTo>
                <a:lnTo>
                  <a:pt x="1169408" y="2709685"/>
                </a:lnTo>
                <a:lnTo>
                  <a:pt x="896783" y="2749298"/>
                </a:lnTo>
                <a:cubicBezTo>
                  <a:pt x="418565" y="2828797"/>
                  <a:pt x="0" y="2943212"/>
                  <a:pt x="0" y="2943212"/>
                </a:cubicBezTo>
                <a:cubicBezTo>
                  <a:pt x="1819" y="2796398"/>
                  <a:pt x="5543" y="2651616"/>
                  <a:pt x="12596" y="2509566"/>
                </a:cubicBezTo>
                <a:lnTo>
                  <a:pt x="22089" y="2358482"/>
                </a:lnTo>
                <a:lnTo>
                  <a:pt x="24955" y="2312882"/>
                </a:lnTo>
                <a:lnTo>
                  <a:pt x="25851" y="2298626"/>
                </a:lnTo>
                <a:cubicBezTo>
                  <a:pt x="47663" y="2015990"/>
                  <a:pt x="86153" y="1746069"/>
                  <a:pt x="153264" y="1494733"/>
                </a:cubicBezTo>
                <a:lnTo>
                  <a:pt x="191952" y="1363535"/>
                </a:lnTo>
                <a:lnTo>
                  <a:pt x="242072" y="1219909"/>
                </a:lnTo>
                <a:lnTo>
                  <a:pt x="248301" y="1202428"/>
                </a:lnTo>
                <a:cubicBezTo>
                  <a:pt x="413759" y="778477"/>
                  <a:pt x="687432" y="422351"/>
                  <a:pt x="1138985" y="168282"/>
                </a:cubicBezTo>
                <a:cubicBezTo>
                  <a:pt x="1332413" y="54697"/>
                  <a:pt x="1553359" y="-3476"/>
                  <a:pt x="1777640" y="16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A19CEFA-20F4-4363-A1C4-D5CDA47C265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89021" y="1928474"/>
            <a:ext cx="3051148" cy="2932867"/>
          </a:xfrm>
          <a:custGeom>
            <a:avLst/>
            <a:gdLst>
              <a:gd name="connsiteX0" fmla="*/ 1175116 w 3051148"/>
              <a:gd name="connsiteY0" fmla="*/ 0 h 2932867"/>
              <a:gd name="connsiteX1" fmla="*/ 1602105 w 3051148"/>
              <a:gd name="connsiteY1" fmla="*/ 0 h 2932867"/>
              <a:gd name="connsiteX2" fmla="*/ 1668768 w 3051148"/>
              <a:gd name="connsiteY2" fmla="*/ 12193 h 2932867"/>
              <a:gd name="connsiteX3" fmla="*/ 2226611 w 3051148"/>
              <a:gd name="connsiteY3" fmla="*/ 297918 h 2932867"/>
              <a:gd name="connsiteX4" fmla="*/ 2674525 w 3051148"/>
              <a:gd name="connsiteY4" fmla="*/ 1193838 h 2932867"/>
              <a:gd name="connsiteX5" fmla="*/ 2695496 w 3051148"/>
              <a:gd name="connsiteY5" fmla="*/ 1461217 h 2932867"/>
              <a:gd name="connsiteX6" fmla="*/ 2735413 w 3051148"/>
              <a:gd name="connsiteY6" fmla="*/ 1715450 h 2932867"/>
              <a:gd name="connsiteX7" fmla="*/ 2744277 w 3051148"/>
              <a:gd name="connsiteY7" fmla="*/ 1765645 h 2932867"/>
              <a:gd name="connsiteX8" fmla="*/ 2801018 w 3051148"/>
              <a:gd name="connsiteY8" fmla="*/ 2035226 h 2932867"/>
              <a:gd name="connsiteX9" fmla="*/ 3051148 w 3051148"/>
              <a:gd name="connsiteY9" fmla="*/ 2917981 h 2932867"/>
              <a:gd name="connsiteX10" fmla="*/ 2617572 w 3051148"/>
              <a:gd name="connsiteY10" fmla="*/ 2932781 h 2932867"/>
              <a:gd name="connsiteX11" fmla="*/ 2466190 w 3051148"/>
              <a:gd name="connsiteY11" fmla="*/ 2932843 h 2932867"/>
              <a:gd name="connsiteX12" fmla="*/ 2420500 w 3051148"/>
              <a:gd name="connsiteY12" fmla="*/ 2932861 h 2932867"/>
              <a:gd name="connsiteX13" fmla="*/ 2406216 w 3051148"/>
              <a:gd name="connsiteY13" fmla="*/ 2932867 h 2932867"/>
              <a:gd name="connsiteX14" fmla="*/ 1595884 w 3051148"/>
              <a:gd name="connsiteY14" fmla="*/ 2856447 h 2932867"/>
              <a:gd name="connsiteX15" fmla="*/ 1462506 w 3051148"/>
              <a:gd name="connsiteY15" fmla="*/ 2826117 h 2932867"/>
              <a:gd name="connsiteX16" fmla="*/ 1316002 w 3051148"/>
              <a:gd name="connsiteY16" fmla="*/ 2785163 h 2932867"/>
              <a:gd name="connsiteX17" fmla="*/ 1298163 w 3051148"/>
              <a:gd name="connsiteY17" fmla="*/ 2780049 h 2932867"/>
              <a:gd name="connsiteX18" fmla="*/ 209862 w 3051148"/>
              <a:gd name="connsiteY18" fmla="*/ 1956414 h 2932867"/>
              <a:gd name="connsiteX19" fmla="*/ 1766 w 3051148"/>
              <a:gd name="connsiteY19" fmla="*/ 1329644 h 2932867"/>
              <a:gd name="connsiteX20" fmla="*/ 278535 w 3051148"/>
              <a:gd name="connsiteY20" fmla="*/ 480271 h 2932867"/>
              <a:gd name="connsiteX21" fmla="*/ 278074 w 3051148"/>
              <a:gd name="connsiteY21" fmla="*/ 479905 h 2932867"/>
              <a:gd name="connsiteX22" fmla="*/ 487497 w 3051148"/>
              <a:gd name="connsiteY22" fmla="*/ 286336 h 2932867"/>
              <a:gd name="connsiteX23" fmla="*/ 534554 w 3051148"/>
              <a:gd name="connsiteY23" fmla="*/ 255316 h 2932867"/>
              <a:gd name="connsiteX24" fmla="*/ 1529565 w 3051148"/>
              <a:gd name="connsiteY24" fmla="*/ 1256968 h 2932867"/>
              <a:gd name="connsiteX25" fmla="*/ 614679 w 3051148"/>
              <a:gd name="connsiteY25" fmla="*/ 204564 h 2932867"/>
              <a:gd name="connsiteX26" fmla="*/ 731649 w 3051148"/>
              <a:gd name="connsiteY26" fmla="*/ 142285 h 2932867"/>
              <a:gd name="connsiteX27" fmla="*/ 1118838 w 3051148"/>
              <a:gd name="connsiteY27" fmla="*/ 10547 h 2932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51148" h="2932867">
                <a:moveTo>
                  <a:pt x="1175116" y="0"/>
                </a:moveTo>
                <a:lnTo>
                  <a:pt x="1602105" y="0"/>
                </a:lnTo>
                <a:lnTo>
                  <a:pt x="1668768" y="12193"/>
                </a:lnTo>
                <a:cubicBezTo>
                  <a:pt x="1877659" y="61273"/>
                  <a:pt x="2068485" y="160747"/>
                  <a:pt x="2226611" y="297918"/>
                </a:cubicBezTo>
                <a:cubicBezTo>
                  <a:pt x="2479612" y="517391"/>
                  <a:pt x="2648899" y="833367"/>
                  <a:pt x="2674525" y="1193838"/>
                </a:cubicBezTo>
                <a:cubicBezTo>
                  <a:pt x="2676609" y="1277994"/>
                  <a:pt x="2684058" y="1368050"/>
                  <a:pt x="2695496" y="1461217"/>
                </a:cubicBezTo>
                <a:lnTo>
                  <a:pt x="2735413" y="1715450"/>
                </a:lnTo>
                <a:lnTo>
                  <a:pt x="2744277" y="1765645"/>
                </a:lnTo>
                <a:lnTo>
                  <a:pt x="2801018" y="2035226"/>
                </a:lnTo>
                <a:cubicBezTo>
                  <a:pt x="2910543" y="2507472"/>
                  <a:pt x="3051148" y="2917981"/>
                  <a:pt x="3051148" y="2917981"/>
                </a:cubicBezTo>
                <a:cubicBezTo>
                  <a:pt x="2904512" y="2925432"/>
                  <a:pt x="2759784" y="2930854"/>
                  <a:pt x="2617572" y="2932781"/>
                </a:cubicBezTo>
                <a:lnTo>
                  <a:pt x="2466190" y="2932843"/>
                </a:lnTo>
                <a:lnTo>
                  <a:pt x="2420500" y="2932861"/>
                </a:lnTo>
                <a:lnTo>
                  <a:pt x="2406216" y="2932867"/>
                </a:lnTo>
                <a:cubicBezTo>
                  <a:pt x="2122766" y="2928937"/>
                  <a:pt x="1850955" y="2907561"/>
                  <a:pt x="1595884" y="2856447"/>
                </a:cubicBezTo>
                <a:lnTo>
                  <a:pt x="1462506" y="2826117"/>
                </a:lnTo>
                <a:lnTo>
                  <a:pt x="1316002" y="2785163"/>
                </a:lnTo>
                <a:lnTo>
                  <a:pt x="1298163" y="2780049"/>
                </a:lnTo>
                <a:cubicBezTo>
                  <a:pt x="864615" y="2641680"/>
                  <a:pt x="491925" y="2391030"/>
                  <a:pt x="209862" y="1956414"/>
                </a:cubicBezTo>
                <a:cubicBezTo>
                  <a:pt x="84295" y="1770540"/>
                  <a:pt x="12293" y="1553707"/>
                  <a:pt x="1766" y="1329644"/>
                </a:cubicBezTo>
                <a:cubicBezTo>
                  <a:pt x="-14659" y="1021969"/>
                  <a:pt x="84000" y="719206"/>
                  <a:pt x="278535" y="480271"/>
                </a:cubicBezTo>
                <a:cubicBezTo>
                  <a:pt x="278381" y="480149"/>
                  <a:pt x="278227" y="480026"/>
                  <a:pt x="278074" y="479905"/>
                </a:cubicBezTo>
                <a:cubicBezTo>
                  <a:pt x="319236" y="429548"/>
                  <a:pt x="387414" y="359226"/>
                  <a:pt x="487497" y="286336"/>
                </a:cubicBezTo>
                <a:lnTo>
                  <a:pt x="534554" y="255316"/>
                </a:lnTo>
                <a:cubicBezTo>
                  <a:pt x="759165" y="672194"/>
                  <a:pt x="944572" y="848284"/>
                  <a:pt x="1529565" y="1256968"/>
                </a:cubicBezTo>
                <a:cubicBezTo>
                  <a:pt x="1533173" y="1237080"/>
                  <a:pt x="706499" y="641959"/>
                  <a:pt x="614679" y="204564"/>
                </a:cubicBezTo>
                <a:lnTo>
                  <a:pt x="731649" y="142285"/>
                </a:lnTo>
                <a:cubicBezTo>
                  <a:pt x="840245" y="90848"/>
                  <a:pt x="968620" y="44489"/>
                  <a:pt x="1118838" y="10547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2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571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2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033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87904"/>
            <a:ext cx="5383658" cy="142040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977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0681912-8009-4701-934E-B74F4C089E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429000"/>
            <a:ext cx="12192000" cy="3429001"/>
          </a:xfrm>
          <a:custGeom>
            <a:avLst/>
            <a:gdLst>
              <a:gd name="connsiteX0" fmla="*/ 0 w 12192000"/>
              <a:gd name="connsiteY0" fmla="*/ 0 h 3429001"/>
              <a:gd name="connsiteX1" fmla="*/ 12192000 w 12192000"/>
              <a:gd name="connsiteY1" fmla="*/ 0 h 3429001"/>
              <a:gd name="connsiteX2" fmla="*/ 12192000 w 12192000"/>
              <a:gd name="connsiteY2" fmla="*/ 3429001 h 3429001"/>
              <a:gd name="connsiteX3" fmla="*/ 0 w 12192000"/>
              <a:gd name="connsiteY3" fmla="*/ 3429001 h 342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9001">
                <a:moveTo>
                  <a:pt x="0" y="0"/>
                </a:moveTo>
                <a:lnTo>
                  <a:pt x="12192000" y="0"/>
                </a:lnTo>
                <a:lnTo>
                  <a:pt x="12192000" y="3429001"/>
                </a:lnTo>
                <a:lnTo>
                  <a:pt x="0" y="3429001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2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5683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9E0D592-06F5-42FC-A42D-4247D58F75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9653" y="2069735"/>
            <a:ext cx="2851747" cy="3626031"/>
          </a:xfrm>
          <a:custGeom>
            <a:avLst/>
            <a:gdLst>
              <a:gd name="connsiteX0" fmla="*/ 0 w 5120542"/>
              <a:gd name="connsiteY0" fmla="*/ 0 h 3626031"/>
              <a:gd name="connsiteX1" fmla="*/ 5120542 w 5120542"/>
              <a:gd name="connsiteY1" fmla="*/ 0 h 3626031"/>
              <a:gd name="connsiteX2" fmla="*/ 5120542 w 5120542"/>
              <a:gd name="connsiteY2" fmla="*/ 3626031 h 3626031"/>
              <a:gd name="connsiteX3" fmla="*/ 0 w 5120542"/>
              <a:gd name="connsiteY3" fmla="*/ 3626031 h 362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0542" h="3626031">
                <a:moveTo>
                  <a:pt x="0" y="0"/>
                </a:moveTo>
                <a:lnTo>
                  <a:pt x="5120542" y="0"/>
                </a:lnTo>
                <a:lnTo>
                  <a:pt x="5120542" y="3626031"/>
                </a:lnTo>
                <a:lnTo>
                  <a:pt x="0" y="3626031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4FD8CE3-9479-4E8C-86C3-3F4AF8D6A36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1805" y="2069735"/>
            <a:ext cx="2851747" cy="3626031"/>
          </a:xfrm>
          <a:custGeom>
            <a:avLst/>
            <a:gdLst>
              <a:gd name="connsiteX0" fmla="*/ 0 w 5120542"/>
              <a:gd name="connsiteY0" fmla="*/ 0 h 3626031"/>
              <a:gd name="connsiteX1" fmla="*/ 5120542 w 5120542"/>
              <a:gd name="connsiteY1" fmla="*/ 0 h 3626031"/>
              <a:gd name="connsiteX2" fmla="*/ 5120542 w 5120542"/>
              <a:gd name="connsiteY2" fmla="*/ 3626031 h 3626031"/>
              <a:gd name="connsiteX3" fmla="*/ 0 w 5120542"/>
              <a:gd name="connsiteY3" fmla="*/ 3626031 h 362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0542" h="3626031">
                <a:moveTo>
                  <a:pt x="0" y="0"/>
                </a:moveTo>
                <a:lnTo>
                  <a:pt x="5120542" y="0"/>
                </a:lnTo>
                <a:lnTo>
                  <a:pt x="5120542" y="3626031"/>
                </a:lnTo>
                <a:lnTo>
                  <a:pt x="0" y="3626031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6844ED-FEF4-4E93-B927-2BD1F92DE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8802"/>
            <a:ext cx="9144000" cy="911458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C2C9C-1977-4721-9A72-74D6249A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B645D-270F-4676-82DE-C308FA93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1546A-B2EF-4C45-8359-8F99289D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222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A16C70-9BAA-4A68-B64D-E45A6D501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15F8A-D4E4-42C6-829F-B721CA336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05827-8E20-4B39-B932-4E57C4668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D498-02BC-4243-81D7-0D55F5BD5494}" type="datetimeFigureOut">
              <a:rPr lang="en-ID" smtClean="0"/>
              <a:t>16/07/2024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79D3B-6D37-44C2-9830-F39952426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7AB7-8F35-417A-89D5-721F5801B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00C66-261C-47C6-A11E-3C242825A12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922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59" r:id="rId4"/>
    <p:sldLayoutId id="2147483673" r:id="rId5"/>
    <p:sldLayoutId id="2147483660" r:id="rId6"/>
    <p:sldLayoutId id="2147483676" r:id="rId7"/>
    <p:sldLayoutId id="2147483672" r:id="rId8"/>
    <p:sldLayoutId id="2147483671" r:id="rId9"/>
    <p:sldLayoutId id="2147483669" r:id="rId10"/>
    <p:sldLayoutId id="2147483668" r:id="rId11"/>
    <p:sldLayoutId id="2147483667" r:id="rId12"/>
    <p:sldLayoutId id="2147483675" r:id="rId13"/>
    <p:sldLayoutId id="2147483666" r:id="rId14"/>
    <p:sldLayoutId id="2147483665" r:id="rId15"/>
    <p:sldLayoutId id="2147483664" r:id="rId16"/>
    <p:sldLayoutId id="2147483663" r:id="rId17"/>
    <p:sldLayoutId id="2147483662" r:id="rId18"/>
    <p:sldLayoutId id="2147483661" r:id="rId19"/>
    <p:sldLayoutId id="2147483674" r:id="rId20"/>
    <p:sldLayoutId id="2147483654" r:id="rId21"/>
    <p:sldLayoutId id="2147483655" r:id="rId22"/>
    <p:sldLayoutId id="2147483653" r:id="rId23"/>
    <p:sldLayoutId id="2147483652" r:id="rId24"/>
    <p:sldLayoutId id="2147483651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9CD6762-EA1B-42C6-A44A-25920E317B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A5434-01FF-4276-B961-68063C8AA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2715034"/>
            <a:ext cx="9144000" cy="144896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Environment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Presentation</a:t>
            </a:r>
            <a:endParaRPr lang="en-ID" dirty="0">
              <a:solidFill>
                <a:schemeClr val="tx2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80A8ACE-E62B-499C-88B4-FAAFAD40806E}"/>
              </a:ext>
            </a:extLst>
          </p:cNvPr>
          <p:cNvSpPr/>
          <p:nvPr/>
        </p:nvSpPr>
        <p:spPr>
          <a:xfrm>
            <a:off x="5897448" y="2811640"/>
            <a:ext cx="687390" cy="1234720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425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5DC51-2C60-4508-9B8A-A41751C212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US" dirty="0"/>
              <a:t>Our Services</a:t>
            </a:r>
            <a:endParaRPr lang="en-ID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5C36473-363B-4C58-A334-13B11AF8EFA6}"/>
              </a:ext>
            </a:extLst>
          </p:cNvPr>
          <p:cNvSpPr/>
          <p:nvPr/>
        </p:nvSpPr>
        <p:spPr>
          <a:xfrm flipH="1">
            <a:off x="4082882" y="483849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606AE0A-89EF-4B87-8549-FE77AC5FE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675" y="2016332"/>
            <a:ext cx="13308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b="1" dirty="0">
                <a:latin typeface="+mj-lt"/>
              </a:rPr>
              <a:t>Description</a:t>
            </a:r>
            <a:endParaRPr lang="id-ID" altLang="en-US" sz="1600" b="1" dirty="0">
              <a:latin typeface="+mj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B478AE-2534-45DD-9349-2C884D61E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24" y="2330071"/>
            <a:ext cx="3774222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745520-84D0-48BE-A691-037A7F4F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675" y="3522484"/>
            <a:ext cx="13308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b="1" dirty="0">
                <a:latin typeface="+mj-lt"/>
              </a:rPr>
              <a:t>Description</a:t>
            </a:r>
            <a:endParaRPr lang="id-ID" altLang="en-US" sz="1600" b="1" dirty="0">
              <a:latin typeface="+mj-l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8DD1FD-E5AC-4300-8770-5EDDEF273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24" y="3836223"/>
            <a:ext cx="3774222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29F9B87-0020-4F4B-8376-E292D2094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675" y="5028636"/>
            <a:ext cx="13308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b="1" dirty="0">
                <a:latin typeface="+mj-lt"/>
              </a:rPr>
              <a:t>Description</a:t>
            </a:r>
            <a:endParaRPr lang="id-ID" altLang="en-US" sz="1600" b="1" dirty="0">
              <a:latin typeface="+mj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2B73943-E360-4A34-A8A1-BF11DAE4F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24" y="5342375"/>
            <a:ext cx="3774222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6390E3F-A6B6-43D2-8FB5-4D88AC8292C9}"/>
              </a:ext>
            </a:extLst>
          </p:cNvPr>
          <p:cNvSpPr/>
          <p:nvPr/>
        </p:nvSpPr>
        <p:spPr>
          <a:xfrm>
            <a:off x="501942" y="2163945"/>
            <a:ext cx="752452" cy="752452"/>
          </a:xfrm>
          <a:prstGeom prst="ellipse">
            <a:avLst/>
          </a:prstGeom>
          <a:solidFill>
            <a:schemeClr val="accent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grpSp>
        <p:nvGrpSpPr>
          <p:cNvPr id="64" name="Graphic 68" descr="Open hand with plant">
            <a:extLst>
              <a:ext uri="{FF2B5EF4-FFF2-40B4-BE49-F238E27FC236}">
                <a16:creationId xmlns:a16="http://schemas.microsoft.com/office/drawing/2014/main" id="{AE400AEB-AB6B-42F2-AEBA-A258151C80FE}"/>
              </a:ext>
            </a:extLst>
          </p:cNvPr>
          <p:cNvGrpSpPr/>
          <p:nvPr/>
        </p:nvGrpSpPr>
        <p:grpSpPr>
          <a:xfrm>
            <a:off x="577638" y="2276645"/>
            <a:ext cx="527052" cy="527052"/>
            <a:chOff x="2298627" y="1428993"/>
            <a:chExt cx="373284" cy="373284"/>
          </a:xfrm>
          <a:solidFill>
            <a:schemeClr val="bg2"/>
          </a:solidFill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D659516F-E8F7-40AB-84BB-657E61688046}"/>
                </a:ext>
              </a:extLst>
            </p:cNvPr>
            <p:cNvSpPr/>
            <p:nvPr/>
          </p:nvSpPr>
          <p:spPr>
            <a:xfrm>
              <a:off x="2314181" y="1600082"/>
              <a:ext cx="342177" cy="143870"/>
            </a:xfrm>
            <a:custGeom>
              <a:avLst/>
              <a:gdLst>
                <a:gd name="connsiteX0" fmla="*/ 342177 w 342177"/>
                <a:gd name="connsiteY0" fmla="*/ 15554 h 143869"/>
                <a:gd name="connsiteX1" fmla="*/ 326624 w 342177"/>
                <a:gd name="connsiteY1" fmla="*/ 0 h 143869"/>
                <a:gd name="connsiteX2" fmla="*/ 318458 w 342177"/>
                <a:gd name="connsiteY2" fmla="*/ 2333 h 143869"/>
                <a:gd name="connsiteX3" fmla="*/ 251967 w 342177"/>
                <a:gd name="connsiteY3" fmla="*/ 40439 h 143869"/>
                <a:gd name="connsiteX4" fmla="*/ 251967 w 342177"/>
                <a:gd name="connsiteY4" fmla="*/ 53660 h 143869"/>
                <a:gd name="connsiteX5" fmla="*/ 220471 w 342177"/>
                <a:gd name="connsiteY5" fmla="*/ 77768 h 143869"/>
                <a:gd name="connsiteX6" fmla="*/ 151647 w 342177"/>
                <a:gd name="connsiteY6" fmla="*/ 77768 h 143869"/>
                <a:gd name="connsiteX7" fmla="*/ 151647 w 342177"/>
                <a:gd name="connsiteY7" fmla="*/ 62214 h 143869"/>
                <a:gd name="connsiteX8" fmla="*/ 221637 w 342177"/>
                <a:gd name="connsiteY8" fmla="*/ 62214 h 143869"/>
                <a:gd name="connsiteX9" fmla="*/ 237191 w 342177"/>
                <a:gd name="connsiteY9" fmla="*/ 46661 h 143869"/>
                <a:gd name="connsiteX10" fmla="*/ 221637 w 342177"/>
                <a:gd name="connsiteY10" fmla="*/ 31107 h 143869"/>
                <a:gd name="connsiteX11" fmla="*/ 128316 w 342177"/>
                <a:gd name="connsiteY11" fmla="*/ 31107 h 143869"/>
                <a:gd name="connsiteX12" fmla="*/ 110041 w 342177"/>
                <a:gd name="connsiteY12" fmla="*/ 36162 h 143869"/>
                <a:gd name="connsiteX13" fmla="*/ 0 w 342177"/>
                <a:gd name="connsiteY13" fmla="*/ 89433 h 143869"/>
                <a:gd name="connsiteX14" fmla="*/ 54437 w 342177"/>
                <a:gd name="connsiteY14" fmla="*/ 143870 h 143869"/>
                <a:gd name="connsiteX15" fmla="*/ 147758 w 342177"/>
                <a:gd name="connsiteY15" fmla="*/ 108875 h 143869"/>
                <a:gd name="connsiteX16" fmla="*/ 220471 w 342177"/>
                <a:gd name="connsiteY16" fmla="*/ 108875 h 143869"/>
                <a:gd name="connsiteX17" fmla="*/ 229803 w 342177"/>
                <a:gd name="connsiteY17" fmla="*/ 105764 h 143869"/>
                <a:gd name="connsiteX18" fmla="*/ 336733 w 342177"/>
                <a:gd name="connsiteY18" fmla="*/ 27607 h 143869"/>
                <a:gd name="connsiteX19" fmla="*/ 342177 w 342177"/>
                <a:gd name="connsiteY19" fmla="*/ 15554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2177" h="143869">
                  <a:moveTo>
                    <a:pt x="342177" y="15554"/>
                  </a:moveTo>
                  <a:cubicBezTo>
                    <a:pt x="342177" y="6999"/>
                    <a:pt x="335178" y="0"/>
                    <a:pt x="326624" y="0"/>
                  </a:cubicBezTo>
                  <a:cubicBezTo>
                    <a:pt x="323513" y="0"/>
                    <a:pt x="320791" y="778"/>
                    <a:pt x="318458" y="2333"/>
                  </a:cubicBezTo>
                  <a:lnTo>
                    <a:pt x="251967" y="40439"/>
                  </a:lnTo>
                  <a:cubicBezTo>
                    <a:pt x="252744" y="44716"/>
                    <a:pt x="252744" y="48994"/>
                    <a:pt x="251967" y="53660"/>
                  </a:cubicBezTo>
                  <a:cubicBezTo>
                    <a:pt x="248856" y="68047"/>
                    <a:pt x="235247" y="77768"/>
                    <a:pt x="220471" y="77768"/>
                  </a:cubicBezTo>
                  <a:lnTo>
                    <a:pt x="151647" y="77768"/>
                  </a:lnTo>
                  <a:lnTo>
                    <a:pt x="151647" y="62214"/>
                  </a:lnTo>
                  <a:lnTo>
                    <a:pt x="221637" y="62214"/>
                  </a:lnTo>
                  <a:cubicBezTo>
                    <a:pt x="230192" y="62214"/>
                    <a:pt x="237191" y="55215"/>
                    <a:pt x="237191" y="46661"/>
                  </a:cubicBezTo>
                  <a:cubicBezTo>
                    <a:pt x="237191" y="38106"/>
                    <a:pt x="230192" y="31107"/>
                    <a:pt x="221637" y="31107"/>
                  </a:cubicBezTo>
                  <a:cubicBezTo>
                    <a:pt x="221637" y="31107"/>
                    <a:pt x="129094" y="31107"/>
                    <a:pt x="128316" y="31107"/>
                  </a:cubicBezTo>
                  <a:cubicBezTo>
                    <a:pt x="121706" y="31107"/>
                    <a:pt x="115485" y="33051"/>
                    <a:pt x="110041" y="36162"/>
                  </a:cubicBezTo>
                  <a:lnTo>
                    <a:pt x="0" y="89433"/>
                  </a:lnTo>
                  <a:lnTo>
                    <a:pt x="54437" y="143870"/>
                  </a:lnTo>
                  <a:cubicBezTo>
                    <a:pt x="79712" y="118595"/>
                    <a:pt x="112374" y="108875"/>
                    <a:pt x="147758" y="108875"/>
                  </a:cubicBezTo>
                  <a:lnTo>
                    <a:pt x="220471" y="108875"/>
                  </a:lnTo>
                  <a:cubicBezTo>
                    <a:pt x="223970" y="108875"/>
                    <a:pt x="227081" y="107708"/>
                    <a:pt x="229803" y="105764"/>
                  </a:cubicBezTo>
                  <a:lnTo>
                    <a:pt x="336733" y="27607"/>
                  </a:lnTo>
                  <a:cubicBezTo>
                    <a:pt x="339844" y="24497"/>
                    <a:pt x="342177" y="20220"/>
                    <a:pt x="342177" y="15554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518F30D-9C7D-457B-8207-1B88F51D405D}"/>
                </a:ext>
              </a:extLst>
            </p:cNvPr>
            <p:cNvSpPr/>
            <p:nvPr/>
          </p:nvSpPr>
          <p:spPr>
            <a:xfrm>
              <a:off x="2406968" y="1487433"/>
              <a:ext cx="194419" cy="136093"/>
            </a:xfrm>
            <a:custGeom>
              <a:avLst/>
              <a:gdLst>
                <a:gd name="connsiteX0" fmla="*/ 195342 w 194418"/>
                <a:gd name="connsiteY0" fmla="*/ 663 h 136093"/>
                <a:gd name="connsiteX1" fmla="*/ 121462 w 194418"/>
                <a:gd name="connsiteY1" fmla="*/ 20105 h 136093"/>
                <a:gd name="connsiteX2" fmla="*/ 101243 w 194418"/>
                <a:gd name="connsiteY2" fmla="*/ 84263 h 136093"/>
                <a:gd name="connsiteX3" fmla="*/ 81412 w 194418"/>
                <a:gd name="connsiteY3" fmla="*/ 108760 h 136093"/>
                <a:gd name="connsiteX4" fmla="*/ 78301 w 194418"/>
                <a:gd name="connsiteY4" fmla="*/ 104094 h 136093"/>
                <a:gd name="connsiteX5" fmla="*/ 61581 w 194418"/>
                <a:gd name="connsiteY5" fmla="*/ 51601 h 136093"/>
                <a:gd name="connsiteX6" fmla="*/ 534 w 194418"/>
                <a:gd name="connsiteY6" fmla="*/ 35659 h 136093"/>
                <a:gd name="connsiteX7" fmla="*/ 16476 w 194418"/>
                <a:gd name="connsiteY7" fmla="*/ 96706 h 136093"/>
                <a:gd name="connsiteX8" fmla="*/ 65081 w 194418"/>
                <a:gd name="connsiteY8" fmla="*/ 113426 h 136093"/>
                <a:gd name="connsiteX9" fmla="*/ 73635 w 194418"/>
                <a:gd name="connsiteY9" fmla="*/ 129369 h 136093"/>
                <a:gd name="connsiteX10" fmla="*/ 74413 w 194418"/>
                <a:gd name="connsiteY10" fmla="*/ 136756 h 136093"/>
                <a:gd name="connsiteX11" fmla="*/ 90355 w 194418"/>
                <a:gd name="connsiteY11" fmla="*/ 136756 h 136093"/>
                <a:gd name="connsiteX12" fmla="*/ 95021 w 194418"/>
                <a:gd name="connsiteY12" fmla="*/ 117315 h 136093"/>
                <a:gd name="connsiteX13" fmla="*/ 113297 w 194418"/>
                <a:gd name="connsiteY13" fmla="*/ 95540 h 136093"/>
                <a:gd name="connsiteX14" fmla="*/ 175900 w 194418"/>
                <a:gd name="connsiteY14" fmla="*/ 75320 h 136093"/>
                <a:gd name="connsiteX15" fmla="*/ 195342 w 194418"/>
                <a:gd name="connsiteY15" fmla="*/ 663 h 1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4418" h="136093">
                  <a:moveTo>
                    <a:pt x="195342" y="663"/>
                  </a:moveTo>
                  <a:cubicBezTo>
                    <a:pt x="195342" y="663"/>
                    <a:pt x="147126" y="-5558"/>
                    <a:pt x="121462" y="20105"/>
                  </a:cubicBezTo>
                  <a:cubicBezTo>
                    <a:pt x="102798" y="38769"/>
                    <a:pt x="100854" y="68710"/>
                    <a:pt x="101243" y="84263"/>
                  </a:cubicBezTo>
                  <a:cubicBezTo>
                    <a:pt x="93077" y="90096"/>
                    <a:pt x="86078" y="98650"/>
                    <a:pt x="81412" y="108760"/>
                  </a:cubicBezTo>
                  <a:cubicBezTo>
                    <a:pt x="80246" y="107205"/>
                    <a:pt x="79468" y="105649"/>
                    <a:pt x="78301" y="104094"/>
                  </a:cubicBezTo>
                  <a:cubicBezTo>
                    <a:pt x="78690" y="91262"/>
                    <a:pt x="76746" y="66766"/>
                    <a:pt x="61581" y="51601"/>
                  </a:cubicBezTo>
                  <a:cubicBezTo>
                    <a:pt x="40195" y="30215"/>
                    <a:pt x="534" y="35659"/>
                    <a:pt x="534" y="35659"/>
                  </a:cubicBezTo>
                  <a:cubicBezTo>
                    <a:pt x="534" y="35659"/>
                    <a:pt x="-4521" y="75320"/>
                    <a:pt x="16476" y="96706"/>
                  </a:cubicBezTo>
                  <a:cubicBezTo>
                    <a:pt x="30086" y="110316"/>
                    <a:pt x="51860" y="113037"/>
                    <a:pt x="65081" y="113426"/>
                  </a:cubicBezTo>
                  <a:cubicBezTo>
                    <a:pt x="68969" y="117703"/>
                    <a:pt x="71691" y="123925"/>
                    <a:pt x="73635" y="129369"/>
                  </a:cubicBezTo>
                  <a:cubicBezTo>
                    <a:pt x="74024" y="130535"/>
                    <a:pt x="74413" y="133257"/>
                    <a:pt x="74413" y="136756"/>
                  </a:cubicBezTo>
                  <a:lnTo>
                    <a:pt x="90355" y="136756"/>
                  </a:lnTo>
                  <a:cubicBezTo>
                    <a:pt x="90744" y="128591"/>
                    <a:pt x="91911" y="123925"/>
                    <a:pt x="95021" y="117315"/>
                  </a:cubicBezTo>
                  <a:cubicBezTo>
                    <a:pt x="98910" y="107982"/>
                    <a:pt x="105520" y="100206"/>
                    <a:pt x="113297" y="95540"/>
                  </a:cubicBezTo>
                  <a:cubicBezTo>
                    <a:pt x="129239" y="95929"/>
                    <a:pt x="158013" y="93207"/>
                    <a:pt x="175900" y="75320"/>
                  </a:cubicBezTo>
                  <a:cubicBezTo>
                    <a:pt x="201563" y="48879"/>
                    <a:pt x="195342" y="663"/>
                    <a:pt x="195342" y="663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68" name="Oval 67">
            <a:extLst>
              <a:ext uri="{FF2B5EF4-FFF2-40B4-BE49-F238E27FC236}">
                <a16:creationId xmlns:a16="http://schemas.microsoft.com/office/drawing/2014/main" id="{A50909A0-84A0-4292-961D-F908A7F54E7E}"/>
              </a:ext>
            </a:extLst>
          </p:cNvPr>
          <p:cNvSpPr/>
          <p:nvPr/>
        </p:nvSpPr>
        <p:spPr>
          <a:xfrm>
            <a:off x="521571" y="3689572"/>
            <a:ext cx="752452" cy="752452"/>
          </a:xfrm>
          <a:prstGeom prst="ellipse">
            <a:avLst/>
          </a:prstGeom>
          <a:solidFill>
            <a:schemeClr val="accent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896C3F-B8BD-4EFE-A29D-127938838BDA}"/>
              </a:ext>
            </a:extLst>
          </p:cNvPr>
          <p:cNvGrpSpPr/>
          <p:nvPr/>
        </p:nvGrpSpPr>
        <p:grpSpPr>
          <a:xfrm>
            <a:off x="670253" y="3831824"/>
            <a:ext cx="405210" cy="418692"/>
            <a:chOff x="670253" y="3831824"/>
            <a:chExt cx="405210" cy="418692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9556F49E-7F76-4BDC-B9AA-3101965B3B44}"/>
                </a:ext>
              </a:extLst>
            </p:cNvPr>
            <p:cNvSpPr/>
            <p:nvPr/>
          </p:nvSpPr>
          <p:spPr>
            <a:xfrm>
              <a:off x="875057" y="4050110"/>
              <a:ext cx="200406" cy="200406"/>
            </a:xfrm>
            <a:custGeom>
              <a:avLst/>
              <a:gdLst>
                <a:gd name="connsiteX0" fmla="*/ 78117 w 147758"/>
                <a:gd name="connsiteY0" fmla="*/ 53115 h 147758"/>
                <a:gd name="connsiteX1" fmla="*/ 75318 w 147758"/>
                <a:gd name="connsiteY1" fmla="*/ 54243 h 147758"/>
                <a:gd name="connsiteX2" fmla="*/ 32818 w 147758"/>
                <a:gd name="connsiteY2" fmla="*/ 90482 h 147758"/>
                <a:gd name="connsiteX3" fmla="*/ 18120 w 147758"/>
                <a:gd name="connsiteY3" fmla="*/ 105647 h 147758"/>
                <a:gd name="connsiteX4" fmla="*/ 10654 w 147758"/>
                <a:gd name="connsiteY4" fmla="*/ 75668 h 147758"/>
                <a:gd name="connsiteX5" fmla="*/ 70418 w 147758"/>
                <a:gd name="connsiteY5" fmla="*/ 13454 h 147758"/>
                <a:gd name="connsiteX6" fmla="*/ 151569 w 147758"/>
                <a:gd name="connsiteY6" fmla="*/ 0 h 147758"/>
                <a:gd name="connsiteX7" fmla="*/ 100087 w 147758"/>
                <a:gd name="connsiteY7" fmla="*/ 129988 h 147758"/>
                <a:gd name="connsiteX8" fmla="*/ 70418 w 147758"/>
                <a:gd name="connsiteY8" fmla="*/ 138193 h 147758"/>
                <a:gd name="connsiteX9" fmla="*/ 31535 w 147758"/>
                <a:gd name="connsiteY9" fmla="*/ 123300 h 147758"/>
                <a:gd name="connsiteX10" fmla="*/ 12598 w 147758"/>
                <a:gd name="connsiteY10" fmla="*/ 151569 h 147758"/>
                <a:gd name="connsiteX11" fmla="*/ 0 w 147758"/>
                <a:gd name="connsiteY11" fmla="*/ 151569 h 147758"/>
                <a:gd name="connsiteX12" fmla="*/ 16020 w 147758"/>
                <a:gd name="connsiteY12" fmla="*/ 121512 h 147758"/>
                <a:gd name="connsiteX13" fmla="*/ 19442 w 147758"/>
                <a:gd name="connsiteY13" fmla="*/ 117623 h 147758"/>
                <a:gd name="connsiteX14" fmla="*/ 82589 w 147758"/>
                <a:gd name="connsiteY14" fmla="*/ 57742 h 147758"/>
                <a:gd name="connsiteX15" fmla="*/ 78436 w 147758"/>
                <a:gd name="connsiteY15" fmla="*/ 53121 h 147758"/>
                <a:gd name="connsiteX16" fmla="*/ 78117 w 147758"/>
                <a:gd name="connsiteY16" fmla="*/ 53115 h 147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758" h="147758">
                  <a:moveTo>
                    <a:pt x="78117" y="53115"/>
                  </a:moveTo>
                  <a:cubicBezTo>
                    <a:pt x="77080" y="53149"/>
                    <a:pt x="76089" y="53548"/>
                    <a:pt x="75318" y="54243"/>
                  </a:cubicBezTo>
                  <a:cubicBezTo>
                    <a:pt x="60387" y="65397"/>
                    <a:pt x="46191" y="77502"/>
                    <a:pt x="32818" y="90482"/>
                  </a:cubicBezTo>
                  <a:cubicBezTo>
                    <a:pt x="27452" y="95848"/>
                    <a:pt x="22591" y="100748"/>
                    <a:pt x="18120" y="105647"/>
                  </a:cubicBezTo>
                  <a:cubicBezTo>
                    <a:pt x="13228" y="96411"/>
                    <a:pt x="10665" y="86120"/>
                    <a:pt x="10654" y="75668"/>
                  </a:cubicBezTo>
                  <a:cubicBezTo>
                    <a:pt x="9982" y="41986"/>
                    <a:pt x="36737" y="14134"/>
                    <a:pt x="70418" y="13454"/>
                  </a:cubicBezTo>
                  <a:cubicBezTo>
                    <a:pt x="101798" y="14270"/>
                    <a:pt x="151569" y="0"/>
                    <a:pt x="151569" y="0"/>
                  </a:cubicBezTo>
                  <a:cubicBezTo>
                    <a:pt x="151569" y="54748"/>
                    <a:pt x="145814" y="103509"/>
                    <a:pt x="100087" y="129988"/>
                  </a:cubicBezTo>
                  <a:cubicBezTo>
                    <a:pt x="91138" y="135394"/>
                    <a:pt x="80874" y="138233"/>
                    <a:pt x="70418" y="138193"/>
                  </a:cubicBezTo>
                  <a:cubicBezTo>
                    <a:pt x="56058" y="138230"/>
                    <a:pt x="42197" y="132921"/>
                    <a:pt x="31535" y="123300"/>
                  </a:cubicBezTo>
                  <a:cubicBezTo>
                    <a:pt x="20220" y="135938"/>
                    <a:pt x="12598" y="146631"/>
                    <a:pt x="12598" y="151569"/>
                  </a:cubicBezTo>
                  <a:lnTo>
                    <a:pt x="0" y="151569"/>
                  </a:lnTo>
                  <a:cubicBezTo>
                    <a:pt x="0" y="144025"/>
                    <a:pt x="6299" y="133332"/>
                    <a:pt x="16020" y="121512"/>
                  </a:cubicBezTo>
                  <a:cubicBezTo>
                    <a:pt x="17109" y="120190"/>
                    <a:pt x="19442" y="117623"/>
                    <a:pt x="19442" y="117623"/>
                  </a:cubicBezTo>
                  <a:lnTo>
                    <a:pt x="82589" y="57742"/>
                  </a:lnTo>
                  <a:cubicBezTo>
                    <a:pt x="82719" y="55319"/>
                    <a:pt x="80859" y="53250"/>
                    <a:pt x="78436" y="53121"/>
                  </a:cubicBezTo>
                  <a:cubicBezTo>
                    <a:pt x="78330" y="53115"/>
                    <a:pt x="78224" y="53113"/>
                    <a:pt x="78117" y="53115"/>
                  </a:cubicBezTo>
                  <a:close/>
                </a:path>
              </a:pathLst>
            </a:custGeom>
            <a:solidFill>
              <a:schemeClr val="bg2"/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2F07BFAD-E60D-40B4-8CB3-24751780E971}"/>
                </a:ext>
              </a:extLst>
            </p:cNvPr>
            <p:cNvSpPr/>
            <p:nvPr/>
          </p:nvSpPr>
          <p:spPr>
            <a:xfrm>
              <a:off x="670253" y="3982552"/>
              <a:ext cx="158215" cy="237323"/>
            </a:xfrm>
            <a:custGeom>
              <a:avLst/>
              <a:gdLst>
                <a:gd name="connsiteX0" fmla="*/ 33417 w 116651"/>
                <a:gd name="connsiteY0" fmla="*/ 134927 h 174976"/>
                <a:gd name="connsiteX1" fmla="*/ 48309 w 116651"/>
                <a:gd name="connsiteY1" fmla="*/ 144920 h 174976"/>
                <a:gd name="connsiteX2" fmla="*/ 118300 w 116651"/>
                <a:gd name="connsiteY2" fmla="*/ 144920 h 174976"/>
                <a:gd name="connsiteX3" fmla="*/ 118300 w 116651"/>
                <a:gd name="connsiteY3" fmla="*/ 176027 h 174976"/>
                <a:gd name="connsiteX4" fmla="*/ 48309 w 116651"/>
                <a:gd name="connsiteY4" fmla="*/ 176027 h 174976"/>
                <a:gd name="connsiteX5" fmla="*/ 5732 w 116651"/>
                <a:gd name="connsiteY5" fmla="*/ 150480 h 174976"/>
                <a:gd name="connsiteX6" fmla="*/ 7598 w 116651"/>
                <a:gd name="connsiteY6" fmla="*/ 102964 h 174976"/>
                <a:gd name="connsiteX7" fmla="*/ 48037 w 116651"/>
                <a:gd name="connsiteY7" fmla="*/ 32973 h 174976"/>
                <a:gd name="connsiteX8" fmla="*/ 21363 w 116651"/>
                <a:gd name="connsiteY8" fmla="*/ 17420 h 174976"/>
                <a:gd name="connsiteX9" fmla="*/ 86454 w 116651"/>
                <a:gd name="connsiteY9" fmla="*/ 0 h 174976"/>
                <a:gd name="connsiteX10" fmla="*/ 103874 w 116651"/>
                <a:gd name="connsiteY10" fmla="*/ 65091 h 174976"/>
                <a:gd name="connsiteX11" fmla="*/ 75528 w 116651"/>
                <a:gd name="connsiteY11" fmla="*/ 48799 h 174976"/>
                <a:gd name="connsiteX12" fmla="*/ 34933 w 116651"/>
                <a:gd name="connsiteY12" fmla="*/ 119179 h 174976"/>
                <a:gd name="connsiteX13" fmla="*/ 33417 w 116651"/>
                <a:gd name="connsiteY13" fmla="*/ 134927 h 17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651" h="174976">
                  <a:moveTo>
                    <a:pt x="33417" y="134927"/>
                  </a:moveTo>
                  <a:cubicBezTo>
                    <a:pt x="36351" y="140581"/>
                    <a:pt x="41965" y="144348"/>
                    <a:pt x="48309" y="144920"/>
                  </a:cubicBezTo>
                  <a:lnTo>
                    <a:pt x="118300" y="144920"/>
                  </a:lnTo>
                  <a:lnTo>
                    <a:pt x="118300" y="176027"/>
                  </a:lnTo>
                  <a:lnTo>
                    <a:pt x="48309" y="176027"/>
                  </a:lnTo>
                  <a:cubicBezTo>
                    <a:pt x="30579" y="175704"/>
                    <a:pt x="14359" y="165973"/>
                    <a:pt x="5732" y="150480"/>
                  </a:cubicBezTo>
                  <a:cubicBezTo>
                    <a:pt x="-2534" y="135527"/>
                    <a:pt x="-1815" y="117222"/>
                    <a:pt x="7598" y="102964"/>
                  </a:cubicBezTo>
                  <a:lnTo>
                    <a:pt x="48037" y="32973"/>
                  </a:lnTo>
                  <a:lnTo>
                    <a:pt x="21363" y="17420"/>
                  </a:lnTo>
                  <a:lnTo>
                    <a:pt x="86454" y="0"/>
                  </a:lnTo>
                  <a:lnTo>
                    <a:pt x="103874" y="65091"/>
                  </a:lnTo>
                  <a:lnTo>
                    <a:pt x="75528" y="48799"/>
                  </a:lnTo>
                  <a:lnTo>
                    <a:pt x="34933" y="119179"/>
                  </a:lnTo>
                  <a:cubicBezTo>
                    <a:pt x="31469" y="123710"/>
                    <a:pt x="30881" y="129817"/>
                    <a:pt x="33417" y="134927"/>
                  </a:cubicBezTo>
                  <a:close/>
                </a:path>
              </a:pathLst>
            </a:custGeom>
            <a:solidFill>
              <a:schemeClr val="bg2"/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FC2BA79-5F61-41FA-AE42-062378019441}"/>
                </a:ext>
              </a:extLst>
            </p:cNvPr>
            <p:cNvSpPr/>
            <p:nvPr/>
          </p:nvSpPr>
          <p:spPr>
            <a:xfrm>
              <a:off x="790201" y="3831824"/>
              <a:ext cx="242596" cy="195132"/>
            </a:xfrm>
            <a:custGeom>
              <a:avLst/>
              <a:gdLst>
                <a:gd name="connsiteX0" fmla="*/ 0 w 178865"/>
                <a:gd name="connsiteY0" fmla="*/ 85506 h 143869"/>
                <a:gd name="connsiteX1" fmla="*/ 32546 w 178865"/>
                <a:gd name="connsiteY1" fmla="*/ 24731 h 143869"/>
                <a:gd name="connsiteX2" fmla="*/ 74890 w 178865"/>
                <a:gd name="connsiteY2" fmla="*/ 1 h 143869"/>
                <a:gd name="connsiteX3" fmla="*/ 115096 w 178865"/>
                <a:gd name="connsiteY3" fmla="*/ 25431 h 143869"/>
                <a:gd name="connsiteX4" fmla="*/ 155535 w 178865"/>
                <a:gd name="connsiteY4" fmla="*/ 95422 h 143869"/>
                <a:gd name="connsiteX5" fmla="*/ 182209 w 178865"/>
                <a:gd name="connsiteY5" fmla="*/ 79868 h 143869"/>
                <a:gd name="connsiteX6" fmla="*/ 164789 w 178865"/>
                <a:gd name="connsiteY6" fmla="*/ 145154 h 143869"/>
                <a:gd name="connsiteX7" fmla="*/ 99853 w 178865"/>
                <a:gd name="connsiteY7" fmla="*/ 127734 h 143869"/>
                <a:gd name="connsiteX8" fmla="*/ 128161 w 178865"/>
                <a:gd name="connsiteY8" fmla="*/ 111364 h 143869"/>
                <a:gd name="connsiteX9" fmla="*/ 87372 w 178865"/>
                <a:gd name="connsiteY9" fmla="*/ 40946 h 143869"/>
                <a:gd name="connsiteX10" fmla="*/ 74462 w 178865"/>
                <a:gd name="connsiteY10" fmla="*/ 31769 h 143869"/>
                <a:gd name="connsiteX11" fmla="*/ 60075 w 178865"/>
                <a:gd name="connsiteY11" fmla="*/ 40634 h 143869"/>
                <a:gd name="connsiteX12" fmla="*/ 27491 w 178865"/>
                <a:gd name="connsiteY12" fmla="*/ 101410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8865" h="143869">
                  <a:moveTo>
                    <a:pt x="0" y="85506"/>
                  </a:moveTo>
                  <a:lnTo>
                    <a:pt x="32546" y="24731"/>
                  </a:lnTo>
                  <a:cubicBezTo>
                    <a:pt x="41083" y="9372"/>
                    <a:pt x="57317" y="-110"/>
                    <a:pt x="74890" y="1"/>
                  </a:cubicBezTo>
                  <a:cubicBezTo>
                    <a:pt x="91975" y="351"/>
                    <a:pt x="107458" y="10144"/>
                    <a:pt x="115096" y="25431"/>
                  </a:cubicBezTo>
                  <a:lnTo>
                    <a:pt x="155535" y="95422"/>
                  </a:lnTo>
                  <a:lnTo>
                    <a:pt x="182209" y="79868"/>
                  </a:lnTo>
                  <a:lnTo>
                    <a:pt x="164789" y="145154"/>
                  </a:lnTo>
                  <a:lnTo>
                    <a:pt x="99853" y="127734"/>
                  </a:lnTo>
                  <a:lnTo>
                    <a:pt x="128161" y="111364"/>
                  </a:lnTo>
                  <a:lnTo>
                    <a:pt x="87372" y="40946"/>
                  </a:lnTo>
                  <a:cubicBezTo>
                    <a:pt x="85157" y="35687"/>
                    <a:pt x="80157" y="32133"/>
                    <a:pt x="74462" y="31769"/>
                  </a:cubicBezTo>
                  <a:cubicBezTo>
                    <a:pt x="68465" y="32066"/>
                    <a:pt x="63037" y="35411"/>
                    <a:pt x="60075" y="40634"/>
                  </a:cubicBezTo>
                  <a:lnTo>
                    <a:pt x="27491" y="101410"/>
                  </a:lnTo>
                  <a:close/>
                </a:path>
              </a:pathLst>
            </a:custGeom>
            <a:solidFill>
              <a:schemeClr val="bg2"/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67" name="Oval 66">
            <a:extLst>
              <a:ext uri="{FF2B5EF4-FFF2-40B4-BE49-F238E27FC236}">
                <a16:creationId xmlns:a16="http://schemas.microsoft.com/office/drawing/2014/main" id="{3E2791A5-E40B-473B-B720-318F3E5AAB1F}"/>
              </a:ext>
            </a:extLst>
          </p:cNvPr>
          <p:cNvSpPr/>
          <p:nvPr/>
        </p:nvSpPr>
        <p:spPr>
          <a:xfrm>
            <a:off x="501942" y="5167580"/>
            <a:ext cx="752452" cy="752452"/>
          </a:xfrm>
          <a:prstGeom prst="ellipse">
            <a:avLst/>
          </a:prstGeom>
          <a:solidFill>
            <a:schemeClr val="accent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73" name="Graphic 8" descr="Cactus">
            <a:extLst>
              <a:ext uri="{FF2B5EF4-FFF2-40B4-BE49-F238E27FC236}">
                <a16:creationId xmlns:a16="http://schemas.microsoft.com/office/drawing/2014/main" id="{E8E541D7-E3F6-4DF0-BBE5-6F0B26D23D8B}"/>
              </a:ext>
            </a:extLst>
          </p:cNvPr>
          <p:cNvSpPr/>
          <p:nvPr/>
        </p:nvSpPr>
        <p:spPr>
          <a:xfrm>
            <a:off x="740915" y="5297309"/>
            <a:ext cx="274507" cy="492994"/>
          </a:xfrm>
          <a:custGeom>
            <a:avLst/>
            <a:gdLst>
              <a:gd name="connsiteX0" fmla="*/ 171089 w 190530"/>
              <a:gd name="connsiteY0" fmla="*/ 54437 h 342177"/>
              <a:gd name="connsiteX1" fmla="*/ 151647 w 190530"/>
              <a:gd name="connsiteY1" fmla="*/ 73879 h 342177"/>
              <a:gd name="connsiteX2" fmla="*/ 151647 w 190530"/>
              <a:gd name="connsiteY2" fmla="*/ 155535 h 342177"/>
              <a:gd name="connsiteX3" fmla="*/ 139982 w 190530"/>
              <a:gd name="connsiteY3" fmla="*/ 167200 h 342177"/>
              <a:gd name="connsiteX4" fmla="*/ 128316 w 190530"/>
              <a:gd name="connsiteY4" fmla="*/ 167200 h 342177"/>
              <a:gd name="connsiteX5" fmla="*/ 119762 w 190530"/>
              <a:gd name="connsiteY5" fmla="*/ 23330 h 342177"/>
              <a:gd name="connsiteX6" fmla="*/ 97209 w 190530"/>
              <a:gd name="connsiteY6" fmla="*/ 0 h 342177"/>
              <a:gd name="connsiteX7" fmla="*/ 74657 w 190530"/>
              <a:gd name="connsiteY7" fmla="*/ 23330 h 342177"/>
              <a:gd name="connsiteX8" fmla="*/ 66102 w 190530"/>
              <a:gd name="connsiteY8" fmla="*/ 171089 h 342177"/>
              <a:gd name="connsiteX9" fmla="*/ 67269 w 190530"/>
              <a:gd name="connsiteY9" fmla="*/ 213861 h 342177"/>
              <a:gd name="connsiteX10" fmla="*/ 50549 w 190530"/>
              <a:gd name="connsiteY10" fmla="*/ 213861 h 342177"/>
              <a:gd name="connsiteX11" fmla="*/ 38884 w 190530"/>
              <a:gd name="connsiteY11" fmla="*/ 202196 h 342177"/>
              <a:gd name="connsiteX12" fmla="*/ 38884 w 190530"/>
              <a:gd name="connsiteY12" fmla="*/ 151647 h 342177"/>
              <a:gd name="connsiteX13" fmla="*/ 19442 w 190530"/>
              <a:gd name="connsiteY13" fmla="*/ 132205 h 342177"/>
              <a:gd name="connsiteX14" fmla="*/ 0 w 190530"/>
              <a:gd name="connsiteY14" fmla="*/ 151647 h 342177"/>
              <a:gd name="connsiteX15" fmla="*/ 0 w 190530"/>
              <a:gd name="connsiteY15" fmla="*/ 202196 h 342177"/>
              <a:gd name="connsiteX16" fmla="*/ 50549 w 190530"/>
              <a:gd name="connsiteY16" fmla="*/ 252744 h 342177"/>
              <a:gd name="connsiteX17" fmla="*/ 69602 w 190530"/>
              <a:gd name="connsiteY17" fmla="*/ 252744 h 342177"/>
              <a:gd name="connsiteX18" fmla="*/ 75823 w 190530"/>
              <a:gd name="connsiteY18" fmla="*/ 342177 h 342177"/>
              <a:gd name="connsiteX19" fmla="*/ 118595 w 190530"/>
              <a:gd name="connsiteY19" fmla="*/ 342177 h 342177"/>
              <a:gd name="connsiteX20" fmla="*/ 127539 w 190530"/>
              <a:gd name="connsiteY20" fmla="*/ 206084 h 342177"/>
              <a:gd name="connsiteX21" fmla="*/ 139982 w 190530"/>
              <a:gd name="connsiteY21" fmla="*/ 206084 h 342177"/>
              <a:gd name="connsiteX22" fmla="*/ 190530 w 190530"/>
              <a:gd name="connsiteY22" fmla="*/ 155535 h 342177"/>
              <a:gd name="connsiteX23" fmla="*/ 190530 w 190530"/>
              <a:gd name="connsiteY23" fmla="*/ 73879 h 342177"/>
              <a:gd name="connsiteX24" fmla="*/ 171089 w 190530"/>
              <a:gd name="connsiteY24" fmla="*/ 54437 h 34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530" h="342177">
                <a:moveTo>
                  <a:pt x="171089" y="54437"/>
                </a:moveTo>
                <a:cubicBezTo>
                  <a:pt x="160201" y="54437"/>
                  <a:pt x="151647" y="62992"/>
                  <a:pt x="151647" y="73879"/>
                </a:cubicBezTo>
                <a:lnTo>
                  <a:pt x="151647" y="155535"/>
                </a:lnTo>
                <a:cubicBezTo>
                  <a:pt x="151647" y="162145"/>
                  <a:pt x="146592" y="167200"/>
                  <a:pt x="139982" y="167200"/>
                </a:cubicBezTo>
                <a:lnTo>
                  <a:pt x="128316" y="167200"/>
                </a:lnTo>
                <a:cubicBezTo>
                  <a:pt x="127928" y="110430"/>
                  <a:pt x="119762" y="23330"/>
                  <a:pt x="119762" y="23330"/>
                </a:cubicBezTo>
                <a:cubicBezTo>
                  <a:pt x="119762" y="10499"/>
                  <a:pt x="109652" y="389"/>
                  <a:pt x="97209" y="0"/>
                </a:cubicBezTo>
                <a:cubicBezTo>
                  <a:pt x="84767" y="389"/>
                  <a:pt x="74657" y="10499"/>
                  <a:pt x="74657" y="23330"/>
                </a:cubicBezTo>
                <a:cubicBezTo>
                  <a:pt x="74657" y="23330"/>
                  <a:pt x="66102" y="114707"/>
                  <a:pt x="66102" y="171089"/>
                </a:cubicBezTo>
                <a:cubicBezTo>
                  <a:pt x="66102" y="183142"/>
                  <a:pt x="66491" y="197918"/>
                  <a:pt x="67269" y="213861"/>
                </a:cubicBezTo>
                <a:lnTo>
                  <a:pt x="50549" y="213861"/>
                </a:lnTo>
                <a:cubicBezTo>
                  <a:pt x="43939" y="213861"/>
                  <a:pt x="38884" y="208806"/>
                  <a:pt x="38884" y="202196"/>
                </a:cubicBezTo>
                <a:lnTo>
                  <a:pt x="38884" y="151647"/>
                </a:lnTo>
                <a:cubicBezTo>
                  <a:pt x="38884" y="140759"/>
                  <a:pt x="30329" y="132205"/>
                  <a:pt x="19442" y="132205"/>
                </a:cubicBezTo>
                <a:cubicBezTo>
                  <a:pt x="8554" y="132205"/>
                  <a:pt x="0" y="140759"/>
                  <a:pt x="0" y="151647"/>
                </a:cubicBezTo>
                <a:lnTo>
                  <a:pt x="0" y="202196"/>
                </a:lnTo>
                <a:cubicBezTo>
                  <a:pt x="0" y="230192"/>
                  <a:pt x="22553" y="252744"/>
                  <a:pt x="50549" y="252744"/>
                </a:cubicBezTo>
                <a:lnTo>
                  <a:pt x="69602" y="252744"/>
                </a:lnTo>
                <a:cubicBezTo>
                  <a:pt x="72324" y="299016"/>
                  <a:pt x="75823" y="342177"/>
                  <a:pt x="75823" y="342177"/>
                </a:cubicBezTo>
                <a:lnTo>
                  <a:pt x="118595" y="342177"/>
                </a:lnTo>
                <a:cubicBezTo>
                  <a:pt x="118595" y="342177"/>
                  <a:pt x="125206" y="264410"/>
                  <a:pt x="127539" y="206084"/>
                </a:cubicBezTo>
                <a:lnTo>
                  <a:pt x="139982" y="206084"/>
                </a:lnTo>
                <a:cubicBezTo>
                  <a:pt x="167978" y="206084"/>
                  <a:pt x="190530" y="183531"/>
                  <a:pt x="190530" y="155535"/>
                </a:cubicBezTo>
                <a:lnTo>
                  <a:pt x="190530" y="73879"/>
                </a:lnTo>
                <a:cubicBezTo>
                  <a:pt x="190530" y="62992"/>
                  <a:pt x="181976" y="54437"/>
                  <a:pt x="171089" y="54437"/>
                </a:cubicBezTo>
                <a:close/>
              </a:path>
            </a:pathLst>
          </a:custGeom>
          <a:solidFill>
            <a:schemeClr val="bg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A9D55D0-092F-4315-BE77-772289D9FE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806D198-E046-4C6B-AEA0-888D8A3E00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E7CEA7-458F-4D08-85C9-042684F158F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94202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6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1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animBg="1"/>
      <p:bldP spid="53" grpId="0"/>
      <p:bldP spid="54" grpId="0"/>
      <p:bldP spid="59" grpId="0"/>
      <p:bldP spid="60" grpId="0"/>
      <p:bldP spid="61" grpId="0"/>
      <p:bldP spid="62" grpId="0"/>
      <p:bldP spid="63" grpId="0" animBg="1"/>
      <p:bldP spid="68" grpId="0" animBg="1"/>
      <p:bldP spid="67" grpId="0" animBg="1"/>
      <p:bldP spid="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59953A8-68CF-4A98-AEB9-34A79F63D8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8FCE58A-F26C-4388-B564-6A7FC4B32D80}"/>
              </a:ext>
            </a:extLst>
          </p:cNvPr>
          <p:cNvSpPr/>
          <p:nvPr/>
        </p:nvSpPr>
        <p:spPr>
          <a:xfrm>
            <a:off x="6096000" y="1093941"/>
            <a:ext cx="6096000" cy="4670118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9" name="Graphic 445" descr="Ribbon">
            <a:extLst>
              <a:ext uri="{FF2B5EF4-FFF2-40B4-BE49-F238E27FC236}">
                <a16:creationId xmlns:a16="http://schemas.microsoft.com/office/drawing/2014/main" id="{A6C5B3DC-8D2E-4E89-AC27-7700C443AB1F}"/>
              </a:ext>
            </a:extLst>
          </p:cNvPr>
          <p:cNvGrpSpPr/>
          <p:nvPr/>
        </p:nvGrpSpPr>
        <p:grpSpPr>
          <a:xfrm>
            <a:off x="808425" y="465452"/>
            <a:ext cx="630174" cy="630174"/>
            <a:chOff x="264981" y="4643739"/>
            <a:chExt cx="316506" cy="316506"/>
          </a:xfrm>
          <a:solidFill>
            <a:schemeClr val="accent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2421485-20A6-42FB-B30A-E31371147C97}"/>
                </a:ext>
              </a:extLst>
            </p:cNvPr>
            <p:cNvSpPr/>
            <p:nvPr/>
          </p:nvSpPr>
          <p:spPr>
            <a:xfrm>
              <a:off x="326304" y="4842215"/>
              <a:ext cx="89017" cy="98908"/>
            </a:xfrm>
            <a:custGeom>
              <a:avLst/>
              <a:gdLst>
                <a:gd name="connsiteX0" fmla="*/ 71214 w 89017"/>
                <a:gd name="connsiteY0" fmla="*/ 16814 h 98908"/>
                <a:gd name="connsiteX1" fmla="*/ 58026 w 89017"/>
                <a:gd name="connsiteY1" fmla="*/ 14177 h 98908"/>
                <a:gd name="connsiteX2" fmla="*/ 40882 w 89017"/>
                <a:gd name="connsiteY2" fmla="*/ 330 h 98908"/>
                <a:gd name="connsiteX3" fmla="*/ 39563 w 89017"/>
                <a:gd name="connsiteY3" fmla="*/ 0 h 98908"/>
                <a:gd name="connsiteX4" fmla="*/ 0 w 89017"/>
                <a:gd name="connsiteY4" fmla="*/ 77808 h 98908"/>
                <a:gd name="connsiteX5" fmla="*/ 33299 w 89017"/>
                <a:gd name="connsiteY5" fmla="*/ 70225 h 98908"/>
                <a:gd name="connsiteX6" fmla="*/ 50113 w 89017"/>
                <a:gd name="connsiteY6" fmla="*/ 101546 h 98908"/>
                <a:gd name="connsiteX7" fmla="*/ 91325 w 89017"/>
                <a:gd name="connsiteY7" fmla="*/ 21100 h 98908"/>
                <a:gd name="connsiteX8" fmla="*/ 78137 w 89017"/>
                <a:gd name="connsiteY8" fmla="*/ 16155 h 98908"/>
                <a:gd name="connsiteX9" fmla="*/ 71214 w 89017"/>
                <a:gd name="connsiteY9" fmla="*/ 16814 h 98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017" h="98908">
                  <a:moveTo>
                    <a:pt x="71214" y="16814"/>
                  </a:moveTo>
                  <a:cubicBezTo>
                    <a:pt x="66598" y="16814"/>
                    <a:pt x="62312" y="15825"/>
                    <a:pt x="58026" y="14177"/>
                  </a:cubicBezTo>
                  <a:cubicBezTo>
                    <a:pt x="51103" y="11539"/>
                    <a:pt x="45168" y="6594"/>
                    <a:pt x="40882" y="330"/>
                  </a:cubicBezTo>
                  <a:cubicBezTo>
                    <a:pt x="40552" y="330"/>
                    <a:pt x="39893" y="0"/>
                    <a:pt x="39563" y="0"/>
                  </a:cubicBezTo>
                  <a:lnTo>
                    <a:pt x="0" y="77808"/>
                  </a:lnTo>
                  <a:lnTo>
                    <a:pt x="33299" y="70225"/>
                  </a:lnTo>
                  <a:lnTo>
                    <a:pt x="50113" y="101546"/>
                  </a:lnTo>
                  <a:lnTo>
                    <a:pt x="91325" y="21100"/>
                  </a:lnTo>
                  <a:cubicBezTo>
                    <a:pt x="86709" y="20441"/>
                    <a:pt x="82094" y="18463"/>
                    <a:pt x="78137" y="16155"/>
                  </a:cubicBezTo>
                  <a:cubicBezTo>
                    <a:pt x="75830" y="16485"/>
                    <a:pt x="73522" y="16814"/>
                    <a:pt x="71214" y="16814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B8DE592-4049-4691-9088-F28268D48B35}"/>
                </a:ext>
              </a:extLst>
            </p:cNvPr>
            <p:cNvSpPr/>
            <p:nvPr/>
          </p:nvSpPr>
          <p:spPr>
            <a:xfrm>
              <a:off x="427850" y="4844193"/>
              <a:ext cx="92314" cy="95611"/>
            </a:xfrm>
            <a:custGeom>
              <a:avLst/>
              <a:gdLst>
                <a:gd name="connsiteX0" fmla="*/ 38574 w 92314"/>
                <a:gd name="connsiteY0" fmla="*/ 10550 h 95611"/>
                <a:gd name="connsiteX1" fmla="*/ 24068 w 92314"/>
                <a:gd name="connsiteY1" fmla="*/ 13517 h 95611"/>
                <a:gd name="connsiteX2" fmla="*/ 16485 w 92314"/>
                <a:gd name="connsiteY2" fmla="*/ 12858 h 95611"/>
                <a:gd name="connsiteX3" fmla="*/ 0 w 92314"/>
                <a:gd name="connsiteY3" fmla="*/ 19122 h 95611"/>
                <a:gd name="connsiteX4" fmla="*/ 43520 w 92314"/>
                <a:gd name="connsiteY4" fmla="*/ 97589 h 95611"/>
                <a:gd name="connsiteX5" fmla="*/ 60664 w 92314"/>
                <a:gd name="connsiteY5" fmla="*/ 69565 h 95611"/>
                <a:gd name="connsiteX6" fmla="*/ 94292 w 92314"/>
                <a:gd name="connsiteY6" fmla="*/ 75170 h 95611"/>
                <a:gd name="connsiteX7" fmla="*/ 52421 w 92314"/>
                <a:gd name="connsiteY7" fmla="*/ 0 h 95611"/>
                <a:gd name="connsiteX8" fmla="*/ 38574 w 92314"/>
                <a:gd name="connsiteY8" fmla="*/ 10550 h 9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314" h="95611">
                  <a:moveTo>
                    <a:pt x="38574" y="10550"/>
                  </a:moveTo>
                  <a:cubicBezTo>
                    <a:pt x="33958" y="12528"/>
                    <a:pt x="29013" y="13517"/>
                    <a:pt x="24068" y="13517"/>
                  </a:cubicBezTo>
                  <a:cubicBezTo>
                    <a:pt x="21430" y="13517"/>
                    <a:pt x="19122" y="13188"/>
                    <a:pt x="16485" y="12858"/>
                  </a:cubicBezTo>
                  <a:cubicBezTo>
                    <a:pt x="11539" y="16155"/>
                    <a:pt x="5934" y="18463"/>
                    <a:pt x="0" y="19122"/>
                  </a:cubicBezTo>
                  <a:lnTo>
                    <a:pt x="43520" y="97589"/>
                  </a:lnTo>
                  <a:lnTo>
                    <a:pt x="60664" y="69565"/>
                  </a:lnTo>
                  <a:lnTo>
                    <a:pt x="94292" y="75170"/>
                  </a:lnTo>
                  <a:lnTo>
                    <a:pt x="52421" y="0"/>
                  </a:lnTo>
                  <a:cubicBezTo>
                    <a:pt x="48795" y="4616"/>
                    <a:pt x="44179" y="8242"/>
                    <a:pt x="38574" y="10550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A9F6D6E-EA27-4F6D-B4BC-7B37049037DF}"/>
                </a:ext>
              </a:extLst>
            </p:cNvPr>
            <p:cNvSpPr/>
            <p:nvPr/>
          </p:nvSpPr>
          <p:spPr>
            <a:xfrm>
              <a:off x="327623" y="4660883"/>
              <a:ext cx="191222" cy="191222"/>
            </a:xfrm>
            <a:custGeom>
              <a:avLst/>
              <a:gdLst>
                <a:gd name="connsiteX0" fmla="*/ 94622 w 191222"/>
                <a:gd name="connsiteY0" fmla="*/ 152978 h 191222"/>
                <a:gd name="connsiteX1" fmla="*/ 37585 w 191222"/>
                <a:gd name="connsiteY1" fmla="*/ 95941 h 191222"/>
                <a:gd name="connsiteX2" fmla="*/ 94622 w 191222"/>
                <a:gd name="connsiteY2" fmla="*/ 38904 h 191222"/>
                <a:gd name="connsiteX3" fmla="*/ 151659 w 191222"/>
                <a:gd name="connsiteY3" fmla="*/ 95941 h 191222"/>
                <a:gd name="connsiteX4" fmla="*/ 94622 w 191222"/>
                <a:gd name="connsiteY4" fmla="*/ 152978 h 191222"/>
                <a:gd name="connsiteX5" fmla="*/ 191882 w 191222"/>
                <a:gd name="connsiteY5" fmla="*/ 95941 h 191222"/>
                <a:gd name="connsiteX6" fmla="*/ 183969 w 191222"/>
                <a:gd name="connsiteY6" fmla="*/ 77478 h 191222"/>
                <a:gd name="connsiteX7" fmla="*/ 183969 w 191222"/>
                <a:gd name="connsiteY7" fmla="*/ 57367 h 191222"/>
                <a:gd name="connsiteX8" fmla="*/ 171111 w 191222"/>
                <a:gd name="connsiteY8" fmla="*/ 44509 h 191222"/>
                <a:gd name="connsiteX9" fmla="*/ 163858 w 191222"/>
                <a:gd name="connsiteY9" fmla="*/ 28024 h 191222"/>
                <a:gd name="connsiteX10" fmla="*/ 145065 w 191222"/>
                <a:gd name="connsiteY10" fmla="*/ 20771 h 191222"/>
                <a:gd name="connsiteX11" fmla="*/ 130888 w 191222"/>
                <a:gd name="connsiteY11" fmla="*/ 6594 h 191222"/>
                <a:gd name="connsiteX12" fmla="*/ 112755 w 191222"/>
                <a:gd name="connsiteY12" fmla="*/ 6594 h 191222"/>
                <a:gd name="connsiteX13" fmla="*/ 95941 w 191222"/>
                <a:gd name="connsiteY13" fmla="*/ 0 h 191222"/>
                <a:gd name="connsiteX14" fmla="*/ 77478 w 191222"/>
                <a:gd name="connsiteY14" fmla="*/ 7913 h 191222"/>
                <a:gd name="connsiteX15" fmla="*/ 57367 w 191222"/>
                <a:gd name="connsiteY15" fmla="*/ 7913 h 191222"/>
                <a:gd name="connsiteX16" fmla="*/ 44509 w 191222"/>
                <a:gd name="connsiteY16" fmla="*/ 20771 h 191222"/>
                <a:gd name="connsiteX17" fmla="*/ 28024 w 191222"/>
                <a:gd name="connsiteY17" fmla="*/ 28024 h 191222"/>
                <a:gd name="connsiteX18" fmla="*/ 20771 w 191222"/>
                <a:gd name="connsiteY18" fmla="*/ 46817 h 191222"/>
                <a:gd name="connsiteX19" fmla="*/ 6594 w 191222"/>
                <a:gd name="connsiteY19" fmla="*/ 60993 h 191222"/>
                <a:gd name="connsiteX20" fmla="*/ 6594 w 191222"/>
                <a:gd name="connsiteY20" fmla="*/ 79127 h 191222"/>
                <a:gd name="connsiteX21" fmla="*/ 0 w 191222"/>
                <a:gd name="connsiteY21" fmla="*/ 95941 h 191222"/>
                <a:gd name="connsiteX22" fmla="*/ 7913 w 191222"/>
                <a:gd name="connsiteY22" fmla="*/ 114404 h 191222"/>
                <a:gd name="connsiteX23" fmla="*/ 7913 w 191222"/>
                <a:gd name="connsiteY23" fmla="*/ 134515 h 191222"/>
                <a:gd name="connsiteX24" fmla="*/ 20771 w 191222"/>
                <a:gd name="connsiteY24" fmla="*/ 147373 h 191222"/>
                <a:gd name="connsiteX25" fmla="*/ 28024 w 191222"/>
                <a:gd name="connsiteY25" fmla="*/ 163858 h 191222"/>
                <a:gd name="connsiteX26" fmla="*/ 46817 w 191222"/>
                <a:gd name="connsiteY26" fmla="*/ 171111 h 191222"/>
                <a:gd name="connsiteX27" fmla="*/ 60993 w 191222"/>
                <a:gd name="connsiteY27" fmla="*/ 185288 h 191222"/>
                <a:gd name="connsiteX28" fmla="*/ 79127 w 191222"/>
                <a:gd name="connsiteY28" fmla="*/ 185288 h 191222"/>
                <a:gd name="connsiteX29" fmla="*/ 95941 w 191222"/>
                <a:gd name="connsiteY29" fmla="*/ 191882 h 191222"/>
                <a:gd name="connsiteX30" fmla="*/ 114404 w 191222"/>
                <a:gd name="connsiteY30" fmla="*/ 183969 h 191222"/>
                <a:gd name="connsiteX31" fmla="*/ 134515 w 191222"/>
                <a:gd name="connsiteY31" fmla="*/ 183969 h 191222"/>
                <a:gd name="connsiteX32" fmla="*/ 147373 w 191222"/>
                <a:gd name="connsiteY32" fmla="*/ 171111 h 191222"/>
                <a:gd name="connsiteX33" fmla="*/ 163858 w 191222"/>
                <a:gd name="connsiteY33" fmla="*/ 163858 h 191222"/>
                <a:gd name="connsiteX34" fmla="*/ 171111 w 191222"/>
                <a:gd name="connsiteY34" fmla="*/ 145065 h 191222"/>
                <a:gd name="connsiteX35" fmla="*/ 185288 w 191222"/>
                <a:gd name="connsiteY35" fmla="*/ 130888 h 191222"/>
                <a:gd name="connsiteX36" fmla="*/ 185288 w 191222"/>
                <a:gd name="connsiteY36" fmla="*/ 112755 h 191222"/>
                <a:gd name="connsiteX37" fmla="*/ 191882 w 191222"/>
                <a:gd name="connsiteY37" fmla="*/ 95941 h 191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91222" h="191222">
                  <a:moveTo>
                    <a:pt x="94622" y="152978"/>
                  </a:moveTo>
                  <a:cubicBezTo>
                    <a:pt x="63301" y="152978"/>
                    <a:pt x="37585" y="127591"/>
                    <a:pt x="37585" y="95941"/>
                  </a:cubicBezTo>
                  <a:cubicBezTo>
                    <a:pt x="37585" y="64290"/>
                    <a:pt x="63301" y="38904"/>
                    <a:pt x="94622" y="38904"/>
                  </a:cubicBezTo>
                  <a:cubicBezTo>
                    <a:pt x="125943" y="38904"/>
                    <a:pt x="151659" y="64290"/>
                    <a:pt x="151659" y="95941"/>
                  </a:cubicBezTo>
                  <a:cubicBezTo>
                    <a:pt x="151659" y="127591"/>
                    <a:pt x="125943" y="152978"/>
                    <a:pt x="94622" y="152978"/>
                  </a:cubicBezTo>
                  <a:close/>
                  <a:moveTo>
                    <a:pt x="191882" y="95941"/>
                  </a:moveTo>
                  <a:cubicBezTo>
                    <a:pt x="191882" y="88688"/>
                    <a:pt x="188915" y="82094"/>
                    <a:pt x="183969" y="77478"/>
                  </a:cubicBezTo>
                  <a:cubicBezTo>
                    <a:pt x="186607" y="71214"/>
                    <a:pt x="186936" y="63961"/>
                    <a:pt x="183969" y="57367"/>
                  </a:cubicBezTo>
                  <a:cubicBezTo>
                    <a:pt x="181332" y="51432"/>
                    <a:pt x="176716" y="46817"/>
                    <a:pt x="171111" y="44509"/>
                  </a:cubicBezTo>
                  <a:cubicBezTo>
                    <a:pt x="170781" y="38574"/>
                    <a:pt x="168474" y="32640"/>
                    <a:pt x="163858" y="28024"/>
                  </a:cubicBezTo>
                  <a:cubicBezTo>
                    <a:pt x="158583" y="22749"/>
                    <a:pt x="151989" y="20441"/>
                    <a:pt x="145065" y="20771"/>
                  </a:cubicBezTo>
                  <a:cubicBezTo>
                    <a:pt x="142757" y="14507"/>
                    <a:pt x="137812" y="9231"/>
                    <a:pt x="130888" y="6594"/>
                  </a:cubicBezTo>
                  <a:cubicBezTo>
                    <a:pt x="124954" y="4286"/>
                    <a:pt x="118360" y="4286"/>
                    <a:pt x="112755" y="6594"/>
                  </a:cubicBezTo>
                  <a:cubicBezTo>
                    <a:pt x="108140" y="2638"/>
                    <a:pt x="102535" y="0"/>
                    <a:pt x="95941" y="0"/>
                  </a:cubicBezTo>
                  <a:cubicBezTo>
                    <a:pt x="88688" y="0"/>
                    <a:pt x="82094" y="2967"/>
                    <a:pt x="77478" y="7913"/>
                  </a:cubicBezTo>
                  <a:cubicBezTo>
                    <a:pt x="71214" y="5275"/>
                    <a:pt x="63961" y="4945"/>
                    <a:pt x="57367" y="7913"/>
                  </a:cubicBezTo>
                  <a:cubicBezTo>
                    <a:pt x="51432" y="10550"/>
                    <a:pt x="46817" y="15166"/>
                    <a:pt x="44509" y="20771"/>
                  </a:cubicBezTo>
                  <a:cubicBezTo>
                    <a:pt x="38574" y="21100"/>
                    <a:pt x="32640" y="23408"/>
                    <a:pt x="28024" y="28024"/>
                  </a:cubicBezTo>
                  <a:cubicBezTo>
                    <a:pt x="22749" y="33299"/>
                    <a:pt x="20441" y="39893"/>
                    <a:pt x="20771" y="46817"/>
                  </a:cubicBezTo>
                  <a:cubicBezTo>
                    <a:pt x="14507" y="49124"/>
                    <a:pt x="9231" y="54070"/>
                    <a:pt x="6594" y="60993"/>
                  </a:cubicBezTo>
                  <a:cubicBezTo>
                    <a:pt x="4286" y="66928"/>
                    <a:pt x="4286" y="73522"/>
                    <a:pt x="6594" y="79127"/>
                  </a:cubicBezTo>
                  <a:cubicBezTo>
                    <a:pt x="2638" y="83742"/>
                    <a:pt x="0" y="89347"/>
                    <a:pt x="0" y="95941"/>
                  </a:cubicBezTo>
                  <a:cubicBezTo>
                    <a:pt x="0" y="103194"/>
                    <a:pt x="2967" y="109788"/>
                    <a:pt x="7913" y="114404"/>
                  </a:cubicBezTo>
                  <a:cubicBezTo>
                    <a:pt x="5275" y="120668"/>
                    <a:pt x="4945" y="127921"/>
                    <a:pt x="7913" y="134515"/>
                  </a:cubicBezTo>
                  <a:cubicBezTo>
                    <a:pt x="10550" y="140450"/>
                    <a:pt x="15166" y="145065"/>
                    <a:pt x="20771" y="147373"/>
                  </a:cubicBezTo>
                  <a:cubicBezTo>
                    <a:pt x="21100" y="153308"/>
                    <a:pt x="23408" y="159242"/>
                    <a:pt x="28024" y="163858"/>
                  </a:cubicBezTo>
                  <a:cubicBezTo>
                    <a:pt x="33299" y="169133"/>
                    <a:pt x="39893" y="171441"/>
                    <a:pt x="46817" y="171111"/>
                  </a:cubicBezTo>
                  <a:cubicBezTo>
                    <a:pt x="49124" y="177375"/>
                    <a:pt x="54070" y="182650"/>
                    <a:pt x="60993" y="185288"/>
                  </a:cubicBezTo>
                  <a:cubicBezTo>
                    <a:pt x="66928" y="187596"/>
                    <a:pt x="73522" y="187596"/>
                    <a:pt x="79127" y="185288"/>
                  </a:cubicBezTo>
                  <a:cubicBezTo>
                    <a:pt x="83742" y="189244"/>
                    <a:pt x="89347" y="191882"/>
                    <a:pt x="95941" y="191882"/>
                  </a:cubicBezTo>
                  <a:cubicBezTo>
                    <a:pt x="103194" y="191882"/>
                    <a:pt x="109788" y="188915"/>
                    <a:pt x="114404" y="183969"/>
                  </a:cubicBezTo>
                  <a:cubicBezTo>
                    <a:pt x="120668" y="186607"/>
                    <a:pt x="127921" y="186936"/>
                    <a:pt x="134515" y="183969"/>
                  </a:cubicBezTo>
                  <a:cubicBezTo>
                    <a:pt x="140450" y="181332"/>
                    <a:pt x="145065" y="176716"/>
                    <a:pt x="147373" y="171111"/>
                  </a:cubicBezTo>
                  <a:cubicBezTo>
                    <a:pt x="153308" y="170781"/>
                    <a:pt x="159242" y="168474"/>
                    <a:pt x="163858" y="163858"/>
                  </a:cubicBezTo>
                  <a:cubicBezTo>
                    <a:pt x="169133" y="158583"/>
                    <a:pt x="171441" y="151989"/>
                    <a:pt x="171111" y="145065"/>
                  </a:cubicBezTo>
                  <a:cubicBezTo>
                    <a:pt x="177375" y="142757"/>
                    <a:pt x="182650" y="137812"/>
                    <a:pt x="185288" y="130888"/>
                  </a:cubicBezTo>
                  <a:cubicBezTo>
                    <a:pt x="187596" y="124954"/>
                    <a:pt x="187596" y="118360"/>
                    <a:pt x="185288" y="112755"/>
                  </a:cubicBezTo>
                  <a:cubicBezTo>
                    <a:pt x="189244" y="108469"/>
                    <a:pt x="191882" y="102535"/>
                    <a:pt x="191882" y="95941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13" name="Graphic 451" descr="Wreath">
            <a:extLst>
              <a:ext uri="{FF2B5EF4-FFF2-40B4-BE49-F238E27FC236}">
                <a16:creationId xmlns:a16="http://schemas.microsoft.com/office/drawing/2014/main" id="{DD526EE1-158D-499C-ACB7-B90C80F4609F}"/>
              </a:ext>
            </a:extLst>
          </p:cNvPr>
          <p:cNvGrpSpPr/>
          <p:nvPr/>
        </p:nvGrpSpPr>
        <p:grpSpPr>
          <a:xfrm>
            <a:off x="808425" y="2446353"/>
            <a:ext cx="630174" cy="630174"/>
            <a:chOff x="1483646" y="4643739"/>
            <a:chExt cx="316506" cy="316506"/>
          </a:xfrm>
          <a:solidFill>
            <a:schemeClr val="accent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0688B2A-C266-474C-88AA-27EBC3EA4D40}"/>
                </a:ext>
              </a:extLst>
            </p:cNvPr>
            <p:cNvSpPr/>
            <p:nvPr/>
          </p:nvSpPr>
          <p:spPr>
            <a:xfrm>
              <a:off x="1516615" y="4832590"/>
              <a:ext cx="95611" cy="32969"/>
            </a:xfrm>
            <a:custGeom>
              <a:avLst/>
              <a:gdLst>
                <a:gd name="connsiteX0" fmla="*/ 95611 w 95611"/>
                <a:gd name="connsiteY0" fmla="*/ 29736 h 32969"/>
                <a:gd name="connsiteX1" fmla="*/ 51762 w 95611"/>
                <a:gd name="connsiteY1" fmla="*/ 2701 h 32969"/>
                <a:gd name="connsiteX2" fmla="*/ 0 w 95611"/>
                <a:gd name="connsiteY2" fmla="*/ 4350 h 32969"/>
                <a:gd name="connsiteX3" fmla="*/ 43849 w 95611"/>
                <a:gd name="connsiteY3" fmla="*/ 31384 h 32969"/>
                <a:gd name="connsiteX4" fmla="*/ 95611 w 95611"/>
                <a:gd name="connsiteY4" fmla="*/ 29736 h 32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611" h="32969">
                  <a:moveTo>
                    <a:pt x="95611" y="29736"/>
                  </a:moveTo>
                  <a:cubicBezTo>
                    <a:pt x="95611" y="29736"/>
                    <a:pt x="78137" y="9625"/>
                    <a:pt x="51762" y="2701"/>
                  </a:cubicBezTo>
                  <a:cubicBezTo>
                    <a:pt x="25386" y="-4222"/>
                    <a:pt x="0" y="4350"/>
                    <a:pt x="0" y="4350"/>
                  </a:cubicBezTo>
                  <a:cubicBezTo>
                    <a:pt x="0" y="4350"/>
                    <a:pt x="17474" y="24461"/>
                    <a:pt x="43849" y="31384"/>
                  </a:cubicBezTo>
                  <a:cubicBezTo>
                    <a:pt x="70225" y="38308"/>
                    <a:pt x="95611" y="29736"/>
                    <a:pt x="95611" y="29736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F41D42B-7053-4F62-B62C-52CAC6FDACE3}"/>
                </a:ext>
              </a:extLst>
            </p:cNvPr>
            <p:cNvSpPr/>
            <p:nvPr/>
          </p:nvSpPr>
          <p:spPr>
            <a:xfrm>
              <a:off x="1513318" y="4762429"/>
              <a:ext cx="69236" cy="69236"/>
            </a:xfrm>
            <a:custGeom>
              <a:avLst/>
              <a:gdLst>
                <a:gd name="connsiteX0" fmla="*/ 69895 w 69235"/>
                <a:gd name="connsiteY0" fmla="*/ 69895 h 69235"/>
                <a:gd name="connsiteX1" fmla="*/ 45498 w 69235"/>
                <a:gd name="connsiteY1" fmla="*/ 24397 h 69235"/>
                <a:gd name="connsiteX2" fmla="*/ 0 w 69235"/>
                <a:gd name="connsiteY2" fmla="*/ 0 h 69235"/>
                <a:gd name="connsiteX3" fmla="*/ 24397 w 69235"/>
                <a:gd name="connsiteY3" fmla="*/ 45498 h 69235"/>
                <a:gd name="connsiteX4" fmla="*/ 69895 w 69235"/>
                <a:gd name="connsiteY4" fmla="*/ 69895 h 69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35" h="69235">
                  <a:moveTo>
                    <a:pt x="69895" y="69895"/>
                  </a:moveTo>
                  <a:cubicBezTo>
                    <a:pt x="69895" y="69895"/>
                    <a:pt x="64620" y="43849"/>
                    <a:pt x="45498" y="24397"/>
                  </a:cubicBezTo>
                  <a:cubicBezTo>
                    <a:pt x="26046" y="5275"/>
                    <a:pt x="0" y="0"/>
                    <a:pt x="0" y="0"/>
                  </a:cubicBezTo>
                  <a:cubicBezTo>
                    <a:pt x="0" y="0"/>
                    <a:pt x="5275" y="26046"/>
                    <a:pt x="24397" y="45498"/>
                  </a:cubicBezTo>
                  <a:cubicBezTo>
                    <a:pt x="43849" y="64620"/>
                    <a:pt x="69895" y="69895"/>
                    <a:pt x="69895" y="69895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ADA3508-A813-4FE8-B8BB-58AA1793438A}"/>
                </a:ext>
              </a:extLst>
            </p:cNvPr>
            <p:cNvSpPr/>
            <p:nvPr/>
          </p:nvSpPr>
          <p:spPr>
            <a:xfrm>
              <a:off x="1544246" y="4697149"/>
              <a:ext cx="32969" cy="95611"/>
            </a:xfrm>
            <a:custGeom>
              <a:avLst/>
              <a:gdLst>
                <a:gd name="connsiteX0" fmla="*/ 29736 w 32969"/>
                <a:gd name="connsiteY0" fmla="*/ 95611 h 95611"/>
                <a:gd name="connsiteX1" fmla="*/ 31384 w 32969"/>
                <a:gd name="connsiteY1" fmla="*/ 43849 h 95611"/>
                <a:gd name="connsiteX2" fmla="*/ 4350 w 32969"/>
                <a:gd name="connsiteY2" fmla="*/ 0 h 95611"/>
                <a:gd name="connsiteX3" fmla="*/ 2701 w 32969"/>
                <a:gd name="connsiteY3" fmla="*/ 51762 h 95611"/>
                <a:gd name="connsiteX4" fmla="*/ 29736 w 32969"/>
                <a:gd name="connsiteY4" fmla="*/ 95611 h 9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69" h="95611">
                  <a:moveTo>
                    <a:pt x="29736" y="95611"/>
                  </a:moveTo>
                  <a:cubicBezTo>
                    <a:pt x="29736" y="95611"/>
                    <a:pt x="38308" y="70225"/>
                    <a:pt x="31384" y="43849"/>
                  </a:cubicBezTo>
                  <a:cubicBezTo>
                    <a:pt x="24461" y="17474"/>
                    <a:pt x="4350" y="0"/>
                    <a:pt x="4350" y="0"/>
                  </a:cubicBezTo>
                  <a:cubicBezTo>
                    <a:pt x="4350" y="0"/>
                    <a:pt x="-4222" y="25386"/>
                    <a:pt x="2701" y="51762"/>
                  </a:cubicBezTo>
                  <a:cubicBezTo>
                    <a:pt x="9625" y="78137"/>
                    <a:pt x="29736" y="95611"/>
                    <a:pt x="29736" y="95611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3375A98-D503-4CB3-9432-20C3CD5931D0}"/>
                </a:ext>
              </a:extLst>
            </p:cNvPr>
            <p:cNvSpPr/>
            <p:nvPr/>
          </p:nvSpPr>
          <p:spPr>
            <a:xfrm>
              <a:off x="1583809" y="4671763"/>
              <a:ext cx="32969" cy="95611"/>
            </a:xfrm>
            <a:custGeom>
              <a:avLst/>
              <a:gdLst>
                <a:gd name="connsiteX0" fmla="*/ 31384 w 32969"/>
                <a:gd name="connsiteY0" fmla="*/ 51762 h 95611"/>
                <a:gd name="connsiteX1" fmla="*/ 29736 w 32969"/>
                <a:gd name="connsiteY1" fmla="*/ 0 h 95611"/>
                <a:gd name="connsiteX2" fmla="*/ 2701 w 32969"/>
                <a:gd name="connsiteY2" fmla="*/ 43849 h 95611"/>
                <a:gd name="connsiteX3" fmla="*/ 4350 w 32969"/>
                <a:gd name="connsiteY3" fmla="*/ 95611 h 95611"/>
                <a:gd name="connsiteX4" fmla="*/ 31384 w 32969"/>
                <a:gd name="connsiteY4" fmla="*/ 51762 h 9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69" h="95611">
                  <a:moveTo>
                    <a:pt x="31384" y="51762"/>
                  </a:moveTo>
                  <a:cubicBezTo>
                    <a:pt x="38308" y="25386"/>
                    <a:pt x="29736" y="0"/>
                    <a:pt x="29736" y="0"/>
                  </a:cubicBezTo>
                  <a:cubicBezTo>
                    <a:pt x="29736" y="0"/>
                    <a:pt x="9625" y="17474"/>
                    <a:pt x="2701" y="43849"/>
                  </a:cubicBezTo>
                  <a:cubicBezTo>
                    <a:pt x="-4222" y="70225"/>
                    <a:pt x="4350" y="95611"/>
                    <a:pt x="4350" y="95611"/>
                  </a:cubicBezTo>
                  <a:cubicBezTo>
                    <a:pt x="4350" y="95611"/>
                    <a:pt x="24131" y="78137"/>
                    <a:pt x="31384" y="51762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C4E275-4E63-4306-8D6A-91E5EC40D223}"/>
                </a:ext>
              </a:extLst>
            </p:cNvPr>
            <p:cNvSpPr/>
            <p:nvPr/>
          </p:nvSpPr>
          <p:spPr>
            <a:xfrm>
              <a:off x="1671571" y="4832446"/>
              <a:ext cx="95611" cy="32969"/>
            </a:xfrm>
            <a:custGeom>
              <a:avLst/>
              <a:gdLst>
                <a:gd name="connsiteX0" fmla="*/ 43849 w 95611"/>
                <a:gd name="connsiteY0" fmla="*/ 2846 h 32969"/>
                <a:gd name="connsiteX1" fmla="*/ 0 w 95611"/>
                <a:gd name="connsiteY1" fmla="*/ 29880 h 32969"/>
                <a:gd name="connsiteX2" fmla="*/ 51762 w 95611"/>
                <a:gd name="connsiteY2" fmla="*/ 31529 h 32969"/>
                <a:gd name="connsiteX3" fmla="*/ 95611 w 95611"/>
                <a:gd name="connsiteY3" fmla="*/ 4494 h 32969"/>
                <a:gd name="connsiteX4" fmla="*/ 43849 w 95611"/>
                <a:gd name="connsiteY4" fmla="*/ 2846 h 32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611" h="32969">
                  <a:moveTo>
                    <a:pt x="43849" y="2846"/>
                  </a:moveTo>
                  <a:cubicBezTo>
                    <a:pt x="17474" y="9769"/>
                    <a:pt x="0" y="29880"/>
                    <a:pt x="0" y="29880"/>
                  </a:cubicBezTo>
                  <a:cubicBezTo>
                    <a:pt x="0" y="29880"/>
                    <a:pt x="25386" y="38452"/>
                    <a:pt x="51762" y="31529"/>
                  </a:cubicBezTo>
                  <a:cubicBezTo>
                    <a:pt x="78137" y="24605"/>
                    <a:pt x="95611" y="4494"/>
                    <a:pt x="95611" y="4494"/>
                  </a:cubicBezTo>
                  <a:cubicBezTo>
                    <a:pt x="95611" y="4494"/>
                    <a:pt x="70225" y="-4408"/>
                    <a:pt x="43849" y="2846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47D631D-128A-4B47-9791-ACF13C54A3F6}"/>
                </a:ext>
              </a:extLst>
            </p:cNvPr>
            <p:cNvSpPr/>
            <p:nvPr/>
          </p:nvSpPr>
          <p:spPr>
            <a:xfrm>
              <a:off x="1700584" y="4762429"/>
              <a:ext cx="69236" cy="69236"/>
            </a:xfrm>
            <a:custGeom>
              <a:avLst/>
              <a:gdLst>
                <a:gd name="connsiteX0" fmla="*/ 69895 w 69235"/>
                <a:gd name="connsiteY0" fmla="*/ 0 h 69235"/>
                <a:gd name="connsiteX1" fmla="*/ 24397 w 69235"/>
                <a:gd name="connsiteY1" fmla="*/ 24397 h 69235"/>
                <a:gd name="connsiteX2" fmla="*/ 0 w 69235"/>
                <a:gd name="connsiteY2" fmla="*/ 69895 h 69235"/>
                <a:gd name="connsiteX3" fmla="*/ 45498 w 69235"/>
                <a:gd name="connsiteY3" fmla="*/ 45498 h 69235"/>
                <a:gd name="connsiteX4" fmla="*/ 69895 w 69235"/>
                <a:gd name="connsiteY4" fmla="*/ 0 h 69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35" h="69235">
                  <a:moveTo>
                    <a:pt x="69895" y="0"/>
                  </a:moveTo>
                  <a:cubicBezTo>
                    <a:pt x="69895" y="0"/>
                    <a:pt x="43849" y="5275"/>
                    <a:pt x="24397" y="24397"/>
                  </a:cubicBezTo>
                  <a:cubicBezTo>
                    <a:pt x="4945" y="43849"/>
                    <a:pt x="0" y="69895"/>
                    <a:pt x="0" y="69895"/>
                  </a:cubicBezTo>
                  <a:cubicBezTo>
                    <a:pt x="0" y="69895"/>
                    <a:pt x="26046" y="64620"/>
                    <a:pt x="45498" y="45498"/>
                  </a:cubicBezTo>
                  <a:cubicBezTo>
                    <a:pt x="64620" y="26046"/>
                    <a:pt x="69895" y="0"/>
                    <a:pt x="69895" y="0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F3D5231-E830-4810-AC50-B2A5F3C4C802}"/>
                </a:ext>
              </a:extLst>
            </p:cNvPr>
            <p:cNvSpPr/>
            <p:nvPr/>
          </p:nvSpPr>
          <p:spPr>
            <a:xfrm>
              <a:off x="1705796" y="4697149"/>
              <a:ext cx="32969" cy="95611"/>
            </a:xfrm>
            <a:custGeom>
              <a:avLst/>
              <a:gdLst>
                <a:gd name="connsiteX0" fmla="*/ 31384 w 32969"/>
                <a:gd name="connsiteY0" fmla="*/ 51762 h 95611"/>
                <a:gd name="connsiteX1" fmla="*/ 29736 w 32969"/>
                <a:gd name="connsiteY1" fmla="*/ 0 h 95611"/>
                <a:gd name="connsiteX2" fmla="*/ 2701 w 32969"/>
                <a:gd name="connsiteY2" fmla="*/ 43849 h 95611"/>
                <a:gd name="connsiteX3" fmla="*/ 4350 w 32969"/>
                <a:gd name="connsiteY3" fmla="*/ 95611 h 95611"/>
                <a:gd name="connsiteX4" fmla="*/ 31384 w 32969"/>
                <a:gd name="connsiteY4" fmla="*/ 51762 h 9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69" h="95611">
                  <a:moveTo>
                    <a:pt x="31384" y="51762"/>
                  </a:moveTo>
                  <a:cubicBezTo>
                    <a:pt x="38308" y="25386"/>
                    <a:pt x="29736" y="0"/>
                    <a:pt x="29736" y="0"/>
                  </a:cubicBezTo>
                  <a:cubicBezTo>
                    <a:pt x="29736" y="0"/>
                    <a:pt x="9625" y="17474"/>
                    <a:pt x="2701" y="43849"/>
                  </a:cubicBezTo>
                  <a:cubicBezTo>
                    <a:pt x="-4222" y="70225"/>
                    <a:pt x="4350" y="95611"/>
                    <a:pt x="4350" y="95611"/>
                  </a:cubicBezTo>
                  <a:cubicBezTo>
                    <a:pt x="4350" y="95611"/>
                    <a:pt x="24131" y="78137"/>
                    <a:pt x="31384" y="51762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662467E-839B-4390-889B-7361DD291D6A}"/>
                </a:ext>
              </a:extLst>
            </p:cNvPr>
            <p:cNvSpPr/>
            <p:nvPr/>
          </p:nvSpPr>
          <p:spPr>
            <a:xfrm>
              <a:off x="1666233" y="4671763"/>
              <a:ext cx="32969" cy="95611"/>
            </a:xfrm>
            <a:custGeom>
              <a:avLst/>
              <a:gdLst>
                <a:gd name="connsiteX0" fmla="*/ 29736 w 32969"/>
                <a:gd name="connsiteY0" fmla="*/ 95611 h 95611"/>
                <a:gd name="connsiteX1" fmla="*/ 31384 w 32969"/>
                <a:gd name="connsiteY1" fmla="*/ 43849 h 95611"/>
                <a:gd name="connsiteX2" fmla="*/ 4350 w 32969"/>
                <a:gd name="connsiteY2" fmla="*/ 0 h 95611"/>
                <a:gd name="connsiteX3" fmla="*/ 2701 w 32969"/>
                <a:gd name="connsiteY3" fmla="*/ 51762 h 95611"/>
                <a:gd name="connsiteX4" fmla="*/ 29736 w 32969"/>
                <a:gd name="connsiteY4" fmla="*/ 95611 h 9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69" h="95611">
                  <a:moveTo>
                    <a:pt x="29736" y="95611"/>
                  </a:moveTo>
                  <a:cubicBezTo>
                    <a:pt x="29736" y="95611"/>
                    <a:pt x="38308" y="70225"/>
                    <a:pt x="31384" y="43849"/>
                  </a:cubicBezTo>
                  <a:cubicBezTo>
                    <a:pt x="24461" y="17474"/>
                    <a:pt x="4350" y="0"/>
                    <a:pt x="4350" y="0"/>
                  </a:cubicBezTo>
                  <a:cubicBezTo>
                    <a:pt x="4350" y="0"/>
                    <a:pt x="-4222" y="25386"/>
                    <a:pt x="2701" y="51762"/>
                  </a:cubicBezTo>
                  <a:cubicBezTo>
                    <a:pt x="9625" y="78137"/>
                    <a:pt x="29736" y="95611"/>
                    <a:pt x="29736" y="95611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10CA50-30F3-4AC7-9CF7-5DF8A17F89CF}"/>
                </a:ext>
              </a:extLst>
            </p:cNvPr>
            <p:cNvSpPr/>
            <p:nvPr/>
          </p:nvSpPr>
          <p:spPr>
            <a:xfrm>
              <a:off x="1551233" y="4870284"/>
              <a:ext cx="181332" cy="59345"/>
            </a:xfrm>
            <a:custGeom>
              <a:avLst/>
              <a:gdLst>
                <a:gd name="connsiteX0" fmla="*/ 137482 w 181331"/>
                <a:gd name="connsiteY0" fmla="*/ 2922 h 59344"/>
                <a:gd name="connsiteX1" fmla="*/ 90666 w 181331"/>
                <a:gd name="connsiteY1" fmla="*/ 2922 h 59344"/>
                <a:gd name="connsiteX2" fmla="*/ 43849 w 181331"/>
                <a:gd name="connsiteY2" fmla="*/ 2592 h 59344"/>
                <a:gd name="connsiteX3" fmla="*/ 0 w 181331"/>
                <a:gd name="connsiteY3" fmla="*/ 29627 h 59344"/>
                <a:gd name="connsiteX4" fmla="*/ 51762 w 181331"/>
                <a:gd name="connsiteY4" fmla="*/ 31276 h 59344"/>
                <a:gd name="connsiteX5" fmla="*/ 64290 w 181331"/>
                <a:gd name="connsiteY5" fmla="*/ 26660 h 59344"/>
                <a:gd name="connsiteX6" fmla="*/ 44179 w 181331"/>
                <a:gd name="connsiteY6" fmla="*/ 43474 h 59344"/>
                <a:gd name="connsiteX7" fmla="*/ 51762 w 181331"/>
                <a:gd name="connsiteY7" fmla="*/ 61608 h 59344"/>
                <a:gd name="connsiteX8" fmla="*/ 84072 w 181331"/>
                <a:gd name="connsiteY8" fmla="*/ 32924 h 59344"/>
                <a:gd name="connsiteX9" fmla="*/ 90995 w 181331"/>
                <a:gd name="connsiteY9" fmla="*/ 23693 h 59344"/>
                <a:gd name="connsiteX10" fmla="*/ 97919 w 181331"/>
                <a:gd name="connsiteY10" fmla="*/ 32924 h 59344"/>
                <a:gd name="connsiteX11" fmla="*/ 130229 w 181331"/>
                <a:gd name="connsiteY11" fmla="*/ 61608 h 59344"/>
                <a:gd name="connsiteX12" fmla="*/ 137812 w 181331"/>
                <a:gd name="connsiteY12" fmla="*/ 43474 h 59344"/>
                <a:gd name="connsiteX13" fmla="*/ 117701 w 181331"/>
                <a:gd name="connsiteY13" fmla="*/ 26660 h 59344"/>
                <a:gd name="connsiteX14" fmla="*/ 130229 w 181331"/>
                <a:gd name="connsiteY14" fmla="*/ 31276 h 59344"/>
                <a:gd name="connsiteX15" fmla="*/ 181991 w 181331"/>
                <a:gd name="connsiteY15" fmla="*/ 29627 h 59344"/>
                <a:gd name="connsiteX16" fmla="*/ 137482 w 181331"/>
                <a:gd name="connsiteY16" fmla="*/ 2922 h 59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1331" h="59344">
                  <a:moveTo>
                    <a:pt x="137482" y="2922"/>
                  </a:moveTo>
                  <a:cubicBezTo>
                    <a:pt x="118030" y="-2353"/>
                    <a:pt x="99238" y="944"/>
                    <a:pt x="90666" y="2922"/>
                  </a:cubicBezTo>
                  <a:cubicBezTo>
                    <a:pt x="82094" y="944"/>
                    <a:pt x="63301" y="-2353"/>
                    <a:pt x="43849" y="2592"/>
                  </a:cubicBezTo>
                  <a:cubicBezTo>
                    <a:pt x="17474" y="9516"/>
                    <a:pt x="0" y="29627"/>
                    <a:pt x="0" y="29627"/>
                  </a:cubicBezTo>
                  <a:cubicBezTo>
                    <a:pt x="0" y="29627"/>
                    <a:pt x="25386" y="38199"/>
                    <a:pt x="51762" y="31276"/>
                  </a:cubicBezTo>
                  <a:cubicBezTo>
                    <a:pt x="56048" y="29957"/>
                    <a:pt x="60334" y="28638"/>
                    <a:pt x="64290" y="26660"/>
                  </a:cubicBezTo>
                  <a:cubicBezTo>
                    <a:pt x="59345" y="33584"/>
                    <a:pt x="54399" y="39188"/>
                    <a:pt x="44179" y="43474"/>
                  </a:cubicBezTo>
                  <a:lnTo>
                    <a:pt x="51762" y="61608"/>
                  </a:lnTo>
                  <a:cubicBezTo>
                    <a:pt x="69565" y="54025"/>
                    <a:pt x="77148" y="42815"/>
                    <a:pt x="84072" y="32924"/>
                  </a:cubicBezTo>
                  <a:cubicBezTo>
                    <a:pt x="86380" y="29627"/>
                    <a:pt x="88358" y="26660"/>
                    <a:pt x="90995" y="23693"/>
                  </a:cubicBezTo>
                  <a:cubicBezTo>
                    <a:pt x="93303" y="26660"/>
                    <a:pt x="95611" y="29627"/>
                    <a:pt x="97919" y="32924"/>
                  </a:cubicBezTo>
                  <a:cubicBezTo>
                    <a:pt x="104513" y="42815"/>
                    <a:pt x="112096" y="54025"/>
                    <a:pt x="130229" y="61608"/>
                  </a:cubicBezTo>
                  <a:lnTo>
                    <a:pt x="137812" y="43474"/>
                  </a:lnTo>
                  <a:cubicBezTo>
                    <a:pt x="127591" y="39188"/>
                    <a:pt x="122646" y="33584"/>
                    <a:pt x="117701" y="26660"/>
                  </a:cubicBezTo>
                  <a:cubicBezTo>
                    <a:pt x="121657" y="28309"/>
                    <a:pt x="125613" y="29957"/>
                    <a:pt x="130229" y="31276"/>
                  </a:cubicBezTo>
                  <a:cubicBezTo>
                    <a:pt x="156605" y="38199"/>
                    <a:pt x="181991" y="29627"/>
                    <a:pt x="181991" y="29627"/>
                  </a:cubicBezTo>
                  <a:cubicBezTo>
                    <a:pt x="181991" y="29627"/>
                    <a:pt x="163858" y="9846"/>
                    <a:pt x="137482" y="2922"/>
                  </a:cubicBez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23" name="Graphic 453" descr="Medal">
            <a:extLst>
              <a:ext uri="{FF2B5EF4-FFF2-40B4-BE49-F238E27FC236}">
                <a16:creationId xmlns:a16="http://schemas.microsoft.com/office/drawing/2014/main" id="{E4B6627E-6B83-4C27-A870-88B0D5D78B4C}"/>
              </a:ext>
            </a:extLst>
          </p:cNvPr>
          <p:cNvGrpSpPr/>
          <p:nvPr/>
        </p:nvGrpSpPr>
        <p:grpSpPr>
          <a:xfrm>
            <a:off x="808425" y="4386431"/>
            <a:ext cx="630174" cy="630174"/>
            <a:chOff x="1851723" y="4643739"/>
            <a:chExt cx="316506" cy="316506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1E7F8BB-CC5F-43F1-9B53-F79CFC18C223}"/>
                </a:ext>
              </a:extLst>
            </p:cNvPr>
            <p:cNvSpPr/>
            <p:nvPr/>
          </p:nvSpPr>
          <p:spPr>
            <a:xfrm>
              <a:off x="1971072" y="4819795"/>
              <a:ext cx="75830" cy="75830"/>
            </a:xfrm>
            <a:custGeom>
              <a:avLst/>
              <a:gdLst>
                <a:gd name="connsiteX0" fmla="*/ 38904 w 75829"/>
                <a:gd name="connsiteY0" fmla="*/ 0 h 75829"/>
                <a:gd name="connsiteX1" fmla="*/ 0 w 75829"/>
                <a:gd name="connsiteY1" fmla="*/ 38904 h 75829"/>
                <a:gd name="connsiteX2" fmla="*/ 38904 w 75829"/>
                <a:gd name="connsiteY2" fmla="*/ 78137 h 75829"/>
                <a:gd name="connsiteX3" fmla="*/ 77808 w 75829"/>
                <a:gd name="connsiteY3" fmla="*/ 39234 h 75829"/>
                <a:gd name="connsiteX4" fmla="*/ 38904 w 75829"/>
                <a:gd name="connsiteY4" fmla="*/ 0 h 75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829" h="75829">
                  <a:moveTo>
                    <a:pt x="38904" y="0"/>
                  </a:moveTo>
                  <a:cubicBezTo>
                    <a:pt x="17474" y="0"/>
                    <a:pt x="0" y="17474"/>
                    <a:pt x="0" y="38904"/>
                  </a:cubicBezTo>
                  <a:cubicBezTo>
                    <a:pt x="0" y="60334"/>
                    <a:pt x="17474" y="78137"/>
                    <a:pt x="38904" y="78137"/>
                  </a:cubicBezTo>
                  <a:cubicBezTo>
                    <a:pt x="60334" y="78137"/>
                    <a:pt x="77808" y="60664"/>
                    <a:pt x="77808" y="39234"/>
                  </a:cubicBezTo>
                  <a:cubicBezTo>
                    <a:pt x="77808" y="17803"/>
                    <a:pt x="60334" y="0"/>
                    <a:pt x="38904" y="0"/>
                  </a:cubicBezTo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185043F-A5E1-4E80-8876-FF14744FF39E}"/>
                </a:ext>
              </a:extLst>
            </p:cNvPr>
            <p:cNvSpPr/>
            <p:nvPr/>
          </p:nvSpPr>
          <p:spPr>
            <a:xfrm>
              <a:off x="1937443" y="4786496"/>
              <a:ext cx="145065" cy="145065"/>
            </a:xfrm>
            <a:custGeom>
              <a:avLst/>
              <a:gdLst>
                <a:gd name="connsiteX0" fmla="*/ 72533 w 145065"/>
                <a:gd name="connsiteY0" fmla="*/ 0 h 145065"/>
                <a:gd name="connsiteX1" fmla="*/ 0 w 145065"/>
                <a:gd name="connsiteY1" fmla="*/ 72533 h 145065"/>
                <a:gd name="connsiteX2" fmla="*/ 72533 w 145065"/>
                <a:gd name="connsiteY2" fmla="*/ 145065 h 145065"/>
                <a:gd name="connsiteX3" fmla="*/ 145065 w 145065"/>
                <a:gd name="connsiteY3" fmla="*/ 72533 h 145065"/>
                <a:gd name="connsiteX4" fmla="*/ 72533 w 145065"/>
                <a:gd name="connsiteY4" fmla="*/ 0 h 145065"/>
                <a:gd name="connsiteX5" fmla="*/ 72533 w 145065"/>
                <a:gd name="connsiteY5" fmla="*/ 125284 h 145065"/>
                <a:gd name="connsiteX6" fmla="*/ 19782 w 145065"/>
                <a:gd name="connsiteY6" fmla="*/ 72533 h 145065"/>
                <a:gd name="connsiteX7" fmla="*/ 72533 w 145065"/>
                <a:gd name="connsiteY7" fmla="*/ 19782 h 145065"/>
                <a:gd name="connsiteX8" fmla="*/ 125284 w 145065"/>
                <a:gd name="connsiteY8" fmla="*/ 72533 h 145065"/>
                <a:gd name="connsiteX9" fmla="*/ 72533 w 145065"/>
                <a:gd name="connsiteY9" fmla="*/ 125284 h 145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5065" h="145065">
                  <a:moveTo>
                    <a:pt x="72533" y="0"/>
                  </a:moveTo>
                  <a:cubicBezTo>
                    <a:pt x="32640" y="0"/>
                    <a:pt x="0" y="32640"/>
                    <a:pt x="0" y="72533"/>
                  </a:cubicBezTo>
                  <a:cubicBezTo>
                    <a:pt x="0" y="112426"/>
                    <a:pt x="32640" y="145065"/>
                    <a:pt x="72533" y="145065"/>
                  </a:cubicBezTo>
                  <a:cubicBezTo>
                    <a:pt x="112426" y="145065"/>
                    <a:pt x="145065" y="112426"/>
                    <a:pt x="145065" y="72533"/>
                  </a:cubicBezTo>
                  <a:cubicBezTo>
                    <a:pt x="145065" y="32640"/>
                    <a:pt x="112426" y="0"/>
                    <a:pt x="72533" y="0"/>
                  </a:cubicBezTo>
                  <a:moveTo>
                    <a:pt x="72533" y="125284"/>
                  </a:moveTo>
                  <a:cubicBezTo>
                    <a:pt x="43520" y="125284"/>
                    <a:pt x="19782" y="101546"/>
                    <a:pt x="19782" y="72533"/>
                  </a:cubicBezTo>
                  <a:cubicBezTo>
                    <a:pt x="19782" y="43520"/>
                    <a:pt x="43520" y="19782"/>
                    <a:pt x="72533" y="19782"/>
                  </a:cubicBezTo>
                  <a:cubicBezTo>
                    <a:pt x="101546" y="19782"/>
                    <a:pt x="125284" y="43520"/>
                    <a:pt x="125284" y="72533"/>
                  </a:cubicBezTo>
                  <a:cubicBezTo>
                    <a:pt x="125284" y="101546"/>
                    <a:pt x="101546" y="125284"/>
                    <a:pt x="72533" y="125284"/>
                  </a:cubicBezTo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9915B45-47F1-4CD2-AA49-02D9C8FB170B}"/>
                </a:ext>
              </a:extLst>
            </p:cNvPr>
            <p:cNvSpPr/>
            <p:nvPr/>
          </p:nvSpPr>
          <p:spPr>
            <a:xfrm>
              <a:off x="2027779" y="4672422"/>
              <a:ext cx="75830" cy="118690"/>
            </a:xfrm>
            <a:custGeom>
              <a:avLst/>
              <a:gdLst>
                <a:gd name="connsiteX0" fmla="*/ 0 w 75829"/>
                <a:gd name="connsiteY0" fmla="*/ 102535 h 118689"/>
                <a:gd name="connsiteX1" fmla="*/ 35937 w 75829"/>
                <a:gd name="connsiteY1" fmla="*/ 119349 h 118689"/>
                <a:gd name="connsiteX2" fmla="*/ 76489 w 75829"/>
                <a:gd name="connsiteY2" fmla="*/ 27694 h 118689"/>
                <a:gd name="connsiteX3" fmla="*/ 58026 w 75829"/>
                <a:gd name="connsiteY3" fmla="*/ 0 h 118689"/>
                <a:gd name="connsiteX4" fmla="*/ 46157 w 75829"/>
                <a:gd name="connsiteY4" fmla="*/ 0 h 118689"/>
                <a:gd name="connsiteX5" fmla="*/ 20441 w 75829"/>
                <a:gd name="connsiteY5" fmla="*/ 56378 h 118689"/>
                <a:gd name="connsiteX6" fmla="*/ 0 w 75829"/>
                <a:gd name="connsiteY6" fmla="*/ 102535 h 118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829" h="118689">
                  <a:moveTo>
                    <a:pt x="0" y="102535"/>
                  </a:moveTo>
                  <a:cubicBezTo>
                    <a:pt x="13188" y="105502"/>
                    <a:pt x="25386" y="111107"/>
                    <a:pt x="35937" y="119349"/>
                  </a:cubicBezTo>
                  <a:lnTo>
                    <a:pt x="76489" y="27694"/>
                  </a:lnTo>
                  <a:lnTo>
                    <a:pt x="58026" y="0"/>
                  </a:lnTo>
                  <a:lnTo>
                    <a:pt x="46157" y="0"/>
                  </a:lnTo>
                  <a:lnTo>
                    <a:pt x="20441" y="56378"/>
                  </a:lnTo>
                  <a:lnTo>
                    <a:pt x="0" y="102535"/>
                  </a:ln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686700D-748B-4BE8-B42F-A23708239C94}"/>
                </a:ext>
              </a:extLst>
            </p:cNvPr>
            <p:cNvSpPr/>
            <p:nvPr/>
          </p:nvSpPr>
          <p:spPr>
            <a:xfrm>
              <a:off x="1916013" y="4672422"/>
              <a:ext cx="75830" cy="118690"/>
            </a:xfrm>
            <a:custGeom>
              <a:avLst/>
              <a:gdLst>
                <a:gd name="connsiteX0" fmla="*/ 76159 w 75829"/>
                <a:gd name="connsiteY0" fmla="*/ 102535 h 118689"/>
                <a:gd name="connsiteX1" fmla="*/ 55718 w 75829"/>
                <a:gd name="connsiteY1" fmla="*/ 56378 h 118689"/>
                <a:gd name="connsiteX2" fmla="*/ 30002 w 75829"/>
                <a:gd name="connsiteY2" fmla="*/ 0 h 118689"/>
                <a:gd name="connsiteX3" fmla="*/ 18133 w 75829"/>
                <a:gd name="connsiteY3" fmla="*/ 0 h 118689"/>
                <a:gd name="connsiteX4" fmla="*/ 0 w 75829"/>
                <a:gd name="connsiteY4" fmla="*/ 27694 h 118689"/>
                <a:gd name="connsiteX5" fmla="*/ 40552 w 75829"/>
                <a:gd name="connsiteY5" fmla="*/ 119349 h 118689"/>
                <a:gd name="connsiteX6" fmla="*/ 76159 w 75829"/>
                <a:gd name="connsiteY6" fmla="*/ 102535 h 118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829" h="118689">
                  <a:moveTo>
                    <a:pt x="76159" y="102535"/>
                  </a:moveTo>
                  <a:lnTo>
                    <a:pt x="55718" y="56378"/>
                  </a:lnTo>
                  <a:lnTo>
                    <a:pt x="30002" y="0"/>
                  </a:lnTo>
                  <a:lnTo>
                    <a:pt x="18133" y="0"/>
                  </a:lnTo>
                  <a:lnTo>
                    <a:pt x="0" y="27694"/>
                  </a:lnTo>
                  <a:lnTo>
                    <a:pt x="40552" y="119349"/>
                  </a:lnTo>
                  <a:cubicBezTo>
                    <a:pt x="50773" y="111436"/>
                    <a:pt x="62972" y="105502"/>
                    <a:pt x="76159" y="102535"/>
                  </a:cubicBezTo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F56C97B-D78E-4CAF-908C-C2487C1E4668}"/>
                </a:ext>
              </a:extLst>
            </p:cNvPr>
            <p:cNvSpPr/>
            <p:nvPr/>
          </p:nvSpPr>
          <p:spPr>
            <a:xfrm>
              <a:off x="1960522" y="4672752"/>
              <a:ext cx="98908" cy="36266"/>
            </a:xfrm>
            <a:custGeom>
              <a:avLst/>
              <a:gdLst>
                <a:gd name="connsiteX0" fmla="*/ 80775 w 98908"/>
                <a:gd name="connsiteY0" fmla="*/ 39563 h 36266"/>
                <a:gd name="connsiteX1" fmla="*/ 98908 w 98908"/>
                <a:gd name="connsiteY1" fmla="*/ 0 h 36266"/>
                <a:gd name="connsiteX2" fmla="*/ 0 w 98908"/>
                <a:gd name="connsiteY2" fmla="*/ 0 h 36266"/>
                <a:gd name="connsiteX3" fmla="*/ 18133 w 98908"/>
                <a:gd name="connsiteY3" fmla="*/ 39563 h 36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908" h="36266">
                  <a:moveTo>
                    <a:pt x="80775" y="39563"/>
                  </a:moveTo>
                  <a:lnTo>
                    <a:pt x="98908" y="0"/>
                  </a:lnTo>
                  <a:lnTo>
                    <a:pt x="0" y="0"/>
                  </a:lnTo>
                  <a:lnTo>
                    <a:pt x="18133" y="39563"/>
                  </a:lnTo>
                  <a:close/>
                </a:path>
              </a:pathLst>
            </a:custGeom>
            <a:grpFill/>
            <a:ln w="32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29" name="TextBox 34">
            <a:extLst>
              <a:ext uri="{FF2B5EF4-FFF2-40B4-BE49-F238E27FC236}">
                <a16:creationId xmlns:a16="http://schemas.microsoft.com/office/drawing/2014/main" id="{D0B88208-A631-44F5-B24C-258455E089F2}"/>
              </a:ext>
            </a:extLst>
          </p:cNvPr>
          <p:cNvSpPr txBox="1"/>
          <p:nvPr/>
        </p:nvSpPr>
        <p:spPr>
          <a:xfrm>
            <a:off x="760253" y="1696122"/>
            <a:ext cx="4152583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/>
              <a:t>Lorem </a:t>
            </a:r>
            <a:r>
              <a:rPr lang="en-US" sz="1400" dirty="0" err="1"/>
              <a:t>Ipsum</a:t>
            </a:r>
            <a:r>
              <a:rPr lang="en-US" sz="1400" dirty="0"/>
              <a:t> has been the industry's standard dummy text ever since t</a:t>
            </a:r>
            <a:r>
              <a:rPr lang="id-ID" sz="1400" dirty="0"/>
              <a:t>z</a:t>
            </a:r>
            <a:r>
              <a:rPr lang="en-US" sz="1400" dirty="0"/>
              <a:t>he 1500s.</a:t>
            </a:r>
          </a:p>
        </p:txBody>
      </p:sp>
      <p:sp>
        <p:nvSpPr>
          <p:cNvPr id="31" name="TextBox 34">
            <a:extLst>
              <a:ext uri="{FF2B5EF4-FFF2-40B4-BE49-F238E27FC236}">
                <a16:creationId xmlns:a16="http://schemas.microsoft.com/office/drawing/2014/main" id="{1ABE358C-89FF-4E39-91A5-8B1A0AE10F50}"/>
              </a:ext>
            </a:extLst>
          </p:cNvPr>
          <p:cNvSpPr txBox="1"/>
          <p:nvPr/>
        </p:nvSpPr>
        <p:spPr>
          <a:xfrm>
            <a:off x="760253" y="3627289"/>
            <a:ext cx="4152583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/>
              <a:t>Lorem </a:t>
            </a:r>
            <a:r>
              <a:rPr lang="en-US" sz="1400" dirty="0" err="1"/>
              <a:t>Ipsum</a:t>
            </a:r>
            <a:r>
              <a:rPr lang="en-US" sz="1400" dirty="0"/>
              <a:t> has been the industry's standard dummy text ever since t</a:t>
            </a:r>
            <a:r>
              <a:rPr lang="id-ID" sz="1400" dirty="0"/>
              <a:t>z</a:t>
            </a:r>
            <a:r>
              <a:rPr lang="en-US" sz="1400" dirty="0"/>
              <a:t>he 1500s.</a:t>
            </a:r>
          </a:p>
        </p:txBody>
      </p:sp>
      <p:sp>
        <p:nvSpPr>
          <p:cNvPr id="33" name="TextBox 34">
            <a:extLst>
              <a:ext uri="{FF2B5EF4-FFF2-40B4-BE49-F238E27FC236}">
                <a16:creationId xmlns:a16="http://schemas.microsoft.com/office/drawing/2014/main" id="{1B4408BE-BF00-4321-8853-375968867E06}"/>
              </a:ext>
            </a:extLst>
          </p:cNvPr>
          <p:cNvSpPr txBox="1"/>
          <p:nvPr/>
        </p:nvSpPr>
        <p:spPr>
          <a:xfrm>
            <a:off x="760253" y="5610839"/>
            <a:ext cx="4152583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/>
              <a:t>Lorem </a:t>
            </a:r>
            <a:r>
              <a:rPr lang="en-US" sz="1400" dirty="0" err="1"/>
              <a:t>Ipsum</a:t>
            </a:r>
            <a:r>
              <a:rPr lang="en-US" sz="1400" dirty="0"/>
              <a:t> has been the industry's standard dummy text ever since t</a:t>
            </a:r>
            <a:r>
              <a:rPr lang="id-ID" sz="1400" dirty="0"/>
              <a:t>z</a:t>
            </a:r>
            <a:r>
              <a:rPr lang="en-US" sz="1400" dirty="0"/>
              <a:t>he 1500s.</a:t>
            </a:r>
          </a:p>
        </p:txBody>
      </p:sp>
      <p:sp>
        <p:nvSpPr>
          <p:cNvPr id="45" name="Content Placeholder 11">
            <a:extLst>
              <a:ext uri="{FF2B5EF4-FFF2-40B4-BE49-F238E27FC236}">
                <a16:creationId xmlns:a16="http://schemas.microsoft.com/office/drawing/2014/main" id="{89BFF5E6-699B-4B02-8352-F51A100987D2}"/>
              </a:ext>
            </a:extLst>
          </p:cNvPr>
          <p:cNvSpPr txBox="1">
            <a:spLocks/>
          </p:cNvSpPr>
          <p:nvPr/>
        </p:nvSpPr>
        <p:spPr>
          <a:xfrm>
            <a:off x="6623048" y="2802924"/>
            <a:ext cx="5041900" cy="24873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800" dirty="0">
                <a:solidFill>
                  <a:schemeClr val="bg2"/>
                </a:solidFill>
              </a:rPr>
              <a:t>Suitable for all categories business and personal presentation, eaque ipsa quae ab illo inventore veritatis et quasi architecto </a:t>
            </a: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id-ID" sz="1800" dirty="0">
                <a:solidFill>
                  <a:schemeClr val="bg2"/>
                </a:solidFill>
              </a:rPr>
              <a:t>beatae vitae dicta sunt explicabo </a:t>
            </a:r>
            <a:r>
              <a:rPr lang="en-US" sz="1800" dirty="0">
                <a:solidFill>
                  <a:schemeClr val="bg2"/>
                </a:solidFill>
              </a:rPr>
              <a:t>farmers ensure that we will bring the best.</a:t>
            </a:r>
            <a:endParaRPr lang="id-ID" sz="18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2D123F-F4BF-4D05-A3B3-AC9C0FA88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3048" y="1606552"/>
            <a:ext cx="5410200" cy="911458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2"/>
                </a:solidFill>
              </a:rPr>
              <a:t>Our </a:t>
            </a:r>
            <a:r>
              <a:rPr lang="en-US" dirty="0" err="1">
                <a:solidFill>
                  <a:schemeClr val="bg2"/>
                </a:solidFill>
              </a:rPr>
              <a:t>Achievment</a:t>
            </a:r>
            <a:endParaRPr lang="en-ID" dirty="0">
              <a:solidFill>
                <a:schemeClr val="bg2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04D6C39-348C-4FF5-A888-5C5ECA6E0BEB}"/>
              </a:ext>
            </a:extLst>
          </p:cNvPr>
          <p:cNvSpPr/>
          <p:nvPr/>
        </p:nvSpPr>
        <p:spPr>
          <a:xfrm flipH="1">
            <a:off x="11396196" y="1394421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366B60-AB4A-47B4-B2D0-64D0741EEC92}"/>
              </a:ext>
            </a:extLst>
          </p:cNvPr>
          <p:cNvSpPr txBox="1"/>
          <p:nvPr/>
        </p:nvSpPr>
        <p:spPr>
          <a:xfrm>
            <a:off x="757626" y="1059885"/>
            <a:ext cx="1825241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4000" b="1" dirty="0">
                <a:latin typeface="+mj-lt"/>
              </a:rPr>
              <a:t>1,350</a:t>
            </a:r>
            <a:endParaRPr lang="en-GB" sz="4400" b="1" dirty="0"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5BA6A9-7D0D-49B6-B039-BD9ED80EC241}"/>
              </a:ext>
            </a:extLst>
          </p:cNvPr>
          <p:cNvSpPr txBox="1"/>
          <p:nvPr/>
        </p:nvSpPr>
        <p:spPr>
          <a:xfrm>
            <a:off x="757626" y="2995563"/>
            <a:ext cx="176866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4000" b="1" dirty="0">
                <a:latin typeface="+mj-lt"/>
              </a:rPr>
              <a:t>1,079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A5FFCE-5CB0-44D5-80FE-816ADED08A9C}"/>
              </a:ext>
            </a:extLst>
          </p:cNvPr>
          <p:cNvSpPr txBox="1"/>
          <p:nvPr/>
        </p:nvSpPr>
        <p:spPr>
          <a:xfrm>
            <a:off x="757626" y="4979113"/>
            <a:ext cx="184269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4000" b="1" dirty="0">
                <a:latin typeface="+mj-lt"/>
              </a:rPr>
              <a:t>$12M</a:t>
            </a:r>
          </a:p>
        </p:txBody>
      </p:sp>
    </p:spTree>
    <p:extLst>
      <p:ext uri="{BB962C8B-B14F-4D97-AF65-F5344CB8AC3E}">
        <p14:creationId xmlns:p14="http://schemas.microsoft.com/office/powerpoint/2010/main" val="4160047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6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1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6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1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6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1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6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9" grpId="0"/>
      <p:bldP spid="31" grpId="0"/>
      <p:bldP spid="33" grpId="0"/>
      <p:bldP spid="45" grpId="0"/>
      <p:bldP spid="2" grpId="0"/>
      <p:bldP spid="8" grpId="0" animBg="1"/>
      <p:bldP spid="36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D1026-BB19-4D5E-BDC1-26898E7345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8E481E-5127-42E4-A347-3EAC6EB6FF95}"/>
              </a:ext>
            </a:extLst>
          </p:cNvPr>
          <p:cNvSpPr txBox="1"/>
          <p:nvPr/>
        </p:nvSpPr>
        <p:spPr>
          <a:xfrm>
            <a:off x="1152848" y="673821"/>
            <a:ext cx="5696008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b="1" dirty="0">
                <a:solidFill>
                  <a:schemeClr val="tx2"/>
                </a:solidFill>
                <a:latin typeface="+mj-lt"/>
              </a:rPr>
              <a:t>It is our duty to </a:t>
            </a:r>
            <a:r>
              <a:rPr lang="en-US" sz="4800" b="1" dirty="0">
                <a:solidFill>
                  <a:schemeClr val="accent1"/>
                </a:solidFill>
                <a:latin typeface="+mj-lt"/>
              </a:rPr>
              <a:t>save environment.</a:t>
            </a:r>
            <a:endParaRPr lang="en-ID" sz="4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95B774-034D-48D6-984A-B28A14F2EAC7}"/>
              </a:ext>
            </a:extLst>
          </p:cNvPr>
          <p:cNvSpPr txBox="1"/>
          <p:nvPr/>
        </p:nvSpPr>
        <p:spPr>
          <a:xfrm>
            <a:off x="1152848" y="2274258"/>
            <a:ext cx="31369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John Green</a:t>
            </a:r>
            <a:endParaRPr lang="en-ID" sz="2000" dirty="0">
              <a:solidFill>
                <a:schemeClr val="tx2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5DB2F2A-4AE5-4F29-A96D-59691D1DB549}"/>
              </a:ext>
            </a:extLst>
          </p:cNvPr>
          <p:cNvSpPr/>
          <p:nvPr/>
        </p:nvSpPr>
        <p:spPr>
          <a:xfrm>
            <a:off x="940156" y="319081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E4603EF-3F74-4126-AC58-36BC72F23F81}"/>
              </a:ext>
            </a:extLst>
          </p:cNvPr>
          <p:cNvSpPr/>
          <p:nvPr/>
        </p:nvSpPr>
        <p:spPr>
          <a:xfrm rot="14652506" flipH="1">
            <a:off x="230170" y="4553004"/>
            <a:ext cx="778144" cy="1082933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B02EE7E-B2ED-41E3-A416-6AF5E787053D}"/>
              </a:ext>
            </a:extLst>
          </p:cNvPr>
          <p:cNvSpPr/>
          <p:nvPr/>
        </p:nvSpPr>
        <p:spPr>
          <a:xfrm rot="8402450" flipH="1">
            <a:off x="2471577" y="3849028"/>
            <a:ext cx="441334" cy="614199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69B3F61-B7F1-4BE2-AB03-091C27622DF7}"/>
              </a:ext>
            </a:extLst>
          </p:cNvPr>
          <p:cNvSpPr/>
          <p:nvPr/>
        </p:nvSpPr>
        <p:spPr>
          <a:xfrm rot="18681817" flipH="1">
            <a:off x="6669511" y="621430"/>
            <a:ext cx="350599" cy="487924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55200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6BAB60-1A31-4E58-A9A0-7188F9454E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FE766A-D045-4156-81E6-A08A0A61D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7691" y="898535"/>
            <a:ext cx="9144000" cy="911458"/>
          </a:xfrm>
        </p:spPr>
        <p:txBody>
          <a:bodyPr anchor="ctr"/>
          <a:lstStyle/>
          <a:p>
            <a:r>
              <a:rPr lang="en-US" dirty="0"/>
              <a:t>Our Team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A6EBC5-011C-423D-88ED-BCA2CFDF17F8}"/>
              </a:ext>
            </a:extLst>
          </p:cNvPr>
          <p:cNvSpPr/>
          <p:nvPr/>
        </p:nvSpPr>
        <p:spPr>
          <a:xfrm>
            <a:off x="1065884" y="5156814"/>
            <a:ext cx="4353608" cy="12204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4EB5F14-AA41-44DE-ADEE-9D82494F20D0}"/>
              </a:ext>
            </a:extLst>
          </p:cNvPr>
          <p:cNvSpPr txBox="1"/>
          <p:nvPr/>
        </p:nvSpPr>
        <p:spPr>
          <a:xfrm>
            <a:off x="2394962" y="5224814"/>
            <a:ext cx="16954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2"/>
                </a:solidFill>
                <a:latin typeface="+mj-lt"/>
              </a:rPr>
              <a:t>Cad Adam</a:t>
            </a:r>
            <a:endParaRPr lang="en-ID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C2BDF9-4982-45D3-B9B8-7B371D29B70E}"/>
              </a:ext>
            </a:extLst>
          </p:cNvPr>
          <p:cNvSpPr txBox="1"/>
          <p:nvPr/>
        </p:nvSpPr>
        <p:spPr>
          <a:xfrm>
            <a:off x="1956812" y="5554150"/>
            <a:ext cx="257175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Founder &amp; Leader</a:t>
            </a:r>
            <a:endParaRPr lang="en-ID" sz="1400" dirty="0">
              <a:solidFill>
                <a:schemeClr val="bg2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6626D95-42EF-4D6B-9090-FDAE38E72E15}"/>
              </a:ext>
            </a:extLst>
          </p:cNvPr>
          <p:cNvSpPr/>
          <p:nvPr/>
        </p:nvSpPr>
        <p:spPr>
          <a:xfrm>
            <a:off x="1493676" y="5832492"/>
            <a:ext cx="3498022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400" dirty="0">
                <a:solidFill>
                  <a:schemeClr val="bg2"/>
                </a:solidFill>
              </a:rPr>
              <a:t>Suitable for all categories business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0FCE1B-A8F3-44DB-AE80-58B7101B5DA4}"/>
              </a:ext>
            </a:extLst>
          </p:cNvPr>
          <p:cNvSpPr txBox="1"/>
          <p:nvPr/>
        </p:nvSpPr>
        <p:spPr>
          <a:xfrm>
            <a:off x="6487691" y="2033927"/>
            <a:ext cx="16954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latin typeface="+mj-lt"/>
              </a:rPr>
              <a:t>About Me</a:t>
            </a:r>
            <a:endParaRPr lang="en-ID" b="1" dirty="0"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082AEF4-4F82-4FA1-9FD4-F1E9593A3FCB}"/>
              </a:ext>
            </a:extLst>
          </p:cNvPr>
          <p:cNvSpPr/>
          <p:nvPr/>
        </p:nvSpPr>
        <p:spPr>
          <a:xfrm>
            <a:off x="6535316" y="4204095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400" b="1" dirty="0">
                <a:latin typeface="+mj-lt"/>
              </a:rPr>
              <a:t>Description</a:t>
            </a:r>
            <a:endParaRPr lang="en-US" sz="1400" b="1" dirty="0"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535CFD-AE4C-4565-8E84-8A3A4D9EFBA3}"/>
              </a:ext>
            </a:extLst>
          </p:cNvPr>
          <p:cNvSpPr/>
          <p:nvPr/>
        </p:nvSpPr>
        <p:spPr>
          <a:xfrm>
            <a:off x="6535316" y="4731135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400" b="1" dirty="0">
                <a:latin typeface="+mj-lt"/>
              </a:rPr>
              <a:t>Description</a:t>
            </a:r>
            <a:endParaRPr lang="en-US" sz="1400" b="1" dirty="0">
              <a:latin typeface="+mj-lt"/>
            </a:endParaRPr>
          </a:p>
        </p:txBody>
      </p:sp>
      <p:sp>
        <p:nvSpPr>
          <p:cNvPr id="20" name="Rounded Rectangle 226">
            <a:extLst>
              <a:ext uri="{FF2B5EF4-FFF2-40B4-BE49-F238E27FC236}">
                <a16:creationId xmlns:a16="http://schemas.microsoft.com/office/drawing/2014/main" id="{8754D2D8-641E-4E2A-B5FF-F86CA930C0CB}"/>
              </a:ext>
            </a:extLst>
          </p:cNvPr>
          <p:cNvSpPr/>
          <p:nvPr/>
        </p:nvSpPr>
        <p:spPr>
          <a:xfrm rot="5400000">
            <a:off x="9571913" y="2445100"/>
            <a:ext cx="216415" cy="3772344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1" name="Rounded Rectangle 227">
            <a:extLst>
              <a:ext uri="{FF2B5EF4-FFF2-40B4-BE49-F238E27FC236}">
                <a16:creationId xmlns:a16="http://schemas.microsoft.com/office/drawing/2014/main" id="{30AF9F3C-928B-4938-9DA8-4B3E308471BD}"/>
              </a:ext>
            </a:extLst>
          </p:cNvPr>
          <p:cNvSpPr/>
          <p:nvPr/>
        </p:nvSpPr>
        <p:spPr>
          <a:xfrm>
            <a:off x="7793949" y="4223063"/>
            <a:ext cx="3583274" cy="21641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2" name="Rounded Rectangle 226">
            <a:extLst>
              <a:ext uri="{FF2B5EF4-FFF2-40B4-BE49-F238E27FC236}">
                <a16:creationId xmlns:a16="http://schemas.microsoft.com/office/drawing/2014/main" id="{65A1B080-6EE3-43DB-8098-9A318FD28317}"/>
              </a:ext>
            </a:extLst>
          </p:cNvPr>
          <p:cNvSpPr/>
          <p:nvPr/>
        </p:nvSpPr>
        <p:spPr>
          <a:xfrm rot="5400000">
            <a:off x="9571913" y="2972139"/>
            <a:ext cx="216415" cy="3772344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3" name="Rounded Rectangle 227">
            <a:extLst>
              <a:ext uri="{FF2B5EF4-FFF2-40B4-BE49-F238E27FC236}">
                <a16:creationId xmlns:a16="http://schemas.microsoft.com/office/drawing/2014/main" id="{CAEFCC94-DA46-412C-8F5E-C8F195545120}"/>
              </a:ext>
            </a:extLst>
          </p:cNvPr>
          <p:cNvSpPr/>
          <p:nvPr/>
        </p:nvSpPr>
        <p:spPr>
          <a:xfrm>
            <a:off x="7793949" y="4750103"/>
            <a:ext cx="2711754" cy="21641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39D0E2-BD24-43F7-9F85-F6E335563461}"/>
              </a:ext>
            </a:extLst>
          </p:cNvPr>
          <p:cNvSpPr/>
          <p:nvPr/>
        </p:nvSpPr>
        <p:spPr>
          <a:xfrm>
            <a:off x="10878368" y="4188048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d-ID" sz="1200" b="1" dirty="0">
                <a:solidFill>
                  <a:schemeClr val="bg2"/>
                </a:solidFill>
              </a:rPr>
              <a:t>97</a:t>
            </a:r>
            <a:r>
              <a:rPr lang="en-US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0D015F-AA23-467E-A74E-63740A1BF8F8}"/>
              </a:ext>
            </a:extLst>
          </p:cNvPr>
          <p:cNvSpPr/>
          <p:nvPr/>
        </p:nvSpPr>
        <p:spPr>
          <a:xfrm>
            <a:off x="10006848" y="4723929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200" b="1" dirty="0">
                <a:solidFill>
                  <a:schemeClr val="bg2"/>
                </a:solidFill>
              </a:rPr>
              <a:t>75</a:t>
            </a:r>
            <a:r>
              <a:rPr lang="en-US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2192ECA-B21F-4E4C-9683-BC03EE2B088F}"/>
              </a:ext>
            </a:extLst>
          </p:cNvPr>
          <p:cNvSpPr/>
          <p:nvPr/>
        </p:nvSpPr>
        <p:spPr>
          <a:xfrm>
            <a:off x="6535316" y="5251631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400" b="1" dirty="0">
                <a:latin typeface="+mj-lt"/>
              </a:rPr>
              <a:t>Description</a:t>
            </a:r>
            <a:endParaRPr lang="en-US" sz="1400" b="1" dirty="0">
              <a:latin typeface="+mj-lt"/>
            </a:endParaRPr>
          </a:p>
        </p:txBody>
      </p:sp>
      <p:sp>
        <p:nvSpPr>
          <p:cNvPr id="27" name="Rounded Rectangle 226">
            <a:extLst>
              <a:ext uri="{FF2B5EF4-FFF2-40B4-BE49-F238E27FC236}">
                <a16:creationId xmlns:a16="http://schemas.microsoft.com/office/drawing/2014/main" id="{EE45504C-DC9F-414B-9C2E-03AC24917898}"/>
              </a:ext>
            </a:extLst>
          </p:cNvPr>
          <p:cNvSpPr/>
          <p:nvPr/>
        </p:nvSpPr>
        <p:spPr>
          <a:xfrm rot="5400000">
            <a:off x="9571913" y="3492635"/>
            <a:ext cx="216415" cy="3772344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8" name="Rounded Rectangle 227">
            <a:extLst>
              <a:ext uri="{FF2B5EF4-FFF2-40B4-BE49-F238E27FC236}">
                <a16:creationId xmlns:a16="http://schemas.microsoft.com/office/drawing/2014/main" id="{15F44B5C-5BE8-4AA9-A70F-C801273FAE09}"/>
              </a:ext>
            </a:extLst>
          </p:cNvPr>
          <p:cNvSpPr/>
          <p:nvPr/>
        </p:nvSpPr>
        <p:spPr>
          <a:xfrm>
            <a:off x="7793948" y="5270599"/>
            <a:ext cx="3207193" cy="21641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1F232F-F4D3-44FE-8F18-726E6A33EDE2}"/>
              </a:ext>
            </a:extLst>
          </p:cNvPr>
          <p:cNvSpPr/>
          <p:nvPr/>
        </p:nvSpPr>
        <p:spPr>
          <a:xfrm>
            <a:off x="10493618" y="5240306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200" b="1" dirty="0">
                <a:solidFill>
                  <a:schemeClr val="bg2"/>
                </a:solidFill>
              </a:rPr>
              <a:t>85</a:t>
            </a:r>
            <a:r>
              <a:rPr lang="en-US" sz="1200" b="1" dirty="0">
                <a:solidFill>
                  <a:schemeClr val="bg2"/>
                </a:solidFill>
              </a:rPr>
              <a:t>%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C80E362-42B5-44F5-8CBE-B09C572EBA6A}"/>
              </a:ext>
            </a:extLst>
          </p:cNvPr>
          <p:cNvSpPr/>
          <p:nvPr/>
        </p:nvSpPr>
        <p:spPr>
          <a:xfrm flipH="1">
            <a:off x="9457277" y="785217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0" name="Content Placeholder 11">
            <a:extLst>
              <a:ext uri="{FF2B5EF4-FFF2-40B4-BE49-F238E27FC236}">
                <a16:creationId xmlns:a16="http://schemas.microsoft.com/office/drawing/2014/main" id="{819D4683-C7D7-4AFC-8D4F-E0AB56D87A26}"/>
              </a:ext>
            </a:extLst>
          </p:cNvPr>
          <p:cNvSpPr txBox="1">
            <a:spLocks/>
          </p:cNvSpPr>
          <p:nvPr/>
        </p:nvSpPr>
        <p:spPr>
          <a:xfrm>
            <a:off x="6487691" y="2448238"/>
            <a:ext cx="5041900" cy="248737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400" dirty="0"/>
              <a:t>Suitable for all categories business and personal presentation, eaque ipsa quae ab illo inventore veritatis et quasi architecto </a:t>
            </a:r>
            <a:r>
              <a:rPr lang="en-US" sz="1400" dirty="0"/>
              <a:t> </a:t>
            </a:r>
            <a:r>
              <a:rPr lang="id-ID" sz="1400" dirty="0"/>
              <a:t>beatae vitae dicta sunt explicabo </a:t>
            </a:r>
            <a:r>
              <a:rPr lang="en-US" sz="1400" dirty="0"/>
              <a:t>farmers ensure that we will bring the best.</a:t>
            </a:r>
            <a:endParaRPr lang="id-ID" sz="1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8D0D190-31B8-4287-8EE1-A40DBFDA6517}"/>
              </a:ext>
            </a:extLst>
          </p:cNvPr>
          <p:cNvSpPr/>
          <p:nvPr/>
        </p:nvSpPr>
        <p:spPr>
          <a:xfrm>
            <a:off x="6535316" y="5779953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400" b="1" dirty="0">
                <a:latin typeface="+mj-lt"/>
              </a:rPr>
              <a:t>Description</a:t>
            </a:r>
            <a:endParaRPr lang="en-US" sz="1400" b="1" dirty="0">
              <a:latin typeface="+mj-lt"/>
            </a:endParaRPr>
          </a:p>
        </p:txBody>
      </p:sp>
      <p:sp>
        <p:nvSpPr>
          <p:cNvPr id="32" name="Rounded Rectangle 226">
            <a:extLst>
              <a:ext uri="{FF2B5EF4-FFF2-40B4-BE49-F238E27FC236}">
                <a16:creationId xmlns:a16="http://schemas.microsoft.com/office/drawing/2014/main" id="{142EE49B-C2F1-4BFD-B2FA-93D72BBD9AE3}"/>
              </a:ext>
            </a:extLst>
          </p:cNvPr>
          <p:cNvSpPr/>
          <p:nvPr/>
        </p:nvSpPr>
        <p:spPr>
          <a:xfrm rot="5400000">
            <a:off x="9571913" y="4020957"/>
            <a:ext cx="216415" cy="3772344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3" name="Rounded Rectangle 227">
            <a:extLst>
              <a:ext uri="{FF2B5EF4-FFF2-40B4-BE49-F238E27FC236}">
                <a16:creationId xmlns:a16="http://schemas.microsoft.com/office/drawing/2014/main" id="{C5D58B2C-092A-4A6C-8374-51AD72DABC16}"/>
              </a:ext>
            </a:extLst>
          </p:cNvPr>
          <p:cNvSpPr/>
          <p:nvPr/>
        </p:nvSpPr>
        <p:spPr>
          <a:xfrm>
            <a:off x="7793949" y="5798921"/>
            <a:ext cx="2467652" cy="21641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26ECEB1-47B5-4E7E-9E18-407B9F93ECEA}"/>
              </a:ext>
            </a:extLst>
          </p:cNvPr>
          <p:cNvSpPr/>
          <p:nvPr/>
        </p:nvSpPr>
        <p:spPr>
          <a:xfrm>
            <a:off x="9757420" y="5768628"/>
            <a:ext cx="4988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b="1" dirty="0">
                <a:solidFill>
                  <a:schemeClr val="bg2"/>
                </a:solidFill>
              </a:rPr>
              <a:t>65</a:t>
            </a:r>
            <a:r>
              <a:rPr lang="en-US" sz="1200" b="1" dirty="0">
                <a:solidFill>
                  <a:schemeClr val="bg2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65694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6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1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1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6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1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6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1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6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1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6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1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6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1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6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100"/>
                            </p:stCondLst>
                            <p:childTnLst>
                              <p:par>
                                <p:cTn id="10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6" grpId="0"/>
      <p:bldP spid="4" grpId="0"/>
      <p:bldP spid="37" grpId="0"/>
      <p:bldP spid="12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 animBg="1"/>
      <p:bldP spid="28" grpId="0" animBg="1"/>
      <p:bldP spid="29" grpId="0"/>
      <p:bldP spid="34" grpId="0" animBg="1"/>
      <p:bldP spid="30" grpId="0"/>
      <p:bldP spid="31" grpId="0"/>
      <p:bldP spid="32" grpId="0" animBg="1"/>
      <p:bldP spid="33" grpId="0" animBg="1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E75A3-3C6A-4D3E-B27B-91363CC85EEB}"/>
              </a:ext>
            </a:extLst>
          </p:cNvPr>
          <p:cNvSpPr/>
          <p:nvPr/>
        </p:nvSpPr>
        <p:spPr>
          <a:xfrm>
            <a:off x="6217596" y="914400"/>
            <a:ext cx="5422900" cy="22780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DA2C96-1495-4A34-8A3E-63D3AF99B2FC}"/>
              </a:ext>
            </a:extLst>
          </p:cNvPr>
          <p:cNvSpPr/>
          <p:nvPr/>
        </p:nvSpPr>
        <p:spPr>
          <a:xfrm>
            <a:off x="6217594" y="3665540"/>
            <a:ext cx="5422900" cy="22780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3B9E4C8-666B-457D-9641-75D3E63B5BF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2316CA1-E4AD-4F33-830A-6ABDFF39CB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F8219-80ED-4554-B80D-C1AD1F919E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Our Team</a:t>
            </a:r>
            <a:endParaRPr lang="en-ID" dirty="0"/>
          </a:p>
        </p:txBody>
      </p:sp>
      <p:sp>
        <p:nvSpPr>
          <p:cNvPr id="10" name="Content Placeholder 11">
            <a:extLst>
              <a:ext uri="{FF2B5EF4-FFF2-40B4-BE49-F238E27FC236}">
                <a16:creationId xmlns:a16="http://schemas.microsoft.com/office/drawing/2014/main" id="{57014830-4687-4542-A3EB-2414DECF4605}"/>
              </a:ext>
            </a:extLst>
          </p:cNvPr>
          <p:cNvSpPr txBox="1">
            <a:spLocks/>
          </p:cNvSpPr>
          <p:nvPr/>
        </p:nvSpPr>
        <p:spPr>
          <a:xfrm>
            <a:off x="551504" y="2454138"/>
            <a:ext cx="5041900" cy="2487378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800" dirty="0"/>
              <a:t>Suitable for all categories business and personal presentation, eaque ipsa quae ab illo inventore veritatis et quasi architecto </a:t>
            </a:r>
            <a:r>
              <a:rPr lang="en-US" sz="1800" dirty="0"/>
              <a:t> </a:t>
            </a:r>
            <a:r>
              <a:rPr lang="id-ID" sz="1800" dirty="0"/>
              <a:t>beatae vitae dicta sunt explicabo </a:t>
            </a:r>
            <a:r>
              <a:rPr lang="en-US" sz="1800" dirty="0"/>
              <a:t>farmers ensure that we will bring the best.</a:t>
            </a:r>
            <a:endParaRPr lang="id-ID" sz="1800" dirty="0"/>
          </a:p>
        </p:txBody>
      </p:sp>
      <p:sp>
        <p:nvSpPr>
          <p:cNvPr id="11" name="Freeform 30">
            <a:extLst>
              <a:ext uri="{FF2B5EF4-FFF2-40B4-BE49-F238E27FC236}">
                <a16:creationId xmlns:a16="http://schemas.microsoft.com/office/drawing/2014/main" id="{429F9C16-CD8C-481B-9C3D-4B8B8405B2FD}"/>
              </a:ext>
            </a:extLst>
          </p:cNvPr>
          <p:cNvSpPr>
            <a:spLocks noEditPoints="1"/>
          </p:cNvSpPr>
          <p:nvPr/>
        </p:nvSpPr>
        <p:spPr bwMode="auto">
          <a:xfrm>
            <a:off x="694380" y="5141153"/>
            <a:ext cx="260369" cy="260369"/>
          </a:xfrm>
          <a:custGeom>
            <a:avLst/>
            <a:gdLst>
              <a:gd name="T0" fmla="*/ 151 w 176"/>
              <a:gd name="T1" fmla="*/ 146 h 176"/>
              <a:gd name="T2" fmla="*/ 115 w 176"/>
              <a:gd name="T3" fmla="*/ 166 h 176"/>
              <a:gd name="T4" fmla="*/ 60 w 176"/>
              <a:gd name="T5" fmla="*/ 163 h 176"/>
              <a:gd name="T6" fmla="*/ 15 w 176"/>
              <a:gd name="T7" fmla="*/ 123 h 176"/>
              <a:gd name="T8" fmla="*/ 14 w 176"/>
              <a:gd name="T9" fmla="*/ 56 h 176"/>
              <a:gd name="T10" fmla="*/ 59 w 176"/>
              <a:gd name="T11" fmla="*/ 14 h 176"/>
              <a:gd name="T12" fmla="*/ 123 w 176"/>
              <a:gd name="T13" fmla="*/ 13 h 176"/>
              <a:gd name="T14" fmla="*/ 162 w 176"/>
              <a:gd name="T15" fmla="*/ 47 h 176"/>
              <a:gd name="T16" fmla="*/ 163 w 176"/>
              <a:gd name="T17" fmla="*/ 97 h 176"/>
              <a:gd name="T18" fmla="*/ 136 w 176"/>
              <a:gd name="T19" fmla="*/ 129 h 176"/>
              <a:gd name="T20" fmla="*/ 114 w 176"/>
              <a:gd name="T21" fmla="*/ 132 h 176"/>
              <a:gd name="T22" fmla="*/ 112 w 176"/>
              <a:gd name="T23" fmla="*/ 120 h 176"/>
              <a:gd name="T24" fmla="*/ 144 w 176"/>
              <a:gd name="T25" fmla="*/ 39 h 176"/>
              <a:gd name="T26" fmla="*/ 131 w 176"/>
              <a:gd name="T27" fmla="*/ 53 h 176"/>
              <a:gd name="T28" fmla="*/ 96 w 176"/>
              <a:gd name="T29" fmla="*/ 35 h 176"/>
              <a:gd name="T30" fmla="*/ 51 w 176"/>
              <a:gd name="T31" fmla="*/ 59 h 176"/>
              <a:gd name="T32" fmla="*/ 35 w 176"/>
              <a:gd name="T33" fmla="*/ 106 h 176"/>
              <a:gd name="T34" fmla="*/ 45 w 176"/>
              <a:gd name="T35" fmla="*/ 131 h 176"/>
              <a:gd name="T36" fmla="*/ 89 w 176"/>
              <a:gd name="T37" fmla="*/ 139 h 176"/>
              <a:gd name="T38" fmla="*/ 107 w 176"/>
              <a:gd name="T39" fmla="*/ 137 h 176"/>
              <a:gd name="T40" fmla="*/ 140 w 176"/>
              <a:gd name="T41" fmla="*/ 136 h 176"/>
              <a:gd name="T42" fmla="*/ 171 w 176"/>
              <a:gd name="T43" fmla="*/ 100 h 176"/>
              <a:gd name="T44" fmla="*/ 169 w 176"/>
              <a:gd name="T45" fmla="*/ 43 h 176"/>
              <a:gd name="T46" fmla="*/ 125 w 176"/>
              <a:gd name="T47" fmla="*/ 5 h 176"/>
              <a:gd name="T48" fmla="*/ 57 w 176"/>
              <a:gd name="T49" fmla="*/ 7 h 176"/>
              <a:gd name="T50" fmla="*/ 7 w 176"/>
              <a:gd name="T51" fmla="*/ 52 h 176"/>
              <a:gd name="T52" fmla="*/ 8 w 176"/>
              <a:gd name="T53" fmla="*/ 127 h 176"/>
              <a:gd name="T54" fmla="*/ 59 w 176"/>
              <a:gd name="T55" fmla="*/ 171 h 176"/>
              <a:gd name="T56" fmla="*/ 116 w 176"/>
              <a:gd name="T57" fmla="*/ 173 h 176"/>
              <a:gd name="T58" fmla="*/ 158 w 176"/>
              <a:gd name="T59" fmla="*/ 151 h 176"/>
              <a:gd name="T60" fmla="*/ 175 w 176"/>
              <a:gd name="T61" fmla="*/ 131 h 176"/>
              <a:gd name="T62" fmla="*/ 101 w 176"/>
              <a:gd name="T63" fmla="*/ 120 h 176"/>
              <a:gd name="T64" fmla="*/ 81 w 176"/>
              <a:gd name="T65" fmla="*/ 133 h 176"/>
              <a:gd name="T66" fmla="*/ 51 w 176"/>
              <a:gd name="T67" fmla="*/ 126 h 176"/>
              <a:gd name="T68" fmla="*/ 43 w 176"/>
              <a:gd name="T69" fmla="*/ 106 h 176"/>
              <a:gd name="T70" fmla="*/ 57 w 176"/>
              <a:gd name="T71" fmla="*/ 64 h 176"/>
              <a:gd name="T72" fmla="*/ 95 w 176"/>
              <a:gd name="T73" fmla="*/ 43 h 176"/>
              <a:gd name="T74" fmla="*/ 114 w 176"/>
              <a:gd name="T75" fmla="*/ 47 h 176"/>
              <a:gd name="T76" fmla="*/ 127 w 176"/>
              <a:gd name="T77" fmla="*/ 63 h 176"/>
              <a:gd name="T78" fmla="*/ 101 w 176"/>
              <a:gd name="T79" fmla="*/ 12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65" y="131"/>
                </a:moveTo>
                <a:cubicBezTo>
                  <a:pt x="161" y="136"/>
                  <a:pt x="156" y="141"/>
                  <a:pt x="151" y="146"/>
                </a:cubicBezTo>
                <a:cubicBezTo>
                  <a:pt x="146" y="150"/>
                  <a:pt x="141" y="154"/>
                  <a:pt x="134" y="158"/>
                </a:cubicBezTo>
                <a:cubicBezTo>
                  <a:pt x="128" y="161"/>
                  <a:pt x="122" y="164"/>
                  <a:pt x="115" y="166"/>
                </a:cubicBezTo>
                <a:cubicBezTo>
                  <a:pt x="108" y="167"/>
                  <a:pt x="100" y="168"/>
                  <a:pt x="93" y="168"/>
                </a:cubicBezTo>
                <a:cubicBezTo>
                  <a:pt x="81" y="168"/>
                  <a:pt x="70" y="167"/>
                  <a:pt x="60" y="163"/>
                </a:cubicBezTo>
                <a:cubicBezTo>
                  <a:pt x="50" y="160"/>
                  <a:pt x="41" y="155"/>
                  <a:pt x="33" y="148"/>
                </a:cubicBezTo>
                <a:cubicBezTo>
                  <a:pt x="26" y="141"/>
                  <a:pt x="19" y="133"/>
                  <a:pt x="15" y="123"/>
                </a:cubicBezTo>
                <a:cubicBezTo>
                  <a:pt x="10" y="113"/>
                  <a:pt x="8" y="101"/>
                  <a:pt x="8" y="87"/>
                </a:cubicBezTo>
                <a:cubicBezTo>
                  <a:pt x="8" y="76"/>
                  <a:pt x="10" y="66"/>
                  <a:pt x="14" y="56"/>
                </a:cubicBezTo>
                <a:cubicBezTo>
                  <a:pt x="19" y="47"/>
                  <a:pt x="25" y="38"/>
                  <a:pt x="32" y="31"/>
                </a:cubicBezTo>
                <a:cubicBezTo>
                  <a:pt x="40" y="24"/>
                  <a:pt x="49" y="18"/>
                  <a:pt x="59" y="14"/>
                </a:cubicBezTo>
                <a:cubicBezTo>
                  <a:pt x="69" y="10"/>
                  <a:pt x="81" y="8"/>
                  <a:pt x="93" y="8"/>
                </a:cubicBezTo>
                <a:cubicBezTo>
                  <a:pt x="103" y="8"/>
                  <a:pt x="114" y="9"/>
                  <a:pt x="123" y="13"/>
                </a:cubicBezTo>
                <a:cubicBezTo>
                  <a:pt x="132" y="16"/>
                  <a:pt x="140" y="20"/>
                  <a:pt x="147" y="26"/>
                </a:cubicBezTo>
                <a:cubicBezTo>
                  <a:pt x="153" y="32"/>
                  <a:pt x="159" y="39"/>
                  <a:pt x="162" y="47"/>
                </a:cubicBezTo>
                <a:cubicBezTo>
                  <a:pt x="166" y="55"/>
                  <a:pt x="168" y="64"/>
                  <a:pt x="168" y="74"/>
                </a:cubicBezTo>
                <a:cubicBezTo>
                  <a:pt x="168" y="82"/>
                  <a:pt x="166" y="90"/>
                  <a:pt x="163" y="97"/>
                </a:cubicBezTo>
                <a:cubicBezTo>
                  <a:pt x="160" y="105"/>
                  <a:pt x="156" y="111"/>
                  <a:pt x="152" y="117"/>
                </a:cubicBezTo>
                <a:cubicBezTo>
                  <a:pt x="147" y="122"/>
                  <a:pt x="142" y="126"/>
                  <a:pt x="136" y="129"/>
                </a:cubicBezTo>
                <a:cubicBezTo>
                  <a:pt x="131" y="132"/>
                  <a:pt x="125" y="134"/>
                  <a:pt x="121" y="134"/>
                </a:cubicBezTo>
                <a:cubicBezTo>
                  <a:pt x="118" y="134"/>
                  <a:pt x="115" y="133"/>
                  <a:pt x="114" y="132"/>
                </a:cubicBezTo>
                <a:cubicBezTo>
                  <a:pt x="113" y="131"/>
                  <a:pt x="112" y="130"/>
                  <a:pt x="111" y="128"/>
                </a:cubicBezTo>
                <a:cubicBezTo>
                  <a:pt x="111" y="126"/>
                  <a:pt x="111" y="123"/>
                  <a:pt x="112" y="120"/>
                </a:cubicBezTo>
                <a:cubicBezTo>
                  <a:pt x="113" y="117"/>
                  <a:pt x="114" y="114"/>
                  <a:pt x="116" y="110"/>
                </a:cubicBezTo>
                <a:cubicBezTo>
                  <a:pt x="144" y="39"/>
                  <a:pt x="144" y="39"/>
                  <a:pt x="144" y="39"/>
                </a:cubicBezTo>
                <a:cubicBezTo>
                  <a:pt x="136" y="39"/>
                  <a:pt x="136" y="39"/>
                  <a:pt x="136" y="39"/>
                </a:cubicBezTo>
                <a:cubicBezTo>
                  <a:pt x="131" y="53"/>
                  <a:pt x="131" y="53"/>
                  <a:pt x="131" y="53"/>
                </a:cubicBezTo>
                <a:cubicBezTo>
                  <a:pt x="128" y="48"/>
                  <a:pt x="124" y="44"/>
                  <a:pt x="118" y="41"/>
                </a:cubicBezTo>
                <a:cubicBezTo>
                  <a:pt x="112" y="37"/>
                  <a:pt x="104" y="35"/>
                  <a:pt x="96" y="35"/>
                </a:cubicBezTo>
                <a:cubicBezTo>
                  <a:pt x="87" y="35"/>
                  <a:pt x="78" y="37"/>
                  <a:pt x="71" y="42"/>
                </a:cubicBezTo>
                <a:cubicBezTo>
                  <a:pt x="63" y="46"/>
                  <a:pt x="57" y="52"/>
                  <a:pt x="51" y="59"/>
                </a:cubicBezTo>
                <a:cubicBezTo>
                  <a:pt x="46" y="66"/>
                  <a:pt x="42" y="74"/>
                  <a:pt x="39" y="82"/>
                </a:cubicBezTo>
                <a:cubicBezTo>
                  <a:pt x="36" y="90"/>
                  <a:pt x="35" y="98"/>
                  <a:pt x="35" y="106"/>
                </a:cubicBezTo>
                <a:cubicBezTo>
                  <a:pt x="35" y="111"/>
                  <a:pt x="35" y="115"/>
                  <a:pt x="37" y="120"/>
                </a:cubicBezTo>
                <a:cubicBezTo>
                  <a:pt x="39" y="124"/>
                  <a:pt x="42" y="128"/>
                  <a:pt x="45" y="131"/>
                </a:cubicBezTo>
                <a:cubicBezTo>
                  <a:pt x="48" y="134"/>
                  <a:pt x="52" y="137"/>
                  <a:pt x="56" y="139"/>
                </a:cubicBezTo>
                <a:cubicBezTo>
                  <a:pt x="66" y="143"/>
                  <a:pt x="77" y="142"/>
                  <a:pt x="89" y="139"/>
                </a:cubicBezTo>
                <a:cubicBezTo>
                  <a:pt x="94" y="137"/>
                  <a:pt x="99" y="134"/>
                  <a:pt x="103" y="129"/>
                </a:cubicBezTo>
                <a:cubicBezTo>
                  <a:pt x="104" y="132"/>
                  <a:pt x="105" y="135"/>
                  <a:pt x="107" y="137"/>
                </a:cubicBezTo>
                <a:cubicBezTo>
                  <a:pt x="110" y="140"/>
                  <a:pt x="115" y="142"/>
                  <a:pt x="120" y="142"/>
                </a:cubicBezTo>
                <a:cubicBezTo>
                  <a:pt x="126" y="142"/>
                  <a:pt x="133" y="140"/>
                  <a:pt x="140" y="136"/>
                </a:cubicBezTo>
                <a:cubicBezTo>
                  <a:pt x="146" y="133"/>
                  <a:pt x="152" y="128"/>
                  <a:pt x="158" y="122"/>
                </a:cubicBezTo>
                <a:cubicBezTo>
                  <a:pt x="163" y="116"/>
                  <a:pt x="167" y="108"/>
                  <a:pt x="171" y="100"/>
                </a:cubicBezTo>
                <a:cubicBezTo>
                  <a:pt x="174" y="92"/>
                  <a:pt x="176" y="83"/>
                  <a:pt x="176" y="74"/>
                </a:cubicBezTo>
                <a:cubicBezTo>
                  <a:pt x="176" y="62"/>
                  <a:pt x="174" y="52"/>
                  <a:pt x="169" y="43"/>
                </a:cubicBezTo>
                <a:cubicBezTo>
                  <a:pt x="165" y="34"/>
                  <a:pt x="159" y="26"/>
                  <a:pt x="152" y="20"/>
                </a:cubicBezTo>
                <a:cubicBezTo>
                  <a:pt x="144" y="13"/>
                  <a:pt x="135" y="8"/>
                  <a:pt x="125" y="5"/>
                </a:cubicBezTo>
                <a:cubicBezTo>
                  <a:pt x="115" y="2"/>
                  <a:pt x="104" y="0"/>
                  <a:pt x="93" y="0"/>
                </a:cubicBezTo>
                <a:cubicBezTo>
                  <a:pt x="80" y="0"/>
                  <a:pt x="68" y="2"/>
                  <a:pt x="57" y="7"/>
                </a:cubicBezTo>
                <a:cubicBezTo>
                  <a:pt x="46" y="11"/>
                  <a:pt x="36" y="17"/>
                  <a:pt x="27" y="25"/>
                </a:cubicBezTo>
                <a:cubicBezTo>
                  <a:pt x="19" y="33"/>
                  <a:pt x="12" y="42"/>
                  <a:pt x="7" y="52"/>
                </a:cubicBezTo>
                <a:cubicBezTo>
                  <a:pt x="2" y="63"/>
                  <a:pt x="0" y="75"/>
                  <a:pt x="0" y="87"/>
                </a:cubicBezTo>
                <a:cubicBezTo>
                  <a:pt x="0" y="103"/>
                  <a:pt x="3" y="116"/>
                  <a:pt x="8" y="127"/>
                </a:cubicBezTo>
                <a:cubicBezTo>
                  <a:pt x="13" y="138"/>
                  <a:pt x="21" y="148"/>
                  <a:pt x="29" y="155"/>
                </a:cubicBezTo>
                <a:cubicBezTo>
                  <a:pt x="38" y="162"/>
                  <a:pt x="48" y="168"/>
                  <a:pt x="59" y="171"/>
                </a:cubicBezTo>
                <a:cubicBezTo>
                  <a:pt x="70" y="174"/>
                  <a:pt x="81" y="176"/>
                  <a:pt x="93" y="176"/>
                </a:cubicBezTo>
                <a:cubicBezTo>
                  <a:pt x="101" y="176"/>
                  <a:pt x="109" y="175"/>
                  <a:pt x="116" y="173"/>
                </a:cubicBezTo>
                <a:cubicBezTo>
                  <a:pt x="124" y="171"/>
                  <a:pt x="131" y="168"/>
                  <a:pt x="138" y="164"/>
                </a:cubicBezTo>
                <a:cubicBezTo>
                  <a:pt x="145" y="161"/>
                  <a:pt x="152" y="156"/>
                  <a:pt x="158" y="151"/>
                </a:cubicBezTo>
                <a:cubicBezTo>
                  <a:pt x="164" y="145"/>
                  <a:pt x="169" y="139"/>
                  <a:pt x="173" y="133"/>
                </a:cubicBezTo>
                <a:cubicBezTo>
                  <a:pt x="175" y="131"/>
                  <a:pt x="175" y="131"/>
                  <a:pt x="175" y="131"/>
                </a:cubicBezTo>
                <a:cubicBezTo>
                  <a:pt x="165" y="131"/>
                  <a:pt x="165" y="131"/>
                  <a:pt x="165" y="131"/>
                </a:cubicBezTo>
                <a:close/>
                <a:moveTo>
                  <a:pt x="101" y="120"/>
                </a:moveTo>
                <a:cubicBezTo>
                  <a:pt x="98" y="124"/>
                  <a:pt x="95" y="127"/>
                  <a:pt x="91" y="129"/>
                </a:cubicBezTo>
                <a:cubicBezTo>
                  <a:pt x="88" y="131"/>
                  <a:pt x="85" y="132"/>
                  <a:pt x="81" y="133"/>
                </a:cubicBezTo>
                <a:cubicBezTo>
                  <a:pt x="74" y="135"/>
                  <a:pt x="66" y="134"/>
                  <a:pt x="60" y="132"/>
                </a:cubicBezTo>
                <a:cubicBezTo>
                  <a:pt x="56" y="130"/>
                  <a:pt x="53" y="128"/>
                  <a:pt x="51" y="126"/>
                </a:cubicBezTo>
                <a:cubicBezTo>
                  <a:pt x="48" y="123"/>
                  <a:pt x="46" y="120"/>
                  <a:pt x="45" y="117"/>
                </a:cubicBezTo>
                <a:cubicBezTo>
                  <a:pt x="43" y="113"/>
                  <a:pt x="43" y="110"/>
                  <a:pt x="43" y="106"/>
                </a:cubicBezTo>
                <a:cubicBezTo>
                  <a:pt x="43" y="99"/>
                  <a:pt x="44" y="92"/>
                  <a:pt x="46" y="85"/>
                </a:cubicBezTo>
                <a:cubicBezTo>
                  <a:pt x="49" y="77"/>
                  <a:pt x="53" y="71"/>
                  <a:pt x="57" y="64"/>
                </a:cubicBezTo>
                <a:cubicBezTo>
                  <a:pt x="62" y="58"/>
                  <a:pt x="67" y="53"/>
                  <a:pt x="74" y="49"/>
                </a:cubicBezTo>
                <a:cubicBezTo>
                  <a:pt x="80" y="45"/>
                  <a:pt x="87" y="43"/>
                  <a:pt x="95" y="43"/>
                </a:cubicBezTo>
                <a:cubicBezTo>
                  <a:pt x="98" y="43"/>
                  <a:pt x="101" y="43"/>
                  <a:pt x="104" y="44"/>
                </a:cubicBezTo>
                <a:cubicBezTo>
                  <a:pt x="108" y="44"/>
                  <a:pt x="111" y="46"/>
                  <a:pt x="114" y="47"/>
                </a:cubicBezTo>
                <a:cubicBezTo>
                  <a:pt x="117" y="49"/>
                  <a:pt x="119" y="51"/>
                  <a:pt x="122" y="53"/>
                </a:cubicBezTo>
                <a:cubicBezTo>
                  <a:pt x="124" y="56"/>
                  <a:pt x="125" y="59"/>
                  <a:pt x="127" y="63"/>
                </a:cubicBezTo>
                <a:cubicBezTo>
                  <a:pt x="109" y="106"/>
                  <a:pt x="109" y="106"/>
                  <a:pt x="109" y="106"/>
                </a:cubicBezTo>
                <a:cubicBezTo>
                  <a:pt x="107" y="112"/>
                  <a:pt x="104" y="116"/>
                  <a:pt x="101" y="12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33">
            <a:extLst>
              <a:ext uri="{FF2B5EF4-FFF2-40B4-BE49-F238E27FC236}">
                <a16:creationId xmlns:a16="http://schemas.microsoft.com/office/drawing/2014/main" id="{1D385B6D-A1AC-4221-A9A4-492B62067932}"/>
              </a:ext>
            </a:extLst>
          </p:cNvPr>
          <p:cNvSpPr>
            <a:spLocks noEditPoints="1"/>
          </p:cNvSpPr>
          <p:nvPr/>
        </p:nvSpPr>
        <p:spPr bwMode="auto">
          <a:xfrm>
            <a:off x="1274746" y="5141153"/>
            <a:ext cx="260369" cy="260369"/>
          </a:xfrm>
          <a:custGeom>
            <a:avLst/>
            <a:gdLst>
              <a:gd name="T0" fmla="*/ 130 w 176"/>
              <a:gd name="T1" fmla="*/ 57 h 176"/>
              <a:gd name="T2" fmla="*/ 119 w 176"/>
              <a:gd name="T3" fmla="*/ 61 h 176"/>
              <a:gd name="T4" fmla="*/ 107 w 176"/>
              <a:gd name="T5" fmla="*/ 56 h 176"/>
              <a:gd name="T6" fmla="*/ 91 w 176"/>
              <a:gd name="T7" fmla="*/ 72 h 176"/>
              <a:gd name="T8" fmla="*/ 91 w 176"/>
              <a:gd name="T9" fmla="*/ 76 h 176"/>
              <a:gd name="T10" fmla="*/ 58 w 176"/>
              <a:gd name="T11" fmla="*/ 59 h 176"/>
              <a:gd name="T12" fmla="*/ 55 w 176"/>
              <a:gd name="T13" fmla="*/ 67 h 176"/>
              <a:gd name="T14" fmla="*/ 63 w 176"/>
              <a:gd name="T15" fmla="*/ 81 h 176"/>
              <a:gd name="T16" fmla="*/ 55 w 176"/>
              <a:gd name="T17" fmla="*/ 79 h 176"/>
              <a:gd name="T18" fmla="*/ 55 w 176"/>
              <a:gd name="T19" fmla="*/ 79 h 176"/>
              <a:gd name="T20" fmla="*/ 68 w 176"/>
              <a:gd name="T21" fmla="*/ 95 h 176"/>
              <a:gd name="T22" fmla="*/ 64 w 176"/>
              <a:gd name="T23" fmla="*/ 95 h 176"/>
              <a:gd name="T24" fmla="*/ 61 w 176"/>
              <a:gd name="T25" fmla="*/ 95 h 176"/>
              <a:gd name="T26" fmla="*/ 76 w 176"/>
              <a:gd name="T27" fmla="*/ 106 h 176"/>
              <a:gd name="T28" fmla="*/ 56 w 176"/>
              <a:gd name="T29" fmla="*/ 113 h 176"/>
              <a:gd name="T30" fmla="*/ 52 w 176"/>
              <a:gd name="T31" fmla="*/ 113 h 176"/>
              <a:gd name="T32" fmla="*/ 77 w 176"/>
              <a:gd name="T33" fmla="*/ 120 h 176"/>
              <a:gd name="T34" fmla="*/ 124 w 176"/>
              <a:gd name="T35" fmla="*/ 74 h 176"/>
              <a:gd name="T36" fmla="*/ 124 w 176"/>
              <a:gd name="T37" fmla="*/ 72 h 176"/>
              <a:gd name="T38" fmla="*/ 132 w 176"/>
              <a:gd name="T39" fmla="*/ 64 h 176"/>
              <a:gd name="T40" fmla="*/ 123 w 176"/>
              <a:gd name="T41" fmla="*/ 66 h 176"/>
              <a:gd name="T42" fmla="*/ 130 w 176"/>
              <a:gd name="T43" fmla="*/ 57 h 176"/>
              <a:gd name="T44" fmla="*/ 88 w 176"/>
              <a:gd name="T45" fmla="*/ 0 h 176"/>
              <a:gd name="T46" fmla="*/ 0 w 176"/>
              <a:gd name="T47" fmla="*/ 88 h 176"/>
              <a:gd name="T48" fmla="*/ 88 w 176"/>
              <a:gd name="T49" fmla="*/ 176 h 176"/>
              <a:gd name="T50" fmla="*/ 176 w 176"/>
              <a:gd name="T51" fmla="*/ 88 h 176"/>
              <a:gd name="T52" fmla="*/ 88 w 176"/>
              <a:gd name="T53" fmla="*/ 0 h 176"/>
              <a:gd name="T54" fmla="*/ 88 w 176"/>
              <a:gd name="T55" fmla="*/ 168 h 176"/>
              <a:gd name="T56" fmla="*/ 8 w 176"/>
              <a:gd name="T57" fmla="*/ 88 h 176"/>
              <a:gd name="T58" fmla="*/ 88 w 176"/>
              <a:gd name="T59" fmla="*/ 8 h 176"/>
              <a:gd name="T60" fmla="*/ 168 w 176"/>
              <a:gd name="T61" fmla="*/ 88 h 176"/>
              <a:gd name="T62" fmla="*/ 88 w 176"/>
              <a:gd name="T63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6" h="176">
                <a:moveTo>
                  <a:pt x="130" y="57"/>
                </a:moveTo>
                <a:cubicBezTo>
                  <a:pt x="127" y="59"/>
                  <a:pt x="123" y="60"/>
                  <a:pt x="119" y="61"/>
                </a:cubicBezTo>
                <a:cubicBezTo>
                  <a:pt x="116" y="58"/>
                  <a:pt x="112" y="56"/>
                  <a:pt x="107" y="56"/>
                </a:cubicBezTo>
                <a:cubicBezTo>
                  <a:pt x="98" y="56"/>
                  <a:pt x="91" y="63"/>
                  <a:pt x="91" y="72"/>
                </a:cubicBezTo>
                <a:cubicBezTo>
                  <a:pt x="91" y="73"/>
                  <a:pt x="91" y="75"/>
                  <a:pt x="91" y="76"/>
                </a:cubicBezTo>
                <a:cubicBezTo>
                  <a:pt x="78" y="75"/>
                  <a:pt x="66" y="69"/>
                  <a:pt x="58" y="59"/>
                </a:cubicBezTo>
                <a:cubicBezTo>
                  <a:pt x="56" y="61"/>
                  <a:pt x="55" y="64"/>
                  <a:pt x="55" y="67"/>
                </a:cubicBezTo>
                <a:cubicBezTo>
                  <a:pt x="55" y="73"/>
                  <a:pt x="58" y="78"/>
                  <a:pt x="63" y="81"/>
                </a:cubicBezTo>
                <a:cubicBezTo>
                  <a:pt x="60" y="80"/>
                  <a:pt x="57" y="80"/>
                  <a:pt x="55" y="79"/>
                </a:cubicBezTo>
                <a:cubicBezTo>
                  <a:pt x="55" y="79"/>
                  <a:pt x="55" y="79"/>
                  <a:pt x="55" y="79"/>
                </a:cubicBezTo>
                <a:cubicBezTo>
                  <a:pt x="55" y="87"/>
                  <a:pt x="61" y="93"/>
                  <a:pt x="68" y="95"/>
                </a:cubicBezTo>
                <a:cubicBezTo>
                  <a:pt x="67" y="95"/>
                  <a:pt x="66" y="95"/>
                  <a:pt x="64" y="95"/>
                </a:cubicBezTo>
                <a:cubicBezTo>
                  <a:pt x="63" y="95"/>
                  <a:pt x="62" y="95"/>
                  <a:pt x="61" y="95"/>
                </a:cubicBezTo>
                <a:cubicBezTo>
                  <a:pt x="63" y="101"/>
                  <a:pt x="69" y="106"/>
                  <a:pt x="76" y="106"/>
                </a:cubicBezTo>
                <a:cubicBezTo>
                  <a:pt x="71" y="110"/>
                  <a:pt x="64" y="113"/>
                  <a:pt x="56" y="113"/>
                </a:cubicBezTo>
                <a:cubicBezTo>
                  <a:pt x="55" y="113"/>
                  <a:pt x="53" y="113"/>
                  <a:pt x="52" y="113"/>
                </a:cubicBezTo>
                <a:cubicBezTo>
                  <a:pt x="59" y="117"/>
                  <a:pt x="68" y="120"/>
                  <a:pt x="77" y="120"/>
                </a:cubicBezTo>
                <a:cubicBezTo>
                  <a:pt x="107" y="120"/>
                  <a:pt x="124" y="95"/>
                  <a:pt x="124" y="74"/>
                </a:cubicBezTo>
                <a:cubicBezTo>
                  <a:pt x="124" y="73"/>
                  <a:pt x="124" y="73"/>
                  <a:pt x="124" y="72"/>
                </a:cubicBezTo>
                <a:cubicBezTo>
                  <a:pt x="127" y="70"/>
                  <a:pt x="130" y="67"/>
                  <a:pt x="132" y="64"/>
                </a:cubicBezTo>
                <a:cubicBezTo>
                  <a:pt x="129" y="65"/>
                  <a:pt x="126" y="66"/>
                  <a:pt x="123" y="66"/>
                </a:cubicBezTo>
                <a:cubicBezTo>
                  <a:pt x="126" y="64"/>
                  <a:pt x="129" y="61"/>
                  <a:pt x="130" y="57"/>
                </a:cubicBezTo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34">
            <a:extLst>
              <a:ext uri="{FF2B5EF4-FFF2-40B4-BE49-F238E27FC236}">
                <a16:creationId xmlns:a16="http://schemas.microsoft.com/office/drawing/2014/main" id="{6C6EF306-74AC-41F3-8596-590E9A623526}"/>
              </a:ext>
            </a:extLst>
          </p:cNvPr>
          <p:cNvSpPr>
            <a:spLocks noEditPoints="1"/>
          </p:cNvSpPr>
          <p:nvPr/>
        </p:nvSpPr>
        <p:spPr bwMode="auto">
          <a:xfrm>
            <a:off x="1855112" y="5141153"/>
            <a:ext cx="260369" cy="260369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88 w 176"/>
              <a:gd name="T11" fmla="*/ 168 h 176"/>
              <a:gd name="T12" fmla="*/ 8 w 176"/>
              <a:gd name="T13" fmla="*/ 88 h 176"/>
              <a:gd name="T14" fmla="*/ 88 w 176"/>
              <a:gd name="T15" fmla="*/ 8 h 176"/>
              <a:gd name="T16" fmla="*/ 168 w 176"/>
              <a:gd name="T17" fmla="*/ 88 h 176"/>
              <a:gd name="T18" fmla="*/ 88 w 176"/>
              <a:gd name="T19" fmla="*/ 168 h 176"/>
              <a:gd name="T20" fmla="*/ 96 w 176"/>
              <a:gd name="T21" fmla="*/ 69 h 176"/>
              <a:gd name="T22" fmla="*/ 101 w 176"/>
              <a:gd name="T23" fmla="*/ 64 h 176"/>
              <a:gd name="T24" fmla="*/ 108 w 176"/>
              <a:gd name="T25" fmla="*/ 64 h 176"/>
              <a:gd name="T26" fmla="*/ 108 w 176"/>
              <a:gd name="T27" fmla="*/ 52 h 176"/>
              <a:gd name="T28" fmla="*/ 97 w 176"/>
              <a:gd name="T29" fmla="*/ 52 h 176"/>
              <a:gd name="T30" fmla="*/ 80 w 176"/>
              <a:gd name="T31" fmla="*/ 68 h 176"/>
              <a:gd name="T32" fmla="*/ 80 w 176"/>
              <a:gd name="T33" fmla="*/ 76 h 176"/>
              <a:gd name="T34" fmla="*/ 72 w 176"/>
              <a:gd name="T35" fmla="*/ 76 h 176"/>
              <a:gd name="T36" fmla="*/ 72 w 176"/>
              <a:gd name="T37" fmla="*/ 88 h 176"/>
              <a:gd name="T38" fmla="*/ 80 w 176"/>
              <a:gd name="T39" fmla="*/ 88 h 176"/>
              <a:gd name="T40" fmla="*/ 80 w 176"/>
              <a:gd name="T41" fmla="*/ 124 h 176"/>
              <a:gd name="T42" fmla="*/ 96 w 176"/>
              <a:gd name="T43" fmla="*/ 124 h 176"/>
              <a:gd name="T44" fmla="*/ 96 w 176"/>
              <a:gd name="T45" fmla="*/ 88 h 176"/>
              <a:gd name="T46" fmla="*/ 107 w 176"/>
              <a:gd name="T47" fmla="*/ 88 h 176"/>
              <a:gd name="T48" fmla="*/ 108 w 176"/>
              <a:gd name="T49" fmla="*/ 76 h 176"/>
              <a:gd name="T50" fmla="*/ 96 w 176"/>
              <a:gd name="T51" fmla="*/ 76 h 176"/>
              <a:gd name="T52" fmla="*/ 96 w 176"/>
              <a:gd name="T53" fmla="*/ 69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32" y="8"/>
                  <a:pt x="168" y="44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moveTo>
                  <a:pt x="96" y="69"/>
                </a:moveTo>
                <a:cubicBezTo>
                  <a:pt x="96" y="66"/>
                  <a:pt x="96" y="64"/>
                  <a:pt x="101" y="64"/>
                </a:cubicBezTo>
                <a:cubicBezTo>
                  <a:pt x="108" y="64"/>
                  <a:pt x="108" y="64"/>
                  <a:pt x="108" y="64"/>
                </a:cubicBezTo>
                <a:cubicBezTo>
                  <a:pt x="108" y="52"/>
                  <a:pt x="108" y="52"/>
                  <a:pt x="108" y="52"/>
                </a:cubicBezTo>
                <a:cubicBezTo>
                  <a:pt x="97" y="52"/>
                  <a:pt x="97" y="52"/>
                  <a:pt x="97" y="52"/>
                </a:cubicBezTo>
                <a:cubicBezTo>
                  <a:pt x="84" y="52"/>
                  <a:pt x="80" y="58"/>
                  <a:pt x="80" y="68"/>
                </a:cubicBezTo>
                <a:cubicBezTo>
                  <a:pt x="80" y="76"/>
                  <a:pt x="80" y="76"/>
                  <a:pt x="80" y="76"/>
                </a:cubicBezTo>
                <a:cubicBezTo>
                  <a:pt x="72" y="76"/>
                  <a:pt x="72" y="76"/>
                  <a:pt x="72" y="76"/>
                </a:cubicBezTo>
                <a:cubicBezTo>
                  <a:pt x="72" y="88"/>
                  <a:pt x="72" y="88"/>
                  <a:pt x="72" y="88"/>
                </a:cubicBezTo>
                <a:cubicBezTo>
                  <a:pt x="80" y="88"/>
                  <a:pt x="80" y="88"/>
                  <a:pt x="80" y="88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96" y="124"/>
                  <a:pt x="96" y="124"/>
                  <a:pt x="96" y="124"/>
                </a:cubicBezTo>
                <a:cubicBezTo>
                  <a:pt x="96" y="88"/>
                  <a:pt x="96" y="88"/>
                  <a:pt x="96" y="88"/>
                </a:cubicBezTo>
                <a:cubicBezTo>
                  <a:pt x="107" y="88"/>
                  <a:pt x="107" y="88"/>
                  <a:pt x="107" y="88"/>
                </a:cubicBezTo>
                <a:cubicBezTo>
                  <a:pt x="108" y="76"/>
                  <a:pt x="108" y="76"/>
                  <a:pt x="108" y="76"/>
                </a:cubicBezTo>
                <a:cubicBezTo>
                  <a:pt x="96" y="76"/>
                  <a:pt x="96" y="76"/>
                  <a:pt x="96" y="76"/>
                </a:cubicBezTo>
                <a:lnTo>
                  <a:pt x="96" y="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24B6C51-4EA3-44DD-A972-E1764B5862D6}"/>
              </a:ext>
            </a:extLst>
          </p:cNvPr>
          <p:cNvSpPr/>
          <p:nvPr/>
        </p:nvSpPr>
        <p:spPr>
          <a:xfrm>
            <a:off x="2577019" y="5116169"/>
            <a:ext cx="1069362" cy="350787"/>
          </a:xfrm>
          <a:prstGeom prst="roundRect">
            <a:avLst>
              <a:gd name="adj" fmla="val 749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0B6661-08B9-4FDD-9EFD-8C6D64A159AB}"/>
              </a:ext>
            </a:extLst>
          </p:cNvPr>
          <p:cNvSpPr txBox="1"/>
          <p:nvPr/>
        </p:nvSpPr>
        <p:spPr>
          <a:xfrm>
            <a:off x="2373109" y="5141153"/>
            <a:ext cx="14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/>
                </a:solidFill>
              </a:rPr>
              <a:t>View Detail</a:t>
            </a:r>
            <a:endParaRPr lang="en-ID" sz="1400" dirty="0">
              <a:solidFill>
                <a:schemeClr val="bg2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481F118-7143-43F3-97BA-6176CB049241}"/>
              </a:ext>
            </a:extLst>
          </p:cNvPr>
          <p:cNvSpPr/>
          <p:nvPr/>
        </p:nvSpPr>
        <p:spPr>
          <a:xfrm flipH="1">
            <a:off x="3531126" y="1414130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9" name="TextBox 34">
            <a:extLst>
              <a:ext uri="{FF2B5EF4-FFF2-40B4-BE49-F238E27FC236}">
                <a16:creationId xmlns:a16="http://schemas.microsoft.com/office/drawing/2014/main" id="{0B74D625-DEBD-4F69-A601-BFE7A8573A1B}"/>
              </a:ext>
            </a:extLst>
          </p:cNvPr>
          <p:cNvSpPr txBox="1"/>
          <p:nvPr/>
        </p:nvSpPr>
        <p:spPr>
          <a:xfrm>
            <a:off x="8297131" y="1397309"/>
            <a:ext cx="3017225" cy="8938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2"/>
                </a:solidFill>
              </a:rPr>
              <a:t>Lorem </a:t>
            </a:r>
            <a:r>
              <a:rPr lang="en-US" sz="1200" dirty="0" err="1">
                <a:solidFill>
                  <a:schemeClr val="bg2"/>
                </a:solidFill>
              </a:rPr>
              <a:t>Ipsum</a:t>
            </a:r>
            <a:r>
              <a:rPr lang="en-US" sz="1200" dirty="0">
                <a:solidFill>
                  <a:schemeClr val="bg2"/>
                </a:solidFill>
              </a:rPr>
              <a:t> has been the industry's standard dummy text ever since t</a:t>
            </a:r>
            <a:r>
              <a:rPr lang="id-ID" sz="1200" dirty="0">
                <a:solidFill>
                  <a:schemeClr val="bg2"/>
                </a:solidFill>
              </a:rPr>
              <a:t>z</a:t>
            </a:r>
            <a:r>
              <a:rPr lang="en-US" sz="1200" dirty="0">
                <a:solidFill>
                  <a:schemeClr val="bg2"/>
                </a:solidFill>
              </a:rPr>
              <a:t>he 1500s, when an unknown printer took a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690C453-A077-43A2-8EC6-CFEBCC5B08D4}"/>
              </a:ext>
            </a:extLst>
          </p:cNvPr>
          <p:cNvSpPr/>
          <p:nvPr/>
        </p:nvSpPr>
        <p:spPr>
          <a:xfrm>
            <a:off x="8293940" y="1104992"/>
            <a:ext cx="1347630" cy="32624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6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en-US"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4" name="TextBox 34">
            <a:extLst>
              <a:ext uri="{FF2B5EF4-FFF2-40B4-BE49-F238E27FC236}">
                <a16:creationId xmlns:a16="http://schemas.microsoft.com/office/drawing/2014/main" id="{57D3E434-071A-401F-B221-23F3941113E8}"/>
              </a:ext>
            </a:extLst>
          </p:cNvPr>
          <p:cNvSpPr txBox="1"/>
          <p:nvPr/>
        </p:nvSpPr>
        <p:spPr>
          <a:xfrm>
            <a:off x="8297131" y="4160513"/>
            <a:ext cx="3017225" cy="8938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2"/>
                </a:solidFill>
              </a:rPr>
              <a:t>Lorem </a:t>
            </a:r>
            <a:r>
              <a:rPr lang="en-US" sz="1200" dirty="0" err="1">
                <a:solidFill>
                  <a:schemeClr val="bg2"/>
                </a:solidFill>
              </a:rPr>
              <a:t>Ipsum</a:t>
            </a:r>
            <a:r>
              <a:rPr lang="en-US" sz="1200" dirty="0">
                <a:solidFill>
                  <a:schemeClr val="bg2"/>
                </a:solidFill>
              </a:rPr>
              <a:t> has been the industry's standard dummy text ever since t</a:t>
            </a:r>
            <a:r>
              <a:rPr lang="id-ID" sz="1200" dirty="0">
                <a:solidFill>
                  <a:schemeClr val="bg2"/>
                </a:solidFill>
              </a:rPr>
              <a:t>z</a:t>
            </a:r>
            <a:r>
              <a:rPr lang="en-US" sz="1200" dirty="0">
                <a:solidFill>
                  <a:schemeClr val="bg2"/>
                </a:solidFill>
              </a:rPr>
              <a:t>he 1500s, when an unknown printer took 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12640B0-72DD-471F-87CA-9927256AD713}"/>
              </a:ext>
            </a:extLst>
          </p:cNvPr>
          <p:cNvSpPr/>
          <p:nvPr/>
        </p:nvSpPr>
        <p:spPr>
          <a:xfrm>
            <a:off x="8293940" y="3868196"/>
            <a:ext cx="1347630" cy="32624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6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en-US"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E1C89C7A-327B-478D-B99A-C977A951F70D}"/>
              </a:ext>
            </a:extLst>
          </p:cNvPr>
          <p:cNvSpPr/>
          <p:nvPr/>
        </p:nvSpPr>
        <p:spPr>
          <a:xfrm>
            <a:off x="6298456" y="5429555"/>
            <a:ext cx="1654142" cy="514045"/>
          </a:xfrm>
          <a:prstGeom prst="roundRect">
            <a:avLst>
              <a:gd name="adj" fmla="val 749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4A40D5F-715C-4F27-9DE5-B003847E9351}"/>
              </a:ext>
            </a:extLst>
          </p:cNvPr>
          <p:cNvSpPr txBox="1"/>
          <p:nvPr/>
        </p:nvSpPr>
        <p:spPr>
          <a:xfrm>
            <a:off x="6479705" y="5440745"/>
            <a:ext cx="12982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  <a:latin typeface="+mj-lt"/>
              </a:rPr>
              <a:t>Amanda</a:t>
            </a:r>
            <a:endParaRPr lang="en-ID" sz="14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152077-6C45-4340-B15E-278139DC57C4}"/>
              </a:ext>
            </a:extLst>
          </p:cNvPr>
          <p:cNvSpPr txBox="1"/>
          <p:nvPr/>
        </p:nvSpPr>
        <p:spPr>
          <a:xfrm>
            <a:off x="6479705" y="5663943"/>
            <a:ext cx="12982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</a:rPr>
              <a:t>Activist</a:t>
            </a:r>
            <a:endParaRPr lang="en-ID" sz="1200" dirty="0">
              <a:solidFill>
                <a:schemeClr val="bg2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C3CFCA3-C297-4007-9D3A-FFAF7A1763CB}"/>
              </a:ext>
            </a:extLst>
          </p:cNvPr>
          <p:cNvSpPr/>
          <p:nvPr/>
        </p:nvSpPr>
        <p:spPr>
          <a:xfrm>
            <a:off x="6298456" y="2677545"/>
            <a:ext cx="1654142" cy="514045"/>
          </a:xfrm>
          <a:prstGeom prst="roundRect">
            <a:avLst>
              <a:gd name="adj" fmla="val 749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133EE9B-3041-4DA8-9360-A23AF451F60D}"/>
              </a:ext>
            </a:extLst>
          </p:cNvPr>
          <p:cNvSpPr txBox="1"/>
          <p:nvPr/>
        </p:nvSpPr>
        <p:spPr>
          <a:xfrm>
            <a:off x="6476256" y="2677545"/>
            <a:ext cx="129854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  <a:latin typeface="+mj-lt"/>
              </a:rPr>
              <a:t>Daniel</a:t>
            </a:r>
            <a:endParaRPr lang="en-ID" sz="14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55C8AD0-7C96-4046-92CF-B1320D3CE387}"/>
              </a:ext>
            </a:extLst>
          </p:cNvPr>
          <p:cNvSpPr txBox="1"/>
          <p:nvPr/>
        </p:nvSpPr>
        <p:spPr>
          <a:xfrm>
            <a:off x="6462492" y="2907938"/>
            <a:ext cx="131230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chemeClr val="bg2"/>
                </a:solidFill>
              </a:rPr>
              <a:t>Activist</a:t>
            </a:r>
            <a:endParaRPr lang="en-ID" sz="1200" dirty="0">
              <a:solidFill>
                <a:schemeClr val="bg2"/>
              </a:solidFill>
            </a:endParaRPr>
          </a:p>
        </p:txBody>
      </p:sp>
      <p:sp>
        <p:nvSpPr>
          <p:cNvPr id="81" name="Rounded Rectangle 226">
            <a:extLst>
              <a:ext uri="{FF2B5EF4-FFF2-40B4-BE49-F238E27FC236}">
                <a16:creationId xmlns:a16="http://schemas.microsoft.com/office/drawing/2014/main" id="{30A062A2-49BC-491E-8446-C47462F7D7CB}"/>
              </a:ext>
            </a:extLst>
          </p:cNvPr>
          <p:cNvSpPr/>
          <p:nvPr/>
        </p:nvSpPr>
        <p:spPr>
          <a:xfrm rot="5400000">
            <a:off x="10205226" y="4718456"/>
            <a:ext cx="136516" cy="1900282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2" name="Rounded Rectangle 227">
            <a:extLst>
              <a:ext uri="{FF2B5EF4-FFF2-40B4-BE49-F238E27FC236}">
                <a16:creationId xmlns:a16="http://schemas.microsoft.com/office/drawing/2014/main" id="{1CD8DE79-7FB3-4498-A229-914274555536}"/>
              </a:ext>
            </a:extLst>
          </p:cNvPr>
          <p:cNvSpPr/>
          <p:nvPr/>
        </p:nvSpPr>
        <p:spPr>
          <a:xfrm>
            <a:off x="9323342" y="5600339"/>
            <a:ext cx="1615593" cy="13651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8D00630-BE2D-472B-8E04-72FFB37E58F0}"/>
              </a:ext>
            </a:extLst>
          </p:cNvPr>
          <p:cNvSpPr/>
          <p:nvPr/>
        </p:nvSpPr>
        <p:spPr>
          <a:xfrm>
            <a:off x="8293940" y="5534714"/>
            <a:ext cx="1347630" cy="2677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2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5" name="Rounded Rectangle 226">
            <a:extLst>
              <a:ext uri="{FF2B5EF4-FFF2-40B4-BE49-F238E27FC236}">
                <a16:creationId xmlns:a16="http://schemas.microsoft.com/office/drawing/2014/main" id="{41EC9481-2180-4B40-B58A-C37E0FDB71A4}"/>
              </a:ext>
            </a:extLst>
          </p:cNvPr>
          <p:cNvSpPr/>
          <p:nvPr/>
        </p:nvSpPr>
        <p:spPr>
          <a:xfrm rot="5400000">
            <a:off x="10205224" y="4398368"/>
            <a:ext cx="136516" cy="1900282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6" name="Rounded Rectangle 227">
            <a:extLst>
              <a:ext uri="{FF2B5EF4-FFF2-40B4-BE49-F238E27FC236}">
                <a16:creationId xmlns:a16="http://schemas.microsoft.com/office/drawing/2014/main" id="{10DEE6FE-5994-4B16-99AE-EEAF79521395}"/>
              </a:ext>
            </a:extLst>
          </p:cNvPr>
          <p:cNvSpPr/>
          <p:nvPr/>
        </p:nvSpPr>
        <p:spPr>
          <a:xfrm>
            <a:off x="9323342" y="5280251"/>
            <a:ext cx="1458958" cy="13651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C9B634E-CDE4-4560-A79A-412EEB9F6E36}"/>
              </a:ext>
            </a:extLst>
          </p:cNvPr>
          <p:cNvSpPr/>
          <p:nvPr/>
        </p:nvSpPr>
        <p:spPr>
          <a:xfrm>
            <a:off x="8293940" y="5214626"/>
            <a:ext cx="1347630" cy="2677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2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3F6D095-82DE-42D6-A782-1904B879AF7C}"/>
              </a:ext>
            </a:extLst>
          </p:cNvPr>
          <p:cNvSpPr/>
          <p:nvPr/>
        </p:nvSpPr>
        <p:spPr>
          <a:xfrm>
            <a:off x="10370516" y="5234824"/>
            <a:ext cx="4203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900" b="1" dirty="0">
                <a:solidFill>
                  <a:schemeClr val="accent1"/>
                </a:solidFill>
              </a:rPr>
              <a:t>75</a:t>
            </a:r>
            <a:r>
              <a:rPr lang="en-US" sz="900" b="1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5A2963DA-9E8E-441B-96B5-4FF07D29A4E4}"/>
              </a:ext>
            </a:extLst>
          </p:cNvPr>
          <p:cNvSpPr/>
          <p:nvPr/>
        </p:nvSpPr>
        <p:spPr>
          <a:xfrm>
            <a:off x="10532436" y="5552186"/>
            <a:ext cx="4203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900" b="1" dirty="0">
                <a:solidFill>
                  <a:schemeClr val="accent1"/>
                </a:solidFill>
              </a:rPr>
              <a:t>85</a:t>
            </a:r>
            <a:r>
              <a:rPr lang="en-US" sz="900" b="1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90" name="Rounded Rectangle 226">
            <a:extLst>
              <a:ext uri="{FF2B5EF4-FFF2-40B4-BE49-F238E27FC236}">
                <a16:creationId xmlns:a16="http://schemas.microsoft.com/office/drawing/2014/main" id="{1B8553F0-FBE7-49C4-86DD-23F93842D4B1}"/>
              </a:ext>
            </a:extLst>
          </p:cNvPr>
          <p:cNvSpPr/>
          <p:nvPr/>
        </p:nvSpPr>
        <p:spPr>
          <a:xfrm rot="5400000">
            <a:off x="10205226" y="1971474"/>
            <a:ext cx="136516" cy="1900282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91" name="Rounded Rectangle 227">
            <a:extLst>
              <a:ext uri="{FF2B5EF4-FFF2-40B4-BE49-F238E27FC236}">
                <a16:creationId xmlns:a16="http://schemas.microsoft.com/office/drawing/2014/main" id="{C42CC003-DCEA-4E85-8003-FA21A97E733C}"/>
              </a:ext>
            </a:extLst>
          </p:cNvPr>
          <p:cNvSpPr/>
          <p:nvPr/>
        </p:nvSpPr>
        <p:spPr>
          <a:xfrm>
            <a:off x="9323343" y="2853357"/>
            <a:ext cx="1458958" cy="13651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BFC6EA1-6606-4CBC-A257-228C30D03984}"/>
              </a:ext>
            </a:extLst>
          </p:cNvPr>
          <p:cNvSpPr/>
          <p:nvPr/>
        </p:nvSpPr>
        <p:spPr>
          <a:xfrm>
            <a:off x="8293940" y="2787732"/>
            <a:ext cx="1347630" cy="2677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2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93" name="Rounded Rectangle 226">
            <a:extLst>
              <a:ext uri="{FF2B5EF4-FFF2-40B4-BE49-F238E27FC236}">
                <a16:creationId xmlns:a16="http://schemas.microsoft.com/office/drawing/2014/main" id="{7AAF5D78-5FCE-45EC-A2A6-CD9D5EF68E13}"/>
              </a:ext>
            </a:extLst>
          </p:cNvPr>
          <p:cNvSpPr/>
          <p:nvPr/>
        </p:nvSpPr>
        <p:spPr>
          <a:xfrm rot="5400000">
            <a:off x="10205224" y="1651386"/>
            <a:ext cx="136516" cy="1900282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793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94" name="Rounded Rectangle 227">
            <a:extLst>
              <a:ext uri="{FF2B5EF4-FFF2-40B4-BE49-F238E27FC236}">
                <a16:creationId xmlns:a16="http://schemas.microsoft.com/office/drawing/2014/main" id="{A1B04DF5-0105-495C-892A-C2AE5FD04F21}"/>
              </a:ext>
            </a:extLst>
          </p:cNvPr>
          <p:cNvSpPr/>
          <p:nvPr/>
        </p:nvSpPr>
        <p:spPr>
          <a:xfrm>
            <a:off x="9323341" y="2533269"/>
            <a:ext cx="1811383" cy="13651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F9FDAB2-1C61-48C7-8256-79104D4A77FA}"/>
              </a:ext>
            </a:extLst>
          </p:cNvPr>
          <p:cNvSpPr/>
          <p:nvPr/>
        </p:nvSpPr>
        <p:spPr>
          <a:xfrm>
            <a:off x="8293940" y="2467644"/>
            <a:ext cx="1347630" cy="2677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2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en-US" sz="12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265DF97-8A67-49DF-8971-1CCCE9E309AA}"/>
              </a:ext>
            </a:extLst>
          </p:cNvPr>
          <p:cNvSpPr/>
          <p:nvPr/>
        </p:nvSpPr>
        <p:spPr>
          <a:xfrm>
            <a:off x="10737233" y="2487842"/>
            <a:ext cx="4203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900" b="1" dirty="0">
                <a:solidFill>
                  <a:schemeClr val="accent1"/>
                </a:solidFill>
              </a:rPr>
              <a:t>95</a:t>
            </a:r>
            <a:r>
              <a:rPr lang="en-US" sz="900" b="1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DCDA869-3CE2-4E4C-B737-7933EFB79757}"/>
              </a:ext>
            </a:extLst>
          </p:cNvPr>
          <p:cNvSpPr/>
          <p:nvPr/>
        </p:nvSpPr>
        <p:spPr>
          <a:xfrm>
            <a:off x="10380030" y="2805204"/>
            <a:ext cx="4203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900" b="1" dirty="0">
                <a:solidFill>
                  <a:schemeClr val="accent1"/>
                </a:solidFill>
              </a:rPr>
              <a:t>65</a:t>
            </a:r>
            <a:r>
              <a:rPr lang="en-US" sz="900" b="1" dirty="0">
                <a:solidFill>
                  <a:schemeClr val="accent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0747020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"/>
                            </p:stCondLst>
                            <p:childTnLst>
                              <p:par>
                                <p:cTn id="4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6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1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6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1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6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10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6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1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6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1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7600"/>
                            </p:stCondLst>
                            <p:childTnLst>
                              <p:par>
                                <p:cTn id="10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1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6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1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6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1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6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100"/>
                            </p:stCondLst>
                            <p:childTnLst>
                              <p:par>
                                <p:cTn id="1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16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1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26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3100"/>
                            </p:stCondLst>
                            <p:childTnLst>
                              <p:par>
                                <p:cTn id="1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" grpId="0"/>
      <p:bldP spid="10" grpId="0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9" grpId="0"/>
      <p:bldP spid="33" grpId="0"/>
      <p:bldP spid="34" grpId="0"/>
      <p:bldP spid="35" grpId="0"/>
      <p:bldP spid="36" grpId="0" animBg="1"/>
      <p:bldP spid="39" grpId="0"/>
      <p:bldP spid="40" grpId="0"/>
      <p:bldP spid="42" grpId="0" animBg="1"/>
      <p:bldP spid="38" grpId="0"/>
      <p:bldP spid="41" grpId="0"/>
      <p:bldP spid="81" grpId="0" animBg="1"/>
      <p:bldP spid="82" grpId="0" animBg="1"/>
      <p:bldP spid="83" grpId="0"/>
      <p:bldP spid="85" grpId="0" animBg="1"/>
      <p:bldP spid="86" grpId="0" animBg="1"/>
      <p:bldP spid="87" grpId="0"/>
      <p:bldP spid="88" grpId="0"/>
      <p:bldP spid="89" grpId="0"/>
      <p:bldP spid="90" grpId="0" animBg="1"/>
      <p:bldP spid="91" grpId="0" animBg="1"/>
      <p:bldP spid="92" grpId="0"/>
      <p:bldP spid="93" grpId="0" animBg="1"/>
      <p:bldP spid="94" grpId="0" animBg="1"/>
      <p:bldP spid="95" grpId="0"/>
      <p:bldP spid="96" grpId="0"/>
      <p:bldP spid="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BF802BA-7B7F-47BD-98CB-7310D354C9D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D79B7DA-B2C3-4207-A90C-12A7FF1646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ECDAB9C-2FBE-4727-BF97-B4E5B2C3968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493B704-88E9-41BA-AA52-5D84C042531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CC1247-2FE6-41FA-9D53-A45D1734CC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The Activist</a:t>
            </a:r>
            <a:endParaRPr lang="en-ID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5825385-6B44-4514-AF09-7AFA250B65CD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1F1CB31-1C81-4031-A819-3E9A4AF7D417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5ADE3A6-52D1-4C6B-9D1E-699D36AA78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ln w="22225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34">
            <a:extLst>
              <a:ext uri="{FF2B5EF4-FFF2-40B4-BE49-F238E27FC236}">
                <a16:creationId xmlns:a16="http://schemas.microsoft.com/office/drawing/2014/main" id="{3756B369-3154-401D-9836-54722A1ED892}"/>
              </a:ext>
            </a:extLst>
          </p:cNvPr>
          <p:cNvSpPr txBox="1"/>
          <p:nvPr/>
        </p:nvSpPr>
        <p:spPr>
          <a:xfrm>
            <a:off x="3864867" y="2936497"/>
            <a:ext cx="2144816" cy="8938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/>
              <a:t>Lorem Ipsum has been the industry's standard dummy text ever since t</a:t>
            </a:r>
            <a:r>
              <a:rPr lang="id-ID" sz="1200" dirty="0"/>
              <a:t>z</a:t>
            </a:r>
            <a:r>
              <a:rPr lang="en-US" sz="1200" dirty="0"/>
              <a:t>he 1500s.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074494-D33E-47BE-9F2E-587AEC3F51EE}"/>
              </a:ext>
            </a:extLst>
          </p:cNvPr>
          <p:cNvSpPr/>
          <p:nvPr/>
        </p:nvSpPr>
        <p:spPr>
          <a:xfrm>
            <a:off x="3864867" y="2549562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400" dirty="0"/>
              <a:t>Description</a:t>
            </a:r>
            <a:endParaRPr lang="en-US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E3B072-B9B1-44F3-B417-DF14D7A879CB}"/>
              </a:ext>
            </a:extLst>
          </p:cNvPr>
          <p:cNvSpPr txBox="1"/>
          <p:nvPr/>
        </p:nvSpPr>
        <p:spPr>
          <a:xfrm>
            <a:off x="3858709" y="2192622"/>
            <a:ext cx="169545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</a:rPr>
              <a:t>Rachel </a:t>
            </a:r>
            <a:endParaRPr lang="en-ID" sz="1600" b="1" dirty="0"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B68C924-2898-4CD9-80B8-A87627295651}"/>
              </a:ext>
            </a:extLst>
          </p:cNvPr>
          <p:cNvSpPr/>
          <p:nvPr/>
        </p:nvSpPr>
        <p:spPr>
          <a:xfrm>
            <a:off x="3411583" y="2280902"/>
            <a:ext cx="391232" cy="1849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TextBox 34">
            <a:extLst>
              <a:ext uri="{FF2B5EF4-FFF2-40B4-BE49-F238E27FC236}">
                <a16:creationId xmlns:a16="http://schemas.microsoft.com/office/drawing/2014/main" id="{A0ADF121-6B59-49BA-AE23-32EB0A1FD350}"/>
              </a:ext>
            </a:extLst>
          </p:cNvPr>
          <p:cNvSpPr txBox="1"/>
          <p:nvPr/>
        </p:nvSpPr>
        <p:spPr>
          <a:xfrm>
            <a:off x="8833144" y="2936497"/>
            <a:ext cx="2223673" cy="8938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/>
              <a:t>Lorem Ipsum has been the industry's standard dummy text ever since t</a:t>
            </a:r>
            <a:r>
              <a:rPr lang="id-ID" sz="1200" dirty="0"/>
              <a:t>z</a:t>
            </a:r>
            <a:r>
              <a:rPr lang="en-US" sz="1200" dirty="0"/>
              <a:t>he 1500s.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63217E-A426-47AA-88AD-6813E6E710F4}"/>
              </a:ext>
            </a:extLst>
          </p:cNvPr>
          <p:cNvSpPr/>
          <p:nvPr/>
        </p:nvSpPr>
        <p:spPr>
          <a:xfrm>
            <a:off x="8833144" y="2549562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5000"/>
              </a:lnSpc>
            </a:pPr>
            <a:r>
              <a:rPr lang="id-ID" sz="1400" dirty="0"/>
              <a:t>Description</a:t>
            </a:r>
            <a:endParaRPr lang="en-US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549150F-0D62-494D-B216-EFF6535DA7C4}"/>
              </a:ext>
            </a:extLst>
          </p:cNvPr>
          <p:cNvSpPr txBox="1"/>
          <p:nvPr/>
        </p:nvSpPr>
        <p:spPr>
          <a:xfrm>
            <a:off x="8826986" y="2192622"/>
            <a:ext cx="169545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</a:rPr>
              <a:t>Evelyn </a:t>
            </a:r>
            <a:endParaRPr lang="en-ID" sz="1600" b="1" dirty="0"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344E54-E2CB-4D60-99C6-2C5927926220}"/>
              </a:ext>
            </a:extLst>
          </p:cNvPr>
          <p:cNvSpPr/>
          <p:nvPr/>
        </p:nvSpPr>
        <p:spPr>
          <a:xfrm>
            <a:off x="8379860" y="2280902"/>
            <a:ext cx="391232" cy="1849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TextBox 34">
            <a:extLst>
              <a:ext uri="{FF2B5EF4-FFF2-40B4-BE49-F238E27FC236}">
                <a16:creationId xmlns:a16="http://schemas.microsoft.com/office/drawing/2014/main" id="{30E6812D-D8C9-4388-B1B0-653F3003DB7E}"/>
              </a:ext>
            </a:extLst>
          </p:cNvPr>
          <p:cNvSpPr txBox="1"/>
          <p:nvPr/>
        </p:nvSpPr>
        <p:spPr>
          <a:xfrm>
            <a:off x="6144723" y="5459609"/>
            <a:ext cx="2180819" cy="8938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sz="1200" dirty="0"/>
              <a:t>Lorem Ipsum has been the industry's standard dummy text ever since t</a:t>
            </a:r>
            <a:r>
              <a:rPr lang="id-ID" sz="1200" dirty="0"/>
              <a:t>z</a:t>
            </a:r>
            <a:r>
              <a:rPr lang="en-US" sz="1200" dirty="0"/>
              <a:t>he 1500s.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D395BD5-B91E-485E-8D28-049E5351F38C}"/>
              </a:ext>
            </a:extLst>
          </p:cNvPr>
          <p:cNvSpPr/>
          <p:nvPr/>
        </p:nvSpPr>
        <p:spPr>
          <a:xfrm>
            <a:off x="6977912" y="5072674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95000"/>
              </a:lnSpc>
            </a:pPr>
            <a:r>
              <a:rPr lang="id-ID" sz="1400" dirty="0"/>
              <a:t>Description</a:t>
            </a:r>
            <a:endParaRPr lang="en-US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1CA3E4D-9256-4C83-8E38-AAE74A0AB563}"/>
              </a:ext>
            </a:extLst>
          </p:cNvPr>
          <p:cNvSpPr txBox="1"/>
          <p:nvPr/>
        </p:nvSpPr>
        <p:spPr>
          <a:xfrm>
            <a:off x="6630092" y="4715734"/>
            <a:ext cx="169545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600" b="1" dirty="0" err="1">
                <a:latin typeface="+mj-lt"/>
              </a:rPr>
              <a:t>Jeslyn</a:t>
            </a:r>
            <a:r>
              <a:rPr lang="en-US" sz="1600" b="1" dirty="0">
                <a:latin typeface="+mj-lt"/>
              </a:rPr>
              <a:t> </a:t>
            </a:r>
            <a:endParaRPr lang="en-ID" sz="1600" b="1" dirty="0"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7623021-72BD-4B36-9AF2-70D5F4A9515C}"/>
              </a:ext>
            </a:extLst>
          </p:cNvPr>
          <p:cNvSpPr/>
          <p:nvPr/>
        </p:nvSpPr>
        <p:spPr>
          <a:xfrm>
            <a:off x="8379860" y="4715734"/>
            <a:ext cx="391232" cy="1849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4" name="TextBox 34">
            <a:extLst>
              <a:ext uri="{FF2B5EF4-FFF2-40B4-BE49-F238E27FC236}">
                <a16:creationId xmlns:a16="http://schemas.microsoft.com/office/drawing/2014/main" id="{76306134-76D8-4C7F-94D7-BF0E0063422B}"/>
              </a:ext>
            </a:extLst>
          </p:cNvPr>
          <p:cNvSpPr txBox="1"/>
          <p:nvPr/>
        </p:nvSpPr>
        <p:spPr>
          <a:xfrm>
            <a:off x="1122129" y="5459609"/>
            <a:ext cx="2239406" cy="8938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sz="1200" dirty="0"/>
              <a:t>Lorem Ipsum has been the industry's standard dummy text ever since t</a:t>
            </a:r>
            <a:r>
              <a:rPr lang="id-ID" sz="1200" dirty="0"/>
              <a:t>z</a:t>
            </a:r>
            <a:r>
              <a:rPr lang="en-US" sz="1200" dirty="0"/>
              <a:t>he 1500s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6B1DB5-0214-423B-9BF2-05764151142D}"/>
              </a:ext>
            </a:extLst>
          </p:cNvPr>
          <p:cNvSpPr/>
          <p:nvPr/>
        </p:nvSpPr>
        <p:spPr>
          <a:xfrm>
            <a:off x="2013904" y="5072674"/>
            <a:ext cx="1347630" cy="2970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95000"/>
              </a:lnSpc>
            </a:pPr>
            <a:r>
              <a:rPr lang="id-ID" sz="1400" dirty="0"/>
              <a:t>Description</a:t>
            </a:r>
            <a:endParaRPr lang="en-US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3B22BF3-88FA-4236-8B20-1B395E93E0ED}"/>
              </a:ext>
            </a:extLst>
          </p:cNvPr>
          <p:cNvSpPr txBox="1"/>
          <p:nvPr/>
        </p:nvSpPr>
        <p:spPr>
          <a:xfrm>
            <a:off x="1666084" y="4715734"/>
            <a:ext cx="169545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600" b="1" dirty="0" err="1">
                <a:latin typeface="+mj-lt"/>
              </a:rPr>
              <a:t>Antoio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Dande</a:t>
            </a:r>
            <a:r>
              <a:rPr lang="en-US" sz="1600" b="1" dirty="0">
                <a:latin typeface="+mj-lt"/>
              </a:rPr>
              <a:t> </a:t>
            </a:r>
            <a:endParaRPr lang="en-ID" sz="1600" b="1" dirty="0"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AFAD739-AC4F-4EF2-9045-2B076616B6AB}"/>
              </a:ext>
            </a:extLst>
          </p:cNvPr>
          <p:cNvSpPr/>
          <p:nvPr/>
        </p:nvSpPr>
        <p:spPr>
          <a:xfrm>
            <a:off x="3411583" y="4715734"/>
            <a:ext cx="391232" cy="1849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42312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75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25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5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25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75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25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 animBg="1"/>
      <p:bldP spid="34" grpId="0"/>
      <p:bldP spid="35" grpId="0"/>
      <p:bldP spid="36" grpId="0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AAB819-6456-492F-8608-23CA3270F9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8E481E-5127-42E4-A347-3EAC6EB6FF95}"/>
              </a:ext>
            </a:extLst>
          </p:cNvPr>
          <p:cNvSpPr txBox="1"/>
          <p:nvPr/>
        </p:nvSpPr>
        <p:spPr>
          <a:xfrm>
            <a:off x="848048" y="919876"/>
            <a:ext cx="4171627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b="1" dirty="0">
                <a:solidFill>
                  <a:schemeClr val="tx2"/>
                </a:solidFill>
                <a:latin typeface="+mj-lt"/>
              </a:rPr>
              <a:t>If your environment is not to your liking, </a:t>
            </a:r>
            <a:r>
              <a:rPr lang="en-US" sz="4800" b="1" dirty="0">
                <a:solidFill>
                  <a:schemeClr val="accent1"/>
                </a:solidFill>
                <a:latin typeface="+mj-lt"/>
              </a:rPr>
              <a:t>change it</a:t>
            </a:r>
            <a:endParaRPr lang="en-ID" sz="4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95B774-034D-48D6-984A-B28A14F2EAC7}"/>
              </a:ext>
            </a:extLst>
          </p:cNvPr>
          <p:cNvSpPr txBox="1"/>
          <p:nvPr/>
        </p:nvSpPr>
        <p:spPr>
          <a:xfrm>
            <a:off x="848048" y="4807802"/>
            <a:ext cx="31369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Napoleon Hill</a:t>
            </a:r>
            <a:endParaRPr lang="en-ID" sz="2000" dirty="0">
              <a:solidFill>
                <a:schemeClr val="tx2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5DB2F2A-4AE5-4F29-A96D-59691D1DB549}"/>
              </a:ext>
            </a:extLst>
          </p:cNvPr>
          <p:cNvSpPr/>
          <p:nvPr/>
        </p:nvSpPr>
        <p:spPr>
          <a:xfrm>
            <a:off x="635356" y="565136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E4603EF-3F74-4126-AC58-36BC72F23F81}"/>
              </a:ext>
            </a:extLst>
          </p:cNvPr>
          <p:cNvSpPr/>
          <p:nvPr/>
        </p:nvSpPr>
        <p:spPr>
          <a:xfrm rot="14652506" flipH="1">
            <a:off x="2401869" y="5730627"/>
            <a:ext cx="778144" cy="1082933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B02EE7E-B2ED-41E3-A416-6AF5E787053D}"/>
              </a:ext>
            </a:extLst>
          </p:cNvPr>
          <p:cNvSpPr/>
          <p:nvPr/>
        </p:nvSpPr>
        <p:spPr>
          <a:xfrm rot="8402450" flipH="1">
            <a:off x="6232372" y="4105265"/>
            <a:ext cx="441334" cy="614199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4268961-5A9C-4719-89D5-ABB68181ACFF}"/>
              </a:ext>
            </a:extLst>
          </p:cNvPr>
          <p:cNvSpPr/>
          <p:nvPr/>
        </p:nvSpPr>
        <p:spPr>
          <a:xfrm rot="20250348" flipH="1">
            <a:off x="3764280" y="465028"/>
            <a:ext cx="441334" cy="614199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879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2" grpId="0"/>
      <p:bldP spid="13" grpId="0" animBg="1"/>
      <p:bldP spid="14" grpId="0" animBg="1"/>
      <p:bldP spid="15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A6E557E-AB0B-4B4B-85F4-CEE93C3D459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088003-701A-4A32-8078-B436D02971ED}"/>
              </a:ext>
            </a:extLst>
          </p:cNvPr>
          <p:cNvSpPr/>
          <p:nvPr/>
        </p:nvSpPr>
        <p:spPr>
          <a:xfrm>
            <a:off x="3581400" y="1"/>
            <a:ext cx="5029200" cy="342900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84EAAC-B80A-422E-A2D1-99F1FD499911}"/>
              </a:ext>
            </a:extLst>
          </p:cNvPr>
          <p:cNvSpPr txBox="1"/>
          <p:nvPr/>
        </p:nvSpPr>
        <p:spPr>
          <a:xfrm>
            <a:off x="4191000" y="1525454"/>
            <a:ext cx="3810000" cy="15303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bg2"/>
                </a:solidFill>
              </a:rPr>
              <a:t>Lorem </a:t>
            </a:r>
            <a:r>
              <a:rPr lang="en-US" sz="1600" dirty="0" err="1">
                <a:solidFill>
                  <a:schemeClr val="bg2"/>
                </a:solidFill>
              </a:rPr>
              <a:t>Ipsum</a:t>
            </a:r>
            <a:r>
              <a:rPr lang="en-US" sz="1600" dirty="0">
                <a:solidFill>
                  <a:schemeClr val="bg2"/>
                </a:solidFill>
              </a:rPr>
              <a:t> has been the industry's standard dummy text ever since t</a:t>
            </a:r>
            <a:r>
              <a:rPr lang="id-ID" sz="1600" dirty="0">
                <a:solidFill>
                  <a:schemeClr val="bg2"/>
                </a:solidFill>
              </a:rPr>
              <a:t>z</a:t>
            </a:r>
            <a:r>
              <a:rPr lang="en-US" sz="1600" dirty="0">
                <a:solidFill>
                  <a:schemeClr val="bg2"/>
                </a:solidFill>
              </a:rPr>
              <a:t>he 1500s, when an unknown printer took a galley of type and scrambled it to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D3417F7-BAA1-4435-BE07-3683B97717AA}"/>
              </a:ext>
            </a:extLst>
          </p:cNvPr>
          <p:cNvGrpSpPr/>
          <p:nvPr/>
        </p:nvGrpSpPr>
        <p:grpSpPr>
          <a:xfrm>
            <a:off x="5430935" y="1098907"/>
            <a:ext cx="1330131" cy="310093"/>
            <a:chOff x="5434013" y="1315214"/>
            <a:chExt cx="1330131" cy="310093"/>
          </a:xfrm>
          <a:solidFill>
            <a:schemeClr val="accent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26192-D047-4EF2-929C-FCFF2DAAAB3C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96015EC-C0F4-4C87-8A25-E5A31A4712F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B8D43AA-D224-4179-9434-F40A0F4932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>
                <a:solidFill>
                  <a:schemeClr val="bg2"/>
                </a:solidFill>
              </a:rPr>
              <a:t>Our Portfolio</a:t>
            </a:r>
            <a:endParaRPr lang="en-ID" dirty="0">
              <a:solidFill>
                <a:schemeClr val="bg2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053C06F-A3E2-429A-A461-A263FB089C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6A671C-DA53-4147-AF3D-064C70F5805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1B7B83C-D136-4925-9DB3-12F3DCC2C3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63586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C4414897-306F-47E5-BD9B-2307AAAC1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EC1950C-D57E-42E4-9A04-AC8330C98B22}"/>
              </a:ext>
            </a:extLst>
          </p:cNvPr>
          <p:cNvSpPr/>
          <p:nvPr/>
        </p:nvSpPr>
        <p:spPr>
          <a:xfrm>
            <a:off x="1" y="1"/>
            <a:ext cx="12192000" cy="6857999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77116-0A11-4609-9677-2EFD7E543E00}"/>
              </a:ext>
            </a:extLst>
          </p:cNvPr>
          <p:cNvSpPr/>
          <p:nvPr/>
        </p:nvSpPr>
        <p:spPr>
          <a:xfrm>
            <a:off x="7116025" y="1285591"/>
            <a:ext cx="5075976" cy="4300397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8C6FCE-858A-40E0-B8B5-910A26D796FB}"/>
              </a:ext>
            </a:extLst>
          </p:cNvPr>
          <p:cNvSpPr txBox="1"/>
          <p:nvPr/>
        </p:nvSpPr>
        <p:spPr>
          <a:xfrm>
            <a:off x="7531729" y="2611246"/>
            <a:ext cx="4482220" cy="15303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bg2"/>
                </a:solidFill>
              </a:rPr>
              <a:t>Lorem </a:t>
            </a:r>
            <a:r>
              <a:rPr lang="en-US" sz="1600" dirty="0" err="1">
                <a:solidFill>
                  <a:schemeClr val="bg2"/>
                </a:solidFill>
              </a:rPr>
              <a:t>Ipsum</a:t>
            </a:r>
            <a:r>
              <a:rPr lang="en-US" sz="1600" dirty="0">
                <a:solidFill>
                  <a:schemeClr val="bg2"/>
                </a:solidFill>
              </a:rPr>
              <a:t> has been the industry's standard dummy text ever since t</a:t>
            </a:r>
            <a:r>
              <a:rPr lang="id-ID" sz="1600" dirty="0">
                <a:solidFill>
                  <a:schemeClr val="bg2"/>
                </a:solidFill>
              </a:rPr>
              <a:t>z</a:t>
            </a:r>
            <a:r>
              <a:rPr lang="en-US" sz="1600" dirty="0">
                <a:solidFill>
                  <a:schemeClr val="bg2"/>
                </a:solidFill>
              </a:rPr>
              <a:t>he 1500s, when an unknown printer took a galley of type and scrambled it to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C0430D-FC35-4154-910C-A49FC470EE41}"/>
              </a:ext>
            </a:extLst>
          </p:cNvPr>
          <p:cNvSpPr txBox="1"/>
          <p:nvPr/>
        </p:nvSpPr>
        <p:spPr>
          <a:xfrm>
            <a:off x="9988973" y="4575356"/>
            <a:ext cx="1160898" cy="5305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89000"/>
              </a:lnSpc>
            </a:pPr>
            <a:r>
              <a:rPr lang="en-US" sz="3200" b="1" dirty="0">
                <a:solidFill>
                  <a:schemeClr val="bg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35%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89808F-DC3F-44CA-861D-A488526321CF}"/>
              </a:ext>
            </a:extLst>
          </p:cNvPr>
          <p:cNvSpPr txBox="1"/>
          <p:nvPr/>
        </p:nvSpPr>
        <p:spPr>
          <a:xfrm>
            <a:off x="7945832" y="4575356"/>
            <a:ext cx="1160897" cy="5305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89000"/>
              </a:lnSpc>
            </a:pPr>
            <a:r>
              <a:rPr lang="en-US" sz="3200" b="1" dirty="0">
                <a:solidFill>
                  <a:schemeClr val="bg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65%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649CFA-4745-46E5-9A0C-05B225780E3A}"/>
              </a:ext>
            </a:extLst>
          </p:cNvPr>
          <p:cNvGrpSpPr/>
          <p:nvPr/>
        </p:nvGrpSpPr>
        <p:grpSpPr>
          <a:xfrm>
            <a:off x="7729594" y="4512198"/>
            <a:ext cx="180426" cy="431693"/>
            <a:chOff x="81533" y="-1745149"/>
            <a:chExt cx="233488" cy="558651"/>
          </a:xfrm>
          <a:solidFill>
            <a:schemeClr val="bg2"/>
          </a:solidFill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7BC01C9-196F-4285-B408-CBEE3509B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58" y="-1745149"/>
              <a:ext cx="101704" cy="101704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94A828E-28F7-4294-8B1E-BED9EE698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33" y="-1636284"/>
              <a:ext cx="233488" cy="449786"/>
            </a:xfrm>
            <a:custGeom>
              <a:avLst/>
              <a:gdLst>
                <a:gd name="T0" fmla="*/ 69 w 69"/>
                <a:gd name="T1" fmla="*/ 19 h 132"/>
                <a:gd name="T2" fmla="*/ 50 w 69"/>
                <a:gd name="T3" fmla="*/ 0 h 132"/>
                <a:gd name="T4" fmla="*/ 30 w 69"/>
                <a:gd name="T5" fmla="*/ 0 h 132"/>
                <a:gd name="T6" fmla="*/ 28 w 69"/>
                <a:gd name="T7" fmla="*/ 0 h 132"/>
                <a:gd name="T8" fmla="*/ 20 w 69"/>
                <a:gd name="T9" fmla="*/ 0 h 132"/>
                <a:gd name="T10" fmla="*/ 0 w 69"/>
                <a:gd name="T11" fmla="*/ 19 h 132"/>
                <a:gd name="T12" fmla="*/ 0 w 69"/>
                <a:gd name="T13" fmla="*/ 19 h 132"/>
                <a:gd name="T14" fmla="*/ 0 w 69"/>
                <a:gd name="T15" fmla="*/ 58 h 132"/>
                <a:gd name="T16" fmla="*/ 7 w 69"/>
                <a:gd name="T17" fmla="*/ 64 h 132"/>
                <a:gd name="T18" fmla="*/ 13 w 69"/>
                <a:gd name="T19" fmla="*/ 58 h 132"/>
                <a:gd name="T20" fmla="*/ 13 w 69"/>
                <a:gd name="T21" fmla="*/ 35 h 132"/>
                <a:gd name="T22" fmla="*/ 13 w 69"/>
                <a:gd name="T23" fmla="*/ 22 h 132"/>
                <a:gd name="T24" fmla="*/ 16 w 69"/>
                <a:gd name="T25" fmla="*/ 22 h 132"/>
                <a:gd name="T26" fmla="*/ 16 w 69"/>
                <a:gd name="T27" fmla="*/ 37 h 132"/>
                <a:gd name="T28" fmla="*/ 16 w 69"/>
                <a:gd name="T29" fmla="*/ 61 h 132"/>
                <a:gd name="T30" fmla="*/ 16 w 69"/>
                <a:gd name="T31" fmla="*/ 64 h 132"/>
                <a:gd name="T32" fmla="*/ 16 w 69"/>
                <a:gd name="T33" fmla="*/ 124 h 132"/>
                <a:gd name="T34" fmla="*/ 25 w 69"/>
                <a:gd name="T35" fmla="*/ 132 h 132"/>
                <a:gd name="T36" fmla="*/ 33 w 69"/>
                <a:gd name="T37" fmla="*/ 124 h 132"/>
                <a:gd name="T38" fmla="*/ 33 w 69"/>
                <a:gd name="T39" fmla="*/ 64 h 132"/>
                <a:gd name="T40" fmla="*/ 37 w 69"/>
                <a:gd name="T41" fmla="*/ 64 h 132"/>
                <a:gd name="T42" fmla="*/ 37 w 69"/>
                <a:gd name="T43" fmla="*/ 124 h 132"/>
                <a:gd name="T44" fmla="*/ 45 w 69"/>
                <a:gd name="T45" fmla="*/ 132 h 132"/>
                <a:gd name="T46" fmla="*/ 53 w 69"/>
                <a:gd name="T47" fmla="*/ 124 h 132"/>
                <a:gd name="T48" fmla="*/ 53 w 69"/>
                <a:gd name="T49" fmla="*/ 64 h 132"/>
                <a:gd name="T50" fmla="*/ 53 w 69"/>
                <a:gd name="T51" fmla="*/ 61 h 132"/>
                <a:gd name="T52" fmla="*/ 53 w 69"/>
                <a:gd name="T53" fmla="*/ 37 h 132"/>
                <a:gd name="T54" fmla="*/ 53 w 69"/>
                <a:gd name="T55" fmla="*/ 22 h 132"/>
                <a:gd name="T56" fmla="*/ 57 w 69"/>
                <a:gd name="T57" fmla="*/ 22 h 132"/>
                <a:gd name="T58" fmla="*/ 57 w 69"/>
                <a:gd name="T59" fmla="*/ 35 h 132"/>
                <a:gd name="T60" fmla="*/ 57 w 69"/>
                <a:gd name="T61" fmla="*/ 58 h 132"/>
                <a:gd name="T62" fmla="*/ 63 w 69"/>
                <a:gd name="T63" fmla="*/ 64 h 132"/>
                <a:gd name="T64" fmla="*/ 69 w 69"/>
                <a:gd name="T65" fmla="*/ 58 h 132"/>
                <a:gd name="T66" fmla="*/ 69 w 69"/>
                <a:gd name="T67" fmla="*/ 19 h 132"/>
                <a:gd name="T68" fmla="*/ 69 w 69"/>
                <a:gd name="T69" fmla="*/ 1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" h="132">
                  <a:moveTo>
                    <a:pt x="69" y="19"/>
                  </a:moveTo>
                  <a:cubicBezTo>
                    <a:pt x="69" y="9"/>
                    <a:pt x="60" y="0"/>
                    <a:pt x="5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0" y="0"/>
                    <a:pt x="0" y="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2"/>
                    <a:pt x="3" y="64"/>
                    <a:pt x="7" y="64"/>
                  </a:cubicBezTo>
                  <a:cubicBezTo>
                    <a:pt x="11" y="64"/>
                    <a:pt x="13" y="62"/>
                    <a:pt x="13" y="58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129"/>
                    <a:pt x="20" y="132"/>
                    <a:pt x="25" y="132"/>
                  </a:cubicBezTo>
                  <a:cubicBezTo>
                    <a:pt x="30" y="132"/>
                    <a:pt x="33" y="129"/>
                    <a:pt x="33" y="124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7" y="64"/>
                    <a:pt x="37" y="64"/>
                    <a:pt x="37" y="64"/>
                  </a:cubicBezTo>
                  <a:cubicBezTo>
                    <a:pt x="37" y="124"/>
                    <a:pt x="37" y="124"/>
                    <a:pt x="37" y="124"/>
                  </a:cubicBezTo>
                  <a:cubicBezTo>
                    <a:pt x="37" y="129"/>
                    <a:pt x="40" y="132"/>
                    <a:pt x="45" y="132"/>
                  </a:cubicBezTo>
                  <a:cubicBezTo>
                    <a:pt x="50" y="132"/>
                    <a:pt x="53" y="129"/>
                    <a:pt x="53" y="12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22"/>
                    <a:pt x="53" y="22"/>
                    <a:pt x="53" y="22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57" y="62"/>
                    <a:pt x="59" y="64"/>
                    <a:pt x="63" y="64"/>
                  </a:cubicBezTo>
                  <a:cubicBezTo>
                    <a:pt x="66" y="64"/>
                    <a:pt x="69" y="62"/>
                    <a:pt x="69" y="58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69" y="19"/>
                    <a:pt x="69" y="19"/>
                    <a:pt x="69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76F7892-32EC-42CE-A63B-413C1D0E573B}"/>
              </a:ext>
            </a:extLst>
          </p:cNvPr>
          <p:cNvGrpSpPr/>
          <p:nvPr/>
        </p:nvGrpSpPr>
        <p:grpSpPr>
          <a:xfrm>
            <a:off x="9780880" y="4513305"/>
            <a:ext cx="200350" cy="429479"/>
            <a:chOff x="5943509" y="-1743717"/>
            <a:chExt cx="259272" cy="555786"/>
          </a:xfrm>
          <a:solidFill>
            <a:schemeClr val="bg2"/>
          </a:solidFill>
        </p:grpSpPr>
        <p:sp>
          <p:nvSpPr>
            <p:cNvPr id="12" name="Oval 25">
              <a:extLst>
                <a:ext uri="{FF2B5EF4-FFF2-40B4-BE49-F238E27FC236}">
                  <a16:creationId xmlns:a16="http://schemas.microsoft.com/office/drawing/2014/main" id="{9A5A0D51-52A2-4326-91E1-DD57D33AE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2294" y="-1743717"/>
              <a:ext cx="101704" cy="98839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639F2A78-9D84-494F-B2AB-6B19C09EB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509" y="-1637717"/>
              <a:ext cx="259272" cy="449786"/>
            </a:xfrm>
            <a:custGeom>
              <a:avLst/>
              <a:gdLst>
                <a:gd name="T0" fmla="*/ 75 w 76"/>
                <a:gd name="T1" fmla="*/ 51 h 132"/>
                <a:gd name="T2" fmla="*/ 64 w 76"/>
                <a:gd name="T3" fmla="*/ 15 h 132"/>
                <a:gd name="T4" fmla="*/ 63 w 76"/>
                <a:gd name="T5" fmla="*/ 14 h 132"/>
                <a:gd name="T6" fmla="*/ 45 w 76"/>
                <a:gd name="T7" fmla="*/ 0 h 132"/>
                <a:gd name="T8" fmla="*/ 39 w 76"/>
                <a:gd name="T9" fmla="*/ 0 h 132"/>
                <a:gd name="T10" fmla="*/ 37 w 76"/>
                <a:gd name="T11" fmla="*/ 0 h 132"/>
                <a:gd name="T12" fmla="*/ 31 w 76"/>
                <a:gd name="T13" fmla="*/ 0 h 132"/>
                <a:gd name="T14" fmla="*/ 13 w 76"/>
                <a:gd name="T15" fmla="*/ 14 h 132"/>
                <a:gd name="T16" fmla="*/ 12 w 76"/>
                <a:gd name="T17" fmla="*/ 15 h 132"/>
                <a:gd name="T18" fmla="*/ 1 w 76"/>
                <a:gd name="T19" fmla="*/ 51 h 132"/>
                <a:gd name="T20" fmla="*/ 4 w 76"/>
                <a:gd name="T21" fmla="*/ 58 h 132"/>
                <a:gd name="T22" fmla="*/ 12 w 76"/>
                <a:gd name="T23" fmla="*/ 55 h 132"/>
                <a:gd name="T24" fmla="*/ 22 w 76"/>
                <a:gd name="T25" fmla="*/ 20 h 132"/>
                <a:gd name="T26" fmla="*/ 25 w 76"/>
                <a:gd name="T27" fmla="*/ 20 h 132"/>
                <a:gd name="T28" fmla="*/ 6 w 76"/>
                <a:gd name="T29" fmla="*/ 79 h 132"/>
                <a:gd name="T30" fmla="*/ 21 w 76"/>
                <a:gd name="T31" fmla="*/ 79 h 132"/>
                <a:gd name="T32" fmla="*/ 21 w 76"/>
                <a:gd name="T33" fmla="*/ 125 h 132"/>
                <a:gd name="T34" fmla="*/ 29 w 76"/>
                <a:gd name="T35" fmla="*/ 132 h 132"/>
                <a:gd name="T36" fmla="*/ 35 w 76"/>
                <a:gd name="T37" fmla="*/ 125 h 132"/>
                <a:gd name="T38" fmla="*/ 35 w 76"/>
                <a:gd name="T39" fmla="*/ 79 h 132"/>
                <a:gd name="T40" fmla="*/ 41 w 76"/>
                <a:gd name="T41" fmla="*/ 79 h 132"/>
                <a:gd name="T42" fmla="*/ 41 w 76"/>
                <a:gd name="T43" fmla="*/ 125 h 132"/>
                <a:gd name="T44" fmla="*/ 47 w 76"/>
                <a:gd name="T45" fmla="*/ 132 h 132"/>
                <a:gd name="T46" fmla="*/ 54 w 76"/>
                <a:gd name="T47" fmla="*/ 125 h 132"/>
                <a:gd name="T48" fmla="*/ 54 w 76"/>
                <a:gd name="T49" fmla="*/ 79 h 132"/>
                <a:gd name="T50" fmla="*/ 69 w 76"/>
                <a:gd name="T51" fmla="*/ 79 h 132"/>
                <a:gd name="T52" fmla="*/ 50 w 76"/>
                <a:gd name="T53" fmla="*/ 20 h 132"/>
                <a:gd name="T54" fmla="*/ 53 w 76"/>
                <a:gd name="T55" fmla="*/ 20 h 132"/>
                <a:gd name="T56" fmla="*/ 64 w 76"/>
                <a:gd name="T57" fmla="*/ 55 h 132"/>
                <a:gd name="T58" fmla="*/ 72 w 76"/>
                <a:gd name="T59" fmla="*/ 58 h 132"/>
                <a:gd name="T60" fmla="*/ 75 w 76"/>
                <a:gd name="T61" fmla="*/ 5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6" h="132">
                  <a:moveTo>
                    <a:pt x="75" y="51"/>
                  </a:moveTo>
                  <a:cubicBezTo>
                    <a:pt x="64" y="15"/>
                    <a:pt x="64" y="15"/>
                    <a:pt x="64" y="15"/>
                  </a:cubicBezTo>
                  <a:cubicBezTo>
                    <a:pt x="63" y="14"/>
                    <a:pt x="63" y="14"/>
                    <a:pt x="63" y="14"/>
                  </a:cubicBezTo>
                  <a:cubicBezTo>
                    <a:pt x="59" y="3"/>
                    <a:pt x="49" y="0"/>
                    <a:pt x="45" y="0"/>
                  </a:cubicBezTo>
                  <a:cubicBezTo>
                    <a:pt x="41" y="0"/>
                    <a:pt x="42" y="0"/>
                    <a:pt x="39" y="0"/>
                  </a:cubicBezTo>
                  <a:cubicBezTo>
                    <a:pt x="38" y="0"/>
                    <a:pt x="37" y="0"/>
                    <a:pt x="37" y="0"/>
                  </a:cubicBezTo>
                  <a:cubicBezTo>
                    <a:pt x="33" y="0"/>
                    <a:pt x="34" y="0"/>
                    <a:pt x="31" y="0"/>
                  </a:cubicBezTo>
                  <a:cubicBezTo>
                    <a:pt x="27" y="0"/>
                    <a:pt x="17" y="3"/>
                    <a:pt x="13" y="14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0" y="54"/>
                    <a:pt x="1" y="57"/>
                    <a:pt x="4" y="58"/>
                  </a:cubicBezTo>
                  <a:cubicBezTo>
                    <a:pt x="7" y="59"/>
                    <a:pt x="10" y="57"/>
                    <a:pt x="12" y="55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6" y="79"/>
                    <a:pt x="6" y="79"/>
                    <a:pt x="6" y="7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1" y="125"/>
                    <a:pt x="21" y="125"/>
                    <a:pt x="21" y="125"/>
                  </a:cubicBezTo>
                  <a:cubicBezTo>
                    <a:pt x="21" y="129"/>
                    <a:pt x="25" y="132"/>
                    <a:pt x="29" y="132"/>
                  </a:cubicBezTo>
                  <a:cubicBezTo>
                    <a:pt x="33" y="132"/>
                    <a:pt x="35" y="129"/>
                    <a:pt x="35" y="125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1" y="125"/>
                    <a:pt x="41" y="125"/>
                    <a:pt x="41" y="125"/>
                  </a:cubicBezTo>
                  <a:cubicBezTo>
                    <a:pt x="41" y="129"/>
                    <a:pt x="43" y="132"/>
                    <a:pt x="47" y="132"/>
                  </a:cubicBezTo>
                  <a:cubicBezTo>
                    <a:pt x="51" y="132"/>
                    <a:pt x="54" y="129"/>
                    <a:pt x="54" y="125"/>
                  </a:cubicBezTo>
                  <a:cubicBezTo>
                    <a:pt x="54" y="79"/>
                    <a:pt x="54" y="79"/>
                    <a:pt x="54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5" y="57"/>
                    <a:pt x="69" y="59"/>
                    <a:pt x="72" y="58"/>
                  </a:cubicBezTo>
                  <a:cubicBezTo>
                    <a:pt x="74" y="57"/>
                    <a:pt x="76" y="54"/>
                    <a:pt x="75" y="5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B31B4D-B31B-46B6-8608-946940AE4C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US" dirty="0">
                <a:solidFill>
                  <a:schemeClr val="bg2"/>
                </a:solidFill>
              </a:rPr>
              <a:t>Our Portfolio</a:t>
            </a:r>
            <a:endParaRPr lang="en-ID" dirty="0">
              <a:solidFill>
                <a:schemeClr val="bg2"/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6D8AC03-1F50-4325-BCC8-236603088DAD}"/>
              </a:ext>
            </a:extLst>
          </p:cNvPr>
          <p:cNvSpPr/>
          <p:nvPr/>
        </p:nvSpPr>
        <p:spPr>
          <a:xfrm flipH="1">
            <a:off x="11475927" y="1562471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FF8C23C-AA1C-48A5-90B3-063213C2F47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71DAE4A-F07A-4BA7-80F1-E3942207125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AC63555B-BC41-4E38-A85C-DB84316706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73738688-0C9C-4AC3-B158-C7005546B3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3540161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" grpId="0" animBg="1"/>
      <p:bldP spid="3" grpId="0"/>
      <p:bldP spid="6" grpId="0"/>
      <p:bldP spid="7" grpId="0"/>
      <p:bldP spid="2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9A2E-5104-4934-96B4-D5BDBBB7F3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US" dirty="0"/>
              <a:t>Our Works</a:t>
            </a:r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EFF8FB-8607-44AC-B88A-118CA6005FCD}"/>
              </a:ext>
            </a:extLst>
          </p:cNvPr>
          <p:cNvSpPr txBox="1"/>
          <p:nvPr/>
        </p:nvSpPr>
        <p:spPr>
          <a:xfrm>
            <a:off x="356229" y="1146287"/>
            <a:ext cx="4482220" cy="11610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600" dirty="0"/>
              <a:t>Lorem </a:t>
            </a:r>
            <a:r>
              <a:rPr lang="en-US" sz="1600" dirty="0" err="1"/>
              <a:t>Ipsum</a:t>
            </a:r>
            <a:r>
              <a:rPr lang="en-US" sz="1600" dirty="0"/>
              <a:t> has been the industry's standard dummy text ever since t</a:t>
            </a:r>
            <a:r>
              <a:rPr lang="id-ID" sz="1600" dirty="0"/>
              <a:t>z</a:t>
            </a:r>
            <a:r>
              <a:rPr lang="en-US" sz="1600" dirty="0"/>
              <a:t>he 1500s, when an unknown printer took a galley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FE5D609-BB6E-4BD8-BB13-7B46EACE7C17}"/>
              </a:ext>
            </a:extLst>
          </p:cNvPr>
          <p:cNvSpPr/>
          <p:nvPr/>
        </p:nvSpPr>
        <p:spPr>
          <a:xfrm flipH="1">
            <a:off x="3579702" y="202041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D"/>
          </a:p>
        </p:txBody>
      </p:sp>
      <p:grpSp>
        <p:nvGrpSpPr>
          <p:cNvPr id="50" name="Graphic 66" descr="Sustainability">
            <a:extLst>
              <a:ext uri="{FF2B5EF4-FFF2-40B4-BE49-F238E27FC236}">
                <a16:creationId xmlns:a16="http://schemas.microsoft.com/office/drawing/2014/main" id="{E6CD565B-69FD-4109-AC5E-ADD1FF52E49E}"/>
              </a:ext>
            </a:extLst>
          </p:cNvPr>
          <p:cNvGrpSpPr/>
          <p:nvPr/>
        </p:nvGrpSpPr>
        <p:grpSpPr>
          <a:xfrm>
            <a:off x="4165426" y="2579581"/>
            <a:ext cx="492535" cy="492535"/>
            <a:chOff x="2892120" y="1428993"/>
            <a:chExt cx="373284" cy="373284"/>
          </a:xfrm>
          <a:solidFill>
            <a:schemeClr val="accent1"/>
          </a:solidFill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77793CA-867A-4436-B2E6-7C47AC05C052}"/>
                </a:ext>
              </a:extLst>
            </p:cNvPr>
            <p:cNvSpPr/>
            <p:nvPr/>
          </p:nvSpPr>
          <p:spPr>
            <a:xfrm>
              <a:off x="3076468" y="1621623"/>
              <a:ext cx="147758" cy="147758"/>
            </a:xfrm>
            <a:custGeom>
              <a:avLst/>
              <a:gdLst>
                <a:gd name="connsiteX0" fmla="*/ 78117 w 147758"/>
                <a:gd name="connsiteY0" fmla="*/ 53115 h 147758"/>
                <a:gd name="connsiteX1" fmla="*/ 75318 w 147758"/>
                <a:gd name="connsiteY1" fmla="*/ 54243 h 147758"/>
                <a:gd name="connsiteX2" fmla="*/ 32818 w 147758"/>
                <a:gd name="connsiteY2" fmla="*/ 90482 h 147758"/>
                <a:gd name="connsiteX3" fmla="*/ 18120 w 147758"/>
                <a:gd name="connsiteY3" fmla="*/ 105647 h 147758"/>
                <a:gd name="connsiteX4" fmla="*/ 10654 w 147758"/>
                <a:gd name="connsiteY4" fmla="*/ 75668 h 147758"/>
                <a:gd name="connsiteX5" fmla="*/ 70418 w 147758"/>
                <a:gd name="connsiteY5" fmla="*/ 13454 h 147758"/>
                <a:gd name="connsiteX6" fmla="*/ 151569 w 147758"/>
                <a:gd name="connsiteY6" fmla="*/ 0 h 147758"/>
                <a:gd name="connsiteX7" fmla="*/ 100087 w 147758"/>
                <a:gd name="connsiteY7" fmla="*/ 129988 h 147758"/>
                <a:gd name="connsiteX8" fmla="*/ 70418 w 147758"/>
                <a:gd name="connsiteY8" fmla="*/ 138193 h 147758"/>
                <a:gd name="connsiteX9" fmla="*/ 31535 w 147758"/>
                <a:gd name="connsiteY9" fmla="*/ 123300 h 147758"/>
                <a:gd name="connsiteX10" fmla="*/ 12598 w 147758"/>
                <a:gd name="connsiteY10" fmla="*/ 151569 h 147758"/>
                <a:gd name="connsiteX11" fmla="*/ 0 w 147758"/>
                <a:gd name="connsiteY11" fmla="*/ 151569 h 147758"/>
                <a:gd name="connsiteX12" fmla="*/ 16020 w 147758"/>
                <a:gd name="connsiteY12" fmla="*/ 121512 h 147758"/>
                <a:gd name="connsiteX13" fmla="*/ 19442 w 147758"/>
                <a:gd name="connsiteY13" fmla="*/ 117623 h 147758"/>
                <a:gd name="connsiteX14" fmla="*/ 82589 w 147758"/>
                <a:gd name="connsiteY14" fmla="*/ 57742 h 147758"/>
                <a:gd name="connsiteX15" fmla="*/ 78436 w 147758"/>
                <a:gd name="connsiteY15" fmla="*/ 53121 h 147758"/>
                <a:gd name="connsiteX16" fmla="*/ 78117 w 147758"/>
                <a:gd name="connsiteY16" fmla="*/ 53115 h 147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758" h="147758">
                  <a:moveTo>
                    <a:pt x="78117" y="53115"/>
                  </a:moveTo>
                  <a:cubicBezTo>
                    <a:pt x="77080" y="53149"/>
                    <a:pt x="76089" y="53548"/>
                    <a:pt x="75318" y="54243"/>
                  </a:cubicBezTo>
                  <a:cubicBezTo>
                    <a:pt x="60387" y="65397"/>
                    <a:pt x="46191" y="77502"/>
                    <a:pt x="32818" y="90482"/>
                  </a:cubicBezTo>
                  <a:cubicBezTo>
                    <a:pt x="27452" y="95848"/>
                    <a:pt x="22591" y="100748"/>
                    <a:pt x="18120" y="105647"/>
                  </a:cubicBezTo>
                  <a:cubicBezTo>
                    <a:pt x="13228" y="96411"/>
                    <a:pt x="10665" y="86120"/>
                    <a:pt x="10654" y="75668"/>
                  </a:cubicBezTo>
                  <a:cubicBezTo>
                    <a:pt x="9982" y="41986"/>
                    <a:pt x="36737" y="14134"/>
                    <a:pt x="70418" y="13454"/>
                  </a:cubicBezTo>
                  <a:cubicBezTo>
                    <a:pt x="101798" y="14270"/>
                    <a:pt x="151569" y="0"/>
                    <a:pt x="151569" y="0"/>
                  </a:cubicBezTo>
                  <a:cubicBezTo>
                    <a:pt x="151569" y="54748"/>
                    <a:pt x="145814" y="103509"/>
                    <a:pt x="100087" y="129988"/>
                  </a:cubicBezTo>
                  <a:cubicBezTo>
                    <a:pt x="91138" y="135394"/>
                    <a:pt x="80874" y="138233"/>
                    <a:pt x="70418" y="138193"/>
                  </a:cubicBezTo>
                  <a:cubicBezTo>
                    <a:pt x="56058" y="138230"/>
                    <a:pt x="42197" y="132921"/>
                    <a:pt x="31535" y="123300"/>
                  </a:cubicBezTo>
                  <a:cubicBezTo>
                    <a:pt x="20220" y="135938"/>
                    <a:pt x="12598" y="146631"/>
                    <a:pt x="12598" y="151569"/>
                  </a:cubicBezTo>
                  <a:lnTo>
                    <a:pt x="0" y="151569"/>
                  </a:lnTo>
                  <a:cubicBezTo>
                    <a:pt x="0" y="144025"/>
                    <a:pt x="6299" y="133332"/>
                    <a:pt x="16020" y="121512"/>
                  </a:cubicBezTo>
                  <a:cubicBezTo>
                    <a:pt x="17109" y="120190"/>
                    <a:pt x="19442" y="117623"/>
                    <a:pt x="19442" y="117623"/>
                  </a:cubicBezTo>
                  <a:lnTo>
                    <a:pt x="82589" y="57742"/>
                  </a:lnTo>
                  <a:cubicBezTo>
                    <a:pt x="82719" y="55319"/>
                    <a:pt x="80859" y="53250"/>
                    <a:pt x="78436" y="53121"/>
                  </a:cubicBezTo>
                  <a:cubicBezTo>
                    <a:pt x="78330" y="53115"/>
                    <a:pt x="78224" y="53113"/>
                    <a:pt x="78117" y="53115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3B0C3EF6-41C4-4654-A3A4-D3BBC95A6F69}"/>
                </a:ext>
              </a:extLst>
            </p:cNvPr>
            <p:cNvSpPr/>
            <p:nvPr/>
          </p:nvSpPr>
          <p:spPr>
            <a:xfrm>
              <a:off x="2925467" y="1571813"/>
              <a:ext cx="116651" cy="174977"/>
            </a:xfrm>
            <a:custGeom>
              <a:avLst/>
              <a:gdLst>
                <a:gd name="connsiteX0" fmla="*/ 33417 w 116651"/>
                <a:gd name="connsiteY0" fmla="*/ 134927 h 174976"/>
                <a:gd name="connsiteX1" fmla="*/ 48309 w 116651"/>
                <a:gd name="connsiteY1" fmla="*/ 144920 h 174976"/>
                <a:gd name="connsiteX2" fmla="*/ 118300 w 116651"/>
                <a:gd name="connsiteY2" fmla="*/ 144920 h 174976"/>
                <a:gd name="connsiteX3" fmla="*/ 118300 w 116651"/>
                <a:gd name="connsiteY3" fmla="*/ 176027 h 174976"/>
                <a:gd name="connsiteX4" fmla="*/ 48309 w 116651"/>
                <a:gd name="connsiteY4" fmla="*/ 176027 h 174976"/>
                <a:gd name="connsiteX5" fmla="*/ 5732 w 116651"/>
                <a:gd name="connsiteY5" fmla="*/ 150480 h 174976"/>
                <a:gd name="connsiteX6" fmla="*/ 7598 w 116651"/>
                <a:gd name="connsiteY6" fmla="*/ 102964 h 174976"/>
                <a:gd name="connsiteX7" fmla="*/ 48037 w 116651"/>
                <a:gd name="connsiteY7" fmla="*/ 32973 h 174976"/>
                <a:gd name="connsiteX8" fmla="*/ 21363 w 116651"/>
                <a:gd name="connsiteY8" fmla="*/ 17420 h 174976"/>
                <a:gd name="connsiteX9" fmla="*/ 86454 w 116651"/>
                <a:gd name="connsiteY9" fmla="*/ 0 h 174976"/>
                <a:gd name="connsiteX10" fmla="*/ 103874 w 116651"/>
                <a:gd name="connsiteY10" fmla="*/ 65091 h 174976"/>
                <a:gd name="connsiteX11" fmla="*/ 75528 w 116651"/>
                <a:gd name="connsiteY11" fmla="*/ 48799 h 174976"/>
                <a:gd name="connsiteX12" fmla="*/ 34933 w 116651"/>
                <a:gd name="connsiteY12" fmla="*/ 119179 h 174976"/>
                <a:gd name="connsiteX13" fmla="*/ 33417 w 116651"/>
                <a:gd name="connsiteY13" fmla="*/ 134927 h 17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651" h="174976">
                  <a:moveTo>
                    <a:pt x="33417" y="134927"/>
                  </a:moveTo>
                  <a:cubicBezTo>
                    <a:pt x="36351" y="140581"/>
                    <a:pt x="41965" y="144348"/>
                    <a:pt x="48309" y="144920"/>
                  </a:cubicBezTo>
                  <a:lnTo>
                    <a:pt x="118300" y="144920"/>
                  </a:lnTo>
                  <a:lnTo>
                    <a:pt x="118300" y="176027"/>
                  </a:lnTo>
                  <a:lnTo>
                    <a:pt x="48309" y="176027"/>
                  </a:lnTo>
                  <a:cubicBezTo>
                    <a:pt x="30579" y="175704"/>
                    <a:pt x="14359" y="165973"/>
                    <a:pt x="5732" y="150480"/>
                  </a:cubicBezTo>
                  <a:cubicBezTo>
                    <a:pt x="-2534" y="135527"/>
                    <a:pt x="-1815" y="117222"/>
                    <a:pt x="7598" y="102964"/>
                  </a:cubicBezTo>
                  <a:lnTo>
                    <a:pt x="48037" y="32973"/>
                  </a:lnTo>
                  <a:lnTo>
                    <a:pt x="21363" y="17420"/>
                  </a:lnTo>
                  <a:lnTo>
                    <a:pt x="86454" y="0"/>
                  </a:lnTo>
                  <a:lnTo>
                    <a:pt x="103874" y="65091"/>
                  </a:lnTo>
                  <a:lnTo>
                    <a:pt x="75528" y="48799"/>
                  </a:lnTo>
                  <a:lnTo>
                    <a:pt x="34933" y="119179"/>
                  </a:lnTo>
                  <a:cubicBezTo>
                    <a:pt x="31469" y="123710"/>
                    <a:pt x="30881" y="129817"/>
                    <a:pt x="33417" y="134927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64FD02A-FB90-4F88-B2D3-C28814A17A03}"/>
                </a:ext>
              </a:extLst>
            </p:cNvPr>
            <p:cNvSpPr/>
            <p:nvPr/>
          </p:nvSpPr>
          <p:spPr>
            <a:xfrm>
              <a:off x="3013904" y="1460682"/>
              <a:ext cx="178865" cy="143870"/>
            </a:xfrm>
            <a:custGeom>
              <a:avLst/>
              <a:gdLst>
                <a:gd name="connsiteX0" fmla="*/ 0 w 178865"/>
                <a:gd name="connsiteY0" fmla="*/ 85506 h 143869"/>
                <a:gd name="connsiteX1" fmla="*/ 32546 w 178865"/>
                <a:gd name="connsiteY1" fmla="*/ 24731 h 143869"/>
                <a:gd name="connsiteX2" fmla="*/ 74890 w 178865"/>
                <a:gd name="connsiteY2" fmla="*/ 1 h 143869"/>
                <a:gd name="connsiteX3" fmla="*/ 115096 w 178865"/>
                <a:gd name="connsiteY3" fmla="*/ 25431 h 143869"/>
                <a:gd name="connsiteX4" fmla="*/ 155535 w 178865"/>
                <a:gd name="connsiteY4" fmla="*/ 95422 h 143869"/>
                <a:gd name="connsiteX5" fmla="*/ 182209 w 178865"/>
                <a:gd name="connsiteY5" fmla="*/ 79868 h 143869"/>
                <a:gd name="connsiteX6" fmla="*/ 164789 w 178865"/>
                <a:gd name="connsiteY6" fmla="*/ 145154 h 143869"/>
                <a:gd name="connsiteX7" fmla="*/ 99853 w 178865"/>
                <a:gd name="connsiteY7" fmla="*/ 127734 h 143869"/>
                <a:gd name="connsiteX8" fmla="*/ 128161 w 178865"/>
                <a:gd name="connsiteY8" fmla="*/ 111364 h 143869"/>
                <a:gd name="connsiteX9" fmla="*/ 87372 w 178865"/>
                <a:gd name="connsiteY9" fmla="*/ 40946 h 143869"/>
                <a:gd name="connsiteX10" fmla="*/ 74462 w 178865"/>
                <a:gd name="connsiteY10" fmla="*/ 31769 h 143869"/>
                <a:gd name="connsiteX11" fmla="*/ 60075 w 178865"/>
                <a:gd name="connsiteY11" fmla="*/ 40634 h 143869"/>
                <a:gd name="connsiteX12" fmla="*/ 27491 w 178865"/>
                <a:gd name="connsiteY12" fmla="*/ 101410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8865" h="143869">
                  <a:moveTo>
                    <a:pt x="0" y="85506"/>
                  </a:moveTo>
                  <a:lnTo>
                    <a:pt x="32546" y="24731"/>
                  </a:lnTo>
                  <a:cubicBezTo>
                    <a:pt x="41083" y="9372"/>
                    <a:pt x="57317" y="-110"/>
                    <a:pt x="74890" y="1"/>
                  </a:cubicBezTo>
                  <a:cubicBezTo>
                    <a:pt x="91975" y="351"/>
                    <a:pt x="107458" y="10144"/>
                    <a:pt x="115096" y="25431"/>
                  </a:cubicBezTo>
                  <a:lnTo>
                    <a:pt x="155535" y="95422"/>
                  </a:lnTo>
                  <a:lnTo>
                    <a:pt x="182209" y="79868"/>
                  </a:lnTo>
                  <a:lnTo>
                    <a:pt x="164789" y="145154"/>
                  </a:lnTo>
                  <a:lnTo>
                    <a:pt x="99853" y="127734"/>
                  </a:lnTo>
                  <a:lnTo>
                    <a:pt x="128161" y="111364"/>
                  </a:lnTo>
                  <a:lnTo>
                    <a:pt x="87372" y="40946"/>
                  </a:lnTo>
                  <a:cubicBezTo>
                    <a:pt x="85157" y="35687"/>
                    <a:pt x="80157" y="32133"/>
                    <a:pt x="74462" y="31769"/>
                  </a:cubicBezTo>
                  <a:cubicBezTo>
                    <a:pt x="68465" y="32066"/>
                    <a:pt x="63037" y="35411"/>
                    <a:pt x="60075" y="40634"/>
                  </a:cubicBezTo>
                  <a:lnTo>
                    <a:pt x="27491" y="101410"/>
                  </a:ln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54" name="Graphic 68" descr="Open hand with plant">
            <a:extLst>
              <a:ext uri="{FF2B5EF4-FFF2-40B4-BE49-F238E27FC236}">
                <a16:creationId xmlns:a16="http://schemas.microsoft.com/office/drawing/2014/main" id="{38D81EFA-8C40-4ED1-8725-20D559486CEE}"/>
              </a:ext>
            </a:extLst>
          </p:cNvPr>
          <p:cNvGrpSpPr/>
          <p:nvPr/>
        </p:nvGrpSpPr>
        <p:grpSpPr>
          <a:xfrm>
            <a:off x="1781233" y="2579581"/>
            <a:ext cx="492535" cy="492535"/>
            <a:chOff x="2298627" y="1428993"/>
            <a:chExt cx="373284" cy="373284"/>
          </a:xfrm>
          <a:solidFill>
            <a:schemeClr val="accent1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E17CCB2E-2799-4912-8A94-567E4B23BE7A}"/>
                </a:ext>
              </a:extLst>
            </p:cNvPr>
            <p:cNvSpPr/>
            <p:nvPr/>
          </p:nvSpPr>
          <p:spPr>
            <a:xfrm>
              <a:off x="2314181" y="1600082"/>
              <a:ext cx="342177" cy="143870"/>
            </a:xfrm>
            <a:custGeom>
              <a:avLst/>
              <a:gdLst>
                <a:gd name="connsiteX0" fmla="*/ 342177 w 342177"/>
                <a:gd name="connsiteY0" fmla="*/ 15554 h 143869"/>
                <a:gd name="connsiteX1" fmla="*/ 326624 w 342177"/>
                <a:gd name="connsiteY1" fmla="*/ 0 h 143869"/>
                <a:gd name="connsiteX2" fmla="*/ 318458 w 342177"/>
                <a:gd name="connsiteY2" fmla="*/ 2333 h 143869"/>
                <a:gd name="connsiteX3" fmla="*/ 251967 w 342177"/>
                <a:gd name="connsiteY3" fmla="*/ 40439 h 143869"/>
                <a:gd name="connsiteX4" fmla="*/ 251967 w 342177"/>
                <a:gd name="connsiteY4" fmla="*/ 53660 h 143869"/>
                <a:gd name="connsiteX5" fmla="*/ 220471 w 342177"/>
                <a:gd name="connsiteY5" fmla="*/ 77768 h 143869"/>
                <a:gd name="connsiteX6" fmla="*/ 151647 w 342177"/>
                <a:gd name="connsiteY6" fmla="*/ 77768 h 143869"/>
                <a:gd name="connsiteX7" fmla="*/ 151647 w 342177"/>
                <a:gd name="connsiteY7" fmla="*/ 62214 h 143869"/>
                <a:gd name="connsiteX8" fmla="*/ 221637 w 342177"/>
                <a:gd name="connsiteY8" fmla="*/ 62214 h 143869"/>
                <a:gd name="connsiteX9" fmla="*/ 237191 w 342177"/>
                <a:gd name="connsiteY9" fmla="*/ 46661 h 143869"/>
                <a:gd name="connsiteX10" fmla="*/ 221637 w 342177"/>
                <a:gd name="connsiteY10" fmla="*/ 31107 h 143869"/>
                <a:gd name="connsiteX11" fmla="*/ 128316 w 342177"/>
                <a:gd name="connsiteY11" fmla="*/ 31107 h 143869"/>
                <a:gd name="connsiteX12" fmla="*/ 110041 w 342177"/>
                <a:gd name="connsiteY12" fmla="*/ 36162 h 143869"/>
                <a:gd name="connsiteX13" fmla="*/ 0 w 342177"/>
                <a:gd name="connsiteY13" fmla="*/ 89433 h 143869"/>
                <a:gd name="connsiteX14" fmla="*/ 54437 w 342177"/>
                <a:gd name="connsiteY14" fmla="*/ 143870 h 143869"/>
                <a:gd name="connsiteX15" fmla="*/ 147758 w 342177"/>
                <a:gd name="connsiteY15" fmla="*/ 108875 h 143869"/>
                <a:gd name="connsiteX16" fmla="*/ 220471 w 342177"/>
                <a:gd name="connsiteY16" fmla="*/ 108875 h 143869"/>
                <a:gd name="connsiteX17" fmla="*/ 229803 w 342177"/>
                <a:gd name="connsiteY17" fmla="*/ 105764 h 143869"/>
                <a:gd name="connsiteX18" fmla="*/ 336733 w 342177"/>
                <a:gd name="connsiteY18" fmla="*/ 27607 h 143869"/>
                <a:gd name="connsiteX19" fmla="*/ 342177 w 342177"/>
                <a:gd name="connsiteY19" fmla="*/ 15554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2177" h="143869">
                  <a:moveTo>
                    <a:pt x="342177" y="15554"/>
                  </a:moveTo>
                  <a:cubicBezTo>
                    <a:pt x="342177" y="6999"/>
                    <a:pt x="335178" y="0"/>
                    <a:pt x="326624" y="0"/>
                  </a:cubicBezTo>
                  <a:cubicBezTo>
                    <a:pt x="323513" y="0"/>
                    <a:pt x="320791" y="778"/>
                    <a:pt x="318458" y="2333"/>
                  </a:cubicBezTo>
                  <a:lnTo>
                    <a:pt x="251967" y="40439"/>
                  </a:lnTo>
                  <a:cubicBezTo>
                    <a:pt x="252744" y="44716"/>
                    <a:pt x="252744" y="48994"/>
                    <a:pt x="251967" y="53660"/>
                  </a:cubicBezTo>
                  <a:cubicBezTo>
                    <a:pt x="248856" y="68047"/>
                    <a:pt x="235247" y="77768"/>
                    <a:pt x="220471" y="77768"/>
                  </a:cubicBezTo>
                  <a:lnTo>
                    <a:pt x="151647" y="77768"/>
                  </a:lnTo>
                  <a:lnTo>
                    <a:pt x="151647" y="62214"/>
                  </a:lnTo>
                  <a:lnTo>
                    <a:pt x="221637" y="62214"/>
                  </a:lnTo>
                  <a:cubicBezTo>
                    <a:pt x="230192" y="62214"/>
                    <a:pt x="237191" y="55215"/>
                    <a:pt x="237191" y="46661"/>
                  </a:cubicBezTo>
                  <a:cubicBezTo>
                    <a:pt x="237191" y="38106"/>
                    <a:pt x="230192" y="31107"/>
                    <a:pt x="221637" y="31107"/>
                  </a:cubicBezTo>
                  <a:cubicBezTo>
                    <a:pt x="221637" y="31107"/>
                    <a:pt x="129094" y="31107"/>
                    <a:pt x="128316" y="31107"/>
                  </a:cubicBezTo>
                  <a:cubicBezTo>
                    <a:pt x="121706" y="31107"/>
                    <a:pt x="115485" y="33051"/>
                    <a:pt x="110041" y="36162"/>
                  </a:cubicBezTo>
                  <a:lnTo>
                    <a:pt x="0" y="89433"/>
                  </a:lnTo>
                  <a:lnTo>
                    <a:pt x="54437" y="143870"/>
                  </a:lnTo>
                  <a:cubicBezTo>
                    <a:pt x="79712" y="118595"/>
                    <a:pt x="112374" y="108875"/>
                    <a:pt x="147758" y="108875"/>
                  </a:cubicBezTo>
                  <a:lnTo>
                    <a:pt x="220471" y="108875"/>
                  </a:lnTo>
                  <a:cubicBezTo>
                    <a:pt x="223970" y="108875"/>
                    <a:pt x="227081" y="107708"/>
                    <a:pt x="229803" y="105764"/>
                  </a:cubicBezTo>
                  <a:lnTo>
                    <a:pt x="336733" y="27607"/>
                  </a:lnTo>
                  <a:cubicBezTo>
                    <a:pt x="339844" y="24497"/>
                    <a:pt x="342177" y="20220"/>
                    <a:pt x="342177" y="15554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4DB7137-B9D7-45A8-855F-F33E978610E9}"/>
                </a:ext>
              </a:extLst>
            </p:cNvPr>
            <p:cNvSpPr/>
            <p:nvPr/>
          </p:nvSpPr>
          <p:spPr>
            <a:xfrm>
              <a:off x="2406968" y="1487433"/>
              <a:ext cx="194419" cy="136093"/>
            </a:xfrm>
            <a:custGeom>
              <a:avLst/>
              <a:gdLst>
                <a:gd name="connsiteX0" fmla="*/ 195342 w 194418"/>
                <a:gd name="connsiteY0" fmla="*/ 663 h 136093"/>
                <a:gd name="connsiteX1" fmla="*/ 121462 w 194418"/>
                <a:gd name="connsiteY1" fmla="*/ 20105 h 136093"/>
                <a:gd name="connsiteX2" fmla="*/ 101243 w 194418"/>
                <a:gd name="connsiteY2" fmla="*/ 84263 h 136093"/>
                <a:gd name="connsiteX3" fmla="*/ 81412 w 194418"/>
                <a:gd name="connsiteY3" fmla="*/ 108760 h 136093"/>
                <a:gd name="connsiteX4" fmla="*/ 78301 w 194418"/>
                <a:gd name="connsiteY4" fmla="*/ 104094 h 136093"/>
                <a:gd name="connsiteX5" fmla="*/ 61581 w 194418"/>
                <a:gd name="connsiteY5" fmla="*/ 51601 h 136093"/>
                <a:gd name="connsiteX6" fmla="*/ 534 w 194418"/>
                <a:gd name="connsiteY6" fmla="*/ 35659 h 136093"/>
                <a:gd name="connsiteX7" fmla="*/ 16476 w 194418"/>
                <a:gd name="connsiteY7" fmla="*/ 96706 h 136093"/>
                <a:gd name="connsiteX8" fmla="*/ 65081 w 194418"/>
                <a:gd name="connsiteY8" fmla="*/ 113426 h 136093"/>
                <a:gd name="connsiteX9" fmla="*/ 73635 w 194418"/>
                <a:gd name="connsiteY9" fmla="*/ 129369 h 136093"/>
                <a:gd name="connsiteX10" fmla="*/ 74413 w 194418"/>
                <a:gd name="connsiteY10" fmla="*/ 136756 h 136093"/>
                <a:gd name="connsiteX11" fmla="*/ 90355 w 194418"/>
                <a:gd name="connsiteY11" fmla="*/ 136756 h 136093"/>
                <a:gd name="connsiteX12" fmla="*/ 95021 w 194418"/>
                <a:gd name="connsiteY12" fmla="*/ 117315 h 136093"/>
                <a:gd name="connsiteX13" fmla="*/ 113297 w 194418"/>
                <a:gd name="connsiteY13" fmla="*/ 95540 h 136093"/>
                <a:gd name="connsiteX14" fmla="*/ 175900 w 194418"/>
                <a:gd name="connsiteY14" fmla="*/ 75320 h 136093"/>
                <a:gd name="connsiteX15" fmla="*/ 195342 w 194418"/>
                <a:gd name="connsiteY15" fmla="*/ 663 h 1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4418" h="136093">
                  <a:moveTo>
                    <a:pt x="195342" y="663"/>
                  </a:moveTo>
                  <a:cubicBezTo>
                    <a:pt x="195342" y="663"/>
                    <a:pt x="147126" y="-5558"/>
                    <a:pt x="121462" y="20105"/>
                  </a:cubicBezTo>
                  <a:cubicBezTo>
                    <a:pt x="102798" y="38769"/>
                    <a:pt x="100854" y="68710"/>
                    <a:pt x="101243" y="84263"/>
                  </a:cubicBezTo>
                  <a:cubicBezTo>
                    <a:pt x="93077" y="90096"/>
                    <a:pt x="86078" y="98650"/>
                    <a:pt x="81412" y="108760"/>
                  </a:cubicBezTo>
                  <a:cubicBezTo>
                    <a:pt x="80246" y="107205"/>
                    <a:pt x="79468" y="105649"/>
                    <a:pt x="78301" y="104094"/>
                  </a:cubicBezTo>
                  <a:cubicBezTo>
                    <a:pt x="78690" y="91262"/>
                    <a:pt x="76746" y="66766"/>
                    <a:pt x="61581" y="51601"/>
                  </a:cubicBezTo>
                  <a:cubicBezTo>
                    <a:pt x="40195" y="30215"/>
                    <a:pt x="534" y="35659"/>
                    <a:pt x="534" y="35659"/>
                  </a:cubicBezTo>
                  <a:cubicBezTo>
                    <a:pt x="534" y="35659"/>
                    <a:pt x="-4521" y="75320"/>
                    <a:pt x="16476" y="96706"/>
                  </a:cubicBezTo>
                  <a:cubicBezTo>
                    <a:pt x="30086" y="110316"/>
                    <a:pt x="51860" y="113037"/>
                    <a:pt x="65081" y="113426"/>
                  </a:cubicBezTo>
                  <a:cubicBezTo>
                    <a:pt x="68969" y="117703"/>
                    <a:pt x="71691" y="123925"/>
                    <a:pt x="73635" y="129369"/>
                  </a:cubicBezTo>
                  <a:cubicBezTo>
                    <a:pt x="74024" y="130535"/>
                    <a:pt x="74413" y="133257"/>
                    <a:pt x="74413" y="136756"/>
                  </a:cubicBezTo>
                  <a:lnTo>
                    <a:pt x="90355" y="136756"/>
                  </a:lnTo>
                  <a:cubicBezTo>
                    <a:pt x="90744" y="128591"/>
                    <a:pt x="91911" y="123925"/>
                    <a:pt x="95021" y="117315"/>
                  </a:cubicBezTo>
                  <a:cubicBezTo>
                    <a:pt x="98910" y="107982"/>
                    <a:pt x="105520" y="100206"/>
                    <a:pt x="113297" y="95540"/>
                  </a:cubicBezTo>
                  <a:cubicBezTo>
                    <a:pt x="129239" y="95929"/>
                    <a:pt x="158013" y="93207"/>
                    <a:pt x="175900" y="75320"/>
                  </a:cubicBezTo>
                  <a:cubicBezTo>
                    <a:pt x="201563" y="48879"/>
                    <a:pt x="195342" y="663"/>
                    <a:pt x="195342" y="663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2A42D763-D19E-46DD-AD56-E20DA1DE2631}"/>
              </a:ext>
            </a:extLst>
          </p:cNvPr>
          <p:cNvSpPr txBox="1"/>
          <p:nvPr/>
        </p:nvSpPr>
        <p:spPr>
          <a:xfrm>
            <a:off x="356229" y="2735489"/>
            <a:ext cx="132521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69A8465-C760-43EE-AB08-9B4C65AB6250}"/>
              </a:ext>
            </a:extLst>
          </p:cNvPr>
          <p:cNvSpPr txBox="1"/>
          <p:nvPr/>
        </p:nvSpPr>
        <p:spPr>
          <a:xfrm>
            <a:off x="2745988" y="2732957"/>
            <a:ext cx="132521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59" name="TextBox 34">
            <a:extLst>
              <a:ext uri="{FF2B5EF4-FFF2-40B4-BE49-F238E27FC236}">
                <a16:creationId xmlns:a16="http://schemas.microsoft.com/office/drawing/2014/main" id="{1DA58D03-1357-4B38-9BAA-1185DDEFBA68}"/>
              </a:ext>
            </a:extLst>
          </p:cNvPr>
          <p:cNvSpPr txBox="1"/>
          <p:nvPr/>
        </p:nvSpPr>
        <p:spPr>
          <a:xfrm>
            <a:off x="356229" y="3030796"/>
            <a:ext cx="1962275" cy="6168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/>
              <a:t>Lorem Ipsum has been the industry's standard</a:t>
            </a:r>
          </a:p>
        </p:txBody>
      </p:sp>
      <p:sp>
        <p:nvSpPr>
          <p:cNvPr id="60" name="TextBox 34">
            <a:extLst>
              <a:ext uri="{FF2B5EF4-FFF2-40B4-BE49-F238E27FC236}">
                <a16:creationId xmlns:a16="http://schemas.microsoft.com/office/drawing/2014/main" id="{EB52D756-9EB1-458C-8D91-AD910FCC514D}"/>
              </a:ext>
            </a:extLst>
          </p:cNvPr>
          <p:cNvSpPr txBox="1"/>
          <p:nvPr/>
        </p:nvSpPr>
        <p:spPr>
          <a:xfrm>
            <a:off x="2753742" y="3030796"/>
            <a:ext cx="1962275" cy="6168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/>
              <a:t>Lorem Ipsum has been the industry's standard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3C52925-D189-48EF-B4BC-6EE0FE77E78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077E10A-7C02-4E01-8166-9261FC2E52D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C5BCD95-B839-493B-8282-412B3FD978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8134811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57" grpId="0"/>
      <p:bldP spid="58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5D19FF3F-98C4-4E8D-960B-49DC945AA7E6}"/>
              </a:ext>
            </a:extLst>
          </p:cNvPr>
          <p:cNvSpPr/>
          <p:nvPr/>
        </p:nvSpPr>
        <p:spPr>
          <a:xfrm flipH="1">
            <a:off x="1561488" y="3936926"/>
            <a:ext cx="273803" cy="489240"/>
          </a:xfrm>
          <a:custGeom>
            <a:avLst/>
            <a:gdLst>
              <a:gd name="connsiteX0" fmla="*/ 547924 w 689435"/>
              <a:gd name="connsiteY0" fmla="*/ 769593 h 1231905"/>
              <a:gd name="connsiteX1" fmla="*/ 634436 w 689435"/>
              <a:gd name="connsiteY1" fmla="*/ 786187 h 1231905"/>
              <a:gd name="connsiteX2" fmla="*/ 687196 w 689435"/>
              <a:gd name="connsiteY2" fmla="*/ 810385 h 1231905"/>
              <a:gd name="connsiteX3" fmla="*/ 689435 w 689435"/>
              <a:gd name="connsiteY3" fmla="*/ 811987 h 1231905"/>
              <a:gd name="connsiteX4" fmla="*/ 688257 w 689435"/>
              <a:gd name="connsiteY4" fmla="*/ 814473 h 1231905"/>
              <a:gd name="connsiteX5" fmla="*/ 560049 w 689435"/>
              <a:gd name="connsiteY5" fmla="*/ 932317 h 1231905"/>
              <a:gd name="connsiteX6" fmla="*/ 469669 w 689435"/>
              <a:gd name="connsiteY6" fmla="*/ 960875 h 1231905"/>
              <a:gd name="connsiteX7" fmla="*/ 266965 w 689435"/>
              <a:gd name="connsiteY7" fmla="*/ 1134259 h 1231905"/>
              <a:gd name="connsiteX8" fmla="*/ 242569 w 689435"/>
              <a:gd name="connsiteY8" fmla="*/ 1200148 h 1231905"/>
              <a:gd name="connsiteX9" fmla="*/ 236472 w 689435"/>
              <a:gd name="connsiteY9" fmla="*/ 1230451 h 1231905"/>
              <a:gd name="connsiteX10" fmla="*/ 233586 w 689435"/>
              <a:gd name="connsiteY10" fmla="*/ 1224304 h 1231905"/>
              <a:gd name="connsiteX11" fmla="*/ 247915 w 689435"/>
              <a:gd name="connsiteY11" fmla="*/ 957948 h 1231905"/>
              <a:gd name="connsiteX12" fmla="*/ 265266 w 689435"/>
              <a:gd name="connsiteY12" fmla="*/ 926976 h 1231905"/>
              <a:gd name="connsiteX13" fmla="*/ 270451 w 689435"/>
              <a:gd name="connsiteY13" fmla="*/ 919635 h 1231905"/>
              <a:gd name="connsiteX14" fmla="*/ 271051 w 689435"/>
              <a:gd name="connsiteY14" fmla="*/ 918368 h 1231905"/>
              <a:gd name="connsiteX15" fmla="*/ 457029 w 689435"/>
              <a:gd name="connsiteY15" fmla="*/ 779229 h 1231905"/>
              <a:gd name="connsiteX16" fmla="*/ 547924 w 689435"/>
              <a:gd name="connsiteY16" fmla="*/ 769593 h 1231905"/>
              <a:gd name="connsiteX17" fmla="*/ 307618 w 689435"/>
              <a:gd name="connsiteY17" fmla="*/ 0 h 1231905"/>
              <a:gd name="connsiteX18" fmla="*/ 332138 w 689435"/>
              <a:gd name="connsiteY18" fmla="*/ 31558 h 1231905"/>
              <a:gd name="connsiteX19" fmla="*/ 418216 w 689435"/>
              <a:gd name="connsiteY19" fmla="*/ 229161 h 1231905"/>
              <a:gd name="connsiteX20" fmla="*/ 430409 w 689435"/>
              <a:gd name="connsiteY20" fmla="*/ 338426 h 1231905"/>
              <a:gd name="connsiteX21" fmla="*/ 428894 w 689435"/>
              <a:gd name="connsiteY21" fmla="*/ 376267 h 1231905"/>
              <a:gd name="connsiteX22" fmla="*/ 427541 w 689435"/>
              <a:gd name="connsiteY22" fmla="*/ 376260 h 1231905"/>
              <a:gd name="connsiteX23" fmla="*/ 427316 w 689435"/>
              <a:gd name="connsiteY23" fmla="*/ 402104 h 1231905"/>
              <a:gd name="connsiteX24" fmla="*/ 369251 w 689435"/>
              <a:gd name="connsiteY24" fmla="*/ 590720 h 1231905"/>
              <a:gd name="connsiteX25" fmla="*/ 281862 w 689435"/>
              <a:gd name="connsiteY25" fmla="*/ 702304 h 1231905"/>
              <a:gd name="connsiteX26" fmla="*/ 178229 w 689435"/>
              <a:gd name="connsiteY26" fmla="*/ 1087461 h 1231905"/>
              <a:gd name="connsiteX27" fmla="*/ 203790 w 689435"/>
              <a:gd name="connsiteY27" fmla="*/ 1189366 h 1231905"/>
              <a:gd name="connsiteX28" fmla="*/ 221865 w 689435"/>
              <a:gd name="connsiteY28" fmla="*/ 1231905 h 1231905"/>
              <a:gd name="connsiteX29" fmla="*/ 213111 w 689435"/>
              <a:gd name="connsiteY29" fmla="*/ 1226758 h 1231905"/>
              <a:gd name="connsiteX30" fmla="*/ 5786 w 689435"/>
              <a:gd name="connsiteY30" fmla="*/ 886021 h 1231905"/>
              <a:gd name="connsiteX31" fmla="*/ 1030 w 689435"/>
              <a:gd name="connsiteY31" fmla="*/ 833148 h 1231905"/>
              <a:gd name="connsiteX32" fmla="*/ 1227 w 689435"/>
              <a:gd name="connsiteY32" fmla="*/ 819712 h 1231905"/>
              <a:gd name="connsiteX33" fmla="*/ 897 w 689435"/>
              <a:gd name="connsiteY33" fmla="*/ 817642 h 1231905"/>
              <a:gd name="connsiteX34" fmla="*/ 59531 w 689435"/>
              <a:gd name="connsiteY34" fmla="*/ 563940 h 1231905"/>
              <a:gd name="connsiteX35" fmla="*/ 95083 w 689435"/>
              <a:gd name="connsiteY35" fmla="*/ 513854 h 1231905"/>
              <a:gd name="connsiteX36" fmla="*/ 94343 w 689435"/>
              <a:gd name="connsiteY36" fmla="*/ 513617 h 1231905"/>
              <a:gd name="connsiteX37" fmla="*/ 305977 w 689435"/>
              <a:gd name="connsiteY37" fmla="*/ 40919 h 123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89435" h="1231905">
                <a:moveTo>
                  <a:pt x="547924" y="769593"/>
                </a:moveTo>
                <a:cubicBezTo>
                  <a:pt x="577770" y="770914"/>
                  <a:pt x="606887" y="776608"/>
                  <a:pt x="634436" y="786187"/>
                </a:cubicBezTo>
                <a:cubicBezTo>
                  <a:pt x="652802" y="792574"/>
                  <a:pt x="670472" y="800687"/>
                  <a:pt x="687196" y="810385"/>
                </a:cubicBezTo>
                <a:lnTo>
                  <a:pt x="689435" y="811987"/>
                </a:lnTo>
                <a:lnTo>
                  <a:pt x="688257" y="814473"/>
                </a:lnTo>
                <a:cubicBezTo>
                  <a:pt x="658558" y="864292"/>
                  <a:pt x="614502" y="905787"/>
                  <a:pt x="560049" y="932317"/>
                </a:cubicBezTo>
                <a:cubicBezTo>
                  <a:pt x="518951" y="950576"/>
                  <a:pt x="499796" y="951356"/>
                  <a:pt x="469669" y="960875"/>
                </a:cubicBezTo>
                <a:cubicBezTo>
                  <a:pt x="383703" y="988423"/>
                  <a:pt x="309343" y="1048394"/>
                  <a:pt x="266965" y="1134259"/>
                </a:cubicBezTo>
                <a:cubicBezTo>
                  <a:pt x="256371" y="1155724"/>
                  <a:pt x="248276" y="1177793"/>
                  <a:pt x="242569" y="1200148"/>
                </a:cubicBezTo>
                <a:lnTo>
                  <a:pt x="236472" y="1230451"/>
                </a:lnTo>
                <a:lnTo>
                  <a:pt x="233586" y="1224304"/>
                </a:lnTo>
                <a:cubicBezTo>
                  <a:pt x="203164" y="1139313"/>
                  <a:pt x="205537" y="1043812"/>
                  <a:pt x="247915" y="957948"/>
                </a:cubicBezTo>
                <a:cubicBezTo>
                  <a:pt x="253213" y="947216"/>
                  <a:pt x="259009" y="936887"/>
                  <a:pt x="265266" y="926976"/>
                </a:cubicBezTo>
                <a:lnTo>
                  <a:pt x="270451" y="919635"/>
                </a:lnTo>
                <a:lnTo>
                  <a:pt x="271051" y="918368"/>
                </a:lnTo>
                <a:cubicBezTo>
                  <a:pt x="310651" y="851943"/>
                  <a:pt x="375772" y="800314"/>
                  <a:pt x="457029" y="779229"/>
                </a:cubicBezTo>
                <a:cubicBezTo>
                  <a:pt x="487501" y="771322"/>
                  <a:pt x="518079" y="768272"/>
                  <a:pt x="547924" y="769593"/>
                </a:cubicBezTo>
                <a:close/>
                <a:moveTo>
                  <a:pt x="307618" y="0"/>
                </a:moveTo>
                <a:lnTo>
                  <a:pt x="332138" y="31558"/>
                </a:lnTo>
                <a:cubicBezTo>
                  <a:pt x="372631" y="89278"/>
                  <a:pt x="402475" y="155890"/>
                  <a:pt x="418216" y="229161"/>
                </a:cubicBezTo>
                <a:cubicBezTo>
                  <a:pt x="426086" y="265796"/>
                  <a:pt x="430058" y="302363"/>
                  <a:pt x="430409" y="338426"/>
                </a:cubicBezTo>
                <a:lnTo>
                  <a:pt x="428894" y="376267"/>
                </a:lnTo>
                <a:lnTo>
                  <a:pt x="427541" y="376260"/>
                </a:lnTo>
                <a:lnTo>
                  <a:pt x="427316" y="402104"/>
                </a:lnTo>
                <a:cubicBezTo>
                  <a:pt x="422083" y="467177"/>
                  <a:pt x="402830" y="531673"/>
                  <a:pt x="369251" y="590720"/>
                </a:cubicBezTo>
                <a:lnTo>
                  <a:pt x="281862" y="702304"/>
                </a:lnTo>
                <a:cubicBezTo>
                  <a:pt x="199067" y="808913"/>
                  <a:pt x="157981" y="945722"/>
                  <a:pt x="178229" y="1087461"/>
                </a:cubicBezTo>
                <a:cubicBezTo>
                  <a:pt x="183289" y="1122896"/>
                  <a:pt x="191947" y="1156963"/>
                  <a:pt x="203790" y="1189366"/>
                </a:cubicBezTo>
                <a:lnTo>
                  <a:pt x="221865" y="1231905"/>
                </a:lnTo>
                <a:lnTo>
                  <a:pt x="213111" y="1226758"/>
                </a:lnTo>
                <a:cubicBezTo>
                  <a:pt x="103780" y="1147594"/>
                  <a:pt x="26033" y="1027760"/>
                  <a:pt x="5786" y="886021"/>
                </a:cubicBezTo>
                <a:cubicBezTo>
                  <a:pt x="3255" y="868303"/>
                  <a:pt x="1683" y="850663"/>
                  <a:pt x="1030" y="833148"/>
                </a:cubicBezTo>
                <a:lnTo>
                  <a:pt x="1227" y="819712"/>
                </a:lnTo>
                <a:lnTo>
                  <a:pt x="897" y="817642"/>
                </a:lnTo>
                <a:cubicBezTo>
                  <a:pt x="-4545" y="731086"/>
                  <a:pt x="14757" y="642672"/>
                  <a:pt x="59531" y="563940"/>
                </a:cubicBezTo>
                <a:lnTo>
                  <a:pt x="95083" y="513854"/>
                </a:lnTo>
                <a:lnTo>
                  <a:pt x="94343" y="513617"/>
                </a:lnTo>
                <a:cubicBezTo>
                  <a:pt x="193691" y="388017"/>
                  <a:pt x="291247" y="204274"/>
                  <a:pt x="305977" y="40919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61D3C182-B872-4445-B72E-9107FCFE8490}"/>
              </a:ext>
            </a:extLst>
          </p:cNvPr>
          <p:cNvSpPr/>
          <p:nvPr/>
        </p:nvSpPr>
        <p:spPr>
          <a:xfrm flipH="1">
            <a:off x="166540" y="4224319"/>
            <a:ext cx="351916" cy="628815"/>
          </a:xfrm>
          <a:custGeom>
            <a:avLst/>
            <a:gdLst>
              <a:gd name="connsiteX0" fmla="*/ 547924 w 689435"/>
              <a:gd name="connsiteY0" fmla="*/ 769593 h 1231905"/>
              <a:gd name="connsiteX1" fmla="*/ 634436 w 689435"/>
              <a:gd name="connsiteY1" fmla="*/ 786187 h 1231905"/>
              <a:gd name="connsiteX2" fmla="*/ 687196 w 689435"/>
              <a:gd name="connsiteY2" fmla="*/ 810385 h 1231905"/>
              <a:gd name="connsiteX3" fmla="*/ 689435 w 689435"/>
              <a:gd name="connsiteY3" fmla="*/ 811987 h 1231905"/>
              <a:gd name="connsiteX4" fmla="*/ 688257 w 689435"/>
              <a:gd name="connsiteY4" fmla="*/ 814473 h 1231905"/>
              <a:gd name="connsiteX5" fmla="*/ 560049 w 689435"/>
              <a:gd name="connsiteY5" fmla="*/ 932317 h 1231905"/>
              <a:gd name="connsiteX6" fmla="*/ 469669 w 689435"/>
              <a:gd name="connsiteY6" fmla="*/ 960875 h 1231905"/>
              <a:gd name="connsiteX7" fmla="*/ 266965 w 689435"/>
              <a:gd name="connsiteY7" fmla="*/ 1134259 h 1231905"/>
              <a:gd name="connsiteX8" fmla="*/ 242569 w 689435"/>
              <a:gd name="connsiteY8" fmla="*/ 1200148 h 1231905"/>
              <a:gd name="connsiteX9" fmla="*/ 236472 w 689435"/>
              <a:gd name="connsiteY9" fmla="*/ 1230451 h 1231905"/>
              <a:gd name="connsiteX10" fmla="*/ 233586 w 689435"/>
              <a:gd name="connsiteY10" fmla="*/ 1224304 h 1231905"/>
              <a:gd name="connsiteX11" fmla="*/ 247915 w 689435"/>
              <a:gd name="connsiteY11" fmla="*/ 957948 h 1231905"/>
              <a:gd name="connsiteX12" fmla="*/ 265266 w 689435"/>
              <a:gd name="connsiteY12" fmla="*/ 926976 h 1231905"/>
              <a:gd name="connsiteX13" fmla="*/ 270451 w 689435"/>
              <a:gd name="connsiteY13" fmla="*/ 919635 h 1231905"/>
              <a:gd name="connsiteX14" fmla="*/ 271051 w 689435"/>
              <a:gd name="connsiteY14" fmla="*/ 918368 h 1231905"/>
              <a:gd name="connsiteX15" fmla="*/ 457029 w 689435"/>
              <a:gd name="connsiteY15" fmla="*/ 779229 h 1231905"/>
              <a:gd name="connsiteX16" fmla="*/ 547924 w 689435"/>
              <a:gd name="connsiteY16" fmla="*/ 769593 h 1231905"/>
              <a:gd name="connsiteX17" fmla="*/ 307618 w 689435"/>
              <a:gd name="connsiteY17" fmla="*/ 0 h 1231905"/>
              <a:gd name="connsiteX18" fmla="*/ 332138 w 689435"/>
              <a:gd name="connsiteY18" fmla="*/ 31558 h 1231905"/>
              <a:gd name="connsiteX19" fmla="*/ 418216 w 689435"/>
              <a:gd name="connsiteY19" fmla="*/ 229161 h 1231905"/>
              <a:gd name="connsiteX20" fmla="*/ 430409 w 689435"/>
              <a:gd name="connsiteY20" fmla="*/ 338426 h 1231905"/>
              <a:gd name="connsiteX21" fmla="*/ 428894 w 689435"/>
              <a:gd name="connsiteY21" fmla="*/ 376267 h 1231905"/>
              <a:gd name="connsiteX22" fmla="*/ 427541 w 689435"/>
              <a:gd name="connsiteY22" fmla="*/ 376260 h 1231905"/>
              <a:gd name="connsiteX23" fmla="*/ 427316 w 689435"/>
              <a:gd name="connsiteY23" fmla="*/ 402104 h 1231905"/>
              <a:gd name="connsiteX24" fmla="*/ 369251 w 689435"/>
              <a:gd name="connsiteY24" fmla="*/ 590720 h 1231905"/>
              <a:gd name="connsiteX25" fmla="*/ 281862 w 689435"/>
              <a:gd name="connsiteY25" fmla="*/ 702304 h 1231905"/>
              <a:gd name="connsiteX26" fmla="*/ 178229 w 689435"/>
              <a:gd name="connsiteY26" fmla="*/ 1087461 h 1231905"/>
              <a:gd name="connsiteX27" fmla="*/ 203790 w 689435"/>
              <a:gd name="connsiteY27" fmla="*/ 1189366 h 1231905"/>
              <a:gd name="connsiteX28" fmla="*/ 221865 w 689435"/>
              <a:gd name="connsiteY28" fmla="*/ 1231905 h 1231905"/>
              <a:gd name="connsiteX29" fmla="*/ 213111 w 689435"/>
              <a:gd name="connsiteY29" fmla="*/ 1226758 h 1231905"/>
              <a:gd name="connsiteX30" fmla="*/ 5786 w 689435"/>
              <a:gd name="connsiteY30" fmla="*/ 886021 h 1231905"/>
              <a:gd name="connsiteX31" fmla="*/ 1030 w 689435"/>
              <a:gd name="connsiteY31" fmla="*/ 833148 h 1231905"/>
              <a:gd name="connsiteX32" fmla="*/ 1227 w 689435"/>
              <a:gd name="connsiteY32" fmla="*/ 819712 h 1231905"/>
              <a:gd name="connsiteX33" fmla="*/ 897 w 689435"/>
              <a:gd name="connsiteY33" fmla="*/ 817642 h 1231905"/>
              <a:gd name="connsiteX34" fmla="*/ 59531 w 689435"/>
              <a:gd name="connsiteY34" fmla="*/ 563940 h 1231905"/>
              <a:gd name="connsiteX35" fmla="*/ 95083 w 689435"/>
              <a:gd name="connsiteY35" fmla="*/ 513854 h 1231905"/>
              <a:gd name="connsiteX36" fmla="*/ 94343 w 689435"/>
              <a:gd name="connsiteY36" fmla="*/ 513617 h 1231905"/>
              <a:gd name="connsiteX37" fmla="*/ 305977 w 689435"/>
              <a:gd name="connsiteY37" fmla="*/ 40919 h 123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89435" h="1231905">
                <a:moveTo>
                  <a:pt x="547924" y="769593"/>
                </a:moveTo>
                <a:cubicBezTo>
                  <a:pt x="577770" y="770914"/>
                  <a:pt x="606887" y="776608"/>
                  <a:pt x="634436" y="786187"/>
                </a:cubicBezTo>
                <a:cubicBezTo>
                  <a:pt x="652802" y="792574"/>
                  <a:pt x="670472" y="800687"/>
                  <a:pt x="687196" y="810385"/>
                </a:cubicBezTo>
                <a:lnTo>
                  <a:pt x="689435" y="811987"/>
                </a:lnTo>
                <a:lnTo>
                  <a:pt x="688257" y="814473"/>
                </a:lnTo>
                <a:cubicBezTo>
                  <a:pt x="658558" y="864292"/>
                  <a:pt x="614502" y="905787"/>
                  <a:pt x="560049" y="932317"/>
                </a:cubicBezTo>
                <a:cubicBezTo>
                  <a:pt x="518951" y="950576"/>
                  <a:pt x="499796" y="951356"/>
                  <a:pt x="469669" y="960875"/>
                </a:cubicBezTo>
                <a:cubicBezTo>
                  <a:pt x="383703" y="988423"/>
                  <a:pt x="309343" y="1048394"/>
                  <a:pt x="266965" y="1134259"/>
                </a:cubicBezTo>
                <a:cubicBezTo>
                  <a:pt x="256371" y="1155724"/>
                  <a:pt x="248276" y="1177793"/>
                  <a:pt x="242569" y="1200148"/>
                </a:cubicBezTo>
                <a:lnTo>
                  <a:pt x="236472" y="1230451"/>
                </a:lnTo>
                <a:lnTo>
                  <a:pt x="233586" y="1224304"/>
                </a:lnTo>
                <a:cubicBezTo>
                  <a:pt x="203164" y="1139313"/>
                  <a:pt x="205537" y="1043812"/>
                  <a:pt x="247915" y="957948"/>
                </a:cubicBezTo>
                <a:cubicBezTo>
                  <a:pt x="253213" y="947216"/>
                  <a:pt x="259009" y="936887"/>
                  <a:pt x="265266" y="926976"/>
                </a:cubicBezTo>
                <a:lnTo>
                  <a:pt x="270451" y="919635"/>
                </a:lnTo>
                <a:lnTo>
                  <a:pt x="271051" y="918368"/>
                </a:lnTo>
                <a:cubicBezTo>
                  <a:pt x="310651" y="851943"/>
                  <a:pt x="375772" y="800314"/>
                  <a:pt x="457029" y="779229"/>
                </a:cubicBezTo>
                <a:cubicBezTo>
                  <a:pt x="487501" y="771322"/>
                  <a:pt x="518079" y="768272"/>
                  <a:pt x="547924" y="769593"/>
                </a:cubicBezTo>
                <a:close/>
                <a:moveTo>
                  <a:pt x="307618" y="0"/>
                </a:moveTo>
                <a:lnTo>
                  <a:pt x="332138" y="31558"/>
                </a:lnTo>
                <a:cubicBezTo>
                  <a:pt x="372631" y="89278"/>
                  <a:pt x="402475" y="155890"/>
                  <a:pt x="418216" y="229161"/>
                </a:cubicBezTo>
                <a:cubicBezTo>
                  <a:pt x="426086" y="265796"/>
                  <a:pt x="430058" y="302363"/>
                  <a:pt x="430409" y="338426"/>
                </a:cubicBezTo>
                <a:lnTo>
                  <a:pt x="428894" y="376267"/>
                </a:lnTo>
                <a:lnTo>
                  <a:pt x="427541" y="376260"/>
                </a:lnTo>
                <a:lnTo>
                  <a:pt x="427316" y="402104"/>
                </a:lnTo>
                <a:cubicBezTo>
                  <a:pt x="422083" y="467177"/>
                  <a:pt x="402830" y="531673"/>
                  <a:pt x="369251" y="590720"/>
                </a:cubicBezTo>
                <a:lnTo>
                  <a:pt x="281862" y="702304"/>
                </a:lnTo>
                <a:cubicBezTo>
                  <a:pt x="199067" y="808913"/>
                  <a:pt x="157981" y="945722"/>
                  <a:pt x="178229" y="1087461"/>
                </a:cubicBezTo>
                <a:cubicBezTo>
                  <a:pt x="183289" y="1122896"/>
                  <a:pt x="191947" y="1156963"/>
                  <a:pt x="203790" y="1189366"/>
                </a:cubicBezTo>
                <a:lnTo>
                  <a:pt x="221865" y="1231905"/>
                </a:lnTo>
                <a:lnTo>
                  <a:pt x="213111" y="1226758"/>
                </a:lnTo>
                <a:cubicBezTo>
                  <a:pt x="103780" y="1147594"/>
                  <a:pt x="26033" y="1027760"/>
                  <a:pt x="5786" y="886021"/>
                </a:cubicBezTo>
                <a:cubicBezTo>
                  <a:pt x="3255" y="868303"/>
                  <a:pt x="1683" y="850663"/>
                  <a:pt x="1030" y="833148"/>
                </a:cubicBezTo>
                <a:lnTo>
                  <a:pt x="1227" y="819712"/>
                </a:lnTo>
                <a:lnTo>
                  <a:pt x="897" y="817642"/>
                </a:lnTo>
                <a:cubicBezTo>
                  <a:pt x="-4545" y="731086"/>
                  <a:pt x="14757" y="642672"/>
                  <a:pt x="59531" y="563940"/>
                </a:cubicBezTo>
                <a:lnTo>
                  <a:pt x="95083" y="513854"/>
                </a:lnTo>
                <a:lnTo>
                  <a:pt x="94343" y="513617"/>
                </a:lnTo>
                <a:cubicBezTo>
                  <a:pt x="193691" y="388017"/>
                  <a:pt x="291247" y="204274"/>
                  <a:pt x="305977" y="40919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2F462D3-FAC3-488F-8E53-CE19FA7F2F6B}"/>
              </a:ext>
            </a:extLst>
          </p:cNvPr>
          <p:cNvSpPr/>
          <p:nvPr/>
        </p:nvSpPr>
        <p:spPr>
          <a:xfrm>
            <a:off x="2" y="4049486"/>
            <a:ext cx="12212165" cy="2808514"/>
          </a:xfrm>
          <a:custGeom>
            <a:avLst/>
            <a:gdLst>
              <a:gd name="connsiteX0" fmla="*/ 4816022 w 12212165"/>
              <a:gd name="connsiteY0" fmla="*/ 0 h 2808514"/>
              <a:gd name="connsiteX1" fmla="*/ 12184214 w 12212165"/>
              <a:gd name="connsiteY1" fmla="*/ 2771508 h 2808514"/>
              <a:gd name="connsiteX2" fmla="*/ 12212165 w 12212165"/>
              <a:gd name="connsiteY2" fmla="*/ 2808514 h 2808514"/>
              <a:gd name="connsiteX3" fmla="*/ 0 w 12212165"/>
              <a:gd name="connsiteY3" fmla="*/ 2808514 h 2808514"/>
              <a:gd name="connsiteX4" fmla="*/ 0 w 12212165"/>
              <a:gd name="connsiteY4" fmla="*/ 940179 h 2808514"/>
              <a:gd name="connsiteX5" fmla="*/ 245713 w 12212165"/>
              <a:gd name="connsiteY5" fmla="*/ 835595 h 2808514"/>
              <a:gd name="connsiteX6" fmla="*/ 4816022 w 12212165"/>
              <a:gd name="connsiteY6" fmla="*/ 0 h 2808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12165" h="2808514">
                <a:moveTo>
                  <a:pt x="4816022" y="0"/>
                </a:moveTo>
                <a:cubicBezTo>
                  <a:pt x="8060833" y="0"/>
                  <a:pt x="10864065" y="1131633"/>
                  <a:pt x="12184214" y="2771508"/>
                </a:cubicBezTo>
                <a:lnTo>
                  <a:pt x="12212165" y="2808514"/>
                </a:lnTo>
                <a:lnTo>
                  <a:pt x="0" y="2808514"/>
                </a:lnTo>
                <a:lnTo>
                  <a:pt x="0" y="940179"/>
                </a:lnTo>
                <a:lnTo>
                  <a:pt x="245713" y="835595"/>
                </a:lnTo>
                <a:cubicBezTo>
                  <a:pt x="1550334" y="308044"/>
                  <a:pt x="3123076" y="0"/>
                  <a:pt x="481602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79847-9DA0-4FA4-AD92-6F0DC281E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Welcome Message</a:t>
            </a:r>
            <a:endParaRPr lang="en-ID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E80BB9-1D42-40E7-AED0-7A91FC6A5BCD}"/>
              </a:ext>
            </a:extLst>
          </p:cNvPr>
          <p:cNvSpPr/>
          <p:nvPr/>
        </p:nvSpPr>
        <p:spPr>
          <a:xfrm>
            <a:off x="913140" y="2538316"/>
            <a:ext cx="6255357" cy="11610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600" dirty="0"/>
              <a:t>Appropriately synthesize interactive opportunities through go forward relationships. Competently procrastinate client </a:t>
            </a:r>
            <a:r>
              <a:rPr lang="en-ID" sz="1600" dirty="0" err="1"/>
              <a:t>centered</a:t>
            </a:r>
            <a:r>
              <a:rPr lang="en-ID" sz="1600" dirty="0"/>
              <a:t> services whereas cooperative portals and parallel task</a:t>
            </a:r>
            <a:endParaRPr lang="id-ID" sz="16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3065313-6518-4131-B1E1-528311E751C5}"/>
              </a:ext>
            </a:extLst>
          </p:cNvPr>
          <p:cNvGrpSpPr/>
          <p:nvPr/>
        </p:nvGrpSpPr>
        <p:grpSpPr>
          <a:xfrm>
            <a:off x="-197986" y="5196578"/>
            <a:ext cx="1714253" cy="1661422"/>
            <a:chOff x="-172587" y="5176418"/>
            <a:chExt cx="1714253" cy="1661422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03E15B0-0E7A-4430-8AD5-94FFA25E6A83}"/>
                </a:ext>
              </a:extLst>
            </p:cNvPr>
            <p:cNvSpPr/>
            <p:nvPr/>
          </p:nvSpPr>
          <p:spPr>
            <a:xfrm rot="3336111">
              <a:off x="39547" y="4964284"/>
              <a:ext cx="1289985" cy="1714253"/>
            </a:xfrm>
            <a:custGeom>
              <a:avLst/>
              <a:gdLst>
                <a:gd name="connsiteX0" fmla="*/ 768498 w 1289985"/>
                <a:gd name="connsiteY0" fmla="*/ 861996 h 1714253"/>
                <a:gd name="connsiteX1" fmla="*/ 766724 w 1289985"/>
                <a:gd name="connsiteY1" fmla="*/ 879803 h 1714253"/>
                <a:gd name="connsiteX2" fmla="*/ 768043 w 1289985"/>
                <a:gd name="connsiteY2" fmla="*/ 871430 h 1714253"/>
                <a:gd name="connsiteX3" fmla="*/ 0 w 1289985"/>
                <a:gd name="connsiteY3" fmla="*/ 0 h 1714253"/>
                <a:gd name="connsiteX4" fmla="*/ 67956 w 1289985"/>
                <a:gd name="connsiteY4" fmla="*/ 13331 h 1714253"/>
                <a:gd name="connsiteX5" fmla="*/ 405326 w 1289985"/>
                <a:gd name="connsiteY5" fmla="*/ 173571 h 1714253"/>
                <a:gd name="connsiteX6" fmla="*/ 545616 w 1289985"/>
                <a:gd name="connsiteY6" fmla="*/ 302470 h 1714253"/>
                <a:gd name="connsiteX7" fmla="*/ 586700 w 1289985"/>
                <a:gd name="connsiteY7" fmla="*/ 353641 h 1714253"/>
                <a:gd name="connsiteX8" fmla="*/ 584927 w 1289985"/>
                <a:gd name="connsiteY8" fmla="*/ 355171 h 1714253"/>
                <a:gd name="connsiteX9" fmla="*/ 614044 w 1289985"/>
                <a:gd name="connsiteY9" fmla="*/ 389199 h 1714253"/>
                <a:gd name="connsiteX10" fmla="*/ 752836 w 1289985"/>
                <a:gd name="connsiteY10" fmla="*/ 701746 h 1714253"/>
                <a:gd name="connsiteX11" fmla="*/ 768595 w 1289985"/>
                <a:gd name="connsiteY11" fmla="*/ 859974 h 1714253"/>
                <a:gd name="connsiteX12" fmla="*/ 770888 w 1289985"/>
                <a:gd name="connsiteY12" fmla="*/ 812392 h 1714253"/>
                <a:gd name="connsiteX13" fmla="*/ 765640 w 1289985"/>
                <a:gd name="connsiteY13" fmla="*/ 947009 h 1714253"/>
                <a:gd name="connsiteX14" fmla="*/ 1068573 w 1289985"/>
                <a:gd name="connsiteY14" fmla="*/ 1568236 h 1714253"/>
                <a:gd name="connsiteX15" fmla="*/ 1217953 w 1289985"/>
                <a:gd name="connsiteY15" fmla="*/ 1672303 h 1714253"/>
                <a:gd name="connsiteX16" fmla="*/ 1289985 w 1289985"/>
                <a:gd name="connsiteY16" fmla="*/ 1707316 h 1714253"/>
                <a:gd name="connsiteX17" fmla="*/ 1272688 w 1289985"/>
                <a:gd name="connsiteY17" fmla="*/ 1710554 h 1714253"/>
                <a:gd name="connsiteX18" fmla="*/ 613984 w 1289985"/>
                <a:gd name="connsiteY18" fmla="*/ 1501273 h 1714253"/>
                <a:gd name="connsiteX19" fmla="*/ 547595 w 1289985"/>
                <a:gd name="connsiteY19" fmla="*/ 1437598 h 1714253"/>
                <a:gd name="connsiteX20" fmla="*/ 532560 w 1289985"/>
                <a:gd name="connsiteY20" fmla="*/ 1419816 h 1714253"/>
                <a:gd name="connsiteX21" fmla="*/ 529772 w 1289985"/>
                <a:gd name="connsiteY21" fmla="*/ 1417488 h 1714253"/>
                <a:gd name="connsiteX22" fmla="*/ 317650 w 1289985"/>
                <a:gd name="connsiteY22" fmla="*/ 1019246 h 1714253"/>
                <a:gd name="connsiteX23" fmla="*/ 307103 w 1289985"/>
                <a:gd name="connsiteY23" fmla="*/ 913337 h 1714253"/>
                <a:gd name="connsiteX24" fmla="*/ 305865 w 1289985"/>
                <a:gd name="connsiteY24" fmla="*/ 913869 h 1714253"/>
                <a:gd name="connsiteX25" fmla="*/ 44427 w 1289985"/>
                <a:gd name="connsiteY25" fmla="*/ 55336 h 1714253"/>
                <a:gd name="connsiteX0" fmla="*/ 768498 w 1289985"/>
                <a:gd name="connsiteY0" fmla="*/ 861996 h 1714253"/>
                <a:gd name="connsiteX1" fmla="*/ 766724 w 1289985"/>
                <a:gd name="connsiteY1" fmla="*/ 879803 h 1714253"/>
                <a:gd name="connsiteX2" fmla="*/ 768043 w 1289985"/>
                <a:gd name="connsiteY2" fmla="*/ 871430 h 1714253"/>
                <a:gd name="connsiteX3" fmla="*/ 768498 w 1289985"/>
                <a:gd name="connsiteY3" fmla="*/ 861996 h 1714253"/>
                <a:gd name="connsiteX4" fmla="*/ 0 w 1289985"/>
                <a:gd name="connsiteY4" fmla="*/ 0 h 1714253"/>
                <a:gd name="connsiteX5" fmla="*/ 67956 w 1289985"/>
                <a:gd name="connsiteY5" fmla="*/ 13331 h 1714253"/>
                <a:gd name="connsiteX6" fmla="*/ 405326 w 1289985"/>
                <a:gd name="connsiteY6" fmla="*/ 173571 h 1714253"/>
                <a:gd name="connsiteX7" fmla="*/ 545616 w 1289985"/>
                <a:gd name="connsiteY7" fmla="*/ 302470 h 1714253"/>
                <a:gd name="connsiteX8" fmla="*/ 586700 w 1289985"/>
                <a:gd name="connsiteY8" fmla="*/ 353641 h 1714253"/>
                <a:gd name="connsiteX9" fmla="*/ 584927 w 1289985"/>
                <a:gd name="connsiteY9" fmla="*/ 355171 h 1714253"/>
                <a:gd name="connsiteX10" fmla="*/ 614044 w 1289985"/>
                <a:gd name="connsiteY10" fmla="*/ 389199 h 1714253"/>
                <a:gd name="connsiteX11" fmla="*/ 752836 w 1289985"/>
                <a:gd name="connsiteY11" fmla="*/ 701746 h 1714253"/>
                <a:gd name="connsiteX12" fmla="*/ 770888 w 1289985"/>
                <a:gd name="connsiteY12" fmla="*/ 812392 h 1714253"/>
                <a:gd name="connsiteX13" fmla="*/ 765640 w 1289985"/>
                <a:gd name="connsiteY13" fmla="*/ 947009 h 1714253"/>
                <a:gd name="connsiteX14" fmla="*/ 1068573 w 1289985"/>
                <a:gd name="connsiteY14" fmla="*/ 1568236 h 1714253"/>
                <a:gd name="connsiteX15" fmla="*/ 1217953 w 1289985"/>
                <a:gd name="connsiteY15" fmla="*/ 1672303 h 1714253"/>
                <a:gd name="connsiteX16" fmla="*/ 1289985 w 1289985"/>
                <a:gd name="connsiteY16" fmla="*/ 1707316 h 1714253"/>
                <a:gd name="connsiteX17" fmla="*/ 1272688 w 1289985"/>
                <a:gd name="connsiteY17" fmla="*/ 1710554 h 1714253"/>
                <a:gd name="connsiteX18" fmla="*/ 613984 w 1289985"/>
                <a:gd name="connsiteY18" fmla="*/ 1501273 h 1714253"/>
                <a:gd name="connsiteX19" fmla="*/ 547595 w 1289985"/>
                <a:gd name="connsiteY19" fmla="*/ 1437598 h 1714253"/>
                <a:gd name="connsiteX20" fmla="*/ 532560 w 1289985"/>
                <a:gd name="connsiteY20" fmla="*/ 1419816 h 1714253"/>
                <a:gd name="connsiteX21" fmla="*/ 529772 w 1289985"/>
                <a:gd name="connsiteY21" fmla="*/ 1417488 h 1714253"/>
                <a:gd name="connsiteX22" fmla="*/ 317650 w 1289985"/>
                <a:gd name="connsiteY22" fmla="*/ 1019246 h 1714253"/>
                <a:gd name="connsiteX23" fmla="*/ 307103 w 1289985"/>
                <a:gd name="connsiteY23" fmla="*/ 913337 h 1714253"/>
                <a:gd name="connsiteX24" fmla="*/ 305865 w 1289985"/>
                <a:gd name="connsiteY24" fmla="*/ 913869 h 1714253"/>
                <a:gd name="connsiteX25" fmla="*/ 44427 w 1289985"/>
                <a:gd name="connsiteY25" fmla="*/ 55336 h 1714253"/>
                <a:gd name="connsiteX26" fmla="*/ 0 w 1289985"/>
                <a:gd name="connsiteY26" fmla="*/ 0 h 1714253"/>
                <a:gd name="connsiteX0" fmla="*/ 768043 w 1289985"/>
                <a:gd name="connsiteY0" fmla="*/ 871430 h 1714253"/>
                <a:gd name="connsiteX1" fmla="*/ 766724 w 1289985"/>
                <a:gd name="connsiteY1" fmla="*/ 879803 h 1714253"/>
                <a:gd name="connsiteX2" fmla="*/ 768043 w 1289985"/>
                <a:gd name="connsiteY2" fmla="*/ 871430 h 1714253"/>
                <a:gd name="connsiteX3" fmla="*/ 0 w 1289985"/>
                <a:gd name="connsiteY3" fmla="*/ 0 h 1714253"/>
                <a:gd name="connsiteX4" fmla="*/ 67956 w 1289985"/>
                <a:gd name="connsiteY4" fmla="*/ 13331 h 1714253"/>
                <a:gd name="connsiteX5" fmla="*/ 405326 w 1289985"/>
                <a:gd name="connsiteY5" fmla="*/ 173571 h 1714253"/>
                <a:gd name="connsiteX6" fmla="*/ 545616 w 1289985"/>
                <a:gd name="connsiteY6" fmla="*/ 302470 h 1714253"/>
                <a:gd name="connsiteX7" fmla="*/ 586700 w 1289985"/>
                <a:gd name="connsiteY7" fmla="*/ 353641 h 1714253"/>
                <a:gd name="connsiteX8" fmla="*/ 584927 w 1289985"/>
                <a:gd name="connsiteY8" fmla="*/ 355171 h 1714253"/>
                <a:gd name="connsiteX9" fmla="*/ 614044 w 1289985"/>
                <a:gd name="connsiteY9" fmla="*/ 389199 h 1714253"/>
                <a:gd name="connsiteX10" fmla="*/ 752836 w 1289985"/>
                <a:gd name="connsiteY10" fmla="*/ 701746 h 1714253"/>
                <a:gd name="connsiteX11" fmla="*/ 770888 w 1289985"/>
                <a:gd name="connsiteY11" fmla="*/ 812392 h 1714253"/>
                <a:gd name="connsiteX12" fmla="*/ 765640 w 1289985"/>
                <a:gd name="connsiteY12" fmla="*/ 947009 h 1714253"/>
                <a:gd name="connsiteX13" fmla="*/ 1068573 w 1289985"/>
                <a:gd name="connsiteY13" fmla="*/ 1568236 h 1714253"/>
                <a:gd name="connsiteX14" fmla="*/ 1217953 w 1289985"/>
                <a:gd name="connsiteY14" fmla="*/ 1672303 h 1714253"/>
                <a:gd name="connsiteX15" fmla="*/ 1289985 w 1289985"/>
                <a:gd name="connsiteY15" fmla="*/ 1707316 h 1714253"/>
                <a:gd name="connsiteX16" fmla="*/ 1272688 w 1289985"/>
                <a:gd name="connsiteY16" fmla="*/ 1710554 h 1714253"/>
                <a:gd name="connsiteX17" fmla="*/ 613984 w 1289985"/>
                <a:gd name="connsiteY17" fmla="*/ 1501273 h 1714253"/>
                <a:gd name="connsiteX18" fmla="*/ 547595 w 1289985"/>
                <a:gd name="connsiteY18" fmla="*/ 1437598 h 1714253"/>
                <a:gd name="connsiteX19" fmla="*/ 532560 w 1289985"/>
                <a:gd name="connsiteY19" fmla="*/ 1419816 h 1714253"/>
                <a:gd name="connsiteX20" fmla="*/ 529772 w 1289985"/>
                <a:gd name="connsiteY20" fmla="*/ 1417488 h 1714253"/>
                <a:gd name="connsiteX21" fmla="*/ 317650 w 1289985"/>
                <a:gd name="connsiteY21" fmla="*/ 1019246 h 1714253"/>
                <a:gd name="connsiteX22" fmla="*/ 307103 w 1289985"/>
                <a:gd name="connsiteY22" fmla="*/ 913337 h 1714253"/>
                <a:gd name="connsiteX23" fmla="*/ 305865 w 1289985"/>
                <a:gd name="connsiteY23" fmla="*/ 913869 h 1714253"/>
                <a:gd name="connsiteX24" fmla="*/ 44427 w 1289985"/>
                <a:gd name="connsiteY24" fmla="*/ 55336 h 1714253"/>
                <a:gd name="connsiteX25" fmla="*/ 0 w 1289985"/>
                <a:gd name="connsiteY25" fmla="*/ 0 h 1714253"/>
                <a:gd name="connsiteX0" fmla="*/ 0 w 1289985"/>
                <a:gd name="connsiteY0" fmla="*/ 0 h 1714253"/>
                <a:gd name="connsiteX1" fmla="*/ 67956 w 1289985"/>
                <a:gd name="connsiteY1" fmla="*/ 13331 h 1714253"/>
                <a:gd name="connsiteX2" fmla="*/ 405326 w 1289985"/>
                <a:gd name="connsiteY2" fmla="*/ 173571 h 1714253"/>
                <a:gd name="connsiteX3" fmla="*/ 545616 w 1289985"/>
                <a:gd name="connsiteY3" fmla="*/ 302470 h 1714253"/>
                <a:gd name="connsiteX4" fmla="*/ 586700 w 1289985"/>
                <a:gd name="connsiteY4" fmla="*/ 353641 h 1714253"/>
                <a:gd name="connsiteX5" fmla="*/ 584927 w 1289985"/>
                <a:gd name="connsiteY5" fmla="*/ 355171 h 1714253"/>
                <a:gd name="connsiteX6" fmla="*/ 614044 w 1289985"/>
                <a:gd name="connsiteY6" fmla="*/ 389199 h 1714253"/>
                <a:gd name="connsiteX7" fmla="*/ 752836 w 1289985"/>
                <a:gd name="connsiteY7" fmla="*/ 701746 h 1714253"/>
                <a:gd name="connsiteX8" fmla="*/ 770888 w 1289985"/>
                <a:gd name="connsiteY8" fmla="*/ 812392 h 1714253"/>
                <a:gd name="connsiteX9" fmla="*/ 765640 w 1289985"/>
                <a:gd name="connsiteY9" fmla="*/ 947009 h 1714253"/>
                <a:gd name="connsiteX10" fmla="*/ 1068573 w 1289985"/>
                <a:gd name="connsiteY10" fmla="*/ 1568236 h 1714253"/>
                <a:gd name="connsiteX11" fmla="*/ 1217953 w 1289985"/>
                <a:gd name="connsiteY11" fmla="*/ 1672303 h 1714253"/>
                <a:gd name="connsiteX12" fmla="*/ 1289985 w 1289985"/>
                <a:gd name="connsiteY12" fmla="*/ 1707316 h 1714253"/>
                <a:gd name="connsiteX13" fmla="*/ 1272688 w 1289985"/>
                <a:gd name="connsiteY13" fmla="*/ 1710554 h 1714253"/>
                <a:gd name="connsiteX14" fmla="*/ 613984 w 1289985"/>
                <a:gd name="connsiteY14" fmla="*/ 1501273 h 1714253"/>
                <a:gd name="connsiteX15" fmla="*/ 547595 w 1289985"/>
                <a:gd name="connsiteY15" fmla="*/ 1437598 h 1714253"/>
                <a:gd name="connsiteX16" fmla="*/ 532560 w 1289985"/>
                <a:gd name="connsiteY16" fmla="*/ 1419816 h 1714253"/>
                <a:gd name="connsiteX17" fmla="*/ 529772 w 1289985"/>
                <a:gd name="connsiteY17" fmla="*/ 1417488 h 1714253"/>
                <a:gd name="connsiteX18" fmla="*/ 317650 w 1289985"/>
                <a:gd name="connsiteY18" fmla="*/ 1019246 h 1714253"/>
                <a:gd name="connsiteX19" fmla="*/ 307103 w 1289985"/>
                <a:gd name="connsiteY19" fmla="*/ 913337 h 1714253"/>
                <a:gd name="connsiteX20" fmla="*/ 305865 w 1289985"/>
                <a:gd name="connsiteY20" fmla="*/ 913869 h 1714253"/>
                <a:gd name="connsiteX21" fmla="*/ 44427 w 1289985"/>
                <a:gd name="connsiteY21" fmla="*/ 55336 h 1714253"/>
                <a:gd name="connsiteX22" fmla="*/ 0 w 1289985"/>
                <a:gd name="connsiteY22" fmla="*/ 0 h 1714253"/>
                <a:gd name="connsiteX0" fmla="*/ 0 w 1289985"/>
                <a:gd name="connsiteY0" fmla="*/ 0 h 1714253"/>
                <a:gd name="connsiteX1" fmla="*/ 67956 w 1289985"/>
                <a:gd name="connsiteY1" fmla="*/ 13331 h 1714253"/>
                <a:gd name="connsiteX2" fmla="*/ 405326 w 1289985"/>
                <a:gd name="connsiteY2" fmla="*/ 173571 h 1714253"/>
                <a:gd name="connsiteX3" fmla="*/ 545616 w 1289985"/>
                <a:gd name="connsiteY3" fmla="*/ 302470 h 1714253"/>
                <a:gd name="connsiteX4" fmla="*/ 586700 w 1289985"/>
                <a:gd name="connsiteY4" fmla="*/ 353641 h 1714253"/>
                <a:gd name="connsiteX5" fmla="*/ 584927 w 1289985"/>
                <a:gd name="connsiteY5" fmla="*/ 355171 h 1714253"/>
                <a:gd name="connsiteX6" fmla="*/ 614044 w 1289985"/>
                <a:gd name="connsiteY6" fmla="*/ 389199 h 1714253"/>
                <a:gd name="connsiteX7" fmla="*/ 752836 w 1289985"/>
                <a:gd name="connsiteY7" fmla="*/ 701746 h 1714253"/>
                <a:gd name="connsiteX8" fmla="*/ 765640 w 1289985"/>
                <a:gd name="connsiteY8" fmla="*/ 947009 h 1714253"/>
                <a:gd name="connsiteX9" fmla="*/ 1068573 w 1289985"/>
                <a:gd name="connsiteY9" fmla="*/ 1568236 h 1714253"/>
                <a:gd name="connsiteX10" fmla="*/ 1217953 w 1289985"/>
                <a:gd name="connsiteY10" fmla="*/ 1672303 h 1714253"/>
                <a:gd name="connsiteX11" fmla="*/ 1289985 w 1289985"/>
                <a:gd name="connsiteY11" fmla="*/ 1707316 h 1714253"/>
                <a:gd name="connsiteX12" fmla="*/ 1272688 w 1289985"/>
                <a:gd name="connsiteY12" fmla="*/ 1710554 h 1714253"/>
                <a:gd name="connsiteX13" fmla="*/ 613984 w 1289985"/>
                <a:gd name="connsiteY13" fmla="*/ 1501273 h 1714253"/>
                <a:gd name="connsiteX14" fmla="*/ 547595 w 1289985"/>
                <a:gd name="connsiteY14" fmla="*/ 1437598 h 1714253"/>
                <a:gd name="connsiteX15" fmla="*/ 532560 w 1289985"/>
                <a:gd name="connsiteY15" fmla="*/ 1419816 h 1714253"/>
                <a:gd name="connsiteX16" fmla="*/ 529772 w 1289985"/>
                <a:gd name="connsiteY16" fmla="*/ 1417488 h 1714253"/>
                <a:gd name="connsiteX17" fmla="*/ 317650 w 1289985"/>
                <a:gd name="connsiteY17" fmla="*/ 1019246 h 1714253"/>
                <a:gd name="connsiteX18" fmla="*/ 307103 w 1289985"/>
                <a:gd name="connsiteY18" fmla="*/ 913337 h 1714253"/>
                <a:gd name="connsiteX19" fmla="*/ 305865 w 1289985"/>
                <a:gd name="connsiteY19" fmla="*/ 913869 h 1714253"/>
                <a:gd name="connsiteX20" fmla="*/ 44427 w 1289985"/>
                <a:gd name="connsiteY20" fmla="*/ 55336 h 1714253"/>
                <a:gd name="connsiteX21" fmla="*/ 0 w 1289985"/>
                <a:gd name="connsiteY21" fmla="*/ 0 h 1714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89985" h="1714253">
                  <a:moveTo>
                    <a:pt x="0" y="0"/>
                  </a:moveTo>
                  <a:lnTo>
                    <a:pt x="67956" y="13331"/>
                  </a:lnTo>
                  <a:cubicBezTo>
                    <a:pt x="186559" y="42668"/>
                    <a:pt x="301368" y="95744"/>
                    <a:pt x="405326" y="173571"/>
                  </a:cubicBezTo>
                  <a:cubicBezTo>
                    <a:pt x="457305" y="212486"/>
                    <a:pt x="504111" y="255746"/>
                    <a:pt x="545616" y="302470"/>
                  </a:cubicBezTo>
                  <a:lnTo>
                    <a:pt x="586700" y="353641"/>
                  </a:lnTo>
                  <a:lnTo>
                    <a:pt x="584927" y="355171"/>
                  </a:lnTo>
                  <a:lnTo>
                    <a:pt x="614044" y="389199"/>
                  </a:lnTo>
                  <a:cubicBezTo>
                    <a:pt x="681268" y="480184"/>
                    <a:pt x="729512" y="586371"/>
                    <a:pt x="752836" y="701746"/>
                  </a:cubicBezTo>
                  <a:lnTo>
                    <a:pt x="765640" y="947009"/>
                  </a:lnTo>
                  <a:cubicBezTo>
                    <a:pt x="778786" y="1180543"/>
                    <a:pt x="880801" y="1406070"/>
                    <a:pt x="1068573" y="1568236"/>
                  </a:cubicBezTo>
                  <a:cubicBezTo>
                    <a:pt x="1115515" y="1608778"/>
                    <a:pt x="1165598" y="1643440"/>
                    <a:pt x="1217953" y="1672303"/>
                  </a:cubicBezTo>
                  <a:lnTo>
                    <a:pt x="1289985" y="1707316"/>
                  </a:lnTo>
                  <a:lnTo>
                    <a:pt x="1272688" y="1710554"/>
                  </a:lnTo>
                  <a:cubicBezTo>
                    <a:pt x="1039729" y="1731541"/>
                    <a:pt x="801755" y="1663439"/>
                    <a:pt x="613984" y="1501273"/>
                  </a:cubicBezTo>
                  <a:cubicBezTo>
                    <a:pt x="590512" y="1481002"/>
                    <a:pt x="568381" y="1459741"/>
                    <a:pt x="547595" y="1437598"/>
                  </a:cubicBezTo>
                  <a:lnTo>
                    <a:pt x="532560" y="1419816"/>
                  </a:lnTo>
                  <a:lnTo>
                    <a:pt x="529772" y="1417488"/>
                  </a:lnTo>
                  <a:cubicBezTo>
                    <a:pt x="424151" y="1310578"/>
                    <a:pt x="348750" y="1173080"/>
                    <a:pt x="317650" y="1019246"/>
                  </a:cubicBezTo>
                  <a:lnTo>
                    <a:pt x="307103" y="913337"/>
                  </a:lnTo>
                  <a:lnTo>
                    <a:pt x="305865" y="913869"/>
                  </a:lnTo>
                  <a:cubicBezTo>
                    <a:pt x="292737" y="636680"/>
                    <a:pt x="211093" y="285556"/>
                    <a:pt x="44427" y="5533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F84FC36-C98A-450C-BCB0-7C58FC70C16B}"/>
                </a:ext>
              </a:extLst>
            </p:cNvPr>
            <p:cNvSpPr/>
            <p:nvPr/>
          </p:nvSpPr>
          <p:spPr>
            <a:xfrm rot="5400000">
              <a:off x="510737" y="6034163"/>
              <a:ext cx="660837" cy="946517"/>
            </a:xfrm>
            <a:custGeom>
              <a:avLst/>
              <a:gdLst>
                <a:gd name="connsiteX0" fmla="*/ 466658 w 988145"/>
                <a:gd name="connsiteY0" fmla="*/ 563063 h 1415320"/>
                <a:gd name="connsiteX1" fmla="*/ 464884 w 988145"/>
                <a:gd name="connsiteY1" fmla="*/ 580870 h 1415320"/>
                <a:gd name="connsiteX2" fmla="*/ 466203 w 988145"/>
                <a:gd name="connsiteY2" fmla="*/ 572497 h 1415320"/>
                <a:gd name="connsiteX3" fmla="*/ 132906 w 988145"/>
                <a:gd name="connsiteY3" fmla="*/ 121149 h 1415320"/>
                <a:gd name="connsiteX4" fmla="*/ 227932 w 988145"/>
                <a:gd name="connsiteY4" fmla="*/ 4570 h 1415320"/>
                <a:gd name="connsiteX5" fmla="*/ 233405 w 988145"/>
                <a:gd name="connsiteY5" fmla="*/ 0 h 1415320"/>
                <a:gd name="connsiteX6" fmla="*/ 238875 w 988145"/>
                <a:gd name="connsiteY6" fmla="*/ 4570 h 1415320"/>
                <a:gd name="connsiteX7" fmla="*/ 450996 w 988145"/>
                <a:gd name="connsiteY7" fmla="*/ 402813 h 1415320"/>
                <a:gd name="connsiteX8" fmla="*/ 466755 w 988145"/>
                <a:gd name="connsiteY8" fmla="*/ 561041 h 1415320"/>
                <a:gd name="connsiteX9" fmla="*/ 469048 w 988145"/>
                <a:gd name="connsiteY9" fmla="*/ 513459 h 1415320"/>
                <a:gd name="connsiteX10" fmla="*/ 463800 w 988145"/>
                <a:gd name="connsiteY10" fmla="*/ 648076 h 1415320"/>
                <a:gd name="connsiteX11" fmla="*/ 766733 w 988145"/>
                <a:gd name="connsiteY11" fmla="*/ 1269303 h 1415320"/>
                <a:gd name="connsiteX12" fmla="*/ 916113 w 988145"/>
                <a:gd name="connsiteY12" fmla="*/ 1373370 h 1415320"/>
                <a:gd name="connsiteX13" fmla="*/ 988145 w 988145"/>
                <a:gd name="connsiteY13" fmla="*/ 1408383 h 1415320"/>
                <a:gd name="connsiteX14" fmla="*/ 970848 w 988145"/>
                <a:gd name="connsiteY14" fmla="*/ 1411621 h 1415320"/>
                <a:gd name="connsiteX15" fmla="*/ 312144 w 988145"/>
                <a:gd name="connsiteY15" fmla="*/ 1202340 h 1415320"/>
                <a:gd name="connsiteX16" fmla="*/ 245755 w 988145"/>
                <a:gd name="connsiteY16" fmla="*/ 1138665 h 1415320"/>
                <a:gd name="connsiteX17" fmla="*/ 230720 w 988145"/>
                <a:gd name="connsiteY17" fmla="*/ 1120883 h 1415320"/>
                <a:gd name="connsiteX18" fmla="*/ 227932 w 988145"/>
                <a:gd name="connsiteY18" fmla="*/ 1118555 h 1415320"/>
                <a:gd name="connsiteX19" fmla="*/ 0 w 988145"/>
                <a:gd name="connsiteY19" fmla="*/ 561562 h 1415320"/>
                <a:gd name="connsiteX20" fmla="*/ 132906 w 988145"/>
                <a:gd name="connsiteY20" fmla="*/ 121149 h 1415320"/>
                <a:gd name="connsiteX0" fmla="*/ 466658 w 988145"/>
                <a:gd name="connsiteY0" fmla="*/ 563063 h 1415320"/>
                <a:gd name="connsiteX1" fmla="*/ 464884 w 988145"/>
                <a:gd name="connsiteY1" fmla="*/ 580870 h 1415320"/>
                <a:gd name="connsiteX2" fmla="*/ 466203 w 988145"/>
                <a:gd name="connsiteY2" fmla="*/ 572497 h 1415320"/>
                <a:gd name="connsiteX3" fmla="*/ 466658 w 988145"/>
                <a:gd name="connsiteY3" fmla="*/ 563063 h 1415320"/>
                <a:gd name="connsiteX4" fmla="*/ 132906 w 988145"/>
                <a:gd name="connsiteY4" fmla="*/ 121149 h 1415320"/>
                <a:gd name="connsiteX5" fmla="*/ 227932 w 988145"/>
                <a:gd name="connsiteY5" fmla="*/ 4570 h 1415320"/>
                <a:gd name="connsiteX6" fmla="*/ 233405 w 988145"/>
                <a:gd name="connsiteY6" fmla="*/ 0 h 1415320"/>
                <a:gd name="connsiteX7" fmla="*/ 238875 w 988145"/>
                <a:gd name="connsiteY7" fmla="*/ 4570 h 1415320"/>
                <a:gd name="connsiteX8" fmla="*/ 450996 w 988145"/>
                <a:gd name="connsiteY8" fmla="*/ 402813 h 1415320"/>
                <a:gd name="connsiteX9" fmla="*/ 469048 w 988145"/>
                <a:gd name="connsiteY9" fmla="*/ 513459 h 1415320"/>
                <a:gd name="connsiteX10" fmla="*/ 463800 w 988145"/>
                <a:gd name="connsiteY10" fmla="*/ 648076 h 1415320"/>
                <a:gd name="connsiteX11" fmla="*/ 766733 w 988145"/>
                <a:gd name="connsiteY11" fmla="*/ 1269303 h 1415320"/>
                <a:gd name="connsiteX12" fmla="*/ 916113 w 988145"/>
                <a:gd name="connsiteY12" fmla="*/ 1373370 h 1415320"/>
                <a:gd name="connsiteX13" fmla="*/ 988145 w 988145"/>
                <a:gd name="connsiteY13" fmla="*/ 1408383 h 1415320"/>
                <a:gd name="connsiteX14" fmla="*/ 970848 w 988145"/>
                <a:gd name="connsiteY14" fmla="*/ 1411621 h 1415320"/>
                <a:gd name="connsiteX15" fmla="*/ 312144 w 988145"/>
                <a:gd name="connsiteY15" fmla="*/ 1202340 h 1415320"/>
                <a:gd name="connsiteX16" fmla="*/ 245755 w 988145"/>
                <a:gd name="connsiteY16" fmla="*/ 1138665 h 1415320"/>
                <a:gd name="connsiteX17" fmla="*/ 230720 w 988145"/>
                <a:gd name="connsiteY17" fmla="*/ 1120883 h 1415320"/>
                <a:gd name="connsiteX18" fmla="*/ 227932 w 988145"/>
                <a:gd name="connsiteY18" fmla="*/ 1118555 h 1415320"/>
                <a:gd name="connsiteX19" fmla="*/ 0 w 988145"/>
                <a:gd name="connsiteY19" fmla="*/ 561562 h 1415320"/>
                <a:gd name="connsiteX20" fmla="*/ 132906 w 988145"/>
                <a:gd name="connsiteY20" fmla="*/ 121149 h 1415320"/>
                <a:gd name="connsiteX0" fmla="*/ 466203 w 988145"/>
                <a:gd name="connsiteY0" fmla="*/ 572497 h 1415320"/>
                <a:gd name="connsiteX1" fmla="*/ 464884 w 988145"/>
                <a:gd name="connsiteY1" fmla="*/ 580870 h 1415320"/>
                <a:gd name="connsiteX2" fmla="*/ 466203 w 988145"/>
                <a:gd name="connsiteY2" fmla="*/ 572497 h 1415320"/>
                <a:gd name="connsiteX3" fmla="*/ 132906 w 988145"/>
                <a:gd name="connsiteY3" fmla="*/ 121149 h 1415320"/>
                <a:gd name="connsiteX4" fmla="*/ 227932 w 988145"/>
                <a:gd name="connsiteY4" fmla="*/ 4570 h 1415320"/>
                <a:gd name="connsiteX5" fmla="*/ 233405 w 988145"/>
                <a:gd name="connsiteY5" fmla="*/ 0 h 1415320"/>
                <a:gd name="connsiteX6" fmla="*/ 238875 w 988145"/>
                <a:gd name="connsiteY6" fmla="*/ 4570 h 1415320"/>
                <a:gd name="connsiteX7" fmla="*/ 450996 w 988145"/>
                <a:gd name="connsiteY7" fmla="*/ 402813 h 1415320"/>
                <a:gd name="connsiteX8" fmla="*/ 469048 w 988145"/>
                <a:gd name="connsiteY8" fmla="*/ 513459 h 1415320"/>
                <a:gd name="connsiteX9" fmla="*/ 463800 w 988145"/>
                <a:gd name="connsiteY9" fmla="*/ 648076 h 1415320"/>
                <a:gd name="connsiteX10" fmla="*/ 766733 w 988145"/>
                <a:gd name="connsiteY10" fmla="*/ 1269303 h 1415320"/>
                <a:gd name="connsiteX11" fmla="*/ 916113 w 988145"/>
                <a:gd name="connsiteY11" fmla="*/ 1373370 h 1415320"/>
                <a:gd name="connsiteX12" fmla="*/ 988145 w 988145"/>
                <a:gd name="connsiteY12" fmla="*/ 1408383 h 1415320"/>
                <a:gd name="connsiteX13" fmla="*/ 970848 w 988145"/>
                <a:gd name="connsiteY13" fmla="*/ 1411621 h 1415320"/>
                <a:gd name="connsiteX14" fmla="*/ 312144 w 988145"/>
                <a:gd name="connsiteY14" fmla="*/ 1202340 h 1415320"/>
                <a:gd name="connsiteX15" fmla="*/ 245755 w 988145"/>
                <a:gd name="connsiteY15" fmla="*/ 1138665 h 1415320"/>
                <a:gd name="connsiteX16" fmla="*/ 230720 w 988145"/>
                <a:gd name="connsiteY16" fmla="*/ 1120883 h 1415320"/>
                <a:gd name="connsiteX17" fmla="*/ 227932 w 988145"/>
                <a:gd name="connsiteY17" fmla="*/ 1118555 h 1415320"/>
                <a:gd name="connsiteX18" fmla="*/ 0 w 988145"/>
                <a:gd name="connsiteY18" fmla="*/ 561562 h 1415320"/>
                <a:gd name="connsiteX19" fmla="*/ 132906 w 988145"/>
                <a:gd name="connsiteY19" fmla="*/ 121149 h 1415320"/>
                <a:gd name="connsiteX0" fmla="*/ 132906 w 988145"/>
                <a:gd name="connsiteY0" fmla="*/ 121149 h 1415320"/>
                <a:gd name="connsiteX1" fmla="*/ 227932 w 988145"/>
                <a:gd name="connsiteY1" fmla="*/ 4570 h 1415320"/>
                <a:gd name="connsiteX2" fmla="*/ 233405 w 988145"/>
                <a:gd name="connsiteY2" fmla="*/ 0 h 1415320"/>
                <a:gd name="connsiteX3" fmla="*/ 238875 w 988145"/>
                <a:gd name="connsiteY3" fmla="*/ 4570 h 1415320"/>
                <a:gd name="connsiteX4" fmla="*/ 450996 w 988145"/>
                <a:gd name="connsiteY4" fmla="*/ 402813 h 1415320"/>
                <a:gd name="connsiteX5" fmla="*/ 469048 w 988145"/>
                <a:gd name="connsiteY5" fmla="*/ 513459 h 1415320"/>
                <a:gd name="connsiteX6" fmla="*/ 463800 w 988145"/>
                <a:gd name="connsiteY6" fmla="*/ 648076 h 1415320"/>
                <a:gd name="connsiteX7" fmla="*/ 766733 w 988145"/>
                <a:gd name="connsiteY7" fmla="*/ 1269303 h 1415320"/>
                <a:gd name="connsiteX8" fmla="*/ 916113 w 988145"/>
                <a:gd name="connsiteY8" fmla="*/ 1373370 h 1415320"/>
                <a:gd name="connsiteX9" fmla="*/ 988145 w 988145"/>
                <a:gd name="connsiteY9" fmla="*/ 1408383 h 1415320"/>
                <a:gd name="connsiteX10" fmla="*/ 970848 w 988145"/>
                <a:gd name="connsiteY10" fmla="*/ 1411621 h 1415320"/>
                <a:gd name="connsiteX11" fmla="*/ 312144 w 988145"/>
                <a:gd name="connsiteY11" fmla="*/ 1202340 h 1415320"/>
                <a:gd name="connsiteX12" fmla="*/ 245755 w 988145"/>
                <a:gd name="connsiteY12" fmla="*/ 1138665 h 1415320"/>
                <a:gd name="connsiteX13" fmla="*/ 230720 w 988145"/>
                <a:gd name="connsiteY13" fmla="*/ 1120883 h 1415320"/>
                <a:gd name="connsiteX14" fmla="*/ 227932 w 988145"/>
                <a:gd name="connsiteY14" fmla="*/ 1118555 h 1415320"/>
                <a:gd name="connsiteX15" fmla="*/ 0 w 988145"/>
                <a:gd name="connsiteY15" fmla="*/ 561562 h 1415320"/>
                <a:gd name="connsiteX16" fmla="*/ 132906 w 988145"/>
                <a:gd name="connsiteY16" fmla="*/ 121149 h 1415320"/>
                <a:gd name="connsiteX0" fmla="*/ 132906 w 988145"/>
                <a:gd name="connsiteY0" fmla="*/ 121149 h 1415320"/>
                <a:gd name="connsiteX1" fmla="*/ 227932 w 988145"/>
                <a:gd name="connsiteY1" fmla="*/ 4570 h 1415320"/>
                <a:gd name="connsiteX2" fmla="*/ 233405 w 988145"/>
                <a:gd name="connsiteY2" fmla="*/ 0 h 1415320"/>
                <a:gd name="connsiteX3" fmla="*/ 238875 w 988145"/>
                <a:gd name="connsiteY3" fmla="*/ 4570 h 1415320"/>
                <a:gd name="connsiteX4" fmla="*/ 450996 w 988145"/>
                <a:gd name="connsiteY4" fmla="*/ 402813 h 1415320"/>
                <a:gd name="connsiteX5" fmla="*/ 463800 w 988145"/>
                <a:gd name="connsiteY5" fmla="*/ 648076 h 1415320"/>
                <a:gd name="connsiteX6" fmla="*/ 766733 w 988145"/>
                <a:gd name="connsiteY6" fmla="*/ 1269303 h 1415320"/>
                <a:gd name="connsiteX7" fmla="*/ 916113 w 988145"/>
                <a:gd name="connsiteY7" fmla="*/ 1373370 h 1415320"/>
                <a:gd name="connsiteX8" fmla="*/ 988145 w 988145"/>
                <a:gd name="connsiteY8" fmla="*/ 1408383 h 1415320"/>
                <a:gd name="connsiteX9" fmla="*/ 970848 w 988145"/>
                <a:gd name="connsiteY9" fmla="*/ 1411621 h 1415320"/>
                <a:gd name="connsiteX10" fmla="*/ 312144 w 988145"/>
                <a:gd name="connsiteY10" fmla="*/ 1202340 h 1415320"/>
                <a:gd name="connsiteX11" fmla="*/ 245755 w 988145"/>
                <a:gd name="connsiteY11" fmla="*/ 1138665 h 1415320"/>
                <a:gd name="connsiteX12" fmla="*/ 230720 w 988145"/>
                <a:gd name="connsiteY12" fmla="*/ 1120883 h 1415320"/>
                <a:gd name="connsiteX13" fmla="*/ 227932 w 988145"/>
                <a:gd name="connsiteY13" fmla="*/ 1118555 h 1415320"/>
                <a:gd name="connsiteX14" fmla="*/ 0 w 988145"/>
                <a:gd name="connsiteY14" fmla="*/ 561562 h 1415320"/>
                <a:gd name="connsiteX15" fmla="*/ 132906 w 988145"/>
                <a:gd name="connsiteY15" fmla="*/ 121149 h 1415320"/>
                <a:gd name="connsiteX0" fmla="*/ 132906 w 988145"/>
                <a:gd name="connsiteY0" fmla="*/ 121149 h 1415320"/>
                <a:gd name="connsiteX1" fmla="*/ 227932 w 988145"/>
                <a:gd name="connsiteY1" fmla="*/ 4570 h 1415320"/>
                <a:gd name="connsiteX2" fmla="*/ 233405 w 988145"/>
                <a:gd name="connsiteY2" fmla="*/ 0 h 1415320"/>
                <a:gd name="connsiteX3" fmla="*/ 238875 w 988145"/>
                <a:gd name="connsiteY3" fmla="*/ 4570 h 1415320"/>
                <a:gd name="connsiteX4" fmla="*/ 450996 w 988145"/>
                <a:gd name="connsiteY4" fmla="*/ 402813 h 1415320"/>
                <a:gd name="connsiteX5" fmla="*/ 463800 w 988145"/>
                <a:gd name="connsiteY5" fmla="*/ 648076 h 1415320"/>
                <a:gd name="connsiteX6" fmla="*/ 766733 w 988145"/>
                <a:gd name="connsiteY6" fmla="*/ 1269303 h 1415320"/>
                <a:gd name="connsiteX7" fmla="*/ 916113 w 988145"/>
                <a:gd name="connsiteY7" fmla="*/ 1373370 h 1415320"/>
                <a:gd name="connsiteX8" fmla="*/ 988145 w 988145"/>
                <a:gd name="connsiteY8" fmla="*/ 1408383 h 1415320"/>
                <a:gd name="connsiteX9" fmla="*/ 970848 w 988145"/>
                <a:gd name="connsiteY9" fmla="*/ 1411621 h 1415320"/>
                <a:gd name="connsiteX10" fmla="*/ 312144 w 988145"/>
                <a:gd name="connsiteY10" fmla="*/ 1202340 h 1415320"/>
                <a:gd name="connsiteX11" fmla="*/ 245755 w 988145"/>
                <a:gd name="connsiteY11" fmla="*/ 1138665 h 1415320"/>
                <a:gd name="connsiteX12" fmla="*/ 230720 w 988145"/>
                <a:gd name="connsiteY12" fmla="*/ 1120883 h 1415320"/>
                <a:gd name="connsiteX13" fmla="*/ 227932 w 988145"/>
                <a:gd name="connsiteY13" fmla="*/ 1118555 h 1415320"/>
                <a:gd name="connsiteX14" fmla="*/ 0 w 988145"/>
                <a:gd name="connsiteY14" fmla="*/ 561562 h 1415320"/>
                <a:gd name="connsiteX15" fmla="*/ 132906 w 988145"/>
                <a:gd name="connsiteY15" fmla="*/ 121149 h 1415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88145" h="1415320">
                  <a:moveTo>
                    <a:pt x="132906" y="121149"/>
                  </a:moveTo>
                  <a:cubicBezTo>
                    <a:pt x="160876" y="79243"/>
                    <a:pt x="192725" y="40207"/>
                    <a:pt x="227932" y="4570"/>
                  </a:cubicBezTo>
                  <a:lnTo>
                    <a:pt x="233405" y="0"/>
                  </a:lnTo>
                  <a:lnTo>
                    <a:pt x="238875" y="4570"/>
                  </a:lnTo>
                  <a:cubicBezTo>
                    <a:pt x="344496" y="111481"/>
                    <a:pt x="419897" y="248980"/>
                    <a:pt x="450996" y="402813"/>
                  </a:cubicBezTo>
                  <a:cubicBezTo>
                    <a:pt x="470045" y="517774"/>
                    <a:pt x="459532" y="566322"/>
                    <a:pt x="463800" y="648076"/>
                  </a:cubicBezTo>
                  <a:cubicBezTo>
                    <a:pt x="476946" y="881610"/>
                    <a:pt x="578961" y="1107137"/>
                    <a:pt x="766733" y="1269303"/>
                  </a:cubicBezTo>
                  <a:cubicBezTo>
                    <a:pt x="813675" y="1309845"/>
                    <a:pt x="863758" y="1344507"/>
                    <a:pt x="916113" y="1373370"/>
                  </a:cubicBezTo>
                  <a:lnTo>
                    <a:pt x="988145" y="1408383"/>
                  </a:lnTo>
                  <a:lnTo>
                    <a:pt x="970848" y="1411621"/>
                  </a:lnTo>
                  <a:cubicBezTo>
                    <a:pt x="737889" y="1432608"/>
                    <a:pt x="499915" y="1364506"/>
                    <a:pt x="312144" y="1202340"/>
                  </a:cubicBezTo>
                  <a:cubicBezTo>
                    <a:pt x="288672" y="1182069"/>
                    <a:pt x="266541" y="1160808"/>
                    <a:pt x="245755" y="1138665"/>
                  </a:cubicBezTo>
                  <a:lnTo>
                    <a:pt x="230720" y="1120883"/>
                  </a:lnTo>
                  <a:lnTo>
                    <a:pt x="227932" y="1118555"/>
                  </a:lnTo>
                  <a:cubicBezTo>
                    <a:pt x="87104" y="976008"/>
                    <a:pt x="0" y="779083"/>
                    <a:pt x="0" y="561562"/>
                  </a:cubicBezTo>
                  <a:cubicBezTo>
                    <a:pt x="0" y="398424"/>
                    <a:pt x="48996" y="246868"/>
                    <a:pt x="132906" y="12114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dirty="0"/>
            </a:p>
          </p:txBody>
        </p:sp>
      </p:grp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CAB332E8-0D9F-4899-83AE-691EDB934A9A}"/>
              </a:ext>
            </a:extLst>
          </p:cNvPr>
          <p:cNvSpPr/>
          <p:nvPr/>
        </p:nvSpPr>
        <p:spPr>
          <a:xfrm>
            <a:off x="5105401" y="5726055"/>
            <a:ext cx="2905124" cy="550103"/>
          </a:xfrm>
          <a:prstGeom prst="roundRect">
            <a:avLst>
              <a:gd name="adj" fmla="val 17745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195FCC-3F66-434F-B8F1-BA6F0940E8E4}"/>
              </a:ext>
            </a:extLst>
          </p:cNvPr>
          <p:cNvSpPr txBox="1"/>
          <p:nvPr/>
        </p:nvSpPr>
        <p:spPr>
          <a:xfrm>
            <a:off x="5157496" y="5816440"/>
            <a:ext cx="286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+mj-lt"/>
              </a:rPr>
              <a:t>Mark Green</a:t>
            </a:r>
            <a:endParaRPr lang="en-ID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C11B1D8-A76B-49DB-8192-C3410536584E}"/>
              </a:ext>
            </a:extLst>
          </p:cNvPr>
          <p:cNvSpPr/>
          <p:nvPr/>
        </p:nvSpPr>
        <p:spPr>
          <a:xfrm flipH="1">
            <a:off x="6203872" y="1161381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D7F7E93-63F2-4A04-9736-B4E23E6CAF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07457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32" grpId="0" animBg="1"/>
      <p:bldP spid="2" grpId="0"/>
      <p:bldP spid="9" grpId="0"/>
      <p:bldP spid="39" grpId="0" animBg="1"/>
      <p:bldP spid="40" grpId="0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49CE59C2-34E3-43F9-B424-139449C0CC4A}"/>
              </a:ext>
            </a:extLst>
          </p:cNvPr>
          <p:cNvSpPr/>
          <p:nvPr/>
        </p:nvSpPr>
        <p:spPr>
          <a:xfrm flipH="1">
            <a:off x="-5" y="0"/>
            <a:ext cx="12192004" cy="34971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0C8595-59E3-4286-9291-122B716A3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13" y="534007"/>
            <a:ext cx="4503322" cy="57899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C63DC2-4B35-4DBD-9125-DB7F93D96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US" dirty="0">
                <a:solidFill>
                  <a:schemeClr val="bg2"/>
                </a:solidFill>
              </a:rPr>
              <a:t>Tablet Mockup</a:t>
            </a:r>
            <a:endParaRPr lang="en-ID" dirty="0">
              <a:solidFill>
                <a:schemeClr val="bg2"/>
              </a:solidFill>
            </a:endParaRPr>
          </a:p>
        </p:txBody>
      </p:sp>
      <p:sp>
        <p:nvSpPr>
          <p:cNvPr id="9" name="Content Placeholder 11">
            <a:extLst>
              <a:ext uri="{FF2B5EF4-FFF2-40B4-BE49-F238E27FC236}">
                <a16:creationId xmlns:a16="http://schemas.microsoft.com/office/drawing/2014/main" id="{4E733E81-1CEB-4811-9704-B65DB373EB30}"/>
              </a:ext>
            </a:extLst>
          </p:cNvPr>
          <p:cNvSpPr txBox="1">
            <a:spLocks/>
          </p:cNvSpPr>
          <p:nvPr/>
        </p:nvSpPr>
        <p:spPr>
          <a:xfrm>
            <a:off x="5273675" y="1643011"/>
            <a:ext cx="5988050" cy="1705454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600" dirty="0">
                <a:solidFill>
                  <a:schemeClr val="bg2"/>
                </a:solidFill>
              </a:rPr>
              <a:t>Suitable for all categories business and personal presentation, eaque ipsa quae ab illo inventore veritatis et quasi architecto 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id-ID" sz="1600" dirty="0">
                <a:solidFill>
                  <a:schemeClr val="bg2"/>
                </a:solidFill>
              </a:rPr>
              <a:t>beatae vitae dicta sunt explicabo </a:t>
            </a:r>
            <a:r>
              <a:rPr lang="en-US" sz="1600" dirty="0">
                <a:solidFill>
                  <a:schemeClr val="bg2"/>
                </a:solidFill>
              </a:rPr>
              <a:t>farmers ensure that we will bring the best of the market</a:t>
            </a:r>
            <a:endParaRPr lang="id-ID" sz="1600" dirty="0">
              <a:solidFill>
                <a:schemeClr val="bg2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CD34F75-0C17-4FE0-9BD1-150BE8651C20}"/>
              </a:ext>
            </a:extLst>
          </p:cNvPr>
          <p:cNvSpPr/>
          <p:nvPr/>
        </p:nvSpPr>
        <p:spPr>
          <a:xfrm>
            <a:off x="5369683" y="5524319"/>
            <a:ext cx="549649" cy="54964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Graphic 420" descr="World">
            <a:extLst>
              <a:ext uri="{FF2B5EF4-FFF2-40B4-BE49-F238E27FC236}">
                <a16:creationId xmlns:a16="http://schemas.microsoft.com/office/drawing/2014/main" id="{689F3A58-DE8B-4001-A6E2-A9B3565E9FDE}"/>
              </a:ext>
            </a:extLst>
          </p:cNvPr>
          <p:cNvSpPr/>
          <p:nvPr/>
        </p:nvSpPr>
        <p:spPr>
          <a:xfrm>
            <a:off x="5513763" y="5668399"/>
            <a:ext cx="261489" cy="261489"/>
          </a:xfrm>
          <a:custGeom>
            <a:avLst/>
            <a:gdLst>
              <a:gd name="connsiteX0" fmla="*/ 173040 w 302323"/>
              <a:gd name="connsiteY0" fmla="*/ 276467 h 302323"/>
              <a:gd name="connsiteX1" fmla="*/ 230323 w 302323"/>
              <a:gd name="connsiteY1" fmla="*/ 159118 h 302323"/>
              <a:gd name="connsiteX2" fmla="*/ 278058 w 302323"/>
              <a:gd name="connsiteY2" fmla="*/ 159118 h 302323"/>
              <a:gd name="connsiteX3" fmla="*/ 173040 w 302323"/>
              <a:gd name="connsiteY3" fmla="*/ 276467 h 302323"/>
              <a:gd name="connsiteX4" fmla="*/ 24265 w 302323"/>
              <a:gd name="connsiteY4" fmla="*/ 159118 h 302323"/>
              <a:gd name="connsiteX5" fmla="*/ 72001 w 302323"/>
              <a:gd name="connsiteY5" fmla="*/ 159118 h 302323"/>
              <a:gd name="connsiteX6" fmla="*/ 129283 w 302323"/>
              <a:gd name="connsiteY6" fmla="*/ 276467 h 302323"/>
              <a:gd name="connsiteX7" fmla="*/ 24265 w 302323"/>
              <a:gd name="connsiteY7" fmla="*/ 159118 h 302323"/>
              <a:gd name="connsiteX8" fmla="*/ 129283 w 302323"/>
              <a:gd name="connsiteY8" fmla="*/ 25857 h 302323"/>
              <a:gd name="connsiteX9" fmla="*/ 72001 w 302323"/>
              <a:gd name="connsiteY9" fmla="*/ 143206 h 302323"/>
              <a:gd name="connsiteX10" fmla="*/ 24265 w 302323"/>
              <a:gd name="connsiteY10" fmla="*/ 143206 h 302323"/>
              <a:gd name="connsiteX11" fmla="*/ 129283 w 302323"/>
              <a:gd name="connsiteY11" fmla="*/ 25857 h 302323"/>
              <a:gd name="connsiteX12" fmla="*/ 159118 w 302323"/>
              <a:gd name="connsiteY12" fmla="*/ 159118 h 302323"/>
              <a:gd name="connsiteX13" fmla="*/ 214411 w 302323"/>
              <a:gd name="connsiteY13" fmla="*/ 159118 h 302323"/>
              <a:gd name="connsiteX14" fmla="*/ 159118 w 302323"/>
              <a:gd name="connsiteY14" fmla="*/ 268511 h 302323"/>
              <a:gd name="connsiteX15" fmla="*/ 159118 w 302323"/>
              <a:gd name="connsiteY15" fmla="*/ 159118 h 302323"/>
              <a:gd name="connsiteX16" fmla="*/ 143206 w 302323"/>
              <a:gd name="connsiteY16" fmla="*/ 159118 h 302323"/>
              <a:gd name="connsiteX17" fmla="*/ 143206 w 302323"/>
              <a:gd name="connsiteY17" fmla="*/ 268511 h 302323"/>
              <a:gd name="connsiteX18" fmla="*/ 87912 w 302323"/>
              <a:gd name="connsiteY18" fmla="*/ 159118 h 302323"/>
              <a:gd name="connsiteX19" fmla="*/ 143206 w 302323"/>
              <a:gd name="connsiteY19" fmla="*/ 159118 h 302323"/>
              <a:gd name="connsiteX20" fmla="*/ 159118 w 302323"/>
              <a:gd name="connsiteY20" fmla="*/ 33812 h 302323"/>
              <a:gd name="connsiteX21" fmla="*/ 214411 w 302323"/>
              <a:gd name="connsiteY21" fmla="*/ 143206 h 302323"/>
              <a:gd name="connsiteX22" fmla="*/ 159118 w 302323"/>
              <a:gd name="connsiteY22" fmla="*/ 143206 h 302323"/>
              <a:gd name="connsiteX23" fmla="*/ 159118 w 302323"/>
              <a:gd name="connsiteY23" fmla="*/ 33812 h 302323"/>
              <a:gd name="connsiteX24" fmla="*/ 143206 w 302323"/>
              <a:gd name="connsiteY24" fmla="*/ 143206 h 302323"/>
              <a:gd name="connsiteX25" fmla="*/ 87912 w 302323"/>
              <a:gd name="connsiteY25" fmla="*/ 143206 h 302323"/>
              <a:gd name="connsiteX26" fmla="*/ 143206 w 302323"/>
              <a:gd name="connsiteY26" fmla="*/ 33812 h 302323"/>
              <a:gd name="connsiteX27" fmla="*/ 143206 w 302323"/>
              <a:gd name="connsiteY27" fmla="*/ 143206 h 302323"/>
              <a:gd name="connsiteX28" fmla="*/ 278058 w 302323"/>
              <a:gd name="connsiteY28" fmla="*/ 143206 h 302323"/>
              <a:gd name="connsiteX29" fmla="*/ 230323 w 302323"/>
              <a:gd name="connsiteY29" fmla="*/ 143206 h 302323"/>
              <a:gd name="connsiteX30" fmla="*/ 173040 w 302323"/>
              <a:gd name="connsiteY30" fmla="*/ 25857 h 302323"/>
              <a:gd name="connsiteX31" fmla="*/ 278058 w 302323"/>
              <a:gd name="connsiteY31" fmla="*/ 143206 h 302323"/>
              <a:gd name="connsiteX32" fmla="*/ 151162 w 302323"/>
              <a:gd name="connsiteY32" fmla="*/ 0 h 302323"/>
              <a:gd name="connsiteX33" fmla="*/ 0 w 302323"/>
              <a:gd name="connsiteY33" fmla="*/ 151162 h 302323"/>
              <a:gd name="connsiteX34" fmla="*/ 151162 w 302323"/>
              <a:gd name="connsiteY34" fmla="*/ 302323 h 302323"/>
              <a:gd name="connsiteX35" fmla="*/ 302323 w 302323"/>
              <a:gd name="connsiteY35" fmla="*/ 151162 h 302323"/>
              <a:gd name="connsiteX36" fmla="*/ 151162 w 302323"/>
              <a:gd name="connsiteY36" fmla="*/ 0 h 30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02323" h="302323">
                <a:moveTo>
                  <a:pt x="173040" y="276467"/>
                </a:moveTo>
                <a:cubicBezTo>
                  <a:pt x="198897" y="244643"/>
                  <a:pt x="227538" y="204466"/>
                  <a:pt x="230323" y="159118"/>
                </a:cubicBezTo>
                <a:lnTo>
                  <a:pt x="278058" y="159118"/>
                </a:lnTo>
                <a:cubicBezTo>
                  <a:pt x="274478" y="218389"/>
                  <a:pt x="230323" y="266522"/>
                  <a:pt x="173040" y="276467"/>
                </a:cubicBezTo>
                <a:close/>
                <a:moveTo>
                  <a:pt x="24265" y="159118"/>
                </a:moveTo>
                <a:lnTo>
                  <a:pt x="72001" y="159118"/>
                </a:lnTo>
                <a:cubicBezTo>
                  <a:pt x="75183" y="204466"/>
                  <a:pt x="103426" y="244643"/>
                  <a:pt x="129283" y="276467"/>
                </a:cubicBezTo>
                <a:cubicBezTo>
                  <a:pt x="72001" y="266522"/>
                  <a:pt x="27846" y="218389"/>
                  <a:pt x="24265" y="159118"/>
                </a:cubicBezTo>
                <a:close/>
                <a:moveTo>
                  <a:pt x="129283" y="25857"/>
                </a:moveTo>
                <a:cubicBezTo>
                  <a:pt x="103426" y="57680"/>
                  <a:pt x="74785" y="97857"/>
                  <a:pt x="72001" y="143206"/>
                </a:cubicBezTo>
                <a:lnTo>
                  <a:pt x="24265" y="143206"/>
                </a:lnTo>
                <a:cubicBezTo>
                  <a:pt x="27846" y="83934"/>
                  <a:pt x="72001" y="35801"/>
                  <a:pt x="129283" y="25857"/>
                </a:cubicBezTo>
                <a:close/>
                <a:moveTo>
                  <a:pt x="159118" y="159118"/>
                </a:moveTo>
                <a:lnTo>
                  <a:pt x="214411" y="159118"/>
                </a:lnTo>
                <a:cubicBezTo>
                  <a:pt x="211228" y="200090"/>
                  <a:pt x="184576" y="237085"/>
                  <a:pt x="159118" y="268511"/>
                </a:cubicBezTo>
                <a:lnTo>
                  <a:pt x="159118" y="159118"/>
                </a:lnTo>
                <a:close/>
                <a:moveTo>
                  <a:pt x="143206" y="159118"/>
                </a:moveTo>
                <a:lnTo>
                  <a:pt x="143206" y="268511"/>
                </a:lnTo>
                <a:cubicBezTo>
                  <a:pt x="117747" y="237085"/>
                  <a:pt x="91095" y="200090"/>
                  <a:pt x="87912" y="159118"/>
                </a:cubicBezTo>
                <a:lnTo>
                  <a:pt x="143206" y="159118"/>
                </a:lnTo>
                <a:close/>
                <a:moveTo>
                  <a:pt x="159118" y="33812"/>
                </a:moveTo>
                <a:cubicBezTo>
                  <a:pt x="184576" y="65238"/>
                  <a:pt x="211228" y="101835"/>
                  <a:pt x="214411" y="143206"/>
                </a:cubicBezTo>
                <a:lnTo>
                  <a:pt x="159118" y="143206"/>
                </a:lnTo>
                <a:lnTo>
                  <a:pt x="159118" y="33812"/>
                </a:lnTo>
                <a:close/>
                <a:moveTo>
                  <a:pt x="143206" y="143206"/>
                </a:moveTo>
                <a:lnTo>
                  <a:pt x="87912" y="143206"/>
                </a:lnTo>
                <a:cubicBezTo>
                  <a:pt x="91095" y="102233"/>
                  <a:pt x="117747" y="65238"/>
                  <a:pt x="143206" y="33812"/>
                </a:cubicBezTo>
                <a:lnTo>
                  <a:pt x="143206" y="143206"/>
                </a:lnTo>
                <a:close/>
                <a:moveTo>
                  <a:pt x="278058" y="143206"/>
                </a:moveTo>
                <a:lnTo>
                  <a:pt x="230323" y="143206"/>
                </a:lnTo>
                <a:cubicBezTo>
                  <a:pt x="227538" y="97857"/>
                  <a:pt x="198897" y="57680"/>
                  <a:pt x="173040" y="25857"/>
                </a:cubicBezTo>
                <a:cubicBezTo>
                  <a:pt x="230323" y="35801"/>
                  <a:pt x="274478" y="83934"/>
                  <a:pt x="278058" y="143206"/>
                </a:cubicBezTo>
                <a:close/>
                <a:moveTo>
                  <a:pt x="151162" y="0"/>
                </a:moveTo>
                <a:cubicBezTo>
                  <a:pt x="67625" y="0"/>
                  <a:pt x="0" y="67625"/>
                  <a:pt x="0" y="151162"/>
                </a:cubicBezTo>
                <a:cubicBezTo>
                  <a:pt x="0" y="234698"/>
                  <a:pt x="67625" y="302323"/>
                  <a:pt x="151162" y="302323"/>
                </a:cubicBezTo>
                <a:cubicBezTo>
                  <a:pt x="234698" y="302323"/>
                  <a:pt x="302323" y="234698"/>
                  <a:pt x="302323" y="151162"/>
                </a:cubicBezTo>
                <a:cubicBezTo>
                  <a:pt x="302323" y="67625"/>
                  <a:pt x="234698" y="0"/>
                  <a:pt x="151162" y="0"/>
                </a:cubicBezTo>
                <a:close/>
              </a:path>
            </a:pathLst>
          </a:custGeom>
          <a:solidFill>
            <a:schemeClr val="bg2"/>
          </a:solidFill>
          <a:ln w="3969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2C985C8-9345-4A2C-994B-6A36C5C41666}"/>
              </a:ext>
            </a:extLst>
          </p:cNvPr>
          <p:cNvSpPr/>
          <p:nvPr/>
        </p:nvSpPr>
        <p:spPr>
          <a:xfrm>
            <a:off x="5369683" y="4650780"/>
            <a:ext cx="549649" cy="54964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Graphic 432" descr="Marker">
            <a:extLst>
              <a:ext uri="{FF2B5EF4-FFF2-40B4-BE49-F238E27FC236}">
                <a16:creationId xmlns:a16="http://schemas.microsoft.com/office/drawing/2014/main" id="{0E244FC4-9BE1-4D9A-A2F9-902A5EEB791C}"/>
              </a:ext>
            </a:extLst>
          </p:cNvPr>
          <p:cNvSpPr/>
          <p:nvPr/>
        </p:nvSpPr>
        <p:spPr>
          <a:xfrm>
            <a:off x="5553724" y="4775037"/>
            <a:ext cx="181566" cy="301134"/>
          </a:xfrm>
          <a:custGeom>
            <a:avLst/>
            <a:gdLst>
              <a:gd name="connsiteX0" fmla="*/ 83264 w 163095"/>
              <a:gd name="connsiteY0" fmla="*/ 119338 h 270499"/>
              <a:gd name="connsiteX1" fmla="*/ 47463 w 163095"/>
              <a:gd name="connsiteY1" fmla="*/ 83537 h 270499"/>
              <a:gd name="connsiteX2" fmla="*/ 83264 w 163095"/>
              <a:gd name="connsiteY2" fmla="*/ 47735 h 270499"/>
              <a:gd name="connsiteX3" fmla="*/ 119066 w 163095"/>
              <a:gd name="connsiteY3" fmla="*/ 83537 h 270499"/>
              <a:gd name="connsiteX4" fmla="*/ 83264 w 163095"/>
              <a:gd name="connsiteY4" fmla="*/ 119338 h 270499"/>
              <a:gd name="connsiteX5" fmla="*/ 83264 w 163095"/>
              <a:gd name="connsiteY5" fmla="*/ 0 h 270499"/>
              <a:gd name="connsiteX6" fmla="*/ 14446 w 163095"/>
              <a:gd name="connsiteY6" fmla="*/ 36597 h 270499"/>
              <a:gd name="connsiteX7" fmla="*/ 5694 w 163095"/>
              <a:gd name="connsiteY7" fmla="*/ 114167 h 270499"/>
              <a:gd name="connsiteX8" fmla="*/ 43485 w 163095"/>
              <a:gd name="connsiteY8" fmla="*/ 197704 h 270499"/>
              <a:gd name="connsiteX9" fmla="*/ 76104 w 163095"/>
              <a:gd name="connsiteY9" fmla="*/ 266124 h 270499"/>
              <a:gd name="connsiteX10" fmla="*/ 83264 w 163095"/>
              <a:gd name="connsiteY10" fmla="*/ 270500 h 270499"/>
              <a:gd name="connsiteX11" fmla="*/ 90425 w 163095"/>
              <a:gd name="connsiteY11" fmla="*/ 266124 h 270499"/>
              <a:gd name="connsiteX12" fmla="*/ 123044 w 163095"/>
              <a:gd name="connsiteY12" fmla="*/ 197704 h 270499"/>
              <a:gd name="connsiteX13" fmla="*/ 160834 w 163095"/>
              <a:gd name="connsiteY13" fmla="*/ 114167 h 270499"/>
              <a:gd name="connsiteX14" fmla="*/ 152083 w 163095"/>
              <a:gd name="connsiteY14" fmla="*/ 36597 h 270499"/>
              <a:gd name="connsiteX15" fmla="*/ 83264 w 163095"/>
              <a:gd name="connsiteY15" fmla="*/ 0 h 270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3095" h="270499">
                <a:moveTo>
                  <a:pt x="83264" y="119338"/>
                </a:moveTo>
                <a:cubicBezTo>
                  <a:pt x="63375" y="119338"/>
                  <a:pt x="47463" y="103426"/>
                  <a:pt x="47463" y="83537"/>
                </a:cubicBezTo>
                <a:cubicBezTo>
                  <a:pt x="47463" y="63647"/>
                  <a:pt x="63375" y="47735"/>
                  <a:pt x="83264" y="47735"/>
                </a:cubicBezTo>
                <a:cubicBezTo>
                  <a:pt x="103154" y="47735"/>
                  <a:pt x="119066" y="63647"/>
                  <a:pt x="119066" y="83537"/>
                </a:cubicBezTo>
                <a:cubicBezTo>
                  <a:pt x="119066" y="103426"/>
                  <a:pt x="103154" y="119338"/>
                  <a:pt x="83264" y="119338"/>
                </a:cubicBezTo>
                <a:close/>
                <a:moveTo>
                  <a:pt x="83264" y="0"/>
                </a:moveTo>
                <a:cubicBezTo>
                  <a:pt x="55816" y="0"/>
                  <a:pt x="29960" y="13525"/>
                  <a:pt x="14446" y="36597"/>
                </a:cubicBezTo>
                <a:cubicBezTo>
                  <a:pt x="-1068" y="59271"/>
                  <a:pt x="-4250" y="88310"/>
                  <a:pt x="5694" y="114167"/>
                </a:cubicBezTo>
                <a:lnTo>
                  <a:pt x="43485" y="197704"/>
                </a:lnTo>
                <a:lnTo>
                  <a:pt x="76104" y="266124"/>
                </a:lnTo>
                <a:cubicBezTo>
                  <a:pt x="77297" y="268909"/>
                  <a:pt x="80082" y="270500"/>
                  <a:pt x="83264" y="270500"/>
                </a:cubicBezTo>
                <a:cubicBezTo>
                  <a:pt x="86447" y="270500"/>
                  <a:pt x="89231" y="268909"/>
                  <a:pt x="90425" y="266124"/>
                </a:cubicBezTo>
                <a:lnTo>
                  <a:pt x="123044" y="197704"/>
                </a:lnTo>
                <a:lnTo>
                  <a:pt x="160834" y="114167"/>
                </a:lnTo>
                <a:cubicBezTo>
                  <a:pt x="170779" y="88310"/>
                  <a:pt x="167597" y="59271"/>
                  <a:pt x="152083" y="36597"/>
                </a:cubicBezTo>
                <a:cubicBezTo>
                  <a:pt x="136569" y="13525"/>
                  <a:pt x="110712" y="0"/>
                  <a:pt x="83264" y="0"/>
                </a:cubicBezTo>
                <a:close/>
              </a:path>
            </a:pathLst>
          </a:custGeom>
          <a:solidFill>
            <a:schemeClr val="bg2"/>
          </a:solidFill>
          <a:ln w="3969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F71F236-35D5-43A0-A9D1-CFB0D20BF445}"/>
              </a:ext>
            </a:extLst>
          </p:cNvPr>
          <p:cNvSpPr/>
          <p:nvPr/>
        </p:nvSpPr>
        <p:spPr>
          <a:xfrm>
            <a:off x="5369683" y="3777240"/>
            <a:ext cx="549649" cy="54964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Graphic 8" descr="Cactus">
            <a:extLst>
              <a:ext uri="{FF2B5EF4-FFF2-40B4-BE49-F238E27FC236}">
                <a16:creationId xmlns:a16="http://schemas.microsoft.com/office/drawing/2014/main" id="{0B81E0A7-46AD-42F5-839C-0A8C6CCC3E00}"/>
              </a:ext>
            </a:extLst>
          </p:cNvPr>
          <p:cNvSpPr/>
          <p:nvPr/>
        </p:nvSpPr>
        <p:spPr>
          <a:xfrm>
            <a:off x="5551320" y="3884708"/>
            <a:ext cx="186374" cy="334713"/>
          </a:xfrm>
          <a:custGeom>
            <a:avLst/>
            <a:gdLst>
              <a:gd name="connsiteX0" fmla="*/ 171089 w 190530"/>
              <a:gd name="connsiteY0" fmla="*/ 54437 h 342177"/>
              <a:gd name="connsiteX1" fmla="*/ 151647 w 190530"/>
              <a:gd name="connsiteY1" fmla="*/ 73879 h 342177"/>
              <a:gd name="connsiteX2" fmla="*/ 151647 w 190530"/>
              <a:gd name="connsiteY2" fmla="*/ 155535 h 342177"/>
              <a:gd name="connsiteX3" fmla="*/ 139982 w 190530"/>
              <a:gd name="connsiteY3" fmla="*/ 167200 h 342177"/>
              <a:gd name="connsiteX4" fmla="*/ 128316 w 190530"/>
              <a:gd name="connsiteY4" fmla="*/ 167200 h 342177"/>
              <a:gd name="connsiteX5" fmla="*/ 119762 w 190530"/>
              <a:gd name="connsiteY5" fmla="*/ 23330 h 342177"/>
              <a:gd name="connsiteX6" fmla="*/ 97209 w 190530"/>
              <a:gd name="connsiteY6" fmla="*/ 0 h 342177"/>
              <a:gd name="connsiteX7" fmla="*/ 74657 w 190530"/>
              <a:gd name="connsiteY7" fmla="*/ 23330 h 342177"/>
              <a:gd name="connsiteX8" fmla="*/ 66102 w 190530"/>
              <a:gd name="connsiteY8" fmla="*/ 171089 h 342177"/>
              <a:gd name="connsiteX9" fmla="*/ 67269 w 190530"/>
              <a:gd name="connsiteY9" fmla="*/ 213861 h 342177"/>
              <a:gd name="connsiteX10" fmla="*/ 50549 w 190530"/>
              <a:gd name="connsiteY10" fmla="*/ 213861 h 342177"/>
              <a:gd name="connsiteX11" fmla="*/ 38884 w 190530"/>
              <a:gd name="connsiteY11" fmla="*/ 202196 h 342177"/>
              <a:gd name="connsiteX12" fmla="*/ 38884 w 190530"/>
              <a:gd name="connsiteY12" fmla="*/ 151647 h 342177"/>
              <a:gd name="connsiteX13" fmla="*/ 19442 w 190530"/>
              <a:gd name="connsiteY13" fmla="*/ 132205 h 342177"/>
              <a:gd name="connsiteX14" fmla="*/ 0 w 190530"/>
              <a:gd name="connsiteY14" fmla="*/ 151647 h 342177"/>
              <a:gd name="connsiteX15" fmla="*/ 0 w 190530"/>
              <a:gd name="connsiteY15" fmla="*/ 202196 h 342177"/>
              <a:gd name="connsiteX16" fmla="*/ 50549 w 190530"/>
              <a:gd name="connsiteY16" fmla="*/ 252744 h 342177"/>
              <a:gd name="connsiteX17" fmla="*/ 69602 w 190530"/>
              <a:gd name="connsiteY17" fmla="*/ 252744 h 342177"/>
              <a:gd name="connsiteX18" fmla="*/ 75823 w 190530"/>
              <a:gd name="connsiteY18" fmla="*/ 342177 h 342177"/>
              <a:gd name="connsiteX19" fmla="*/ 118595 w 190530"/>
              <a:gd name="connsiteY19" fmla="*/ 342177 h 342177"/>
              <a:gd name="connsiteX20" fmla="*/ 127539 w 190530"/>
              <a:gd name="connsiteY20" fmla="*/ 206084 h 342177"/>
              <a:gd name="connsiteX21" fmla="*/ 139982 w 190530"/>
              <a:gd name="connsiteY21" fmla="*/ 206084 h 342177"/>
              <a:gd name="connsiteX22" fmla="*/ 190530 w 190530"/>
              <a:gd name="connsiteY22" fmla="*/ 155535 h 342177"/>
              <a:gd name="connsiteX23" fmla="*/ 190530 w 190530"/>
              <a:gd name="connsiteY23" fmla="*/ 73879 h 342177"/>
              <a:gd name="connsiteX24" fmla="*/ 171089 w 190530"/>
              <a:gd name="connsiteY24" fmla="*/ 54437 h 34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530" h="342177">
                <a:moveTo>
                  <a:pt x="171089" y="54437"/>
                </a:moveTo>
                <a:cubicBezTo>
                  <a:pt x="160201" y="54437"/>
                  <a:pt x="151647" y="62992"/>
                  <a:pt x="151647" y="73879"/>
                </a:cubicBezTo>
                <a:lnTo>
                  <a:pt x="151647" y="155535"/>
                </a:lnTo>
                <a:cubicBezTo>
                  <a:pt x="151647" y="162145"/>
                  <a:pt x="146592" y="167200"/>
                  <a:pt x="139982" y="167200"/>
                </a:cubicBezTo>
                <a:lnTo>
                  <a:pt x="128316" y="167200"/>
                </a:lnTo>
                <a:cubicBezTo>
                  <a:pt x="127928" y="110430"/>
                  <a:pt x="119762" y="23330"/>
                  <a:pt x="119762" y="23330"/>
                </a:cubicBezTo>
                <a:cubicBezTo>
                  <a:pt x="119762" y="10499"/>
                  <a:pt x="109652" y="389"/>
                  <a:pt x="97209" y="0"/>
                </a:cubicBezTo>
                <a:cubicBezTo>
                  <a:pt x="84767" y="389"/>
                  <a:pt x="74657" y="10499"/>
                  <a:pt x="74657" y="23330"/>
                </a:cubicBezTo>
                <a:cubicBezTo>
                  <a:pt x="74657" y="23330"/>
                  <a:pt x="66102" y="114707"/>
                  <a:pt x="66102" y="171089"/>
                </a:cubicBezTo>
                <a:cubicBezTo>
                  <a:pt x="66102" y="183142"/>
                  <a:pt x="66491" y="197918"/>
                  <a:pt x="67269" y="213861"/>
                </a:cubicBezTo>
                <a:lnTo>
                  <a:pt x="50549" y="213861"/>
                </a:lnTo>
                <a:cubicBezTo>
                  <a:pt x="43939" y="213861"/>
                  <a:pt x="38884" y="208806"/>
                  <a:pt x="38884" y="202196"/>
                </a:cubicBezTo>
                <a:lnTo>
                  <a:pt x="38884" y="151647"/>
                </a:lnTo>
                <a:cubicBezTo>
                  <a:pt x="38884" y="140759"/>
                  <a:pt x="30329" y="132205"/>
                  <a:pt x="19442" y="132205"/>
                </a:cubicBezTo>
                <a:cubicBezTo>
                  <a:pt x="8554" y="132205"/>
                  <a:pt x="0" y="140759"/>
                  <a:pt x="0" y="151647"/>
                </a:cubicBezTo>
                <a:lnTo>
                  <a:pt x="0" y="202196"/>
                </a:lnTo>
                <a:cubicBezTo>
                  <a:pt x="0" y="230192"/>
                  <a:pt x="22553" y="252744"/>
                  <a:pt x="50549" y="252744"/>
                </a:cubicBezTo>
                <a:lnTo>
                  <a:pt x="69602" y="252744"/>
                </a:lnTo>
                <a:cubicBezTo>
                  <a:pt x="72324" y="299016"/>
                  <a:pt x="75823" y="342177"/>
                  <a:pt x="75823" y="342177"/>
                </a:cubicBezTo>
                <a:lnTo>
                  <a:pt x="118595" y="342177"/>
                </a:lnTo>
                <a:cubicBezTo>
                  <a:pt x="118595" y="342177"/>
                  <a:pt x="125206" y="264410"/>
                  <a:pt x="127539" y="206084"/>
                </a:cubicBezTo>
                <a:lnTo>
                  <a:pt x="139982" y="206084"/>
                </a:lnTo>
                <a:cubicBezTo>
                  <a:pt x="167978" y="206084"/>
                  <a:pt x="190530" y="183531"/>
                  <a:pt x="190530" y="155535"/>
                </a:cubicBezTo>
                <a:lnTo>
                  <a:pt x="190530" y="73879"/>
                </a:lnTo>
                <a:cubicBezTo>
                  <a:pt x="190530" y="62992"/>
                  <a:pt x="181976" y="54437"/>
                  <a:pt x="171089" y="54437"/>
                </a:cubicBezTo>
                <a:close/>
              </a:path>
            </a:pathLst>
          </a:custGeom>
          <a:solidFill>
            <a:schemeClr val="bg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981D8E-69E9-48CC-9ECC-749B872701A5}"/>
              </a:ext>
            </a:extLst>
          </p:cNvPr>
          <p:cNvSpPr/>
          <p:nvPr/>
        </p:nvSpPr>
        <p:spPr>
          <a:xfrm>
            <a:off x="5993987" y="3998245"/>
            <a:ext cx="5267737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the one.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7229E3-084A-4F1B-A94E-FF0F4D7360EC}"/>
              </a:ext>
            </a:extLst>
          </p:cNvPr>
          <p:cNvSpPr txBox="1"/>
          <p:nvPr/>
        </p:nvSpPr>
        <p:spPr>
          <a:xfrm>
            <a:off x="5995141" y="3700693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5CAC88-3A78-4C11-8046-EB122A8DEB7D}"/>
              </a:ext>
            </a:extLst>
          </p:cNvPr>
          <p:cNvSpPr/>
          <p:nvPr/>
        </p:nvSpPr>
        <p:spPr>
          <a:xfrm>
            <a:off x="5992833" y="4876016"/>
            <a:ext cx="5267737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the one.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DDA357-9686-4395-85B0-21B481F693BF}"/>
              </a:ext>
            </a:extLst>
          </p:cNvPr>
          <p:cNvSpPr txBox="1"/>
          <p:nvPr/>
        </p:nvSpPr>
        <p:spPr>
          <a:xfrm>
            <a:off x="5993987" y="4578464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77C3DB-02C2-4899-868F-DEDAB4E7F7F6}"/>
              </a:ext>
            </a:extLst>
          </p:cNvPr>
          <p:cNvSpPr/>
          <p:nvPr/>
        </p:nvSpPr>
        <p:spPr>
          <a:xfrm>
            <a:off x="5992833" y="5758142"/>
            <a:ext cx="5267737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the one.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3FE4EF-DD84-442C-8BA7-DE684BB69D25}"/>
              </a:ext>
            </a:extLst>
          </p:cNvPr>
          <p:cNvSpPr txBox="1"/>
          <p:nvPr/>
        </p:nvSpPr>
        <p:spPr>
          <a:xfrm>
            <a:off x="5993987" y="5460590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A595CC05-DCF3-4D84-9FF6-6E4F49D15C8B}"/>
              </a:ext>
            </a:extLst>
          </p:cNvPr>
          <p:cNvSpPr/>
          <p:nvPr/>
        </p:nvSpPr>
        <p:spPr>
          <a:xfrm flipH="1">
            <a:off x="9618363" y="582434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D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DF1169B-2BFE-4A41-A343-6FC0F44897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54822212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" grpId="0"/>
      <p:bldP spid="9" grpId="0"/>
      <p:bldP spid="21" grpId="0" animBg="1"/>
      <p:bldP spid="10" grpId="0" animBg="1"/>
      <p:bldP spid="20" grpId="0" animBg="1"/>
      <p:bldP spid="11" grpId="0" animBg="1"/>
      <p:bldP spid="19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9EE7FE-ABEA-4AA1-941C-1404774DE5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3568BA-751E-47C3-9B79-4D6BEDB18BA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8E481E-5127-42E4-A347-3EAC6EB6FF95}"/>
              </a:ext>
            </a:extLst>
          </p:cNvPr>
          <p:cNvSpPr txBox="1"/>
          <p:nvPr/>
        </p:nvSpPr>
        <p:spPr>
          <a:xfrm>
            <a:off x="6371738" y="3752289"/>
            <a:ext cx="4381987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bg2"/>
                </a:solidFill>
                <a:latin typeface="+mj-lt"/>
              </a:rPr>
              <a:t>Good health is </a:t>
            </a:r>
            <a:r>
              <a:rPr lang="en-US" sz="4800" b="1" dirty="0">
                <a:solidFill>
                  <a:schemeClr val="accent1"/>
                </a:solidFill>
                <a:latin typeface="+mj-lt"/>
              </a:rPr>
              <a:t>true wealth</a:t>
            </a:r>
            <a:endParaRPr lang="en-ID" sz="4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95B774-034D-48D6-984A-B28A14F2EAC7}"/>
              </a:ext>
            </a:extLst>
          </p:cNvPr>
          <p:cNvSpPr txBox="1"/>
          <p:nvPr/>
        </p:nvSpPr>
        <p:spPr>
          <a:xfrm>
            <a:off x="6994281" y="5428254"/>
            <a:ext cx="31369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solidFill>
                  <a:schemeClr val="bg2"/>
                </a:solidFill>
              </a:rPr>
              <a:t>Urijah Faber</a:t>
            </a:r>
            <a:endParaRPr lang="en-ID" sz="2000" dirty="0">
              <a:solidFill>
                <a:schemeClr val="bg2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5DB2F2A-4AE5-4F29-A96D-59691D1DB549}"/>
              </a:ext>
            </a:extLst>
          </p:cNvPr>
          <p:cNvSpPr/>
          <p:nvPr/>
        </p:nvSpPr>
        <p:spPr>
          <a:xfrm>
            <a:off x="6234380" y="3594146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230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1" grpId="0"/>
      <p:bldP spid="12" grpId="0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>
            <a:extLst>
              <a:ext uri="{FF2B5EF4-FFF2-40B4-BE49-F238E27FC236}">
                <a16:creationId xmlns:a16="http://schemas.microsoft.com/office/drawing/2014/main" id="{4D07A3D5-C69C-44D9-861A-539FFC3EF448}"/>
              </a:ext>
            </a:extLst>
          </p:cNvPr>
          <p:cNvGrpSpPr/>
          <p:nvPr/>
        </p:nvGrpSpPr>
        <p:grpSpPr>
          <a:xfrm>
            <a:off x="1759355" y="4319630"/>
            <a:ext cx="8677619" cy="1019391"/>
            <a:chOff x="1759355" y="4174490"/>
            <a:chExt cx="8677619" cy="1019391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A75D3E8-056D-4916-A434-412F25D91B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0" y="4664075"/>
              <a:ext cx="0" cy="5298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81DF357-98B3-4502-B4A3-F6AF7DF23724}"/>
                </a:ext>
              </a:extLst>
            </p:cNvPr>
            <p:cNvCxnSpPr>
              <a:cxnSpLocks/>
              <a:stCxn id="15" idx="2"/>
            </p:cNvCxnSpPr>
            <p:nvPr/>
          </p:nvCxnSpPr>
          <p:spPr>
            <a:xfrm>
              <a:off x="1768878" y="4174490"/>
              <a:ext cx="0" cy="489585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CE576AC-CEA7-4014-BBE5-62CA76F473E0}"/>
                </a:ext>
              </a:extLst>
            </p:cNvPr>
            <p:cNvCxnSpPr>
              <a:cxnSpLocks/>
              <a:stCxn id="71" idx="2"/>
            </p:cNvCxnSpPr>
            <p:nvPr/>
          </p:nvCxnSpPr>
          <p:spPr>
            <a:xfrm flipH="1">
              <a:off x="4647744" y="4174490"/>
              <a:ext cx="5882" cy="489585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9F34C17-9624-4EE5-8EB3-03B1A195BE1C}"/>
                </a:ext>
              </a:extLst>
            </p:cNvPr>
            <p:cNvCxnSpPr>
              <a:cxnSpLocks/>
              <a:stCxn id="70" idx="2"/>
            </p:cNvCxnSpPr>
            <p:nvPr/>
          </p:nvCxnSpPr>
          <p:spPr>
            <a:xfrm flipH="1">
              <a:off x="7535758" y="4174490"/>
              <a:ext cx="2616" cy="489585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3A61EC-962F-4CF0-A649-D87250966870}"/>
                </a:ext>
              </a:extLst>
            </p:cNvPr>
            <p:cNvCxnSpPr>
              <a:cxnSpLocks/>
              <a:stCxn id="69" idx="2"/>
            </p:cNvCxnSpPr>
            <p:nvPr/>
          </p:nvCxnSpPr>
          <p:spPr>
            <a:xfrm>
              <a:off x="10423122" y="4174490"/>
              <a:ext cx="1025" cy="489585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1593427-A524-4464-B55B-F7371B6816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9355" y="4652167"/>
              <a:ext cx="867761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CC06BA31-3115-479E-A078-EA0D6D886731}"/>
              </a:ext>
            </a:extLst>
          </p:cNvPr>
          <p:cNvSpPr/>
          <p:nvPr/>
        </p:nvSpPr>
        <p:spPr>
          <a:xfrm>
            <a:off x="6336418" y="2554330"/>
            <a:ext cx="2403912" cy="1765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B34F1AE-F27C-4634-B461-79587AF1D888}"/>
              </a:ext>
            </a:extLst>
          </p:cNvPr>
          <p:cNvSpPr/>
          <p:nvPr/>
        </p:nvSpPr>
        <p:spPr>
          <a:xfrm>
            <a:off x="3451670" y="2554330"/>
            <a:ext cx="2403912" cy="1765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B3041FD-BBDB-4057-94E9-0178C8ECCFA2}"/>
              </a:ext>
            </a:extLst>
          </p:cNvPr>
          <p:cNvSpPr/>
          <p:nvPr/>
        </p:nvSpPr>
        <p:spPr>
          <a:xfrm>
            <a:off x="9221166" y="2554330"/>
            <a:ext cx="2403912" cy="1765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C75D57-058F-4F6C-A48E-CE18CBF95887}"/>
              </a:ext>
            </a:extLst>
          </p:cNvPr>
          <p:cNvSpPr/>
          <p:nvPr/>
        </p:nvSpPr>
        <p:spPr>
          <a:xfrm>
            <a:off x="566922" y="2554330"/>
            <a:ext cx="2403912" cy="1765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5972544-A853-48A9-AA1B-D23AF2EC1F5B}"/>
              </a:ext>
            </a:extLst>
          </p:cNvPr>
          <p:cNvSpPr/>
          <p:nvPr/>
        </p:nvSpPr>
        <p:spPr>
          <a:xfrm>
            <a:off x="-9156" y="0"/>
            <a:ext cx="12210312" cy="2270189"/>
          </a:xfrm>
          <a:custGeom>
            <a:avLst/>
            <a:gdLst>
              <a:gd name="connsiteX0" fmla="*/ 0 w 12210312"/>
              <a:gd name="connsiteY0" fmla="*/ 0 h 2318858"/>
              <a:gd name="connsiteX1" fmla="*/ 12210312 w 12210312"/>
              <a:gd name="connsiteY1" fmla="*/ 0 h 2318858"/>
              <a:gd name="connsiteX2" fmla="*/ 11959610 w 12210312"/>
              <a:gd name="connsiteY2" fmla="*/ 217164 h 2318858"/>
              <a:gd name="connsiteX3" fmla="*/ 6105157 w 12210312"/>
              <a:gd name="connsiteY3" fmla="*/ 2318858 h 2318858"/>
              <a:gd name="connsiteX4" fmla="*/ 250703 w 12210312"/>
              <a:gd name="connsiteY4" fmla="*/ 217164 h 231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0312" h="2318858">
                <a:moveTo>
                  <a:pt x="0" y="0"/>
                </a:moveTo>
                <a:lnTo>
                  <a:pt x="12210312" y="0"/>
                </a:lnTo>
                <a:lnTo>
                  <a:pt x="11959610" y="217164"/>
                </a:lnTo>
                <a:cubicBezTo>
                  <a:pt x="10368655" y="1530136"/>
                  <a:pt x="8329014" y="2318858"/>
                  <a:pt x="6105157" y="2318858"/>
                </a:cubicBezTo>
                <a:cubicBezTo>
                  <a:pt x="3881299" y="2318858"/>
                  <a:pt x="1841657" y="1530136"/>
                  <a:pt x="250703" y="2171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AAF11F-F85D-48F1-855B-CC11A28465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>
                <a:solidFill>
                  <a:schemeClr val="bg2"/>
                </a:solidFill>
              </a:rPr>
              <a:t>Our Process</a:t>
            </a:r>
            <a:endParaRPr lang="en-ID" dirty="0">
              <a:solidFill>
                <a:schemeClr val="bg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1C682E-8681-4508-AE17-DED214D06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471" y="3130481"/>
            <a:ext cx="13308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6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id-ID" altLang="en-US"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EE37F6-3795-416B-BBF4-731978C29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50" y="3438143"/>
            <a:ext cx="2303856" cy="616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2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7C59317-128C-4510-AD49-ED2AA49B0E01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  <a:solidFill>
            <a:schemeClr val="bg2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D141DFF-4A86-40A3-A1C5-5D1EB7A723C2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9B92B99-6DA9-408A-9F6C-294550CE1AD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9EFBA9E-4AF7-4073-AA70-BECE78F60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7715" y="3130481"/>
            <a:ext cx="13308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6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id-ID" altLang="en-US"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5D7C3B-7F05-4AFC-B4AF-996C1B066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194" y="3438143"/>
            <a:ext cx="2303856" cy="616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2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B3585E9-7CB0-43BA-9D85-49A56D024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219" y="3130481"/>
            <a:ext cx="13308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6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id-ID" altLang="en-US"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C6037C-73CE-4425-B493-CE02C8DB2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698" y="3438143"/>
            <a:ext cx="2303856" cy="616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2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4C13E0-E189-47F6-B5A2-052FD15E8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967" y="3130481"/>
            <a:ext cx="13308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600" b="1" dirty="0">
                <a:solidFill>
                  <a:schemeClr val="bg2"/>
                </a:solidFill>
                <a:latin typeface="+mj-lt"/>
              </a:rPr>
              <a:t>Description</a:t>
            </a:r>
            <a:endParaRPr lang="id-ID" altLang="en-US" sz="1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ECE95-AB4E-411A-9FDB-D94735DC1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446" y="3438143"/>
            <a:ext cx="2303856" cy="616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2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sp>
        <p:nvSpPr>
          <p:cNvPr id="53" name="Graphic 8" descr="Cactus">
            <a:extLst>
              <a:ext uri="{FF2B5EF4-FFF2-40B4-BE49-F238E27FC236}">
                <a16:creationId xmlns:a16="http://schemas.microsoft.com/office/drawing/2014/main" id="{53266BBC-E036-4CAE-ADC3-5A4E6442350E}"/>
              </a:ext>
            </a:extLst>
          </p:cNvPr>
          <p:cNvSpPr/>
          <p:nvPr/>
        </p:nvSpPr>
        <p:spPr>
          <a:xfrm>
            <a:off x="7401121" y="2630778"/>
            <a:ext cx="274507" cy="492994"/>
          </a:xfrm>
          <a:custGeom>
            <a:avLst/>
            <a:gdLst>
              <a:gd name="connsiteX0" fmla="*/ 171089 w 190530"/>
              <a:gd name="connsiteY0" fmla="*/ 54437 h 342177"/>
              <a:gd name="connsiteX1" fmla="*/ 151647 w 190530"/>
              <a:gd name="connsiteY1" fmla="*/ 73879 h 342177"/>
              <a:gd name="connsiteX2" fmla="*/ 151647 w 190530"/>
              <a:gd name="connsiteY2" fmla="*/ 155535 h 342177"/>
              <a:gd name="connsiteX3" fmla="*/ 139982 w 190530"/>
              <a:gd name="connsiteY3" fmla="*/ 167200 h 342177"/>
              <a:gd name="connsiteX4" fmla="*/ 128316 w 190530"/>
              <a:gd name="connsiteY4" fmla="*/ 167200 h 342177"/>
              <a:gd name="connsiteX5" fmla="*/ 119762 w 190530"/>
              <a:gd name="connsiteY5" fmla="*/ 23330 h 342177"/>
              <a:gd name="connsiteX6" fmla="*/ 97209 w 190530"/>
              <a:gd name="connsiteY6" fmla="*/ 0 h 342177"/>
              <a:gd name="connsiteX7" fmla="*/ 74657 w 190530"/>
              <a:gd name="connsiteY7" fmla="*/ 23330 h 342177"/>
              <a:gd name="connsiteX8" fmla="*/ 66102 w 190530"/>
              <a:gd name="connsiteY8" fmla="*/ 171089 h 342177"/>
              <a:gd name="connsiteX9" fmla="*/ 67269 w 190530"/>
              <a:gd name="connsiteY9" fmla="*/ 213861 h 342177"/>
              <a:gd name="connsiteX10" fmla="*/ 50549 w 190530"/>
              <a:gd name="connsiteY10" fmla="*/ 213861 h 342177"/>
              <a:gd name="connsiteX11" fmla="*/ 38884 w 190530"/>
              <a:gd name="connsiteY11" fmla="*/ 202196 h 342177"/>
              <a:gd name="connsiteX12" fmla="*/ 38884 w 190530"/>
              <a:gd name="connsiteY12" fmla="*/ 151647 h 342177"/>
              <a:gd name="connsiteX13" fmla="*/ 19442 w 190530"/>
              <a:gd name="connsiteY13" fmla="*/ 132205 h 342177"/>
              <a:gd name="connsiteX14" fmla="*/ 0 w 190530"/>
              <a:gd name="connsiteY14" fmla="*/ 151647 h 342177"/>
              <a:gd name="connsiteX15" fmla="*/ 0 w 190530"/>
              <a:gd name="connsiteY15" fmla="*/ 202196 h 342177"/>
              <a:gd name="connsiteX16" fmla="*/ 50549 w 190530"/>
              <a:gd name="connsiteY16" fmla="*/ 252744 h 342177"/>
              <a:gd name="connsiteX17" fmla="*/ 69602 w 190530"/>
              <a:gd name="connsiteY17" fmla="*/ 252744 h 342177"/>
              <a:gd name="connsiteX18" fmla="*/ 75823 w 190530"/>
              <a:gd name="connsiteY18" fmla="*/ 342177 h 342177"/>
              <a:gd name="connsiteX19" fmla="*/ 118595 w 190530"/>
              <a:gd name="connsiteY19" fmla="*/ 342177 h 342177"/>
              <a:gd name="connsiteX20" fmla="*/ 127539 w 190530"/>
              <a:gd name="connsiteY20" fmla="*/ 206084 h 342177"/>
              <a:gd name="connsiteX21" fmla="*/ 139982 w 190530"/>
              <a:gd name="connsiteY21" fmla="*/ 206084 h 342177"/>
              <a:gd name="connsiteX22" fmla="*/ 190530 w 190530"/>
              <a:gd name="connsiteY22" fmla="*/ 155535 h 342177"/>
              <a:gd name="connsiteX23" fmla="*/ 190530 w 190530"/>
              <a:gd name="connsiteY23" fmla="*/ 73879 h 342177"/>
              <a:gd name="connsiteX24" fmla="*/ 171089 w 190530"/>
              <a:gd name="connsiteY24" fmla="*/ 54437 h 34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530" h="342177">
                <a:moveTo>
                  <a:pt x="171089" y="54437"/>
                </a:moveTo>
                <a:cubicBezTo>
                  <a:pt x="160201" y="54437"/>
                  <a:pt x="151647" y="62992"/>
                  <a:pt x="151647" y="73879"/>
                </a:cubicBezTo>
                <a:lnTo>
                  <a:pt x="151647" y="155535"/>
                </a:lnTo>
                <a:cubicBezTo>
                  <a:pt x="151647" y="162145"/>
                  <a:pt x="146592" y="167200"/>
                  <a:pt x="139982" y="167200"/>
                </a:cubicBezTo>
                <a:lnTo>
                  <a:pt x="128316" y="167200"/>
                </a:lnTo>
                <a:cubicBezTo>
                  <a:pt x="127928" y="110430"/>
                  <a:pt x="119762" y="23330"/>
                  <a:pt x="119762" y="23330"/>
                </a:cubicBezTo>
                <a:cubicBezTo>
                  <a:pt x="119762" y="10499"/>
                  <a:pt x="109652" y="389"/>
                  <a:pt x="97209" y="0"/>
                </a:cubicBezTo>
                <a:cubicBezTo>
                  <a:pt x="84767" y="389"/>
                  <a:pt x="74657" y="10499"/>
                  <a:pt x="74657" y="23330"/>
                </a:cubicBezTo>
                <a:cubicBezTo>
                  <a:pt x="74657" y="23330"/>
                  <a:pt x="66102" y="114707"/>
                  <a:pt x="66102" y="171089"/>
                </a:cubicBezTo>
                <a:cubicBezTo>
                  <a:pt x="66102" y="183142"/>
                  <a:pt x="66491" y="197918"/>
                  <a:pt x="67269" y="213861"/>
                </a:cubicBezTo>
                <a:lnTo>
                  <a:pt x="50549" y="213861"/>
                </a:lnTo>
                <a:cubicBezTo>
                  <a:pt x="43939" y="213861"/>
                  <a:pt x="38884" y="208806"/>
                  <a:pt x="38884" y="202196"/>
                </a:cubicBezTo>
                <a:lnTo>
                  <a:pt x="38884" y="151647"/>
                </a:lnTo>
                <a:cubicBezTo>
                  <a:pt x="38884" y="140759"/>
                  <a:pt x="30329" y="132205"/>
                  <a:pt x="19442" y="132205"/>
                </a:cubicBezTo>
                <a:cubicBezTo>
                  <a:pt x="8554" y="132205"/>
                  <a:pt x="0" y="140759"/>
                  <a:pt x="0" y="151647"/>
                </a:cubicBezTo>
                <a:lnTo>
                  <a:pt x="0" y="202196"/>
                </a:lnTo>
                <a:cubicBezTo>
                  <a:pt x="0" y="230192"/>
                  <a:pt x="22553" y="252744"/>
                  <a:pt x="50549" y="252744"/>
                </a:cubicBezTo>
                <a:lnTo>
                  <a:pt x="69602" y="252744"/>
                </a:lnTo>
                <a:cubicBezTo>
                  <a:pt x="72324" y="299016"/>
                  <a:pt x="75823" y="342177"/>
                  <a:pt x="75823" y="342177"/>
                </a:cubicBezTo>
                <a:lnTo>
                  <a:pt x="118595" y="342177"/>
                </a:lnTo>
                <a:cubicBezTo>
                  <a:pt x="118595" y="342177"/>
                  <a:pt x="125206" y="264410"/>
                  <a:pt x="127539" y="206084"/>
                </a:cubicBezTo>
                <a:lnTo>
                  <a:pt x="139982" y="206084"/>
                </a:lnTo>
                <a:cubicBezTo>
                  <a:pt x="167978" y="206084"/>
                  <a:pt x="190530" y="183531"/>
                  <a:pt x="190530" y="155535"/>
                </a:cubicBezTo>
                <a:lnTo>
                  <a:pt x="190530" y="73879"/>
                </a:lnTo>
                <a:cubicBezTo>
                  <a:pt x="190530" y="62992"/>
                  <a:pt x="181976" y="54437"/>
                  <a:pt x="171089" y="54437"/>
                </a:cubicBezTo>
                <a:close/>
              </a:path>
            </a:pathLst>
          </a:custGeom>
          <a:solidFill>
            <a:schemeClr val="bg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grpSp>
        <p:nvGrpSpPr>
          <p:cNvPr id="54" name="Graphic 14" descr="Succulent">
            <a:extLst>
              <a:ext uri="{FF2B5EF4-FFF2-40B4-BE49-F238E27FC236}">
                <a16:creationId xmlns:a16="http://schemas.microsoft.com/office/drawing/2014/main" id="{D41B94A0-705F-410A-BA09-136AEB3D587B}"/>
              </a:ext>
            </a:extLst>
          </p:cNvPr>
          <p:cNvGrpSpPr/>
          <p:nvPr/>
        </p:nvGrpSpPr>
        <p:grpSpPr>
          <a:xfrm>
            <a:off x="10189001" y="2690276"/>
            <a:ext cx="468242" cy="468242"/>
            <a:chOff x="2414461" y="865291"/>
            <a:chExt cx="373284" cy="373284"/>
          </a:xfrm>
          <a:solidFill>
            <a:schemeClr val="bg2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FCC6E16-CBE6-4CF7-9882-69B4A660E0BE}"/>
                </a:ext>
              </a:extLst>
            </p:cNvPr>
            <p:cNvSpPr/>
            <p:nvPr/>
          </p:nvSpPr>
          <p:spPr>
            <a:xfrm>
              <a:off x="2601920" y="954724"/>
              <a:ext cx="69991" cy="66102"/>
            </a:xfrm>
            <a:custGeom>
              <a:avLst/>
              <a:gdLst>
                <a:gd name="connsiteX0" fmla="*/ 14737 w 69990"/>
                <a:gd name="connsiteY0" fmla="*/ 65869 h 66102"/>
                <a:gd name="connsiteX1" fmla="*/ 56459 w 69990"/>
                <a:gd name="connsiteY1" fmla="*/ 44872 h 66102"/>
                <a:gd name="connsiteX2" fmla="*/ 73063 w 69990"/>
                <a:gd name="connsiteY2" fmla="*/ 0 h 66102"/>
                <a:gd name="connsiteX3" fmla="*/ 11665 w 69990"/>
                <a:gd name="connsiteY3" fmla="*/ 28113 h 66102"/>
                <a:gd name="connsiteX4" fmla="*/ 0 w 69990"/>
                <a:gd name="connsiteY4" fmla="*/ 42422 h 66102"/>
                <a:gd name="connsiteX5" fmla="*/ 12404 w 69990"/>
                <a:gd name="connsiteY5" fmla="*/ 67891 h 66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990" h="66102">
                  <a:moveTo>
                    <a:pt x="14737" y="65869"/>
                  </a:moveTo>
                  <a:cubicBezTo>
                    <a:pt x="27249" y="56387"/>
                    <a:pt x="41389" y="49271"/>
                    <a:pt x="56459" y="44872"/>
                  </a:cubicBezTo>
                  <a:cubicBezTo>
                    <a:pt x="64236" y="30843"/>
                    <a:pt x="69835" y="15713"/>
                    <a:pt x="73063" y="0"/>
                  </a:cubicBezTo>
                  <a:cubicBezTo>
                    <a:pt x="50001" y="2137"/>
                    <a:pt x="28350" y="12050"/>
                    <a:pt x="11665" y="28113"/>
                  </a:cubicBezTo>
                  <a:cubicBezTo>
                    <a:pt x="7337" y="32507"/>
                    <a:pt x="3432" y="37298"/>
                    <a:pt x="0" y="42422"/>
                  </a:cubicBezTo>
                  <a:cubicBezTo>
                    <a:pt x="4925" y="50503"/>
                    <a:pt x="9078" y="59031"/>
                    <a:pt x="12404" y="67891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03D6384-8D83-44AB-892D-D97732F6C56F}"/>
                </a:ext>
              </a:extLst>
            </p:cNvPr>
            <p:cNvSpPr/>
            <p:nvPr/>
          </p:nvSpPr>
          <p:spPr>
            <a:xfrm>
              <a:off x="2509726" y="1110259"/>
              <a:ext cx="178865" cy="108875"/>
            </a:xfrm>
            <a:custGeom>
              <a:avLst/>
              <a:gdLst>
                <a:gd name="connsiteX0" fmla="*/ 17109 w 178865"/>
                <a:gd name="connsiteY0" fmla="*/ 96043 h 108874"/>
                <a:gd name="connsiteX1" fmla="*/ 32274 w 178865"/>
                <a:gd name="connsiteY1" fmla="*/ 108875 h 108874"/>
                <a:gd name="connsiteX2" fmla="*/ 146203 w 178865"/>
                <a:gd name="connsiteY2" fmla="*/ 108875 h 108874"/>
                <a:gd name="connsiteX3" fmla="*/ 161368 w 178865"/>
                <a:gd name="connsiteY3" fmla="*/ 96043 h 108874"/>
                <a:gd name="connsiteX4" fmla="*/ 178865 w 178865"/>
                <a:gd name="connsiteY4" fmla="*/ 0 h 108874"/>
                <a:gd name="connsiteX5" fmla="*/ 0 w 178865"/>
                <a:gd name="connsiteY5" fmla="*/ 0 h 108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865" h="108874">
                  <a:moveTo>
                    <a:pt x="17109" y="96043"/>
                  </a:moveTo>
                  <a:cubicBezTo>
                    <a:pt x="18418" y="103411"/>
                    <a:pt x="24790" y="108803"/>
                    <a:pt x="32274" y="108875"/>
                  </a:cubicBezTo>
                  <a:lnTo>
                    <a:pt x="146203" y="108875"/>
                  </a:lnTo>
                  <a:cubicBezTo>
                    <a:pt x="153686" y="108803"/>
                    <a:pt x="160058" y="103411"/>
                    <a:pt x="161368" y="96043"/>
                  </a:cubicBezTo>
                  <a:lnTo>
                    <a:pt x="17886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EB2F84C-9D65-42D4-AF32-B34CA4BB84F7}"/>
                </a:ext>
              </a:extLst>
            </p:cNvPr>
            <p:cNvSpPr/>
            <p:nvPr/>
          </p:nvSpPr>
          <p:spPr>
            <a:xfrm>
              <a:off x="2494562" y="1000723"/>
              <a:ext cx="206084" cy="93321"/>
            </a:xfrm>
            <a:custGeom>
              <a:avLst/>
              <a:gdLst>
                <a:gd name="connsiteX0" fmla="*/ 194030 w 206083"/>
                <a:gd name="connsiteY0" fmla="*/ 62875 h 93321"/>
                <a:gd name="connsiteX1" fmla="*/ 159890 w 206083"/>
                <a:gd name="connsiteY1" fmla="*/ 62875 h 93321"/>
                <a:gd name="connsiteX2" fmla="*/ 160551 w 206083"/>
                <a:gd name="connsiteY2" fmla="*/ 62370 h 93321"/>
                <a:gd name="connsiteX3" fmla="*/ 200251 w 206083"/>
                <a:gd name="connsiteY3" fmla="*/ 156 h 93321"/>
                <a:gd name="connsiteX4" fmla="*/ 126955 w 206083"/>
                <a:gd name="connsiteY4" fmla="*/ 26169 h 93321"/>
                <a:gd name="connsiteX5" fmla="*/ 109730 w 206083"/>
                <a:gd name="connsiteY5" fmla="*/ 43433 h 93321"/>
                <a:gd name="connsiteX6" fmla="*/ 121395 w 206083"/>
                <a:gd name="connsiteY6" fmla="*/ 62875 h 93321"/>
                <a:gd name="connsiteX7" fmla="*/ 112568 w 206083"/>
                <a:gd name="connsiteY7" fmla="*/ 62875 h 93321"/>
                <a:gd name="connsiteX8" fmla="*/ 82784 w 206083"/>
                <a:gd name="connsiteY8" fmla="*/ 26013 h 93321"/>
                <a:gd name="connsiteX9" fmla="*/ 9527 w 206083"/>
                <a:gd name="connsiteY9" fmla="*/ 0 h 93321"/>
                <a:gd name="connsiteX10" fmla="*/ 49188 w 206083"/>
                <a:gd name="connsiteY10" fmla="*/ 62214 h 93321"/>
                <a:gd name="connsiteX11" fmla="*/ 49849 w 206083"/>
                <a:gd name="connsiteY11" fmla="*/ 62719 h 93321"/>
                <a:gd name="connsiteX12" fmla="*/ 15554 w 206083"/>
                <a:gd name="connsiteY12" fmla="*/ 62719 h 93321"/>
                <a:gd name="connsiteX13" fmla="*/ 0 w 206083"/>
                <a:gd name="connsiteY13" fmla="*/ 78273 h 93321"/>
                <a:gd name="connsiteX14" fmla="*/ 0 w 206083"/>
                <a:gd name="connsiteY14" fmla="*/ 93826 h 93321"/>
                <a:gd name="connsiteX15" fmla="*/ 209972 w 206083"/>
                <a:gd name="connsiteY15" fmla="*/ 93826 h 93321"/>
                <a:gd name="connsiteX16" fmla="*/ 209972 w 206083"/>
                <a:gd name="connsiteY16" fmla="*/ 78429 h 93321"/>
                <a:gd name="connsiteX17" fmla="*/ 194030 w 206083"/>
                <a:gd name="connsiteY17" fmla="*/ 62875 h 93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6083" h="93321">
                  <a:moveTo>
                    <a:pt x="194030" y="62875"/>
                  </a:moveTo>
                  <a:lnTo>
                    <a:pt x="159890" y="62875"/>
                  </a:lnTo>
                  <a:lnTo>
                    <a:pt x="160551" y="62370"/>
                  </a:lnTo>
                  <a:cubicBezTo>
                    <a:pt x="191658" y="37951"/>
                    <a:pt x="200251" y="156"/>
                    <a:pt x="200251" y="156"/>
                  </a:cubicBezTo>
                  <a:cubicBezTo>
                    <a:pt x="200251" y="156"/>
                    <a:pt x="158140" y="1750"/>
                    <a:pt x="126955" y="26169"/>
                  </a:cubicBezTo>
                  <a:cubicBezTo>
                    <a:pt x="120544" y="31214"/>
                    <a:pt x="114761" y="37010"/>
                    <a:pt x="109730" y="43433"/>
                  </a:cubicBezTo>
                  <a:cubicBezTo>
                    <a:pt x="114163" y="49571"/>
                    <a:pt x="118066" y="56075"/>
                    <a:pt x="121395" y="62875"/>
                  </a:cubicBezTo>
                  <a:lnTo>
                    <a:pt x="112568" y="62875"/>
                  </a:lnTo>
                  <a:cubicBezTo>
                    <a:pt x="105405" y="48590"/>
                    <a:pt x="95246" y="36017"/>
                    <a:pt x="82784" y="26013"/>
                  </a:cubicBezTo>
                  <a:cubicBezTo>
                    <a:pt x="51677" y="1594"/>
                    <a:pt x="9527" y="0"/>
                    <a:pt x="9527" y="0"/>
                  </a:cubicBezTo>
                  <a:cubicBezTo>
                    <a:pt x="9527" y="0"/>
                    <a:pt x="18003" y="37951"/>
                    <a:pt x="49188" y="62214"/>
                  </a:cubicBezTo>
                  <a:lnTo>
                    <a:pt x="49849" y="62719"/>
                  </a:lnTo>
                  <a:lnTo>
                    <a:pt x="15554" y="62719"/>
                  </a:lnTo>
                  <a:cubicBezTo>
                    <a:pt x="6964" y="62719"/>
                    <a:pt x="0" y="69683"/>
                    <a:pt x="0" y="78273"/>
                  </a:cubicBezTo>
                  <a:lnTo>
                    <a:pt x="0" y="93826"/>
                  </a:lnTo>
                  <a:lnTo>
                    <a:pt x="209972" y="93826"/>
                  </a:lnTo>
                  <a:lnTo>
                    <a:pt x="209972" y="78429"/>
                  </a:lnTo>
                  <a:cubicBezTo>
                    <a:pt x="209623" y="69837"/>
                    <a:pt x="202627" y="63012"/>
                    <a:pt x="194030" y="62875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1546D1D5-6EB2-4D18-85EF-023B5B3262FF}"/>
                </a:ext>
              </a:extLst>
            </p:cNvPr>
            <p:cNvSpPr/>
            <p:nvPr/>
          </p:nvSpPr>
          <p:spPr>
            <a:xfrm>
              <a:off x="2519642" y="954724"/>
              <a:ext cx="85544" cy="81656"/>
            </a:xfrm>
            <a:custGeom>
              <a:avLst/>
              <a:gdLst>
                <a:gd name="connsiteX0" fmla="*/ 79789 w 85544"/>
                <a:gd name="connsiteY0" fmla="*/ 82939 h 81655"/>
                <a:gd name="connsiteX1" fmla="*/ 88499 w 85544"/>
                <a:gd name="connsiteY1" fmla="*/ 73490 h 81655"/>
                <a:gd name="connsiteX2" fmla="*/ 61281 w 85544"/>
                <a:gd name="connsiteY2" fmla="*/ 28113 h 81655"/>
                <a:gd name="connsiteX3" fmla="*/ 0 w 85544"/>
                <a:gd name="connsiteY3" fmla="*/ 0 h 81655"/>
                <a:gd name="connsiteX4" fmla="*/ 15748 w 85544"/>
                <a:gd name="connsiteY4" fmla="*/ 43394 h 81655"/>
                <a:gd name="connsiteX5" fmla="*/ 62408 w 85544"/>
                <a:gd name="connsiteY5" fmla="*/ 65869 h 81655"/>
                <a:gd name="connsiteX6" fmla="*/ 79789 w 85544"/>
                <a:gd name="connsiteY6" fmla="*/ 82939 h 81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544" h="81655">
                  <a:moveTo>
                    <a:pt x="79789" y="82939"/>
                  </a:moveTo>
                  <a:cubicBezTo>
                    <a:pt x="82525" y="79639"/>
                    <a:pt x="85432" y="76485"/>
                    <a:pt x="88499" y="73490"/>
                  </a:cubicBezTo>
                  <a:cubicBezTo>
                    <a:pt x="82774" y="56593"/>
                    <a:pt x="73493" y="41120"/>
                    <a:pt x="61281" y="28113"/>
                  </a:cubicBezTo>
                  <a:cubicBezTo>
                    <a:pt x="44626" y="12074"/>
                    <a:pt x="23021" y="2162"/>
                    <a:pt x="0" y="0"/>
                  </a:cubicBezTo>
                  <a:cubicBezTo>
                    <a:pt x="3079" y="15163"/>
                    <a:pt x="8386" y="29786"/>
                    <a:pt x="15748" y="43394"/>
                  </a:cubicBezTo>
                  <a:cubicBezTo>
                    <a:pt x="32634" y="47727"/>
                    <a:pt x="48493" y="55367"/>
                    <a:pt x="62408" y="65869"/>
                  </a:cubicBezTo>
                  <a:cubicBezTo>
                    <a:pt x="68821" y="70892"/>
                    <a:pt x="74651" y="76618"/>
                    <a:pt x="79789" y="82939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47D45597-6D4A-484D-906F-B849658A2A89}"/>
                </a:ext>
              </a:extLst>
            </p:cNvPr>
            <p:cNvSpPr/>
            <p:nvPr/>
          </p:nvSpPr>
          <p:spPr>
            <a:xfrm>
              <a:off x="2550554" y="915840"/>
              <a:ext cx="54437" cy="73879"/>
            </a:xfrm>
            <a:custGeom>
              <a:avLst/>
              <a:gdLst>
                <a:gd name="connsiteX0" fmla="*/ 46661 w 54437"/>
                <a:gd name="connsiteY0" fmla="*/ 74346 h 73879"/>
                <a:gd name="connsiteX1" fmla="*/ 56148 w 54437"/>
                <a:gd name="connsiteY1" fmla="*/ 62681 h 73879"/>
                <a:gd name="connsiteX2" fmla="*/ 40906 w 54437"/>
                <a:gd name="connsiteY2" fmla="*/ 27957 h 73879"/>
                <a:gd name="connsiteX3" fmla="*/ 0 w 54437"/>
                <a:gd name="connsiteY3" fmla="*/ 0 h 73879"/>
                <a:gd name="connsiteX4" fmla="*/ 10304 w 54437"/>
                <a:gd name="connsiteY4" fmla="*/ 42772 h 73879"/>
                <a:gd name="connsiteX5" fmla="*/ 36006 w 54437"/>
                <a:gd name="connsiteY5" fmla="*/ 61359 h 73879"/>
                <a:gd name="connsiteX6" fmla="*/ 46661 w 54437"/>
                <a:gd name="connsiteY6" fmla="*/ 74346 h 73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437" h="73879">
                  <a:moveTo>
                    <a:pt x="46661" y="74346"/>
                  </a:moveTo>
                  <a:cubicBezTo>
                    <a:pt x="49564" y="70254"/>
                    <a:pt x="52734" y="66357"/>
                    <a:pt x="56148" y="62681"/>
                  </a:cubicBezTo>
                  <a:cubicBezTo>
                    <a:pt x="52768" y="50432"/>
                    <a:pt x="47635" y="38736"/>
                    <a:pt x="40906" y="27957"/>
                  </a:cubicBezTo>
                  <a:cubicBezTo>
                    <a:pt x="23525" y="1750"/>
                    <a:pt x="0" y="0"/>
                    <a:pt x="0" y="0"/>
                  </a:cubicBezTo>
                  <a:cubicBezTo>
                    <a:pt x="1966" y="14572"/>
                    <a:pt x="5419" y="28904"/>
                    <a:pt x="10304" y="42772"/>
                  </a:cubicBezTo>
                  <a:cubicBezTo>
                    <a:pt x="19812" y="47550"/>
                    <a:pt x="28491" y="53826"/>
                    <a:pt x="36006" y="61359"/>
                  </a:cubicBezTo>
                  <a:cubicBezTo>
                    <a:pt x="39903" y="65392"/>
                    <a:pt x="43466" y="69736"/>
                    <a:pt x="46661" y="74346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AC3EA1B-1207-48DF-86C4-CE93AA4EC988}"/>
                </a:ext>
              </a:extLst>
            </p:cNvPr>
            <p:cNvSpPr/>
            <p:nvPr/>
          </p:nvSpPr>
          <p:spPr>
            <a:xfrm>
              <a:off x="2603553" y="915840"/>
              <a:ext cx="42772" cy="54437"/>
            </a:xfrm>
            <a:custGeom>
              <a:avLst/>
              <a:gdLst>
                <a:gd name="connsiteX0" fmla="*/ 3227 w 42772"/>
                <a:gd name="connsiteY0" fmla="*/ 28113 h 54437"/>
                <a:gd name="connsiteX1" fmla="*/ 0 w 42772"/>
                <a:gd name="connsiteY1" fmla="*/ 33362 h 54437"/>
                <a:gd name="connsiteX2" fmla="*/ 9527 w 42772"/>
                <a:gd name="connsiteY2" fmla="*/ 56693 h 54437"/>
                <a:gd name="connsiteX3" fmla="*/ 34645 w 42772"/>
                <a:gd name="connsiteY3" fmla="*/ 40634 h 54437"/>
                <a:gd name="connsiteX4" fmla="*/ 44211 w 42772"/>
                <a:gd name="connsiteY4" fmla="*/ 0 h 54437"/>
                <a:gd name="connsiteX5" fmla="*/ 3227 w 42772"/>
                <a:gd name="connsiteY5" fmla="*/ 28113 h 54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772" h="54437">
                  <a:moveTo>
                    <a:pt x="3227" y="28113"/>
                  </a:moveTo>
                  <a:cubicBezTo>
                    <a:pt x="2100" y="29824"/>
                    <a:pt x="1050" y="31574"/>
                    <a:pt x="0" y="33362"/>
                  </a:cubicBezTo>
                  <a:cubicBezTo>
                    <a:pt x="3823" y="40858"/>
                    <a:pt x="7010" y="48663"/>
                    <a:pt x="9527" y="56693"/>
                  </a:cubicBezTo>
                  <a:cubicBezTo>
                    <a:pt x="17077" y="50151"/>
                    <a:pt x="25538" y="44741"/>
                    <a:pt x="34645" y="40634"/>
                  </a:cubicBezTo>
                  <a:cubicBezTo>
                    <a:pt x="39139" y="27430"/>
                    <a:pt x="42343" y="13822"/>
                    <a:pt x="44211" y="0"/>
                  </a:cubicBezTo>
                  <a:cubicBezTo>
                    <a:pt x="44211" y="0"/>
                    <a:pt x="20881" y="1750"/>
                    <a:pt x="3227" y="28113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D50C5D76-150B-4322-BB04-5CA1D2AABDEE}"/>
                </a:ext>
              </a:extLst>
            </p:cNvPr>
            <p:cNvSpPr/>
            <p:nvPr/>
          </p:nvSpPr>
          <p:spPr>
            <a:xfrm>
              <a:off x="2584927" y="888621"/>
              <a:ext cx="27219" cy="50549"/>
            </a:xfrm>
            <a:custGeom>
              <a:avLst/>
              <a:gdLst>
                <a:gd name="connsiteX0" fmla="*/ 13104 w 27218"/>
                <a:gd name="connsiteY0" fmla="*/ 51054 h 50548"/>
                <a:gd name="connsiteX1" fmla="*/ 14193 w 27218"/>
                <a:gd name="connsiteY1" fmla="*/ 52882 h 50548"/>
                <a:gd name="connsiteX2" fmla="*/ 15359 w 27218"/>
                <a:gd name="connsiteY2" fmla="*/ 51054 h 50548"/>
                <a:gd name="connsiteX3" fmla="*/ 29396 w 27218"/>
                <a:gd name="connsiteY3" fmla="*/ 34995 h 50548"/>
                <a:gd name="connsiteX4" fmla="*/ 15942 w 27218"/>
                <a:gd name="connsiteY4" fmla="*/ 0 h 50548"/>
                <a:gd name="connsiteX5" fmla="*/ 0 w 27218"/>
                <a:gd name="connsiteY5" fmla="*/ 35695 h 50548"/>
                <a:gd name="connsiteX6" fmla="*/ 13104 w 27218"/>
                <a:gd name="connsiteY6" fmla="*/ 51054 h 5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218" h="50548">
                  <a:moveTo>
                    <a:pt x="13104" y="51054"/>
                  </a:moveTo>
                  <a:cubicBezTo>
                    <a:pt x="13493" y="51638"/>
                    <a:pt x="13804" y="52260"/>
                    <a:pt x="14193" y="52882"/>
                  </a:cubicBezTo>
                  <a:lnTo>
                    <a:pt x="15359" y="51054"/>
                  </a:lnTo>
                  <a:cubicBezTo>
                    <a:pt x="19281" y="45084"/>
                    <a:pt x="24004" y="39681"/>
                    <a:pt x="29396" y="34995"/>
                  </a:cubicBezTo>
                  <a:cubicBezTo>
                    <a:pt x="26764" y="22700"/>
                    <a:pt x="22225" y="10892"/>
                    <a:pt x="15942" y="0"/>
                  </a:cubicBezTo>
                  <a:cubicBezTo>
                    <a:pt x="8703" y="10942"/>
                    <a:pt x="3317" y="23002"/>
                    <a:pt x="0" y="35695"/>
                  </a:cubicBezTo>
                  <a:cubicBezTo>
                    <a:pt x="5006" y="40235"/>
                    <a:pt x="9409" y="45396"/>
                    <a:pt x="13104" y="51054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62" name="Graphic 66" descr="Sustainability">
            <a:extLst>
              <a:ext uri="{FF2B5EF4-FFF2-40B4-BE49-F238E27FC236}">
                <a16:creationId xmlns:a16="http://schemas.microsoft.com/office/drawing/2014/main" id="{D91D2A67-131D-49E1-8721-A7A601480BB0}"/>
              </a:ext>
            </a:extLst>
          </p:cNvPr>
          <p:cNvGrpSpPr/>
          <p:nvPr/>
        </p:nvGrpSpPr>
        <p:grpSpPr>
          <a:xfrm>
            <a:off x="4400482" y="2618289"/>
            <a:ext cx="506289" cy="506289"/>
            <a:chOff x="2892120" y="1428993"/>
            <a:chExt cx="373284" cy="373284"/>
          </a:xfrm>
          <a:solidFill>
            <a:schemeClr val="bg2"/>
          </a:solidFill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BE1CFB05-551C-4757-9843-BE3ADFAAEABC}"/>
                </a:ext>
              </a:extLst>
            </p:cNvPr>
            <p:cNvSpPr/>
            <p:nvPr/>
          </p:nvSpPr>
          <p:spPr>
            <a:xfrm>
              <a:off x="3076468" y="1621623"/>
              <a:ext cx="147758" cy="147758"/>
            </a:xfrm>
            <a:custGeom>
              <a:avLst/>
              <a:gdLst>
                <a:gd name="connsiteX0" fmla="*/ 78117 w 147758"/>
                <a:gd name="connsiteY0" fmla="*/ 53115 h 147758"/>
                <a:gd name="connsiteX1" fmla="*/ 75318 w 147758"/>
                <a:gd name="connsiteY1" fmla="*/ 54243 h 147758"/>
                <a:gd name="connsiteX2" fmla="*/ 32818 w 147758"/>
                <a:gd name="connsiteY2" fmla="*/ 90482 h 147758"/>
                <a:gd name="connsiteX3" fmla="*/ 18120 w 147758"/>
                <a:gd name="connsiteY3" fmla="*/ 105647 h 147758"/>
                <a:gd name="connsiteX4" fmla="*/ 10654 w 147758"/>
                <a:gd name="connsiteY4" fmla="*/ 75668 h 147758"/>
                <a:gd name="connsiteX5" fmla="*/ 70418 w 147758"/>
                <a:gd name="connsiteY5" fmla="*/ 13454 h 147758"/>
                <a:gd name="connsiteX6" fmla="*/ 151569 w 147758"/>
                <a:gd name="connsiteY6" fmla="*/ 0 h 147758"/>
                <a:gd name="connsiteX7" fmla="*/ 100087 w 147758"/>
                <a:gd name="connsiteY7" fmla="*/ 129988 h 147758"/>
                <a:gd name="connsiteX8" fmla="*/ 70418 w 147758"/>
                <a:gd name="connsiteY8" fmla="*/ 138193 h 147758"/>
                <a:gd name="connsiteX9" fmla="*/ 31535 w 147758"/>
                <a:gd name="connsiteY9" fmla="*/ 123300 h 147758"/>
                <a:gd name="connsiteX10" fmla="*/ 12598 w 147758"/>
                <a:gd name="connsiteY10" fmla="*/ 151569 h 147758"/>
                <a:gd name="connsiteX11" fmla="*/ 0 w 147758"/>
                <a:gd name="connsiteY11" fmla="*/ 151569 h 147758"/>
                <a:gd name="connsiteX12" fmla="*/ 16020 w 147758"/>
                <a:gd name="connsiteY12" fmla="*/ 121512 h 147758"/>
                <a:gd name="connsiteX13" fmla="*/ 19442 w 147758"/>
                <a:gd name="connsiteY13" fmla="*/ 117623 h 147758"/>
                <a:gd name="connsiteX14" fmla="*/ 82589 w 147758"/>
                <a:gd name="connsiteY14" fmla="*/ 57742 h 147758"/>
                <a:gd name="connsiteX15" fmla="*/ 78436 w 147758"/>
                <a:gd name="connsiteY15" fmla="*/ 53121 h 147758"/>
                <a:gd name="connsiteX16" fmla="*/ 78117 w 147758"/>
                <a:gd name="connsiteY16" fmla="*/ 53115 h 147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758" h="147758">
                  <a:moveTo>
                    <a:pt x="78117" y="53115"/>
                  </a:moveTo>
                  <a:cubicBezTo>
                    <a:pt x="77080" y="53149"/>
                    <a:pt x="76089" y="53548"/>
                    <a:pt x="75318" y="54243"/>
                  </a:cubicBezTo>
                  <a:cubicBezTo>
                    <a:pt x="60387" y="65397"/>
                    <a:pt x="46191" y="77502"/>
                    <a:pt x="32818" y="90482"/>
                  </a:cubicBezTo>
                  <a:cubicBezTo>
                    <a:pt x="27452" y="95848"/>
                    <a:pt x="22591" y="100748"/>
                    <a:pt x="18120" y="105647"/>
                  </a:cubicBezTo>
                  <a:cubicBezTo>
                    <a:pt x="13228" y="96411"/>
                    <a:pt x="10665" y="86120"/>
                    <a:pt x="10654" y="75668"/>
                  </a:cubicBezTo>
                  <a:cubicBezTo>
                    <a:pt x="9982" y="41986"/>
                    <a:pt x="36737" y="14134"/>
                    <a:pt x="70418" y="13454"/>
                  </a:cubicBezTo>
                  <a:cubicBezTo>
                    <a:pt x="101798" y="14270"/>
                    <a:pt x="151569" y="0"/>
                    <a:pt x="151569" y="0"/>
                  </a:cubicBezTo>
                  <a:cubicBezTo>
                    <a:pt x="151569" y="54748"/>
                    <a:pt x="145814" y="103509"/>
                    <a:pt x="100087" y="129988"/>
                  </a:cubicBezTo>
                  <a:cubicBezTo>
                    <a:pt x="91138" y="135394"/>
                    <a:pt x="80874" y="138233"/>
                    <a:pt x="70418" y="138193"/>
                  </a:cubicBezTo>
                  <a:cubicBezTo>
                    <a:pt x="56058" y="138230"/>
                    <a:pt x="42197" y="132921"/>
                    <a:pt x="31535" y="123300"/>
                  </a:cubicBezTo>
                  <a:cubicBezTo>
                    <a:pt x="20220" y="135938"/>
                    <a:pt x="12598" y="146631"/>
                    <a:pt x="12598" y="151569"/>
                  </a:cubicBezTo>
                  <a:lnTo>
                    <a:pt x="0" y="151569"/>
                  </a:lnTo>
                  <a:cubicBezTo>
                    <a:pt x="0" y="144025"/>
                    <a:pt x="6299" y="133332"/>
                    <a:pt x="16020" y="121512"/>
                  </a:cubicBezTo>
                  <a:cubicBezTo>
                    <a:pt x="17109" y="120190"/>
                    <a:pt x="19442" y="117623"/>
                    <a:pt x="19442" y="117623"/>
                  </a:cubicBezTo>
                  <a:lnTo>
                    <a:pt x="82589" y="57742"/>
                  </a:lnTo>
                  <a:cubicBezTo>
                    <a:pt x="82719" y="55319"/>
                    <a:pt x="80859" y="53250"/>
                    <a:pt x="78436" y="53121"/>
                  </a:cubicBezTo>
                  <a:cubicBezTo>
                    <a:pt x="78330" y="53115"/>
                    <a:pt x="78224" y="53113"/>
                    <a:pt x="78117" y="53115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54BF1BC-8125-4460-8473-453210CAFB2F}"/>
                </a:ext>
              </a:extLst>
            </p:cNvPr>
            <p:cNvSpPr/>
            <p:nvPr/>
          </p:nvSpPr>
          <p:spPr>
            <a:xfrm>
              <a:off x="2925467" y="1571813"/>
              <a:ext cx="116651" cy="174977"/>
            </a:xfrm>
            <a:custGeom>
              <a:avLst/>
              <a:gdLst>
                <a:gd name="connsiteX0" fmla="*/ 33417 w 116651"/>
                <a:gd name="connsiteY0" fmla="*/ 134927 h 174976"/>
                <a:gd name="connsiteX1" fmla="*/ 48309 w 116651"/>
                <a:gd name="connsiteY1" fmla="*/ 144920 h 174976"/>
                <a:gd name="connsiteX2" fmla="*/ 118300 w 116651"/>
                <a:gd name="connsiteY2" fmla="*/ 144920 h 174976"/>
                <a:gd name="connsiteX3" fmla="*/ 118300 w 116651"/>
                <a:gd name="connsiteY3" fmla="*/ 176027 h 174976"/>
                <a:gd name="connsiteX4" fmla="*/ 48309 w 116651"/>
                <a:gd name="connsiteY4" fmla="*/ 176027 h 174976"/>
                <a:gd name="connsiteX5" fmla="*/ 5732 w 116651"/>
                <a:gd name="connsiteY5" fmla="*/ 150480 h 174976"/>
                <a:gd name="connsiteX6" fmla="*/ 7598 w 116651"/>
                <a:gd name="connsiteY6" fmla="*/ 102964 h 174976"/>
                <a:gd name="connsiteX7" fmla="*/ 48037 w 116651"/>
                <a:gd name="connsiteY7" fmla="*/ 32973 h 174976"/>
                <a:gd name="connsiteX8" fmla="*/ 21363 w 116651"/>
                <a:gd name="connsiteY8" fmla="*/ 17420 h 174976"/>
                <a:gd name="connsiteX9" fmla="*/ 86454 w 116651"/>
                <a:gd name="connsiteY9" fmla="*/ 0 h 174976"/>
                <a:gd name="connsiteX10" fmla="*/ 103874 w 116651"/>
                <a:gd name="connsiteY10" fmla="*/ 65091 h 174976"/>
                <a:gd name="connsiteX11" fmla="*/ 75528 w 116651"/>
                <a:gd name="connsiteY11" fmla="*/ 48799 h 174976"/>
                <a:gd name="connsiteX12" fmla="*/ 34933 w 116651"/>
                <a:gd name="connsiteY12" fmla="*/ 119179 h 174976"/>
                <a:gd name="connsiteX13" fmla="*/ 33417 w 116651"/>
                <a:gd name="connsiteY13" fmla="*/ 134927 h 17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651" h="174976">
                  <a:moveTo>
                    <a:pt x="33417" y="134927"/>
                  </a:moveTo>
                  <a:cubicBezTo>
                    <a:pt x="36351" y="140581"/>
                    <a:pt x="41965" y="144348"/>
                    <a:pt x="48309" y="144920"/>
                  </a:cubicBezTo>
                  <a:lnTo>
                    <a:pt x="118300" y="144920"/>
                  </a:lnTo>
                  <a:lnTo>
                    <a:pt x="118300" y="176027"/>
                  </a:lnTo>
                  <a:lnTo>
                    <a:pt x="48309" y="176027"/>
                  </a:lnTo>
                  <a:cubicBezTo>
                    <a:pt x="30579" y="175704"/>
                    <a:pt x="14359" y="165973"/>
                    <a:pt x="5732" y="150480"/>
                  </a:cubicBezTo>
                  <a:cubicBezTo>
                    <a:pt x="-2534" y="135527"/>
                    <a:pt x="-1815" y="117222"/>
                    <a:pt x="7598" y="102964"/>
                  </a:cubicBezTo>
                  <a:lnTo>
                    <a:pt x="48037" y="32973"/>
                  </a:lnTo>
                  <a:lnTo>
                    <a:pt x="21363" y="17420"/>
                  </a:lnTo>
                  <a:lnTo>
                    <a:pt x="86454" y="0"/>
                  </a:lnTo>
                  <a:lnTo>
                    <a:pt x="103874" y="65091"/>
                  </a:lnTo>
                  <a:lnTo>
                    <a:pt x="75528" y="48799"/>
                  </a:lnTo>
                  <a:lnTo>
                    <a:pt x="34933" y="119179"/>
                  </a:lnTo>
                  <a:cubicBezTo>
                    <a:pt x="31469" y="123710"/>
                    <a:pt x="30881" y="129817"/>
                    <a:pt x="33417" y="134927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B4CBDB4-264F-4B58-A5F2-EB5A4A827B66}"/>
                </a:ext>
              </a:extLst>
            </p:cNvPr>
            <p:cNvSpPr/>
            <p:nvPr/>
          </p:nvSpPr>
          <p:spPr>
            <a:xfrm>
              <a:off x="3013904" y="1460682"/>
              <a:ext cx="178865" cy="143870"/>
            </a:xfrm>
            <a:custGeom>
              <a:avLst/>
              <a:gdLst>
                <a:gd name="connsiteX0" fmla="*/ 0 w 178865"/>
                <a:gd name="connsiteY0" fmla="*/ 85506 h 143869"/>
                <a:gd name="connsiteX1" fmla="*/ 32546 w 178865"/>
                <a:gd name="connsiteY1" fmla="*/ 24731 h 143869"/>
                <a:gd name="connsiteX2" fmla="*/ 74890 w 178865"/>
                <a:gd name="connsiteY2" fmla="*/ 1 h 143869"/>
                <a:gd name="connsiteX3" fmla="*/ 115096 w 178865"/>
                <a:gd name="connsiteY3" fmla="*/ 25431 h 143869"/>
                <a:gd name="connsiteX4" fmla="*/ 155535 w 178865"/>
                <a:gd name="connsiteY4" fmla="*/ 95422 h 143869"/>
                <a:gd name="connsiteX5" fmla="*/ 182209 w 178865"/>
                <a:gd name="connsiteY5" fmla="*/ 79868 h 143869"/>
                <a:gd name="connsiteX6" fmla="*/ 164789 w 178865"/>
                <a:gd name="connsiteY6" fmla="*/ 145154 h 143869"/>
                <a:gd name="connsiteX7" fmla="*/ 99853 w 178865"/>
                <a:gd name="connsiteY7" fmla="*/ 127734 h 143869"/>
                <a:gd name="connsiteX8" fmla="*/ 128161 w 178865"/>
                <a:gd name="connsiteY8" fmla="*/ 111364 h 143869"/>
                <a:gd name="connsiteX9" fmla="*/ 87372 w 178865"/>
                <a:gd name="connsiteY9" fmla="*/ 40946 h 143869"/>
                <a:gd name="connsiteX10" fmla="*/ 74462 w 178865"/>
                <a:gd name="connsiteY10" fmla="*/ 31769 h 143869"/>
                <a:gd name="connsiteX11" fmla="*/ 60075 w 178865"/>
                <a:gd name="connsiteY11" fmla="*/ 40634 h 143869"/>
                <a:gd name="connsiteX12" fmla="*/ 27491 w 178865"/>
                <a:gd name="connsiteY12" fmla="*/ 101410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8865" h="143869">
                  <a:moveTo>
                    <a:pt x="0" y="85506"/>
                  </a:moveTo>
                  <a:lnTo>
                    <a:pt x="32546" y="24731"/>
                  </a:lnTo>
                  <a:cubicBezTo>
                    <a:pt x="41083" y="9372"/>
                    <a:pt x="57317" y="-110"/>
                    <a:pt x="74890" y="1"/>
                  </a:cubicBezTo>
                  <a:cubicBezTo>
                    <a:pt x="91975" y="351"/>
                    <a:pt x="107458" y="10144"/>
                    <a:pt x="115096" y="25431"/>
                  </a:cubicBezTo>
                  <a:lnTo>
                    <a:pt x="155535" y="95422"/>
                  </a:lnTo>
                  <a:lnTo>
                    <a:pt x="182209" y="79868"/>
                  </a:lnTo>
                  <a:lnTo>
                    <a:pt x="164789" y="145154"/>
                  </a:lnTo>
                  <a:lnTo>
                    <a:pt x="99853" y="127734"/>
                  </a:lnTo>
                  <a:lnTo>
                    <a:pt x="128161" y="111364"/>
                  </a:lnTo>
                  <a:lnTo>
                    <a:pt x="87372" y="40946"/>
                  </a:lnTo>
                  <a:cubicBezTo>
                    <a:pt x="85157" y="35687"/>
                    <a:pt x="80157" y="32133"/>
                    <a:pt x="74462" y="31769"/>
                  </a:cubicBezTo>
                  <a:cubicBezTo>
                    <a:pt x="68465" y="32066"/>
                    <a:pt x="63037" y="35411"/>
                    <a:pt x="60075" y="40634"/>
                  </a:cubicBezTo>
                  <a:lnTo>
                    <a:pt x="27491" y="101410"/>
                  </a:ln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66" name="Graphic 68" descr="Open hand with plant">
            <a:extLst>
              <a:ext uri="{FF2B5EF4-FFF2-40B4-BE49-F238E27FC236}">
                <a16:creationId xmlns:a16="http://schemas.microsoft.com/office/drawing/2014/main" id="{C49CC0F6-7C8B-49F5-ABE7-074C1607E615}"/>
              </a:ext>
            </a:extLst>
          </p:cNvPr>
          <p:cNvGrpSpPr/>
          <p:nvPr/>
        </p:nvGrpSpPr>
        <p:grpSpPr>
          <a:xfrm>
            <a:off x="1505352" y="2624066"/>
            <a:ext cx="527052" cy="527052"/>
            <a:chOff x="2298627" y="1428993"/>
            <a:chExt cx="373284" cy="373284"/>
          </a:xfrm>
          <a:solidFill>
            <a:schemeClr val="bg2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3AB1586-3F3C-4838-BB39-22BEC6622C64}"/>
                </a:ext>
              </a:extLst>
            </p:cNvPr>
            <p:cNvSpPr/>
            <p:nvPr/>
          </p:nvSpPr>
          <p:spPr>
            <a:xfrm>
              <a:off x="2314181" y="1600082"/>
              <a:ext cx="342177" cy="143870"/>
            </a:xfrm>
            <a:custGeom>
              <a:avLst/>
              <a:gdLst>
                <a:gd name="connsiteX0" fmla="*/ 342177 w 342177"/>
                <a:gd name="connsiteY0" fmla="*/ 15554 h 143869"/>
                <a:gd name="connsiteX1" fmla="*/ 326624 w 342177"/>
                <a:gd name="connsiteY1" fmla="*/ 0 h 143869"/>
                <a:gd name="connsiteX2" fmla="*/ 318458 w 342177"/>
                <a:gd name="connsiteY2" fmla="*/ 2333 h 143869"/>
                <a:gd name="connsiteX3" fmla="*/ 251967 w 342177"/>
                <a:gd name="connsiteY3" fmla="*/ 40439 h 143869"/>
                <a:gd name="connsiteX4" fmla="*/ 251967 w 342177"/>
                <a:gd name="connsiteY4" fmla="*/ 53660 h 143869"/>
                <a:gd name="connsiteX5" fmla="*/ 220471 w 342177"/>
                <a:gd name="connsiteY5" fmla="*/ 77768 h 143869"/>
                <a:gd name="connsiteX6" fmla="*/ 151647 w 342177"/>
                <a:gd name="connsiteY6" fmla="*/ 77768 h 143869"/>
                <a:gd name="connsiteX7" fmla="*/ 151647 w 342177"/>
                <a:gd name="connsiteY7" fmla="*/ 62214 h 143869"/>
                <a:gd name="connsiteX8" fmla="*/ 221637 w 342177"/>
                <a:gd name="connsiteY8" fmla="*/ 62214 h 143869"/>
                <a:gd name="connsiteX9" fmla="*/ 237191 w 342177"/>
                <a:gd name="connsiteY9" fmla="*/ 46661 h 143869"/>
                <a:gd name="connsiteX10" fmla="*/ 221637 w 342177"/>
                <a:gd name="connsiteY10" fmla="*/ 31107 h 143869"/>
                <a:gd name="connsiteX11" fmla="*/ 128316 w 342177"/>
                <a:gd name="connsiteY11" fmla="*/ 31107 h 143869"/>
                <a:gd name="connsiteX12" fmla="*/ 110041 w 342177"/>
                <a:gd name="connsiteY12" fmla="*/ 36162 h 143869"/>
                <a:gd name="connsiteX13" fmla="*/ 0 w 342177"/>
                <a:gd name="connsiteY13" fmla="*/ 89433 h 143869"/>
                <a:gd name="connsiteX14" fmla="*/ 54437 w 342177"/>
                <a:gd name="connsiteY14" fmla="*/ 143870 h 143869"/>
                <a:gd name="connsiteX15" fmla="*/ 147758 w 342177"/>
                <a:gd name="connsiteY15" fmla="*/ 108875 h 143869"/>
                <a:gd name="connsiteX16" fmla="*/ 220471 w 342177"/>
                <a:gd name="connsiteY16" fmla="*/ 108875 h 143869"/>
                <a:gd name="connsiteX17" fmla="*/ 229803 w 342177"/>
                <a:gd name="connsiteY17" fmla="*/ 105764 h 143869"/>
                <a:gd name="connsiteX18" fmla="*/ 336733 w 342177"/>
                <a:gd name="connsiteY18" fmla="*/ 27607 h 143869"/>
                <a:gd name="connsiteX19" fmla="*/ 342177 w 342177"/>
                <a:gd name="connsiteY19" fmla="*/ 15554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2177" h="143869">
                  <a:moveTo>
                    <a:pt x="342177" y="15554"/>
                  </a:moveTo>
                  <a:cubicBezTo>
                    <a:pt x="342177" y="6999"/>
                    <a:pt x="335178" y="0"/>
                    <a:pt x="326624" y="0"/>
                  </a:cubicBezTo>
                  <a:cubicBezTo>
                    <a:pt x="323513" y="0"/>
                    <a:pt x="320791" y="778"/>
                    <a:pt x="318458" y="2333"/>
                  </a:cubicBezTo>
                  <a:lnTo>
                    <a:pt x="251967" y="40439"/>
                  </a:lnTo>
                  <a:cubicBezTo>
                    <a:pt x="252744" y="44716"/>
                    <a:pt x="252744" y="48994"/>
                    <a:pt x="251967" y="53660"/>
                  </a:cubicBezTo>
                  <a:cubicBezTo>
                    <a:pt x="248856" y="68047"/>
                    <a:pt x="235247" y="77768"/>
                    <a:pt x="220471" y="77768"/>
                  </a:cubicBezTo>
                  <a:lnTo>
                    <a:pt x="151647" y="77768"/>
                  </a:lnTo>
                  <a:lnTo>
                    <a:pt x="151647" y="62214"/>
                  </a:lnTo>
                  <a:lnTo>
                    <a:pt x="221637" y="62214"/>
                  </a:lnTo>
                  <a:cubicBezTo>
                    <a:pt x="230192" y="62214"/>
                    <a:pt x="237191" y="55215"/>
                    <a:pt x="237191" y="46661"/>
                  </a:cubicBezTo>
                  <a:cubicBezTo>
                    <a:pt x="237191" y="38106"/>
                    <a:pt x="230192" y="31107"/>
                    <a:pt x="221637" y="31107"/>
                  </a:cubicBezTo>
                  <a:cubicBezTo>
                    <a:pt x="221637" y="31107"/>
                    <a:pt x="129094" y="31107"/>
                    <a:pt x="128316" y="31107"/>
                  </a:cubicBezTo>
                  <a:cubicBezTo>
                    <a:pt x="121706" y="31107"/>
                    <a:pt x="115485" y="33051"/>
                    <a:pt x="110041" y="36162"/>
                  </a:cubicBezTo>
                  <a:lnTo>
                    <a:pt x="0" y="89433"/>
                  </a:lnTo>
                  <a:lnTo>
                    <a:pt x="54437" y="143870"/>
                  </a:lnTo>
                  <a:cubicBezTo>
                    <a:pt x="79712" y="118595"/>
                    <a:pt x="112374" y="108875"/>
                    <a:pt x="147758" y="108875"/>
                  </a:cubicBezTo>
                  <a:lnTo>
                    <a:pt x="220471" y="108875"/>
                  </a:lnTo>
                  <a:cubicBezTo>
                    <a:pt x="223970" y="108875"/>
                    <a:pt x="227081" y="107708"/>
                    <a:pt x="229803" y="105764"/>
                  </a:cubicBezTo>
                  <a:lnTo>
                    <a:pt x="336733" y="27607"/>
                  </a:lnTo>
                  <a:cubicBezTo>
                    <a:pt x="339844" y="24497"/>
                    <a:pt x="342177" y="20220"/>
                    <a:pt x="342177" y="15554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35CEA-0D2C-493B-BEA7-9EEE29E3BC28}"/>
                </a:ext>
              </a:extLst>
            </p:cNvPr>
            <p:cNvSpPr/>
            <p:nvPr/>
          </p:nvSpPr>
          <p:spPr>
            <a:xfrm>
              <a:off x="2406968" y="1487433"/>
              <a:ext cx="194419" cy="136093"/>
            </a:xfrm>
            <a:custGeom>
              <a:avLst/>
              <a:gdLst>
                <a:gd name="connsiteX0" fmla="*/ 195342 w 194418"/>
                <a:gd name="connsiteY0" fmla="*/ 663 h 136093"/>
                <a:gd name="connsiteX1" fmla="*/ 121462 w 194418"/>
                <a:gd name="connsiteY1" fmla="*/ 20105 h 136093"/>
                <a:gd name="connsiteX2" fmla="*/ 101243 w 194418"/>
                <a:gd name="connsiteY2" fmla="*/ 84263 h 136093"/>
                <a:gd name="connsiteX3" fmla="*/ 81412 w 194418"/>
                <a:gd name="connsiteY3" fmla="*/ 108760 h 136093"/>
                <a:gd name="connsiteX4" fmla="*/ 78301 w 194418"/>
                <a:gd name="connsiteY4" fmla="*/ 104094 h 136093"/>
                <a:gd name="connsiteX5" fmla="*/ 61581 w 194418"/>
                <a:gd name="connsiteY5" fmla="*/ 51601 h 136093"/>
                <a:gd name="connsiteX6" fmla="*/ 534 w 194418"/>
                <a:gd name="connsiteY6" fmla="*/ 35659 h 136093"/>
                <a:gd name="connsiteX7" fmla="*/ 16476 w 194418"/>
                <a:gd name="connsiteY7" fmla="*/ 96706 h 136093"/>
                <a:gd name="connsiteX8" fmla="*/ 65081 w 194418"/>
                <a:gd name="connsiteY8" fmla="*/ 113426 h 136093"/>
                <a:gd name="connsiteX9" fmla="*/ 73635 w 194418"/>
                <a:gd name="connsiteY9" fmla="*/ 129369 h 136093"/>
                <a:gd name="connsiteX10" fmla="*/ 74413 w 194418"/>
                <a:gd name="connsiteY10" fmla="*/ 136756 h 136093"/>
                <a:gd name="connsiteX11" fmla="*/ 90355 w 194418"/>
                <a:gd name="connsiteY11" fmla="*/ 136756 h 136093"/>
                <a:gd name="connsiteX12" fmla="*/ 95021 w 194418"/>
                <a:gd name="connsiteY12" fmla="*/ 117315 h 136093"/>
                <a:gd name="connsiteX13" fmla="*/ 113297 w 194418"/>
                <a:gd name="connsiteY13" fmla="*/ 95540 h 136093"/>
                <a:gd name="connsiteX14" fmla="*/ 175900 w 194418"/>
                <a:gd name="connsiteY14" fmla="*/ 75320 h 136093"/>
                <a:gd name="connsiteX15" fmla="*/ 195342 w 194418"/>
                <a:gd name="connsiteY15" fmla="*/ 663 h 1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4418" h="136093">
                  <a:moveTo>
                    <a:pt x="195342" y="663"/>
                  </a:moveTo>
                  <a:cubicBezTo>
                    <a:pt x="195342" y="663"/>
                    <a:pt x="147126" y="-5558"/>
                    <a:pt x="121462" y="20105"/>
                  </a:cubicBezTo>
                  <a:cubicBezTo>
                    <a:pt x="102798" y="38769"/>
                    <a:pt x="100854" y="68710"/>
                    <a:pt x="101243" y="84263"/>
                  </a:cubicBezTo>
                  <a:cubicBezTo>
                    <a:pt x="93077" y="90096"/>
                    <a:pt x="86078" y="98650"/>
                    <a:pt x="81412" y="108760"/>
                  </a:cubicBezTo>
                  <a:cubicBezTo>
                    <a:pt x="80246" y="107205"/>
                    <a:pt x="79468" y="105649"/>
                    <a:pt x="78301" y="104094"/>
                  </a:cubicBezTo>
                  <a:cubicBezTo>
                    <a:pt x="78690" y="91262"/>
                    <a:pt x="76746" y="66766"/>
                    <a:pt x="61581" y="51601"/>
                  </a:cubicBezTo>
                  <a:cubicBezTo>
                    <a:pt x="40195" y="30215"/>
                    <a:pt x="534" y="35659"/>
                    <a:pt x="534" y="35659"/>
                  </a:cubicBezTo>
                  <a:cubicBezTo>
                    <a:pt x="534" y="35659"/>
                    <a:pt x="-4521" y="75320"/>
                    <a:pt x="16476" y="96706"/>
                  </a:cubicBezTo>
                  <a:cubicBezTo>
                    <a:pt x="30086" y="110316"/>
                    <a:pt x="51860" y="113037"/>
                    <a:pt x="65081" y="113426"/>
                  </a:cubicBezTo>
                  <a:cubicBezTo>
                    <a:pt x="68969" y="117703"/>
                    <a:pt x="71691" y="123925"/>
                    <a:pt x="73635" y="129369"/>
                  </a:cubicBezTo>
                  <a:cubicBezTo>
                    <a:pt x="74024" y="130535"/>
                    <a:pt x="74413" y="133257"/>
                    <a:pt x="74413" y="136756"/>
                  </a:cubicBezTo>
                  <a:lnTo>
                    <a:pt x="90355" y="136756"/>
                  </a:lnTo>
                  <a:cubicBezTo>
                    <a:pt x="90744" y="128591"/>
                    <a:pt x="91911" y="123925"/>
                    <a:pt x="95021" y="117315"/>
                  </a:cubicBezTo>
                  <a:cubicBezTo>
                    <a:pt x="98910" y="107982"/>
                    <a:pt x="105520" y="100206"/>
                    <a:pt x="113297" y="95540"/>
                  </a:cubicBezTo>
                  <a:cubicBezTo>
                    <a:pt x="129239" y="95929"/>
                    <a:pt x="158013" y="93207"/>
                    <a:pt x="175900" y="75320"/>
                  </a:cubicBezTo>
                  <a:cubicBezTo>
                    <a:pt x="201563" y="48879"/>
                    <a:pt x="195342" y="663"/>
                    <a:pt x="195342" y="663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1712FE2D-0534-44C1-91D3-B63B41E77C2E}"/>
              </a:ext>
            </a:extLst>
          </p:cNvPr>
          <p:cNvSpPr/>
          <p:nvPr/>
        </p:nvSpPr>
        <p:spPr>
          <a:xfrm>
            <a:off x="566922" y="5193881"/>
            <a:ext cx="11058156" cy="1117271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0" name="Content Placeholder 11">
            <a:extLst>
              <a:ext uri="{FF2B5EF4-FFF2-40B4-BE49-F238E27FC236}">
                <a16:creationId xmlns:a16="http://schemas.microsoft.com/office/drawing/2014/main" id="{F851B1A0-1298-423E-A335-29058BF4D689}"/>
              </a:ext>
            </a:extLst>
          </p:cNvPr>
          <p:cNvSpPr txBox="1">
            <a:spLocks/>
          </p:cNvSpPr>
          <p:nvPr/>
        </p:nvSpPr>
        <p:spPr>
          <a:xfrm>
            <a:off x="859358" y="5284338"/>
            <a:ext cx="10473285" cy="952498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600" dirty="0">
                <a:solidFill>
                  <a:schemeClr val="bg2"/>
                </a:solidFill>
              </a:rPr>
              <a:t>Suitable for all categories business and personal presentation, eaque ipsa quae ab illo inventore veritatis et quasi architecto 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id-ID" sz="1600" dirty="0">
                <a:solidFill>
                  <a:schemeClr val="bg2"/>
                </a:solidFill>
              </a:rPr>
              <a:t>beatae vitae dicta sunt explicabo </a:t>
            </a:r>
            <a:r>
              <a:rPr lang="en-US" sz="1600" dirty="0">
                <a:solidFill>
                  <a:schemeClr val="bg2"/>
                </a:solidFill>
              </a:rPr>
              <a:t>farmers ensure that we will bring the best of the market</a:t>
            </a:r>
            <a:endParaRPr lang="id-ID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029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75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25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75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25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75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25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75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69" grpId="0" animBg="1"/>
      <p:bldP spid="15" grpId="0" animBg="1"/>
      <p:bldP spid="6" grpId="0" animBg="1"/>
      <p:bldP spid="2" grpId="0"/>
      <p:bldP spid="7" grpId="0"/>
      <p:bldP spid="8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79" grpId="0" animBg="1"/>
      <p:bldP spid="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40C1FE0E-9DF8-4C17-834B-E8A3E0DB4B5D}"/>
              </a:ext>
            </a:extLst>
          </p:cNvPr>
          <p:cNvGrpSpPr/>
          <p:nvPr/>
        </p:nvGrpSpPr>
        <p:grpSpPr>
          <a:xfrm>
            <a:off x="550068" y="2560860"/>
            <a:ext cx="605423" cy="3342433"/>
            <a:chOff x="550068" y="2343150"/>
            <a:chExt cx="605423" cy="3342433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4C83D869-06E2-445B-BE1F-DEB2ED48E771}"/>
                </a:ext>
              </a:extLst>
            </p:cNvPr>
            <p:cNvCxnSpPr>
              <a:cxnSpLocks/>
            </p:cNvCxnSpPr>
            <p:nvPr/>
          </p:nvCxnSpPr>
          <p:spPr>
            <a:xfrm>
              <a:off x="550068" y="5674719"/>
              <a:ext cx="605423" cy="0"/>
            </a:xfrm>
            <a:prstGeom prst="line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08A3CDE-0784-4CFE-B792-5644F595A7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1796" y="2356248"/>
              <a:ext cx="407848" cy="0"/>
            </a:xfrm>
            <a:prstGeom prst="line">
              <a:avLst/>
            </a:prstGeom>
            <a:ln w="31750">
              <a:solidFill>
                <a:schemeClr val="tx1">
                  <a:alpha val="9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5604E47-545A-44EF-AEA8-E8BF3E7E2C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698" y="2343150"/>
              <a:ext cx="2" cy="3342433"/>
            </a:xfrm>
            <a:prstGeom prst="line">
              <a:avLst/>
            </a:prstGeom>
            <a:ln w="31750" cap="flat">
              <a:solidFill>
                <a:schemeClr val="tx1"/>
              </a:solidFill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B8CE105C-D460-4400-B045-D926C9DA2940}"/>
              </a:ext>
            </a:extLst>
          </p:cNvPr>
          <p:cNvSpPr/>
          <p:nvPr/>
        </p:nvSpPr>
        <p:spPr>
          <a:xfrm>
            <a:off x="838200" y="2010798"/>
            <a:ext cx="10515600" cy="1140603"/>
          </a:xfrm>
          <a:prstGeom prst="roundRect">
            <a:avLst>
              <a:gd name="adj" fmla="val 8556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C63DC2-4B35-4DBD-9125-DB7F93D96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Our Process</a:t>
            </a:r>
            <a:endParaRPr lang="en-ID" dirty="0"/>
          </a:p>
        </p:txBody>
      </p:sp>
      <p:sp>
        <p:nvSpPr>
          <p:cNvPr id="41" name="Content Placeholder 11">
            <a:extLst>
              <a:ext uri="{FF2B5EF4-FFF2-40B4-BE49-F238E27FC236}">
                <a16:creationId xmlns:a16="http://schemas.microsoft.com/office/drawing/2014/main" id="{4A2419F1-9FCF-438A-9A60-1188B9FD246C}"/>
              </a:ext>
            </a:extLst>
          </p:cNvPr>
          <p:cNvSpPr txBox="1">
            <a:spLocks/>
          </p:cNvSpPr>
          <p:nvPr/>
        </p:nvSpPr>
        <p:spPr>
          <a:xfrm>
            <a:off x="1063959" y="2098460"/>
            <a:ext cx="10064083" cy="974427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600" dirty="0">
                <a:solidFill>
                  <a:schemeClr val="bg2"/>
                </a:solidFill>
              </a:rPr>
              <a:t>Suitable for all categories business and personal presentation, eaque ipsa quae ab illo inventore veritatis et quasi architecto 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id-ID" sz="1600" dirty="0">
                <a:solidFill>
                  <a:schemeClr val="bg2"/>
                </a:solidFill>
              </a:rPr>
              <a:t>beatae vitae dicta sunt explicabo </a:t>
            </a:r>
            <a:r>
              <a:rPr lang="en-US" sz="1600" dirty="0">
                <a:solidFill>
                  <a:schemeClr val="bg2"/>
                </a:solidFill>
              </a:rPr>
              <a:t>farmers ensure that we will bring the best.</a:t>
            </a:r>
            <a:endParaRPr lang="id-ID" sz="1600" dirty="0">
              <a:solidFill>
                <a:schemeClr val="bg2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51ED074-200C-4175-88B3-ECF9B53D7234}"/>
              </a:ext>
            </a:extLst>
          </p:cNvPr>
          <p:cNvSpPr/>
          <p:nvPr/>
        </p:nvSpPr>
        <p:spPr>
          <a:xfrm flipH="1">
            <a:off x="4006788" y="4726316"/>
            <a:ext cx="1435546" cy="1740056"/>
          </a:xfrm>
          <a:custGeom>
            <a:avLst/>
            <a:gdLst>
              <a:gd name="connsiteX0" fmla="*/ 887771 w 1784350"/>
              <a:gd name="connsiteY0" fmla="*/ 0 h 2145369"/>
              <a:gd name="connsiteX1" fmla="*/ 893226 w 1784350"/>
              <a:gd name="connsiteY1" fmla="*/ 5455 h 2145369"/>
              <a:gd name="connsiteX2" fmla="*/ 896580 w 1784350"/>
              <a:gd name="connsiteY2" fmla="*/ 2100 h 2145369"/>
              <a:gd name="connsiteX3" fmla="*/ 1524328 w 1784350"/>
              <a:gd name="connsiteY3" fmla="*/ 629849 h 2145369"/>
              <a:gd name="connsiteX4" fmla="*/ 1524328 w 1784350"/>
              <a:gd name="connsiteY4" fmla="*/ 1885346 h 2145369"/>
              <a:gd name="connsiteX5" fmla="*/ 896579 w 1784350"/>
              <a:gd name="connsiteY5" fmla="*/ 2145369 h 2145369"/>
              <a:gd name="connsiteX6" fmla="*/ 889862 w 1784350"/>
              <a:gd name="connsiteY6" fmla="*/ 2145209 h 2145369"/>
              <a:gd name="connsiteX7" fmla="*/ 889862 w 1784350"/>
              <a:gd name="connsiteY7" fmla="*/ 2143219 h 2145369"/>
              <a:gd name="connsiteX8" fmla="*/ 887771 w 1784350"/>
              <a:gd name="connsiteY8" fmla="*/ 2143269 h 2145369"/>
              <a:gd name="connsiteX9" fmla="*/ 260022 w 1784350"/>
              <a:gd name="connsiteY9" fmla="*/ 1883247 h 2145369"/>
              <a:gd name="connsiteX10" fmla="*/ 260022 w 1784350"/>
              <a:gd name="connsiteY10" fmla="*/ 627749 h 21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4350" h="2145369">
                <a:moveTo>
                  <a:pt x="887771" y="0"/>
                </a:moveTo>
                <a:lnTo>
                  <a:pt x="893226" y="5455"/>
                </a:lnTo>
                <a:lnTo>
                  <a:pt x="896580" y="2100"/>
                </a:lnTo>
                <a:lnTo>
                  <a:pt x="1524328" y="629849"/>
                </a:lnTo>
                <a:cubicBezTo>
                  <a:pt x="1871025" y="976545"/>
                  <a:pt x="1871025" y="1538651"/>
                  <a:pt x="1524328" y="1885346"/>
                </a:cubicBezTo>
                <a:cubicBezTo>
                  <a:pt x="1350980" y="2058694"/>
                  <a:pt x="1123780" y="2145369"/>
                  <a:pt x="896579" y="2145369"/>
                </a:cubicBezTo>
                <a:lnTo>
                  <a:pt x="889862" y="2145209"/>
                </a:lnTo>
                <a:lnTo>
                  <a:pt x="889862" y="2143219"/>
                </a:lnTo>
                <a:lnTo>
                  <a:pt x="887771" y="2143269"/>
                </a:lnTo>
                <a:cubicBezTo>
                  <a:pt x="660571" y="2143269"/>
                  <a:pt x="433370" y="2056595"/>
                  <a:pt x="260022" y="1883247"/>
                </a:cubicBezTo>
                <a:cubicBezTo>
                  <a:pt x="-86674" y="1536550"/>
                  <a:pt x="-86674" y="974446"/>
                  <a:pt x="260022" y="62774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41656A6-C405-4F70-9042-6602E5C7A65F}"/>
              </a:ext>
            </a:extLst>
          </p:cNvPr>
          <p:cNvSpPr/>
          <p:nvPr/>
        </p:nvSpPr>
        <p:spPr>
          <a:xfrm rot="10800000" flipV="1">
            <a:off x="1168120" y="4726316"/>
            <a:ext cx="1435546" cy="1740056"/>
          </a:xfrm>
          <a:custGeom>
            <a:avLst/>
            <a:gdLst>
              <a:gd name="connsiteX0" fmla="*/ 887771 w 1784350"/>
              <a:gd name="connsiteY0" fmla="*/ 0 h 2145369"/>
              <a:gd name="connsiteX1" fmla="*/ 893226 w 1784350"/>
              <a:gd name="connsiteY1" fmla="*/ 5455 h 2145369"/>
              <a:gd name="connsiteX2" fmla="*/ 896580 w 1784350"/>
              <a:gd name="connsiteY2" fmla="*/ 2100 h 2145369"/>
              <a:gd name="connsiteX3" fmla="*/ 1524328 w 1784350"/>
              <a:gd name="connsiteY3" fmla="*/ 629849 h 2145369"/>
              <a:gd name="connsiteX4" fmla="*/ 1524328 w 1784350"/>
              <a:gd name="connsiteY4" fmla="*/ 1885346 h 2145369"/>
              <a:gd name="connsiteX5" fmla="*/ 896579 w 1784350"/>
              <a:gd name="connsiteY5" fmla="*/ 2145369 h 2145369"/>
              <a:gd name="connsiteX6" fmla="*/ 889862 w 1784350"/>
              <a:gd name="connsiteY6" fmla="*/ 2145209 h 2145369"/>
              <a:gd name="connsiteX7" fmla="*/ 889862 w 1784350"/>
              <a:gd name="connsiteY7" fmla="*/ 2143219 h 2145369"/>
              <a:gd name="connsiteX8" fmla="*/ 887771 w 1784350"/>
              <a:gd name="connsiteY8" fmla="*/ 2143269 h 2145369"/>
              <a:gd name="connsiteX9" fmla="*/ 260022 w 1784350"/>
              <a:gd name="connsiteY9" fmla="*/ 1883247 h 2145369"/>
              <a:gd name="connsiteX10" fmla="*/ 260022 w 1784350"/>
              <a:gd name="connsiteY10" fmla="*/ 627749 h 21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4350" h="2145369">
                <a:moveTo>
                  <a:pt x="887771" y="0"/>
                </a:moveTo>
                <a:lnTo>
                  <a:pt x="893226" y="5455"/>
                </a:lnTo>
                <a:lnTo>
                  <a:pt x="896580" y="2100"/>
                </a:lnTo>
                <a:lnTo>
                  <a:pt x="1524328" y="629849"/>
                </a:lnTo>
                <a:cubicBezTo>
                  <a:pt x="1871025" y="976545"/>
                  <a:pt x="1871025" y="1538651"/>
                  <a:pt x="1524328" y="1885346"/>
                </a:cubicBezTo>
                <a:cubicBezTo>
                  <a:pt x="1350980" y="2058694"/>
                  <a:pt x="1123780" y="2145369"/>
                  <a:pt x="896579" y="2145369"/>
                </a:cubicBezTo>
                <a:lnTo>
                  <a:pt x="889862" y="2145209"/>
                </a:lnTo>
                <a:lnTo>
                  <a:pt x="889862" y="2143219"/>
                </a:lnTo>
                <a:lnTo>
                  <a:pt x="887771" y="2143269"/>
                </a:lnTo>
                <a:cubicBezTo>
                  <a:pt x="660571" y="2143269"/>
                  <a:pt x="433370" y="2056595"/>
                  <a:pt x="260022" y="1883247"/>
                </a:cubicBezTo>
                <a:cubicBezTo>
                  <a:pt x="-86674" y="1536550"/>
                  <a:pt x="-86674" y="974446"/>
                  <a:pt x="260022" y="62774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89352D57-35FA-4DF2-AD8D-0BC1D94B0AA1}"/>
              </a:ext>
            </a:extLst>
          </p:cNvPr>
          <p:cNvSpPr/>
          <p:nvPr/>
        </p:nvSpPr>
        <p:spPr>
          <a:xfrm rot="10800000" flipH="1" flipV="1">
            <a:off x="9588334" y="4726316"/>
            <a:ext cx="1435546" cy="1740056"/>
          </a:xfrm>
          <a:custGeom>
            <a:avLst/>
            <a:gdLst>
              <a:gd name="connsiteX0" fmla="*/ 887771 w 1784350"/>
              <a:gd name="connsiteY0" fmla="*/ 0 h 2145369"/>
              <a:gd name="connsiteX1" fmla="*/ 893226 w 1784350"/>
              <a:gd name="connsiteY1" fmla="*/ 5455 h 2145369"/>
              <a:gd name="connsiteX2" fmla="*/ 896580 w 1784350"/>
              <a:gd name="connsiteY2" fmla="*/ 2100 h 2145369"/>
              <a:gd name="connsiteX3" fmla="*/ 1524328 w 1784350"/>
              <a:gd name="connsiteY3" fmla="*/ 629849 h 2145369"/>
              <a:gd name="connsiteX4" fmla="*/ 1524328 w 1784350"/>
              <a:gd name="connsiteY4" fmla="*/ 1885346 h 2145369"/>
              <a:gd name="connsiteX5" fmla="*/ 896579 w 1784350"/>
              <a:gd name="connsiteY5" fmla="*/ 2145369 h 2145369"/>
              <a:gd name="connsiteX6" fmla="*/ 889862 w 1784350"/>
              <a:gd name="connsiteY6" fmla="*/ 2145209 h 2145369"/>
              <a:gd name="connsiteX7" fmla="*/ 889862 w 1784350"/>
              <a:gd name="connsiteY7" fmla="*/ 2143219 h 2145369"/>
              <a:gd name="connsiteX8" fmla="*/ 887771 w 1784350"/>
              <a:gd name="connsiteY8" fmla="*/ 2143269 h 2145369"/>
              <a:gd name="connsiteX9" fmla="*/ 260022 w 1784350"/>
              <a:gd name="connsiteY9" fmla="*/ 1883247 h 2145369"/>
              <a:gd name="connsiteX10" fmla="*/ 260022 w 1784350"/>
              <a:gd name="connsiteY10" fmla="*/ 627749 h 21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4350" h="2145369">
                <a:moveTo>
                  <a:pt x="887771" y="0"/>
                </a:moveTo>
                <a:lnTo>
                  <a:pt x="893226" y="5455"/>
                </a:lnTo>
                <a:lnTo>
                  <a:pt x="896580" y="2100"/>
                </a:lnTo>
                <a:lnTo>
                  <a:pt x="1524328" y="629849"/>
                </a:lnTo>
                <a:cubicBezTo>
                  <a:pt x="1871025" y="976545"/>
                  <a:pt x="1871025" y="1538651"/>
                  <a:pt x="1524328" y="1885346"/>
                </a:cubicBezTo>
                <a:cubicBezTo>
                  <a:pt x="1350980" y="2058694"/>
                  <a:pt x="1123780" y="2145369"/>
                  <a:pt x="896579" y="2145369"/>
                </a:cubicBezTo>
                <a:lnTo>
                  <a:pt x="889862" y="2145209"/>
                </a:lnTo>
                <a:lnTo>
                  <a:pt x="889862" y="2143219"/>
                </a:lnTo>
                <a:lnTo>
                  <a:pt x="887771" y="2143269"/>
                </a:lnTo>
                <a:cubicBezTo>
                  <a:pt x="660571" y="2143269"/>
                  <a:pt x="433370" y="2056595"/>
                  <a:pt x="260022" y="1883247"/>
                </a:cubicBezTo>
                <a:cubicBezTo>
                  <a:pt x="-86674" y="1536550"/>
                  <a:pt x="-86674" y="974446"/>
                  <a:pt x="260022" y="62774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1F605962-44C3-475D-9570-ECE30C046B7F}"/>
              </a:ext>
            </a:extLst>
          </p:cNvPr>
          <p:cNvSpPr/>
          <p:nvPr/>
        </p:nvSpPr>
        <p:spPr>
          <a:xfrm rot="10800000" flipV="1">
            <a:off x="6845455" y="4726316"/>
            <a:ext cx="1435546" cy="1740056"/>
          </a:xfrm>
          <a:custGeom>
            <a:avLst/>
            <a:gdLst>
              <a:gd name="connsiteX0" fmla="*/ 887771 w 1784350"/>
              <a:gd name="connsiteY0" fmla="*/ 0 h 2145369"/>
              <a:gd name="connsiteX1" fmla="*/ 893226 w 1784350"/>
              <a:gd name="connsiteY1" fmla="*/ 5455 h 2145369"/>
              <a:gd name="connsiteX2" fmla="*/ 896580 w 1784350"/>
              <a:gd name="connsiteY2" fmla="*/ 2100 h 2145369"/>
              <a:gd name="connsiteX3" fmla="*/ 1524328 w 1784350"/>
              <a:gd name="connsiteY3" fmla="*/ 629849 h 2145369"/>
              <a:gd name="connsiteX4" fmla="*/ 1524328 w 1784350"/>
              <a:gd name="connsiteY4" fmla="*/ 1885346 h 2145369"/>
              <a:gd name="connsiteX5" fmla="*/ 896579 w 1784350"/>
              <a:gd name="connsiteY5" fmla="*/ 2145369 h 2145369"/>
              <a:gd name="connsiteX6" fmla="*/ 889862 w 1784350"/>
              <a:gd name="connsiteY6" fmla="*/ 2145209 h 2145369"/>
              <a:gd name="connsiteX7" fmla="*/ 889862 w 1784350"/>
              <a:gd name="connsiteY7" fmla="*/ 2143219 h 2145369"/>
              <a:gd name="connsiteX8" fmla="*/ 887771 w 1784350"/>
              <a:gd name="connsiteY8" fmla="*/ 2143269 h 2145369"/>
              <a:gd name="connsiteX9" fmla="*/ 260022 w 1784350"/>
              <a:gd name="connsiteY9" fmla="*/ 1883247 h 2145369"/>
              <a:gd name="connsiteX10" fmla="*/ 260022 w 1784350"/>
              <a:gd name="connsiteY10" fmla="*/ 627749 h 21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84350" h="2145369">
                <a:moveTo>
                  <a:pt x="887771" y="0"/>
                </a:moveTo>
                <a:lnTo>
                  <a:pt x="893226" y="5455"/>
                </a:lnTo>
                <a:lnTo>
                  <a:pt x="896580" y="2100"/>
                </a:lnTo>
                <a:lnTo>
                  <a:pt x="1524328" y="629849"/>
                </a:lnTo>
                <a:cubicBezTo>
                  <a:pt x="1871025" y="976545"/>
                  <a:pt x="1871025" y="1538651"/>
                  <a:pt x="1524328" y="1885346"/>
                </a:cubicBezTo>
                <a:cubicBezTo>
                  <a:pt x="1350980" y="2058694"/>
                  <a:pt x="1123780" y="2145369"/>
                  <a:pt x="896579" y="2145369"/>
                </a:cubicBezTo>
                <a:lnTo>
                  <a:pt x="889862" y="2145209"/>
                </a:lnTo>
                <a:lnTo>
                  <a:pt x="889862" y="2143219"/>
                </a:lnTo>
                <a:lnTo>
                  <a:pt x="887771" y="2143269"/>
                </a:lnTo>
                <a:cubicBezTo>
                  <a:pt x="660571" y="2143269"/>
                  <a:pt x="433370" y="2056595"/>
                  <a:pt x="260022" y="1883247"/>
                </a:cubicBezTo>
                <a:cubicBezTo>
                  <a:pt x="-86674" y="1536550"/>
                  <a:pt x="-86674" y="974446"/>
                  <a:pt x="260022" y="62774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D2F2A2E-AFD2-4DFA-9864-D26CECF447DF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  <a:solidFill>
            <a:schemeClr val="accent1"/>
          </a:solidFill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C72F974-5F80-456B-AF19-2A00C43653A5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8F15BB3-7B84-4832-B12C-138F82B01CA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F11443A9-10AC-44F4-9346-D5B7CB598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153" y="3557741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1AB41E8-DA05-42E8-B339-78300DF61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666" y="3940909"/>
            <a:ext cx="2934454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AC5993F-18B0-43C0-8271-F4BFC1D23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9367" y="3557741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5D404B8-392D-40F0-B0F3-34D96B8B2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8880" y="3940909"/>
            <a:ext cx="2934454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21D25BB-5929-4614-9647-4781838DE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487" y="3557741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4514BDE-A3DD-4422-A141-6ECC95F91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40909"/>
            <a:ext cx="2934454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11F7E6E-E79A-45DF-9AC1-39EFD73AC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7821" y="3557741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E62805A-9E2D-405E-B739-FBAAADBB7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334" y="3940909"/>
            <a:ext cx="2934454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</a:t>
            </a:r>
          </a:p>
        </p:txBody>
      </p:sp>
      <p:grpSp>
        <p:nvGrpSpPr>
          <p:cNvPr id="44" name="Graphic 66" descr="Sustainability">
            <a:extLst>
              <a:ext uri="{FF2B5EF4-FFF2-40B4-BE49-F238E27FC236}">
                <a16:creationId xmlns:a16="http://schemas.microsoft.com/office/drawing/2014/main" id="{B01118F7-EE15-4B3C-9DC2-513DEB103EBA}"/>
              </a:ext>
            </a:extLst>
          </p:cNvPr>
          <p:cNvGrpSpPr/>
          <p:nvPr/>
        </p:nvGrpSpPr>
        <p:grpSpPr>
          <a:xfrm>
            <a:off x="1567133" y="5277584"/>
            <a:ext cx="637520" cy="637520"/>
            <a:chOff x="2892120" y="1428993"/>
            <a:chExt cx="373284" cy="373284"/>
          </a:xfrm>
          <a:solidFill>
            <a:schemeClr val="bg2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1A470E8-98F7-4B78-8986-8E6B883398DA}"/>
                </a:ext>
              </a:extLst>
            </p:cNvPr>
            <p:cNvSpPr/>
            <p:nvPr/>
          </p:nvSpPr>
          <p:spPr>
            <a:xfrm>
              <a:off x="3076468" y="1621623"/>
              <a:ext cx="147758" cy="147758"/>
            </a:xfrm>
            <a:custGeom>
              <a:avLst/>
              <a:gdLst>
                <a:gd name="connsiteX0" fmla="*/ 78117 w 147758"/>
                <a:gd name="connsiteY0" fmla="*/ 53115 h 147758"/>
                <a:gd name="connsiteX1" fmla="*/ 75318 w 147758"/>
                <a:gd name="connsiteY1" fmla="*/ 54243 h 147758"/>
                <a:gd name="connsiteX2" fmla="*/ 32818 w 147758"/>
                <a:gd name="connsiteY2" fmla="*/ 90482 h 147758"/>
                <a:gd name="connsiteX3" fmla="*/ 18120 w 147758"/>
                <a:gd name="connsiteY3" fmla="*/ 105647 h 147758"/>
                <a:gd name="connsiteX4" fmla="*/ 10654 w 147758"/>
                <a:gd name="connsiteY4" fmla="*/ 75668 h 147758"/>
                <a:gd name="connsiteX5" fmla="*/ 70418 w 147758"/>
                <a:gd name="connsiteY5" fmla="*/ 13454 h 147758"/>
                <a:gd name="connsiteX6" fmla="*/ 151569 w 147758"/>
                <a:gd name="connsiteY6" fmla="*/ 0 h 147758"/>
                <a:gd name="connsiteX7" fmla="*/ 100087 w 147758"/>
                <a:gd name="connsiteY7" fmla="*/ 129988 h 147758"/>
                <a:gd name="connsiteX8" fmla="*/ 70418 w 147758"/>
                <a:gd name="connsiteY8" fmla="*/ 138193 h 147758"/>
                <a:gd name="connsiteX9" fmla="*/ 31535 w 147758"/>
                <a:gd name="connsiteY9" fmla="*/ 123300 h 147758"/>
                <a:gd name="connsiteX10" fmla="*/ 12598 w 147758"/>
                <a:gd name="connsiteY10" fmla="*/ 151569 h 147758"/>
                <a:gd name="connsiteX11" fmla="*/ 0 w 147758"/>
                <a:gd name="connsiteY11" fmla="*/ 151569 h 147758"/>
                <a:gd name="connsiteX12" fmla="*/ 16020 w 147758"/>
                <a:gd name="connsiteY12" fmla="*/ 121512 h 147758"/>
                <a:gd name="connsiteX13" fmla="*/ 19442 w 147758"/>
                <a:gd name="connsiteY13" fmla="*/ 117623 h 147758"/>
                <a:gd name="connsiteX14" fmla="*/ 82589 w 147758"/>
                <a:gd name="connsiteY14" fmla="*/ 57742 h 147758"/>
                <a:gd name="connsiteX15" fmla="*/ 78436 w 147758"/>
                <a:gd name="connsiteY15" fmla="*/ 53121 h 147758"/>
                <a:gd name="connsiteX16" fmla="*/ 78117 w 147758"/>
                <a:gd name="connsiteY16" fmla="*/ 53115 h 147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758" h="147758">
                  <a:moveTo>
                    <a:pt x="78117" y="53115"/>
                  </a:moveTo>
                  <a:cubicBezTo>
                    <a:pt x="77080" y="53149"/>
                    <a:pt x="76089" y="53548"/>
                    <a:pt x="75318" y="54243"/>
                  </a:cubicBezTo>
                  <a:cubicBezTo>
                    <a:pt x="60387" y="65397"/>
                    <a:pt x="46191" y="77502"/>
                    <a:pt x="32818" y="90482"/>
                  </a:cubicBezTo>
                  <a:cubicBezTo>
                    <a:pt x="27452" y="95848"/>
                    <a:pt x="22591" y="100748"/>
                    <a:pt x="18120" y="105647"/>
                  </a:cubicBezTo>
                  <a:cubicBezTo>
                    <a:pt x="13228" y="96411"/>
                    <a:pt x="10665" y="86120"/>
                    <a:pt x="10654" y="75668"/>
                  </a:cubicBezTo>
                  <a:cubicBezTo>
                    <a:pt x="9982" y="41986"/>
                    <a:pt x="36737" y="14134"/>
                    <a:pt x="70418" y="13454"/>
                  </a:cubicBezTo>
                  <a:cubicBezTo>
                    <a:pt x="101798" y="14270"/>
                    <a:pt x="151569" y="0"/>
                    <a:pt x="151569" y="0"/>
                  </a:cubicBezTo>
                  <a:cubicBezTo>
                    <a:pt x="151569" y="54748"/>
                    <a:pt x="145814" y="103509"/>
                    <a:pt x="100087" y="129988"/>
                  </a:cubicBezTo>
                  <a:cubicBezTo>
                    <a:pt x="91138" y="135394"/>
                    <a:pt x="80874" y="138233"/>
                    <a:pt x="70418" y="138193"/>
                  </a:cubicBezTo>
                  <a:cubicBezTo>
                    <a:pt x="56058" y="138230"/>
                    <a:pt x="42197" y="132921"/>
                    <a:pt x="31535" y="123300"/>
                  </a:cubicBezTo>
                  <a:cubicBezTo>
                    <a:pt x="20220" y="135938"/>
                    <a:pt x="12598" y="146631"/>
                    <a:pt x="12598" y="151569"/>
                  </a:cubicBezTo>
                  <a:lnTo>
                    <a:pt x="0" y="151569"/>
                  </a:lnTo>
                  <a:cubicBezTo>
                    <a:pt x="0" y="144025"/>
                    <a:pt x="6299" y="133332"/>
                    <a:pt x="16020" y="121512"/>
                  </a:cubicBezTo>
                  <a:cubicBezTo>
                    <a:pt x="17109" y="120190"/>
                    <a:pt x="19442" y="117623"/>
                    <a:pt x="19442" y="117623"/>
                  </a:cubicBezTo>
                  <a:lnTo>
                    <a:pt x="82589" y="57742"/>
                  </a:lnTo>
                  <a:cubicBezTo>
                    <a:pt x="82719" y="55319"/>
                    <a:pt x="80859" y="53250"/>
                    <a:pt x="78436" y="53121"/>
                  </a:cubicBezTo>
                  <a:cubicBezTo>
                    <a:pt x="78330" y="53115"/>
                    <a:pt x="78224" y="53113"/>
                    <a:pt x="78117" y="53115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ED26DD9-3BD8-4889-8D14-F696A09863DB}"/>
                </a:ext>
              </a:extLst>
            </p:cNvPr>
            <p:cNvSpPr/>
            <p:nvPr/>
          </p:nvSpPr>
          <p:spPr>
            <a:xfrm>
              <a:off x="2925467" y="1571813"/>
              <a:ext cx="116651" cy="174977"/>
            </a:xfrm>
            <a:custGeom>
              <a:avLst/>
              <a:gdLst>
                <a:gd name="connsiteX0" fmla="*/ 33417 w 116651"/>
                <a:gd name="connsiteY0" fmla="*/ 134927 h 174976"/>
                <a:gd name="connsiteX1" fmla="*/ 48309 w 116651"/>
                <a:gd name="connsiteY1" fmla="*/ 144920 h 174976"/>
                <a:gd name="connsiteX2" fmla="*/ 118300 w 116651"/>
                <a:gd name="connsiteY2" fmla="*/ 144920 h 174976"/>
                <a:gd name="connsiteX3" fmla="*/ 118300 w 116651"/>
                <a:gd name="connsiteY3" fmla="*/ 176027 h 174976"/>
                <a:gd name="connsiteX4" fmla="*/ 48309 w 116651"/>
                <a:gd name="connsiteY4" fmla="*/ 176027 h 174976"/>
                <a:gd name="connsiteX5" fmla="*/ 5732 w 116651"/>
                <a:gd name="connsiteY5" fmla="*/ 150480 h 174976"/>
                <a:gd name="connsiteX6" fmla="*/ 7598 w 116651"/>
                <a:gd name="connsiteY6" fmla="*/ 102964 h 174976"/>
                <a:gd name="connsiteX7" fmla="*/ 48037 w 116651"/>
                <a:gd name="connsiteY7" fmla="*/ 32973 h 174976"/>
                <a:gd name="connsiteX8" fmla="*/ 21363 w 116651"/>
                <a:gd name="connsiteY8" fmla="*/ 17420 h 174976"/>
                <a:gd name="connsiteX9" fmla="*/ 86454 w 116651"/>
                <a:gd name="connsiteY9" fmla="*/ 0 h 174976"/>
                <a:gd name="connsiteX10" fmla="*/ 103874 w 116651"/>
                <a:gd name="connsiteY10" fmla="*/ 65091 h 174976"/>
                <a:gd name="connsiteX11" fmla="*/ 75528 w 116651"/>
                <a:gd name="connsiteY11" fmla="*/ 48799 h 174976"/>
                <a:gd name="connsiteX12" fmla="*/ 34933 w 116651"/>
                <a:gd name="connsiteY12" fmla="*/ 119179 h 174976"/>
                <a:gd name="connsiteX13" fmla="*/ 33417 w 116651"/>
                <a:gd name="connsiteY13" fmla="*/ 134927 h 17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651" h="174976">
                  <a:moveTo>
                    <a:pt x="33417" y="134927"/>
                  </a:moveTo>
                  <a:cubicBezTo>
                    <a:pt x="36351" y="140581"/>
                    <a:pt x="41965" y="144348"/>
                    <a:pt x="48309" y="144920"/>
                  </a:cubicBezTo>
                  <a:lnTo>
                    <a:pt x="118300" y="144920"/>
                  </a:lnTo>
                  <a:lnTo>
                    <a:pt x="118300" y="176027"/>
                  </a:lnTo>
                  <a:lnTo>
                    <a:pt x="48309" y="176027"/>
                  </a:lnTo>
                  <a:cubicBezTo>
                    <a:pt x="30579" y="175704"/>
                    <a:pt x="14359" y="165973"/>
                    <a:pt x="5732" y="150480"/>
                  </a:cubicBezTo>
                  <a:cubicBezTo>
                    <a:pt x="-2534" y="135527"/>
                    <a:pt x="-1815" y="117222"/>
                    <a:pt x="7598" y="102964"/>
                  </a:cubicBezTo>
                  <a:lnTo>
                    <a:pt x="48037" y="32973"/>
                  </a:lnTo>
                  <a:lnTo>
                    <a:pt x="21363" y="17420"/>
                  </a:lnTo>
                  <a:lnTo>
                    <a:pt x="86454" y="0"/>
                  </a:lnTo>
                  <a:lnTo>
                    <a:pt x="103874" y="65091"/>
                  </a:lnTo>
                  <a:lnTo>
                    <a:pt x="75528" y="48799"/>
                  </a:lnTo>
                  <a:lnTo>
                    <a:pt x="34933" y="119179"/>
                  </a:lnTo>
                  <a:cubicBezTo>
                    <a:pt x="31469" y="123710"/>
                    <a:pt x="30881" y="129817"/>
                    <a:pt x="33417" y="134927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10323F5-E1F7-48EA-9306-51D42DA13EC4}"/>
                </a:ext>
              </a:extLst>
            </p:cNvPr>
            <p:cNvSpPr/>
            <p:nvPr/>
          </p:nvSpPr>
          <p:spPr>
            <a:xfrm>
              <a:off x="3013904" y="1460682"/>
              <a:ext cx="178865" cy="143870"/>
            </a:xfrm>
            <a:custGeom>
              <a:avLst/>
              <a:gdLst>
                <a:gd name="connsiteX0" fmla="*/ 0 w 178865"/>
                <a:gd name="connsiteY0" fmla="*/ 85506 h 143869"/>
                <a:gd name="connsiteX1" fmla="*/ 32546 w 178865"/>
                <a:gd name="connsiteY1" fmla="*/ 24731 h 143869"/>
                <a:gd name="connsiteX2" fmla="*/ 74890 w 178865"/>
                <a:gd name="connsiteY2" fmla="*/ 1 h 143869"/>
                <a:gd name="connsiteX3" fmla="*/ 115096 w 178865"/>
                <a:gd name="connsiteY3" fmla="*/ 25431 h 143869"/>
                <a:gd name="connsiteX4" fmla="*/ 155535 w 178865"/>
                <a:gd name="connsiteY4" fmla="*/ 95422 h 143869"/>
                <a:gd name="connsiteX5" fmla="*/ 182209 w 178865"/>
                <a:gd name="connsiteY5" fmla="*/ 79868 h 143869"/>
                <a:gd name="connsiteX6" fmla="*/ 164789 w 178865"/>
                <a:gd name="connsiteY6" fmla="*/ 145154 h 143869"/>
                <a:gd name="connsiteX7" fmla="*/ 99853 w 178865"/>
                <a:gd name="connsiteY7" fmla="*/ 127734 h 143869"/>
                <a:gd name="connsiteX8" fmla="*/ 128161 w 178865"/>
                <a:gd name="connsiteY8" fmla="*/ 111364 h 143869"/>
                <a:gd name="connsiteX9" fmla="*/ 87372 w 178865"/>
                <a:gd name="connsiteY9" fmla="*/ 40946 h 143869"/>
                <a:gd name="connsiteX10" fmla="*/ 74462 w 178865"/>
                <a:gd name="connsiteY10" fmla="*/ 31769 h 143869"/>
                <a:gd name="connsiteX11" fmla="*/ 60075 w 178865"/>
                <a:gd name="connsiteY11" fmla="*/ 40634 h 143869"/>
                <a:gd name="connsiteX12" fmla="*/ 27491 w 178865"/>
                <a:gd name="connsiteY12" fmla="*/ 101410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8865" h="143869">
                  <a:moveTo>
                    <a:pt x="0" y="85506"/>
                  </a:moveTo>
                  <a:lnTo>
                    <a:pt x="32546" y="24731"/>
                  </a:lnTo>
                  <a:cubicBezTo>
                    <a:pt x="41083" y="9372"/>
                    <a:pt x="57317" y="-110"/>
                    <a:pt x="74890" y="1"/>
                  </a:cubicBezTo>
                  <a:cubicBezTo>
                    <a:pt x="91975" y="351"/>
                    <a:pt x="107458" y="10144"/>
                    <a:pt x="115096" y="25431"/>
                  </a:cubicBezTo>
                  <a:lnTo>
                    <a:pt x="155535" y="95422"/>
                  </a:lnTo>
                  <a:lnTo>
                    <a:pt x="182209" y="79868"/>
                  </a:lnTo>
                  <a:lnTo>
                    <a:pt x="164789" y="145154"/>
                  </a:lnTo>
                  <a:lnTo>
                    <a:pt x="99853" y="127734"/>
                  </a:lnTo>
                  <a:lnTo>
                    <a:pt x="128161" y="111364"/>
                  </a:lnTo>
                  <a:lnTo>
                    <a:pt x="87372" y="40946"/>
                  </a:lnTo>
                  <a:cubicBezTo>
                    <a:pt x="85157" y="35687"/>
                    <a:pt x="80157" y="32133"/>
                    <a:pt x="74462" y="31769"/>
                  </a:cubicBezTo>
                  <a:cubicBezTo>
                    <a:pt x="68465" y="32066"/>
                    <a:pt x="63037" y="35411"/>
                    <a:pt x="60075" y="40634"/>
                  </a:cubicBezTo>
                  <a:lnTo>
                    <a:pt x="27491" y="101410"/>
                  </a:ln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48" name="Graphic 68" descr="Open hand with plant">
            <a:extLst>
              <a:ext uri="{FF2B5EF4-FFF2-40B4-BE49-F238E27FC236}">
                <a16:creationId xmlns:a16="http://schemas.microsoft.com/office/drawing/2014/main" id="{2859695C-C15E-455F-8073-3395DB23FA61}"/>
              </a:ext>
            </a:extLst>
          </p:cNvPr>
          <p:cNvGrpSpPr/>
          <p:nvPr/>
        </p:nvGrpSpPr>
        <p:grpSpPr>
          <a:xfrm>
            <a:off x="4405801" y="5277584"/>
            <a:ext cx="637520" cy="637520"/>
            <a:chOff x="2298627" y="1428993"/>
            <a:chExt cx="373284" cy="373284"/>
          </a:xfrm>
          <a:solidFill>
            <a:schemeClr val="bg2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A31E762-7611-4B13-AEE6-3A29D6A15133}"/>
                </a:ext>
              </a:extLst>
            </p:cNvPr>
            <p:cNvSpPr/>
            <p:nvPr/>
          </p:nvSpPr>
          <p:spPr>
            <a:xfrm>
              <a:off x="2314181" y="1600082"/>
              <a:ext cx="342177" cy="143870"/>
            </a:xfrm>
            <a:custGeom>
              <a:avLst/>
              <a:gdLst>
                <a:gd name="connsiteX0" fmla="*/ 342177 w 342177"/>
                <a:gd name="connsiteY0" fmla="*/ 15554 h 143869"/>
                <a:gd name="connsiteX1" fmla="*/ 326624 w 342177"/>
                <a:gd name="connsiteY1" fmla="*/ 0 h 143869"/>
                <a:gd name="connsiteX2" fmla="*/ 318458 w 342177"/>
                <a:gd name="connsiteY2" fmla="*/ 2333 h 143869"/>
                <a:gd name="connsiteX3" fmla="*/ 251967 w 342177"/>
                <a:gd name="connsiteY3" fmla="*/ 40439 h 143869"/>
                <a:gd name="connsiteX4" fmla="*/ 251967 w 342177"/>
                <a:gd name="connsiteY4" fmla="*/ 53660 h 143869"/>
                <a:gd name="connsiteX5" fmla="*/ 220471 w 342177"/>
                <a:gd name="connsiteY5" fmla="*/ 77768 h 143869"/>
                <a:gd name="connsiteX6" fmla="*/ 151647 w 342177"/>
                <a:gd name="connsiteY6" fmla="*/ 77768 h 143869"/>
                <a:gd name="connsiteX7" fmla="*/ 151647 w 342177"/>
                <a:gd name="connsiteY7" fmla="*/ 62214 h 143869"/>
                <a:gd name="connsiteX8" fmla="*/ 221637 w 342177"/>
                <a:gd name="connsiteY8" fmla="*/ 62214 h 143869"/>
                <a:gd name="connsiteX9" fmla="*/ 237191 w 342177"/>
                <a:gd name="connsiteY9" fmla="*/ 46661 h 143869"/>
                <a:gd name="connsiteX10" fmla="*/ 221637 w 342177"/>
                <a:gd name="connsiteY10" fmla="*/ 31107 h 143869"/>
                <a:gd name="connsiteX11" fmla="*/ 128316 w 342177"/>
                <a:gd name="connsiteY11" fmla="*/ 31107 h 143869"/>
                <a:gd name="connsiteX12" fmla="*/ 110041 w 342177"/>
                <a:gd name="connsiteY12" fmla="*/ 36162 h 143869"/>
                <a:gd name="connsiteX13" fmla="*/ 0 w 342177"/>
                <a:gd name="connsiteY13" fmla="*/ 89433 h 143869"/>
                <a:gd name="connsiteX14" fmla="*/ 54437 w 342177"/>
                <a:gd name="connsiteY14" fmla="*/ 143870 h 143869"/>
                <a:gd name="connsiteX15" fmla="*/ 147758 w 342177"/>
                <a:gd name="connsiteY15" fmla="*/ 108875 h 143869"/>
                <a:gd name="connsiteX16" fmla="*/ 220471 w 342177"/>
                <a:gd name="connsiteY16" fmla="*/ 108875 h 143869"/>
                <a:gd name="connsiteX17" fmla="*/ 229803 w 342177"/>
                <a:gd name="connsiteY17" fmla="*/ 105764 h 143869"/>
                <a:gd name="connsiteX18" fmla="*/ 336733 w 342177"/>
                <a:gd name="connsiteY18" fmla="*/ 27607 h 143869"/>
                <a:gd name="connsiteX19" fmla="*/ 342177 w 342177"/>
                <a:gd name="connsiteY19" fmla="*/ 15554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2177" h="143869">
                  <a:moveTo>
                    <a:pt x="342177" y="15554"/>
                  </a:moveTo>
                  <a:cubicBezTo>
                    <a:pt x="342177" y="6999"/>
                    <a:pt x="335178" y="0"/>
                    <a:pt x="326624" y="0"/>
                  </a:cubicBezTo>
                  <a:cubicBezTo>
                    <a:pt x="323513" y="0"/>
                    <a:pt x="320791" y="778"/>
                    <a:pt x="318458" y="2333"/>
                  </a:cubicBezTo>
                  <a:lnTo>
                    <a:pt x="251967" y="40439"/>
                  </a:lnTo>
                  <a:cubicBezTo>
                    <a:pt x="252744" y="44716"/>
                    <a:pt x="252744" y="48994"/>
                    <a:pt x="251967" y="53660"/>
                  </a:cubicBezTo>
                  <a:cubicBezTo>
                    <a:pt x="248856" y="68047"/>
                    <a:pt x="235247" y="77768"/>
                    <a:pt x="220471" y="77768"/>
                  </a:cubicBezTo>
                  <a:lnTo>
                    <a:pt x="151647" y="77768"/>
                  </a:lnTo>
                  <a:lnTo>
                    <a:pt x="151647" y="62214"/>
                  </a:lnTo>
                  <a:lnTo>
                    <a:pt x="221637" y="62214"/>
                  </a:lnTo>
                  <a:cubicBezTo>
                    <a:pt x="230192" y="62214"/>
                    <a:pt x="237191" y="55215"/>
                    <a:pt x="237191" y="46661"/>
                  </a:cubicBezTo>
                  <a:cubicBezTo>
                    <a:pt x="237191" y="38106"/>
                    <a:pt x="230192" y="31107"/>
                    <a:pt x="221637" y="31107"/>
                  </a:cubicBezTo>
                  <a:cubicBezTo>
                    <a:pt x="221637" y="31107"/>
                    <a:pt x="129094" y="31107"/>
                    <a:pt x="128316" y="31107"/>
                  </a:cubicBezTo>
                  <a:cubicBezTo>
                    <a:pt x="121706" y="31107"/>
                    <a:pt x="115485" y="33051"/>
                    <a:pt x="110041" y="36162"/>
                  </a:cubicBezTo>
                  <a:lnTo>
                    <a:pt x="0" y="89433"/>
                  </a:lnTo>
                  <a:lnTo>
                    <a:pt x="54437" y="143870"/>
                  </a:lnTo>
                  <a:cubicBezTo>
                    <a:pt x="79712" y="118595"/>
                    <a:pt x="112374" y="108875"/>
                    <a:pt x="147758" y="108875"/>
                  </a:cubicBezTo>
                  <a:lnTo>
                    <a:pt x="220471" y="108875"/>
                  </a:lnTo>
                  <a:cubicBezTo>
                    <a:pt x="223970" y="108875"/>
                    <a:pt x="227081" y="107708"/>
                    <a:pt x="229803" y="105764"/>
                  </a:cubicBezTo>
                  <a:lnTo>
                    <a:pt x="336733" y="27607"/>
                  </a:lnTo>
                  <a:cubicBezTo>
                    <a:pt x="339844" y="24497"/>
                    <a:pt x="342177" y="20220"/>
                    <a:pt x="342177" y="15554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D1E5C37-1429-4FFF-933B-C414CBC53B10}"/>
                </a:ext>
              </a:extLst>
            </p:cNvPr>
            <p:cNvSpPr/>
            <p:nvPr/>
          </p:nvSpPr>
          <p:spPr>
            <a:xfrm>
              <a:off x="2406968" y="1487433"/>
              <a:ext cx="194419" cy="136093"/>
            </a:xfrm>
            <a:custGeom>
              <a:avLst/>
              <a:gdLst>
                <a:gd name="connsiteX0" fmla="*/ 195342 w 194418"/>
                <a:gd name="connsiteY0" fmla="*/ 663 h 136093"/>
                <a:gd name="connsiteX1" fmla="*/ 121462 w 194418"/>
                <a:gd name="connsiteY1" fmla="*/ 20105 h 136093"/>
                <a:gd name="connsiteX2" fmla="*/ 101243 w 194418"/>
                <a:gd name="connsiteY2" fmla="*/ 84263 h 136093"/>
                <a:gd name="connsiteX3" fmla="*/ 81412 w 194418"/>
                <a:gd name="connsiteY3" fmla="*/ 108760 h 136093"/>
                <a:gd name="connsiteX4" fmla="*/ 78301 w 194418"/>
                <a:gd name="connsiteY4" fmla="*/ 104094 h 136093"/>
                <a:gd name="connsiteX5" fmla="*/ 61581 w 194418"/>
                <a:gd name="connsiteY5" fmla="*/ 51601 h 136093"/>
                <a:gd name="connsiteX6" fmla="*/ 534 w 194418"/>
                <a:gd name="connsiteY6" fmla="*/ 35659 h 136093"/>
                <a:gd name="connsiteX7" fmla="*/ 16476 w 194418"/>
                <a:gd name="connsiteY7" fmla="*/ 96706 h 136093"/>
                <a:gd name="connsiteX8" fmla="*/ 65081 w 194418"/>
                <a:gd name="connsiteY8" fmla="*/ 113426 h 136093"/>
                <a:gd name="connsiteX9" fmla="*/ 73635 w 194418"/>
                <a:gd name="connsiteY9" fmla="*/ 129369 h 136093"/>
                <a:gd name="connsiteX10" fmla="*/ 74413 w 194418"/>
                <a:gd name="connsiteY10" fmla="*/ 136756 h 136093"/>
                <a:gd name="connsiteX11" fmla="*/ 90355 w 194418"/>
                <a:gd name="connsiteY11" fmla="*/ 136756 h 136093"/>
                <a:gd name="connsiteX12" fmla="*/ 95021 w 194418"/>
                <a:gd name="connsiteY12" fmla="*/ 117315 h 136093"/>
                <a:gd name="connsiteX13" fmla="*/ 113297 w 194418"/>
                <a:gd name="connsiteY13" fmla="*/ 95540 h 136093"/>
                <a:gd name="connsiteX14" fmla="*/ 175900 w 194418"/>
                <a:gd name="connsiteY14" fmla="*/ 75320 h 136093"/>
                <a:gd name="connsiteX15" fmla="*/ 195342 w 194418"/>
                <a:gd name="connsiteY15" fmla="*/ 663 h 1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4418" h="136093">
                  <a:moveTo>
                    <a:pt x="195342" y="663"/>
                  </a:moveTo>
                  <a:cubicBezTo>
                    <a:pt x="195342" y="663"/>
                    <a:pt x="147126" y="-5558"/>
                    <a:pt x="121462" y="20105"/>
                  </a:cubicBezTo>
                  <a:cubicBezTo>
                    <a:pt x="102798" y="38769"/>
                    <a:pt x="100854" y="68710"/>
                    <a:pt x="101243" y="84263"/>
                  </a:cubicBezTo>
                  <a:cubicBezTo>
                    <a:pt x="93077" y="90096"/>
                    <a:pt x="86078" y="98650"/>
                    <a:pt x="81412" y="108760"/>
                  </a:cubicBezTo>
                  <a:cubicBezTo>
                    <a:pt x="80246" y="107205"/>
                    <a:pt x="79468" y="105649"/>
                    <a:pt x="78301" y="104094"/>
                  </a:cubicBezTo>
                  <a:cubicBezTo>
                    <a:pt x="78690" y="91262"/>
                    <a:pt x="76746" y="66766"/>
                    <a:pt x="61581" y="51601"/>
                  </a:cubicBezTo>
                  <a:cubicBezTo>
                    <a:pt x="40195" y="30215"/>
                    <a:pt x="534" y="35659"/>
                    <a:pt x="534" y="35659"/>
                  </a:cubicBezTo>
                  <a:cubicBezTo>
                    <a:pt x="534" y="35659"/>
                    <a:pt x="-4521" y="75320"/>
                    <a:pt x="16476" y="96706"/>
                  </a:cubicBezTo>
                  <a:cubicBezTo>
                    <a:pt x="30086" y="110316"/>
                    <a:pt x="51860" y="113037"/>
                    <a:pt x="65081" y="113426"/>
                  </a:cubicBezTo>
                  <a:cubicBezTo>
                    <a:pt x="68969" y="117703"/>
                    <a:pt x="71691" y="123925"/>
                    <a:pt x="73635" y="129369"/>
                  </a:cubicBezTo>
                  <a:cubicBezTo>
                    <a:pt x="74024" y="130535"/>
                    <a:pt x="74413" y="133257"/>
                    <a:pt x="74413" y="136756"/>
                  </a:cubicBezTo>
                  <a:lnTo>
                    <a:pt x="90355" y="136756"/>
                  </a:lnTo>
                  <a:cubicBezTo>
                    <a:pt x="90744" y="128591"/>
                    <a:pt x="91911" y="123925"/>
                    <a:pt x="95021" y="117315"/>
                  </a:cubicBezTo>
                  <a:cubicBezTo>
                    <a:pt x="98910" y="107982"/>
                    <a:pt x="105520" y="100206"/>
                    <a:pt x="113297" y="95540"/>
                  </a:cubicBezTo>
                  <a:cubicBezTo>
                    <a:pt x="129239" y="95929"/>
                    <a:pt x="158013" y="93207"/>
                    <a:pt x="175900" y="75320"/>
                  </a:cubicBezTo>
                  <a:cubicBezTo>
                    <a:pt x="201563" y="48879"/>
                    <a:pt x="195342" y="663"/>
                    <a:pt x="195342" y="663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51" name="Graphic 8" descr="Cactus">
            <a:extLst>
              <a:ext uri="{FF2B5EF4-FFF2-40B4-BE49-F238E27FC236}">
                <a16:creationId xmlns:a16="http://schemas.microsoft.com/office/drawing/2014/main" id="{D606005D-37B9-4430-9122-01CE6C4267F1}"/>
              </a:ext>
            </a:extLst>
          </p:cNvPr>
          <p:cNvSpPr/>
          <p:nvPr/>
        </p:nvSpPr>
        <p:spPr>
          <a:xfrm>
            <a:off x="7392313" y="5289395"/>
            <a:ext cx="341829" cy="613898"/>
          </a:xfrm>
          <a:custGeom>
            <a:avLst/>
            <a:gdLst>
              <a:gd name="connsiteX0" fmla="*/ 171089 w 190530"/>
              <a:gd name="connsiteY0" fmla="*/ 54437 h 342177"/>
              <a:gd name="connsiteX1" fmla="*/ 151647 w 190530"/>
              <a:gd name="connsiteY1" fmla="*/ 73879 h 342177"/>
              <a:gd name="connsiteX2" fmla="*/ 151647 w 190530"/>
              <a:gd name="connsiteY2" fmla="*/ 155535 h 342177"/>
              <a:gd name="connsiteX3" fmla="*/ 139982 w 190530"/>
              <a:gd name="connsiteY3" fmla="*/ 167200 h 342177"/>
              <a:gd name="connsiteX4" fmla="*/ 128316 w 190530"/>
              <a:gd name="connsiteY4" fmla="*/ 167200 h 342177"/>
              <a:gd name="connsiteX5" fmla="*/ 119762 w 190530"/>
              <a:gd name="connsiteY5" fmla="*/ 23330 h 342177"/>
              <a:gd name="connsiteX6" fmla="*/ 97209 w 190530"/>
              <a:gd name="connsiteY6" fmla="*/ 0 h 342177"/>
              <a:gd name="connsiteX7" fmla="*/ 74657 w 190530"/>
              <a:gd name="connsiteY7" fmla="*/ 23330 h 342177"/>
              <a:gd name="connsiteX8" fmla="*/ 66102 w 190530"/>
              <a:gd name="connsiteY8" fmla="*/ 171089 h 342177"/>
              <a:gd name="connsiteX9" fmla="*/ 67269 w 190530"/>
              <a:gd name="connsiteY9" fmla="*/ 213861 h 342177"/>
              <a:gd name="connsiteX10" fmla="*/ 50549 w 190530"/>
              <a:gd name="connsiteY10" fmla="*/ 213861 h 342177"/>
              <a:gd name="connsiteX11" fmla="*/ 38884 w 190530"/>
              <a:gd name="connsiteY11" fmla="*/ 202196 h 342177"/>
              <a:gd name="connsiteX12" fmla="*/ 38884 w 190530"/>
              <a:gd name="connsiteY12" fmla="*/ 151647 h 342177"/>
              <a:gd name="connsiteX13" fmla="*/ 19442 w 190530"/>
              <a:gd name="connsiteY13" fmla="*/ 132205 h 342177"/>
              <a:gd name="connsiteX14" fmla="*/ 0 w 190530"/>
              <a:gd name="connsiteY14" fmla="*/ 151647 h 342177"/>
              <a:gd name="connsiteX15" fmla="*/ 0 w 190530"/>
              <a:gd name="connsiteY15" fmla="*/ 202196 h 342177"/>
              <a:gd name="connsiteX16" fmla="*/ 50549 w 190530"/>
              <a:gd name="connsiteY16" fmla="*/ 252744 h 342177"/>
              <a:gd name="connsiteX17" fmla="*/ 69602 w 190530"/>
              <a:gd name="connsiteY17" fmla="*/ 252744 h 342177"/>
              <a:gd name="connsiteX18" fmla="*/ 75823 w 190530"/>
              <a:gd name="connsiteY18" fmla="*/ 342177 h 342177"/>
              <a:gd name="connsiteX19" fmla="*/ 118595 w 190530"/>
              <a:gd name="connsiteY19" fmla="*/ 342177 h 342177"/>
              <a:gd name="connsiteX20" fmla="*/ 127539 w 190530"/>
              <a:gd name="connsiteY20" fmla="*/ 206084 h 342177"/>
              <a:gd name="connsiteX21" fmla="*/ 139982 w 190530"/>
              <a:gd name="connsiteY21" fmla="*/ 206084 h 342177"/>
              <a:gd name="connsiteX22" fmla="*/ 190530 w 190530"/>
              <a:gd name="connsiteY22" fmla="*/ 155535 h 342177"/>
              <a:gd name="connsiteX23" fmla="*/ 190530 w 190530"/>
              <a:gd name="connsiteY23" fmla="*/ 73879 h 342177"/>
              <a:gd name="connsiteX24" fmla="*/ 171089 w 190530"/>
              <a:gd name="connsiteY24" fmla="*/ 54437 h 34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530" h="342177">
                <a:moveTo>
                  <a:pt x="171089" y="54437"/>
                </a:moveTo>
                <a:cubicBezTo>
                  <a:pt x="160201" y="54437"/>
                  <a:pt x="151647" y="62992"/>
                  <a:pt x="151647" y="73879"/>
                </a:cubicBezTo>
                <a:lnTo>
                  <a:pt x="151647" y="155535"/>
                </a:lnTo>
                <a:cubicBezTo>
                  <a:pt x="151647" y="162145"/>
                  <a:pt x="146592" y="167200"/>
                  <a:pt x="139982" y="167200"/>
                </a:cubicBezTo>
                <a:lnTo>
                  <a:pt x="128316" y="167200"/>
                </a:lnTo>
                <a:cubicBezTo>
                  <a:pt x="127928" y="110430"/>
                  <a:pt x="119762" y="23330"/>
                  <a:pt x="119762" y="23330"/>
                </a:cubicBezTo>
                <a:cubicBezTo>
                  <a:pt x="119762" y="10499"/>
                  <a:pt x="109652" y="389"/>
                  <a:pt x="97209" y="0"/>
                </a:cubicBezTo>
                <a:cubicBezTo>
                  <a:pt x="84767" y="389"/>
                  <a:pt x="74657" y="10499"/>
                  <a:pt x="74657" y="23330"/>
                </a:cubicBezTo>
                <a:cubicBezTo>
                  <a:pt x="74657" y="23330"/>
                  <a:pt x="66102" y="114707"/>
                  <a:pt x="66102" y="171089"/>
                </a:cubicBezTo>
                <a:cubicBezTo>
                  <a:pt x="66102" y="183142"/>
                  <a:pt x="66491" y="197918"/>
                  <a:pt x="67269" y="213861"/>
                </a:cubicBezTo>
                <a:lnTo>
                  <a:pt x="50549" y="213861"/>
                </a:lnTo>
                <a:cubicBezTo>
                  <a:pt x="43939" y="213861"/>
                  <a:pt x="38884" y="208806"/>
                  <a:pt x="38884" y="202196"/>
                </a:cubicBezTo>
                <a:lnTo>
                  <a:pt x="38884" y="151647"/>
                </a:lnTo>
                <a:cubicBezTo>
                  <a:pt x="38884" y="140759"/>
                  <a:pt x="30329" y="132205"/>
                  <a:pt x="19442" y="132205"/>
                </a:cubicBezTo>
                <a:cubicBezTo>
                  <a:pt x="8554" y="132205"/>
                  <a:pt x="0" y="140759"/>
                  <a:pt x="0" y="151647"/>
                </a:cubicBezTo>
                <a:lnTo>
                  <a:pt x="0" y="202196"/>
                </a:lnTo>
                <a:cubicBezTo>
                  <a:pt x="0" y="230192"/>
                  <a:pt x="22553" y="252744"/>
                  <a:pt x="50549" y="252744"/>
                </a:cubicBezTo>
                <a:lnTo>
                  <a:pt x="69602" y="252744"/>
                </a:lnTo>
                <a:cubicBezTo>
                  <a:pt x="72324" y="299016"/>
                  <a:pt x="75823" y="342177"/>
                  <a:pt x="75823" y="342177"/>
                </a:cubicBezTo>
                <a:lnTo>
                  <a:pt x="118595" y="342177"/>
                </a:lnTo>
                <a:cubicBezTo>
                  <a:pt x="118595" y="342177"/>
                  <a:pt x="125206" y="264410"/>
                  <a:pt x="127539" y="206084"/>
                </a:cubicBezTo>
                <a:lnTo>
                  <a:pt x="139982" y="206084"/>
                </a:lnTo>
                <a:cubicBezTo>
                  <a:pt x="167978" y="206084"/>
                  <a:pt x="190530" y="183531"/>
                  <a:pt x="190530" y="155535"/>
                </a:cubicBezTo>
                <a:lnTo>
                  <a:pt x="190530" y="73879"/>
                </a:lnTo>
                <a:cubicBezTo>
                  <a:pt x="190530" y="62992"/>
                  <a:pt x="181976" y="54437"/>
                  <a:pt x="171089" y="54437"/>
                </a:cubicBezTo>
                <a:close/>
              </a:path>
            </a:pathLst>
          </a:custGeom>
          <a:solidFill>
            <a:schemeClr val="bg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76" name="Graphic 4" descr="Deciduous tree">
            <a:extLst>
              <a:ext uri="{FF2B5EF4-FFF2-40B4-BE49-F238E27FC236}">
                <a16:creationId xmlns:a16="http://schemas.microsoft.com/office/drawing/2014/main" id="{A1214638-B7E5-4268-9084-6B1033612372}"/>
              </a:ext>
            </a:extLst>
          </p:cNvPr>
          <p:cNvSpPr/>
          <p:nvPr/>
        </p:nvSpPr>
        <p:spPr>
          <a:xfrm>
            <a:off x="10016990" y="5300260"/>
            <a:ext cx="578234" cy="592169"/>
          </a:xfrm>
          <a:custGeom>
            <a:avLst/>
            <a:gdLst>
              <a:gd name="connsiteX0" fmla="*/ 292795 w 322735"/>
              <a:gd name="connsiteY0" fmla="*/ 104208 h 330511"/>
              <a:gd name="connsiteX1" fmla="*/ 264021 w 322735"/>
              <a:gd name="connsiteY1" fmla="*/ 67269 h 330511"/>
              <a:gd name="connsiteX2" fmla="*/ 264021 w 322735"/>
              <a:gd name="connsiteY2" fmla="*/ 63769 h 330511"/>
              <a:gd name="connsiteX3" fmla="*/ 215805 w 322735"/>
              <a:gd name="connsiteY3" fmla="*/ 15554 h 330511"/>
              <a:gd name="connsiteX4" fmla="*/ 193641 w 322735"/>
              <a:gd name="connsiteY4" fmla="*/ 20997 h 330511"/>
              <a:gd name="connsiteX5" fmla="*/ 153591 w 322735"/>
              <a:gd name="connsiteY5" fmla="*/ 0 h 330511"/>
              <a:gd name="connsiteX6" fmla="*/ 107319 w 322735"/>
              <a:gd name="connsiteY6" fmla="*/ 33440 h 330511"/>
              <a:gd name="connsiteX7" fmla="*/ 83600 w 322735"/>
              <a:gd name="connsiteY7" fmla="*/ 27219 h 330511"/>
              <a:gd name="connsiteX8" fmla="*/ 34995 w 322735"/>
              <a:gd name="connsiteY8" fmla="*/ 75823 h 330511"/>
              <a:gd name="connsiteX9" fmla="*/ 43550 w 322735"/>
              <a:gd name="connsiteY9" fmla="*/ 103042 h 330511"/>
              <a:gd name="connsiteX10" fmla="*/ 0 w 322735"/>
              <a:gd name="connsiteY10" fmla="*/ 159423 h 330511"/>
              <a:gd name="connsiteX11" fmla="*/ 58326 w 322735"/>
              <a:gd name="connsiteY11" fmla="*/ 217749 h 330511"/>
              <a:gd name="connsiteX12" fmla="*/ 72324 w 322735"/>
              <a:gd name="connsiteY12" fmla="*/ 216194 h 330511"/>
              <a:gd name="connsiteX13" fmla="*/ 134149 w 322735"/>
              <a:gd name="connsiteY13" fmla="*/ 278019 h 330511"/>
              <a:gd name="connsiteX14" fmla="*/ 132594 w 322735"/>
              <a:gd name="connsiteY14" fmla="*/ 314958 h 330511"/>
              <a:gd name="connsiteX15" fmla="*/ 130261 w 322735"/>
              <a:gd name="connsiteY15" fmla="*/ 320402 h 330511"/>
              <a:gd name="connsiteX16" fmla="*/ 126761 w 322735"/>
              <a:gd name="connsiteY16" fmla="*/ 323902 h 330511"/>
              <a:gd name="connsiteX17" fmla="*/ 129483 w 322735"/>
              <a:gd name="connsiteY17" fmla="*/ 330512 h 330511"/>
              <a:gd name="connsiteX18" fmla="*/ 172255 w 322735"/>
              <a:gd name="connsiteY18" fmla="*/ 330512 h 330511"/>
              <a:gd name="connsiteX19" fmla="*/ 175755 w 322735"/>
              <a:gd name="connsiteY19" fmla="*/ 324679 h 330511"/>
              <a:gd name="connsiteX20" fmla="*/ 172644 w 322735"/>
              <a:gd name="connsiteY20" fmla="*/ 319624 h 330511"/>
              <a:gd name="connsiteX21" fmla="*/ 170311 w 322735"/>
              <a:gd name="connsiteY21" fmla="*/ 314181 h 330511"/>
              <a:gd name="connsiteX22" fmla="*/ 168755 w 322735"/>
              <a:gd name="connsiteY22" fmla="*/ 267131 h 330511"/>
              <a:gd name="connsiteX23" fmla="*/ 169144 w 322735"/>
              <a:gd name="connsiteY23" fmla="*/ 266354 h 330511"/>
              <a:gd name="connsiteX24" fmla="*/ 210750 w 322735"/>
              <a:gd name="connsiteY24" fmla="*/ 233303 h 330511"/>
              <a:gd name="connsiteX25" fmla="*/ 261299 w 322735"/>
              <a:gd name="connsiteY25" fmla="*/ 191697 h 330511"/>
              <a:gd name="connsiteX26" fmla="*/ 276463 w 322735"/>
              <a:gd name="connsiteY26" fmla="*/ 194419 h 330511"/>
              <a:gd name="connsiteX27" fmla="*/ 323124 w 322735"/>
              <a:gd name="connsiteY27" fmla="*/ 147758 h 330511"/>
              <a:gd name="connsiteX28" fmla="*/ 292795 w 322735"/>
              <a:gd name="connsiteY28" fmla="*/ 104208 h 330511"/>
              <a:gd name="connsiteX29" fmla="*/ 152813 w 322735"/>
              <a:gd name="connsiteY29" fmla="*/ 222804 h 330511"/>
              <a:gd name="connsiteX30" fmla="*/ 144648 w 322735"/>
              <a:gd name="connsiteY30" fmla="*/ 190142 h 330511"/>
              <a:gd name="connsiteX31" fmla="*/ 171089 w 322735"/>
              <a:gd name="connsiteY31" fmla="*/ 181198 h 330511"/>
              <a:gd name="connsiteX32" fmla="*/ 152813 w 322735"/>
              <a:gd name="connsiteY32" fmla="*/ 222804 h 330511"/>
              <a:gd name="connsiteX33" fmla="*/ 94099 w 322735"/>
              <a:gd name="connsiteY33" fmla="*/ 205306 h 330511"/>
              <a:gd name="connsiteX34" fmla="*/ 111208 w 322735"/>
              <a:gd name="connsiteY34" fmla="*/ 184309 h 330511"/>
              <a:gd name="connsiteX35" fmla="*/ 122095 w 322735"/>
              <a:gd name="connsiteY35" fmla="*/ 188197 h 330511"/>
              <a:gd name="connsiteX36" fmla="*/ 134149 w 322735"/>
              <a:gd name="connsiteY36" fmla="*/ 236024 h 330511"/>
              <a:gd name="connsiteX37" fmla="*/ 94099 w 322735"/>
              <a:gd name="connsiteY37" fmla="*/ 205306 h 330511"/>
              <a:gd name="connsiteX38" fmla="*/ 201807 w 322735"/>
              <a:gd name="connsiteY38" fmla="*/ 215805 h 330511"/>
              <a:gd name="connsiteX39" fmla="*/ 169533 w 322735"/>
              <a:gd name="connsiteY39" fmla="*/ 234080 h 330511"/>
              <a:gd name="connsiteX40" fmla="*/ 197529 w 322735"/>
              <a:gd name="connsiteY40" fmla="*/ 176532 h 330511"/>
              <a:gd name="connsiteX41" fmla="*/ 231358 w 322735"/>
              <a:gd name="connsiteY41" fmla="*/ 186253 h 330511"/>
              <a:gd name="connsiteX42" fmla="*/ 242246 w 322735"/>
              <a:gd name="connsiteY42" fmla="*/ 185087 h 330511"/>
              <a:gd name="connsiteX43" fmla="*/ 201807 w 322735"/>
              <a:gd name="connsiteY43" fmla="*/ 215805 h 33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2735" h="330511">
                <a:moveTo>
                  <a:pt x="292795" y="104208"/>
                </a:moveTo>
                <a:cubicBezTo>
                  <a:pt x="288129" y="88655"/>
                  <a:pt x="278019" y="75434"/>
                  <a:pt x="264021" y="67269"/>
                </a:cubicBezTo>
                <a:cubicBezTo>
                  <a:pt x="264021" y="66102"/>
                  <a:pt x="264021" y="64936"/>
                  <a:pt x="264021" y="63769"/>
                </a:cubicBezTo>
                <a:cubicBezTo>
                  <a:pt x="264410" y="37328"/>
                  <a:pt x="242635" y="15554"/>
                  <a:pt x="215805" y="15554"/>
                </a:cubicBezTo>
                <a:cubicBezTo>
                  <a:pt x="207639" y="15554"/>
                  <a:pt x="200251" y="17498"/>
                  <a:pt x="193641" y="20997"/>
                </a:cubicBezTo>
                <a:cubicBezTo>
                  <a:pt x="184698" y="8166"/>
                  <a:pt x="170311" y="0"/>
                  <a:pt x="153591" y="0"/>
                </a:cubicBezTo>
                <a:cubicBezTo>
                  <a:pt x="132205" y="0"/>
                  <a:pt x="113929" y="13998"/>
                  <a:pt x="107319" y="33440"/>
                </a:cubicBezTo>
                <a:cubicBezTo>
                  <a:pt x="100320" y="29552"/>
                  <a:pt x="92154" y="27219"/>
                  <a:pt x="83600" y="27219"/>
                </a:cubicBezTo>
                <a:cubicBezTo>
                  <a:pt x="56770" y="27219"/>
                  <a:pt x="34995" y="48994"/>
                  <a:pt x="34995" y="75823"/>
                </a:cubicBezTo>
                <a:cubicBezTo>
                  <a:pt x="34995" y="85933"/>
                  <a:pt x="38106" y="95265"/>
                  <a:pt x="43550" y="103042"/>
                </a:cubicBezTo>
                <a:cubicBezTo>
                  <a:pt x="18275" y="109652"/>
                  <a:pt x="0" y="132205"/>
                  <a:pt x="0" y="159423"/>
                </a:cubicBezTo>
                <a:cubicBezTo>
                  <a:pt x="0" y="191697"/>
                  <a:pt x="26052" y="217749"/>
                  <a:pt x="58326" y="217749"/>
                </a:cubicBezTo>
                <a:cubicBezTo>
                  <a:pt x="62992" y="217749"/>
                  <a:pt x="67658" y="216971"/>
                  <a:pt x="72324" y="216194"/>
                </a:cubicBezTo>
                <a:cubicBezTo>
                  <a:pt x="90988" y="224748"/>
                  <a:pt x="132205" y="249634"/>
                  <a:pt x="134149" y="278019"/>
                </a:cubicBezTo>
                <a:lnTo>
                  <a:pt x="132594" y="314958"/>
                </a:lnTo>
                <a:cubicBezTo>
                  <a:pt x="132594" y="316903"/>
                  <a:pt x="131816" y="318847"/>
                  <a:pt x="130261" y="320402"/>
                </a:cubicBezTo>
                <a:lnTo>
                  <a:pt x="126761" y="323902"/>
                </a:lnTo>
                <a:cubicBezTo>
                  <a:pt x="124428" y="326624"/>
                  <a:pt x="125983" y="330512"/>
                  <a:pt x="129483" y="330512"/>
                </a:cubicBezTo>
                <a:lnTo>
                  <a:pt x="172255" y="330512"/>
                </a:lnTo>
                <a:cubicBezTo>
                  <a:pt x="175366" y="330512"/>
                  <a:pt x="176921" y="327401"/>
                  <a:pt x="175755" y="324679"/>
                </a:cubicBezTo>
                <a:cubicBezTo>
                  <a:pt x="175755" y="324679"/>
                  <a:pt x="173810" y="320791"/>
                  <a:pt x="172644" y="319624"/>
                </a:cubicBezTo>
                <a:cubicBezTo>
                  <a:pt x="171477" y="318069"/>
                  <a:pt x="170311" y="316514"/>
                  <a:pt x="170311" y="314181"/>
                </a:cubicBezTo>
                <a:lnTo>
                  <a:pt x="168755" y="267131"/>
                </a:lnTo>
                <a:cubicBezTo>
                  <a:pt x="168755" y="266743"/>
                  <a:pt x="169144" y="266354"/>
                  <a:pt x="169144" y="266354"/>
                </a:cubicBezTo>
                <a:cubicBezTo>
                  <a:pt x="172255" y="252356"/>
                  <a:pt x="190919" y="243023"/>
                  <a:pt x="210750" y="233303"/>
                </a:cubicBezTo>
                <a:cubicBezTo>
                  <a:pt x="230581" y="223582"/>
                  <a:pt x="253911" y="211916"/>
                  <a:pt x="261299" y="191697"/>
                </a:cubicBezTo>
                <a:cubicBezTo>
                  <a:pt x="265965" y="193252"/>
                  <a:pt x="271020" y="194419"/>
                  <a:pt x="276463" y="194419"/>
                </a:cubicBezTo>
                <a:cubicBezTo>
                  <a:pt x="302127" y="194419"/>
                  <a:pt x="323124" y="173422"/>
                  <a:pt x="323124" y="147758"/>
                </a:cubicBezTo>
                <a:cubicBezTo>
                  <a:pt x="322735" y="127928"/>
                  <a:pt x="310292" y="110819"/>
                  <a:pt x="292795" y="104208"/>
                </a:cubicBezTo>
                <a:close/>
                <a:moveTo>
                  <a:pt x="152813" y="222804"/>
                </a:moveTo>
                <a:cubicBezTo>
                  <a:pt x="151647" y="213083"/>
                  <a:pt x="149314" y="201418"/>
                  <a:pt x="144648" y="190142"/>
                </a:cubicBezTo>
                <a:cubicBezTo>
                  <a:pt x="154368" y="188975"/>
                  <a:pt x="163312" y="185864"/>
                  <a:pt x="171089" y="181198"/>
                </a:cubicBezTo>
                <a:cubicBezTo>
                  <a:pt x="162923" y="195196"/>
                  <a:pt x="156702" y="210361"/>
                  <a:pt x="152813" y="222804"/>
                </a:cubicBezTo>
                <a:close/>
                <a:moveTo>
                  <a:pt x="94099" y="205306"/>
                </a:moveTo>
                <a:cubicBezTo>
                  <a:pt x="101098" y="199862"/>
                  <a:pt x="106930" y="192475"/>
                  <a:pt x="111208" y="184309"/>
                </a:cubicBezTo>
                <a:cubicBezTo>
                  <a:pt x="114707" y="185864"/>
                  <a:pt x="118207" y="187420"/>
                  <a:pt x="122095" y="188197"/>
                </a:cubicBezTo>
                <a:cubicBezTo>
                  <a:pt x="132205" y="204917"/>
                  <a:pt x="134149" y="223970"/>
                  <a:pt x="134149" y="236024"/>
                </a:cubicBezTo>
                <a:cubicBezTo>
                  <a:pt x="121706" y="222804"/>
                  <a:pt x="105764" y="212305"/>
                  <a:pt x="94099" y="205306"/>
                </a:cubicBezTo>
                <a:close/>
                <a:moveTo>
                  <a:pt x="201807" y="215805"/>
                </a:moveTo>
                <a:cubicBezTo>
                  <a:pt x="190530" y="221249"/>
                  <a:pt x="178865" y="227081"/>
                  <a:pt x="169533" y="234080"/>
                </a:cubicBezTo>
                <a:cubicBezTo>
                  <a:pt x="174588" y="218138"/>
                  <a:pt x="183531" y="194030"/>
                  <a:pt x="197529" y="176532"/>
                </a:cubicBezTo>
                <a:cubicBezTo>
                  <a:pt x="207250" y="182754"/>
                  <a:pt x="218916" y="186253"/>
                  <a:pt x="231358" y="186253"/>
                </a:cubicBezTo>
                <a:cubicBezTo>
                  <a:pt x="235247" y="186253"/>
                  <a:pt x="238746" y="185864"/>
                  <a:pt x="242246" y="185087"/>
                </a:cubicBezTo>
                <a:cubicBezTo>
                  <a:pt x="237969" y="197141"/>
                  <a:pt x="222804" y="205306"/>
                  <a:pt x="201807" y="215805"/>
                </a:cubicBezTo>
                <a:close/>
              </a:path>
            </a:pathLst>
          </a:custGeom>
          <a:solidFill>
            <a:schemeClr val="bg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EF437D5-23B5-4E3D-AA91-785BE407974E}"/>
              </a:ext>
            </a:extLst>
          </p:cNvPr>
          <p:cNvCxnSpPr>
            <a:cxnSpLocks/>
          </p:cNvCxnSpPr>
          <p:nvPr/>
        </p:nvCxnSpPr>
        <p:spPr>
          <a:xfrm>
            <a:off x="2622634" y="5892429"/>
            <a:ext cx="1365187" cy="0"/>
          </a:xfrm>
          <a:prstGeom prst="line">
            <a:avLst/>
          </a:prstGeom>
          <a:ln w="31750" cap="flat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5A35C81-3A96-49A2-A6DF-096B498CE4B3}"/>
              </a:ext>
            </a:extLst>
          </p:cNvPr>
          <p:cNvCxnSpPr>
            <a:cxnSpLocks/>
          </p:cNvCxnSpPr>
          <p:nvPr/>
        </p:nvCxnSpPr>
        <p:spPr>
          <a:xfrm>
            <a:off x="5461302" y="5892429"/>
            <a:ext cx="1365187" cy="0"/>
          </a:xfrm>
          <a:prstGeom prst="line">
            <a:avLst/>
          </a:prstGeom>
          <a:ln w="31750" cap="flat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319DA936-A316-4EE6-BA9E-D6555109E75B}"/>
              </a:ext>
            </a:extLst>
          </p:cNvPr>
          <p:cNvCxnSpPr>
            <a:cxnSpLocks/>
          </p:cNvCxnSpPr>
          <p:nvPr/>
        </p:nvCxnSpPr>
        <p:spPr>
          <a:xfrm>
            <a:off x="8302347" y="5892429"/>
            <a:ext cx="1268596" cy="10864"/>
          </a:xfrm>
          <a:prstGeom prst="line">
            <a:avLst/>
          </a:prstGeom>
          <a:ln w="31750" cap="flat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B339C4A-B0E7-46EB-A828-61747A482486}"/>
              </a:ext>
            </a:extLst>
          </p:cNvPr>
          <p:cNvGrpSpPr/>
          <p:nvPr/>
        </p:nvGrpSpPr>
        <p:grpSpPr>
          <a:xfrm>
            <a:off x="11057134" y="2565622"/>
            <a:ext cx="578308" cy="3342433"/>
            <a:chOff x="11057134" y="2565622"/>
            <a:chExt cx="578308" cy="3342433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EF41FCE-ED2C-4E54-885A-46A8E823F8A3}"/>
                </a:ext>
              </a:extLst>
            </p:cNvPr>
            <p:cNvCxnSpPr>
              <a:cxnSpLocks/>
            </p:cNvCxnSpPr>
            <p:nvPr/>
          </p:nvCxnSpPr>
          <p:spPr>
            <a:xfrm>
              <a:off x="11057134" y="5894810"/>
              <a:ext cx="578308" cy="0"/>
            </a:xfrm>
            <a:prstGeom prst="line">
              <a:avLst/>
            </a:prstGeom>
            <a:ln w="31750" cap="flat">
              <a:solidFill>
                <a:schemeClr val="tx1"/>
              </a:solidFill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6EE7330-A7D9-491D-86F2-B6F999F9A5BA}"/>
                </a:ext>
              </a:extLst>
            </p:cNvPr>
            <p:cNvGrpSpPr/>
            <p:nvPr/>
          </p:nvGrpSpPr>
          <p:grpSpPr>
            <a:xfrm>
              <a:off x="11356181" y="2565622"/>
              <a:ext cx="274500" cy="3342433"/>
              <a:chOff x="11356181" y="2565622"/>
              <a:chExt cx="274500" cy="3342433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CA40C0A6-55CD-4490-96BB-C8044A79B34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356181" y="2578719"/>
                <a:ext cx="274500" cy="0"/>
              </a:xfrm>
              <a:prstGeom prst="line">
                <a:avLst/>
              </a:prstGeom>
              <a:ln w="31750">
                <a:solidFill>
                  <a:schemeClr val="tx1">
                    <a:alpha val="99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2A716D7B-379A-45FF-8539-670D194186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621156" y="2565622"/>
                <a:ext cx="2" cy="3342433"/>
              </a:xfrm>
              <a:prstGeom prst="line">
                <a:avLst/>
              </a:prstGeom>
              <a:ln w="31750" cap="flat">
                <a:solidFill>
                  <a:schemeClr val="tx1"/>
                </a:solidFill>
                <a:miter lim="800000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794754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5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5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75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25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75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25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75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25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75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25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75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25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75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2" grpId="0"/>
      <p:bldP spid="41" grpId="0"/>
      <p:bldP spid="11" grpId="0" animBg="1"/>
      <p:bldP spid="33" grpId="0" animBg="1"/>
      <p:bldP spid="63" grpId="0" animBg="1"/>
      <p:bldP spid="64" grpId="0" animBg="1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51" grpId="0" animBg="1"/>
      <p:bldP spid="7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E532-7BCA-4149-B7E7-D1D74C695E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Tree  Diagram</a:t>
            </a:r>
            <a:endParaRPr lang="en-ID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61D62D4-B523-4957-B8D2-77C66367AA29}"/>
              </a:ext>
            </a:extLst>
          </p:cNvPr>
          <p:cNvGrpSpPr/>
          <p:nvPr/>
        </p:nvGrpSpPr>
        <p:grpSpPr>
          <a:xfrm>
            <a:off x="3917601" y="1954622"/>
            <a:ext cx="4356798" cy="4990462"/>
            <a:chOff x="2879933" y="-184602"/>
            <a:chExt cx="6699227" cy="7673579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5D52CA8-2976-4DAB-9822-C7E215762E81}"/>
                </a:ext>
              </a:extLst>
            </p:cNvPr>
            <p:cNvGrpSpPr/>
            <p:nvPr/>
          </p:nvGrpSpPr>
          <p:grpSpPr>
            <a:xfrm flipH="1">
              <a:off x="3774581" y="-184602"/>
              <a:ext cx="5229909" cy="4042588"/>
              <a:chOff x="-446272" y="0"/>
              <a:chExt cx="5229909" cy="4042588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6790C940-0914-437E-B728-0E0912476361}"/>
                  </a:ext>
                </a:extLst>
              </p:cNvPr>
              <p:cNvSpPr/>
              <p:nvPr/>
            </p:nvSpPr>
            <p:spPr>
              <a:xfrm>
                <a:off x="1607844" y="0"/>
                <a:ext cx="1832042" cy="18320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8E627A14-E7AF-4723-B2E9-F69A2E33B6EE}"/>
                  </a:ext>
                </a:extLst>
              </p:cNvPr>
              <p:cNvSpPr/>
              <p:nvPr/>
            </p:nvSpPr>
            <p:spPr>
              <a:xfrm>
                <a:off x="2704253" y="889101"/>
                <a:ext cx="1335181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2F9487D-D93C-427D-B29A-415ED8F1337B}"/>
                  </a:ext>
                </a:extLst>
              </p:cNvPr>
              <p:cNvSpPr/>
              <p:nvPr/>
            </p:nvSpPr>
            <p:spPr>
              <a:xfrm>
                <a:off x="700645" y="450405"/>
                <a:ext cx="1335181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71503A20-EF90-4F9D-88E0-22334605FAD3}"/>
                  </a:ext>
                </a:extLst>
              </p:cNvPr>
              <p:cNvSpPr/>
              <p:nvPr/>
            </p:nvSpPr>
            <p:spPr>
              <a:xfrm>
                <a:off x="78552" y="1191216"/>
                <a:ext cx="1178190" cy="117819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6F10900-8AC2-4DF3-B373-9E5A74124ADB}"/>
                  </a:ext>
                </a:extLst>
              </p:cNvPr>
              <p:cNvSpPr/>
              <p:nvPr/>
            </p:nvSpPr>
            <p:spPr>
              <a:xfrm>
                <a:off x="798312" y="1371385"/>
                <a:ext cx="1524408" cy="152440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E54BA5E-7D0F-4A46-9913-05966B92CBD6}"/>
                  </a:ext>
                </a:extLst>
              </p:cNvPr>
              <p:cNvSpPr/>
              <p:nvPr/>
            </p:nvSpPr>
            <p:spPr>
              <a:xfrm>
                <a:off x="2025097" y="1610310"/>
                <a:ext cx="980423" cy="98042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39B086F5-E93F-49D4-B3AC-43F4E96CDFA2}"/>
                  </a:ext>
                </a:extLst>
              </p:cNvPr>
              <p:cNvSpPr/>
              <p:nvPr/>
            </p:nvSpPr>
            <p:spPr>
              <a:xfrm>
                <a:off x="1118243" y="2210546"/>
                <a:ext cx="1832042" cy="18320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9556EB8E-4A56-49F1-8704-A631B799428B}"/>
                  </a:ext>
                </a:extLst>
              </p:cNvPr>
              <p:cNvSpPr/>
              <p:nvPr/>
            </p:nvSpPr>
            <p:spPr>
              <a:xfrm>
                <a:off x="3222704" y="1011920"/>
                <a:ext cx="1560933" cy="156093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9160C81C-3FE5-4F75-A966-095201E04B8B}"/>
                  </a:ext>
                </a:extLst>
              </p:cNvPr>
              <p:cNvSpPr/>
              <p:nvPr/>
            </p:nvSpPr>
            <p:spPr>
              <a:xfrm>
                <a:off x="-446272" y="1461441"/>
                <a:ext cx="1560933" cy="156093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75D74B12-7814-4E60-910F-E787AC3CADA6}"/>
                </a:ext>
              </a:extLst>
            </p:cNvPr>
            <p:cNvGrpSpPr/>
            <p:nvPr/>
          </p:nvGrpSpPr>
          <p:grpSpPr>
            <a:xfrm>
              <a:off x="2879933" y="1745743"/>
              <a:ext cx="3960883" cy="2644351"/>
              <a:chOff x="78552" y="0"/>
              <a:chExt cx="3960882" cy="2644351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EEBDADD3-F847-4DBB-A84F-11618A89B42B}"/>
                  </a:ext>
                </a:extLst>
              </p:cNvPr>
              <p:cNvSpPr/>
              <p:nvPr/>
            </p:nvSpPr>
            <p:spPr>
              <a:xfrm>
                <a:off x="1607844" y="0"/>
                <a:ext cx="1832042" cy="18320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4F7418A5-B1AC-4DBC-96DE-591FB6E745EB}"/>
                  </a:ext>
                </a:extLst>
              </p:cNvPr>
              <p:cNvSpPr/>
              <p:nvPr/>
            </p:nvSpPr>
            <p:spPr>
              <a:xfrm>
                <a:off x="2704253" y="889101"/>
                <a:ext cx="1335181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13E3CA3-28A6-4DAD-972F-29E5FA1B8F28}"/>
                  </a:ext>
                </a:extLst>
              </p:cNvPr>
              <p:cNvSpPr/>
              <p:nvPr/>
            </p:nvSpPr>
            <p:spPr>
              <a:xfrm>
                <a:off x="700645" y="450405"/>
                <a:ext cx="1335181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02CC6F3E-370B-4E84-BCC2-63909CFDDE0F}"/>
                  </a:ext>
                </a:extLst>
              </p:cNvPr>
              <p:cNvSpPr/>
              <p:nvPr/>
            </p:nvSpPr>
            <p:spPr>
              <a:xfrm>
                <a:off x="78552" y="1191216"/>
                <a:ext cx="1178190" cy="117819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72CC6542-25BD-43FC-BA31-457105360D13}"/>
                  </a:ext>
                </a:extLst>
              </p:cNvPr>
              <p:cNvSpPr/>
              <p:nvPr/>
            </p:nvSpPr>
            <p:spPr>
              <a:xfrm>
                <a:off x="916911" y="1309170"/>
                <a:ext cx="1335181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F7EF770-7405-4D84-8CC7-DB6A4DDF775A}"/>
                  </a:ext>
                </a:extLst>
              </p:cNvPr>
              <p:cNvSpPr/>
              <p:nvPr/>
            </p:nvSpPr>
            <p:spPr>
              <a:xfrm>
                <a:off x="2025097" y="1610310"/>
                <a:ext cx="980423" cy="98042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6DC4ABE-1FFF-4E6C-ABFB-B2C6CD48DF40}"/>
                </a:ext>
              </a:extLst>
            </p:cNvPr>
            <p:cNvGrpSpPr/>
            <p:nvPr/>
          </p:nvGrpSpPr>
          <p:grpSpPr>
            <a:xfrm flipH="1">
              <a:off x="5690695" y="1858733"/>
              <a:ext cx="3888465" cy="2741010"/>
              <a:chOff x="395455" y="0"/>
              <a:chExt cx="3888465" cy="2741010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3AFF2C29-BB6F-4846-9270-D98DDE92EA00}"/>
                  </a:ext>
                </a:extLst>
              </p:cNvPr>
              <p:cNvSpPr/>
              <p:nvPr/>
            </p:nvSpPr>
            <p:spPr>
              <a:xfrm>
                <a:off x="1607844" y="0"/>
                <a:ext cx="1832042" cy="18320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CFD902D0-A9FE-478A-964E-772F8D3863F1}"/>
                  </a:ext>
                </a:extLst>
              </p:cNvPr>
              <p:cNvSpPr/>
              <p:nvPr/>
            </p:nvSpPr>
            <p:spPr>
              <a:xfrm>
                <a:off x="2704253" y="889101"/>
                <a:ext cx="1335181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D1AC7C66-163B-4B79-8610-189B101B1A9D}"/>
                  </a:ext>
                </a:extLst>
              </p:cNvPr>
              <p:cNvSpPr/>
              <p:nvPr/>
            </p:nvSpPr>
            <p:spPr>
              <a:xfrm>
                <a:off x="395455" y="522742"/>
                <a:ext cx="1335182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A90914B2-BCC9-4053-BC38-E366070539D0}"/>
                  </a:ext>
                </a:extLst>
              </p:cNvPr>
              <p:cNvSpPr/>
              <p:nvPr/>
            </p:nvSpPr>
            <p:spPr>
              <a:xfrm>
                <a:off x="2155592" y="1412210"/>
                <a:ext cx="980423" cy="98042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78B19AF-B2E6-4DB7-85C4-82BA63994FBC}"/>
                  </a:ext>
                </a:extLst>
              </p:cNvPr>
              <p:cNvSpPr/>
              <p:nvPr/>
            </p:nvSpPr>
            <p:spPr>
              <a:xfrm>
                <a:off x="2948739" y="1405829"/>
                <a:ext cx="1335181" cy="133518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F9C23A94-4A81-4483-9D24-1DC2F5357D11}"/>
                  </a:ext>
                </a:extLst>
              </p:cNvPr>
              <p:cNvSpPr/>
              <p:nvPr/>
            </p:nvSpPr>
            <p:spPr>
              <a:xfrm>
                <a:off x="1355620" y="1275994"/>
                <a:ext cx="980423" cy="98042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88A6BC1-60B9-4082-9A20-B5AA1C19872F}"/>
                </a:ext>
              </a:extLst>
            </p:cNvPr>
            <p:cNvGrpSpPr/>
            <p:nvPr/>
          </p:nvGrpSpPr>
          <p:grpSpPr>
            <a:xfrm flipH="1">
              <a:off x="4518448" y="979715"/>
              <a:ext cx="3536463" cy="6509262"/>
              <a:chOff x="1151651" y="2008099"/>
              <a:chExt cx="2674364" cy="4922471"/>
            </a:xfrm>
          </p:grpSpPr>
          <p:sp>
            <p:nvSpPr>
              <p:cNvPr id="7" name="Freeform 11">
                <a:extLst>
                  <a:ext uri="{FF2B5EF4-FFF2-40B4-BE49-F238E27FC236}">
                    <a16:creationId xmlns:a16="http://schemas.microsoft.com/office/drawing/2014/main" id="{2CD074B2-40B7-49EC-9A48-42A4F2A24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7916" y="3269503"/>
                <a:ext cx="1256667" cy="1621354"/>
              </a:xfrm>
              <a:custGeom>
                <a:avLst/>
                <a:gdLst>
                  <a:gd name="T0" fmla="*/ 8 w 535"/>
                  <a:gd name="T1" fmla="*/ 38 h 691"/>
                  <a:gd name="T2" fmla="*/ 22 w 535"/>
                  <a:gd name="T3" fmla="*/ 108 h 691"/>
                  <a:gd name="T4" fmla="*/ 32 w 535"/>
                  <a:gd name="T5" fmla="*/ 153 h 691"/>
                  <a:gd name="T6" fmla="*/ 41 w 535"/>
                  <a:gd name="T7" fmla="*/ 186 h 691"/>
                  <a:gd name="T8" fmla="*/ 56 w 535"/>
                  <a:gd name="T9" fmla="*/ 238 h 691"/>
                  <a:gd name="T10" fmla="*/ 69 w 535"/>
                  <a:gd name="T11" fmla="*/ 274 h 691"/>
                  <a:gd name="T12" fmla="*/ 80 w 535"/>
                  <a:gd name="T13" fmla="*/ 301 h 691"/>
                  <a:gd name="T14" fmla="*/ 93 w 535"/>
                  <a:gd name="T15" fmla="*/ 328 h 691"/>
                  <a:gd name="T16" fmla="*/ 108 w 535"/>
                  <a:gd name="T17" fmla="*/ 354 h 691"/>
                  <a:gd name="T18" fmla="*/ 125 w 535"/>
                  <a:gd name="T19" fmla="*/ 379 h 691"/>
                  <a:gd name="T20" fmla="*/ 143 w 535"/>
                  <a:gd name="T21" fmla="*/ 403 h 691"/>
                  <a:gd name="T22" fmla="*/ 163 w 535"/>
                  <a:gd name="T23" fmla="*/ 425 h 691"/>
                  <a:gd name="T24" fmla="*/ 181 w 535"/>
                  <a:gd name="T25" fmla="*/ 443 h 691"/>
                  <a:gd name="T26" fmla="*/ 184 w 535"/>
                  <a:gd name="T27" fmla="*/ 445 h 691"/>
                  <a:gd name="T28" fmla="*/ 184 w 535"/>
                  <a:gd name="T29" fmla="*/ 445 h 691"/>
                  <a:gd name="T30" fmla="*/ 192 w 535"/>
                  <a:gd name="T31" fmla="*/ 452 h 691"/>
                  <a:gd name="T32" fmla="*/ 216 w 535"/>
                  <a:gd name="T33" fmla="*/ 470 h 691"/>
                  <a:gd name="T34" fmla="*/ 240 w 535"/>
                  <a:gd name="T35" fmla="*/ 485 h 691"/>
                  <a:gd name="T36" fmla="*/ 342 w 535"/>
                  <a:gd name="T37" fmla="*/ 532 h 691"/>
                  <a:gd name="T38" fmla="*/ 406 w 535"/>
                  <a:gd name="T39" fmla="*/ 558 h 691"/>
                  <a:gd name="T40" fmla="*/ 448 w 535"/>
                  <a:gd name="T41" fmla="*/ 577 h 691"/>
                  <a:gd name="T42" fmla="*/ 472 w 535"/>
                  <a:gd name="T43" fmla="*/ 591 h 691"/>
                  <a:gd name="T44" fmla="*/ 493 w 535"/>
                  <a:gd name="T45" fmla="*/ 604 h 691"/>
                  <a:gd name="T46" fmla="*/ 516 w 535"/>
                  <a:gd name="T47" fmla="*/ 621 h 691"/>
                  <a:gd name="T48" fmla="*/ 535 w 535"/>
                  <a:gd name="T49" fmla="*/ 638 h 691"/>
                  <a:gd name="T50" fmla="*/ 474 w 535"/>
                  <a:gd name="T51" fmla="*/ 685 h 691"/>
                  <a:gd name="T52" fmla="*/ 456 w 535"/>
                  <a:gd name="T53" fmla="*/ 668 h 691"/>
                  <a:gd name="T54" fmla="*/ 442 w 535"/>
                  <a:gd name="T55" fmla="*/ 657 h 691"/>
                  <a:gd name="T56" fmla="*/ 424 w 535"/>
                  <a:gd name="T57" fmla="*/ 644 h 691"/>
                  <a:gd name="T58" fmla="*/ 403 w 535"/>
                  <a:gd name="T59" fmla="*/ 630 h 691"/>
                  <a:gd name="T60" fmla="*/ 349 w 535"/>
                  <a:gd name="T61" fmla="*/ 601 h 691"/>
                  <a:gd name="T62" fmla="*/ 249 w 535"/>
                  <a:gd name="T63" fmla="*/ 549 h 691"/>
                  <a:gd name="T64" fmla="*/ 196 w 535"/>
                  <a:gd name="T65" fmla="*/ 514 h 691"/>
                  <a:gd name="T66" fmla="*/ 179 w 535"/>
                  <a:gd name="T67" fmla="*/ 499 h 691"/>
                  <a:gd name="T68" fmla="*/ 155 w 535"/>
                  <a:gd name="T69" fmla="*/ 477 h 691"/>
                  <a:gd name="T70" fmla="*/ 154 w 535"/>
                  <a:gd name="T71" fmla="*/ 476 h 691"/>
                  <a:gd name="T72" fmla="*/ 151 w 535"/>
                  <a:gd name="T73" fmla="*/ 473 h 691"/>
                  <a:gd name="T74" fmla="*/ 133 w 535"/>
                  <a:gd name="T75" fmla="*/ 452 h 691"/>
                  <a:gd name="T76" fmla="*/ 113 w 535"/>
                  <a:gd name="T77" fmla="*/ 426 h 691"/>
                  <a:gd name="T78" fmla="*/ 95 w 535"/>
                  <a:gd name="T79" fmla="*/ 398 h 691"/>
                  <a:gd name="T80" fmla="*/ 80 w 535"/>
                  <a:gd name="T81" fmla="*/ 369 h 691"/>
                  <a:gd name="T82" fmla="*/ 67 w 535"/>
                  <a:gd name="T83" fmla="*/ 340 h 691"/>
                  <a:gd name="T84" fmla="*/ 55 w 535"/>
                  <a:gd name="T85" fmla="*/ 311 h 691"/>
                  <a:gd name="T86" fmla="*/ 46 w 535"/>
                  <a:gd name="T87" fmla="*/ 282 h 691"/>
                  <a:gd name="T88" fmla="*/ 36 w 535"/>
                  <a:gd name="T89" fmla="*/ 244 h 691"/>
                  <a:gd name="T90" fmla="*/ 25 w 535"/>
                  <a:gd name="T91" fmla="*/ 189 h 691"/>
                  <a:gd name="T92" fmla="*/ 19 w 535"/>
                  <a:gd name="T93" fmla="*/ 155 h 691"/>
                  <a:gd name="T94" fmla="*/ 13 w 535"/>
                  <a:gd name="T95" fmla="*/ 109 h 691"/>
                  <a:gd name="T96" fmla="*/ 5 w 535"/>
                  <a:gd name="T97" fmla="*/ 38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35" h="691">
                    <a:moveTo>
                      <a:pt x="0" y="0"/>
                    </a:moveTo>
                    <a:cubicBezTo>
                      <a:pt x="0" y="0"/>
                      <a:pt x="3" y="14"/>
                      <a:pt x="8" y="38"/>
                    </a:cubicBezTo>
                    <a:cubicBezTo>
                      <a:pt x="10" y="50"/>
                      <a:pt x="13" y="64"/>
                      <a:pt x="17" y="81"/>
                    </a:cubicBezTo>
                    <a:cubicBezTo>
                      <a:pt x="18" y="90"/>
                      <a:pt x="20" y="98"/>
                      <a:pt x="22" y="108"/>
                    </a:cubicBezTo>
                    <a:cubicBezTo>
                      <a:pt x="24" y="117"/>
                      <a:pt x="26" y="127"/>
                      <a:pt x="29" y="137"/>
                    </a:cubicBezTo>
                    <a:cubicBezTo>
                      <a:pt x="30" y="142"/>
                      <a:pt x="31" y="148"/>
                      <a:pt x="32" y="153"/>
                    </a:cubicBezTo>
                    <a:cubicBezTo>
                      <a:pt x="34" y="158"/>
                      <a:pt x="35" y="164"/>
                      <a:pt x="36" y="169"/>
                    </a:cubicBezTo>
                    <a:cubicBezTo>
                      <a:pt x="38" y="175"/>
                      <a:pt x="39" y="180"/>
                      <a:pt x="41" y="186"/>
                    </a:cubicBezTo>
                    <a:cubicBezTo>
                      <a:pt x="42" y="191"/>
                      <a:pt x="44" y="197"/>
                      <a:pt x="45" y="203"/>
                    </a:cubicBezTo>
                    <a:cubicBezTo>
                      <a:pt x="48" y="214"/>
                      <a:pt x="52" y="226"/>
                      <a:pt x="56" y="238"/>
                    </a:cubicBezTo>
                    <a:cubicBezTo>
                      <a:pt x="58" y="244"/>
                      <a:pt x="60" y="250"/>
                      <a:pt x="62" y="256"/>
                    </a:cubicBezTo>
                    <a:cubicBezTo>
                      <a:pt x="64" y="262"/>
                      <a:pt x="67" y="268"/>
                      <a:pt x="69" y="274"/>
                    </a:cubicBezTo>
                    <a:cubicBezTo>
                      <a:pt x="71" y="280"/>
                      <a:pt x="74" y="286"/>
                      <a:pt x="76" y="292"/>
                    </a:cubicBezTo>
                    <a:cubicBezTo>
                      <a:pt x="78" y="295"/>
                      <a:pt x="79" y="298"/>
                      <a:pt x="80" y="301"/>
                    </a:cubicBezTo>
                    <a:cubicBezTo>
                      <a:pt x="82" y="304"/>
                      <a:pt x="83" y="307"/>
                      <a:pt x="85" y="310"/>
                    </a:cubicBezTo>
                    <a:cubicBezTo>
                      <a:pt x="87" y="316"/>
                      <a:pt x="90" y="322"/>
                      <a:pt x="93" y="328"/>
                    </a:cubicBezTo>
                    <a:cubicBezTo>
                      <a:pt x="97" y="333"/>
                      <a:pt x="100" y="339"/>
                      <a:pt x="103" y="345"/>
                    </a:cubicBezTo>
                    <a:cubicBezTo>
                      <a:pt x="105" y="348"/>
                      <a:pt x="106" y="351"/>
                      <a:pt x="108" y="354"/>
                    </a:cubicBezTo>
                    <a:cubicBezTo>
                      <a:pt x="114" y="362"/>
                      <a:pt x="114" y="362"/>
                      <a:pt x="114" y="362"/>
                    </a:cubicBezTo>
                    <a:cubicBezTo>
                      <a:pt x="117" y="368"/>
                      <a:pt x="121" y="374"/>
                      <a:pt x="125" y="379"/>
                    </a:cubicBezTo>
                    <a:cubicBezTo>
                      <a:pt x="129" y="384"/>
                      <a:pt x="133" y="390"/>
                      <a:pt x="137" y="395"/>
                    </a:cubicBezTo>
                    <a:cubicBezTo>
                      <a:pt x="139" y="398"/>
                      <a:pt x="141" y="401"/>
                      <a:pt x="143" y="403"/>
                    </a:cubicBezTo>
                    <a:cubicBezTo>
                      <a:pt x="150" y="410"/>
                      <a:pt x="150" y="410"/>
                      <a:pt x="150" y="410"/>
                    </a:cubicBezTo>
                    <a:cubicBezTo>
                      <a:pt x="154" y="415"/>
                      <a:pt x="159" y="421"/>
                      <a:pt x="163" y="425"/>
                    </a:cubicBezTo>
                    <a:cubicBezTo>
                      <a:pt x="168" y="430"/>
                      <a:pt x="173" y="435"/>
                      <a:pt x="178" y="439"/>
                    </a:cubicBezTo>
                    <a:cubicBezTo>
                      <a:pt x="181" y="443"/>
                      <a:pt x="181" y="443"/>
                      <a:pt x="181" y="443"/>
                    </a:cubicBezTo>
                    <a:cubicBezTo>
                      <a:pt x="183" y="444"/>
                      <a:pt x="183" y="444"/>
                      <a:pt x="183" y="444"/>
                    </a:cubicBezTo>
                    <a:cubicBezTo>
                      <a:pt x="184" y="445"/>
                      <a:pt x="184" y="445"/>
                      <a:pt x="184" y="445"/>
                    </a:cubicBezTo>
                    <a:cubicBezTo>
                      <a:pt x="184" y="446"/>
                      <a:pt x="184" y="446"/>
                      <a:pt x="184" y="446"/>
                    </a:cubicBezTo>
                    <a:cubicBezTo>
                      <a:pt x="184" y="445"/>
                      <a:pt x="184" y="446"/>
                      <a:pt x="184" y="445"/>
                    </a:cubicBezTo>
                    <a:cubicBezTo>
                      <a:pt x="184" y="446"/>
                      <a:pt x="184" y="446"/>
                      <a:pt x="184" y="446"/>
                    </a:cubicBezTo>
                    <a:cubicBezTo>
                      <a:pt x="192" y="452"/>
                      <a:pt x="192" y="452"/>
                      <a:pt x="192" y="452"/>
                    </a:cubicBezTo>
                    <a:cubicBezTo>
                      <a:pt x="198" y="457"/>
                      <a:pt x="203" y="462"/>
                      <a:pt x="208" y="465"/>
                    </a:cubicBezTo>
                    <a:cubicBezTo>
                      <a:pt x="216" y="470"/>
                      <a:pt x="216" y="470"/>
                      <a:pt x="216" y="470"/>
                    </a:cubicBezTo>
                    <a:cubicBezTo>
                      <a:pt x="218" y="472"/>
                      <a:pt x="221" y="474"/>
                      <a:pt x="223" y="475"/>
                    </a:cubicBezTo>
                    <a:cubicBezTo>
                      <a:pt x="229" y="478"/>
                      <a:pt x="234" y="482"/>
                      <a:pt x="240" y="485"/>
                    </a:cubicBezTo>
                    <a:cubicBezTo>
                      <a:pt x="251" y="491"/>
                      <a:pt x="262" y="497"/>
                      <a:pt x="274" y="502"/>
                    </a:cubicBezTo>
                    <a:cubicBezTo>
                      <a:pt x="297" y="513"/>
                      <a:pt x="320" y="523"/>
                      <a:pt x="342" y="532"/>
                    </a:cubicBezTo>
                    <a:cubicBezTo>
                      <a:pt x="353" y="536"/>
                      <a:pt x="364" y="540"/>
                      <a:pt x="375" y="545"/>
                    </a:cubicBezTo>
                    <a:cubicBezTo>
                      <a:pt x="386" y="549"/>
                      <a:pt x="396" y="553"/>
                      <a:pt x="406" y="558"/>
                    </a:cubicBezTo>
                    <a:cubicBezTo>
                      <a:pt x="416" y="562"/>
                      <a:pt x="426" y="566"/>
                      <a:pt x="435" y="571"/>
                    </a:cubicBezTo>
                    <a:cubicBezTo>
                      <a:pt x="439" y="573"/>
                      <a:pt x="444" y="575"/>
                      <a:pt x="448" y="577"/>
                    </a:cubicBezTo>
                    <a:cubicBezTo>
                      <a:pt x="452" y="580"/>
                      <a:pt x="456" y="582"/>
                      <a:pt x="460" y="584"/>
                    </a:cubicBezTo>
                    <a:cubicBezTo>
                      <a:pt x="464" y="587"/>
                      <a:pt x="468" y="589"/>
                      <a:pt x="472" y="591"/>
                    </a:cubicBezTo>
                    <a:cubicBezTo>
                      <a:pt x="476" y="593"/>
                      <a:pt x="479" y="595"/>
                      <a:pt x="483" y="598"/>
                    </a:cubicBezTo>
                    <a:cubicBezTo>
                      <a:pt x="486" y="600"/>
                      <a:pt x="490" y="602"/>
                      <a:pt x="493" y="604"/>
                    </a:cubicBezTo>
                    <a:cubicBezTo>
                      <a:pt x="496" y="606"/>
                      <a:pt x="499" y="608"/>
                      <a:pt x="502" y="610"/>
                    </a:cubicBezTo>
                    <a:cubicBezTo>
                      <a:pt x="507" y="614"/>
                      <a:pt x="512" y="618"/>
                      <a:pt x="516" y="621"/>
                    </a:cubicBezTo>
                    <a:cubicBezTo>
                      <a:pt x="520" y="625"/>
                      <a:pt x="524" y="628"/>
                      <a:pt x="527" y="630"/>
                    </a:cubicBezTo>
                    <a:cubicBezTo>
                      <a:pt x="532" y="636"/>
                      <a:pt x="535" y="638"/>
                      <a:pt x="535" y="638"/>
                    </a:cubicBezTo>
                    <a:cubicBezTo>
                      <a:pt x="480" y="691"/>
                      <a:pt x="480" y="691"/>
                      <a:pt x="480" y="691"/>
                    </a:cubicBezTo>
                    <a:cubicBezTo>
                      <a:pt x="480" y="691"/>
                      <a:pt x="478" y="689"/>
                      <a:pt x="474" y="685"/>
                    </a:cubicBezTo>
                    <a:cubicBezTo>
                      <a:pt x="472" y="683"/>
                      <a:pt x="470" y="681"/>
                      <a:pt x="467" y="678"/>
                    </a:cubicBezTo>
                    <a:cubicBezTo>
                      <a:pt x="464" y="675"/>
                      <a:pt x="460" y="672"/>
                      <a:pt x="456" y="668"/>
                    </a:cubicBezTo>
                    <a:cubicBezTo>
                      <a:pt x="454" y="666"/>
                      <a:pt x="452" y="664"/>
                      <a:pt x="450" y="662"/>
                    </a:cubicBezTo>
                    <a:cubicBezTo>
                      <a:pt x="447" y="661"/>
                      <a:pt x="445" y="659"/>
                      <a:pt x="442" y="657"/>
                    </a:cubicBezTo>
                    <a:cubicBezTo>
                      <a:pt x="439" y="655"/>
                      <a:pt x="437" y="653"/>
                      <a:pt x="434" y="650"/>
                    </a:cubicBezTo>
                    <a:cubicBezTo>
                      <a:pt x="431" y="648"/>
                      <a:pt x="428" y="646"/>
                      <a:pt x="424" y="644"/>
                    </a:cubicBezTo>
                    <a:cubicBezTo>
                      <a:pt x="421" y="642"/>
                      <a:pt x="418" y="639"/>
                      <a:pt x="414" y="637"/>
                    </a:cubicBezTo>
                    <a:cubicBezTo>
                      <a:pt x="410" y="635"/>
                      <a:pt x="407" y="633"/>
                      <a:pt x="403" y="630"/>
                    </a:cubicBezTo>
                    <a:cubicBezTo>
                      <a:pt x="395" y="626"/>
                      <a:pt x="386" y="621"/>
                      <a:pt x="378" y="616"/>
                    </a:cubicBezTo>
                    <a:cubicBezTo>
                      <a:pt x="369" y="611"/>
                      <a:pt x="359" y="606"/>
                      <a:pt x="349" y="601"/>
                    </a:cubicBezTo>
                    <a:cubicBezTo>
                      <a:pt x="339" y="596"/>
                      <a:pt x="329" y="591"/>
                      <a:pt x="318" y="585"/>
                    </a:cubicBezTo>
                    <a:cubicBezTo>
                      <a:pt x="296" y="574"/>
                      <a:pt x="273" y="563"/>
                      <a:pt x="249" y="549"/>
                    </a:cubicBezTo>
                    <a:cubicBezTo>
                      <a:pt x="237" y="542"/>
                      <a:pt x="226" y="534"/>
                      <a:pt x="214" y="527"/>
                    </a:cubicBezTo>
                    <a:cubicBezTo>
                      <a:pt x="208" y="522"/>
                      <a:pt x="202" y="518"/>
                      <a:pt x="196" y="514"/>
                    </a:cubicBezTo>
                    <a:cubicBezTo>
                      <a:pt x="193" y="512"/>
                      <a:pt x="190" y="509"/>
                      <a:pt x="187" y="507"/>
                    </a:cubicBezTo>
                    <a:cubicBezTo>
                      <a:pt x="179" y="499"/>
                      <a:pt x="179" y="499"/>
                      <a:pt x="179" y="499"/>
                    </a:cubicBezTo>
                    <a:cubicBezTo>
                      <a:pt x="172" y="494"/>
                      <a:pt x="168" y="490"/>
                      <a:pt x="163" y="485"/>
                    </a:cubicBezTo>
                    <a:cubicBezTo>
                      <a:pt x="155" y="477"/>
                      <a:pt x="155" y="477"/>
                      <a:pt x="155" y="477"/>
                    </a:cubicBezTo>
                    <a:cubicBezTo>
                      <a:pt x="154" y="476"/>
                      <a:pt x="154" y="476"/>
                      <a:pt x="154" y="476"/>
                    </a:cubicBezTo>
                    <a:cubicBezTo>
                      <a:pt x="154" y="476"/>
                      <a:pt x="154" y="476"/>
                      <a:pt x="154" y="476"/>
                    </a:cubicBezTo>
                    <a:cubicBezTo>
                      <a:pt x="153" y="475"/>
                      <a:pt x="153" y="475"/>
                      <a:pt x="153" y="475"/>
                    </a:cubicBezTo>
                    <a:cubicBezTo>
                      <a:pt x="151" y="473"/>
                      <a:pt x="151" y="473"/>
                      <a:pt x="151" y="473"/>
                    </a:cubicBezTo>
                    <a:cubicBezTo>
                      <a:pt x="148" y="469"/>
                      <a:pt x="148" y="469"/>
                      <a:pt x="148" y="469"/>
                    </a:cubicBezTo>
                    <a:cubicBezTo>
                      <a:pt x="143" y="463"/>
                      <a:pt x="138" y="458"/>
                      <a:pt x="133" y="452"/>
                    </a:cubicBezTo>
                    <a:cubicBezTo>
                      <a:pt x="128" y="446"/>
                      <a:pt x="124" y="440"/>
                      <a:pt x="120" y="434"/>
                    </a:cubicBezTo>
                    <a:cubicBezTo>
                      <a:pt x="113" y="426"/>
                      <a:pt x="113" y="426"/>
                      <a:pt x="113" y="426"/>
                    </a:cubicBezTo>
                    <a:cubicBezTo>
                      <a:pt x="111" y="423"/>
                      <a:pt x="109" y="420"/>
                      <a:pt x="107" y="416"/>
                    </a:cubicBezTo>
                    <a:cubicBezTo>
                      <a:pt x="103" y="410"/>
                      <a:pt x="99" y="404"/>
                      <a:pt x="95" y="398"/>
                    </a:cubicBezTo>
                    <a:cubicBezTo>
                      <a:pt x="92" y="392"/>
                      <a:pt x="88" y="385"/>
                      <a:pt x="85" y="379"/>
                    </a:cubicBezTo>
                    <a:cubicBezTo>
                      <a:pt x="80" y="369"/>
                      <a:pt x="80" y="369"/>
                      <a:pt x="80" y="369"/>
                    </a:cubicBezTo>
                    <a:cubicBezTo>
                      <a:pt x="78" y="366"/>
                      <a:pt x="77" y="363"/>
                      <a:pt x="75" y="360"/>
                    </a:cubicBezTo>
                    <a:cubicBezTo>
                      <a:pt x="72" y="353"/>
                      <a:pt x="70" y="347"/>
                      <a:pt x="67" y="340"/>
                    </a:cubicBezTo>
                    <a:cubicBezTo>
                      <a:pt x="64" y="334"/>
                      <a:pt x="62" y="327"/>
                      <a:pt x="59" y="321"/>
                    </a:cubicBezTo>
                    <a:cubicBezTo>
                      <a:pt x="58" y="317"/>
                      <a:pt x="57" y="314"/>
                      <a:pt x="55" y="311"/>
                    </a:cubicBezTo>
                    <a:cubicBezTo>
                      <a:pt x="54" y="308"/>
                      <a:pt x="53" y="304"/>
                      <a:pt x="52" y="301"/>
                    </a:cubicBezTo>
                    <a:cubicBezTo>
                      <a:pt x="50" y="295"/>
                      <a:pt x="48" y="288"/>
                      <a:pt x="46" y="282"/>
                    </a:cubicBezTo>
                    <a:cubicBezTo>
                      <a:pt x="44" y="275"/>
                      <a:pt x="42" y="269"/>
                      <a:pt x="41" y="263"/>
                    </a:cubicBezTo>
                    <a:cubicBezTo>
                      <a:pt x="39" y="256"/>
                      <a:pt x="37" y="250"/>
                      <a:pt x="36" y="244"/>
                    </a:cubicBezTo>
                    <a:cubicBezTo>
                      <a:pt x="33" y="231"/>
                      <a:pt x="30" y="219"/>
                      <a:pt x="28" y="207"/>
                    </a:cubicBezTo>
                    <a:cubicBezTo>
                      <a:pt x="27" y="201"/>
                      <a:pt x="26" y="195"/>
                      <a:pt x="25" y="189"/>
                    </a:cubicBezTo>
                    <a:cubicBezTo>
                      <a:pt x="24" y="183"/>
                      <a:pt x="23" y="178"/>
                      <a:pt x="22" y="172"/>
                    </a:cubicBezTo>
                    <a:cubicBezTo>
                      <a:pt x="21" y="166"/>
                      <a:pt x="20" y="161"/>
                      <a:pt x="19" y="155"/>
                    </a:cubicBezTo>
                    <a:cubicBezTo>
                      <a:pt x="18" y="150"/>
                      <a:pt x="18" y="145"/>
                      <a:pt x="17" y="139"/>
                    </a:cubicBezTo>
                    <a:cubicBezTo>
                      <a:pt x="15" y="129"/>
                      <a:pt x="14" y="119"/>
                      <a:pt x="13" y="109"/>
                    </a:cubicBezTo>
                    <a:cubicBezTo>
                      <a:pt x="12" y="100"/>
                      <a:pt x="11" y="91"/>
                      <a:pt x="10" y="82"/>
                    </a:cubicBezTo>
                    <a:cubicBezTo>
                      <a:pt x="8" y="65"/>
                      <a:pt x="6" y="50"/>
                      <a:pt x="5" y="38"/>
                    </a:cubicBezTo>
                    <a:cubicBezTo>
                      <a:pt x="2" y="1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8B5E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 dirty="0">
                  <a:latin typeface="Lobster 1.4" panose="02000506000000020003"/>
                </a:endParaRPr>
              </a:p>
            </p:txBody>
          </p:sp>
          <p:sp>
            <p:nvSpPr>
              <p:cNvPr id="8" name="Freeform 12">
                <a:extLst>
                  <a:ext uri="{FF2B5EF4-FFF2-40B4-BE49-F238E27FC236}">
                    <a16:creationId xmlns:a16="http://schemas.microsoft.com/office/drawing/2014/main" id="{D69B0E4B-8A18-418E-A512-531710141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850" y="2944284"/>
                <a:ext cx="767262" cy="1526630"/>
              </a:xfrm>
              <a:custGeom>
                <a:avLst/>
                <a:gdLst>
                  <a:gd name="T0" fmla="*/ 0 w 327"/>
                  <a:gd name="T1" fmla="*/ 588 h 651"/>
                  <a:gd name="T2" fmla="*/ 27 w 327"/>
                  <a:gd name="T3" fmla="*/ 571 h 651"/>
                  <a:gd name="T4" fmla="*/ 40 w 327"/>
                  <a:gd name="T5" fmla="*/ 563 h 651"/>
                  <a:gd name="T6" fmla="*/ 55 w 327"/>
                  <a:gd name="T7" fmla="*/ 552 h 651"/>
                  <a:gd name="T8" fmla="*/ 72 w 327"/>
                  <a:gd name="T9" fmla="*/ 540 h 651"/>
                  <a:gd name="T10" fmla="*/ 81 w 327"/>
                  <a:gd name="T11" fmla="*/ 534 h 651"/>
                  <a:gd name="T12" fmla="*/ 90 w 327"/>
                  <a:gd name="T13" fmla="*/ 526 h 651"/>
                  <a:gd name="T14" fmla="*/ 109 w 327"/>
                  <a:gd name="T15" fmla="*/ 510 h 651"/>
                  <a:gd name="T16" fmla="*/ 129 w 327"/>
                  <a:gd name="T17" fmla="*/ 492 h 651"/>
                  <a:gd name="T18" fmla="*/ 139 w 327"/>
                  <a:gd name="T19" fmla="*/ 482 h 651"/>
                  <a:gd name="T20" fmla="*/ 149 w 327"/>
                  <a:gd name="T21" fmla="*/ 471 h 651"/>
                  <a:gd name="T22" fmla="*/ 170 w 327"/>
                  <a:gd name="T23" fmla="*/ 449 h 651"/>
                  <a:gd name="T24" fmla="*/ 208 w 327"/>
                  <a:gd name="T25" fmla="*/ 400 h 651"/>
                  <a:gd name="T26" fmla="*/ 243 w 327"/>
                  <a:gd name="T27" fmla="*/ 345 h 651"/>
                  <a:gd name="T28" fmla="*/ 258 w 327"/>
                  <a:gd name="T29" fmla="*/ 315 h 651"/>
                  <a:gd name="T30" fmla="*/ 262 w 327"/>
                  <a:gd name="T31" fmla="*/ 308 h 651"/>
                  <a:gd name="T32" fmla="*/ 265 w 327"/>
                  <a:gd name="T33" fmla="*/ 300 h 651"/>
                  <a:gd name="T34" fmla="*/ 271 w 327"/>
                  <a:gd name="T35" fmla="*/ 285 h 651"/>
                  <a:gd name="T36" fmla="*/ 277 w 327"/>
                  <a:gd name="T37" fmla="*/ 270 h 651"/>
                  <a:gd name="T38" fmla="*/ 283 w 327"/>
                  <a:gd name="T39" fmla="*/ 255 h 651"/>
                  <a:gd name="T40" fmla="*/ 293 w 327"/>
                  <a:gd name="T41" fmla="*/ 225 h 651"/>
                  <a:gd name="T42" fmla="*/ 307 w 327"/>
                  <a:gd name="T43" fmla="*/ 167 h 651"/>
                  <a:gd name="T44" fmla="*/ 312 w 327"/>
                  <a:gd name="T45" fmla="*/ 139 h 651"/>
                  <a:gd name="T46" fmla="*/ 315 w 327"/>
                  <a:gd name="T47" fmla="*/ 113 h 651"/>
                  <a:gd name="T48" fmla="*/ 316 w 327"/>
                  <a:gd name="T49" fmla="*/ 101 h 651"/>
                  <a:gd name="T50" fmla="*/ 317 w 327"/>
                  <a:gd name="T51" fmla="*/ 95 h 651"/>
                  <a:gd name="T52" fmla="*/ 317 w 327"/>
                  <a:gd name="T53" fmla="*/ 89 h 651"/>
                  <a:gd name="T54" fmla="*/ 318 w 327"/>
                  <a:gd name="T55" fmla="*/ 67 h 651"/>
                  <a:gd name="T56" fmla="*/ 319 w 327"/>
                  <a:gd name="T57" fmla="*/ 48 h 651"/>
                  <a:gd name="T58" fmla="*/ 319 w 327"/>
                  <a:gd name="T59" fmla="*/ 32 h 651"/>
                  <a:gd name="T60" fmla="*/ 318 w 327"/>
                  <a:gd name="T61" fmla="*/ 0 h 651"/>
                  <a:gd name="T62" fmla="*/ 322 w 327"/>
                  <a:gd name="T63" fmla="*/ 31 h 651"/>
                  <a:gd name="T64" fmla="*/ 324 w 327"/>
                  <a:gd name="T65" fmla="*/ 48 h 651"/>
                  <a:gd name="T66" fmla="*/ 325 w 327"/>
                  <a:gd name="T67" fmla="*/ 67 h 651"/>
                  <a:gd name="T68" fmla="*/ 327 w 327"/>
                  <a:gd name="T69" fmla="*/ 89 h 651"/>
                  <a:gd name="T70" fmla="*/ 327 w 327"/>
                  <a:gd name="T71" fmla="*/ 95 h 651"/>
                  <a:gd name="T72" fmla="*/ 327 w 327"/>
                  <a:gd name="T73" fmla="*/ 101 h 651"/>
                  <a:gd name="T74" fmla="*/ 327 w 327"/>
                  <a:gd name="T75" fmla="*/ 114 h 651"/>
                  <a:gd name="T76" fmla="*/ 327 w 327"/>
                  <a:gd name="T77" fmla="*/ 140 h 651"/>
                  <a:gd name="T78" fmla="*/ 324 w 327"/>
                  <a:gd name="T79" fmla="*/ 169 h 651"/>
                  <a:gd name="T80" fmla="*/ 316 w 327"/>
                  <a:gd name="T81" fmla="*/ 231 h 651"/>
                  <a:gd name="T82" fmla="*/ 309 w 327"/>
                  <a:gd name="T83" fmla="*/ 263 h 651"/>
                  <a:gd name="T84" fmla="*/ 306 w 327"/>
                  <a:gd name="T85" fmla="*/ 279 h 651"/>
                  <a:gd name="T86" fmla="*/ 301 w 327"/>
                  <a:gd name="T87" fmla="*/ 296 h 651"/>
                  <a:gd name="T88" fmla="*/ 296 w 327"/>
                  <a:gd name="T89" fmla="*/ 312 h 651"/>
                  <a:gd name="T90" fmla="*/ 293 w 327"/>
                  <a:gd name="T91" fmla="*/ 320 h 651"/>
                  <a:gd name="T92" fmla="*/ 290 w 327"/>
                  <a:gd name="T93" fmla="*/ 329 h 651"/>
                  <a:gd name="T94" fmla="*/ 278 w 327"/>
                  <a:gd name="T95" fmla="*/ 361 h 651"/>
                  <a:gd name="T96" fmla="*/ 247 w 327"/>
                  <a:gd name="T97" fmla="*/ 424 h 651"/>
                  <a:gd name="T98" fmla="*/ 211 w 327"/>
                  <a:gd name="T99" fmla="*/ 482 h 651"/>
                  <a:gd name="T100" fmla="*/ 192 w 327"/>
                  <a:gd name="T101" fmla="*/ 508 h 651"/>
                  <a:gd name="T102" fmla="*/ 182 w 327"/>
                  <a:gd name="T103" fmla="*/ 520 h 651"/>
                  <a:gd name="T104" fmla="*/ 172 w 327"/>
                  <a:gd name="T105" fmla="*/ 532 h 651"/>
                  <a:gd name="T106" fmla="*/ 153 w 327"/>
                  <a:gd name="T107" fmla="*/ 554 h 651"/>
                  <a:gd name="T108" fmla="*/ 133 w 327"/>
                  <a:gd name="T109" fmla="*/ 574 h 651"/>
                  <a:gd name="T110" fmla="*/ 124 w 327"/>
                  <a:gd name="T111" fmla="*/ 583 h 651"/>
                  <a:gd name="T112" fmla="*/ 115 w 327"/>
                  <a:gd name="T113" fmla="*/ 592 h 651"/>
                  <a:gd name="T114" fmla="*/ 97 w 327"/>
                  <a:gd name="T115" fmla="*/ 608 h 651"/>
                  <a:gd name="T116" fmla="*/ 82 w 327"/>
                  <a:gd name="T117" fmla="*/ 621 h 651"/>
                  <a:gd name="T118" fmla="*/ 69 w 327"/>
                  <a:gd name="T119" fmla="*/ 632 h 651"/>
                  <a:gd name="T120" fmla="*/ 44 w 327"/>
                  <a:gd name="T121" fmla="*/ 651 h 651"/>
                  <a:gd name="T122" fmla="*/ 0 w 327"/>
                  <a:gd name="T123" fmla="*/ 588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27" h="651">
                    <a:moveTo>
                      <a:pt x="0" y="588"/>
                    </a:moveTo>
                    <a:cubicBezTo>
                      <a:pt x="0" y="588"/>
                      <a:pt x="10" y="582"/>
                      <a:pt x="27" y="571"/>
                    </a:cubicBezTo>
                    <a:cubicBezTo>
                      <a:pt x="31" y="569"/>
                      <a:pt x="35" y="566"/>
                      <a:pt x="40" y="563"/>
                    </a:cubicBezTo>
                    <a:cubicBezTo>
                      <a:pt x="45" y="559"/>
                      <a:pt x="50" y="556"/>
                      <a:pt x="55" y="552"/>
                    </a:cubicBezTo>
                    <a:cubicBezTo>
                      <a:pt x="60" y="549"/>
                      <a:pt x="66" y="545"/>
                      <a:pt x="72" y="540"/>
                    </a:cubicBezTo>
                    <a:cubicBezTo>
                      <a:pt x="75" y="538"/>
                      <a:pt x="78" y="536"/>
                      <a:pt x="81" y="534"/>
                    </a:cubicBezTo>
                    <a:cubicBezTo>
                      <a:pt x="84" y="531"/>
                      <a:pt x="87" y="529"/>
                      <a:pt x="90" y="526"/>
                    </a:cubicBezTo>
                    <a:cubicBezTo>
                      <a:pt x="96" y="521"/>
                      <a:pt x="103" y="516"/>
                      <a:pt x="109" y="510"/>
                    </a:cubicBezTo>
                    <a:cubicBezTo>
                      <a:pt x="116" y="504"/>
                      <a:pt x="122" y="498"/>
                      <a:pt x="129" y="492"/>
                    </a:cubicBezTo>
                    <a:cubicBezTo>
                      <a:pt x="132" y="488"/>
                      <a:pt x="136" y="485"/>
                      <a:pt x="139" y="482"/>
                    </a:cubicBezTo>
                    <a:cubicBezTo>
                      <a:pt x="143" y="479"/>
                      <a:pt x="146" y="475"/>
                      <a:pt x="149" y="471"/>
                    </a:cubicBezTo>
                    <a:cubicBezTo>
                      <a:pt x="156" y="464"/>
                      <a:pt x="163" y="457"/>
                      <a:pt x="170" y="449"/>
                    </a:cubicBezTo>
                    <a:cubicBezTo>
                      <a:pt x="182" y="434"/>
                      <a:pt x="196" y="418"/>
                      <a:pt x="208" y="400"/>
                    </a:cubicBezTo>
                    <a:cubicBezTo>
                      <a:pt x="221" y="383"/>
                      <a:pt x="232" y="363"/>
                      <a:pt x="243" y="345"/>
                    </a:cubicBezTo>
                    <a:cubicBezTo>
                      <a:pt x="248" y="335"/>
                      <a:pt x="253" y="325"/>
                      <a:pt x="258" y="315"/>
                    </a:cubicBezTo>
                    <a:cubicBezTo>
                      <a:pt x="262" y="308"/>
                      <a:pt x="262" y="308"/>
                      <a:pt x="262" y="308"/>
                    </a:cubicBezTo>
                    <a:cubicBezTo>
                      <a:pt x="265" y="300"/>
                      <a:pt x="265" y="300"/>
                      <a:pt x="265" y="300"/>
                    </a:cubicBezTo>
                    <a:cubicBezTo>
                      <a:pt x="267" y="295"/>
                      <a:pt x="269" y="290"/>
                      <a:pt x="271" y="285"/>
                    </a:cubicBezTo>
                    <a:cubicBezTo>
                      <a:pt x="273" y="280"/>
                      <a:pt x="275" y="275"/>
                      <a:pt x="277" y="270"/>
                    </a:cubicBezTo>
                    <a:cubicBezTo>
                      <a:pt x="279" y="265"/>
                      <a:pt x="281" y="260"/>
                      <a:pt x="283" y="255"/>
                    </a:cubicBezTo>
                    <a:cubicBezTo>
                      <a:pt x="286" y="245"/>
                      <a:pt x="290" y="235"/>
                      <a:pt x="293" y="225"/>
                    </a:cubicBezTo>
                    <a:cubicBezTo>
                      <a:pt x="298" y="205"/>
                      <a:pt x="304" y="186"/>
                      <a:pt x="307" y="167"/>
                    </a:cubicBezTo>
                    <a:cubicBezTo>
                      <a:pt x="308" y="157"/>
                      <a:pt x="310" y="148"/>
                      <a:pt x="312" y="139"/>
                    </a:cubicBezTo>
                    <a:cubicBezTo>
                      <a:pt x="313" y="130"/>
                      <a:pt x="314" y="121"/>
                      <a:pt x="315" y="113"/>
                    </a:cubicBezTo>
                    <a:cubicBezTo>
                      <a:pt x="315" y="109"/>
                      <a:pt x="316" y="105"/>
                      <a:pt x="316" y="101"/>
                    </a:cubicBezTo>
                    <a:cubicBezTo>
                      <a:pt x="316" y="99"/>
                      <a:pt x="317" y="97"/>
                      <a:pt x="317" y="95"/>
                    </a:cubicBezTo>
                    <a:cubicBezTo>
                      <a:pt x="317" y="93"/>
                      <a:pt x="317" y="91"/>
                      <a:pt x="317" y="89"/>
                    </a:cubicBezTo>
                    <a:cubicBezTo>
                      <a:pt x="318" y="81"/>
                      <a:pt x="318" y="74"/>
                      <a:pt x="318" y="67"/>
                    </a:cubicBezTo>
                    <a:cubicBezTo>
                      <a:pt x="319" y="60"/>
                      <a:pt x="319" y="54"/>
                      <a:pt x="319" y="48"/>
                    </a:cubicBezTo>
                    <a:cubicBezTo>
                      <a:pt x="319" y="42"/>
                      <a:pt x="319" y="36"/>
                      <a:pt x="319" y="32"/>
                    </a:cubicBezTo>
                    <a:cubicBezTo>
                      <a:pt x="318" y="12"/>
                      <a:pt x="318" y="0"/>
                      <a:pt x="318" y="0"/>
                    </a:cubicBezTo>
                    <a:cubicBezTo>
                      <a:pt x="318" y="0"/>
                      <a:pt x="320" y="12"/>
                      <a:pt x="322" y="31"/>
                    </a:cubicBezTo>
                    <a:cubicBezTo>
                      <a:pt x="323" y="36"/>
                      <a:pt x="323" y="42"/>
                      <a:pt x="324" y="48"/>
                    </a:cubicBezTo>
                    <a:cubicBezTo>
                      <a:pt x="325" y="54"/>
                      <a:pt x="325" y="60"/>
                      <a:pt x="325" y="67"/>
                    </a:cubicBezTo>
                    <a:cubicBezTo>
                      <a:pt x="326" y="74"/>
                      <a:pt x="326" y="81"/>
                      <a:pt x="327" y="89"/>
                    </a:cubicBezTo>
                    <a:cubicBezTo>
                      <a:pt x="327" y="91"/>
                      <a:pt x="327" y="93"/>
                      <a:pt x="327" y="95"/>
                    </a:cubicBezTo>
                    <a:cubicBezTo>
                      <a:pt x="327" y="97"/>
                      <a:pt x="327" y="99"/>
                      <a:pt x="327" y="101"/>
                    </a:cubicBezTo>
                    <a:cubicBezTo>
                      <a:pt x="327" y="105"/>
                      <a:pt x="327" y="109"/>
                      <a:pt x="327" y="114"/>
                    </a:cubicBezTo>
                    <a:cubicBezTo>
                      <a:pt x="327" y="122"/>
                      <a:pt x="327" y="131"/>
                      <a:pt x="327" y="140"/>
                    </a:cubicBezTo>
                    <a:cubicBezTo>
                      <a:pt x="326" y="150"/>
                      <a:pt x="325" y="159"/>
                      <a:pt x="324" y="169"/>
                    </a:cubicBezTo>
                    <a:cubicBezTo>
                      <a:pt x="323" y="189"/>
                      <a:pt x="319" y="209"/>
                      <a:pt x="316" y="231"/>
                    </a:cubicBezTo>
                    <a:cubicBezTo>
                      <a:pt x="314" y="241"/>
                      <a:pt x="312" y="252"/>
                      <a:pt x="309" y="263"/>
                    </a:cubicBezTo>
                    <a:cubicBezTo>
                      <a:pt x="308" y="268"/>
                      <a:pt x="307" y="274"/>
                      <a:pt x="306" y="279"/>
                    </a:cubicBezTo>
                    <a:cubicBezTo>
                      <a:pt x="304" y="285"/>
                      <a:pt x="302" y="290"/>
                      <a:pt x="301" y="296"/>
                    </a:cubicBezTo>
                    <a:cubicBezTo>
                      <a:pt x="299" y="301"/>
                      <a:pt x="297" y="307"/>
                      <a:pt x="296" y="312"/>
                    </a:cubicBezTo>
                    <a:cubicBezTo>
                      <a:pt x="293" y="320"/>
                      <a:pt x="293" y="320"/>
                      <a:pt x="293" y="320"/>
                    </a:cubicBezTo>
                    <a:cubicBezTo>
                      <a:pt x="290" y="329"/>
                      <a:pt x="290" y="329"/>
                      <a:pt x="290" y="329"/>
                    </a:cubicBezTo>
                    <a:cubicBezTo>
                      <a:pt x="286" y="339"/>
                      <a:pt x="282" y="350"/>
                      <a:pt x="278" y="361"/>
                    </a:cubicBezTo>
                    <a:cubicBezTo>
                      <a:pt x="268" y="382"/>
                      <a:pt x="259" y="404"/>
                      <a:pt x="247" y="424"/>
                    </a:cubicBezTo>
                    <a:cubicBezTo>
                      <a:pt x="236" y="444"/>
                      <a:pt x="223" y="463"/>
                      <a:pt x="211" y="482"/>
                    </a:cubicBezTo>
                    <a:cubicBezTo>
                      <a:pt x="205" y="491"/>
                      <a:pt x="198" y="499"/>
                      <a:pt x="192" y="508"/>
                    </a:cubicBezTo>
                    <a:cubicBezTo>
                      <a:pt x="189" y="512"/>
                      <a:pt x="185" y="516"/>
                      <a:pt x="182" y="520"/>
                    </a:cubicBezTo>
                    <a:cubicBezTo>
                      <a:pt x="179" y="524"/>
                      <a:pt x="175" y="528"/>
                      <a:pt x="172" y="532"/>
                    </a:cubicBezTo>
                    <a:cubicBezTo>
                      <a:pt x="165" y="540"/>
                      <a:pt x="159" y="547"/>
                      <a:pt x="153" y="554"/>
                    </a:cubicBezTo>
                    <a:cubicBezTo>
                      <a:pt x="146" y="561"/>
                      <a:pt x="140" y="568"/>
                      <a:pt x="133" y="574"/>
                    </a:cubicBezTo>
                    <a:cubicBezTo>
                      <a:pt x="130" y="577"/>
                      <a:pt x="127" y="580"/>
                      <a:pt x="124" y="583"/>
                    </a:cubicBezTo>
                    <a:cubicBezTo>
                      <a:pt x="121" y="586"/>
                      <a:pt x="118" y="589"/>
                      <a:pt x="115" y="592"/>
                    </a:cubicBezTo>
                    <a:cubicBezTo>
                      <a:pt x="109" y="598"/>
                      <a:pt x="103" y="603"/>
                      <a:pt x="97" y="608"/>
                    </a:cubicBezTo>
                    <a:cubicBezTo>
                      <a:pt x="92" y="613"/>
                      <a:pt x="87" y="617"/>
                      <a:pt x="82" y="621"/>
                    </a:cubicBezTo>
                    <a:cubicBezTo>
                      <a:pt x="77" y="625"/>
                      <a:pt x="73" y="629"/>
                      <a:pt x="69" y="632"/>
                    </a:cubicBezTo>
                    <a:cubicBezTo>
                      <a:pt x="53" y="644"/>
                      <a:pt x="44" y="651"/>
                      <a:pt x="44" y="651"/>
                    </a:cubicBezTo>
                    <a:lnTo>
                      <a:pt x="0" y="588"/>
                    </a:lnTo>
                    <a:close/>
                  </a:path>
                </a:pathLst>
              </a:custGeom>
              <a:solidFill>
                <a:srgbClr val="8B5E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>
                  <a:latin typeface="Lobster 1.4" panose="02000506000000020003"/>
                </a:endParaRPr>
              </a:p>
            </p:txBody>
          </p:sp>
          <p:sp>
            <p:nvSpPr>
              <p:cNvPr id="9" name="Freeform 13">
                <a:extLst>
                  <a:ext uri="{FF2B5EF4-FFF2-40B4-BE49-F238E27FC236}">
                    <a16:creationId xmlns:a16="http://schemas.microsoft.com/office/drawing/2014/main" id="{16DAE6FA-9E22-4DFA-9440-60BB96DD3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1651" y="3825214"/>
                <a:ext cx="620440" cy="369421"/>
              </a:xfrm>
              <a:custGeom>
                <a:avLst/>
                <a:gdLst>
                  <a:gd name="T0" fmla="*/ 0 w 264"/>
                  <a:gd name="T1" fmla="*/ 0 h 157"/>
                  <a:gd name="T2" fmla="*/ 9 w 264"/>
                  <a:gd name="T3" fmla="*/ 9 h 157"/>
                  <a:gd name="T4" fmla="*/ 20 w 264"/>
                  <a:gd name="T5" fmla="*/ 19 h 157"/>
                  <a:gd name="T6" fmla="*/ 27 w 264"/>
                  <a:gd name="T7" fmla="*/ 25 h 157"/>
                  <a:gd name="T8" fmla="*/ 34 w 264"/>
                  <a:gd name="T9" fmla="*/ 31 h 157"/>
                  <a:gd name="T10" fmla="*/ 52 w 264"/>
                  <a:gd name="T11" fmla="*/ 44 h 157"/>
                  <a:gd name="T12" fmla="*/ 62 w 264"/>
                  <a:gd name="T13" fmla="*/ 50 h 157"/>
                  <a:gd name="T14" fmla="*/ 73 w 264"/>
                  <a:gd name="T15" fmla="*/ 57 h 157"/>
                  <a:gd name="T16" fmla="*/ 85 w 264"/>
                  <a:gd name="T17" fmla="*/ 63 h 157"/>
                  <a:gd name="T18" fmla="*/ 97 w 264"/>
                  <a:gd name="T19" fmla="*/ 68 h 157"/>
                  <a:gd name="T20" fmla="*/ 109 w 264"/>
                  <a:gd name="T21" fmla="*/ 74 h 157"/>
                  <a:gd name="T22" fmla="*/ 122 w 264"/>
                  <a:gd name="T23" fmla="*/ 78 h 157"/>
                  <a:gd name="T24" fmla="*/ 148 w 264"/>
                  <a:gd name="T25" fmla="*/ 87 h 157"/>
                  <a:gd name="T26" fmla="*/ 173 w 264"/>
                  <a:gd name="T27" fmla="*/ 95 h 157"/>
                  <a:gd name="T28" fmla="*/ 219 w 264"/>
                  <a:gd name="T29" fmla="*/ 107 h 157"/>
                  <a:gd name="T30" fmla="*/ 251 w 264"/>
                  <a:gd name="T31" fmla="*/ 116 h 157"/>
                  <a:gd name="T32" fmla="*/ 264 w 264"/>
                  <a:gd name="T33" fmla="*/ 120 h 157"/>
                  <a:gd name="T34" fmla="*/ 249 w 264"/>
                  <a:gd name="T35" fmla="*/ 157 h 157"/>
                  <a:gd name="T36" fmla="*/ 238 w 264"/>
                  <a:gd name="T37" fmla="*/ 152 h 157"/>
                  <a:gd name="T38" fmla="*/ 207 w 264"/>
                  <a:gd name="T39" fmla="*/ 139 h 157"/>
                  <a:gd name="T40" fmla="*/ 164 w 264"/>
                  <a:gd name="T41" fmla="*/ 120 h 157"/>
                  <a:gd name="T42" fmla="*/ 139 w 264"/>
                  <a:gd name="T43" fmla="*/ 109 h 157"/>
                  <a:gd name="T44" fmla="*/ 114 w 264"/>
                  <a:gd name="T45" fmla="*/ 97 h 157"/>
                  <a:gd name="T46" fmla="*/ 101 w 264"/>
                  <a:gd name="T47" fmla="*/ 90 h 157"/>
                  <a:gd name="T48" fmla="*/ 89 w 264"/>
                  <a:gd name="T49" fmla="*/ 83 h 157"/>
                  <a:gd name="T50" fmla="*/ 78 w 264"/>
                  <a:gd name="T51" fmla="*/ 75 h 157"/>
                  <a:gd name="T52" fmla="*/ 67 w 264"/>
                  <a:gd name="T53" fmla="*/ 67 h 157"/>
                  <a:gd name="T54" fmla="*/ 56 w 264"/>
                  <a:gd name="T55" fmla="*/ 59 h 157"/>
                  <a:gd name="T56" fmla="*/ 47 w 264"/>
                  <a:gd name="T57" fmla="*/ 51 h 157"/>
                  <a:gd name="T58" fmla="*/ 30 w 264"/>
                  <a:gd name="T59" fmla="*/ 36 h 157"/>
                  <a:gd name="T60" fmla="*/ 23 w 264"/>
                  <a:gd name="T61" fmla="*/ 28 h 157"/>
                  <a:gd name="T62" fmla="*/ 17 w 264"/>
                  <a:gd name="T63" fmla="*/ 22 h 157"/>
                  <a:gd name="T64" fmla="*/ 8 w 264"/>
                  <a:gd name="T65" fmla="*/ 10 h 157"/>
                  <a:gd name="T66" fmla="*/ 0 w 264"/>
                  <a:gd name="T67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64" h="157">
                    <a:moveTo>
                      <a:pt x="0" y="0"/>
                    </a:moveTo>
                    <a:cubicBezTo>
                      <a:pt x="0" y="0"/>
                      <a:pt x="4" y="3"/>
                      <a:pt x="9" y="9"/>
                    </a:cubicBezTo>
                    <a:cubicBezTo>
                      <a:pt x="12" y="12"/>
                      <a:pt x="16" y="15"/>
                      <a:pt x="20" y="19"/>
                    </a:cubicBezTo>
                    <a:cubicBezTo>
                      <a:pt x="22" y="21"/>
                      <a:pt x="24" y="23"/>
                      <a:pt x="27" y="25"/>
                    </a:cubicBezTo>
                    <a:cubicBezTo>
                      <a:pt x="29" y="27"/>
                      <a:pt x="32" y="29"/>
                      <a:pt x="34" y="31"/>
                    </a:cubicBezTo>
                    <a:cubicBezTo>
                      <a:pt x="40" y="35"/>
                      <a:pt x="46" y="40"/>
                      <a:pt x="52" y="44"/>
                    </a:cubicBezTo>
                    <a:cubicBezTo>
                      <a:pt x="56" y="46"/>
                      <a:pt x="59" y="48"/>
                      <a:pt x="62" y="50"/>
                    </a:cubicBezTo>
                    <a:cubicBezTo>
                      <a:pt x="66" y="53"/>
                      <a:pt x="70" y="55"/>
                      <a:pt x="73" y="57"/>
                    </a:cubicBezTo>
                    <a:cubicBezTo>
                      <a:pt x="77" y="59"/>
                      <a:pt x="81" y="61"/>
                      <a:pt x="85" y="63"/>
                    </a:cubicBezTo>
                    <a:cubicBezTo>
                      <a:pt x="89" y="65"/>
                      <a:pt x="93" y="67"/>
                      <a:pt x="97" y="68"/>
                    </a:cubicBezTo>
                    <a:cubicBezTo>
                      <a:pt x="101" y="70"/>
                      <a:pt x="105" y="72"/>
                      <a:pt x="109" y="74"/>
                    </a:cubicBezTo>
                    <a:cubicBezTo>
                      <a:pt x="113" y="75"/>
                      <a:pt x="118" y="77"/>
                      <a:pt x="122" y="78"/>
                    </a:cubicBezTo>
                    <a:cubicBezTo>
                      <a:pt x="130" y="81"/>
                      <a:pt x="139" y="85"/>
                      <a:pt x="148" y="87"/>
                    </a:cubicBezTo>
                    <a:cubicBezTo>
                      <a:pt x="156" y="90"/>
                      <a:pt x="165" y="92"/>
                      <a:pt x="173" y="95"/>
                    </a:cubicBezTo>
                    <a:cubicBezTo>
                      <a:pt x="190" y="99"/>
                      <a:pt x="205" y="103"/>
                      <a:pt x="219" y="107"/>
                    </a:cubicBezTo>
                    <a:cubicBezTo>
                      <a:pt x="232" y="111"/>
                      <a:pt x="243" y="114"/>
                      <a:pt x="251" y="116"/>
                    </a:cubicBezTo>
                    <a:cubicBezTo>
                      <a:pt x="259" y="119"/>
                      <a:pt x="264" y="120"/>
                      <a:pt x="264" y="120"/>
                    </a:cubicBezTo>
                    <a:cubicBezTo>
                      <a:pt x="249" y="157"/>
                      <a:pt x="249" y="157"/>
                      <a:pt x="249" y="157"/>
                    </a:cubicBezTo>
                    <a:cubicBezTo>
                      <a:pt x="249" y="157"/>
                      <a:pt x="245" y="155"/>
                      <a:pt x="238" y="152"/>
                    </a:cubicBezTo>
                    <a:cubicBezTo>
                      <a:pt x="231" y="149"/>
                      <a:pt x="220" y="144"/>
                      <a:pt x="207" y="139"/>
                    </a:cubicBezTo>
                    <a:cubicBezTo>
                      <a:pt x="195" y="133"/>
                      <a:pt x="180" y="127"/>
                      <a:pt x="164" y="120"/>
                    </a:cubicBezTo>
                    <a:cubicBezTo>
                      <a:pt x="156" y="117"/>
                      <a:pt x="147" y="113"/>
                      <a:pt x="139" y="109"/>
                    </a:cubicBezTo>
                    <a:cubicBezTo>
                      <a:pt x="131" y="105"/>
                      <a:pt x="122" y="101"/>
                      <a:pt x="114" y="97"/>
                    </a:cubicBezTo>
                    <a:cubicBezTo>
                      <a:pt x="110" y="94"/>
                      <a:pt x="105" y="92"/>
                      <a:pt x="101" y="90"/>
                    </a:cubicBezTo>
                    <a:cubicBezTo>
                      <a:pt x="97" y="88"/>
                      <a:pt x="93" y="85"/>
                      <a:pt x="89" y="83"/>
                    </a:cubicBezTo>
                    <a:cubicBezTo>
                      <a:pt x="85" y="80"/>
                      <a:pt x="81" y="78"/>
                      <a:pt x="78" y="75"/>
                    </a:cubicBezTo>
                    <a:cubicBezTo>
                      <a:pt x="74" y="72"/>
                      <a:pt x="70" y="70"/>
                      <a:pt x="67" y="67"/>
                    </a:cubicBezTo>
                    <a:cubicBezTo>
                      <a:pt x="63" y="65"/>
                      <a:pt x="60" y="62"/>
                      <a:pt x="56" y="59"/>
                    </a:cubicBezTo>
                    <a:cubicBezTo>
                      <a:pt x="53" y="57"/>
                      <a:pt x="50" y="54"/>
                      <a:pt x="47" y="51"/>
                    </a:cubicBezTo>
                    <a:cubicBezTo>
                      <a:pt x="41" y="46"/>
                      <a:pt x="35" y="41"/>
                      <a:pt x="30" y="36"/>
                    </a:cubicBezTo>
                    <a:cubicBezTo>
                      <a:pt x="28" y="33"/>
                      <a:pt x="25" y="31"/>
                      <a:pt x="23" y="28"/>
                    </a:cubicBezTo>
                    <a:cubicBezTo>
                      <a:pt x="21" y="26"/>
                      <a:pt x="19" y="24"/>
                      <a:pt x="17" y="22"/>
                    </a:cubicBezTo>
                    <a:cubicBezTo>
                      <a:pt x="14" y="17"/>
                      <a:pt x="11" y="13"/>
                      <a:pt x="8" y="10"/>
                    </a:cubicBezTo>
                    <a:cubicBezTo>
                      <a:pt x="3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8B5E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 dirty="0">
                  <a:latin typeface="Lobster 1.4" panose="02000506000000020003"/>
                </a:endParaRPr>
              </a:p>
            </p:txBody>
          </p:sp>
          <p:sp>
            <p:nvSpPr>
              <p:cNvPr id="10" name="Freeform 14">
                <a:extLst>
                  <a:ext uri="{FF2B5EF4-FFF2-40B4-BE49-F238E27FC236}">
                    <a16:creationId xmlns:a16="http://schemas.microsoft.com/office/drawing/2014/main" id="{CB8FAA20-3557-4E56-BC9C-7633283AA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7657" y="3419482"/>
                <a:ext cx="448358" cy="366265"/>
              </a:xfrm>
              <a:custGeom>
                <a:avLst/>
                <a:gdLst>
                  <a:gd name="T0" fmla="*/ 191 w 191"/>
                  <a:gd name="T1" fmla="*/ 0 h 156"/>
                  <a:gd name="T2" fmla="*/ 185 w 191"/>
                  <a:gd name="T3" fmla="*/ 8 h 156"/>
                  <a:gd name="T4" fmla="*/ 169 w 191"/>
                  <a:gd name="T5" fmla="*/ 30 h 156"/>
                  <a:gd name="T6" fmla="*/ 145 w 191"/>
                  <a:gd name="T7" fmla="*/ 61 h 156"/>
                  <a:gd name="T8" fmla="*/ 131 w 191"/>
                  <a:gd name="T9" fmla="*/ 77 h 156"/>
                  <a:gd name="T10" fmla="*/ 115 w 191"/>
                  <a:gd name="T11" fmla="*/ 93 h 156"/>
                  <a:gd name="T12" fmla="*/ 97 w 191"/>
                  <a:gd name="T13" fmla="*/ 109 h 156"/>
                  <a:gd name="T14" fmla="*/ 79 w 191"/>
                  <a:gd name="T15" fmla="*/ 123 h 156"/>
                  <a:gd name="T16" fmla="*/ 70 w 191"/>
                  <a:gd name="T17" fmla="*/ 129 h 156"/>
                  <a:gd name="T18" fmla="*/ 61 w 191"/>
                  <a:gd name="T19" fmla="*/ 134 h 156"/>
                  <a:gd name="T20" fmla="*/ 44 w 191"/>
                  <a:gd name="T21" fmla="*/ 143 h 156"/>
                  <a:gd name="T22" fmla="*/ 35 w 191"/>
                  <a:gd name="T23" fmla="*/ 147 h 156"/>
                  <a:gd name="T24" fmla="*/ 28 w 191"/>
                  <a:gd name="T25" fmla="*/ 149 h 156"/>
                  <a:gd name="T26" fmla="*/ 21 w 191"/>
                  <a:gd name="T27" fmla="*/ 151 h 156"/>
                  <a:gd name="T28" fmla="*/ 15 w 191"/>
                  <a:gd name="T29" fmla="*/ 153 h 156"/>
                  <a:gd name="T30" fmla="*/ 4 w 191"/>
                  <a:gd name="T31" fmla="*/ 156 h 156"/>
                  <a:gd name="T32" fmla="*/ 0 w 191"/>
                  <a:gd name="T33" fmla="*/ 116 h 156"/>
                  <a:gd name="T34" fmla="*/ 8 w 191"/>
                  <a:gd name="T35" fmla="*/ 115 h 156"/>
                  <a:gd name="T36" fmla="*/ 13 w 191"/>
                  <a:gd name="T37" fmla="*/ 115 h 156"/>
                  <a:gd name="T38" fmla="*/ 19 w 191"/>
                  <a:gd name="T39" fmla="*/ 114 h 156"/>
                  <a:gd name="T40" fmla="*/ 25 w 191"/>
                  <a:gd name="T41" fmla="*/ 113 h 156"/>
                  <a:gd name="T42" fmla="*/ 32 w 191"/>
                  <a:gd name="T43" fmla="*/ 111 h 156"/>
                  <a:gd name="T44" fmla="*/ 48 w 191"/>
                  <a:gd name="T45" fmla="*/ 106 h 156"/>
                  <a:gd name="T46" fmla="*/ 57 w 191"/>
                  <a:gd name="T47" fmla="*/ 103 h 156"/>
                  <a:gd name="T48" fmla="*/ 66 w 191"/>
                  <a:gd name="T49" fmla="*/ 99 h 156"/>
                  <a:gd name="T50" fmla="*/ 84 w 191"/>
                  <a:gd name="T51" fmla="*/ 89 h 156"/>
                  <a:gd name="T52" fmla="*/ 102 w 191"/>
                  <a:gd name="T53" fmla="*/ 78 h 156"/>
                  <a:gd name="T54" fmla="*/ 120 w 191"/>
                  <a:gd name="T55" fmla="*/ 65 h 156"/>
                  <a:gd name="T56" fmla="*/ 136 w 191"/>
                  <a:gd name="T57" fmla="*/ 52 h 156"/>
                  <a:gd name="T58" fmla="*/ 165 w 191"/>
                  <a:gd name="T59" fmla="*/ 26 h 156"/>
                  <a:gd name="T60" fmla="*/ 184 w 191"/>
                  <a:gd name="T61" fmla="*/ 7 h 156"/>
                  <a:gd name="T62" fmla="*/ 191 w 191"/>
                  <a:gd name="T63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91" h="156">
                    <a:moveTo>
                      <a:pt x="191" y="0"/>
                    </a:moveTo>
                    <a:cubicBezTo>
                      <a:pt x="191" y="0"/>
                      <a:pt x="189" y="3"/>
                      <a:pt x="185" y="8"/>
                    </a:cubicBezTo>
                    <a:cubicBezTo>
                      <a:pt x="181" y="14"/>
                      <a:pt x="176" y="21"/>
                      <a:pt x="169" y="30"/>
                    </a:cubicBezTo>
                    <a:cubicBezTo>
                      <a:pt x="163" y="39"/>
                      <a:pt x="154" y="50"/>
                      <a:pt x="145" y="61"/>
                    </a:cubicBezTo>
                    <a:cubicBezTo>
                      <a:pt x="141" y="66"/>
                      <a:pt x="136" y="72"/>
                      <a:pt x="131" y="77"/>
                    </a:cubicBezTo>
                    <a:cubicBezTo>
                      <a:pt x="126" y="83"/>
                      <a:pt x="120" y="88"/>
                      <a:pt x="115" y="93"/>
                    </a:cubicBezTo>
                    <a:cubicBezTo>
                      <a:pt x="109" y="99"/>
                      <a:pt x="103" y="104"/>
                      <a:pt x="97" y="109"/>
                    </a:cubicBezTo>
                    <a:cubicBezTo>
                      <a:pt x="92" y="114"/>
                      <a:pt x="85" y="118"/>
                      <a:pt x="79" y="123"/>
                    </a:cubicBezTo>
                    <a:cubicBezTo>
                      <a:pt x="76" y="125"/>
                      <a:pt x="73" y="127"/>
                      <a:pt x="70" y="129"/>
                    </a:cubicBezTo>
                    <a:cubicBezTo>
                      <a:pt x="67" y="131"/>
                      <a:pt x="64" y="133"/>
                      <a:pt x="61" y="134"/>
                    </a:cubicBezTo>
                    <a:cubicBezTo>
                      <a:pt x="55" y="137"/>
                      <a:pt x="49" y="141"/>
                      <a:pt x="44" y="143"/>
                    </a:cubicBezTo>
                    <a:cubicBezTo>
                      <a:pt x="41" y="144"/>
                      <a:pt x="38" y="145"/>
                      <a:pt x="35" y="147"/>
                    </a:cubicBezTo>
                    <a:cubicBezTo>
                      <a:pt x="33" y="147"/>
                      <a:pt x="30" y="148"/>
                      <a:pt x="28" y="149"/>
                    </a:cubicBezTo>
                    <a:cubicBezTo>
                      <a:pt x="25" y="150"/>
                      <a:pt x="23" y="151"/>
                      <a:pt x="21" y="151"/>
                    </a:cubicBezTo>
                    <a:cubicBezTo>
                      <a:pt x="19" y="152"/>
                      <a:pt x="17" y="153"/>
                      <a:pt x="15" y="153"/>
                    </a:cubicBezTo>
                    <a:cubicBezTo>
                      <a:pt x="8" y="155"/>
                      <a:pt x="4" y="156"/>
                      <a:pt x="4" y="156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0" y="116"/>
                      <a:pt x="3" y="116"/>
                      <a:pt x="8" y="115"/>
                    </a:cubicBezTo>
                    <a:cubicBezTo>
                      <a:pt x="10" y="115"/>
                      <a:pt x="12" y="115"/>
                      <a:pt x="13" y="115"/>
                    </a:cubicBezTo>
                    <a:cubicBezTo>
                      <a:pt x="15" y="115"/>
                      <a:pt x="17" y="114"/>
                      <a:pt x="19" y="114"/>
                    </a:cubicBezTo>
                    <a:cubicBezTo>
                      <a:pt x="21" y="114"/>
                      <a:pt x="23" y="113"/>
                      <a:pt x="25" y="113"/>
                    </a:cubicBezTo>
                    <a:cubicBezTo>
                      <a:pt x="27" y="112"/>
                      <a:pt x="30" y="112"/>
                      <a:pt x="32" y="111"/>
                    </a:cubicBezTo>
                    <a:cubicBezTo>
                      <a:pt x="37" y="110"/>
                      <a:pt x="42" y="108"/>
                      <a:pt x="48" y="106"/>
                    </a:cubicBezTo>
                    <a:cubicBezTo>
                      <a:pt x="51" y="105"/>
                      <a:pt x="54" y="104"/>
                      <a:pt x="57" y="103"/>
                    </a:cubicBezTo>
                    <a:cubicBezTo>
                      <a:pt x="60" y="102"/>
                      <a:pt x="63" y="101"/>
                      <a:pt x="66" y="99"/>
                    </a:cubicBezTo>
                    <a:cubicBezTo>
                      <a:pt x="71" y="96"/>
                      <a:pt x="78" y="93"/>
                      <a:pt x="84" y="89"/>
                    </a:cubicBezTo>
                    <a:cubicBezTo>
                      <a:pt x="90" y="86"/>
                      <a:pt x="96" y="82"/>
                      <a:pt x="102" y="78"/>
                    </a:cubicBezTo>
                    <a:cubicBezTo>
                      <a:pt x="108" y="74"/>
                      <a:pt x="114" y="70"/>
                      <a:pt x="120" y="65"/>
                    </a:cubicBezTo>
                    <a:cubicBezTo>
                      <a:pt x="125" y="61"/>
                      <a:pt x="131" y="56"/>
                      <a:pt x="136" y="52"/>
                    </a:cubicBezTo>
                    <a:cubicBezTo>
                      <a:pt x="147" y="43"/>
                      <a:pt x="157" y="34"/>
                      <a:pt x="165" y="26"/>
                    </a:cubicBezTo>
                    <a:cubicBezTo>
                      <a:pt x="173" y="18"/>
                      <a:pt x="179" y="12"/>
                      <a:pt x="184" y="7"/>
                    </a:cubicBezTo>
                    <a:cubicBezTo>
                      <a:pt x="188" y="2"/>
                      <a:pt x="191" y="0"/>
                      <a:pt x="191" y="0"/>
                    </a:cubicBezTo>
                    <a:close/>
                  </a:path>
                </a:pathLst>
              </a:custGeom>
              <a:solidFill>
                <a:srgbClr val="8B5E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>
                  <a:latin typeface="Lobster 1.4" panose="02000506000000020003"/>
                </a:endParaRPr>
              </a:p>
            </p:txBody>
          </p:sp>
          <p:sp>
            <p:nvSpPr>
              <p:cNvPr id="11" name="Freeform 15">
                <a:extLst>
                  <a:ext uri="{FF2B5EF4-FFF2-40B4-BE49-F238E27FC236}">
                    <a16:creationId xmlns:a16="http://schemas.microsoft.com/office/drawing/2014/main" id="{D080C87C-860C-41EB-8693-24443FF4A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7238" y="2312794"/>
                <a:ext cx="412048" cy="686747"/>
              </a:xfrm>
              <a:custGeom>
                <a:avLst/>
                <a:gdLst>
                  <a:gd name="T0" fmla="*/ 0 w 175"/>
                  <a:gd name="T1" fmla="*/ 255 h 293"/>
                  <a:gd name="T2" fmla="*/ 3 w 175"/>
                  <a:gd name="T3" fmla="*/ 254 h 293"/>
                  <a:gd name="T4" fmla="*/ 13 w 175"/>
                  <a:gd name="T5" fmla="*/ 252 h 293"/>
                  <a:gd name="T6" fmla="*/ 27 w 175"/>
                  <a:gd name="T7" fmla="*/ 246 h 293"/>
                  <a:gd name="T8" fmla="*/ 35 w 175"/>
                  <a:gd name="T9" fmla="*/ 242 h 293"/>
                  <a:gd name="T10" fmla="*/ 44 w 175"/>
                  <a:gd name="T11" fmla="*/ 237 h 293"/>
                  <a:gd name="T12" fmla="*/ 53 w 175"/>
                  <a:gd name="T13" fmla="*/ 231 h 293"/>
                  <a:gd name="T14" fmla="*/ 58 w 175"/>
                  <a:gd name="T15" fmla="*/ 227 h 293"/>
                  <a:gd name="T16" fmla="*/ 63 w 175"/>
                  <a:gd name="T17" fmla="*/ 223 h 293"/>
                  <a:gd name="T18" fmla="*/ 73 w 175"/>
                  <a:gd name="T19" fmla="*/ 215 h 293"/>
                  <a:gd name="T20" fmla="*/ 83 w 175"/>
                  <a:gd name="T21" fmla="*/ 205 h 293"/>
                  <a:gd name="T22" fmla="*/ 103 w 175"/>
                  <a:gd name="T23" fmla="*/ 183 h 293"/>
                  <a:gd name="T24" fmla="*/ 121 w 175"/>
                  <a:gd name="T25" fmla="*/ 158 h 293"/>
                  <a:gd name="T26" fmla="*/ 166 w 175"/>
                  <a:gd name="T27" fmla="*/ 52 h 293"/>
                  <a:gd name="T28" fmla="*/ 170 w 175"/>
                  <a:gd name="T29" fmla="*/ 31 h 293"/>
                  <a:gd name="T30" fmla="*/ 173 w 175"/>
                  <a:gd name="T31" fmla="*/ 14 h 293"/>
                  <a:gd name="T32" fmla="*/ 174 w 175"/>
                  <a:gd name="T33" fmla="*/ 4 h 293"/>
                  <a:gd name="T34" fmla="*/ 174 w 175"/>
                  <a:gd name="T35" fmla="*/ 0 h 293"/>
                  <a:gd name="T36" fmla="*/ 174 w 175"/>
                  <a:gd name="T37" fmla="*/ 4 h 293"/>
                  <a:gd name="T38" fmla="*/ 175 w 175"/>
                  <a:gd name="T39" fmla="*/ 14 h 293"/>
                  <a:gd name="T40" fmla="*/ 174 w 175"/>
                  <a:gd name="T41" fmla="*/ 31 h 293"/>
                  <a:gd name="T42" fmla="*/ 172 w 175"/>
                  <a:gd name="T43" fmla="*/ 53 h 293"/>
                  <a:gd name="T44" fmla="*/ 138 w 175"/>
                  <a:gd name="T45" fmla="*/ 167 h 293"/>
                  <a:gd name="T46" fmla="*/ 122 w 175"/>
                  <a:gd name="T47" fmla="*/ 196 h 293"/>
                  <a:gd name="T48" fmla="*/ 104 w 175"/>
                  <a:gd name="T49" fmla="*/ 223 h 293"/>
                  <a:gd name="T50" fmla="*/ 94 w 175"/>
                  <a:gd name="T51" fmla="*/ 235 h 293"/>
                  <a:gd name="T52" fmla="*/ 84 w 175"/>
                  <a:gd name="T53" fmla="*/ 246 h 293"/>
                  <a:gd name="T54" fmla="*/ 79 w 175"/>
                  <a:gd name="T55" fmla="*/ 251 h 293"/>
                  <a:gd name="T56" fmla="*/ 74 w 175"/>
                  <a:gd name="T57" fmla="*/ 256 h 293"/>
                  <a:gd name="T58" fmla="*/ 63 w 175"/>
                  <a:gd name="T59" fmla="*/ 264 h 293"/>
                  <a:gd name="T60" fmla="*/ 53 w 175"/>
                  <a:gd name="T61" fmla="*/ 272 h 293"/>
                  <a:gd name="T62" fmla="*/ 44 w 175"/>
                  <a:gd name="T63" fmla="*/ 278 h 293"/>
                  <a:gd name="T64" fmla="*/ 27 w 175"/>
                  <a:gd name="T65" fmla="*/ 287 h 293"/>
                  <a:gd name="T66" fmla="*/ 16 w 175"/>
                  <a:gd name="T67" fmla="*/ 292 h 293"/>
                  <a:gd name="T68" fmla="*/ 13 w 175"/>
                  <a:gd name="T69" fmla="*/ 293 h 293"/>
                  <a:gd name="T70" fmla="*/ 0 w 175"/>
                  <a:gd name="T71" fmla="*/ 255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75" h="293">
                    <a:moveTo>
                      <a:pt x="0" y="255"/>
                    </a:moveTo>
                    <a:cubicBezTo>
                      <a:pt x="0" y="255"/>
                      <a:pt x="1" y="255"/>
                      <a:pt x="3" y="254"/>
                    </a:cubicBezTo>
                    <a:cubicBezTo>
                      <a:pt x="6" y="254"/>
                      <a:pt x="10" y="253"/>
                      <a:pt x="13" y="252"/>
                    </a:cubicBezTo>
                    <a:cubicBezTo>
                      <a:pt x="16" y="250"/>
                      <a:pt x="21" y="248"/>
                      <a:pt x="27" y="246"/>
                    </a:cubicBezTo>
                    <a:cubicBezTo>
                      <a:pt x="29" y="245"/>
                      <a:pt x="32" y="244"/>
                      <a:pt x="35" y="242"/>
                    </a:cubicBezTo>
                    <a:cubicBezTo>
                      <a:pt x="38" y="240"/>
                      <a:pt x="41" y="239"/>
                      <a:pt x="44" y="237"/>
                    </a:cubicBezTo>
                    <a:cubicBezTo>
                      <a:pt x="47" y="235"/>
                      <a:pt x="50" y="233"/>
                      <a:pt x="53" y="231"/>
                    </a:cubicBezTo>
                    <a:cubicBezTo>
                      <a:pt x="55" y="229"/>
                      <a:pt x="57" y="228"/>
                      <a:pt x="58" y="227"/>
                    </a:cubicBezTo>
                    <a:cubicBezTo>
                      <a:pt x="60" y="226"/>
                      <a:pt x="62" y="224"/>
                      <a:pt x="63" y="223"/>
                    </a:cubicBezTo>
                    <a:cubicBezTo>
                      <a:pt x="67" y="221"/>
                      <a:pt x="70" y="217"/>
                      <a:pt x="73" y="215"/>
                    </a:cubicBezTo>
                    <a:cubicBezTo>
                      <a:pt x="77" y="211"/>
                      <a:pt x="80" y="208"/>
                      <a:pt x="83" y="205"/>
                    </a:cubicBezTo>
                    <a:cubicBezTo>
                      <a:pt x="90" y="198"/>
                      <a:pt x="97" y="191"/>
                      <a:pt x="103" y="183"/>
                    </a:cubicBezTo>
                    <a:cubicBezTo>
                      <a:pt x="109" y="175"/>
                      <a:pt x="115" y="166"/>
                      <a:pt x="121" y="158"/>
                    </a:cubicBezTo>
                    <a:cubicBezTo>
                      <a:pt x="143" y="123"/>
                      <a:pt x="158" y="83"/>
                      <a:pt x="166" y="52"/>
                    </a:cubicBezTo>
                    <a:cubicBezTo>
                      <a:pt x="168" y="44"/>
                      <a:pt x="169" y="37"/>
                      <a:pt x="170" y="31"/>
                    </a:cubicBezTo>
                    <a:cubicBezTo>
                      <a:pt x="171" y="25"/>
                      <a:pt x="172" y="19"/>
                      <a:pt x="173" y="14"/>
                    </a:cubicBezTo>
                    <a:cubicBezTo>
                      <a:pt x="173" y="10"/>
                      <a:pt x="174" y="6"/>
                      <a:pt x="174" y="4"/>
                    </a:cubicBezTo>
                    <a:cubicBezTo>
                      <a:pt x="174" y="1"/>
                      <a:pt x="174" y="0"/>
                      <a:pt x="174" y="0"/>
                    </a:cubicBezTo>
                    <a:cubicBezTo>
                      <a:pt x="174" y="0"/>
                      <a:pt x="174" y="1"/>
                      <a:pt x="174" y="4"/>
                    </a:cubicBezTo>
                    <a:cubicBezTo>
                      <a:pt x="174" y="6"/>
                      <a:pt x="175" y="10"/>
                      <a:pt x="175" y="14"/>
                    </a:cubicBezTo>
                    <a:cubicBezTo>
                      <a:pt x="175" y="19"/>
                      <a:pt x="174" y="25"/>
                      <a:pt x="174" y="31"/>
                    </a:cubicBezTo>
                    <a:cubicBezTo>
                      <a:pt x="174" y="38"/>
                      <a:pt x="173" y="45"/>
                      <a:pt x="172" y="53"/>
                    </a:cubicBezTo>
                    <a:cubicBezTo>
                      <a:pt x="168" y="85"/>
                      <a:pt x="157" y="128"/>
                      <a:pt x="138" y="167"/>
                    </a:cubicBezTo>
                    <a:cubicBezTo>
                      <a:pt x="133" y="177"/>
                      <a:pt x="128" y="187"/>
                      <a:pt x="122" y="196"/>
                    </a:cubicBezTo>
                    <a:cubicBezTo>
                      <a:pt x="117" y="206"/>
                      <a:pt x="111" y="215"/>
                      <a:pt x="104" y="223"/>
                    </a:cubicBezTo>
                    <a:cubicBezTo>
                      <a:pt x="101" y="227"/>
                      <a:pt x="98" y="231"/>
                      <a:pt x="94" y="235"/>
                    </a:cubicBezTo>
                    <a:cubicBezTo>
                      <a:pt x="91" y="239"/>
                      <a:pt x="88" y="242"/>
                      <a:pt x="84" y="246"/>
                    </a:cubicBezTo>
                    <a:cubicBezTo>
                      <a:pt x="82" y="248"/>
                      <a:pt x="81" y="249"/>
                      <a:pt x="79" y="251"/>
                    </a:cubicBezTo>
                    <a:cubicBezTo>
                      <a:pt x="77" y="253"/>
                      <a:pt x="75" y="254"/>
                      <a:pt x="74" y="256"/>
                    </a:cubicBezTo>
                    <a:cubicBezTo>
                      <a:pt x="70" y="259"/>
                      <a:pt x="67" y="262"/>
                      <a:pt x="63" y="264"/>
                    </a:cubicBezTo>
                    <a:cubicBezTo>
                      <a:pt x="60" y="267"/>
                      <a:pt x="56" y="270"/>
                      <a:pt x="53" y="272"/>
                    </a:cubicBezTo>
                    <a:cubicBezTo>
                      <a:pt x="50" y="274"/>
                      <a:pt x="47" y="276"/>
                      <a:pt x="44" y="278"/>
                    </a:cubicBezTo>
                    <a:cubicBezTo>
                      <a:pt x="38" y="282"/>
                      <a:pt x="32" y="285"/>
                      <a:pt x="27" y="287"/>
                    </a:cubicBezTo>
                    <a:cubicBezTo>
                      <a:pt x="22" y="290"/>
                      <a:pt x="19" y="291"/>
                      <a:pt x="16" y="292"/>
                    </a:cubicBezTo>
                    <a:cubicBezTo>
                      <a:pt x="14" y="293"/>
                      <a:pt x="13" y="293"/>
                      <a:pt x="13" y="293"/>
                    </a:cubicBez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8B5E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>
                  <a:latin typeface="Lobster 1.4" panose="02000506000000020003"/>
                </a:endParaRPr>
              </a:p>
            </p:txBody>
          </p:sp>
          <p:sp>
            <p:nvSpPr>
              <p:cNvPr id="6" name="Freeform 10">
                <a:extLst>
                  <a:ext uri="{FF2B5EF4-FFF2-40B4-BE49-F238E27FC236}">
                    <a16:creationId xmlns:a16="http://schemas.microsoft.com/office/drawing/2014/main" id="{1FB8B4F9-5D4E-4CA2-A2DB-01C1D85F2D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2565" y="2008099"/>
                <a:ext cx="729372" cy="4922471"/>
              </a:xfrm>
              <a:custGeom>
                <a:avLst/>
                <a:gdLst>
                  <a:gd name="T0" fmla="*/ 19 w 311"/>
                  <a:gd name="T1" fmla="*/ 0 h 2099"/>
                  <a:gd name="T2" fmla="*/ 33 w 311"/>
                  <a:gd name="T3" fmla="*/ 19 h 2099"/>
                  <a:gd name="T4" fmla="*/ 50 w 311"/>
                  <a:gd name="T5" fmla="*/ 43 h 2099"/>
                  <a:gd name="T6" fmla="*/ 60 w 311"/>
                  <a:gd name="T7" fmla="*/ 58 h 2099"/>
                  <a:gd name="T8" fmla="*/ 72 w 311"/>
                  <a:gd name="T9" fmla="*/ 76 h 2099"/>
                  <a:gd name="T10" fmla="*/ 125 w 311"/>
                  <a:gd name="T11" fmla="*/ 169 h 2099"/>
                  <a:gd name="T12" fmla="*/ 181 w 311"/>
                  <a:gd name="T13" fmla="*/ 296 h 2099"/>
                  <a:gd name="T14" fmla="*/ 231 w 311"/>
                  <a:gd name="T15" fmla="*/ 453 h 2099"/>
                  <a:gd name="T16" fmla="*/ 270 w 311"/>
                  <a:gd name="T17" fmla="*/ 634 h 2099"/>
                  <a:gd name="T18" fmla="*/ 295 w 311"/>
                  <a:gd name="T19" fmla="*/ 829 h 2099"/>
                  <a:gd name="T20" fmla="*/ 310 w 311"/>
                  <a:gd name="T21" fmla="*/ 1032 h 2099"/>
                  <a:gd name="T22" fmla="*/ 310 w 311"/>
                  <a:gd name="T23" fmla="*/ 1044 h 2099"/>
                  <a:gd name="T24" fmla="*/ 311 w 311"/>
                  <a:gd name="T25" fmla="*/ 1058 h 2099"/>
                  <a:gd name="T26" fmla="*/ 311 w 311"/>
                  <a:gd name="T27" fmla="*/ 1071 h 2099"/>
                  <a:gd name="T28" fmla="*/ 311 w 311"/>
                  <a:gd name="T29" fmla="*/ 1083 h 2099"/>
                  <a:gd name="T30" fmla="*/ 311 w 311"/>
                  <a:gd name="T31" fmla="*/ 1111 h 2099"/>
                  <a:gd name="T32" fmla="*/ 310 w 311"/>
                  <a:gd name="T33" fmla="*/ 1137 h 2099"/>
                  <a:gd name="T34" fmla="*/ 302 w 311"/>
                  <a:gd name="T35" fmla="*/ 1242 h 2099"/>
                  <a:gd name="T36" fmla="*/ 287 w 311"/>
                  <a:gd name="T37" fmla="*/ 1343 h 2099"/>
                  <a:gd name="T38" fmla="*/ 268 w 311"/>
                  <a:gd name="T39" fmla="*/ 1439 h 2099"/>
                  <a:gd name="T40" fmla="*/ 231 w 311"/>
                  <a:gd name="T41" fmla="*/ 1617 h 2099"/>
                  <a:gd name="T42" fmla="*/ 206 w 311"/>
                  <a:gd name="T43" fmla="*/ 1772 h 2099"/>
                  <a:gd name="T44" fmla="*/ 197 w 311"/>
                  <a:gd name="T45" fmla="*/ 1899 h 2099"/>
                  <a:gd name="T46" fmla="*/ 202 w 311"/>
                  <a:gd name="T47" fmla="*/ 1993 h 2099"/>
                  <a:gd name="T48" fmla="*/ 204 w 311"/>
                  <a:gd name="T49" fmla="*/ 2012 h 2099"/>
                  <a:gd name="T50" fmla="*/ 206 w 311"/>
                  <a:gd name="T51" fmla="*/ 2028 h 2099"/>
                  <a:gd name="T52" fmla="*/ 211 w 311"/>
                  <a:gd name="T53" fmla="*/ 2052 h 2099"/>
                  <a:gd name="T54" fmla="*/ 215 w 311"/>
                  <a:gd name="T55" fmla="*/ 2073 h 2099"/>
                  <a:gd name="T56" fmla="*/ 3 w 311"/>
                  <a:gd name="T57" fmla="*/ 2072 h 2099"/>
                  <a:gd name="T58" fmla="*/ 4 w 311"/>
                  <a:gd name="T59" fmla="*/ 2081 h 2099"/>
                  <a:gd name="T60" fmla="*/ 1 w 311"/>
                  <a:gd name="T61" fmla="*/ 2048 h 2099"/>
                  <a:gd name="T62" fmla="*/ 0 w 311"/>
                  <a:gd name="T63" fmla="*/ 2028 h 2099"/>
                  <a:gd name="T64" fmla="*/ 0 w 311"/>
                  <a:gd name="T65" fmla="*/ 2004 h 2099"/>
                  <a:gd name="T66" fmla="*/ 6 w 311"/>
                  <a:gd name="T67" fmla="*/ 1887 h 2099"/>
                  <a:gd name="T68" fmla="*/ 30 w 311"/>
                  <a:gd name="T69" fmla="*/ 1741 h 2099"/>
                  <a:gd name="T70" fmla="*/ 74 w 311"/>
                  <a:gd name="T71" fmla="*/ 1577 h 2099"/>
                  <a:gd name="T72" fmla="*/ 128 w 311"/>
                  <a:gd name="T73" fmla="*/ 1403 h 2099"/>
                  <a:gd name="T74" fmla="*/ 155 w 311"/>
                  <a:gd name="T75" fmla="*/ 1313 h 2099"/>
                  <a:gd name="T76" fmla="*/ 178 w 311"/>
                  <a:gd name="T77" fmla="*/ 1221 h 2099"/>
                  <a:gd name="T78" fmla="*/ 195 w 311"/>
                  <a:gd name="T79" fmla="*/ 1127 h 2099"/>
                  <a:gd name="T80" fmla="*/ 198 w 311"/>
                  <a:gd name="T81" fmla="*/ 1104 h 2099"/>
                  <a:gd name="T82" fmla="*/ 201 w 311"/>
                  <a:gd name="T83" fmla="*/ 1081 h 2099"/>
                  <a:gd name="T84" fmla="*/ 202 w 311"/>
                  <a:gd name="T85" fmla="*/ 1069 h 2099"/>
                  <a:gd name="T86" fmla="*/ 203 w 311"/>
                  <a:gd name="T87" fmla="*/ 1056 h 2099"/>
                  <a:gd name="T88" fmla="*/ 203 w 311"/>
                  <a:gd name="T89" fmla="*/ 1050 h 2099"/>
                  <a:gd name="T90" fmla="*/ 203 w 311"/>
                  <a:gd name="T91" fmla="*/ 1047 h 2099"/>
                  <a:gd name="T92" fmla="*/ 203 w 311"/>
                  <a:gd name="T93" fmla="*/ 1045 h 2099"/>
                  <a:gd name="T94" fmla="*/ 203 w 311"/>
                  <a:gd name="T95" fmla="*/ 1045 h 2099"/>
                  <a:gd name="T96" fmla="*/ 203 w 311"/>
                  <a:gd name="T97" fmla="*/ 1044 h 2099"/>
                  <a:gd name="T98" fmla="*/ 204 w 311"/>
                  <a:gd name="T99" fmla="*/ 1032 h 2099"/>
                  <a:gd name="T100" fmla="*/ 209 w 311"/>
                  <a:gd name="T101" fmla="*/ 833 h 2099"/>
                  <a:gd name="T102" fmla="*/ 203 w 311"/>
                  <a:gd name="T103" fmla="*/ 641 h 2099"/>
                  <a:gd name="T104" fmla="*/ 183 w 311"/>
                  <a:gd name="T105" fmla="*/ 463 h 2099"/>
                  <a:gd name="T106" fmla="*/ 150 w 311"/>
                  <a:gd name="T107" fmla="*/ 306 h 2099"/>
                  <a:gd name="T108" fmla="*/ 107 w 311"/>
                  <a:gd name="T109" fmla="*/ 177 h 2099"/>
                  <a:gd name="T110" fmla="*/ 64 w 311"/>
                  <a:gd name="T111" fmla="*/ 80 h 2099"/>
                  <a:gd name="T112" fmla="*/ 54 w 311"/>
                  <a:gd name="T113" fmla="*/ 62 h 2099"/>
                  <a:gd name="T114" fmla="*/ 45 w 311"/>
                  <a:gd name="T115" fmla="*/ 46 h 2099"/>
                  <a:gd name="T116" fmla="*/ 31 w 311"/>
                  <a:gd name="T117" fmla="*/ 20 h 2099"/>
                  <a:gd name="T118" fmla="*/ 19 w 311"/>
                  <a:gd name="T119" fmla="*/ 0 h 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11" h="2099">
                    <a:moveTo>
                      <a:pt x="19" y="0"/>
                    </a:moveTo>
                    <a:cubicBezTo>
                      <a:pt x="19" y="0"/>
                      <a:pt x="24" y="6"/>
                      <a:pt x="33" y="19"/>
                    </a:cubicBezTo>
                    <a:cubicBezTo>
                      <a:pt x="38" y="25"/>
                      <a:pt x="43" y="33"/>
                      <a:pt x="50" y="43"/>
                    </a:cubicBezTo>
                    <a:cubicBezTo>
                      <a:pt x="53" y="48"/>
                      <a:pt x="57" y="53"/>
                      <a:pt x="60" y="58"/>
                    </a:cubicBezTo>
                    <a:cubicBezTo>
                      <a:pt x="64" y="64"/>
                      <a:pt x="68" y="70"/>
                      <a:pt x="72" y="76"/>
                    </a:cubicBezTo>
                    <a:cubicBezTo>
                      <a:pt x="87" y="101"/>
                      <a:pt x="106" y="132"/>
                      <a:pt x="125" y="169"/>
                    </a:cubicBezTo>
                    <a:cubicBezTo>
                      <a:pt x="143" y="205"/>
                      <a:pt x="163" y="248"/>
                      <a:pt x="181" y="296"/>
                    </a:cubicBezTo>
                    <a:cubicBezTo>
                      <a:pt x="199" y="343"/>
                      <a:pt x="216" y="396"/>
                      <a:pt x="231" y="453"/>
                    </a:cubicBezTo>
                    <a:cubicBezTo>
                      <a:pt x="246" y="510"/>
                      <a:pt x="259" y="570"/>
                      <a:pt x="270" y="634"/>
                    </a:cubicBezTo>
                    <a:cubicBezTo>
                      <a:pt x="280" y="697"/>
                      <a:pt x="289" y="762"/>
                      <a:pt x="295" y="829"/>
                    </a:cubicBezTo>
                    <a:cubicBezTo>
                      <a:pt x="302" y="896"/>
                      <a:pt x="306" y="964"/>
                      <a:pt x="310" y="1032"/>
                    </a:cubicBezTo>
                    <a:cubicBezTo>
                      <a:pt x="310" y="1044"/>
                      <a:pt x="310" y="1044"/>
                      <a:pt x="310" y="1044"/>
                    </a:cubicBezTo>
                    <a:cubicBezTo>
                      <a:pt x="311" y="1058"/>
                      <a:pt x="311" y="1058"/>
                      <a:pt x="311" y="1058"/>
                    </a:cubicBezTo>
                    <a:cubicBezTo>
                      <a:pt x="311" y="1071"/>
                      <a:pt x="311" y="1071"/>
                      <a:pt x="311" y="1071"/>
                    </a:cubicBezTo>
                    <a:cubicBezTo>
                      <a:pt x="311" y="1075"/>
                      <a:pt x="311" y="1079"/>
                      <a:pt x="311" y="1083"/>
                    </a:cubicBezTo>
                    <a:cubicBezTo>
                      <a:pt x="311" y="1111"/>
                      <a:pt x="311" y="1111"/>
                      <a:pt x="311" y="1111"/>
                    </a:cubicBezTo>
                    <a:cubicBezTo>
                      <a:pt x="311" y="1120"/>
                      <a:pt x="311" y="1129"/>
                      <a:pt x="310" y="1137"/>
                    </a:cubicBezTo>
                    <a:cubicBezTo>
                      <a:pt x="309" y="1173"/>
                      <a:pt x="306" y="1208"/>
                      <a:pt x="302" y="1242"/>
                    </a:cubicBezTo>
                    <a:cubicBezTo>
                      <a:pt x="298" y="1276"/>
                      <a:pt x="293" y="1310"/>
                      <a:pt x="287" y="1343"/>
                    </a:cubicBezTo>
                    <a:cubicBezTo>
                      <a:pt x="281" y="1376"/>
                      <a:pt x="275" y="1408"/>
                      <a:pt x="268" y="1439"/>
                    </a:cubicBezTo>
                    <a:cubicBezTo>
                      <a:pt x="255" y="1502"/>
                      <a:pt x="242" y="1561"/>
                      <a:pt x="231" y="1617"/>
                    </a:cubicBezTo>
                    <a:cubicBezTo>
                      <a:pt x="220" y="1672"/>
                      <a:pt x="212" y="1724"/>
                      <a:pt x="206" y="1772"/>
                    </a:cubicBezTo>
                    <a:cubicBezTo>
                      <a:pt x="200" y="1819"/>
                      <a:pt x="197" y="1862"/>
                      <a:pt x="197" y="1899"/>
                    </a:cubicBezTo>
                    <a:cubicBezTo>
                      <a:pt x="197" y="1936"/>
                      <a:pt x="199" y="1968"/>
                      <a:pt x="202" y="1993"/>
                    </a:cubicBezTo>
                    <a:cubicBezTo>
                      <a:pt x="203" y="2000"/>
                      <a:pt x="203" y="2006"/>
                      <a:pt x="204" y="2012"/>
                    </a:cubicBezTo>
                    <a:cubicBezTo>
                      <a:pt x="205" y="2017"/>
                      <a:pt x="206" y="2023"/>
                      <a:pt x="206" y="2028"/>
                    </a:cubicBezTo>
                    <a:cubicBezTo>
                      <a:pt x="208" y="2037"/>
                      <a:pt x="209" y="2046"/>
                      <a:pt x="211" y="2052"/>
                    </a:cubicBezTo>
                    <a:cubicBezTo>
                      <a:pt x="214" y="2066"/>
                      <a:pt x="215" y="2073"/>
                      <a:pt x="215" y="2073"/>
                    </a:cubicBezTo>
                    <a:cubicBezTo>
                      <a:pt x="3" y="2072"/>
                      <a:pt x="3" y="2072"/>
                      <a:pt x="3" y="2072"/>
                    </a:cubicBezTo>
                    <a:cubicBezTo>
                      <a:pt x="3" y="2072"/>
                      <a:pt x="6" y="2099"/>
                      <a:pt x="4" y="2081"/>
                    </a:cubicBezTo>
                    <a:cubicBezTo>
                      <a:pt x="3" y="2072"/>
                      <a:pt x="2" y="2061"/>
                      <a:pt x="1" y="2048"/>
                    </a:cubicBezTo>
                    <a:cubicBezTo>
                      <a:pt x="1" y="2042"/>
                      <a:pt x="0" y="2035"/>
                      <a:pt x="0" y="2028"/>
                    </a:cubicBezTo>
                    <a:cubicBezTo>
                      <a:pt x="0" y="2020"/>
                      <a:pt x="0" y="2013"/>
                      <a:pt x="0" y="2004"/>
                    </a:cubicBezTo>
                    <a:cubicBezTo>
                      <a:pt x="0" y="1971"/>
                      <a:pt x="1" y="1931"/>
                      <a:pt x="6" y="1887"/>
                    </a:cubicBezTo>
                    <a:cubicBezTo>
                      <a:pt x="10" y="1842"/>
                      <a:pt x="18" y="1793"/>
                      <a:pt x="30" y="1741"/>
                    </a:cubicBezTo>
                    <a:cubicBezTo>
                      <a:pt x="42" y="1689"/>
                      <a:pt x="57" y="1634"/>
                      <a:pt x="74" y="1577"/>
                    </a:cubicBezTo>
                    <a:cubicBezTo>
                      <a:pt x="91" y="1521"/>
                      <a:pt x="110" y="1463"/>
                      <a:pt x="128" y="1403"/>
                    </a:cubicBezTo>
                    <a:cubicBezTo>
                      <a:pt x="137" y="1374"/>
                      <a:pt x="146" y="1344"/>
                      <a:pt x="155" y="1313"/>
                    </a:cubicBezTo>
                    <a:cubicBezTo>
                      <a:pt x="163" y="1283"/>
                      <a:pt x="171" y="1252"/>
                      <a:pt x="178" y="1221"/>
                    </a:cubicBezTo>
                    <a:cubicBezTo>
                      <a:pt x="185" y="1190"/>
                      <a:pt x="191" y="1159"/>
                      <a:pt x="195" y="1127"/>
                    </a:cubicBezTo>
                    <a:cubicBezTo>
                      <a:pt x="196" y="1119"/>
                      <a:pt x="198" y="1111"/>
                      <a:pt x="198" y="1104"/>
                    </a:cubicBezTo>
                    <a:cubicBezTo>
                      <a:pt x="201" y="1081"/>
                      <a:pt x="201" y="1081"/>
                      <a:pt x="201" y="1081"/>
                    </a:cubicBezTo>
                    <a:cubicBezTo>
                      <a:pt x="201" y="1077"/>
                      <a:pt x="201" y="1073"/>
                      <a:pt x="202" y="1069"/>
                    </a:cubicBezTo>
                    <a:cubicBezTo>
                      <a:pt x="203" y="1056"/>
                      <a:pt x="203" y="1056"/>
                      <a:pt x="203" y="1056"/>
                    </a:cubicBezTo>
                    <a:cubicBezTo>
                      <a:pt x="203" y="1050"/>
                      <a:pt x="203" y="1050"/>
                      <a:pt x="203" y="1050"/>
                    </a:cubicBezTo>
                    <a:cubicBezTo>
                      <a:pt x="203" y="1047"/>
                      <a:pt x="203" y="1047"/>
                      <a:pt x="203" y="1047"/>
                    </a:cubicBezTo>
                    <a:cubicBezTo>
                      <a:pt x="203" y="1045"/>
                      <a:pt x="203" y="1045"/>
                      <a:pt x="203" y="1045"/>
                    </a:cubicBezTo>
                    <a:cubicBezTo>
                      <a:pt x="203" y="1045"/>
                      <a:pt x="203" y="1043"/>
                      <a:pt x="203" y="1045"/>
                    </a:cubicBezTo>
                    <a:cubicBezTo>
                      <a:pt x="203" y="1044"/>
                      <a:pt x="203" y="1044"/>
                      <a:pt x="203" y="1044"/>
                    </a:cubicBezTo>
                    <a:cubicBezTo>
                      <a:pt x="204" y="1032"/>
                      <a:pt x="204" y="1032"/>
                      <a:pt x="204" y="1032"/>
                    </a:cubicBezTo>
                    <a:cubicBezTo>
                      <a:pt x="207" y="965"/>
                      <a:pt x="209" y="899"/>
                      <a:pt x="209" y="833"/>
                    </a:cubicBezTo>
                    <a:cubicBezTo>
                      <a:pt x="209" y="768"/>
                      <a:pt x="208" y="703"/>
                      <a:pt x="203" y="641"/>
                    </a:cubicBezTo>
                    <a:cubicBezTo>
                      <a:pt x="199" y="579"/>
                      <a:pt x="192" y="520"/>
                      <a:pt x="183" y="463"/>
                    </a:cubicBezTo>
                    <a:cubicBezTo>
                      <a:pt x="174" y="407"/>
                      <a:pt x="163" y="354"/>
                      <a:pt x="150" y="306"/>
                    </a:cubicBezTo>
                    <a:cubicBezTo>
                      <a:pt x="136" y="258"/>
                      <a:pt x="122" y="214"/>
                      <a:pt x="107" y="177"/>
                    </a:cubicBezTo>
                    <a:cubicBezTo>
                      <a:pt x="92" y="139"/>
                      <a:pt x="77" y="106"/>
                      <a:pt x="64" y="80"/>
                    </a:cubicBezTo>
                    <a:cubicBezTo>
                      <a:pt x="60" y="74"/>
                      <a:pt x="57" y="68"/>
                      <a:pt x="54" y="62"/>
                    </a:cubicBezTo>
                    <a:cubicBezTo>
                      <a:pt x="51" y="56"/>
                      <a:pt x="48" y="51"/>
                      <a:pt x="45" y="46"/>
                    </a:cubicBezTo>
                    <a:cubicBezTo>
                      <a:pt x="40" y="36"/>
                      <a:pt x="35" y="27"/>
                      <a:pt x="31" y="20"/>
                    </a:cubicBezTo>
                    <a:cubicBezTo>
                      <a:pt x="23" y="7"/>
                      <a:pt x="19" y="0"/>
                      <a:pt x="19" y="0"/>
                    </a:cubicBezTo>
                    <a:close/>
                  </a:path>
                </a:pathLst>
              </a:custGeom>
              <a:solidFill>
                <a:srgbClr val="8B5E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82F31480-B5DE-4302-8197-D319FE3741EA}"/>
              </a:ext>
            </a:extLst>
          </p:cNvPr>
          <p:cNvSpPr/>
          <p:nvPr/>
        </p:nvSpPr>
        <p:spPr>
          <a:xfrm>
            <a:off x="7116867" y="2689705"/>
            <a:ext cx="461959" cy="461959"/>
          </a:xfrm>
          <a:prstGeom prst="ellipse">
            <a:avLst/>
          </a:prstGeom>
          <a:solidFill>
            <a:schemeClr val="accent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88CBF40-612E-45EB-AA08-9EF824A04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439" y="5024547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5449CFE-D036-4037-A147-E2344227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471" y="5045846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EB21A5-D481-4E74-B897-2D88682A31DB}"/>
              </a:ext>
            </a:extLst>
          </p:cNvPr>
          <p:cNvCxnSpPr>
            <a:cxnSpLocks/>
          </p:cNvCxnSpPr>
          <p:nvPr/>
        </p:nvCxnSpPr>
        <p:spPr>
          <a:xfrm>
            <a:off x="7553887" y="2920684"/>
            <a:ext cx="612213" cy="0"/>
          </a:xfrm>
          <a:prstGeom prst="line">
            <a:avLst/>
          </a:prstGeom>
          <a:ln w="31750"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aphic 66" descr="Sustainability">
            <a:extLst>
              <a:ext uri="{FF2B5EF4-FFF2-40B4-BE49-F238E27FC236}">
                <a16:creationId xmlns:a16="http://schemas.microsoft.com/office/drawing/2014/main" id="{10EF4BFB-9C90-42BE-A29B-1E9B8C64D429}"/>
              </a:ext>
            </a:extLst>
          </p:cNvPr>
          <p:cNvGrpSpPr/>
          <p:nvPr/>
        </p:nvGrpSpPr>
        <p:grpSpPr>
          <a:xfrm>
            <a:off x="10067796" y="2141519"/>
            <a:ext cx="637520" cy="637520"/>
            <a:chOff x="2892120" y="1428993"/>
            <a:chExt cx="373284" cy="373284"/>
          </a:xfrm>
          <a:solidFill>
            <a:schemeClr val="accent1"/>
          </a:solidFill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7362148-CBE9-4689-B0A4-5569D9182488}"/>
                </a:ext>
              </a:extLst>
            </p:cNvPr>
            <p:cNvSpPr/>
            <p:nvPr/>
          </p:nvSpPr>
          <p:spPr>
            <a:xfrm>
              <a:off x="3076468" y="1621623"/>
              <a:ext cx="147758" cy="147758"/>
            </a:xfrm>
            <a:custGeom>
              <a:avLst/>
              <a:gdLst>
                <a:gd name="connsiteX0" fmla="*/ 78117 w 147758"/>
                <a:gd name="connsiteY0" fmla="*/ 53115 h 147758"/>
                <a:gd name="connsiteX1" fmla="*/ 75318 w 147758"/>
                <a:gd name="connsiteY1" fmla="*/ 54243 h 147758"/>
                <a:gd name="connsiteX2" fmla="*/ 32818 w 147758"/>
                <a:gd name="connsiteY2" fmla="*/ 90482 h 147758"/>
                <a:gd name="connsiteX3" fmla="*/ 18120 w 147758"/>
                <a:gd name="connsiteY3" fmla="*/ 105647 h 147758"/>
                <a:gd name="connsiteX4" fmla="*/ 10654 w 147758"/>
                <a:gd name="connsiteY4" fmla="*/ 75668 h 147758"/>
                <a:gd name="connsiteX5" fmla="*/ 70418 w 147758"/>
                <a:gd name="connsiteY5" fmla="*/ 13454 h 147758"/>
                <a:gd name="connsiteX6" fmla="*/ 151569 w 147758"/>
                <a:gd name="connsiteY6" fmla="*/ 0 h 147758"/>
                <a:gd name="connsiteX7" fmla="*/ 100087 w 147758"/>
                <a:gd name="connsiteY7" fmla="*/ 129988 h 147758"/>
                <a:gd name="connsiteX8" fmla="*/ 70418 w 147758"/>
                <a:gd name="connsiteY8" fmla="*/ 138193 h 147758"/>
                <a:gd name="connsiteX9" fmla="*/ 31535 w 147758"/>
                <a:gd name="connsiteY9" fmla="*/ 123300 h 147758"/>
                <a:gd name="connsiteX10" fmla="*/ 12598 w 147758"/>
                <a:gd name="connsiteY10" fmla="*/ 151569 h 147758"/>
                <a:gd name="connsiteX11" fmla="*/ 0 w 147758"/>
                <a:gd name="connsiteY11" fmla="*/ 151569 h 147758"/>
                <a:gd name="connsiteX12" fmla="*/ 16020 w 147758"/>
                <a:gd name="connsiteY12" fmla="*/ 121512 h 147758"/>
                <a:gd name="connsiteX13" fmla="*/ 19442 w 147758"/>
                <a:gd name="connsiteY13" fmla="*/ 117623 h 147758"/>
                <a:gd name="connsiteX14" fmla="*/ 82589 w 147758"/>
                <a:gd name="connsiteY14" fmla="*/ 57742 h 147758"/>
                <a:gd name="connsiteX15" fmla="*/ 78436 w 147758"/>
                <a:gd name="connsiteY15" fmla="*/ 53121 h 147758"/>
                <a:gd name="connsiteX16" fmla="*/ 78117 w 147758"/>
                <a:gd name="connsiteY16" fmla="*/ 53115 h 147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758" h="147758">
                  <a:moveTo>
                    <a:pt x="78117" y="53115"/>
                  </a:moveTo>
                  <a:cubicBezTo>
                    <a:pt x="77080" y="53149"/>
                    <a:pt x="76089" y="53548"/>
                    <a:pt x="75318" y="54243"/>
                  </a:cubicBezTo>
                  <a:cubicBezTo>
                    <a:pt x="60387" y="65397"/>
                    <a:pt x="46191" y="77502"/>
                    <a:pt x="32818" y="90482"/>
                  </a:cubicBezTo>
                  <a:cubicBezTo>
                    <a:pt x="27452" y="95848"/>
                    <a:pt x="22591" y="100748"/>
                    <a:pt x="18120" y="105647"/>
                  </a:cubicBezTo>
                  <a:cubicBezTo>
                    <a:pt x="13228" y="96411"/>
                    <a:pt x="10665" y="86120"/>
                    <a:pt x="10654" y="75668"/>
                  </a:cubicBezTo>
                  <a:cubicBezTo>
                    <a:pt x="9982" y="41986"/>
                    <a:pt x="36737" y="14134"/>
                    <a:pt x="70418" y="13454"/>
                  </a:cubicBezTo>
                  <a:cubicBezTo>
                    <a:pt x="101798" y="14270"/>
                    <a:pt x="151569" y="0"/>
                    <a:pt x="151569" y="0"/>
                  </a:cubicBezTo>
                  <a:cubicBezTo>
                    <a:pt x="151569" y="54748"/>
                    <a:pt x="145814" y="103509"/>
                    <a:pt x="100087" y="129988"/>
                  </a:cubicBezTo>
                  <a:cubicBezTo>
                    <a:pt x="91138" y="135394"/>
                    <a:pt x="80874" y="138233"/>
                    <a:pt x="70418" y="138193"/>
                  </a:cubicBezTo>
                  <a:cubicBezTo>
                    <a:pt x="56058" y="138230"/>
                    <a:pt x="42197" y="132921"/>
                    <a:pt x="31535" y="123300"/>
                  </a:cubicBezTo>
                  <a:cubicBezTo>
                    <a:pt x="20220" y="135938"/>
                    <a:pt x="12598" y="146631"/>
                    <a:pt x="12598" y="151569"/>
                  </a:cubicBezTo>
                  <a:lnTo>
                    <a:pt x="0" y="151569"/>
                  </a:lnTo>
                  <a:cubicBezTo>
                    <a:pt x="0" y="144025"/>
                    <a:pt x="6299" y="133332"/>
                    <a:pt x="16020" y="121512"/>
                  </a:cubicBezTo>
                  <a:cubicBezTo>
                    <a:pt x="17109" y="120190"/>
                    <a:pt x="19442" y="117623"/>
                    <a:pt x="19442" y="117623"/>
                  </a:cubicBezTo>
                  <a:lnTo>
                    <a:pt x="82589" y="57742"/>
                  </a:lnTo>
                  <a:cubicBezTo>
                    <a:pt x="82719" y="55319"/>
                    <a:pt x="80859" y="53250"/>
                    <a:pt x="78436" y="53121"/>
                  </a:cubicBezTo>
                  <a:cubicBezTo>
                    <a:pt x="78330" y="53115"/>
                    <a:pt x="78224" y="53113"/>
                    <a:pt x="78117" y="53115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ABEE187-CCE5-4654-8143-4A0F4EEEB2D8}"/>
                </a:ext>
              </a:extLst>
            </p:cNvPr>
            <p:cNvSpPr/>
            <p:nvPr/>
          </p:nvSpPr>
          <p:spPr>
            <a:xfrm>
              <a:off x="2925467" y="1571813"/>
              <a:ext cx="116651" cy="174977"/>
            </a:xfrm>
            <a:custGeom>
              <a:avLst/>
              <a:gdLst>
                <a:gd name="connsiteX0" fmla="*/ 33417 w 116651"/>
                <a:gd name="connsiteY0" fmla="*/ 134927 h 174976"/>
                <a:gd name="connsiteX1" fmla="*/ 48309 w 116651"/>
                <a:gd name="connsiteY1" fmla="*/ 144920 h 174976"/>
                <a:gd name="connsiteX2" fmla="*/ 118300 w 116651"/>
                <a:gd name="connsiteY2" fmla="*/ 144920 h 174976"/>
                <a:gd name="connsiteX3" fmla="*/ 118300 w 116651"/>
                <a:gd name="connsiteY3" fmla="*/ 176027 h 174976"/>
                <a:gd name="connsiteX4" fmla="*/ 48309 w 116651"/>
                <a:gd name="connsiteY4" fmla="*/ 176027 h 174976"/>
                <a:gd name="connsiteX5" fmla="*/ 5732 w 116651"/>
                <a:gd name="connsiteY5" fmla="*/ 150480 h 174976"/>
                <a:gd name="connsiteX6" fmla="*/ 7598 w 116651"/>
                <a:gd name="connsiteY6" fmla="*/ 102964 h 174976"/>
                <a:gd name="connsiteX7" fmla="*/ 48037 w 116651"/>
                <a:gd name="connsiteY7" fmla="*/ 32973 h 174976"/>
                <a:gd name="connsiteX8" fmla="*/ 21363 w 116651"/>
                <a:gd name="connsiteY8" fmla="*/ 17420 h 174976"/>
                <a:gd name="connsiteX9" fmla="*/ 86454 w 116651"/>
                <a:gd name="connsiteY9" fmla="*/ 0 h 174976"/>
                <a:gd name="connsiteX10" fmla="*/ 103874 w 116651"/>
                <a:gd name="connsiteY10" fmla="*/ 65091 h 174976"/>
                <a:gd name="connsiteX11" fmla="*/ 75528 w 116651"/>
                <a:gd name="connsiteY11" fmla="*/ 48799 h 174976"/>
                <a:gd name="connsiteX12" fmla="*/ 34933 w 116651"/>
                <a:gd name="connsiteY12" fmla="*/ 119179 h 174976"/>
                <a:gd name="connsiteX13" fmla="*/ 33417 w 116651"/>
                <a:gd name="connsiteY13" fmla="*/ 134927 h 17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651" h="174976">
                  <a:moveTo>
                    <a:pt x="33417" y="134927"/>
                  </a:moveTo>
                  <a:cubicBezTo>
                    <a:pt x="36351" y="140581"/>
                    <a:pt x="41965" y="144348"/>
                    <a:pt x="48309" y="144920"/>
                  </a:cubicBezTo>
                  <a:lnTo>
                    <a:pt x="118300" y="144920"/>
                  </a:lnTo>
                  <a:lnTo>
                    <a:pt x="118300" y="176027"/>
                  </a:lnTo>
                  <a:lnTo>
                    <a:pt x="48309" y="176027"/>
                  </a:lnTo>
                  <a:cubicBezTo>
                    <a:pt x="30579" y="175704"/>
                    <a:pt x="14359" y="165973"/>
                    <a:pt x="5732" y="150480"/>
                  </a:cubicBezTo>
                  <a:cubicBezTo>
                    <a:pt x="-2534" y="135527"/>
                    <a:pt x="-1815" y="117222"/>
                    <a:pt x="7598" y="102964"/>
                  </a:cubicBezTo>
                  <a:lnTo>
                    <a:pt x="48037" y="32973"/>
                  </a:lnTo>
                  <a:lnTo>
                    <a:pt x="21363" y="17420"/>
                  </a:lnTo>
                  <a:lnTo>
                    <a:pt x="86454" y="0"/>
                  </a:lnTo>
                  <a:lnTo>
                    <a:pt x="103874" y="65091"/>
                  </a:lnTo>
                  <a:lnTo>
                    <a:pt x="75528" y="48799"/>
                  </a:lnTo>
                  <a:lnTo>
                    <a:pt x="34933" y="119179"/>
                  </a:lnTo>
                  <a:cubicBezTo>
                    <a:pt x="31469" y="123710"/>
                    <a:pt x="30881" y="129817"/>
                    <a:pt x="33417" y="134927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C1FB64B-F191-468E-8D30-5D7A24A82FB3}"/>
                </a:ext>
              </a:extLst>
            </p:cNvPr>
            <p:cNvSpPr/>
            <p:nvPr/>
          </p:nvSpPr>
          <p:spPr>
            <a:xfrm>
              <a:off x="3013904" y="1460682"/>
              <a:ext cx="178865" cy="143870"/>
            </a:xfrm>
            <a:custGeom>
              <a:avLst/>
              <a:gdLst>
                <a:gd name="connsiteX0" fmla="*/ 0 w 178865"/>
                <a:gd name="connsiteY0" fmla="*/ 85506 h 143869"/>
                <a:gd name="connsiteX1" fmla="*/ 32546 w 178865"/>
                <a:gd name="connsiteY1" fmla="*/ 24731 h 143869"/>
                <a:gd name="connsiteX2" fmla="*/ 74890 w 178865"/>
                <a:gd name="connsiteY2" fmla="*/ 1 h 143869"/>
                <a:gd name="connsiteX3" fmla="*/ 115096 w 178865"/>
                <a:gd name="connsiteY3" fmla="*/ 25431 h 143869"/>
                <a:gd name="connsiteX4" fmla="*/ 155535 w 178865"/>
                <a:gd name="connsiteY4" fmla="*/ 95422 h 143869"/>
                <a:gd name="connsiteX5" fmla="*/ 182209 w 178865"/>
                <a:gd name="connsiteY5" fmla="*/ 79868 h 143869"/>
                <a:gd name="connsiteX6" fmla="*/ 164789 w 178865"/>
                <a:gd name="connsiteY6" fmla="*/ 145154 h 143869"/>
                <a:gd name="connsiteX7" fmla="*/ 99853 w 178865"/>
                <a:gd name="connsiteY7" fmla="*/ 127734 h 143869"/>
                <a:gd name="connsiteX8" fmla="*/ 128161 w 178865"/>
                <a:gd name="connsiteY8" fmla="*/ 111364 h 143869"/>
                <a:gd name="connsiteX9" fmla="*/ 87372 w 178865"/>
                <a:gd name="connsiteY9" fmla="*/ 40946 h 143869"/>
                <a:gd name="connsiteX10" fmla="*/ 74462 w 178865"/>
                <a:gd name="connsiteY10" fmla="*/ 31769 h 143869"/>
                <a:gd name="connsiteX11" fmla="*/ 60075 w 178865"/>
                <a:gd name="connsiteY11" fmla="*/ 40634 h 143869"/>
                <a:gd name="connsiteX12" fmla="*/ 27491 w 178865"/>
                <a:gd name="connsiteY12" fmla="*/ 101410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8865" h="143869">
                  <a:moveTo>
                    <a:pt x="0" y="85506"/>
                  </a:moveTo>
                  <a:lnTo>
                    <a:pt x="32546" y="24731"/>
                  </a:lnTo>
                  <a:cubicBezTo>
                    <a:pt x="41083" y="9372"/>
                    <a:pt x="57317" y="-110"/>
                    <a:pt x="74890" y="1"/>
                  </a:cubicBezTo>
                  <a:cubicBezTo>
                    <a:pt x="91975" y="351"/>
                    <a:pt x="107458" y="10144"/>
                    <a:pt x="115096" y="25431"/>
                  </a:cubicBezTo>
                  <a:lnTo>
                    <a:pt x="155535" y="95422"/>
                  </a:lnTo>
                  <a:lnTo>
                    <a:pt x="182209" y="79868"/>
                  </a:lnTo>
                  <a:lnTo>
                    <a:pt x="164789" y="145154"/>
                  </a:lnTo>
                  <a:lnTo>
                    <a:pt x="99853" y="127734"/>
                  </a:lnTo>
                  <a:lnTo>
                    <a:pt x="128161" y="111364"/>
                  </a:lnTo>
                  <a:lnTo>
                    <a:pt x="87372" y="40946"/>
                  </a:lnTo>
                  <a:cubicBezTo>
                    <a:pt x="85157" y="35687"/>
                    <a:pt x="80157" y="32133"/>
                    <a:pt x="74462" y="31769"/>
                  </a:cubicBezTo>
                  <a:cubicBezTo>
                    <a:pt x="68465" y="32066"/>
                    <a:pt x="63037" y="35411"/>
                    <a:pt x="60075" y="40634"/>
                  </a:cubicBezTo>
                  <a:lnTo>
                    <a:pt x="27491" y="101410"/>
                  </a:ln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78" name="Graphic 68" descr="Open hand with plant">
            <a:extLst>
              <a:ext uri="{FF2B5EF4-FFF2-40B4-BE49-F238E27FC236}">
                <a16:creationId xmlns:a16="http://schemas.microsoft.com/office/drawing/2014/main" id="{0226D0BB-09F5-4F67-9731-884EB9A55485}"/>
              </a:ext>
            </a:extLst>
          </p:cNvPr>
          <p:cNvGrpSpPr/>
          <p:nvPr/>
        </p:nvGrpSpPr>
        <p:grpSpPr>
          <a:xfrm>
            <a:off x="9302812" y="4794892"/>
            <a:ext cx="637520" cy="637520"/>
            <a:chOff x="2298627" y="1428993"/>
            <a:chExt cx="373284" cy="373284"/>
          </a:xfrm>
          <a:solidFill>
            <a:schemeClr val="accent1"/>
          </a:solidFill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D9092ECA-7AA5-40C4-866B-3FFA10A9F84E}"/>
                </a:ext>
              </a:extLst>
            </p:cNvPr>
            <p:cNvSpPr/>
            <p:nvPr/>
          </p:nvSpPr>
          <p:spPr>
            <a:xfrm>
              <a:off x="2314181" y="1600082"/>
              <a:ext cx="342177" cy="143870"/>
            </a:xfrm>
            <a:custGeom>
              <a:avLst/>
              <a:gdLst>
                <a:gd name="connsiteX0" fmla="*/ 342177 w 342177"/>
                <a:gd name="connsiteY0" fmla="*/ 15554 h 143869"/>
                <a:gd name="connsiteX1" fmla="*/ 326624 w 342177"/>
                <a:gd name="connsiteY1" fmla="*/ 0 h 143869"/>
                <a:gd name="connsiteX2" fmla="*/ 318458 w 342177"/>
                <a:gd name="connsiteY2" fmla="*/ 2333 h 143869"/>
                <a:gd name="connsiteX3" fmla="*/ 251967 w 342177"/>
                <a:gd name="connsiteY3" fmla="*/ 40439 h 143869"/>
                <a:gd name="connsiteX4" fmla="*/ 251967 w 342177"/>
                <a:gd name="connsiteY4" fmla="*/ 53660 h 143869"/>
                <a:gd name="connsiteX5" fmla="*/ 220471 w 342177"/>
                <a:gd name="connsiteY5" fmla="*/ 77768 h 143869"/>
                <a:gd name="connsiteX6" fmla="*/ 151647 w 342177"/>
                <a:gd name="connsiteY6" fmla="*/ 77768 h 143869"/>
                <a:gd name="connsiteX7" fmla="*/ 151647 w 342177"/>
                <a:gd name="connsiteY7" fmla="*/ 62214 h 143869"/>
                <a:gd name="connsiteX8" fmla="*/ 221637 w 342177"/>
                <a:gd name="connsiteY8" fmla="*/ 62214 h 143869"/>
                <a:gd name="connsiteX9" fmla="*/ 237191 w 342177"/>
                <a:gd name="connsiteY9" fmla="*/ 46661 h 143869"/>
                <a:gd name="connsiteX10" fmla="*/ 221637 w 342177"/>
                <a:gd name="connsiteY10" fmla="*/ 31107 h 143869"/>
                <a:gd name="connsiteX11" fmla="*/ 128316 w 342177"/>
                <a:gd name="connsiteY11" fmla="*/ 31107 h 143869"/>
                <a:gd name="connsiteX12" fmla="*/ 110041 w 342177"/>
                <a:gd name="connsiteY12" fmla="*/ 36162 h 143869"/>
                <a:gd name="connsiteX13" fmla="*/ 0 w 342177"/>
                <a:gd name="connsiteY13" fmla="*/ 89433 h 143869"/>
                <a:gd name="connsiteX14" fmla="*/ 54437 w 342177"/>
                <a:gd name="connsiteY14" fmla="*/ 143870 h 143869"/>
                <a:gd name="connsiteX15" fmla="*/ 147758 w 342177"/>
                <a:gd name="connsiteY15" fmla="*/ 108875 h 143869"/>
                <a:gd name="connsiteX16" fmla="*/ 220471 w 342177"/>
                <a:gd name="connsiteY16" fmla="*/ 108875 h 143869"/>
                <a:gd name="connsiteX17" fmla="*/ 229803 w 342177"/>
                <a:gd name="connsiteY17" fmla="*/ 105764 h 143869"/>
                <a:gd name="connsiteX18" fmla="*/ 336733 w 342177"/>
                <a:gd name="connsiteY18" fmla="*/ 27607 h 143869"/>
                <a:gd name="connsiteX19" fmla="*/ 342177 w 342177"/>
                <a:gd name="connsiteY19" fmla="*/ 15554 h 1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2177" h="143869">
                  <a:moveTo>
                    <a:pt x="342177" y="15554"/>
                  </a:moveTo>
                  <a:cubicBezTo>
                    <a:pt x="342177" y="6999"/>
                    <a:pt x="335178" y="0"/>
                    <a:pt x="326624" y="0"/>
                  </a:cubicBezTo>
                  <a:cubicBezTo>
                    <a:pt x="323513" y="0"/>
                    <a:pt x="320791" y="778"/>
                    <a:pt x="318458" y="2333"/>
                  </a:cubicBezTo>
                  <a:lnTo>
                    <a:pt x="251967" y="40439"/>
                  </a:lnTo>
                  <a:cubicBezTo>
                    <a:pt x="252744" y="44716"/>
                    <a:pt x="252744" y="48994"/>
                    <a:pt x="251967" y="53660"/>
                  </a:cubicBezTo>
                  <a:cubicBezTo>
                    <a:pt x="248856" y="68047"/>
                    <a:pt x="235247" y="77768"/>
                    <a:pt x="220471" y="77768"/>
                  </a:cubicBezTo>
                  <a:lnTo>
                    <a:pt x="151647" y="77768"/>
                  </a:lnTo>
                  <a:lnTo>
                    <a:pt x="151647" y="62214"/>
                  </a:lnTo>
                  <a:lnTo>
                    <a:pt x="221637" y="62214"/>
                  </a:lnTo>
                  <a:cubicBezTo>
                    <a:pt x="230192" y="62214"/>
                    <a:pt x="237191" y="55215"/>
                    <a:pt x="237191" y="46661"/>
                  </a:cubicBezTo>
                  <a:cubicBezTo>
                    <a:pt x="237191" y="38106"/>
                    <a:pt x="230192" y="31107"/>
                    <a:pt x="221637" y="31107"/>
                  </a:cubicBezTo>
                  <a:cubicBezTo>
                    <a:pt x="221637" y="31107"/>
                    <a:pt x="129094" y="31107"/>
                    <a:pt x="128316" y="31107"/>
                  </a:cubicBezTo>
                  <a:cubicBezTo>
                    <a:pt x="121706" y="31107"/>
                    <a:pt x="115485" y="33051"/>
                    <a:pt x="110041" y="36162"/>
                  </a:cubicBezTo>
                  <a:lnTo>
                    <a:pt x="0" y="89433"/>
                  </a:lnTo>
                  <a:lnTo>
                    <a:pt x="54437" y="143870"/>
                  </a:lnTo>
                  <a:cubicBezTo>
                    <a:pt x="79712" y="118595"/>
                    <a:pt x="112374" y="108875"/>
                    <a:pt x="147758" y="108875"/>
                  </a:cubicBezTo>
                  <a:lnTo>
                    <a:pt x="220471" y="108875"/>
                  </a:lnTo>
                  <a:cubicBezTo>
                    <a:pt x="223970" y="108875"/>
                    <a:pt x="227081" y="107708"/>
                    <a:pt x="229803" y="105764"/>
                  </a:cubicBezTo>
                  <a:lnTo>
                    <a:pt x="336733" y="27607"/>
                  </a:lnTo>
                  <a:cubicBezTo>
                    <a:pt x="339844" y="24497"/>
                    <a:pt x="342177" y="20220"/>
                    <a:pt x="342177" y="15554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91226F2-E16D-4736-8CDC-5313C5D663C6}"/>
                </a:ext>
              </a:extLst>
            </p:cNvPr>
            <p:cNvSpPr/>
            <p:nvPr/>
          </p:nvSpPr>
          <p:spPr>
            <a:xfrm>
              <a:off x="2406968" y="1487433"/>
              <a:ext cx="194419" cy="136093"/>
            </a:xfrm>
            <a:custGeom>
              <a:avLst/>
              <a:gdLst>
                <a:gd name="connsiteX0" fmla="*/ 195342 w 194418"/>
                <a:gd name="connsiteY0" fmla="*/ 663 h 136093"/>
                <a:gd name="connsiteX1" fmla="*/ 121462 w 194418"/>
                <a:gd name="connsiteY1" fmla="*/ 20105 h 136093"/>
                <a:gd name="connsiteX2" fmla="*/ 101243 w 194418"/>
                <a:gd name="connsiteY2" fmla="*/ 84263 h 136093"/>
                <a:gd name="connsiteX3" fmla="*/ 81412 w 194418"/>
                <a:gd name="connsiteY3" fmla="*/ 108760 h 136093"/>
                <a:gd name="connsiteX4" fmla="*/ 78301 w 194418"/>
                <a:gd name="connsiteY4" fmla="*/ 104094 h 136093"/>
                <a:gd name="connsiteX5" fmla="*/ 61581 w 194418"/>
                <a:gd name="connsiteY5" fmla="*/ 51601 h 136093"/>
                <a:gd name="connsiteX6" fmla="*/ 534 w 194418"/>
                <a:gd name="connsiteY6" fmla="*/ 35659 h 136093"/>
                <a:gd name="connsiteX7" fmla="*/ 16476 w 194418"/>
                <a:gd name="connsiteY7" fmla="*/ 96706 h 136093"/>
                <a:gd name="connsiteX8" fmla="*/ 65081 w 194418"/>
                <a:gd name="connsiteY8" fmla="*/ 113426 h 136093"/>
                <a:gd name="connsiteX9" fmla="*/ 73635 w 194418"/>
                <a:gd name="connsiteY9" fmla="*/ 129369 h 136093"/>
                <a:gd name="connsiteX10" fmla="*/ 74413 w 194418"/>
                <a:gd name="connsiteY10" fmla="*/ 136756 h 136093"/>
                <a:gd name="connsiteX11" fmla="*/ 90355 w 194418"/>
                <a:gd name="connsiteY11" fmla="*/ 136756 h 136093"/>
                <a:gd name="connsiteX12" fmla="*/ 95021 w 194418"/>
                <a:gd name="connsiteY12" fmla="*/ 117315 h 136093"/>
                <a:gd name="connsiteX13" fmla="*/ 113297 w 194418"/>
                <a:gd name="connsiteY13" fmla="*/ 95540 h 136093"/>
                <a:gd name="connsiteX14" fmla="*/ 175900 w 194418"/>
                <a:gd name="connsiteY14" fmla="*/ 75320 h 136093"/>
                <a:gd name="connsiteX15" fmla="*/ 195342 w 194418"/>
                <a:gd name="connsiteY15" fmla="*/ 663 h 1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4418" h="136093">
                  <a:moveTo>
                    <a:pt x="195342" y="663"/>
                  </a:moveTo>
                  <a:cubicBezTo>
                    <a:pt x="195342" y="663"/>
                    <a:pt x="147126" y="-5558"/>
                    <a:pt x="121462" y="20105"/>
                  </a:cubicBezTo>
                  <a:cubicBezTo>
                    <a:pt x="102798" y="38769"/>
                    <a:pt x="100854" y="68710"/>
                    <a:pt x="101243" y="84263"/>
                  </a:cubicBezTo>
                  <a:cubicBezTo>
                    <a:pt x="93077" y="90096"/>
                    <a:pt x="86078" y="98650"/>
                    <a:pt x="81412" y="108760"/>
                  </a:cubicBezTo>
                  <a:cubicBezTo>
                    <a:pt x="80246" y="107205"/>
                    <a:pt x="79468" y="105649"/>
                    <a:pt x="78301" y="104094"/>
                  </a:cubicBezTo>
                  <a:cubicBezTo>
                    <a:pt x="78690" y="91262"/>
                    <a:pt x="76746" y="66766"/>
                    <a:pt x="61581" y="51601"/>
                  </a:cubicBezTo>
                  <a:cubicBezTo>
                    <a:pt x="40195" y="30215"/>
                    <a:pt x="534" y="35659"/>
                    <a:pt x="534" y="35659"/>
                  </a:cubicBezTo>
                  <a:cubicBezTo>
                    <a:pt x="534" y="35659"/>
                    <a:pt x="-4521" y="75320"/>
                    <a:pt x="16476" y="96706"/>
                  </a:cubicBezTo>
                  <a:cubicBezTo>
                    <a:pt x="30086" y="110316"/>
                    <a:pt x="51860" y="113037"/>
                    <a:pt x="65081" y="113426"/>
                  </a:cubicBezTo>
                  <a:cubicBezTo>
                    <a:pt x="68969" y="117703"/>
                    <a:pt x="71691" y="123925"/>
                    <a:pt x="73635" y="129369"/>
                  </a:cubicBezTo>
                  <a:cubicBezTo>
                    <a:pt x="74024" y="130535"/>
                    <a:pt x="74413" y="133257"/>
                    <a:pt x="74413" y="136756"/>
                  </a:cubicBezTo>
                  <a:lnTo>
                    <a:pt x="90355" y="136756"/>
                  </a:lnTo>
                  <a:cubicBezTo>
                    <a:pt x="90744" y="128591"/>
                    <a:pt x="91911" y="123925"/>
                    <a:pt x="95021" y="117315"/>
                  </a:cubicBezTo>
                  <a:cubicBezTo>
                    <a:pt x="98910" y="107982"/>
                    <a:pt x="105520" y="100206"/>
                    <a:pt x="113297" y="95540"/>
                  </a:cubicBezTo>
                  <a:cubicBezTo>
                    <a:pt x="129239" y="95929"/>
                    <a:pt x="158013" y="93207"/>
                    <a:pt x="175900" y="75320"/>
                  </a:cubicBezTo>
                  <a:cubicBezTo>
                    <a:pt x="201563" y="48879"/>
                    <a:pt x="195342" y="663"/>
                    <a:pt x="195342" y="663"/>
                  </a:cubicBezTo>
                  <a:close/>
                </a:path>
              </a:pathLst>
            </a:custGeom>
            <a:grpFill/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081CC467-20A5-4EB3-956C-0DE51436D298}"/>
              </a:ext>
            </a:extLst>
          </p:cNvPr>
          <p:cNvSpPr txBox="1"/>
          <p:nvPr/>
        </p:nvSpPr>
        <p:spPr>
          <a:xfrm>
            <a:off x="8409088" y="2744349"/>
            <a:ext cx="3607880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/>
              <a:t>Lorem </a:t>
            </a:r>
            <a:r>
              <a:rPr lang="en-US" sz="1400" dirty="0" err="1"/>
              <a:t>Ipsum</a:t>
            </a:r>
            <a:r>
              <a:rPr lang="en-US" sz="1400" dirty="0"/>
              <a:t> has been the industry's standard dummy text ever since t</a:t>
            </a:r>
            <a:r>
              <a:rPr lang="id-ID" sz="1400" dirty="0"/>
              <a:t>z</a:t>
            </a:r>
            <a:r>
              <a:rPr lang="en-US" sz="1400" dirty="0"/>
              <a:t>he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4B6D920-FCF4-4D44-91FE-D3AFF009D7B9}"/>
              </a:ext>
            </a:extLst>
          </p:cNvPr>
          <p:cNvSpPr txBox="1"/>
          <p:nvPr/>
        </p:nvSpPr>
        <p:spPr>
          <a:xfrm>
            <a:off x="7593472" y="5386146"/>
            <a:ext cx="3960354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/>
              <a:t>Lorem </a:t>
            </a:r>
            <a:r>
              <a:rPr lang="en-US" sz="1400" dirty="0" err="1"/>
              <a:t>Ipsum</a:t>
            </a:r>
            <a:r>
              <a:rPr lang="en-US" sz="1400" dirty="0"/>
              <a:t> has been the industry's standard dummy text ever since t</a:t>
            </a:r>
            <a:r>
              <a:rPr lang="id-ID" sz="1400" dirty="0"/>
              <a:t>z</a:t>
            </a:r>
            <a:r>
              <a:rPr lang="en-US" sz="1400" dirty="0"/>
              <a:t>he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5AD6F5F-6BD1-45F2-8B6E-BF57877F7FB0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  <a:solidFill>
            <a:schemeClr val="accent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4E4BE42F-1D9F-487D-9242-C4F8A954D501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90CCB98-595E-434B-A3D9-339C76A77E5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72A806D8-FB44-49CA-972E-D87F4B3B1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9088" y="2401208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FA61705-5FB9-47BC-894F-3F4DEC0188FB}"/>
              </a:ext>
            </a:extLst>
          </p:cNvPr>
          <p:cNvSpPr txBox="1"/>
          <p:nvPr/>
        </p:nvSpPr>
        <p:spPr>
          <a:xfrm>
            <a:off x="373426" y="2685847"/>
            <a:ext cx="3607880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/>
              <a:t>Lorem </a:t>
            </a:r>
            <a:r>
              <a:rPr lang="en-US" sz="1400" dirty="0" err="1"/>
              <a:t>Ipsum</a:t>
            </a:r>
            <a:r>
              <a:rPr lang="en-US" sz="1400" dirty="0"/>
              <a:t> has been the industry's standard dummy text ever since t</a:t>
            </a:r>
            <a:r>
              <a:rPr lang="id-ID" sz="1400" dirty="0"/>
              <a:t>z</a:t>
            </a:r>
            <a:r>
              <a:rPr lang="en-US" sz="1400" dirty="0"/>
              <a:t>he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2988A38-4FB0-433C-8CED-79B20B05DDD9}"/>
              </a:ext>
            </a:extLst>
          </p:cNvPr>
          <p:cNvSpPr txBox="1"/>
          <p:nvPr/>
        </p:nvSpPr>
        <p:spPr>
          <a:xfrm>
            <a:off x="850440" y="5386146"/>
            <a:ext cx="3947344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/>
              <a:t>Lorem </a:t>
            </a:r>
            <a:r>
              <a:rPr lang="en-US" sz="1400" dirty="0" err="1"/>
              <a:t>Ipsum</a:t>
            </a:r>
            <a:r>
              <a:rPr lang="en-US" sz="1400" dirty="0"/>
              <a:t> has been the industry's standard dummy text ever since t</a:t>
            </a:r>
            <a:r>
              <a:rPr lang="id-ID" sz="1400" dirty="0"/>
              <a:t>z</a:t>
            </a:r>
            <a:r>
              <a:rPr lang="en-US" sz="1400" dirty="0"/>
              <a:t>he</a:t>
            </a:r>
          </a:p>
        </p:txBody>
      </p:sp>
      <p:sp>
        <p:nvSpPr>
          <p:cNvPr id="69" name="Graphic 8" descr="Cactus">
            <a:extLst>
              <a:ext uri="{FF2B5EF4-FFF2-40B4-BE49-F238E27FC236}">
                <a16:creationId xmlns:a16="http://schemas.microsoft.com/office/drawing/2014/main" id="{D012802D-F794-47AC-8076-13139BC49460}"/>
              </a:ext>
            </a:extLst>
          </p:cNvPr>
          <p:cNvSpPr/>
          <p:nvPr/>
        </p:nvSpPr>
        <p:spPr>
          <a:xfrm>
            <a:off x="2177366" y="2008176"/>
            <a:ext cx="341829" cy="613898"/>
          </a:xfrm>
          <a:custGeom>
            <a:avLst/>
            <a:gdLst>
              <a:gd name="connsiteX0" fmla="*/ 171089 w 190530"/>
              <a:gd name="connsiteY0" fmla="*/ 54437 h 342177"/>
              <a:gd name="connsiteX1" fmla="*/ 151647 w 190530"/>
              <a:gd name="connsiteY1" fmla="*/ 73879 h 342177"/>
              <a:gd name="connsiteX2" fmla="*/ 151647 w 190530"/>
              <a:gd name="connsiteY2" fmla="*/ 155535 h 342177"/>
              <a:gd name="connsiteX3" fmla="*/ 139982 w 190530"/>
              <a:gd name="connsiteY3" fmla="*/ 167200 h 342177"/>
              <a:gd name="connsiteX4" fmla="*/ 128316 w 190530"/>
              <a:gd name="connsiteY4" fmla="*/ 167200 h 342177"/>
              <a:gd name="connsiteX5" fmla="*/ 119762 w 190530"/>
              <a:gd name="connsiteY5" fmla="*/ 23330 h 342177"/>
              <a:gd name="connsiteX6" fmla="*/ 97209 w 190530"/>
              <a:gd name="connsiteY6" fmla="*/ 0 h 342177"/>
              <a:gd name="connsiteX7" fmla="*/ 74657 w 190530"/>
              <a:gd name="connsiteY7" fmla="*/ 23330 h 342177"/>
              <a:gd name="connsiteX8" fmla="*/ 66102 w 190530"/>
              <a:gd name="connsiteY8" fmla="*/ 171089 h 342177"/>
              <a:gd name="connsiteX9" fmla="*/ 67269 w 190530"/>
              <a:gd name="connsiteY9" fmla="*/ 213861 h 342177"/>
              <a:gd name="connsiteX10" fmla="*/ 50549 w 190530"/>
              <a:gd name="connsiteY10" fmla="*/ 213861 h 342177"/>
              <a:gd name="connsiteX11" fmla="*/ 38884 w 190530"/>
              <a:gd name="connsiteY11" fmla="*/ 202196 h 342177"/>
              <a:gd name="connsiteX12" fmla="*/ 38884 w 190530"/>
              <a:gd name="connsiteY12" fmla="*/ 151647 h 342177"/>
              <a:gd name="connsiteX13" fmla="*/ 19442 w 190530"/>
              <a:gd name="connsiteY13" fmla="*/ 132205 h 342177"/>
              <a:gd name="connsiteX14" fmla="*/ 0 w 190530"/>
              <a:gd name="connsiteY14" fmla="*/ 151647 h 342177"/>
              <a:gd name="connsiteX15" fmla="*/ 0 w 190530"/>
              <a:gd name="connsiteY15" fmla="*/ 202196 h 342177"/>
              <a:gd name="connsiteX16" fmla="*/ 50549 w 190530"/>
              <a:gd name="connsiteY16" fmla="*/ 252744 h 342177"/>
              <a:gd name="connsiteX17" fmla="*/ 69602 w 190530"/>
              <a:gd name="connsiteY17" fmla="*/ 252744 h 342177"/>
              <a:gd name="connsiteX18" fmla="*/ 75823 w 190530"/>
              <a:gd name="connsiteY18" fmla="*/ 342177 h 342177"/>
              <a:gd name="connsiteX19" fmla="*/ 118595 w 190530"/>
              <a:gd name="connsiteY19" fmla="*/ 342177 h 342177"/>
              <a:gd name="connsiteX20" fmla="*/ 127539 w 190530"/>
              <a:gd name="connsiteY20" fmla="*/ 206084 h 342177"/>
              <a:gd name="connsiteX21" fmla="*/ 139982 w 190530"/>
              <a:gd name="connsiteY21" fmla="*/ 206084 h 342177"/>
              <a:gd name="connsiteX22" fmla="*/ 190530 w 190530"/>
              <a:gd name="connsiteY22" fmla="*/ 155535 h 342177"/>
              <a:gd name="connsiteX23" fmla="*/ 190530 w 190530"/>
              <a:gd name="connsiteY23" fmla="*/ 73879 h 342177"/>
              <a:gd name="connsiteX24" fmla="*/ 171089 w 190530"/>
              <a:gd name="connsiteY24" fmla="*/ 54437 h 34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530" h="342177">
                <a:moveTo>
                  <a:pt x="171089" y="54437"/>
                </a:moveTo>
                <a:cubicBezTo>
                  <a:pt x="160201" y="54437"/>
                  <a:pt x="151647" y="62992"/>
                  <a:pt x="151647" y="73879"/>
                </a:cubicBezTo>
                <a:lnTo>
                  <a:pt x="151647" y="155535"/>
                </a:lnTo>
                <a:cubicBezTo>
                  <a:pt x="151647" y="162145"/>
                  <a:pt x="146592" y="167200"/>
                  <a:pt x="139982" y="167200"/>
                </a:cubicBezTo>
                <a:lnTo>
                  <a:pt x="128316" y="167200"/>
                </a:lnTo>
                <a:cubicBezTo>
                  <a:pt x="127928" y="110430"/>
                  <a:pt x="119762" y="23330"/>
                  <a:pt x="119762" y="23330"/>
                </a:cubicBezTo>
                <a:cubicBezTo>
                  <a:pt x="119762" y="10499"/>
                  <a:pt x="109652" y="389"/>
                  <a:pt x="97209" y="0"/>
                </a:cubicBezTo>
                <a:cubicBezTo>
                  <a:pt x="84767" y="389"/>
                  <a:pt x="74657" y="10499"/>
                  <a:pt x="74657" y="23330"/>
                </a:cubicBezTo>
                <a:cubicBezTo>
                  <a:pt x="74657" y="23330"/>
                  <a:pt x="66102" y="114707"/>
                  <a:pt x="66102" y="171089"/>
                </a:cubicBezTo>
                <a:cubicBezTo>
                  <a:pt x="66102" y="183142"/>
                  <a:pt x="66491" y="197918"/>
                  <a:pt x="67269" y="213861"/>
                </a:cubicBezTo>
                <a:lnTo>
                  <a:pt x="50549" y="213861"/>
                </a:lnTo>
                <a:cubicBezTo>
                  <a:pt x="43939" y="213861"/>
                  <a:pt x="38884" y="208806"/>
                  <a:pt x="38884" y="202196"/>
                </a:cubicBezTo>
                <a:lnTo>
                  <a:pt x="38884" y="151647"/>
                </a:lnTo>
                <a:cubicBezTo>
                  <a:pt x="38884" y="140759"/>
                  <a:pt x="30329" y="132205"/>
                  <a:pt x="19442" y="132205"/>
                </a:cubicBezTo>
                <a:cubicBezTo>
                  <a:pt x="8554" y="132205"/>
                  <a:pt x="0" y="140759"/>
                  <a:pt x="0" y="151647"/>
                </a:cubicBezTo>
                <a:lnTo>
                  <a:pt x="0" y="202196"/>
                </a:lnTo>
                <a:cubicBezTo>
                  <a:pt x="0" y="230192"/>
                  <a:pt x="22553" y="252744"/>
                  <a:pt x="50549" y="252744"/>
                </a:cubicBezTo>
                <a:lnTo>
                  <a:pt x="69602" y="252744"/>
                </a:lnTo>
                <a:cubicBezTo>
                  <a:pt x="72324" y="299016"/>
                  <a:pt x="75823" y="342177"/>
                  <a:pt x="75823" y="342177"/>
                </a:cubicBezTo>
                <a:lnTo>
                  <a:pt x="118595" y="342177"/>
                </a:lnTo>
                <a:cubicBezTo>
                  <a:pt x="118595" y="342177"/>
                  <a:pt x="125206" y="264410"/>
                  <a:pt x="127539" y="206084"/>
                </a:cubicBezTo>
                <a:lnTo>
                  <a:pt x="139982" y="206084"/>
                </a:lnTo>
                <a:cubicBezTo>
                  <a:pt x="167978" y="206084"/>
                  <a:pt x="190530" y="183531"/>
                  <a:pt x="190530" y="155535"/>
                </a:cubicBezTo>
                <a:lnTo>
                  <a:pt x="190530" y="73879"/>
                </a:lnTo>
                <a:cubicBezTo>
                  <a:pt x="190530" y="62992"/>
                  <a:pt x="181976" y="54437"/>
                  <a:pt x="171089" y="54437"/>
                </a:cubicBezTo>
                <a:close/>
              </a:path>
            </a:pathLst>
          </a:custGeom>
          <a:solidFill>
            <a:schemeClr val="accent1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70" name="Graphic 4" descr="Deciduous tree">
            <a:extLst>
              <a:ext uri="{FF2B5EF4-FFF2-40B4-BE49-F238E27FC236}">
                <a16:creationId xmlns:a16="http://schemas.microsoft.com/office/drawing/2014/main" id="{D11EF4ED-A955-4A8B-81C8-737E22E85BEB}"/>
              </a:ext>
            </a:extLst>
          </p:cNvPr>
          <p:cNvSpPr/>
          <p:nvPr/>
        </p:nvSpPr>
        <p:spPr>
          <a:xfrm>
            <a:off x="2693523" y="4802846"/>
            <a:ext cx="578234" cy="592169"/>
          </a:xfrm>
          <a:custGeom>
            <a:avLst/>
            <a:gdLst>
              <a:gd name="connsiteX0" fmla="*/ 292795 w 322735"/>
              <a:gd name="connsiteY0" fmla="*/ 104208 h 330511"/>
              <a:gd name="connsiteX1" fmla="*/ 264021 w 322735"/>
              <a:gd name="connsiteY1" fmla="*/ 67269 h 330511"/>
              <a:gd name="connsiteX2" fmla="*/ 264021 w 322735"/>
              <a:gd name="connsiteY2" fmla="*/ 63769 h 330511"/>
              <a:gd name="connsiteX3" fmla="*/ 215805 w 322735"/>
              <a:gd name="connsiteY3" fmla="*/ 15554 h 330511"/>
              <a:gd name="connsiteX4" fmla="*/ 193641 w 322735"/>
              <a:gd name="connsiteY4" fmla="*/ 20997 h 330511"/>
              <a:gd name="connsiteX5" fmla="*/ 153591 w 322735"/>
              <a:gd name="connsiteY5" fmla="*/ 0 h 330511"/>
              <a:gd name="connsiteX6" fmla="*/ 107319 w 322735"/>
              <a:gd name="connsiteY6" fmla="*/ 33440 h 330511"/>
              <a:gd name="connsiteX7" fmla="*/ 83600 w 322735"/>
              <a:gd name="connsiteY7" fmla="*/ 27219 h 330511"/>
              <a:gd name="connsiteX8" fmla="*/ 34995 w 322735"/>
              <a:gd name="connsiteY8" fmla="*/ 75823 h 330511"/>
              <a:gd name="connsiteX9" fmla="*/ 43550 w 322735"/>
              <a:gd name="connsiteY9" fmla="*/ 103042 h 330511"/>
              <a:gd name="connsiteX10" fmla="*/ 0 w 322735"/>
              <a:gd name="connsiteY10" fmla="*/ 159423 h 330511"/>
              <a:gd name="connsiteX11" fmla="*/ 58326 w 322735"/>
              <a:gd name="connsiteY11" fmla="*/ 217749 h 330511"/>
              <a:gd name="connsiteX12" fmla="*/ 72324 w 322735"/>
              <a:gd name="connsiteY12" fmla="*/ 216194 h 330511"/>
              <a:gd name="connsiteX13" fmla="*/ 134149 w 322735"/>
              <a:gd name="connsiteY13" fmla="*/ 278019 h 330511"/>
              <a:gd name="connsiteX14" fmla="*/ 132594 w 322735"/>
              <a:gd name="connsiteY14" fmla="*/ 314958 h 330511"/>
              <a:gd name="connsiteX15" fmla="*/ 130261 w 322735"/>
              <a:gd name="connsiteY15" fmla="*/ 320402 h 330511"/>
              <a:gd name="connsiteX16" fmla="*/ 126761 w 322735"/>
              <a:gd name="connsiteY16" fmla="*/ 323902 h 330511"/>
              <a:gd name="connsiteX17" fmla="*/ 129483 w 322735"/>
              <a:gd name="connsiteY17" fmla="*/ 330512 h 330511"/>
              <a:gd name="connsiteX18" fmla="*/ 172255 w 322735"/>
              <a:gd name="connsiteY18" fmla="*/ 330512 h 330511"/>
              <a:gd name="connsiteX19" fmla="*/ 175755 w 322735"/>
              <a:gd name="connsiteY19" fmla="*/ 324679 h 330511"/>
              <a:gd name="connsiteX20" fmla="*/ 172644 w 322735"/>
              <a:gd name="connsiteY20" fmla="*/ 319624 h 330511"/>
              <a:gd name="connsiteX21" fmla="*/ 170311 w 322735"/>
              <a:gd name="connsiteY21" fmla="*/ 314181 h 330511"/>
              <a:gd name="connsiteX22" fmla="*/ 168755 w 322735"/>
              <a:gd name="connsiteY22" fmla="*/ 267131 h 330511"/>
              <a:gd name="connsiteX23" fmla="*/ 169144 w 322735"/>
              <a:gd name="connsiteY23" fmla="*/ 266354 h 330511"/>
              <a:gd name="connsiteX24" fmla="*/ 210750 w 322735"/>
              <a:gd name="connsiteY24" fmla="*/ 233303 h 330511"/>
              <a:gd name="connsiteX25" fmla="*/ 261299 w 322735"/>
              <a:gd name="connsiteY25" fmla="*/ 191697 h 330511"/>
              <a:gd name="connsiteX26" fmla="*/ 276463 w 322735"/>
              <a:gd name="connsiteY26" fmla="*/ 194419 h 330511"/>
              <a:gd name="connsiteX27" fmla="*/ 323124 w 322735"/>
              <a:gd name="connsiteY27" fmla="*/ 147758 h 330511"/>
              <a:gd name="connsiteX28" fmla="*/ 292795 w 322735"/>
              <a:gd name="connsiteY28" fmla="*/ 104208 h 330511"/>
              <a:gd name="connsiteX29" fmla="*/ 152813 w 322735"/>
              <a:gd name="connsiteY29" fmla="*/ 222804 h 330511"/>
              <a:gd name="connsiteX30" fmla="*/ 144648 w 322735"/>
              <a:gd name="connsiteY30" fmla="*/ 190142 h 330511"/>
              <a:gd name="connsiteX31" fmla="*/ 171089 w 322735"/>
              <a:gd name="connsiteY31" fmla="*/ 181198 h 330511"/>
              <a:gd name="connsiteX32" fmla="*/ 152813 w 322735"/>
              <a:gd name="connsiteY32" fmla="*/ 222804 h 330511"/>
              <a:gd name="connsiteX33" fmla="*/ 94099 w 322735"/>
              <a:gd name="connsiteY33" fmla="*/ 205306 h 330511"/>
              <a:gd name="connsiteX34" fmla="*/ 111208 w 322735"/>
              <a:gd name="connsiteY34" fmla="*/ 184309 h 330511"/>
              <a:gd name="connsiteX35" fmla="*/ 122095 w 322735"/>
              <a:gd name="connsiteY35" fmla="*/ 188197 h 330511"/>
              <a:gd name="connsiteX36" fmla="*/ 134149 w 322735"/>
              <a:gd name="connsiteY36" fmla="*/ 236024 h 330511"/>
              <a:gd name="connsiteX37" fmla="*/ 94099 w 322735"/>
              <a:gd name="connsiteY37" fmla="*/ 205306 h 330511"/>
              <a:gd name="connsiteX38" fmla="*/ 201807 w 322735"/>
              <a:gd name="connsiteY38" fmla="*/ 215805 h 330511"/>
              <a:gd name="connsiteX39" fmla="*/ 169533 w 322735"/>
              <a:gd name="connsiteY39" fmla="*/ 234080 h 330511"/>
              <a:gd name="connsiteX40" fmla="*/ 197529 w 322735"/>
              <a:gd name="connsiteY40" fmla="*/ 176532 h 330511"/>
              <a:gd name="connsiteX41" fmla="*/ 231358 w 322735"/>
              <a:gd name="connsiteY41" fmla="*/ 186253 h 330511"/>
              <a:gd name="connsiteX42" fmla="*/ 242246 w 322735"/>
              <a:gd name="connsiteY42" fmla="*/ 185087 h 330511"/>
              <a:gd name="connsiteX43" fmla="*/ 201807 w 322735"/>
              <a:gd name="connsiteY43" fmla="*/ 215805 h 33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2735" h="330511">
                <a:moveTo>
                  <a:pt x="292795" y="104208"/>
                </a:moveTo>
                <a:cubicBezTo>
                  <a:pt x="288129" y="88655"/>
                  <a:pt x="278019" y="75434"/>
                  <a:pt x="264021" y="67269"/>
                </a:cubicBezTo>
                <a:cubicBezTo>
                  <a:pt x="264021" y="66102"/>
                  <a:pt x="264021" y="64936"/>
                  <a:pt x="264021" y="63769"/>
                </a:cubicBezTo>
                <a:cubicBezTo>
                  <a:pt x="264410" y="37328"/>
                  <a:pt x="242635" y="15554"/>
                  <a:pt x="215805" y="15554"/>
                </a:cubicBezTo>
                <a:cubicBezTo>
                  <a:pt x="207639" y="15554"/>
                  <a:pt x="200251" y="17498"/>
                  <a:pt x="193641" y="20997"/>
                </a:cubicBezTo>
                <a:cubicBezTo>
                  <a:pt x="184698" y="8166"/>
                  <a:pt x="170311" y="0"/>
                  <a:pt x="153591" y="0"/>
                </a:cubicBezTo>
                <a:cubicBezTo>
                  <a:pt x="132205" y="0"/>
                  <a:pt x="113929" y="13998"/>
                  <a:pt x="107319" y="33440"/>
                </a:cubicBezTo>
                <a:cubicBezTo>
                  <a:pt x="100320" y="29552"/>
                  <a:pt x="92154" y="27219"/>
                  <a:pt x="83600" y="27219"/>
                </a:cubicBezTo>
                <a:cubicBezTo>
                  <a:pt x="56770" y="27219"/>
                  <a:pt x="34995" y="48994"/>
                  <a:pt x="34995" y="75823"/>
                </a:cubicBezTo>
                <a:cubicBezTo>
                  <a:pt x="34995" y="85933"/>
                  <a:pt x="38106" y="95265"/>
                  <a:pt x="43550" y="103042"/>
                </a:cubicBezTo>
                <a:cubicBezTo>
                  <a:pt x="18275" y="109652"/>
                  <a:pt x="0" y="132205"/>
                  <a:pt x="0" y="159423"/>
                </a:cubicBezTo>
                <a:cubicBezTo>
                  <a:pt x="0" y="191697"/>
                  <a:pt x="26052" y="217749"/>
                  <a:pt x="58326" y="217749"/>
                </a:cubicBezTo>
                <a:cubicBezTo>
                  <a:pt x="62992" y="217749"/>
                  <a:pt x="67658" y="216971"/>
                  <a:pt x="72324" y="216194"/>
                </a:cubicBezTo>
                <a:cubicBezTo>
                  <a:pt x="90988" y="224748"/>
                  <a:pt x="132205" y="249634"/>
                  <a:pt x="134149" y="278019"/>
                </a:cubicBezTo>
                <a:lnTo>
                  <a:pt x="132594" y="314958"/>
                </a:lnTo>
                <a:cubicBezTo>
                  <a:pt x="132594" y="316903"/>
                  <a:pt x="131816" y="318847"/>
                  <a:pt x="130261" y="320402"/>
                </a:cubicBezTo>
                <a:lnTo>
                  <a:pt x="126761" y="323902"/>
                </a:lnTo>
                <a:cubicBezTo>
                  <a:pt x="124428" y="326624"/>
                  <a:pt x="125983" y="330512"/>
                  <a:pt x="129483" y="330512"/>
                </a:cubicBezTo>
                <a:lnTo>
                  <a:pt x="172255" y="330512"/>
                </a:lnTo>
                <a:cubicBezTo>
                  <a:pt x="175366" y="330512"/>
                  <a:pt x="176921" y="327401"/>
                  <a:pt x="175755" y="324679"/>
                </a:cubicBezTo>
                <a:cubicBezTo>
                  <a:pt x="175755" y="324679"/>
                  <a:pt x="173810" y="320791"/>
                  <a:pt x="172644" y="319624"/>
                </a:cubicBezTo>
                <a:cubicBezTo>
                  <a:pt x="171477" y="318069"/>
                  <a:pt x="170311" y="316514"/>
                  <a:pt x="170311" y="314181"/>
                </a:cubicBezTo>
                <a:lnTo>
                  <a:pt x="168755" y="267131"/>
                </a:lnTo>
                <a:cubicBezTo>
                  <a:pt x="168755" y="266743"/>
                  <a:pt x="169144" y="266354"/>
                  <a:pt x="169144" y="266354"/>
                </a:cubicBezTo>
                <a:cubicBezTo>
                  <a:pt x="172255" y="252356"/>
                  <a:pt x="190919" y="243023"/>
                  <a:pt x="210750" y="233303"/>
                </a:cubicBezTo>
                <a:cubicBezTo>
                  <a:pt x="230581" y="223582"/>
                  <a:pt x="253911" y="211916"/>
                  <a:pt x="261299" y="191697"/>
                </a:cubicBezTo>
                <a:cubicBezTo>
                  <a:pt x="265965" y="193252"/>
                  <a:pt x="271020" y="194419"/>
                  <a:pt x="276463" y="194419"/>
                </a:cubicBezTo>
                <a:cubicBezTo>
                  <a:pt x="302127" y="194419"/>
                  <a:pt x="323124" y="173422"/>
                  <a:pt x="323124" y="147758"/>
                </a:cubicBezTo>
                <a:cubicBezTo>
                  <a:pt x="322735" y="127928"/>
                  <a:pt x="310292" y="110819"/>
                  <a:pt x="292795" y="104208"/>
                </a:cubicBezTo>
                <a:close/>
                <a:moveTo>
                  <a:pt x="152813" y="222804"/>
                </a:moveTo>
                <a:cubicBezTo>
                  <a:pt x="151647" y="213083"/>
                  <a:pt x="149314" y="201418"/>
                  <a:pt x="144648" y="190142"/>
                </a:cubicBezTo>
                <a:cubicBezTo>
                  <a:pt x="154368" y="188975"/>
                  <a:pt x="163312" y="185864"/>
                  <a:pt x="171089" y="181198"/>
                </a:cubicBezTo>
                <a:cubicBezTo>
                  <a:pt x="162923" y="195196"/>
                  <a:pt x="156702" y="210361"/>
                  <a:pt x="152813" y="222804"/>
                </a:cubicBezTo>
                <a:close/>
                <a:moveTo>
                  <a:pt x="94099" y="205306"/>
                </a:moveTo>
                <a:cubicBezTo>
                  <a:pt x="101098" y="199862"/>
                  <a:pt x="106930" y="192475"/>
                  <a:pt x="111208" y="184309"/>
                </a:cubicBezTo>
                <a:cubicBezTo>
                  <a:pt x="114707" y="185864"/>
                  <a:pt x="118207" y="187420"/>
                  <a:pt x="122095" y="188197"/>
                </a:cubicBezTo>
                <a:cubicBezTo>
                  <a:pt x="132205" y="204917"/>
                  <a:pt x="134149" y="223970"/>
                  <a:pt x="134149" y="236024"/>
                </a:cubicBezTo>
                <a:cubicBezTo>
                  <a:pt x="121706" y="222804"/>
                  <a:pt x="105764" y="212305"/>
                  <a:pt x="94099" y="205306"/>
                </a:cubicBezTo>
                <a:close/>
                <a:moveTo>
                  <a:pt x="201807" y="215805"/>
                </a:moveTo>
                <a:cubicBezTo>
                  <a:pt x="190530" y="221249"/>
                  <a:pt x="178865" y="227081"/>
                  <a:pt x="169533" y="234080"/>
                </a:cubicBezTo>
                <a:cubicBezTo>
                  <a:pt x="174588" y="218138"/>
                  <a:pt x="183531" y="194030"/>
                  <a:pt x="197529" y="176532"/>
                </a:cubicBezTo>
                <a:cubicBezTo>
                  <a:pt x="207250" y="182754"/>
                  <a:pt x="218916" y="186253"/>
                  <a:pt x="231358" y="186253"/>
                </a:cubicBezTo>
                <a:cubicBezTo>
                  <a:pt x="235247" y="186253"/>
                  <a:pt x="238746" y="185864"/>
                  <a:pt x="242246" y="185087"/>
                </a:cubicBezTo>
                <a:cubicBezTo>
                  <a:pt x="237969" y="197141"/>
                  <a:pt x="222804" y="205306"/>
                  <a:pt x="201807" y="215805"/>
                </a:cubicBezTo>
                <a:close/>
              </a:path>
            </a:pathLst>
          </a:custGeom>
          <a:solidFill>
            <a:schemeClr val="accent1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DFAC05D-5FFF-46FC-A410-DC975348E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039" y="2342446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CCC8BBB-2544-4A30-B7D2-AA8E611F4ED4}"/>
              </a:ext>
            </a:extLst>
          </p:cNvPr>
          <p:cNvCxnSpPr>
            <a:cxnSpLocks/>
          </p:cNvCxnSpPr>
          <p:nvPr/>
        </p:nvCxnSpPr>
        <p:spPr>
          <a:xfrm flipH="1">
            <a:off x="4467584" y="5639979"/>
            <a:ext cx="1202527" cy="0"/>
          </a:xfrm>
          <a:prstGeom prst="line">
            <a:avLst/>
          </a:prstGeom>
          <a:ln w="31750">
            <a:solidFill>
              <a:srgbClr val="8B5E3C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A4212F3A-91AE-4B98-B8F7-BC490E2C1EE8}"/>
              </a:ext>
            </a:extLst>
          </p:cNvPr>
          <p:cNvSpPr/>
          <p:nvPr/>
        </p:nvSpPr>
        <p:spPr>
          <a:xfrm>
            <a:off x="6039450" y="5413762"/>
            <a:ext cx="461959" cy="461959"/>
          </a:xfrm>
          <a:prstGeom prst="ellipse">
            <a:avLst/>
          </a:prstGeom>
          <a:solidFill>
            <a:srgbClr val="8B5E3C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356D5F7-6A56-4A35-ACF4-CC4D799945F5}"/>
              </a:ext>
            </a:extLst>
          </p:cNvPr>
          <p:cNvCxnSpPr>
            <a:cxnSpLocks/>
          </p:cNvCxnSpPr>
          <p:nvPr/>
        </p:nvCxnSpPr>
        <p:spPr>
          <a:xfrm>
            <a:off x="6481590" y="5644741"/>
            <a:ext cx="924482" cy="0"/>
          </a:xfrm>
          <a:prstGeom prst="line">
            <a:avLst/>
          </a:prstGeom>
          <a:ln w="31750">
            <a:solidFill>
              <a:srgbClr val="8B5E3C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74955CD2-7406-4376-8FBA-33C514092336}"/>
              </a:ext>
            </a:extLst>
          </p:cNvPr>
          <p:cNvSpPr/>
          <p:nvPr/>
        </p:nvSpPr>
        <p:spPr>
          <a:xfrm>
            <a:off x="5421790" y="4631365"/>
            <a:ext cx="461959" cy="461959"/>
          </a:xfrm>
          <a:prstGeom prst="ellipse">
            <a:avLst/>
          </a:prstGeom>
          <a:solidFill>
            <a:srgbClr val="8B5E3C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FA3FD6D-9E0A-4C7E-95BE-7DA15BA6756E}"/>
              </a:ext>
            </a:extLst>
          </p:cNvPr>
          <p:cNvCxnSpPr>
            <a:cxnSpLocks/>
          </p:cNvCxnSpPr>
          <p:nvPr/>
        </p:nvCxnSpPr>
        <p:spPr>
          <a:xfrm>
            <a:off x="5655151" y="4948238"/>
            <a:ext cx="0" cy="702470"/>
          </a:xfrm>
          <a:prstGeom prst="line">
            <a:avLst/>
          </a:prstGeom>
          <a:ln w="31750">
            <a:solidFill>
              <a:srgbClr val="8B5E3C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>
            <a:extLst>
              <a:ext uri="{FF2B5EF4-FFF2-40B4-BE49-F238E27FC236}">
                <a16:creationId xmlns:a16="http://schemas.microsoft.com/office/drawing/2014/main" id="{992FC6B0-87C6-4607-821A-67AC422F7A32}"/>
              </a:ext>
            </a:extLst>
          </p:cNvPr>
          <p:cNvSpPr/>
          <p:nvPr/>
        </p:nvSpPr>
        <p:spPr>
          <a:xfrm>
            <a:off x="4437628" y="2668416"/>
            <a:ext cx="461959" cy="461959"/>
          </a:xfrm>
          <a:prstGeom prst="ellipse">
            <a:avLst/>
          </a:prstGeom>
          <a:solidFill>
            <a:schemeClr val="accent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89CA0808-7775-47E1-B0F2-C924EF4D22D6}"/>
              </a:ext>
            </a:extLst>
          </p:cNvPr>
          <p:cNvCxnSpPr>
            <a:cxnSpLocks/>
          </p:cNvCxnSpPr>
          <p:nvPr/>
        </p:nvCxnSpPr>
        <p:spPr>
          <a:xfrm flipH="1">
            <a:off x="3794684" y="2899396"/>
            <a:ext cx="830136" cy="0"/>
          </a:xfrm>
          <a:prstGeom prst="line">
            <a:avLst/>
          </a:prstGeom>
          <a:ln w="31750"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164526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5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5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25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75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25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75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25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75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25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75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25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8" grpId="0" animBg="1"/>
      <p:bldP spid="64" grpId="0"/>
      <p:bldP spid="66" grpId="0"/>
      <p:bldP spid="81" grpId="0"/>
      <p:bldP spid="82" grpId="0"/>
      <p:bldP spid="62" grpId="0"/>
      <p:bldP spid="63" grpId="0"/>
      <p:bldP spid="68" grpId="0"/>
      <p:bldP spid="69" grpId="0" animBg="1"/>
      <p:bldP spid="70" grpId="0" animBg="1"/>
      <p:bldP spid="83" grpId="0"/>
      <p:bldP spid="86" grpId="0" animBg="1"/>
      <p:bldP spid="87" grpId="0" animBg="1"/>
      <p:bldP spid="8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B9E4E5CB-A0CB-4BC8-B71F-71A0B09639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836213-176C-4F64-A581-FCFCF14F2EEA}"/>
              </a:ext>
            </a:extLst>
          </p:cNvPr>
          <p:cNvSpPr/>
          <p:nvPr/>
        </p:nvSpPr>
        <p:spPr>
          <a:xfrm>
            <a:off x="0" y="0"/>
            <a:ext cx="12195018" cy="685800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AD872FC-E285-4B6B-85AB-50698BA8FA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5501671"/>
              </p:ext>
            </p:extLst>
          </p:nvPr>
        </p:nvGraphicFramePr>
        <p:xfrm>
          <a:off x="962901" y="1677210"/>
          <a:ext cx="10441699" cy="339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C2A6E9C-EBA0-40F8-A615-000B48FD3F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>
                <a:solidFill>
                  <a:schemeClr val="bg2"/>
                </a:solidFill>
              </a:rPr>
              <a:t>Our Chart</a:t>
            </a:r>
            <a:endParaRPr lang="en-ID" dirty="0">
              <a:solidFill>
                <a:schemeClr val="bg2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A160F0-26D9-4883-816E-608928AA99C9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  <a:solidFill>
            <a:schemeClr val="accent1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DF78055-0758-4968-9159-52A235E3C92E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A99FE98-D4AD-454C-BEB9-78566070471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405AAA45-F42E-4D14-9003-216AC2DA153E}"/>
              </a:ext>
            </a:extLst>
          </p:cNvPr>
          <p:cNvSpPr/>
          <p:nvPr/>
        </p:nvSpPr>
        <p:spPr>
          <a:xfrm>
            <a:off x="1507236" y="5594965"/>
            <a:ext cx="2565962" cy="6168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solidFill>
                  <a:schemeClr val="bg2"/>
                </a:solidFill>
              </a:rPr>
              <a:t>Suitable for all categories business and 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9DB5F8-903F-4FA8-85ED-8C810706B0B3}"/>
              </a:ext>
            </a:extLst>
          </p:cNvPr>
          <p:cNvSpPr txBox="1"/>
          <p:nvPr/>
        </p:nvSpPr>
        <p:spPr>
          <a:xfrm>
            <a:off x="1507236" y="5327233"/>
            <a:ext cx="203353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899BB77-9237-44B9-8463-50C245625C9B}"/>
              </a:ext>
            </a:extLst>
          </p:cNvPr>
          <p:cNvSpPr/>
          <p:nvPr/>
        </p:nvSpPr>
        <p:spPr>
          <a:xfrm>
            <a:off x="754784" y="5447746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016443F-537B-41ED-B256-674CB4087A4C}"/>
              </a:ext>
            </a:extLst>
          </p:cNvPr>
          <p:cNvSpPr/>
          <p:nvPr/>
        </p:nvSpPr>
        <p:spPr>
          <a:xfrm>
            <a:off x="8750239" y="5447745"/>
            <a:ext cx="752453" cy="75245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11" name="Freeform 189">
            <a:extLst>
              <a:ext uri="{FF2B5EF4-FFF2-40B4-BE49-F238E27FC236}">
                <a16:creationId xmlns:a16="http://schemas.microsoft.com/office/drawing/2014/main" id="{59D899CE-C7E8-47DA-8992-EF2402A06BD1}"/>
              </a:ext>
            </a:extLst>
          </p:cNvPr>
          <p:cNvSpPr>
            <a:spLocks noEditPoints="1"/>
          </p:cNvSpPr>
          <p:nvPr/>
        </p:nvSpPr>
        <p:spPr bwMode="auto">
          <a:xfrm>
            <a:off x="8931061" y="5662452"/>
            <a:ext cx="390810" cy="323038"/>
          </a:xfrm>
          <a:custGeom>
            <a:avLst/>
            <a:gdLst>
              <a:gd name="T0" fmla="*/ 70 w 73"/>
              <a:gd name="T1" fmla="*/ 29 h 58"/>
              <a:gd name="T2" fmla="*/ 65 w 73"/>
              <a:gd name="T3" fmla="*/ 20 h 58"/>
              <a:gd name="T4" fmla="*/ 57 w 73"/>
              <a:gd name="T5" fmla="*/ 20 h 58"/>
              <a:gd name="T6" fmla="*/ 53 w 73"/>
              <a:gd name="T7" fmla="*/ 20 h 58"/>
              <a:gd name="T8" fmla="*/ 52 w 73"/>
              <a:gd name="T9" fmla="*/ 13 h 58"/>
              <a:gd name="T10" fmla="*/ 45 w 73"/>
              <a:gd name="T11" fmla="*/ 0 h 58"/>
              <a:gd name="T12" fmla="*/ 35 w 73"/>
              <a:gd name="T13" fmla="*/ 12 h 58"/>
              <a:gd name="T14" fmla="*/ 26 w 73"/>
              <a:gd name="T15" fmla="*/ 23 h 58"/>
              <a:gd name="T16" fmla="*/ 22 w 73"/>
              <a:gd name="T17" fmla="*/ 22 h 58"/>
              <a:gd name="T18" fmla="*/ 22 w 73"/>
              <a:gd name="T19" fmla="*/ 22 h 58"/>
              <a:gd name="T20" fmla="*/ 21 w 73"/>
              <a:gd name="T21" fmla="*/ 21 h 58"/>
              <a:gd name="T22" fmla="*/ 6 w 73"/>
              <a:gd name="T23" fmla="*/ 22 h 58"/>
              <a:gd name="T24" fmla="*/ 7 w 73"/>
              <a:gd name="T25" fmla="*/ 57 h 58"/>
              <a:gd name="T26" fmla="*/ 21 w 73"/>
              <a:gd name="T27" fmla="*/ 58 h 58"/>
              <a:gd name="T28" fmla="*/ 22 w 73"/>
              <a:gd name="T29" fmla="*/ 57 h 58"/>
              <a:gd name="T30" fmla="*/ 22 w 73"/>
              <a:gd name="T31" fmla="*/ 57 h 58"/>
              <a:gd name="T32" fmla="*/ 32 w 73"/>
              <a:gd name="T33" fmla="*/ 54 h 58"/>
              <a:gd name="T34" fmla="*/ 41 w 73"/>
              <a:gd name="T35" fmla="*/ 56 h 58"/>
              <a:gd name="T36" fmla="*/ 64 w 73"/>
              <a:gd name="T37" fmla="*/ 56 h 58"/>
              <a:gd name="T38" fmla="*/ 66 w 73"/>
              <a:gd name="T39" fmla="*/ 56 h 58"/>
              <a:gd name="T40" fmla="*/ 69 w 73"/>
              <a:gd name="T41" fmla="*/ 47 h 58"/>
              <a:gd name="T42" fmla="*/ 71 w 73"/>
              <a:gd name="T43" fmla="*/ 39 h 58"/>
              <a:gd name="T44" fmla="*/ 70 w 73"/>
              <a:gd name="T45" fmla="*/ 34 h 58"/>
              <a:gd name="T46" fmla="*/ 53 w 73"/>
              <a:gd name="T47" fmla="*/ 37 h 58"/>
              <a:gd name="T48" fmla="*/ 53 w 73"/>
              <a:gd name="T49" fmla="*/ 31 h 58"/>
              <a:gd name="T50" fmla="*/ 65 w 73"/>
              <a:gd name="T51" fmla="*/ 31 h 58"/>
              <a:gd name="T52" fmla="*/ 66 w 73"/>
              <a:gd name="T53" fmla="*/ 31 h 58"/>
              <a:gd name="T54" fmla="*/ 70 w 73"/>
              <a:gd name="T55" fmla="*/ 34 h 58"/>
              <a:gd name="T56" fmla="*/ 57 w 73"/>
              <a:gd name="T57" fmla="*/ 23 h 58"/>
              <a:gd name="T58" fmla="*/ 65 w 73"/>
              <a:gd name="T59" fmla="*/ 23 h 58"/>
              <a:gd name="T60" fmla="*/ 65 w 73"/>
              <a:gd name="T61" fmla="*/ 28 h 58"/>
              <a:gd name="T62" fmla="*/ 53 w 73"/>
              <a:gd name="T63" fmla="*/ 28 h 58"/>
              <a:gd name="T64" fmla="*/ 53 w 73"/>
              <a:gd name="T65" fmla="*/ 23 h 58"/>
              <a:gd name="T66" fmla="*/ 8 w 73"/>
              <a:gd name="T67" fmla="*/ 55 h 58"/>
              <a:gd name="T68" fmla="*/ 8 w 73"/>
              <a:gd name="T69" fmla="*/ 24 h 58"/>
              <a:gd name="T70" fmla="*/ 14 w 73"/>
              <a:gd name="T71" fmla="*/ 40 h 58"/>
              <a:gd name="T72" fmla="*/ 8 w 73"/>
              <a:gd name="T73" fmla="*/ 55 h 58"/>
              <a:gd name="T74" fmla="*/ 21 w 73"/>
              <a:gd name="T75" fmla="*/ 54 h 58"/>
              <a:gd name="T76" fmla="*/ 21 w 73"/>
              <a:gd name="T77" fmla="*/ 54 h 58"/>
              <a:gd name="T78" fmla="*/ 39 w 73"/>
              <a:gd name="T79" fmla="*/ 53 h 58"/>
              <a:gd name="T80" fmla="*/ 19 w 73"/>
              <a:gd name="T81" fmla="*/ 51 h 58"/>
              <a:gd name="T82" fmla="*/ 17 w 73"/>
              <a:gd name="T83" fmla="*/ 40 h 58"/>
              <a:gd name="T84" fmla="*/ 19 w 73"/>
              <a:gd name="T85" fmla="*/ 28 h 58"/>
              <a:gd name="T86" fmla="*/ 31 w 73"/>
              <a:gd name="T87" fmla="*/ 21 h 58"/>
              <a:gd name="T88" fmla="*/ 44 w 73"/>
              <a:gd name="T89" fmla="*/ 4 h 58"/>
              <a:gd name="T90" fmla="*/ 48 w 73"/>
              <a:gd name="T91" fmla="*/ 5 h 58"/>
              <a:gd name="T92" fmla="*/ 46 w 73"/>
              <a:gd name="T93" fmla="*/ 21 h 58"/>
              <a:gd name="T94" fmla="*/ 42 w 73"/>
              <a:gd name="T95" fmla="*/ 33 h 58"/>
              <a:gd name="T96" fmla="*/ 32 w 73"/>
              <a:gd name="T97" fmla="*/ 39 h 58"/>
              <a:gd name="T98" fmla="*/ 45 w 73"/>
              <a:gd name="T99" fmla="*/ 33 h 58"/>
              <a:gd name="T100" fmla="*/ 48 w 73"/>
              <a:gd name="T101" fmla="*/ 23 h 58"/>
              <a:gd name="T102" fmla="*/ 50 w 73"/>
              <a:gd name="T103" fmla="*/ 30 h 58"/>
              <a:gd name="T104" fmla="*/ 50 w 73"/>
              <a:gd name="T105" fmla="*/ 39 h 58"/>
              <a:gd name="T106" fmla="*/ 51 w 73"/>
              <a:gd name="T107" fmla="*/ 46 h 58"/>
              <a:gd name="T108" fmla="*/ 50 w 73"/>
              <a:gd name="T109" fmla="*/ 54 h 58"/>
              <a:gd name="T110" fmla="*/ 64 w 73"/>
              <a:gd name="T111" fmla="*/ 53 h 58"/>
              <a:gd name="T112" fmla="*/ 52 w 73"/>
              <a:gd name="T113" fmla="*/ 50 h 58"/>
              <a:gd name="T114" fmla="*/ 64 w 73"/>
              <a:gd name="T115" fmla="*/ 48 h 58"/>
              <a:gd name="T116" fmla="*/ 64 w 73"/>
              <a:gd name="T117" fmla="*/ 53 h 58"/>
              <a:gd name="T118" fmla="*/ 54 w 73"/>
              <a:gd name="T119" fmla="*/ 45 h 58"/>
              <a:gd name="T120" fmla="*/ 54 w 73"/>
              <a:gd name="T121" fmla="*/ 40 h 58"/>
              <a:gd name="T122" fmla="*/ 69 w 73"/>
              <a:gd name="T123" fmla="*/ 4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3" h="58">
                <a:moveTo>
                  <a:pt x="73" y="34"/>
                </a:moveTo>
                <a:cubicBezTo>
                  <a:pt x="73" y="32"/>
                  <a:pt x="72" y="29"/>
                  <a:pt x="70" y="29"/>
                </a:cubicBezTo>
                <a:cubicBezTo>
                  <a:pt x="70" y="28"/>
                  <a:pt x="70" y="27"/>
                  <a:pt x="70" y="26"/>
                </a:cubicBezTo>
                <a:cubicBezTo>
                  <a:pt x="70" y="23"/>
                  <a:pt x="68" y="20"/>
                  <a:pt x="65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57" y="20"/>
                  <a:pt x="57" y="20"/>
                  <a:pt x="57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3" y="20"/>
                  <a:pt x="53" y="20"/>
                  <a:pt x="53" y="20"/>
                </a:cubicBezTo>
                <a:cubicBezTo>
                  <a:pt x="49" y="20"/>
                  <a:pt x="49" y="20"/>
                  <a:pt x="49" y="20"/>
                </a:cubicBezTo>
                <a:cubicBezTo>
                  <a:pt x="50" y="18"/>
                  <a:pt x="51" y="15"/>
                  <a:pt x="52" y="13"/>
                </a:cubicBezTo>
                <a:cubicBezTo>
                  <a:pt x="53" y="9"/>
                  <a:pt x="52" y="6"/>
                  <a:pt x="51" y="3"/>
                </a:cubicBezTo>
                <a:cubicBezTo>
                  <a:pt x="50" y="1"/>
                  <a:pt x="48" y="0"/>
                  <a:pt x="45" y="0"/>
                </a:cubicBezTo>
                <a:cubicBezTo>
                  <a:pt x="43" y="0"/>
                  <a:pt x="42" y="1"/>
                  <a:pt x="41" y="4"/>
                </a:cubicBezTo>
                <a:cubicBezTo>
                  <a:pt x="40" y="8"/>
                  <a:pt x="38" y="10"/>
                  <a:pt x="35" y="12"/>
                </a:cubicBezTo>
                <a:cubicBezTo>
                  <a:pt x="33" y="14"/>
                  <a:pt x="31" y="17"/>
                  <a:pt x="29" y="19"/>
                </a:cubicBezTo>
                <a:cubicBezTo>
                  <a:pt x="28" y="21"/>
                  <a:pt x="27" y="22"/>
                  <a:pt x="26" y="23"/>
                </a:cubicBezTo>
                <a:cubicBezTo>
                  <a:pt x="25" y="23"/>
                  <a:pt x="25" y="24"/>
                  <a:pt x="24" y="24"/>
                </a:cubicBezTo>
                <a:cubicBezTo>
                  <a:pt x="23" y="23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1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6" y="22"/>
                </a:cubicBezTo>
                <a:cubicBezTo>
                  <a:pt x="6" y="22"/>
                  <a:pt x="0" y="26"/>
                  <a:pt x="0" y="40"/>
                </a:cubicBezTo>
                <a:cubicBezTo>
                  <a:pt x="0" y="54"/>
                  <a:pt x="6" y="57"/>
                  <a:pt x="7" y="57"/>
                </a:cubicBezTo>
                <a:cubicBezTo>
                  <a:pt x="7" y="57"/>
                  <a:pt x="7" y="58"/>
                  <a:pt x="7" y="58"/>
                </a:cubicBezTo>
                <a:cubicBezTo>
                  <a:pt x="21" y="58"/>
                  <a:pt x="21" y="58"/>
                  <a:pt x="21" y="58"/>
                </a:cubicBezTo>
                <a:cubicBezTo>
                  <a:pt x="21" y="57"/>
                  <a:pt x="21" y="57"/>
                  <a:pt x="21" y="58"/>
                </a:cubicBezTo>
                <a:cubicBezTo>
                  <a:pt x="22" y="58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3" y="57"/>
                  <a:pt x="24" y="56"/>
                  <a:pt x="25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3" y="54"/>
                  <a:pt x="35" y="55"/>
                  <a:pt x="38" y="55"/>
                </a:cubicBezTo>
                <a:cubicBezTo>
                  <a:pt x="39" y="56"/>
                  <a:pt x="40" y="56"/>
                  <a:pt x="41" y="56"/>
                </a:cubicBezTo>
                <a:cubicBezTo>
                  <a:pt x="43" y="57"/>
                  <a:pt x="45" y="57"/>
                  <a:pt x="48" y="57"/>
                </a:cubicBezTo>
                <a:cubicBezTo>
                  <a:pt x="55" y="57"/>
                  <a:pt x="64" y="56"/>
                  <a:pt x="64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5" y="56"/>
                  <a:pt x="66" y="56"/>
                  <a:pt x="66" y="56"/>
                </a:cubicBezTo>
                <a:cubicBezTo>
                  <a:pt x="68" y="55"/>
                  <a:pt x="70" y="53"/>
                  <a:pt x="70" y="50"/>
                </a:cubicBezTo>
                <a:cubicBezTo>
                  <a:pt x="70" y="49"/>
                  <a:pt x="69" y="48"/>
                  <a:pt x="69" y="47"/>
                </a:cubicBezTo>
                <a:cubicBezTo>
                  <a:pt x="71" y="46"/>
                  <a:pt x="72" y="44"/>
                  <a:pt x="72" y="42"/>
                </a:cubicBezTo>
                <a:cubicBezTo>
                  <a:pt x="72" y="41"/>
                  <a:pt x="72" y="40"/>
                  <a:pt x="71" y="39"/>
                </a:cubicBezTo>
                <a:cubicBezTo>
                  <a:pt x="72" y="38"/>
                  <a:pt x="73" y="36"/>
                  <a:pt x="73" y="34"/>
                </a:cubicBezTo>
                <a:close/>
                <a:moveTo>
                  <a:pt x="70" y="34"/>
                </a:moveTo>
                <a:cubicBezTo>
                  <a:pt x="70" y="35"/>
                  <a:pt x="69" y="37"/>
                  <a:pt x="68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2" y="37"/>
                  <a:pt x="51" y="35"/>
                  <a:pt x="51" y="34"/>
                </a:cubicBezTo>
                <a:cubicBezTo>
                  <a:pt x="51" y="33"/>
                  <a:pt x="52" y="31"/>
                  <a:pt x="53" y="31"/>
                </a:cubicBezTo>
                <a:cubicBezTo>
                  <a:pt x="55" y="31"/>
                  <a:pt x="55" y="31"/>
                  <a:pt x="55" y="31"/>
                </a:cubicBezTo>
                <a:cubicBezTo>
                  <a:pt x="65" y="31"/>
                  <a:pt x="65" y="31"/>
                  <a:pt x="65" y="31"/>
                </a:cubicBezTo>
                <a:cubicBezTo>
                  <a:pt x="65" y="31"/>
                  <a:pt x="66" y="31"/>
                  <a:pt x="66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8" y="31"/>
                  <a:pt x="68" y="31"/>
                  <a:pt x="68" y="31"/>
                </a:cubicBezTo>
                <a:cubicBezTo>
                  <a:pt x="69" y="31"/>
                  <a:pt x="70" y="33"/>
                  <a:pt x="70" y="34"/>
                </a:cubicBezTo>
                <a:close/>
                <a:moveTo>
                  <a:pt x="56" y="23"/>
                </a:moveTo>
                <a:cubicBezTo>
                  <a:pt x="57" y="23"/>
                  <a:pt x="57" y="23"/>
                  <a:pt x="57" y="23"/>
                </a:cubicBezTo>
                <a:cubicBezTo>
                  <a:pt x="62" y="23"/>
                  <a:pt x="62" y="23"/>
                  <a:pt x="62" y="23"/>
                </a:cubicBezTo>
                <a:cubicBezTo>
                  <a:pt x="65" y="23"/>
                  <a:pt x="65" y="23"/>
                  <a:pt x="65" y="23"/>
                </a:cubicBezTo>
                <a:cubicBezTo>
                  <a:pt x="66" y="23"/>
                  <a:pt x="67" y="24"/>
                  <a:pt x="67" y="26"/>
                </a:cubicBezTo>
                <a:cubicBezTo>
                  <a:pt x="67" y="27"/>
                  <a:pt x="66" y="28"/>
                  <a:pt x="65" y="28"/>
                </a:cubicBezTo>
                <a:cubicBezTo>
                  <a:pt x="55" y="28"/>
                  <a:pt x="55" y="28"/>
                  <a:pt x="55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2" y="28"/>
                  <a:pt x="51" y="27"/>
                  <a:pt x="51" y="26"/>
                </a:cubicBezTo>
                <a:cubicBezTo>
                  <a:pt x="51" y="24"/>
                  <a:pt x="52" y="23"/>
                  <a:pt x="53" y="23"/>
                </a:cubicBezTo>
                <a:lnTo>
                  <a:pt x="56" y="23"/>
                </a:lnTo>
                <a:close/>
                <a:moveTo>
                  <a:pt x="8" y="55"/>
                </a:moveTo>
                <a:cubicBezTo>
                  <a:pt x="7" y="54"/>
                  <a:pt x="3" y="50"/>
                  <a:pt x="3" y="40"/>
                </a:cubicBezTo>
                <a:cubicBezTo>
                  <a:pt x="3" y="29"/>
                  <a:pt x="7" y="25"/>
                  <a:pt x="8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6" y="27"/>
                  <a:pt x="14" y="32"/>
                  <a:pt x="14" y="40"/>
                </a:cubicBezTo>
                <a:cubicBezTo>
                  <a:pt x="14" y="47"/>
                  <a:pt x="16" y="52"/>
                  <a:pt x="18" y="55"/>
                </a:cubicBezTo>
                <a:lnTo>
                  <a:pt x="8" y="55"/>
                </a:lnTo>
                <a:close/>
                <a:moveTo>
                  <a:pt x="21" y="54"/>
                </a:move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lose/>
                <a:moveTo>
                  <a:pt x="42" y="54"/>
                </a:moveTo>
                <a:cubicBezTo>
                  <a:pt x="41" y="53"/>
                  <a:pt x="40" y="53"/>
                  <a:pt x="39" y="53"/>
                </a:cubicBezTo>
                <a:cubicBezTo>
                  <a:pt x="36" y="52"/>
                  <a:pt x="34" y="51"/>
                  <a:pt x="32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8" y="49"/>
                  <a:pt x="17" y="45"/>
                  <a:pt x="17" y="40"/>
                </a:cubicBezTo>
                <a:cubicBezTo>
                  <a:pt x="17" y="34"/>
                  <a:pt x="18" y="30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20" y="28"/>
                  <a:pt x="25" y="28"/>
                  <a:pt x="28" y="25"/>
                </a:cubicBezTo>
                <a:cubicBezTo>
                  <a:pt x="29" y="24"/>
                  <a:pt x="30" y="23"/>
                  <a:pt x="31" y="21"/>
                </a:cubicBezTo>
                <a:cubicBezTo>
                  <a:pt x="33" y="19"/>
                  <a:pt x="35" y="16"/>
                  <a:pt x="37" y="15"/>
                </a:cubicBezTo>
                <a:cubicBezTo>
                  <a:pt x="41" y="12"/>
                  <a:pt x="43" y="9"/>
                  <a:pt x="44" y="4"/>
                </a:cubicBezTo>
                <a:cubicBezTo>
                  <a:pt x="44" y="3"/>
                  <a:pt x="45" y="3"/>
                  <a:pt x="45" y="3"/>
                </a:cubicBezTo>
                <a:cubicBezTo>
                  <a:pt x="47" y="3"/>
                  <a:pt x="48" y="4"/>
                  <a:pt x="48" y="5"/>
                </a:cubicBezTo>
                <a:cubicBezTo>
                  <a:pt x="49" y="7"/>
                  <a:pt x="49" y="9"/>
                  <a:pt x="49" y="12"/>
                </a:cubicBezTo>
                <a:cubicBezTo>
                  <a:pt x="48" y="15"/>
                  <a:pt x="46" y="21"/>
                  <a:pt x="46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5" y="22"/>
                  <a:pt x="43" y="28"/>
                  <a:pt x="42" y="33"/>
                </a:cubicBezTo>
                <a:cubicBezTo>
                  <a:pt x="42" y="38"/>
                  <a:pt x="34" y="38"/>
                  <a:pt x="34" y="38"/>
                </a:cubicBezTo>
                <a:cubicBezTo>
                  <a:pt x="33" y="38"/>
                  <a:pt x="32" y="39"/>
                  <a:pt x="32" y="39"/>
                </a:cubicBezTo>
                <a:cubicBezTo>
                  <a:pt x="32" y="40"/>
                  <a:pt x="33" y="41"/>
                  <a:pt x="34" y="41"/>
                </a:cubicBezTo>
                <a:cubicBezTo>
                  <a:pt x="34" y="41"/>
                  <a:pt x="44" y="41"/>
                  <a:pt x="45" y="33"/>
                </a:cubicBezTo>
                <a:cubicBezTo>
                  <a:pt x="46" y="29"/>
                  <a:pt x="47" y="25"/>
                  <a:pt x="48" y="23"/>
                </a:cubicBezTo>
                <a:cubicBezTo>
                  <a:pt x="48" y="23"/>
                  <a:pt x="48" y="23"/>
                  <a:pt x="48" y="23"/>
                </a:cubicBezTo>
                <a:cubicBezTo>
                  <a:pt x="48" y="24"/>
                  <a:pt x="48" y="25"/>
                  <a:pt x="48" y="26"/>
                </a:cubicBezTo>
                <a:cubicBezTo>
                  <a:pt x="48" y="27"/>
                  <a:pt x="48" y="29"/>
                  <a:pt x="50" y="30"/>
                </a:cubicBezTo>
                <a:cubicBezTo>
                  <a:pt x="48" y="31"/>
                  <a:pt x="48" y="32"/>
                  <a:pt x="48" y="34"/>
                </a:cubicBezTo>
                <a:cubicBezTo>
                  <a:pt x="48" y="36"/>
                  <a:pt x="49" y="38"/>
                  <a:pt x="50" y="39"/>
                </a:cubicBezTo>
                <a:cubicBezTo>
                  <a:pt x="49" y="40"/>
                  <a:pt x="49" y="41"/>
                  <a:pt x="49" y="42"/>
                </a:cubicBezTo>
                <a:cubicBezTo>
                  <a:pt x="49" y="44"/>
                  <a:pt x="50" y="45"/>
                  <a:pt x="51" y="46"/>
                </a:cubicBezTo>
                <a:cubicBezTo>
                  <a:pt x="50" y="47"/>
                  <a:pt x="49" y="49"/>
                  <a:pt x="49" y="50"/>
                </a:cubicBezTo>
                <a:cubicBezTo>
                  <a:pt x="49" y="52"/>
                  <a:pt x="49" y="53"/>
                  <a:pt x="50" y="54"/>
                </a:cubicBezTo>
                <a:cubicBezTo>
                  <a:pt x="47" y="54"/>
                  <a:pt x="44" y="54"/>
                  <a:pt x="42" y="54"/>
                </a:cubicBezTo>
                <a:close/>
                <a:moveTo>
                  <a:pt x="64" y="53"/>
                </a:moveTo>
                <a:cubicBezTo>
                  <a:pt x="54" y="53"/>
                  <a:pt x="54" y="53"/>
                  <a:pt x="54" y="53"/>
                </a:cubicBezTo>
                <a:cubicBezTo>
                  <a:pt x="53" y="53"/>
                  <a:pt x="52" y="52"/>
                  <a:pt x="52" y="50"/>
                </a:cubicBezTo>
                <a:cubicBezTo>
                  <a:pt x="52" y="49"/>
                  <a:pt x="53" y="48"/>
                  <a:pt x="5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5" y="48"/>
                  <a:pt x="67" y="49"/>
                  <a:pt x="67" y="50"/>
                </a:cubicBezTo>
                <a:cubicBezTo>
                  <a:pt x="67" y="52"/>
                  <a:pt x="65" y="53"/>
                  <a:pt x="64" y="53"/>
                </a:cubicBezTo>
                <a:close/>
                <a:moveTo>
                  <a:pt x="66" y="45"/>
                </a:moveTo>
                <a:cubicBezTo>
                  <a:pt x="54" y="45"/>
                  <a:pt x="54" y="45"/>
                  <a:pt x="54" y="45"/>
                </a:cubicBezTo>
                <a:cubicBezTo>
                  <a:pt x="53" y="45"/>
                  <a:pt x="52" y="44"/>
                  <a:pt x="52" y="42"/>
                </a:cubicBezTo>
                <a:cubicBezTo>
                  <a:pt x="52" y="41"/>
                  <a:pt x="53" y="40"/>
                  <a:pt x="54" y="40"/>
                </a:cubicBezTo>
                <a:cubicBezTo>
                  <a:pt x="66" y="40"/>
                  <a:pt x="66" y="40"/>
                  <a:pt x="66" y="40"/>
                </a:cubicBezTo>
                <a:cubicBezTo>
                  <a:pt x="68" y="40"/>
                  <a:pt x="69" y="41"/>
                  <a:pt x="69" y="42"/>
                </a:cubicBezTo>
                <a:cubicBezTo>
                  <a:pt x="69" y="44"/>
                  <a:pt x="68" y="45"/>
                  <a:pt x="66" y="4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7247E5-EFE0-4BCC-8F8D-47853F99FCDE}"/>
              </a:ext>
            </a:extLst>
          </p:cNvPr>
          <p:cNvSpPr/>
          <p:nvPr/>
        </p:nvSpPr>
        <p:spPr>
          <a:xfrm>
            <a:off x="4752513" y="5387112"/>
            <a:ext cx="752452" cy="75245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3" name="Freeform 34">
            <a:extLst>
              <a:ext uri="{FF2B5EF4-FFF2-40B4-BE49-F238E27FC236}">
                <a16:creationId xmlns:a16="http://schemas.microsoft.com/office/drawing/2014/main" id="{3FCF63FC-B32D-48F3-8251-42807EC8DDFB}"/>
              </a:ext>
            </a:extLst>
          </p:cNvPr>
          <p:cNvSpPr>
            <a:spLocks noEditPoints="1"/>
          </p:cNvSpPr>
          <p:nvPr/>
        </p:nvSpPr>
        <p:spPr bwMode="auto">
          <a:xfrm>
            <a:off x="4933245" y="5594965"/>
            <a:ext cx="390987" cy="336747"/>
          </a:xfrm>
          <a:custGeom>
            <a:avLst/>
            <a:gdLst>
              <a:gd name="T0" fmla="*/ 73 w 73"/>
              <a:gd name="T1" fmla="*/ 20 h 61"/>
              <a:gd name="T2" fmla="*/ 67 w 73"/>
              <a:gd name="T3" fmla="*/ 6 h 61"/>
              <a:gd name="T4" fmla="*/ 53 w 73"/>
              <a:gd name="T5" fmla="*/ 0 h 61"/>
              <a:gd name="T6" fmla="*/ 39 w 73"/>
              <a:gd name="T7" fmla="*/ 6 h 61"/>
              <a:gd name="T8" fmla="*/ 36 w 73"/>
              <a:gd name="T9" fmla="*/ 9 h 61"/>
              <a:gd name="T10" fmla="*/ 33 w 73"/>
              <a:gd name="T11" fmla="*/ 6 h 61"/>
              <a:gd name="T12" fmla="*/ 19 w 73"/>
              <a:gd name="T13" fmla="*/ 0 h 61"/>
              <a:gd name="T14" fmla="*/ 5 w 73"/>
              <a:gd name="T15" fmla="*/ 6 h 61"/>
              <a:gd name="T16" fmla="*/ 0 w 73"/>
              <a:gd name="T17" fmla="*/ 20 h 61"/>
              <a:gd name="T18" fmla="*/ 5 w 73"/>
              <a:gd name="T19" fmla="*/ 33 h 61"/>
              <a:gd name="T20" fmla="*/ 5 w 73"/>
              <a:gd name="T21" fmla="*/ 34 h 61"/>
              <a:gd name="T22" fmla="*/ 30 w 73"/>
              <a:gd name="T23" fmla="*/ 58 h 61"/>
              <a:gd name="T24" fmla="*/ 36 w 73"/>
              <a:gd name="T25" fmla="*/ 61 h 61"/>
              <a:gd name="T26" fmla="*/ 42 w 73"/>
              <a:gd name="T27" fmla="*/ 58 h 61"/>
              <a:gd name="T28" fmla="*/ 67 w 73"/>
              <a:gd name="T29" fmla="*/ 34 h 61"/>
              <a:gd name="T30" fmla="*/ 67 w 73"/>
              <a:gd name="T31" fmla="*/ 33 h 61"/>
              <a:gd name="T32" fmla="*/ 73 w 73"/>
              <a:gd name="T33" fmla="*/ 20 h 61"/>
              <a:gd name="T34" fmla="*/ 40 w 73"/>
              <a:gd name="T35" fmla="*/ 56 h 61"/>
              <a:gd name="T36" fmla="*/ 32 w 73"/>
              <a:gd name="T37" fmla="*/ 56 h 61"/>
              <a:gd name="T38" fmla="*/ 7 w 73"/>
              <a:gd name="T39" fmla="*/ 31 h 61"/>
              <a:gd name="T40" fmla="*/ 7 w 73"/>
              <a:gd name="T41" fmla="*/ 31 h 61"/>
              <a:gd name="T42" fmla="*/ 3 w 73"/>
              <a:gd name="T43" fmla="*/ 20 h 61"/>
              <a:gd name="T44" fmla="*/ 7 w 73"/>
              <a:gd name="T45" fmla="*/ 8 h 61"/>
              <a:gd name="T46" fmla="*/ 19 w 73"/>
              <a:gd name="T47" fmla="*/ 3 h 61"/>
              <a:gd name="T48" fmla="*/ 31 w 73"/>
              <a:gd name="T49" fmla="*/ 8 h 61"/>
              <a:gd name="T50" fmla="*/ 35 w 73"/>
              <a:gd name="T51" fmla="*/ 12 h 61"/>
              <a:gd name="T52" fmla="*/ 37 w 73"/>
              <a:gd name="T53" fmla="*/ 12 h 61"/>
              <a:gd name="T54" fmla="*/ 41 w 73"/>
              <a:gd name="T55" fmla="*/ 8 h 61"/>
              <a:gd name="T56" fmla="*/ 53 w 73"/>
              <a:gd name="T57" fmla="*/ 3 h 61"/>
              <a:gd name="T58" fmla="*/ 65 w 73"/>
              <a:gd name="T59" fmla="*/ 8 h 61"/>
              <a:gd name="T60" fmla="*/ 70 w 73"/>
              <a:gd name="T61" fmla="*/ 20 h 61"/>
              <a:gd name="T62" fmla="*/ 65 w 73"/>
              <a:gd name="T63" fmla="*/ 31 h 61"/>
              <a:gd name="T64" fmla="*/ 65 w 73"/>
              <a:gd name="T65" fmla="*/ 31 h 61"/>
              <a:gd name="T66" fmla="*/ 40 w 73"/>
              <a:gd name="T67" fmla="*/ 56 h 61"/>
              <a:gd name="T68" fmla="*/ 25 w 73"/>
              <a:gd name="T69" fmla="*/ 41 h 61"/>
              <a:gd name="T70" fmla="*/ 25 w 73"/>
              <a:gd name="T71" fmla="*/ 42 h 61"/>
              <a:gd name="T72" fmla="*/ 25 w 73"/>
              <a:gd name="T73" fmla="*/ 42 h 61"/>
              <a:gd name="T74" fmla="*/ 24 w 73"/>
              <a:gd name="T75" fmla="*/ 42 h 61"/>
              <a:gd name="T76" fmla="*/ 9 w 73"/>
              <a:gd name="T77" fmla="*/ 27 h 61"/>
              <a:gd name="T78" fmla="*/ 9 w 73"/>
              <a:gd name="T79" fmla="*/ 10 h 61"/>
              <a:gd name="T80" fmla="*/ 11 w 73"/>
              <a:gd name="T81" fmla="*/ 10 h 61"/>
              <a:gd name="T82" fmla="*/ 11 w 73"/>
              <a:gd name="T83" fmla="*/ 11 h 61"/>
              <a:gd name="T84" fmla="*/ 11 w 73"/>
              <a:gd name="T85" fmla="*/ 26 h 61"/>
              <a:gd name="T86" fmla="*/ 25 w 73"/>
              <a:gd name="T87" fmla="*/ 41 h 61"/>
              <a:gd name="T88" fmla="*/ 32 w 73"/>
              <a:gd name="T89" fmla="*/ 47 h 61"/>
              <a:gd name="T90" fmla="*/ 32 w 73"/>
              <a:gd name="T91" fmla="*/ 48 h 61"/>
              <a:gd name="T92" fmla="*/ 31 w 73"/>
              <a:gd name="T93" fmla="*/ 49 h 61"/>
              <a:gd name="T94" fmla="*/ 30 w 73"/>
              <a:gd name="T95" fmla="*/ 48 h 61"/>
              <a:gd name="T96" fmla="*/ 28 w 73"/>
              <a:gd name="T97" fmla="*/ 46 h 61"/>
              <a:gd name="T98" fmla="*/ 28 w 73"/>
              <a:gd name="T99" fmla="*/ 44 h 61"/>
              <a:gd name="T100" fmla="*/ 29 w 73"/>
              <a:gd name="T101" fmla="*/ 44 h 61"/>
              <a:gd name="T102" fmla="*/ 32 w 73"/>
              <a:gd name="T103" fmla="*/ 47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3" h="61">
                <a:moveTo>
                  <a:pt x="73" y="20"/>
                </a:moveTo>
                <a:cubicBezTo>
                  <a:pt x="73" y="14"/>
                  <a:pt x="71" y="9"/>
                  <a:pt x="67" y="6"/>
                </a:cubicBezTo>
                <a:cubicBezTo>
                  <a:pt x="63" y="2"/>
                  <a:pt x="58" y="0"/>
                  <a:pt x="53" y="0"/>
                </a:cubicBezTo>
                <a:cubicBezTo>
                  <a:pt x="48" y="0"/>
                  <a:pt x="43" y="2"/>
                  <a:pt x="39" y="6"/>
                </a:cubicBezTo>
                <a:cubicBezTo>
                  <a:pt x="36" y="9"/>
                  <a:pt x="36" y="9"/>
                  <a:pt x="36" y="9"/>
                </a:cubicBezTo>
                <a:cubicBezTo>
                  <a:pt x="33" y="6"/>
                  <a:pt x="33" y="6"/>
                  <a:pt x="33" y="6"/>
                </a:cubicBezTo>
                <a:cubicBezTo>
                  <a:pt x="29" y="2"/>
                  <a:pt x="24" y="0"/>
                  <a:pt x="19" y="0"/>
                </a:cubicBezTo>
                <a:cubicBezTo>
                  <a:pt x="14" y="0"/>
                  <a:pt x="9" y="2"/>
                  <a:pt x="5" y="6"/>
                </a:cubicBezTo>
                <a:cubicBezTo>
                  <a:pt x="2" y="9"/>
                  <a:pt x="0" y="14"/>
                  <a:pt x="0" y="20"/>
                </a:cubicBezTo>
                <a:cubicBezTo>
                  <a:pt x="0" y="25"/>
                  <a:pt x="2" y="30"/>
                  <a:pt x="5" y="33"/>
                </a:cubicBezTo>
                <a:cubicBezTo>
                  <a:pt x="5" y="33"/>
                  <a:pt x="5" y="34"/>
                  <a:pt x="5" y="34"/>
                </a:cubicBezTo>
                <a:cubicBezTo>
                  <a:pt x="30" y="58"/>
                  <a:pt x="30" y="58"/>
                  <a:pt x="30" y="58"/>
                </a:cubicBezTo>
                <a:cubicBezTo>
                  <a:pt x="32" y="60"/>
                  <a:pt x="34" y="61"/>
                  <a:pt x="36" y="61"/>
                </a:cubicBezTo>
                <a:cubicBezTo>
                  <a:pt x="38" y="61"/>
                  <a:pt x="41" y="60"/>
                  <a:pt x="42" y="58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4"/>
                  <a:pt x="67" y="33"/>
                  <a:pt x="67" y="33"/>
                </a:cubicBezTo>
                <a:cubicBezTo>
                  <a:pt x="71" y="30"/>
                  <a:pt x="73" y="25"/>
                  <a:pt x="73" y="20"/>
                </a:cubicBezTo>
                <a:close/>
                <a:moveTo>
                  <a:pt x="40" y="56"/>
                </a:moveTo>
                <a:cubicBezTo>
                  <a:pt x="38" y="58"/>
                  <a:pt x="34" y="58"/>
                  <a:pt x="32" y="56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7" y="31"/>
                  <a:pt x="7" y="31"/>
                </a:cubicBezTo>
                <a:cubicBezTo>
                  <a:pt x="4" y="28"/>
                  <a:pt x="3" y="24"/>
                  <a:pt x="3" y="20"/>
                </a:cubicBezTo>
                <a:cubicBezTo>
                  <a:pt x="3" y="15"/>
                  <a:pt x="4" y="11"/>
                  <a:pt x="7" y="8"/>
                </a:cubicBezTo>
                <a:cubicBezTo>
                  <a:pt x="11" y="5"/>
                  <a:pt x="15" y="3"/>
                  <a:pt x="19" y="3"/>
                </a:cubicBezTo>
                <a:cubicBezTo>
                  <a:pt x="24" y="3"/>
                  <a:pt x="28" y="5"/>
                  <a:pt x="31" y="8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3"/>
                  <a:pt x="37" y="13"/>
                  <a:pt x="37" y="12"/>
                </a:cubicBezTo>
                <a:cubicBezTo>
                  <a:pt x="41" y="8"/>
                  <a:pt x="41" y="8"/>
                  <a:pt x="41" y="8"/>
                </a:cubicBezTo>
                <a:cubicBezTo>
                  <a:pt x="44" y="5"/>
                  <a:pt x="49" y="3"/>
                  <a:pt x="53" y="3"/>
                </a:cubicBezTo>
                <a:cubicBezTo>
                  <a:pt x="57" y="3"/>
                  <a:pt x="62" y="5"/>
                  <a:pt x="65" y="8"/>
                </a:cubicBezTo>
                <a:cubicBezTo>
                  <a:pt x="68" y="11"/>
                  <a:pt x="70" y="15"/>
                  <a:pt x="70" y="20"/>
                </a:cubicBezTo>
                <a:cubicBezTo>
                  <a:pt x="70" y="24"/>
                  <a:pt x="68" y="28"/>
                  <a:pt x="65" y="31"/>
                </a:cubicBezTo>
                <a:cubicBezTo>
                  <a:pt x="65" y="31"/>
                  <a:pt x="65" y="31"/>
                  <a:pt x="65" y="31"/>
                </a:cubicBezTo>
                <a:lnTo>
                  <a:pt x="40" y="56"/>
                </a:lnTo>
                <a:close/>
                <a:moveTo>
                  <a:pt x="25" y="41"/>
                </a:moveTo>
                <a:cubicBezTo>
                  <a:pt x="26" y="41"/>
                  <a:pt x="26" y="42"/>
                  <a:pt x="25" y="42"/>
                </a:cubicBezTo>
                <a:cubicBezTo>
                  <a:pt x="25" y="42"/>
                  <a:pt x="25" y="42"/>
                  <a:pt x="25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9" y="27"/>
                  <a:pt x="9" y="27"/>
                  <a:pt x="9" y="27"/>
                </a:cubicBezTo>
                <a:cubicBezTo>
                  <a:pt x="5" y="23"/>
                  <a:pt x="5" y="15"/>
                  <a:pt x="9" y="10"/>
                </a:cubicBezTo>
                <a:cubicBezTo>
                  <a:pt x="10" y="9"/>
                  <a:pt x="10" y="9"/>
                  <a:pt x="11" y="10"/>
                </a:cubicBezTo>
                <a:cubicBezTo>
                  <a:pt x="11" y="10"/>
                  <a:pt x="11" y="11"/>
                  <a:pt x="11" y="11"/>
                </a:cubicBezTo>
                <a:cubicBezTo>
                  <a:pt x="7" y="15"/>
                  <a:pt x="7" y="22"/>
                  <a:pt x="11" y="26"/>
                </a:cubicBezTo>
                <a:lnTo>
                  <a:pt x="25" y="41"/>
                </a:lnTo>
                <a:close/>
                <a:moveTo>
                  <a:pt x="32" y="47"/>
                </a:moveTo>
                <a:cubicBezTo>
                  <a:pt x="32" y="47"/>
                  <a:pt x="32" y="48"/>
                  <a:pt x="32" y="48"/>
                </a:cubicBezTo>
                <a:cubicBezTo>
                  <a:pt x="31" y="48"/>
                  <a:pt x="31" y="49"/>
                  <a:pt x="31" y="49"/>
                </a:cubicBezTo>
                <a:cubicBezTo>
                  <a:pt x="31" y="49"/>
                  <a:pt x="30" y="48"/>
                  <a:pt x="30" y="48"/>
                </a:cubicBezTo>
                <a:cubicBezTo>
                  <a:pt x="28" y="46"/>
                  <a:pt x="28" y="46"/>
                  <a:pt x="28" y="46"/>
                </a:cubicBezTo>
                <a:cubicBezTo>
                  <a:pt x="27" y="46"/>
                  <a:pt x="27" y="45"/>
                  <a:pt x="28" y="44"/>
                </a:cubicBezTo>
                <a:cubicBezTo>
                  <a:pt x="28" y="44"/>
                  <a:pt x="29" y="44"/>
                  <a:pt x="29" y="44"/>
                </a:cubicBezTo>
                <a:lnTo>
                  <a:pt x="32" y="4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206">
            <a:extLst>
              <a:ext uri="{FF2B5EF4-FFF2-40B4-BE49-F238E27FC236}">
                <a16:creationId xmlns:a16="http://schemas.microsoft.com/office/drawing/2014/main" id="{82DB3BFD-1C43-4A69-BD4A-FC1114778D90}"/>
              </a:ext>
            </a:extLst>
          </p:cNvPr>
          <p:cNvSpPr>
            <a:spLocks noEditPoints="1"/>
          </p:cNvSpPr>
          <p:nvPr/>
        </p:nvSpPr>
        <p:spPr bwMode="auto">
          <a:xfrm>
            <a:off x="962901" y="5654696"/>
            <a:ext cx="336219" cy="338553"/>
          </a:xfrm>
          <a:custGeom>
            <a:avLst/>
            <a:gdLst>
              <a:gd name="T0" fmla="*/ 60 w 61"/>
              <a:gd name="T1" fmla="*/ 2 h 59"/>
              <a:gd name="T2" fmla="*/ 53 w 61"/>
              <a:gd name="T3" fmla="*/ 0 h 59"/>
              <a:gd name="T4" fmla="*/ 9 w 61"/>
              <a:gd name="T5" fmla="*/ 19 h 59"/>
              <a:gd name="T6" fmla="*/ 8 w 61"/>
              <a:gd name="T7" fmla="*/ 51 h 59"/>
              <a:gd name="T8" fmla="*/ 3 w 61"/>
              <a:gd name="T9" fmla="*/ 57 h 59"/>
              <a:gd name="T10" fmla="*/ 3 w 61"/>
              <a:gd name="T11" fmla="*/ 58 h 59"/>
              <a:gd name="T12" fmla="*/ 4 w 61"/>
              <a:gd name="T13" fmla="*/ 58 h 59"/>
              <a:gd name="T14" fmla="*/ 4 w 61"/>
              <a:gd name="T15" fmla="*/ 58 h 59"/>
              <a:gd name="T16" fmla="*/ 10 w 61"/>
              <a:gd name="T17" fmla="*/ 53 h 59"/>
              <a:gd name="T18" fmla="*/ 26 w 61"/>
              <a:gd name="T19" fmla="*/ 59 h 59"/>
              <a:gd name="T20" fmla="*/ 42 w 61"/>
              <a:gd name="T21" fmla="*/ 52 h 59"/>
              <a:gd name="T22" fmla="*/ 61 w 61"/>
              <a:gd name="T23" fmla="*/ 8 h 59"/>
              <a:gd name="T24" fmla="*/ 60 w 61"/>
              <a:gd name="T25" fmla="*/ 2 h 59"/>
              <a:gd name="T26" fmla="*/ 11 w 61"/>
              <a:gd name="T27" fmla="*/ 21 h 59"/>
              <a:gd name="T28" fmla="*/ 54 w 61"/>
              <a:gd name="T29" fmla="*/ 3 h 59"/>
              <a:gd name="T30" fmla="*/ 56 w 61"/>
              <a:gd name="T31" fmla="*/ 3 h 59"/>
              <a:gd name="T32" fmla="*/ 56 w 61"/>
              <a:gd name="T33" fmla="*/ 3 h 59"/>
              <a:gd name="T34" fmla="*/ 27 w 61"/>
              <a:gd name="T35" fmla="*/ 32 h 59"/>
              <a:gd name="T36" fmla="*/ 27 w 61"/>
              <a:gd name="T37" fmla="*/ 20 h 59"/>
              <a:gd name="T38" fmla="*/ 26 w 61"/>
              <a:gd name="T39" fmla="*/ 19 h 59"/>
              <a:gd name="T40" fmla="*/ 25 w 61"/>
              <a:gd name="T41" fmla="*/ 20 h 59"/>
              <a:gd name="T42" fmla="*/ 25 w 61"/>
              <a:gd name="T43" fmla="*/ 34 h 59"/>
              <a:gd name="T44" fmla="*/ 10 w 61"/>
              <a:gd name="T45" fmla="*/ 49 h 59"/>
              <a:gd name="T46" fmla="*/ 11 w 61"/>
              <a:gd name="T47" fmla="*/ 21 h 59"/>
              <a:gd name="T48" fmla="*/ 58 w 61"/>
              <a:gd name="T49" fmla="*/ 7 h 59"/>
              <a:gd name="T50" fmla="*/ 40 w 61"/>
              <a:gd name="T51" fmla="*/ 50 h 59"/>
              <a:gd name="T52" fmla="*/ 26 w 61"/>
              <a:gd name="T53" fmla="*/ 56 h 59"/>
              <a:gd name="T54" fmla="*/ 12 w 61"/>
              <a:gd name="T55" fmla="*/ 50 h 59"/>
              <a:gd name="T56" fmla="*/ 18 w 61"/>
              <a:gd name="T57" fmla="*/ 45 h 59"/>
              <a:gd name="T58" fmla="*/ 18 w 61"/>
              <a:gd name="T59" fmla="*/ 45 h 59"/>
              <a:gd name="T60" fmla="*/ 38 w 61"/>
              <a:gd name="T61" fmla="*/ 45 h 59"/>
              <a:gd name="T62" fmla="*/ 39 w 61"/>
              <a:gd name="T63" fmla="*/ 44 h 59"/>
              <a:gd name="T64" fmla="*/ 38 w 61"/>
              <a:gd name="T65" fmla="*/ 43 h 59"/>
              <a:gd name="T66" fmla="*/ 20 w 61"/>
              <a:gd name="T67" fmla="*/ 43 h 59"/>
              <a:gd name="T68" fmla="*/ 27 w 61"/>
              <a:gd name="T69" fmla="*/ 35 h 59"/>
              <a:gd name="T70" fmla="*/ 27 w 61"/>
              <a:gd name="T71" fmla="*/ 35 h 59"/>
              <a:gd name="T72" fmla="*/ 36 w 61"/>
              <a:gd name="T73" fmla="*/ 26 h 59"/>
              <a:gd name="T74" fmla="*/ 36 w 61"/>
              <a:gd name="T75" fmla="*/ 27 h 59"/>
              <a:gd name="T76" fmla="*/ 48 w 61"/>
              <a:gd name="T77" fmla="*/ 27 h 59"/>
              <a:gd name="T78" fmla="*/ 49 w 61"/>
              <a:gd name="T79" fmla="*/ 26 h 59"/>
              <a:gd name="T80" fmla="*/ 48 w 61"/>
              <a:gd name="T81" fmla="*/ 25 h 59"/>
              <a:gd name="T82" fmla="*/ 38 w 61"/>
              <a:gd name="T83" fmla="*/ 25 h 59"/>
              <a:gd name="T84" fmla="*/ 58 w 61"/>
              <a:gd name="T85" fmla="*/ 5 h 59"/>
              <a:gd name="T86" fmla="*/ 58 w 61"/>
              <a:gd name="T8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59">
                <a:moveTo>
                  <a:pt x="60" y="2"/>
                </a:moveTo>
                <a:cubicBezTo>
                  <a:pt x="59" y="0"/>
                  <a:pt x="56" y="0"/>
                  <a:pt x="53" y="0"/>
                </a:cubicBezTo>
                <a:cubicBezTo>
                  <a:pt x="52" y="1"/>
                  <a:pt x="18" y="10"/>
                  <a:pt x="9" y="19"/>
                </a:cubicBezTo>
                <a:cubicBezTo>
                  <a:pt x="0" y="28"/>
                  <a:pt x="0" y="42"/>
                  <a:pt x="8" y="51"/>
                </a:cubicBez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8"/>
                  <a:pt x="3" y="58"/>
                </a:cubicBezTo>
                <a:cubicBezTo>
                  <a:pt x="3" y="58"/>
                  <a:pt x="3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10" y="53"/>
                  <a:pt x="10" y="53"/>
                  <a:pt x="10" y="53"/>
                </a:cubicBezTo>
                <a:cubicBezTo>
                  <a:pt x="14" y="57"/>
                  <a:pt x="20" y="59"/>
                  <a:pt x="26" y="59"/>
                </a:cubicBezTo>
                <a:cubicBezTo>
                  <a:pt x="32" y="59"/>
                  <a:pt x="38" y="56"/>
                  <a:pt x="42" y="52"/>
                </a:cubicBezTo>
                <a:cubicBezTo>
                  <a:pt x="51" y="43"/>
                  <a:pt x="60" y="9"/>
                  <a:pt x="61" y="8"/>
                </a:cubicBezTo>
                <a:cubicBezTo>
                  <a:pt x="61" y="5"/>
                  <a:pt x="61" y="3"/>
                  <a:pt x="60" y="2"/>
                </a:cubicBezTo>
                <a:close/>
                <a:moveTo>
                  <a:pt x="11" y="21"/>
                </a:moveTo>
                <a:cubicBezTo>
                  <a:pt x="19" y="13"/>
                  <a:pt x="54" y="3"/>
                  <a:pt x="54" y="3"/>
                </a:cubicBezTo>
                <a:cubicBezTo>
                  <a:pt x="55" y="3"/>
                  <a:pt x="55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20"/>
                  <a:pt x="27" y="20"/>
                  <a:pt x="27" y="20"/>
                </a:cubicBezTo>
                <a:cubicBezTo>
                  <a:pt x="27" y="19"/>
                  <a:pt x="27" y="19"/>
                  <a:pt x="26" y="19"/>
                </a:cubicBezTo>
                <a:cubicBezTo>
                  <a:pt x="26" y="19"/>
                  <a:pt x="25" y="19"/>
                  <a:pt x="25" y="20"/>
                </a:cubicBezTo>
                <a:cubicBezTo>
                  <a:pt x="25" y="34"/>
                  <a:pt x="25" y="34"/>
                  <a:pt x="25" y="34"/>
                </a:cubicBezTo>
                <a:cubicBezTo>
                  <a:pt x="10" y="49"/>
                  <a:pt x="10" y="49"/>
                  <a:pt x="10" y="49"/>
                </a:cubicBezTo>
                <a:cubicBezTo>
                  <a:pt x="3" y="41"/>
                  <a:pt x="3" y="29"/>
                  <a:pt x="11" y="21"/>
                </a:cubicBezTo>
                <a:close/>
                <a:moveTo>
                  <a:pt x="58" y="7"/>
                </a:moveTo>
                <a:cubicBezTo>
                  <a:pt x="58" y="7"/>
                  <a:pt x="48" y="42"/>
                  <a:pt x="40" y="50"/>
                </a:cubicBezTo>
                <a:cubicBezTo>
                  <a:pt x="36" y="54"/>
                  <a:pt x="31" y="56"/>
                  <a:pt x="26" y="56"/>
                </a:cubicBezTo>
                <a:cubicBezTo>
                  <a:pt x="20" y="56"/>
                  <a:pt x="16" y="54"/>
                  <a:pt x="12" y="50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5"/>
                  <a:pt x="39" y="44"/>
                  <a:pt x="39" y="44"/>
                </a:cubicBezTo>
                <a:cubicBezTo>
                  <a:pt x="39" y="43"/>
                  <a:pt x="38" y="43"/>
                  <a:pt x="38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36" y="26"/>
                  <a:pt x="36" y="26"/>
                  <a:pt x="36" y="26"/>
                </a:cubicBezTo>
                <a:cubicBezTo>
                  <a:pt x="36" y="27"/>
                  <a:pt x="36" y="27"/>
                  <a:pt x="3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49" y="26"/>
                  <a:pt x="49" y="26"/>
                </a:cubicBezTo>
                <a:cubicBezTo>
                  <a:pt x="49" y="25"/>
                  <a:pt x="49" y="25"/>
                  <a:pt x="4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AFB5D5-6E2A-4246-8E6C-BBBDAEF99525}"/>
              </a:ext>
            </a:extLst>
          </p:cNvPr>
          <p:cNvSpPr txBox="1"/>
          <p:nvPr/>
        </p:nvSpPr>
        <p:spPr>
          <a:xfrm>
            <a:off x="5504964" y="5327233"/>
            <a:ext cx="203353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A0B208-9AAD-4029-BAD7-64120C798898}"/>
              </a:ext>
            </a:extLst>
          </p:cNvPr>
          <p:cNvSpPr txBox="1"/>
          <p:nvPr/>
        </p:nvSpPr>
        <p:spPr>
          <a:xfrm>
            <a:off x="9601694" y="5327233"/>
            <a:ext cx="203353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 b="1" dirty="0">
                <a:solidFill>
                  <a:schemeClr val="bg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C9F815-32CD-4198-AF20-9B1BF4DDE71B}"/>
              </a:ext>
            </a:extLst>
          </p:cNvPr>
          <p:cNvSpPr/>
          <p:nvPr/>
        </p:nvSpPr>
        <p:spPr>
          <a:xfrm>
            <a:off x="5504964" y="5594965"/>
            <a:ext cx="2565962" cy="6168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solidFill>
                  <a:schemeClr val="bg2"/>
                </a:solidFill>
              </a:rPr>
              <a:t>Suitable for all categories business and personal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75404E-D5C0-46B1-8F0A-0AB73B6A0831}"/>
              </a:ext>
            </a:extLst>
          </p:cNvPr>
          <p:cNvSpPr/>
          <p:nvPr/>
        </p:nvSpPr>
        <p:spPr>
          <a:xfrm>
            <a:off x="9601694" y="5594965"/>
            <a:ext cx="2565962" cy="6168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solidFill>
                  <a:schemeClr val="bg2"/>
                </a:solidFill>
              </a:rPr>
              <a:t>Suitable for all categories business and personal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D412074-5389-4EB4-B630-D9A8450F88A4}"/>
              </a:ext>
            </a:extLst>
          </p:cNvPr>
          <p:cNvSpPr/>
          <p:nvPr/>
        </p:nvSpPr>
        <p:spPr>
          <a:xfrm>
            <a:off x="4899569" y="2083442"/>
            <a:ext cx="474070" cy="659758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6AD33A-D997-4D4A-A20C-A419C959ECC3}"/>
              </a:ext>
            </a:extLst>
          </p:cNvPr>
          <p:cNvSpPr txBox="1"/>
          <p:nvPr/>
        </p:nvSpPr>
        <p:spPr>
          <a:xfrm>
            <a:off x="4529137" y="2331114"/>
            <a:ext cx="1214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2"/>
                </a:solidFill>
              </a:rPr>
              <a:t>$ 5k</a:t>
            </a:r>
            <a:endParaRPr lang="en-ID" sz="12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781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7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5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75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25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75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25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75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25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Graphic spid="3" grpId="0">
        <p:bldAsOne/>
      </p:bldGraphic>
      <p:bldP spid="2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8" grpId="0"/>
      <p:bldP spid="19" grpId="0"/>
      <p:bldP spid="20" grpId="0"/>
      <p:bldP spid="23" grpId="0" animBg="1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5" name="Group 474">
            <a:extLst>
              <a:ext uri="{FF2B5EF4-FFF2-40B4-BE49-F238E27FC236}">
                <a16:creationId xmlns:a16="http://schemas.microsoft.com/office/drawing/2014/main" id="{9646EE49-E3E3-4204-B661-75BF77130320}"/>
              </a:ext>
            </a:extLst>
          </p:cNvPr>
          <p:cNvGrpSpPr/>
          <p:nvPr/>
        </p:nvGrpSpPr>
        <p:grpSpPr>
          <a:xfrm>
            <a:off x="1678093" y="1178368"/>
            <a:ext cx="8835814" cy="4285363"/>
            <a:chOff x="1922250" y="1883684"/>
            <a:chExt cx="8334980" cy="4042458"/>
          </a:xfrm>
          <a:solidFill>
            <a:schemeClr val="bg2">
              <a:lumMod val="95000"/>
            </a:schemeClr>
          </a:solidFill>
        </p:grpSpPr>
        <p:sp>
          <p:nvSpPr>
            <p:cNvPr id="476" name="Freeform 403">
              <a:extLst>
                <a:ext uri="{FF2B5EF4-FFF2-40B4-BE49-F238E27FC236}">
                  <a16:creationId xmlns:a16="http://schemas.microsoft.com/office/drawing/2014/main" id="{C3A9244D-B43D-421C-8784-DA6EAE070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1913" y="4779344"/>
              <a:ext cx="952478" cy="711969"/>
            </a:xfrm>
            <a:custGeom>
              <a:avLst/>
              <a:gdLst>
                <a:gd name="T0" fmla="*/ 96 w 204"/>
                <a:gd name="T1" fmla="*/ 3 h 152"/>
                <a:gd name="T2" fmla="*/ 97 w 204"/>
                <a:gd name="T3" fmla="*/ 7 h 152"/>
                <a:gd name="T4" fmla="*/ 86 w 204"/>
                <a:gd name="T5" fmla="*/ 13 h 152"/>
                <a:gd name="T6" fmla="*/ 76 w 204"/>
                <a:gd name="T7" fmla="*/ 24 h 152"/>
                <a:gd name="T8" fmla="*/ 71 w 204"/>
                <a:gd name="T9" fmla="*/ 15 h 152"/>
                <a:gd name="T10" fmla="*/ 65 w 204"/>
                <a:gd name="T11" fmla="*/ 19 h 152"/>
                <a:gd name="T12" fmla="*/ 62 w 204"/>
                <a:gd name="T13" fmla="*/ 22 h 152"/>
                <a:gd name="T14" fmla="*/ 59 w 204"/>
                <a:gd name="T15" fmla="*/ 26 h 152"/>
                <a:gd name="T16" fmla="*/ 55 w 204"/>
                <a:gd name="T17" fmla="*/ 33 h 152"/>
                <a:gd name="T18" fmla="*/ 51 w 204"/>
                <a:gd name="T19" fmla="*/ 30 h 152"/>
                <a:gd name="T20" fmla="*/ 47 w 204"/>
                <a:gd name="T21" fmla="*/ 38 h 152"/>
                <a:gd name="T22" fmla="*/ 24 w 204"/>
                <a:gd name="T23" fmla="*/ 50 h 152"/>
                <a:gd name="T24" fmla="*/ 7 w 204"/>
                <a:gd name="T25" fmla="*/ 60 h 152"/>
                <a:gd name="T26" fmla="*/ 3 w 204"/>
                <a:gd name="T27" fmla="*/ 68 h 152"/>
                <a:gd name="T28" fmla="*/ 4 w 204"/>
                <a:gd name="T29" fmla="*/ 82 h 152"/>
                <a:gd name="T30" fmla="*/ 7 w 204"/>
                <a:gd name="T31" fmla="*/ 91 h 152"/>
                <a:gd name="T32" fmla="*/ 13 w 204"/>
                <a:gd name="T33" fmla="*/ 106 h 152"/>
                <a:gd name="T34" fmla="*/ 11 w 204"/>
                <a:gd name="T35" fmla="*/ 121 h 152"/>
                <a:gd name="T36" fmla="*/ 30 w 204"/>
                <a:gd name="T37" fmla="*/ 125 h 152"/>
                <a:gd name="T38" fmla="*/ 54 w 204"/>
                <a:gd name="T39" fmla="*/ 121 h 152"/>
                <a:gd name="T40" fmla="*/ 73 w 204"/>
                <a:gd name="T41" fmla="*/ 112 h 152"/>
                <a:gd name="T42" fmla="*/ 96 w 204"/>
                <a:gd name="T43" fmla="*/ 111 h 152"/>
                <a:gd name="T44" fmla="*/ 111 w 204"/>
                <a:gd name="T45" fmla="*/ 121 h 152"/>
                <a:gd name="T46" fmla="*/ 116 w 204"/>
                <a:gd name="T47" fmla="*/ 125 h 152"/>
                <a:gd name="T48" fmla="*/ 125 w 204"/>
                <a:gd name="T49" fmla="*/ 120 h 152"/>
                <a:gd name="T50" fmla="*/ 122 w 204"/>
                <a:gd name="T51" fmla="*/ 129 h 152"/>
                <a:gd name="T52" fmla="*/ 131 w 204"/>
                <a:gd name="T53" fmla="*/ 132 h 152"/>
                <a:gd name="T54" fmla="*/ 145 w 204"/>
                <a:gd name="T55" fmla="*/ 147 h 152"/>
                <a:gd name="T56" fmla="*/ 161 w 204"/>
                <a:gd name="T57" fmla="*/ 145 h 152"/>
                <a:gd name="T58" fmla="*/ 165 w 204"/>
                <a:gd name="T59" fmla="*/ 149 h 152"/>
                <a:gd name="T60" fmla="*/ 174 w 204"/>
                <a:gd name="T61" fmla="*/ 145 h 152"/>
                <a:gd name="T62" fmla="*/ 194 w 204"/>
                <a:gd name="T63" fmla="*/ 118 h 152"/>
                <a:gd name="T64" fmla="*/ 200 w 204"/>
                <a:gd name="T65" fmla="*/ 108 h 152"/>
                <a:gd name="T66" fmla="*/ 202 w 204"/>
                <a:gd name="T67" fmla="*/ 96 h 152"/>
                <a:gd name="T68" fmla="*/ 201 w 204"/>
                <a:gd name="T69" fmla="*/ 83 h 152"/>
                <a:gd name="T70" fmla="*/ 196 w 204"/>
                <a:gd name="T71" fmla="*/ 70 h 152"/>
                <a:gd name="T72" fmla="*/ 184 w 204"/>
                <a:gd name="T73" fmla="*/ 59 h 152"/>
                <a:gd name="T74" fmla="*/ 180 w 204"/>
                <a:gd name="T75" fmla="*/ 50 h 152"/>
                <a:gd name="T76" fmla="*/ 166 w 204"/>
                <a:gd name="T77" fmla="*/ 36 h 152"/>
                <a:gd name="T78" fmla="*/ 161 w 204"/>
                <a:gd name="T79" fmla="*/ 20 h 152"/>
                <a:gd name="T80" fmla="*/ 152 w 204"/>
                <a:gd name="T81" fmla="*/ 8 h 152"/>
                <a:gd name="T82" fmla="*/ 145 w 204"/>
                <a:gd name="T83" fmla="*/ 6 h 152"/>
                <a:gd name="T84" fmla="*/ 143 w 204"/>
                <a:gd name="T85" fmla="*/ 16 h 152"/>
                <a:gd name="T86" fmla="*/ 130 w 204"/>
                <a:gd name="T87" fmla="*/ 31 h 152"/>
                <a:gd name="T88" fmla="*/ 115 w 204"/>
                <a:gd name="T89" fmla="*/ 17 h 152"/>
                <a:gd name="T90" fmla="*/ 118 w 204"/>
                <a:gd name="T91" fmla="*/ 11 h 152"/>
                <a:gd name="T92" fmla="*/ 117 w 204"/>
                <a:gd name="T93" fmla="*/ 8 h 152"/>
                <a:gd name="T94" fmla="*/ 109 w 204"/>
                <a:gd name="T95" fmla="*/ 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4" h="152">
                  <a:moveTo>
                    <a:pt x="101" y="4"/>
                  </a:moveTo>
                  <a:cubicBezTo>
                    <a:pt x="99" y="4"/>
                    <a:pt x="98" y="2"/>
                    <a:pt x="96" y="2"/>
                  </a:cubicBezTo>
                  <a:cubicBezTo>
                    <a:pt x="95" y="1"/>
                    <a:pt x="95" y="2"/>
                    <a:pt x="96" y="3"/>
                  </a:cubicBezTo>
                  <a:cubicBezTo>
                    <a:pt x="96" y="4"/>
                    <a:pt x="98" y="3"/>
                    <a:pt x="98" y="3"/>
                  </a:cubicBezTo>
                  <a:cubicBezTo>
                    <a:pt x="99" y="4"/>
                    <a:pt x="98" y="6"/>
                    <a:pt x="99" y="6"/>
                  </a:cubicBezTo>
                  <a:cubicBezTo>
                    <a:pt x="99" y="7"/>
                    <a:pt x="98" y="7"/>
                    <a:pt x="97" y="7"/>
                  </a:cubicBezTo>
                  <a:cubicBezTo>
                    <a:pt x="96" y="8"/>
                    <a:pt x="95" y="8"/>
                    <a:pt x="94" y="8"/>
                  </a:cubicBezTo>
                  <a:cubicBezTo>
                    <a:pt x="92" y="7"/>
                    <a:pt x="92" y="8"/>
                    <a:pt x="90" y="8"/>
                  </a:cubicBezTo>
                  <a:cubicBezTo>
                    <a:pt x="87" y="9"/>
                    <a:pt x="88" y="12"/>
                    <a:pt x="86" y="13"/>
                  </a:cubicBezTo>
                  <a:cubicBezTo>
                    <a:pt x="84" y="15"/>
                    <a:pt x="83" y="18"/>
                    <a:pt x="84" y="20"/>
                  </a:cubicBezTo>
                  <a:cubicBezTo>
                    <a:pt x="86" y="23"/>
                    <a:pt x="81" y="21"/>
                    <a:pt x="80" y="21"/>
                  </a:cubicBezTo>
                  <a:cubicBezTo>
                    <a:pt x="79" y="21"/>
                    <a:pt x="76" y="24"/>
                    <a:pt x="76" y="24"/>
                  </a:cubicBezTo>
                  <a:cubicBezTo>
                    <a:pt x="76" y="24"/>
                    <a:pt x="75" y="19"/>
                    <a:pt x="74" y="18"/>
                  </a:cubicBezTo>
                  <a:cubicBezTo>
                    <a:pt x="74" y="17"/>
                    <a:pt x="73" y="17"/>
                    <a:pt x="72" y="17"/>
                  </a:cubicBezTo>
                  <a:cubicBezTo>
                    <a:pt x="71" y="16"/>
                    <a:pt x="71" y="16"/>
                    <a:pt x="71" y="15"/>
                  </a:cubicBezTo>
                  <a:cubicBezTo>
                    <a:pt x="70" y="14"/>
                    <a:pt x="70" y="16"/>
                    <a:pt x="70" y="17"/>
                  </a:cubicBezTo>
                  <a:cubicBezTo>
                    <a:pt x="69" y="17"/>
                    <a:pt x="68" y="17"/>
                    <a:pt x="68" y="16"/>
                  </a:cubicBezTo>
                  <a:cubicBezTo>
                    <a:pt x="66" y="16"/>
                    <a:pt x="67" y="20"/>
                    <a:pt x="65" y="19"/>
                  </a:cubicBezTo>
                  <a:cubicBezTo>
                    <a:pt x="65" y="19"/>
                    <a:pt x="64" y="18"/>
                    <a:pt x="64" y="18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0" y="18"/>
                    <a:pt x="62" y="22"/>
                    <a:pt x="62" y="22"/>
                  </a:cubicBezTo>
                  <a:cubicBezTo>
                    <a:pt x="62" y="22"/>
                    <a:pt x="60" y="22"/>
                    <a:pt x="60" y="22"/>
                  </a:cubicBezTo>
                  <a:cubicBezTo>
                    <a:pt x="60" y="23"/>
                    <a:pt x="61" y="23"/>
                    <a:pt x="61" y="23"/>
                  </a:cubicBezTo>
                  <a:cubicBezTo>
                    <a:pt x="60" y="25"/>
                    <a:pt x="59" y="23"/>
                    <a:pt x="59" y="26"/>
                  </a:cubicBezTo>
                  <a:cubicBezTo>
                    <a:pt x="59" y="27"/>
                    <a:pt x="60" y="27"/>
                    <a:pt x="60" y="28"/>
                  </a:cubicBezTo>
                  <a:cubicBezTo>
                    <a:pt x="60" y="30"/>
                    <a:pt x="53" y="26"/>
                    <a:pt x="53" y="29"/>
                  </a:cubicBezTo>
                  <a:cubicBezTo>
                    <a:pt x="53" y="30"/>
                    <a:pt x="57" y="32"/>
                    <a:pt x="55" y="33"/>
                  </a:cubicBezTo>
                  <a:cubicBezTo>
                    <a:pt x="54" y="33"/>
                    <a:pt x="54" y="32"/>
                    <a:pt x="54" y="33"/>
                  </a:cubicBezTo>
                  <a:cubicBezTo>
                    <a:pt x="53" y="34"/>
                    <a:pt x="53" y="34"/>
                    <a:pt x="52" y="33"/>
                  </a:cubicBezTo>
                  <a:cubicBezTo>
                    <a:pt x="51" y="33"/>
                    <a:pt x="52" y="31"/>
                    <a:pt x="51" y="30"/>
                  </a:cubicBezTo>
                  <a:cubicBezTo>
                    <a:pt x="50" y="28"/>
                    <a:pt x="48" y="32"/>
                    <a:pt x="47" y="33"/>
                  </a:cubicBezTo>
                  <a:cubicBezTo>
                    <a:pt x="47" y="34"/>
                    <a:pt x="46" y="35"/>
                    <a:pt x="46" y="36"/>
                  </a:cubicBezTo>
                  <a:cubicBezTo>
                    <a:pt x="46" y="36"/>
                    <a:pt x="47" y="37"/>
                    <a:pt x="47" y="38"/>
                  </a:cubicBezTo>
                  <a:cubicBezTo>
                    <a:pt x="47" y="38"/>
                    <a:pt x="45" y="40"/>
                    <a:pt x="44" y="41"/>
                  </a:cubicBezTo>
                  <a:cubicBezTo>
                    <a:pt x="41" y="44"/>
                    <a:pt x="38" y="46"/>
                    <a:pt x="34" y="47"/>
                  </a:cubicBezTo>
                  <a:cubicBezTo>
                    <a:pt x="31" y="47"/>
                    <a:pt x="28" y="49"/>
                    <a:pt x="24" y="50"/>
                  </a:cubicBezTo>
                  <a:cubicBezTo>
                    <a:pt x="21" y="51"/>
                    <a:pt x="18" y="51"/>
                    <a:pt x="15" y="53"/>
                  </a:cubicBezTo>
                  <a:cubicBezTo>
                    <a:pt x="13" y="55"/>
                    <a:pt x="12" y="55"/>
                    <a:pt x="10" y="56"/>
                  </a:cubicBezTo>
                  <a:cubicBezTo>
                    <a:pt x="9" y="57"/>
                    <a:pt x="7" y="60"/>
                    <a:pt x="7" y="60"/>
                  </a:cubicBezTo>
                  <a:cubicBezTo>
                    <a:pt x="6" y="60"/>
                    <a:pt x="7" y="57"/>
                    <a:pt x="7" y="56"/>
                  </a:cubicBezTo>
                  <a:cubicBezTo>
                    <a:pt x="5" y="56"/>
                    <a:pt x="4" y="61"/>
                    <a:pt x="4" y="61"/>
                  </a:cubicBezTo>
                  <a:cubicBezTo>
                    <a:pt x="5" y="64"/>
                    <a:pt x="3" y="65"/>
                    <a:pt x="3" y="68"/>
                  </a:cubicBezTo>
                  <a:cubicBezTo>
                    <a:pt x="3" y="69"/>
                    <a:pt x="8" y="80"/>
                    <a:pt x="6" y="81"/>
                  </a:cubicBezTo>
                  <a:cubicBezTo>
                    <a:pt x="6" y="81"/>
                    <a:pt x="3" y="77"/>
                    <a:pt x="3" y="77"/>
                  </a:cubicBezTo>
                  <a:cubicBezTo>
                    <a:pt x="3" y="78"/>
                    <a:pt x="6" y="81"/>
                    <a:pt x="4" y="82"/>
                  </a:cubicBezTo>
                  <a:cubicBezTo>
                    <a:pt x="2" y="82"/>
                    <a:pt x="2" y="77"/>
                    <a:pt x="0" y="77"/>
                  </a:cubicBezTo>
                  <a:cubicBezTo>
                    <a:pt x="0" y="77"/>
                    <a:pt x="6" y="85"/>
                    <a:pt x="6" y="86"/>
                  </a:cubicBezTo>
                  <a:cubicBezTo>
                    <a:pt x="7" y="87"/>
                    <a:pt x="6" y="89"/>
                    <a:pt x="7" y="91"/>
                  </a:cubicBezTo>
                  <a:cubicBezTo>
                    <a:pt x="8" y="93"/>
                    <a:pt x="9" y="94"/>
                    <a:pt x="10" y="96"/>
                  </a:cubicBezTo>
                  <a:cubicBezTo>
                    <a:pt x="11" y="97"/>
                    <a:pt x="11" y="100"/>
                    <a:pt x="11" y="101"/>
                  </a:cubicBezTo>
                  <a:cubicBezTo>
                    <a:pt x="11" y="103"/>
                    <a:pt x="12" y="105"/>
                    <a:pt x="13" y="106"/>
                  </a:cubicBezTo>
                  <a:cubicBezTo>
                    <a:pt x="14" y="109"/>
                    <a:pt x="14" y="110"/>
                    <a:pt x="14" y="113"/>
                  </a:cubicBezTo>
                  <a:cubicBezTo>
                    <a:pt x="14" y="114"/>
                    <a:pt x="14" y="119"/>
                    <a:pt x="14" y="119"/>
                  </a:cubicBezTo>
                  <a:cubicBezTo>
                    <a:pt x="13" y="120"/>
                    <a:pt x="12" y="120"/>
                    <a:pt x="11" y="121"/>
                  </a:cubicBezTo>
                  <a:cubicBezTo>
                    <a:pt x="10" y="124"/>
                    <a:pt x="12" y="124"/>
                    <a:pt x="13" y="125"/>
                  </a:cubicBezTo>
                  <a:cubicBezTo>
                    <a:pt x="17" y="127"/>
                    <a:pt x="20" y="129"/>
                    <a:pt x="25" y="128"/>
                  </a:cubicBezTo>
                  <a:cubicBezTo>
                    <a:pt x="27" y="127"/>
                    <a:pt x="29" y="126"/>
                    <a:pt x="30" y="125"/>
                  </a:cubicBezTo>
                  <a:cubicBezTo>
                    <a:pt x="33" y="124"/>
                    <a:pt x="32" y="125"/>
                    <a:pt x="33" y="123"/>
                  </a:cubicBezTo>
                  <a:cubicBezTo>
                    <a:pt x="35" y="121"/>
                    <a:pt x="42" y="121"/>
                    <a:pt x="44" y="122"/>
                  </a:cubicBezTo>
                  <a:cubicBezTo>
                    <a:pt x="47" y="122"/>
                    <a:pt x="52" y="124"/>
                    <a:pt x="54" y="121"/>
                  </a:cubicBezTo>
                  <a:cubicBezTo>
                    <a:pt x="55" y="120"/>
                    <a:pt x="55" y="118"/>
                    <a:pt x="57" y="117"/>
                  </a:cubicBezTo>
                  <a:cubicBezTo>
                    <a:pt x="59" y="116"/>
                    <a:pt x="61" y="115"/>
                    <a:pt x="63" y="114"/>
                  </a:cubicBezTo>
                  <a:cubicBezTo>
                    <a:pt x="66" y="112"/>
                    <a:pt x="70" y="114"/>
                    <a:pt x="73" y="112"/>
                  </a:cubicBezTo>
                  <a:cubicBezTo>
                    <a:pt x="78" y="110"/>
                    <a:pt x="82" y="110"/>
                    <a:pt x="88" y="109"/>
                  </a:cubicBezTo>
                  <a:cubicBezTo>
                    <a:pt x="89" y="109"/>
                    <a:pt x="90" y="108"/>
                    <a:pt x="92" y="108"/>
                  </a:cubicBezTo>
                  <a:cubicBezTo>
                    <a:pt x="93" y="109"/>
                    <a:pt x="95" y="110"/>
                    <a:pt x="96" y="111"/>
                  </a:cubicBezTo>
                  <a:cubicBezTo>
                    <a:pt x="97" y="111"/>
                    <a:pt x="107" y="113"/>
                    <a:pt x="107" y="114"/>
                  </a:cubicBezTo>
                  <a:cubicBezTo>
                    <a:pt x="106" y="115"/>
                    <a:pt x="105" y="118"/>
                    <a:pt x="107" y="117"/>
                  </a:cubicBezTo>
                  <a:cubicBezTo>
                    <a:pt x="108" y="117"/>
                    <a:pt x="110" y="120"/>
                    <a:pt x="111" y="121"/>
                  </a:cubicBezTo>
                  <a:cubicBezTo>
                    <a:pt x="112" y="122"/>
                    <a:pt x="112" y="123"/>
                    <a:pt x="112" y="125"/>
                  </a:cubicBezTo>
                  <a:cubicBezTo>
                    <a:pt x="113" y="126"/>
                    <a:pt x="115" y="128"/>
                    <a:pt x="115" y="128"/>
                  </a:cubicBezTo>
                  <a:cubicBezTo>
                    <a:pt x="115" y="127"/>
                    <a:pt x="114" y="126"/>
                    <a:pt x="116" y="125"/>
                  </a:cubicBezTo>
                  <a:cubicBezTo>
                    <a:pt x="117" y="124"/>
                    <a:pt x="118" y="123"/>
                    <a:pt x="120" y="122"/>
                  </a:cubicBezTo>
                  <a:cubicBezTo>
                    <a:pt x="121" y="121"/>
                    <a:pt x="126" y="116"/>
                    <a:pt x="125" y="115"/>
                  </a:cubicBezTo>
                  <a:cubicBezTo>
                    <a:pt x="126" y="117"/>
                    <a:pt x="125" y="118"/>
                    <a:pt x="125" y="120"/>
                  </a:cubicBezTo>
                  <a:cubicBezTo>
                    <a:pt x="126" y="121"/>
                    <a:pt x="124" y="122"/>
                    <a:pt x="124" y="122"/>
                  </a:cubicBezTo>
                  <a:cubicBezTo>
                    <a:pt x="123" y="124"/>
                    <a:pt x="123" y="125"/>
                    <a:pt x="123" y="126"/>
                  </a:cubicBezTo>
                  <a:cubicBezTo>
                    <a:pt x="123" y="128"/>
                    <a:pt x="119" y="129"/>
                    <a:pt x="122" y="129"/>
                  </a:cubicBezTo>
                  <a:cubicBezTo>
                    <a:pt x="126" y="129"/>
                    <a:pt x="124" y="125"/>
                    <a:pt x="125" y="123"/>
                  </a:cubicBezTo>
                  <a:cubicBezTo>
                    <a:pt x="125" y="123"/>
                    <a:pt x="129" y="127"/>
                    <a:pt x="128" y="129"/>
                  </a:cubicBezTo>
                  <a:cubicBezTo>
                    <a:pt x="125" y="133"/>
                    <a:pt x="129" y="130"/>
                    <a:pt x="131" y="132"/>
                  </a:cubicBezTo>
                  <a:cubicBezTo>
                    <a:pt x="134" y="135"/>
                    <a:pt x="134" y="136"/>
                    <a:pt x="134" y="139"/>
                  </a:cubicBezTo>
                  <a:cubicBezTo>
                    <a:pt x="133" y="142"/>
                    <a:pt x="137" y="145"/>
                    <a:pt x="139" y="145"/>
                  </a:cubicBezTo>
                  <a:cubicBezTo>
                    <a:pt x="141" y="146"/>
                    <a:pt x="143" y="147"/>
                    <a:pt x="145" y="147"/>
                  </a:cubicBezTo>
                  <a:cubicBezTo>
                    <a:pt x="147" y="147"/>
                    <a:pt x="151" y="152"/>
                    <a:pt x="153" y="151"/>
                  </a:cubicBezTo>
                  <a:cubicBezTo>
                    <a:pt x="155" y="150"/>
                    <a:pt x="157" y="149"/>
                    <a:pt x="158" y="147"/>
                  </a:cubicBezTo>
                  <a:cubicBezTo>
                    <a:pt x="158" y="147"/>
                    <a:pt x="160" y="144"/>
                    <a:pt x="161" y="145"/>
                  </a:cubicBezTo>
                  <a:cubicBezTo>
                    <a:pt x="161" y="146"/>
                    <a:pt x="159" y="147"/>
                    <a:pt x="160" y="148"/>
                  </a:cubicBezTo>
                  <a:cubicBezTo>
                    <a:pt x="161" y="149"/>
                    <a:pt x="161" y="146"/>
                    <a:pt x="162" y="146"/>
                  </a:cubicBezTo>
                  <a:cubicBezTo>
                    <a:pt x="162" y="146"/>
                    <a:pt x="164" y="149"/>
                    <a:pt x="165" y="149"/>
                  </a:cubicBezTo>
                  <a:cubicBezTo>
                    <a:pt x="165" y="150"/>
                    <a:pt x="167" y="152"/>
                    <a:pt x="168" y="152"/>
                  </a:cubicBezTo>
                  <a:cubicBezTo>
                    <a:pt x="167" y="152"/>
                    <a:pt x="170" y="149"/>
                    <a:pt x="170" y="149"/>
                  </a:cubicBezTo>
                  <a:cubicBezTo>
                    <a:pt x="172" y="148"/>
                    <a:pt x="173" y="146"/>
                    <a:pt x="174" y="145"/>
                  </a:cubicBezTo>
                  <a:cubicBezTo>
                    <a:pt x="177" y="144"/>
                    <a:pt x="185" y="146"/>
                    <a:pt x="185" y="142"/>
                  </a:cubicBezTo>
                  <a:cubicBezTo>
                    <a:pt x="186" y="137"/>
                    <a:pt x="187" y="134"/>
                    <a:pt x="188" y="130"/>
                  </a:cubicBezTo>
                  <a:cubicBezTo>
                    <a:pt x="190" y="126"/>
                    <a:pt x="191" y="122"/>
                    <a:pt x="194" y="118"/>
                  </a:cubicBezTo>
                  <a:cubicBezTo>
                    <a:pt x="195" y="117"/>
                    <a:pt x="197" y="116"/>
                    <a:pt x="198" y="114"/>
                  </a:cubicBezTo>
                  <a:cubicBezTo>
                    <a:pt x="198" y="113"/>
                    <a:pt x="198" y="113"/>
                    <a:pt x="198" y="112"/>
                  </a:cubicBezTo>
                  <a:cubicBezTo>
                    <a:pt x="199" y="111"/>
                    <a:pt x="200" y="110"/>
                    <a:pt x="200" y="108"/>
                  </a:cubicBezTo>
                  <a:cubicBezTo>
                    <a:pt x="201" y="106"/>
                    <a:pt x="200" y="104"/>
                    <a:pt x="201" y="102"/>
                  </a:cubicBezTo>
                  <a:cubicBezTo>
                    <a:pt x="201" y="101"/>
                    <a:pt x="202" y="100"/>
                    <a:pt x="202" y="99"/>
                  </a:cubicBezTo>
                  <a:cubicBezTo>
                    <a:pt x="203" y="98"/>
                    <a:pt x="201" y="97"/>
                    <a:pt x="202" y="96"/>
                  </a:cubicBezTo>
                  <a:cubicBezTo>
                    <a:pt x="203" y="95"/>
                    <a:pt x="204" y="92"/>
                    <a:pt x="203" y="91"/>
                  </a:cubicBezTo>
                  <a:cubicBezTo>
                    <a:pt x="203" y="89"/>
                    <a:pt x="202" y="88"/>
                    <a:pt x="202" y="87"/>
                  </a:cubicBezTo>
                  <a:cubicBezTo>
                    <a:pt x="201" y="86"/>
                    <a:pt x="201" y="84"/>
                    <a:pt x="201" y="83"/>
                  </a:cubicBezTo>
                  <a:cubicBezTo>
                    <a:pt x="200" y="79"/>
                    <a:pt x="203" y="77"/>
                    <a:pt x="202" y="73"/>
                  </a:cubicBezTo>
                  <a:cubicBezTo>
                    <a:pt x="202" y="74"/>
                    <a:pt x="201" y="76"/>
                    <a:pt x="200" y="76"/>
                  </a:cubicBezTo>
                  <a:cubicBezTo>
                    <a:pt x="198" y="76"/>
                    <a:pt x="197" y="72"/>
                    <a:pt x="196" y="70"/>
                  </a:cubicBezTo>
                  <a:cubicBezTo>
                    <a:pt x="194" y="67"/>
                    <a:pt x="190" y="67"/>
                    <a:pt x="190" y="62"/>
                  </a:cubicBezTo>
                  <a:cubicBezTo>
                    <a:pt x="189" y="60"/>
                    <a:pt x="188" y="60"/>
                    <a:pt x="187" y="59"/>
                  </a:cubicBezTo>
                  <a:cubicBezTo>
                    <a:pt x="185" y="58"/>
                    <a:pt x="185" y="61"/>
                    <a:pt x="184" y="59"/>
                  </a:cubicBezTo>
                  <a:cubicBezTo>
                    <a:pt x="184" y="56"/>
                    <a:pt x="183" y="55"/>
                    <a:pt x="181" y="53"/>
                  </a:cubicBezTo>
                  <a:cubicBezTo>
                    <a:pt x="181" y="53"/>
                    <a:pt x="180" y="52"/>
                    <a:pt x="180" y="51"/>
                  </a:cubicBezTo>
                  <a:cubicBezTo>
                    <a:pt x="179" y="51"/>
                    <a:pt x="180" y="49"/>
                    <a:pt x="180" y="50"/>
                  </a:cubicBezTo>
                  <a:cubicBezTo>
                    <a:pt x="178" y="48"/>
                    <a:pt x="176" y="47"/>
                    <a:pt x="174" y="46"/>
                  </a:cubicBezTo>
                  <a:cubicBezTo>
                    <a:pt x="172" y="44"/>
                    <a:pt x="169" y="45"/>
                    <a:pt x="168" y="43"/>
                  </a:cubicBezTo>
                  <a:cubicBezTo>
                    <a:pt x="166" y="41"/>
                    <a:pt x="167" y="37"/>
                    <a:pt x="166" y="36"/>
                  </a:cubicBezTo>
                  <a:cubicBezTo>
                    <a:pt x="166" y="34"/>
                    <a:pt x="166" y="32"/>
                    <a:pt x="165" y="31"/>
                  </a:cubicBezTo>
                  <a:cubicBezTo>
                    <a:pt x="164" y="30"/>
                    <a:pt x="163" y="30"/>
                    <a:pt x="163" y="28"/>
                  </a:cubicBezTo>
                  <a:cubicBezTo>
                    <a:pt x="163" y="26"/>
                    <a:pt x="163" y="23"/>
                    <a:pt x="161" y="20"/>
                  </a:cubicBezTo>
                  <a:cubicBezTo>
                    <a:pt x="160" y="20"/>
                    <a:pt x="158" y="17"/>
                    <a:pt x="158" y="18"/>
                  </a:cubicBezTo>
                  <a:cubicBezTo>
                    <a:pt x="156" y="18"/>
                    <a:pt x="156" y="19"/>
                    <a:pt x="155" y="17"/>
                  </a:cubicBezTo>
                  <a:cubicBezTo>
                    <a:pt x="153" y="15"/>
                    <a:pt x="154" y="11"/>
                    <a:pt x="152" y="8"/>
                  </a:cubicBezTo>
                  <a:cubicBezTo>
                    <a:pt x="152" y="7"/>
                    <a:pt x="148" y="0"/>
                    <a:pt x="148" y="0"/>
                  </a:cubicBezTo>
                  <a:cubicBezTo>
                    <a:pt x="147" y="0"/>
                    <a:pt x="147" y="2"/>
                    <a:pt x="147" y="3"/>
                  </a:cubicBezTo>
                  <a:cubicBezTo>
                    <a:pt x="147" y="4"/>
                    <a:pt x="146" y="5"/>
                    <a:pt x="145" y="6"/>
                  </a:cubicBezTo>
                  <a:cubicBezTo>
                    <a:pt x="145" y="6"/>
                    <a:pt x="143" y="8"/>
                    <a:pt x="144" y="9"/>
                  </a:cubicBezTo>
                  <a:cubicBezTo>
                    <a:pt x="144" y="9"/>
                    <a:pt x="146" y="9"/>
                    <a:pt x="145" y="10"/>
                  </a:cubicBezTo>
                  <a:cubicBezTo>
                    <a:pt x="144" y="10"/>
                    <a:pt x="143" y="15"/>
                    <a:pt x="143" y="16"/>
                  </a:cubicBezTo>
                  <a:cubicBezTo>
                    <a:pt x="144" y="18"/>
                    <a:pt x="144" y="20"/>
                    <a:pt x="144" y="22"/>
                  </a:cubicBezTo>
                  <a:cubicBezTo>
                    <a:pt x="143" y="26"/>
                    <a:pt x="143" y="36"/>
                    <a:pt x="137" y="36"/>
                  </a:cubicBezTo>
                  <a:cubicBezTo>
                    <a:pt x="133" y="36"/>
                    <a:pt x="133" y="32"/>
                    <a:pt x="130" y="31"/>
                  </a:cubicBezTo>
                  <a:cubicBezTo>
                    <a:pt x="128" y="30"/>
                    <a:pt x="126" y="30"/>
                    <a:pt x="124" y="28"/>
                  </a:cubicBezTo>
                  <a:cubicBezTo>
                    <a:pt x="123" y="27"/>
                    <a:pt x="112" y="21"/>
                    <a:pt x="113" y="20"/>
                  </a:cubicBezTo>
                  <a:cubicBezTo>
                    <a:pt x="113" y="19"/>
                    <a:pt x="114" y="18"/>
                    <a:pt x="115" y="17"/>
                  </a:cubicBezTo>
                  <a:cubicBezTo>
                    <a:pt x="115" y="16"/>
                    <a:pt x="117" y="16"/>
                    <a:pt x="117" y="15"/>
                  </a:cubicBezTo>
                  <a:cubicBezTo>
                    <a:pt x="117" y="15"/>
                    <a:pt x="116" y="14"/>
                    <a:pt x="116" y="13"/>
                  </a:cubicBezTo>
                  <a:cubicBezTo>
                    <a:pt x="117" y="12"/>
                    <a:pt x="117" y="12"/>
                    <a:pt x="118" y="11"/>
                  </a:cubicBezTo>
                  <a:cubicBezTo>
                    <a:pt x="118" y="10"/>
                    <a:pt x="120" y="9"/>
                    <a:pt x="121" y="8"/>
                  </a:cubicBezTo>
                  <a:cubicBezTo>
                    <a:pt x="121" y="7"/>
                    <a:pt x="119" y="5"/>
                    <a:pt x="118" y="6"/>
                  </a:cubicBezTo>
                  <a:cubicBezTo>
                    <a:pt x="118" y="6"/>
                    <a:pt x="117" y="8"/>
                    <a:pt x="117" y="8"/>
                  </a:cubicBezTo>
                  <a:cubicBezTo>
                    <a:pt x="116" y="7"/>
                    <a:pt x="116" y="7"/>
                    <a:pt x="115" y="6"/>
                  </a:cubicBezTo>
                  <a:cubicBezTo>
                    <a:pt x="115" y="5"/>
                    <a:pt x="113" y="7"/>
                    <a:pt x="112" y="7"/>
                  </a:cubicBezTo>
                  <a:cubicBezTo>
                    <a:pt x="111" y="8"/>
                    <a:pt x="110" y="7"/>
                    <a:pt x="109" y="7"/>
                  </a:cubicBezTo>
                  <a:cubicBezTo>
                    <a:pt x="107" y="6"/>
                    <a:pt x="104" y="5"/>
                    <a:pt x="101" y="4"/>
                  </a:cubicBezTo>
                  <a:cubicBezTo>
                    <a:pt x="99" y="4"/>
                    <a:pt x="103" y="5"/>
                    <a:pt x="101" y="4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7" name="Freeform 404">
              <a:extLst>
                <a:ext uri="{FF2B5EF4-FFF2-40B4-BE49-F238E27FC236}">
                  <a16:creationId xmlns:a16="http://schemas.microsoft.com/office/drawing/2014/main" id="{0A07B091-A178-41BE-85A5-7AF797BD0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4" y="2963582"/>
              <a:ext cx="186353" cy="281920"/>
            </a:xfrm>
            <a:custGeom>
              <a:avLst/>
              <a:gdLst>
                <a:gd name="T0" fmla="*/ 7 w 40"/>
                <a:gd name="T1" fmla="*/ 0 h 60"/>
                <a:gd name="T2" fmla="*/ 4 w 40"/>
                <a:gd name="T3" fmla="*/ 3 h 60"/>
                <a:gd name="T4" fmla="*/ 2 w 40"/>
                <a:gd name="T5" fmla="*/ 8 h 60"/>
                <a:gd name="T6" fmla="*/ 5 w 40"/>
                <a:gd name="T7" fmla="*/ 14 h 60"/>
                <a:gd name="T8" fmla="*/ 3 w 40"/>
                <a:gd name="T9" fmla="*/ 18 h 60"/>
                <a:gd name="T10" fmla="*/ 3 w 40"/>
                <a:gd name="T11" fmla="*/ 19 h 60"/>
                <a:gd name="T12" fmla="*/ 2 w 40"/>
                <a:gd name="T13" fmla="*/ 23 h 60"/>
                <a:gd name="T14" fmla="*/ 5 w 40"/>
                <a:gd name="T15" fmla="*/ 23 h 60"/>
                <a:gd name="T16" fmla="*/ 7 w 40"/>
                <a:gd name="T17" fmla="*/ 19 h 60"/>
                <a:gd name="T18" fmla="*/ 7 w 40"/>
                <a:gd name="T19" fmla="*/ 23 h 60"/>
                <a:gd name="T20" fmla="*/ 11 w 40"/>
                <a:gd name="T21" fmla="*/ 27 h 60"/>
                <a:gd name="T22" fmla="*/ 14 w 40"/>
                <a:gd name="T23" fmla="*/ 30 h 60"/>
                <a:gd name="T24" fmla="*/ 16 w 40"/>
                <a:gd name="T25" fmla="*/ 36 h 60"/>
                <a:gd name="T26" fmla="*/ 8 w 40"/>
                <a:gd name="T27" fmla="*/ 39 h 60"/>
                <a:gd name="T28" fmla="*/ 9 w 40"/>
                <a:gd name="T29" fmla="*/ 42 h 60"/>
                <a:gd name="T30" fmla="*/ 5 w 40"/>
                <a:gd name="T31" fmla="*/ 47 h 60"/>
                <a:gd name="T32" fmla="*/ 9 w 40"/>
                <a:gd name="T33" fmla="*/ 48 h 60"/>
                <a:gd name="T34" fmla="*/ 18 w 40"/>
                <a:gd name="T35" fmla="*/ 48 h 60"/>
                <a:gd name="T36" fmla="*/ 10 w 40"/>
                <a:gd name="T37" fmla="*/ 52 h 60"/>
                <a:gd name="T38" fmla="*/ 7 w 40"/>
                <a:gd name="T39" fmla="*/ 55 h 60"/>
                <a:gd name="T40" fmla="*/ 3 w 40"/>
                <a:gd name="T41" fmla="*/ 59 h 60"/>
                <a:gd name="T42" fmla="*/ 5 w 40"/>
                <a:gd name="T43" fmla="*/ 60 h 60"/>
                <a:gd name="T44" fmla="*/ 12 w 40"/>
                <a:gd name="T45" fmla="*/ 57 h 60"/>
                <a:gd name="T46" fmla="*/ 19 w 40"/>
                <a:gd name="T47" fmla="*/ 55 h 60"/>
                <a:gd name="T48" fmla="*/ 27 w 40"/>
                <a:gd name="T49" fmla="*/ 54 h 60"/>
                <a:gd name="T50" fmla="*/ 38 w 40"/>
                <a:gd name="T51" fmla="*/ 51 h 60"/>
                <a:gd name="T52" fmla="*/ 38 w 40"/>
                <a:gd name="T53" fmla="*/ 46 h 60"/>
                <a:gd name="T54" fmla="*/ 32 w 40"/>
                <a:gd name="T55" fmla="*/ 41 h 60"/>
                <a:gd name="T56" fmla="*/ 31 w 40"/>
                <a:gd name="T57" fmla="*/ 36 h 60"/>
                <a:gd name="T58" fmla="*/ 30 w 40"/>
                <a:gd name="T59" fmla="*/ 34 h 60"/>
                <a:gd name="T60" fmla="*/ 23 w 40"/>
                <a:gd name="T61" fmla="*/ 25 h 60"/>
                <a:gd name="T62" fmla="*/ 12 w 40"/>
                <a:gd name="T63" fmla="*/ 18 h 60"/>
                <a:gd name="T64" fmla="*/ 14 w 40"/>
                <a:gd name="T65" fmla="*/ 16 h 60"/>
                <a:gd name="T66" fmla="*/ 21 w 40"/>
                <a:gd name="T67" fmla="*/ 8 h 60"/>
                <a:gd name="T68" fmla="*/ 9 w 40"/>
                <a:gd name="T69" fmla="*/ 7 h 60"/>
                <a:gd name="T70" fmla="*/ 9 w 40"/>
                <a:gd name="T71" fmla="*/ 6 h 60"/>
                <a:gd name="T72" fmla="*/ 15 w 40"/>
                <a:gd name="T7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" h="60">
                  <a:moveTo>
                    <a:pt x="15" y="0"/>
                  </a:moveTo>
                  <a:cubicBezTo>
                    <a:pt x="12" y="0"/>
                    <a:pt x="10" y="1"/>
                    <a:pt x="7" y="0"/>
                  </a:cubicBezTo>
                  <a:cubicBezTo>
                    <a:pt x="6" y="0"/>
                    <a:pt x="5" y="0"/>
                    <a:pt x="5" y="1"/>
                  </a:cubicBezTo>
                  <a:cubicBezTo>
                    <a:pt x="6" y="3"/>
                    <a:pt x="5" y="2"/>
                    <a:pt x="4" y="3"/>
                  </a:cubicBezTo>
                  <a:cubicBezTo>
                    <a:pt x="5" y="2"/>
                    <a:pt x="5" y="4"/>
                    <a:pt x="5" y="4"/>
                  </a:cubicBezTo>
                  <a:cubicBezTo>
                    <a:pt x="4" y="6"/>
                    <a:pt x="1" y="5"/>
                    <a:pt x="2" y="8"/>
                  </a:cubicBezTo>
                  <a:cubicBezTo>
                    <a:pt x="4" y="10"/>
                    <a:pt x="3" y="11"/>
                    <a:pt x="2" y="13"/>
                  </a:cubicBezTo>
                  <a:cubicBezTo>
                    <a:pt x="2" y="15"/>
                    <a:pt x="4" y="15"/>
                    <a:pt x="5" y="14"/>
                  </a:cubicBezTo>
                  <a:cubicBezTo>
                    <a:pt x="4" y="15"/>
                    <a:pt x="5" y="15"/>
                    <a:pt x="5" y="16"/>
                  </a:cubicBezTo>
                  <a:cubicBezTo>
                    <a:pt x="5" y="15"/>
                    <a:pt x="3" y="18"/>
                    <a:pt x="3" y="18"/>
                  </a:cubicBezTo>
                  <a:cubicBezTo>
                    <a:pt x="2" y="18"/>
                    <a:pt x="0" y="18"/>
                    <a:pt x="0" y="20"/>
                  </a:cubicBezTo>
                  <a:cubicBezTo>
                    <a:pt x="1" y="20"/>
                    <a:pt x="2" y="18"/>
                    <a:pt x="3" y="19"/>
                  </a:cubicBezTo>
                  <a:cubicBezTo>
                    <a:pt x="3" y="20"/>
                    <a:pt x="3" y="21"/>
                    <a:pt x="3" y="21"/>
                  </a:cubicBezTo>
                  <a:cubicBezTo>
                    <a:pt x="2" y="22"/>
                    <a:pt x="2" y="23"/>
                    <a:pt x="2" y="23"/>
                  </a:cubicBezTo>
                  <a:cubicBezTo>
                    <a:pt x="2" y="24"/>
                    <a:pt x="3" y="22"/>
                    <a:pt x="4" y="22"/>
                  </a:cubicBezTo>
                  <a:cubicBezTo>
                    <a:pt x="4" y="21"/>
                    <a:pt x="5" y="23"/>
                    <a:pt x="5" y="23"/>
                  </a:cubicBezTo>
                  <a:cubicBezTo>
                    <a:pt x="6" y="23"/>
                    <a:pt x="5" y="19"/>
                    <a:pt x="4" y="19"/>
                  </a:cubicBezTo>
                  <a:cubicBezTo>
                    <a:pt x="5" y="19"/>
                    <a:pt x="7" y="20"/>
                    <a:pt x="7" y="19"/>
                  </a:cubicBezTo>
                  <a:cubicBezTo>
                    <a:pt x="7" y="19"/>
                    <a:pt x="6" y="20"/>
                    <a:pt x="6" y="20"/>
                  </a:cubicBezTo>
                  <a:cubicBezTo>
                    <a:pt x="6" y="21"/>
                    <a:pt x="7" y="22"/>
                    <a:pt x="7" y="23"/>
                  </a:cubicBezTo>
                  <a:cubicBezTo>
                    <a:pt x="7" y="24"/>
                    <a:pt x="4" y="27"/>
                    <a:pt x="7" y="27"/>
                  </a:cubicBezTo>
                  <a:cubicBezTo>
                    <a:pt x="7" y="27"/>
                    <a:pt x="10" y="27"/>
                    <a:pt x="11" y="27"/>
                  </a:cubicBezTo>
                  <a:cubicBezTo>
                    <a:pt x="12" y="26"/>
                    <a:pt x="15" y="26"/>
                    <a:pt x="15" y="26"/>
                  </a:cubicBezTo>
                  <a:cubicBezTo>
                    <a:pt x="14" y="28"/>
                    <a:pt x="13" y="28"/>
                    <a:pt x="14" y="30"/>
                  </a:cubicBezTo>
                  <a:cubicBezTo>
                    <a:pt x="15" y="33"/>
                    <a:pt x="15" y="31"/>
                    <a:pt x="16" y="32"/>
                  </a:cubicBezTo>
                  <a:cubicBezTo>
                    <a:pt x="16" y="33"/>
                    <a:pt x="15" y="35"/>
                    <a:pt x="16" y="36"/>
                  </a:cubicBezTo>
                  <a:cubicBezTo>
                    <a:pt x="17" y="38"/>
                    <a:pt x="14" y="38"/>
                    <a:pt x="13" y="38"/>
                  </a:cubicBezTo>
                  <a:cubicBezTo>
                    <a:pt x="11" y="39"/>
                    <a:pt x="10" y="37"/>
                    <a:pt x="8" y="39"/>
                  </a:cubicBezTo>
                  <a:cubicBezTo>
                    <a:pt x="7" y="41"/>
                    <a:pt x="12" y="40"/>
                    <a:pt x="11" y="41"/>
                  </a:cubicBezTo>
                  <a:cubicBezTo>
                    <a:pt x="11" y="41"/>
                    <a:pt x="9" y="42"/>
                    <a:pt x="9" y="42"/>
                  </a:cubicBezTo>
                  <a:cubicBezTo>
                    <a:pt x="9" y="43"/>
                    <a:pt x="10" y="43"/>
                    <a:pt x="9" y="44"/>
                  </a:cubicBezTo>
                  <a:cubicBezTo>
                    <a:pt x="8" y="45"/>
                    <a:pt x="7" y="46"/>
                    <a:pt x="5" y="47"/>
                  </a:cubicBezTo>
                  <a:cubicBezTo>
                    <a:pt x="4" y="48"/>
                    <a:pt x="6" y="49"/>
                    <a:pt x="6" y="49"/>
                  </a:cubicBezTo>
                  <a:cubicBezTo>
                    <a:pt x="7" y="49"/>
                    <a:pt x="9" y="48"/>
                    <a:pt x="9" y="48"/>
                  </a:cubicBezTo>
                  <a:cubicBezTo>
                    <a:pt x="9" y="49"/>
                    <a:pt x="12" y="49"/>
                    <a:pt x="13" y="50"/>
                  </a:cubicBezTo>
                  <a:cubicBezTo>
                    <a:pt x="15" y="50"/>
                    <a:pt x="17" y="48"/>
                    <a:pt x="18" y="48"/>
                  </a:cubicBezTo>
                  <a:cubicBezTo>
                    <a:pt x="18" y="48"/>
                    <a:pt x="16" y="53"/>
                    <a:pt x="13" y="52"/>
                  </a:cubicBezTo>
                  <a:cubicBezTo>
                    <a:pt x="12" y="51"/>
                    <a:pt x="11" y="52"/>
                    <a:pt x="10" y="52"/>
                  </a:cubicBezTo>
                  <a:cubicBezTo>
                    <a:pt x="8" y="52"/>
                    <a:pt x="9" y="51"/>
                    <a:pt x="8" y="51"/>
                  </a:cubicBezTo>
                  <a:cubicBezTo>
                    <a:pt x="8" y="51"/>
                    <a:pt x="8" y="54"/>
                    <a:pt x="7" y="55"/>
                  </a:cubicBezTo>
                  <a:cubicBezTo>
                    <a:pt x="7" y="55"/>
                    <a:pt x="6" y="56"/>
                    <a:pt x="5" y="57"/>
                  </a:cubicBezTo>
                  <a:cubicBezTo>
                    <a:pt x="5" y="57"/>
                    <a:pt x="3" y="58"/>
                    <a:pt x="3" y="59"/>
                  </a:cubicBezTo>
                  <a:cubicBezTo>
                    <a:pt x="3" y="59"/>
                    <a:pt x="5" y="59"/>
                    <a:pt x="5" y="59"/>
                  </a:cubicBezTo>
                  <a:cubicBezTo>
                    <a:pt x="5" y="59"/>
                    <a:pt x="4" y="59"/>
                    <a:pt x="5" y="60"/>
                  </a:cubicBezTo>
                  <a:cubicBezTo>
                    <a:pt x="5" y="60"/>
                    <a:pt x="7" y="57"/>
                    <a:pt x="8" y="57"/>
                  </a:cubicBezTo>
                  <a:cubicBezTo>
                    <a:pt x="9" y="57"/>
                    <a:pt x="11" y="58"/>
                    <a:pt x="12" y="57"/>
                  </a:cubicBezTo>
                  <a:cubicBezTo>
                    <a:pt x="14" y="57"/>
                    <a:pt x="13" y="55"/>
                    <a:pt x="15" y="55"/>
                  </a:cubicBezTo>
                  <a:cubicBezTo>
                    <a:pt x="16" y="54"/>
                    <a:pt x="17" y="55"/>
                    <a:pt x="19" y="55"/>
                  </a:cubicBezTo>
                  <a:cubicBezTo>
                    <a:pt x="20" y="56"/>
                    <a:pt x="21" y="54"/>
                    <a:pt x="23" y="55"/>
                  </a:cubicBezTo>
                  <a:cubicBezTo>
                    <a:pt x="24" y="56"/>
                    <a:pt x="26" y="55"/>
                    <a:pt x="27" y="54"/>
                  </a:cubicBezTo>
                  <a:cubicBezTo>
                    <a:pt x="29" y="54"/>
                    <a:pt x="32" y="54"/>
                    <a:pt x="34" y="54"/>
                  </a:cubicBezTo>
                  <a:cubicBezTo>
                    <a:pt x="34" y="54"/>
                    <a:pt x="38" y="51"/>
                    <a:pt x="38" y="51"/>
                  </a:cubicBezTo>
                  <a:cubicBezTo>
                    <a:pt x="37" y="50"/>
                    <a:pt x="33" y="51"/>
                    <a:pt x="33" y="50"/>
                  </a:cubicBezTo>
                  <a:cubicBezTo>
                    <a:pt x="33" y="49"/>
                    <a:pt x="37" y="46"/>
                    <a:pt x="38" y="46"/>
                  </a:cubicBezTo>
                  <a:cubicBezTo>
                    <a:pt x="39" y="44"/>
                    <a:pt x="40" y="40"/>
                    <a:pt x="36" y="40"/>
                  </a:cubicBezTo>
                  <a:cubicBezTo>
                    <a:pt x="35" y="40"/>
                    <a:pt x="33" y="41"/>
                    <a:pt x="32" y="41"/>
                  </a:cubicBezTo>
                  <a:cubicBezTo>
                    <a:pt x="30" y="40"/>
                    <a:pt x="32" y="40"/>
                    <a:pt x="32" y="39"/>
                  </a:cubicBezTo>
                  <a:cubicBezTo>
                    <a:pt x="32" y="38"/>
                    <a:pt x="32" y="37"/>
                    <a:pt x="31" y="36"/>
                  </a:cubicBezTo>
                  <a:cubicBezTo>
                    <a:pt x="31" y="36"/>
                    <a:pt x="27" y="35"/>
                    <a:pt x="28" y="34"/>
                  </a:cubicBezTo>
                  <a:cubicBezTo>
                    <a:pt x="28" y="34"/>
                    <a:pt x="30" y="35"/>
                    <a:pt x="30" y="34"/>
                  </a:cubicBezTo>
                  <a:cubicBezTo>
                    <a:pt x="31" y="33"/>
                    <a:pt x="30" y="32"/>
                    <a:pt x="29" y="31"/>
                  </a:cubicBezTo>
                  <a:cubicBezTo>
                    <a:pt x="26" y="29"/>
                    <a:pt x="25" y="29"/>
                    <a:pt x="23" y="25"/>
                  </a:cubicBezTo>
                  <a:cubicBezTo>
                    <a:pt x="22" y="23"/>
                    <a:pt x="21" y="21"/>
                    <a:pt x="18" y="19"/>
                  </a:cubicBezTo>
                  <a:cubicBezTo>
                    <a:pt x="17" y="18"/>
                    <a:pt x="13" y="20"/>
                    <a:pt x="12" y="18"/>
                  </a:cubicBezTo>
                  <a:cubicBezTo>
                    <a:pt x="12" y="18"/>
                    <a:pt x="18" y="17"/>
                    <a:pt x="17" y="16"/>
                  </a:cubicBezTo>
                  <a:cubicBezTo>
                    <a:pt x="17" y="16"/>
                    <a:pt x="15" y="17"/>
                    <a:pt x="14" y="16"/>
                  </a:cubicBezTo>
                  <a:cubicBezTo>
                    <a:pt x="14" y="16"/>
                    <a:pt x="18" y="15"/>
                    <a:pt x="18" y="15"/>
                  </a:cubicBezTo>
                  <a:cubicBezTo>
                    <a:pt x="19" y="14"/>
                    <a:pt x="22" y="9"/>
                    <a:pt x="21" y="8"/>
                  </a:cubicBezTo>
                  <a:cubicBezTo>
                    <a:pt x="20" y="6"/>
                    <a:pt x="17" y="6"/>
                    <a:pt x="15" y="6"/>
                  </a:cubicBezTo>
                  <a:cubicBezTo>
                    <a:pt x="14" y="7"/>
                    <a:pt x="9" y="7"/>
                    <a:pt x="9" y="7"/>
                  </a:cubicBezTo>
                  <a:cubicBezTo>
                    <a:pt x="9" y="7"/>
                    <a:pt x="11" y="6"/>
                    <a:pt x="11" y="6"/>
                  </a:cubicBezTo>
                  <a:cubicBezTo>
                    <a:pt x="11" y="6"/>
                    <a:pt x="9" y="5"/>
                    <a:pt x="9" y="6"/>
                  </a:cubicBezTo>
                  <a:cubicBezTo>
                    <a:pt x="9" y="5"/>
                    <a:pt x="18" y="1"/>
                    <a:pt x="15" y="0"/>
                  </a:cubicBezTo>
                  <a:cubicBezTo>
                    <a:pt x="14" y="0"/>
                    <a:pt x="17" y="1"/>
                    <a:pt x="15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8" name="Freeform 405">
              <a:extLst>
                <a:ext uri="{FF2B5EF4-FFF2-40B4-BE49-F238E27FC236}">
                  <a16:creationId xmlns:a16="http://schemas.microsoft.com/office/drawing/2014/main" id="{B8BDD2D3-D23A-47D7-A165-A9634F6D4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593" y="2668920"/>
              <a:ext cx="251658" cy="122645"/>
            </a:xfrm>
            <a:custGeom>
              <a:avLst/>
              <a:gdLst>
                <a:gd name="T0" fmla="*/ 53 w 54"/>
                <a:gd name="T1" fmla="*/ 10 h 26"/>
                <a:gd name="T2" fmla="*/ 49 w 54"/>
                <a:gd name="T3" fmla="*/ 9 h 26"/>
                <a:gd name="T4" fmla="*/ 50 w 54"/>
                <a:gd name="T5" fmla="*/ 8 h 26"/>
                <a:gd name="T6" fmla="*/ 48 w 54"/>
                <a:gd name="T7" fmla="*/ 7 h 26"/>
                <a:gd name="T8" fmla="*/ 49 w 54"/>
                <a:gd name="T9" fmla="*/ 6 h 26"/>
                <a:gd name="T10" fmla="*/ 46 w 54"/>
                <a:gd name="T11" fmla="*/ 5 h 26"/>
                <a:gd name="T12" fmla="*/ 48 w 54"/>
                <a:gd name="T13" fmla="*/ 3 h 26"/>
                <a:gd name="T14" fmla="*/ 43 w 54"/>
                <a:gd name="T15" fmla="*/ 3 h 26"/>
                <a:gd name="T16" fmla="*/ 39 w 54"/>
                <a:gd name="T17" fmla="*/ 1 h 26"/>
                <a:gd name="T18" fmla="*/ 39 w 54"/>
                <a:gd name="T19" fmla="*/ 4 h 26"/>
                <a:gd name="T20" fmla="*/ 36 w 54"/>
                <a:gd name="T21" fmla="*/ 5 h 26"/>
                <a:gd name="T22" fmla="*/ 32 w 54"/>
                <a:gd name="T23" fmla="*/ 5 h 26"/>
                <a:gd name="T24" fmla="*/ 32 w 54"/>
                <a:gd name="T25" fmla="*/ 9 h 26"/>
                <a:gd name="T26" fmla="*/ 26 w 54"/>
                <a:gd name="T27" fmla="*/ 5 h 26"/>
                <a:gd name="T28" fmla="*/ 25 w 54"/>
                <a:gd name="T29" fmla="*/ 8 h 26"/>
                <a:gd name="T30" fmla="*/ 21 w 54"/>
                <a:gd name="T31" fmla="*/ 5 h 26"/>
                <a:gd name="T32" fmla="*/ 21 w 54"/>
                <a:gd name="T33" fmla="*/ 9 h 26"/>
                <a:gd name="T34" fmla="*/ 19 w 54"/>
                <a:gd name="T35" fmla="*/ 9 h 26"/>
                <a:gd name="T36" fmla="*/ 17 w 54"/>
                <a:gd name="T37" fmla="*/ 12 h 26"/>
                <a:gd name="T38" fmla="*/ 14 w 54"/>
                <a:gd name="T39" fmla="*/ 8 h 26"/>
                <a:gd name="T40" fmla="*/ 16 w 54"/>
                <a:gd name="T41" fmla="*/ 8 h 26"/>
                <a:gd name="T42" fmla="*/ 14 w 54"/>
                <a:gd name="T43" fmla="*/ 5 h 26"/>
                <a:gd name="T44" fmla="*/ 7 w 54"/>
                <a:gd name="T45" fmla="*/ 2 h 26"/>
                <a:gd name="T46" fmla="*/ 9 w 54"/>
                <a:gd name="T47" fmla="*/ 4 h 26"/>
                <a:gd name="T48" fmla="*/ 8 w 54"/>
                <a:gd name="T49" fmla="*/ 4 h 26"/>
                <a:gd name="T50" fmla="*/ 10 w 54"/>
                <a:gd name="T51" fmla="*/ 8 h 26"/>
                <a:gd name="T52" fmla="*/ 5 w 54"/>
                <a:gd name="T53" fmla="*/ 6 h 26"/>
                <a:gd name="T54" fmla="*/ 3 w 54"/>
                <a:gd name="T55" fmla="*/ 6 h 26"/>
                <a:gd name="T56" fmla="*/ 5 w 54"/>
                <a:gd name="T57" fmla="*/ 7 h 26"/>
                <a:gd name="T58" fmla="*/ 5 w 54"/>
                <a:gd name="T59" fmla="*/ 8 h 26"/>
                <a:gd name="T60" fmla="*/ 2 w 54"/>
                <a:gd name="T61" fmla="*/ 7 h 26"/>
                <a:gd name="T62" fmla="*/ 1 w 54"/>
                <a:gd name="T63" fmla="*/ 9 h 26"/>
                <a:gd name="T64" fmla="*/ 8 w 54"/>
                <a:gd name="T65" fmla="*/ 10 h 26"/>
                <a:gd name="T66" fmla="*/ 13 w 54"/>
                <a:gd name="T67" fmla="*/ 11 h 26"/>
                <a:gd name="T68" fmla="*/ 11 w 54"/>
                <a:gd name="T69" fmla="*/ 12 h 26"/>
                <a:gd name="T70" fmla="*/ 12 w 54"/>
                <a:gd name="T71" fmla="*/ 13 h 26"/>
                <a:gd name="T72" fmla="*/ 8 w 54"/>
                <a:gd name="T73" fmla="*/ 14 h 26"/>
                <a:gd name="T74" fmla="*/ 3 w 54"/>
                <a:gd name="T75" fmla="*/ 15 h 26"/>
                <a:gd name="T76" fmla="*/ 10 w 54"/>
                <a:gd name="T77" fmla="*/ 16 h 26"/>
                <a:gd name="T78" fmla="*/ 12 w 54"/>
                <a:gd name="T79" fmla="*/ 18 h 26"/>
                <a:gd name="T80" fmla="*/ 15 w 54"/>
                <a:gd name="T81" fmla="*/ 17 h 26"/>
                <a:gd name="T82" fmla="*/ 13 w 54"/>
                <a:gd name="T83" fmla="*/ 18 h 26"/>
                <a:gd name="T84" fmla="*/ 15 w 54"/>
                <a:gd name="T85" fmla="*/ 18 h 26"/>
                <a:gd name="T86" fmla="*/ 10 w 54"/>
                <a:gd name="T87" fmla="*/ 23 h 26"/>
                <a:gd name="T88" fmla="*/ 15 w 54"/>
                <a:gd name="T89" fmla="*/ 23 h 26"/>
                <a:gd name="T90" fmla="*/ 21 w 54"/>
                <a:gd name="T91" fmla="*/ 24 h 26"/>
                <a:gd name="T92" fmla="*/ 20 w 54"/>
                <a:gd name="T93" fmla="*/ 24 h 26"/>
                <a:gd name="T94" fmla="*/ 22 w 54"/>
                <a:gd name="T95" fmla="*/ 25 h 26"/>
                <a:gd name="T96" fmla="*/ 29 w 54"/>
                <a:gd name="T97" fmla="*/ 26 h 26"/>
                <a:gd name="T98" fmla="*/ 33 w 54"/>
                <a:gd name="T99" fmla="*/ 25 h 26"/>
                <a:gd name="T100" fmla="*/ 39 w 54"/>
                <a:gd name="T101" fmla="*/ 23 h 26"/>
                <a:gd name="T102" fmla="*/ 46 w 54"/>
                <a:gd name="T103" fmla="*/ 19 h 26"/>
                <a:gd name="T104" fmla="*/ 52 w 54"/>
                <a:gd name="T105" fmla="*/ 16 h 26"/>
                <a:gd name="T106" fmla="*/ 52 w 54"/>
                <a:gd name="T107" fmla="*/ 14 h 26"/>
                <a:gd name="T108" fmla="*/ 54 w 54"/>
                <a:gd name="T109" fmla="*/ 13 h 26"/>
                <a:gd name="T110" fmla="*/ 52 w 54"/>
                <a:gd name="T111" fmla="*/ 12 h 26"/>
                <a:gd name="T112" fmla="*/ 53 w 54"/>
                <a:gd name="T113" fmla="*/ 10 h 26"/>
                <a:gd name="T114" fmla="*/ 53 w 54"/>
                <a:gd name="T115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" h="26">
                  <a:moveTo>
                    <a:pt x="53" y="10"/>
                  </a:moveTo>
                  <a:cubicBezTo>
                    <a:pt x="53" y="10"/>
                    <a:pt x="49" y="9"/>
                    <a:pt x="49" y="9"/>
                  </a:cubicBezTo>
                  <a:cubicBezTo>
                    <a:pt x="49" y="9"/>
                    <a:pt x="50" y="8"/>
                    <a:pt x="50" y="8"/>
                  </a:cubicBezTo>
                  <a:cubicBezTo>
                    <a:pt x="49" y="8"/>
                    <a:pt x="47" y="8"/>
                    <a:pt x="48" y="7"/>
                  </a:cubicBezTo>
                  <a:cubicBezTo>
                    <a:pt x="48" y="7"/>
                    <a:pt x="49" y="6"/>
                    <a:pt x="49" y="6"/>
                  </a:cubicBezTo>
                  <a:cubicBezTo>
                    <a:pt x="48" y="5"/>
                    <a:pt x="46" y="5"/>
                    <a:pt x="46" y="5"/>
                  </a:cubicBezTo>
                  <a:cubicBezTo>
                    <a:pt x="46" y="4"/>
                    <a:pt x="48" y="3"/>
                    <a:pt x="48" y="3"/>
                  </a:cubicBezTo>
                  <a:cubicBezTo>
                    <a:pt x="48" y="3"/>
                    <a:pt x="44" y="4"/>
                    <a:pt x="43" y="3"/>
                  </a:cubicBezTo>
                  <a:cubicBezTo>
                    <a:pt x="42" y="2"/>
                    <a:pt x="41" y="1"/>
                    <a:pt x="39" y="1"/>
                  </a:cubicBezTo>
                  <a:cubicBezTo>
                    <a:pt x="38" y="1"/>
                    <a:pt x="40" y="3"/>
                    <a:pt x="39" y="4"/>
                  </a:cubicBezTo>
                  <a:cubicBezTo>
                    <a:pt x="38" y="5"/>
                    <a:pt x="37" y="4"/>
                    <a:pt x="36" y="5"/>
                  </a:cubicBezTo>
                  <a:cubicBezTo>
                    <a:pt x="35" y="6"/>
                    <a:pt x="34" y="5"/>
                    <a:pt x="32" y="5"/>
                  </a:cubicBezTo>
                  <a:cubicBezTo>
                    <a:pt x="30" y="4"/>
                    <a:pt x="33" y="8"/>
                    <a:pt x="32" y="9"/>
                  </a:cubicBezTo>
                  <a:cubicBezTo>
                    <a:pt x="32" y="9"/>
                    <a:pt x="28" y="2"/>
                    <a:pt x="26" y="5"/>
                  </a:cubicBezTo>
                  <a:cubicBezTo>
                    <a:pt x="25" y="5"/>
                    <a:pt x="26" y="7"/>
                    <a:pt x="25" y="8"/>
                  </a:cubicBezTo>
                  <a:cubicBezTo>
                    <a:pt x="25" y="9"/>
                    <a:pt x="22" y="5"/>
                    <a:pt x="21" y="5"/>
                  </a:cubicBezTo>
                  <a:cubicBezTo>
                    <a:pt x="20" y="5"/>
                    <a:pt x="23" y="9"/>
                    <a:pt x="21" y="9"/>
                  </a:cubicBezTo>
                  <a:cubicBezTo>
                    <a:pt x="20" y="9"/>
                    <a:pt x="20" y="9"/>
                    <a:pt x="19" y="9"/>
                  </a:cubicBezTo>
                  <a:cubicBezTo>
                    <a:pt x="18" y="9"/>
                    <a:pt x="17" y="11"/>
                    <a:pt x="17" y="12"/>
                  </a:cubicBezTo>
                  <a:cubicBezTo>
                    <a:pt x="17" y="11"/>
                    <a:pt x="14" y="9"/>
                    <a:pt x="14" y="8"/>
                  </a:cubicBezTo>
                  <a:cubicBezTo>
                    <a:pt x="14" y="8"/>
                    <a:pt x="16" y="8"/>
                    <a:pt x="16" y="8"/>
                  </a:cubicBezTo>
                  <a:cubicBezTo>
                    <a:pt x="16" y="7"/>
                    <a:pt x="14" y="5"/>
                    <a:pt x="14" y="5"/>
                  </a:cubicBezTo>
                  <a:cubicBezTo>
                    <a:pt x="13" y="5"/>
                    <a:pt x="8" y="0"/>
                    <a:pt x="7" y="2"/>
                  </a:cubicBezTo>
                  <a:cubicBezTo>
                    <a:pt x="7" y="3"/>
                    <a:pt x="10" y="3"/>
                    <a:pt x="9" y="4"/>
                  </a:cubicBezTo>
                  <a:cubicBezTo>
                    <a:pt x="9" y="4"/>
                    <a:pt x="9" y="4"/>
                    <a:pt x="8" y="4"/>
                  </a:cubicBezTo>
                  <a:cubicBezTo>
                    <a:pt x="10" y="3"/>
                    <a:pt x="11" y="7"/>
                    <a:pt x="10" y="8"/>
                  </a:cubicBezTo>
                  <a:cubicBezTo>
                    <a:pt x="10" y="8"/>
                    <a:pt x="2" y="1"/>
                    <a:pt x="5" y="6"/>
                  </a:cubicBezTo>
                  <a:cubicBezTo>
                    <a:pt x="5" y="6"/>
                    <a:pt x="3" y="6"/>
                    <a:pt x="3" y="6"/>
                  </a:cubicBezTo>
                  <a:cubicBezTo>
                    <a:pt x="3" y="7"/>
                    <a:pt x="5" y="7"/>
                    <a:pt x="5" y="7"/>
                  </a:cubicBezTo>
                  <a:cubicBezTo>
                    <a:pt x="5" y="6"/>
                    <a:pt x="5" y="8"/>
                    <a:pt x="5" y="8"/>
                  </a:cubicBezTo>
                  <a:cubicBezTo>
                    <a:pt x="5" y="8"/>
                    <a:pt x="3" y="7"/>
                    <a:pt x="2" y="7"/>
                  </a:cubicBezTo>
                  <a:cubicBezTo>
                    <a:pt x="3" y="7"/>
                    <a:pt x="0" y="10"/>
                    <a:pt x="1" y="9"/>
                  </a:cubicBezTo>
                  <a:cubicBezTo>
                    <a:pt x="0" y="11"/>
                    <a:pt x="8" y="10"/>
                    <a:pt x="8" y="10"/>
                  </a:cubicBezTo>
                  <a:cubicBezTo>
                    <a:pt x="9" y="10"/>
                    <a:pt x="13" y="11"/>
                    <a:pt x="13" y="11"/>
                  </a:cubicBezTo>
                  <a:cubicBezTo>
                    <a:pt x="12" y="11"/>
                    <a:pt x="11" y="11"/>
                    <a:pt x="11" y="12"/>
                  </a:cubicBezTo>
                  <a:cubicBezTo>
                    <a:pt x="11" y="12"/>
                    <a:pt x="12" y="13"/>
                    <a:pt x="12" y="13"/>
                  </a:cubicBezTo>
                  <a:cubicBezTo>
                    <a:pt x="11" y="14"/>
                    <a:pt x="9" y="14"/>
                    <a:pt x="8" y="14"/>
                  </a:cubicBezTo>
                  <a:cubicBezTo>
                    <a:pt x="8" y="14"/>
                    <a:pt x="2" y="15"/>
                    <a:pt x="3" y="15"/>
                  </a:cubicBezTo>
                  <a:cubicBezTo>
                    <a:pt x="5" y="16"/>
                    <a:pt x="8" y="15"/>
                    <a:pt x="10" y="16"/>
                  </a:cubicBezTo>
                  <a:cubicBezTo>
                    <a:pt x="11" y="17"/>
                    <a:pt x="11" y="18"/>
                    <a:pt x="12" y="18"/>
                  </a:cubicBezTo>
                  <a:cubicBezTo>
                    <a:pt x="12" y="18"/>
                    <a:pt x="14" y="17"/>
                    <a:pt x="15" y="17"/>
                  </a:cubicBezTo>
                  <a:cubicBezTo>
                    <a:pt x="14" y="17"/>
                    <a:pt x="13" y="18"/>
                    <a:pt x="13" y="18"/>
                  </a:cubicBezTo>
                  <a:cubicBezTo>
                    <a:pt x="13" y="19"/>
                    <a:pt x="15" y="18"/>
                    <a:pt x="15" y="18"/>
                  </a:cubicBezTo>
                  <a:cubicBezTo>
                    <a:pt x="16" y="19"/>
                    <a:pt x="8" y="23"/>
                    <a:pt x="10" y="23"/>
                  </a:cubicBezTo>
                  <a:cubicBezTo>
                    <a:pt x="12" y="24"/>
                    <a:pt x="14" y="23"/>
                    <a:pt x="15" y="23"/>
                  </a:cubicBezTo>
                  <a:cubicBezTo>
                    <a:pt x="17" y="23"/>
                    <a:pt x="19" y="23"/>
                    <a:pt x="21" y="24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5"/>
                    <a:pt x="22" y="25"/>
                    <a:pt x="22" y="25"/>
                  </a:cubicBezTo>
                  <a:cubicBezTo>
                    <a:pt x="24" y="26"/>
                    <a:pt x="27" y="26"/>
                    <a:pt x="29" y="26"/>
                  </a:cubicBezTo>
                  <a:cubicBezTo>
                    <a:pt x="31" y="26"/>
                    <a:pt x="31" y="25"/>
                    <a:pt x="33" y="25"/>
                  </a:cubicBezTo>
                  <a:cubicBezTo>
                    <a:pt x="35" y="24"/>
                    <a:pt x="37" y="24"/>
                    <a:pt x="39" y="23"/>
                  </a:cubicBezTo>
                  <a:cubicBezTo>
                    <a:pt x="42" y="21"/>
                    <a:pt x="43" y="20"/>
                    <a:pt x="46" y="19"/>
                  </a:cubicBezTo>
                  <a:cubicBezTo>
                    <a:pt x="48" y="19"/>
                    <a:pt x="49" y="16"/>
                    <a:pt x="52" y="16"/>
                  </a:cubicBezTo>
                  <a:cubicBezTo>
                    <a:pt x="52" y="15"/>
                    <a:pt x="53" y="15"/>
                    <a:pt x="52" y="14"/>
                  </a:cubicBezTo>
                  <a:cubicBezTo>
                    <a:pt x="51" y="13"/>
                    <a:pt x="53" y="13"/>
                    <a:pt x="54" y="13"/>
                  </a:cubicBezTo>
                  <a:cubicBezTo>
                    <a:pt x="54" y="13"/>
                    <a:pt x="52" y="12"/>
                    <a:pt x="52" y="12"/>
                  </a:cubicBezTo>
                  <a:cubicBezTo>
                    <a:pt x="52" y="11"/>
                    <a:pt x="54" y="10"/>
                    <a:pt x="53" y="10"/>
                  </a:cubicBezTo>
                  <a:cubicBezTo>
                    <a:pt x="51" y="9"/>
                    <a:pt x="54" y="10"/>
                    <a:pt x="53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9" name="Freeform 418">
              <a:extLst>
                <a:ext uri="{FF2B5EF4-FFF2-40B4-BE49-F238E27FC236}">
                  <a16:creationId xmlns:a16="http://schemas.microsoft.com/office/drawing/2014/main" id="{FD2F6E61-CBE7-4C65-AEC6-199B017B3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5245" y="2538312"/>
              <a:ext cx="50968" cy="28669"/>
            </a:xfrm>
            <a:custGeom>
              <a:avLst/>
              <a:gdLst>
                <a:gd name="T0" fmla="*/ 3 w 11"/>
                <a:gd name="T1" fmla="*/ 4 h 6"/>
                <a:gd name="T2" fmla="*/ 1 w 11"/>
                <a:gd name="T3" fmla="*/ 1 h 6"/>
                <a:gd name="T4" fmla="*/ 6 w 11"/>
                <a:gd name="T5" fmla="*/ 1 h 6"/>
                <a:gd name="T6" fmla="*/ 3 w 11"/>
                <a:gd name="T7" fmla="*/ 4 h 6"/>
                <a:gd name="T8" fmla="*/ 3 w 11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6">
                  <a:moveTo>
                    <a:pt x="3" y="4"/>
                  </a:moveTo>
                  <a:cubicBezTo>
                    <a:pt x="1" y="3"/>
                    <a:pt x="0" y="3"/>
                    <a:pt x="1" y="1"/>
                  </a:cubicBezTo>
                  <a:cubicBezTo>
                    <a:pt x="2" y="0"/>
                    <a:pt x="4" y="1"/>
                    <a:pt x="6" y="1"/>
                  </a:cubicBezTo>
                  <a:cubicBezTo>
                    <a:pt x="11" y="2"/>
                    <a:pt x="6" y="6"/>
                    <a:pt x="3" y="4"/>
                  </a:cubicBezTo>
                  <a:cubicBezTo>
                    <a:pt x="2" y="3"/>
                    <a:pt x="4" y="5"/>
                    <a:pt x="3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0" name="Freeform 419">
              <a:extLst>
                <a:ext uri="{FF2B5EF4-FFF2-40B4-BE49-F238E27FC236}">
                  <a16:creationId xmlns:a16="http://schemas.microsoft.com/office/drawing/2014/main" id="{7277DD67-C0B1-41EA-A47D-D2CBB3893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492" y="2949248"/>
              <a:ext cx="28669" cy="23893"/>
            </a:xfrm>
            <a:custGeom>
              <a:avLst/>
              <a:gdLst>
                <a:gd name="T0" fmla="*/ 5 w 6"/>
                <a:gd name="T1" fmla="*/ 2 h 5"/>
                <a:gd name="T2" fmla="*/ 5 w 6"/>
                <a:gd name="T3" fmla="*/ 1 h 5"/>
                <a:gd name="T4" fmla="*/ 2 w 6"/>
                <a:gd name="T5" fmla="*/ 1 h 5"/>
                <a:gd name="T6" fmla="*/ 1 w 6"/>
                <a:gd name="T7" fmla="*/ 3 h 5"/>
                <a:gd name="T8" fmla="*/ 0 w 6"/>
                <a:gd name="T9" fmla="*/ 4 h 5"/>
                <a:gd name="T10" fmla="*/ 5 w 6"/>
                <a:gd name="T11" fmla="*/ 2 h 5"/>
                <a:gd name="T12" fmla="*/ 5 w 6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5" y="2"/>
                  </a:moveTo>
                  <a:cubicBezTo>
                    <a:pt x="6" y="2"/>
                    <a:pt x="5" y="1"/>
                    <a:pt x="5" y="1"/>
                  </a:cubicBezTo>
                  <a:cubicBezTo>
                    <a:pt x="4" y="0"/>
                    <a:pt x="3" y="1"/>
                    <a:pt x="2" y="1"/>
                  </a:cubicBezTo>
                  <a:cubicBezTo>
                    <a:pt x="1" y="1"/>
                    <a:pt x="0" y="2"/>
                    <a:pt x="1" y="3"/>
                  </a:cubicBezTo>
                  <a:cubicBezTo>
                    <a:pt x="1" y="3"/>
                    <a:pt x="0" y="5"/>
                    <a:pt x="0" y="4"/>
                  </a:cubicBezTo>
                  <a:cubicBezTo>
                    <a:pt x="0" y="4"/>
                    <a:pt x="5" y="2"/>
                    <a:pt x="5" y="2"/>
                  </a:cubicBezTo>
                  <a:cubicBezTo>
                    <a:pt x="6" y="2"/>
                    <a:pt x="3" y="3"/>
                    <a:pt x="5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1" name="Freeform 420">
              <a:extLst>
                <a:ext uri="{FF2B5EF4-FFF2-40B4-BE49-F238E27FC236}">
                  <a16:creationId xmlns:a16="http://schemas.microsoft.com/office/drawing/2014/main" id="{B4614D58-AF06-495F-A08F-B0C1AD12E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5311" y="3086227"/>
              <a:ext cx="23891" cy="12742"/>
            </a:xfrm>
            <a:custGeom>
              <a:avLst/>
              <a:gdLst>
                <a:gd name="T0" fmla="*/ 3 w 5"/>
                <a:gd name="T1" fmla="*/ 3 h 3"/>
                <a:gd name="T2" fmla="*/ 3 w 5"/>
                <a:gd name="T3" fmla="*/ 0 h 3"/>
                <a:gd name="T4" fmla="*/ 3 w 5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3" y="3"/>
                  </a:moveTo>
                  <a:cubicBezTo>
                    <a:pt x="1" y="3"/>
                    <a:pt x="0" y="1"/>
                    <a:pt x="3" y="0"/>
                  </a:cubicBezTo>
                  <a:cubicBezTo>
                    <a:pt x="5" y="0"/>
                    <a:pt x="4" y="3"/>
                    <a:pt x="3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2" name="Freeform 421">
              <a:extLst>
                <a:ext uri="{FF2B5EF4-FFF2-40B4-BE49-F238E27FC236}">
                  <a16:creationId xmlns:a16="http://schemas.microsoft.com/office/drawing/2014/main" id="{4F4FDBAF-D93C-4550-A140-61BA7ADAB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5803" y="3226390"/>
              <a:ext cx="23891" cy="22299"/>
            </a:xfrm>
            <a:custGeom>
              <a:avLst/>
              <a:gdLst>
                <a:gd name="T0" fmla="*/ 5 w 5"/>
                <a:gd name="T1" fmla="*/ 1 h 5"/>
                <a:gd name="T2" fmla="*/ 1 w 5"/>
                <a:gd name="T3" fmla="*/ 5 h 5"/>
                <a:gd name="T4" fmla="*/ 4 w 5"/>
                <a:gd name="T5" fmla="*/ 3 h 5"/>
                <a:gd name="T6" fmla="*/ 5 w 5"/>
                <a:gd name="T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1"/>
                  </a:moveTo>
                  <a:cubicBezTo>
                    <a:pt x="5" y="1"/>
                    <a:pt x="0" y="5"/>
                    <a:pt x="1" y="5"/>
                  </a:cubicBezTo>
                  <a:cubicBezTo>
                    <a:pt x="2" y="5"/>
                    <a:pt x="4" y="3"/>
                    <a:pt x="4" y="3"/>
                  </a:cubicBezTo>
                  <a:cubicBezTo>
                    <a:pt x="5" y="2"/>
                    <a:pt x="5" y="0"/>
                    <a:pt x="5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3" name="Freeform 422">
              <a:extLst>
                <a:ext uri="{FF2B5EF4-FFF2-40B4-BE49-F238E27FC236}">
                  <a16:creationId xmlns:a16="http://schemas.microsoft.com/office/drawing/2014/main" id="{DBC18FC9-E676-4078-9BF8-1B80F4726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1468" y="3263023"/>
              <a:ext cx="9557" cy="4778"/>
            </a:xfrm>
            <a:custGeom>
              <a:avLst/>
              <a:gdLst>
                <a:gd name="T0" fmla="*/ 1 w 2"/>
                <a:gd name="T1" fmla="*/ 0 h 1"/>
                <a:gd name="T2" fmla="*/ 1 w 2"/>
                <a:gd name="T3" fmla="*/ 1 h 1"/>
                <a:gd name="T4" fmla="*/ 1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1" y="1"/>
                    <a:pt x="2" y="0"/>
                    <a:pt x="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4" name="Freeform 423">
              <a:extLst>
                <a:ext uri="{FF2B5EF4-FFF2-40B4-BE49-F238E27FC236}">
                  <a16:creationId xmlns:a16="http://schemas.microsoft.com/office/drawing/2014/main" id="{A310EB72-064B-4AEF-BD01-AC9C0A47B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6165" y="3337884"/>
              <a:ext cx="14335" cy="4778"/>
            </a:xfrm>
            <a:custGeom>
              <a:avLst/>
              <a:gdLst>
                <a:gd name="T0" fmla="*/ 2 w 3"/>
                <a:gd name="T1" fmla="*/ 0 h 1"/>
                <a:gd name="T2" fmla="*/ 1 w 3"/>
                <a:gd name="T3" fmla="*/ 1 h 1"/>
                <a:gd name="T4" fmla="*/ 2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2" y="0"/>
                    <a:pt x="0" y="1"/>
                    <a:pt x="1" y="1"/>
                  </a:cubicBezTo>
                  <a:cubicBezTo>
                    <a:pt x="1" y="1"/>
                    <a:pt x="3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5" name="Freeform 424">
              <a:extLst>
                <a:ext uri="{FF2B5EF4-FFF2-40B4-BE49-F238E27FC236}">
                  <a16:creationId xmlns:a16="http://schemas.microsoft.com/office/drawing/2014/main" id="{440067CC-168C-400B-82D7-B407AE332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0417" y="3361775"/>
              <a:ext cx="33448" cy="19114"/>
            </a:xfrm>
            <a:custGeom>
              <a:avLst/>
              <a:gdLst>
                <a:gd name="T0" fmla="*/ 6 w 7"/>
                <a:gd name="T1" fmla="*/ 0 h 4"/>
                <a:gd name="T2" fmla="*/ 1 w 7"/>
                <a:gd name="T3" fmla="*/ 3 h 4"/>
                <a:gd name="T4" fmla="*/ 6 w 7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4">
                  <a:moveTo>
                    <a:pt x="6" y="0"/>
                  </a:moveTo>
                  <a:cubicBezTo>
                    <a:pt x="5" y="0"/>
                    <a:pt x="0" y="2"/>
                    <a:pt x="1" y="3"/>
                  </a:cubicBezTo>
                  <a:cubicBezTo>
                    <a:pt x="2" y="4"/>
                    <a:pt x="7" y="0"/>
                    <a:pt x="6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6" name="Freeform 425">
              <a:extLst>
                <a:ext uri="{FF2B5EF4-FFF2-40B4-BE49-F238E27FC236}">
                  <a16:creationId xmlns:a16="http://schemas.microsoft.com/office/drawing/2014/main" id="{0FDDF611-C35C-4356-A333-8CE40504A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3784" y="3380889"/>
              <a:ext cx="27077" cy="17521"/>
            </a:xfrm>
            <a:custGeom>
              <a:avLst/>
              <a:gdLst>
                <a:gd name="T0" fmla="*/ 5 w 6"/>
                <a:gd name="T1" fmla="*/ 0 h 4"/>
                <a:gd name="T2" fmla="*/ 1 w 6"/>
                <a:gd name="T3" fmla="*/ 3 h 4"/>
                <a:gd name="T4" fmla="*/ 5 w 6"/>
                <a:gd name="T5" fmla="*/ 0 h 4"/>
                <a:gd name="T6" fmla="*/ 5 w 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5" y="0"/>
                  </a:moveTo>
                  <a:cubicBezTo>
                    <a:pt x="5" y="0"/>
                    <a:pt x="0" y="2"/>
                    <a:pt x="1" y="3"/>
                  </a:cubicBezTo>
                  <a:cubicBezTo>
                    <a:pt x="2" y="4"/>
                    <a:pt x="5" y="0"/>
                    <a:pt x="5" y="0"/>
                  </a:cubicBezTo>
                  <a:cubicBezTo>
                    <a:pt x="5" y="0"/>
                    <a:pt x="6" y="0"/>
                    <a:pt x="5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7" name="Freeform 426">
              <a:extLst>
                <a:ext uri="{FF2B5EF4-FFF2-40B4-BE49-F238E27FC236}">
                  <a16:creationId xmlns:a16="http://schemas.microsoft.com/office/drawing/2014/main" id="{96DB93F8-50B4-439F-ACE0-8919C85E0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9892" y="3395224"/>
              <a:ext cx="23891" cy="22299"/>
            </a:xfrm>
            <a:custGeom>
              <a:avLst/>
              <a:gdLst>
                <a:gd name="T0" fmla="*/ 4 w 5"/>
                <a:gd name="T1" fmla="*/ 0 h 5"/>
                <a:gd name="T2" fmla="*/ 0 w 5"/>
                <a:gd name="T3" fmla="*/ 4 h 5"/>
                <a:gd name="T4" fmla="*/ 4 w 5"/>
                <a:gd name="T5" fmla="*/ 0 h 5"/>
                <a:gd name="T6" fmla="*/ 4 w 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4" y="0"/>
                    <a:pt x="0" y="4"/>
                    <a:pt x="0" y="4"/>
                  </a:cubicBezTo>
                  <a:cubicBezTo>
                    <a:pt x="2" y="5"/>
                    <a:pt x="4" y="0"/>
                    <a:pt x="4" y="0"/>
                  </a:cubicBezTo>
                  <a:cubicBezTo>
                    <a:pt x="4" y="0"/>
                    <a:pt x="5" y="0"/>
                    <a:pt x="4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8" name="Freeform 427">
              <a:extLst>
                <a:ext uri="{FF2B5EF4-FFF2-40B4-BE49-F238E27FC236}">
                  <a16:creationId xmlns:a16="http://schemas.microsoft.com/office/drawing/2014/main" id="{F37E8A9A-7B0C-40D6-BE34-CAD9571F4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5113" y="3427079"/>
              <a:ext cx="4778" cy="4778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9" name="Freeform 428">
              <a:extLst>
                <a:ext uri="{FF2B5EF4-FFF2-40B4-BE49-F238E27FC236}">
                  <a16:creationId xmlns:a16="http://schemas.microsoft.com/office/drawing/2014/main" id="{0A22D931-563B-43CF-B2F9-ADB9ECDED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1222" y="3407966"/>
              <a:ext cx="23891" cy="19114"/>
            </a:xfrm>
            <a:custGeom>
              <a:avLst/>
              <a:gdLst>
                <a:gd name="T0" fmla="*/ 4 w 5"/>
                <a:gd name="T1" fmla="*/ 1 h 4"/>
                <a:gd name="T2" fmla="*/ 0 w 5"/>
                <a:gd name="T3" fmla="*/ 4 h 4"/>
                <a:gd name="T4" fmla="*/ 4 w 5"/>
                <a:gd name="T5" fmla="*/ 1 h 4"/>
                <a:gd name="T6" fmla="*/ 4 w 5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2" y="2"/>
                    <a:pt x="0" y="3"/>
                    <a:pt x="0" y="4"/>
                  </a:cubicBezTo>
                  <a:cubicBezTo>
                    <a:pt x="0" y="4"/>
                    <a:pt x="4" y="1"/>
                    <a:pt x="4" y="1"/>
                  </a:cubicBezTo>
                  <a:cubicBezTo>
                    <a:pt x="3" y="1"/>
                    <a:pt x="5" y="0"/>
                    <a:pt x="4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0" name="Freeform 429">
              <a:extLst>
                <a:ext uri="{FF2B5EF4-FFF2-40B4-BE49-F238E27FC236}">
                  <a16:creationId xmlns:a16="http://schemas.microsoft.com/office/drawing/2014/main" id="{6F099EA6-1740-4CFA-8098-EEC425AAE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9202" y="3581578"/>
              <a:ext cx="9557" cy="1433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1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1" y="0"/>
                    <a:pt x="0" y="3"/>
                    <a:pt x="1" y="3"/>
                  </a:cubicBezTo>
                  <a:cubicBezTo>
                    <a:pt x="2" y="3"/>
                    <a:pt x="2" y="0"/>
                    <a:pt x="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491" name="Group 490">
              <a:extLst>
                <a:ext uri="{FF2B5EF4-FFF2-40B4-BE49-F238E27FC236}">
                  <a16:creationId xmlns:a16="http://schemas.microsoft.com/office/drawing/2014/main" id="{CD574E5B-1237-4A49-9887-A348D1901A0A}"/>
                </a:ext>
              </a:extLst>
            </p:cNvPr>
            <p:cNvGrpSpPr/>
            <p:nvPr/>
          </p:nvGrpSpPr>
          <p:grpSpPr>
            <a:xfrm>
              <a:off x="8857184" y="3380889"/>
              <a:ext cx="348815" cy="331297"/>
              <a:chOff x="5961121" y="2686387"/>
              <a:chExt cx="288233" cy="273757"/>
            </a:xfrm>
            <a:grpFill/>
          </p:grpSpPr>
          <p:sp>
            <p:nvSpPr>
              <p:cNvPr id="753" name="Freeform 430">
                <a:extLst>
                  <a:ext uri="{FF2B5EF4-FFF2-40B4-BE49-F238E27FC236}">
                    <a16:creationId xmlns:a16="http://schemas.microsoft.com/office/drawing/2014/main" id="{4E96277B-6D72-4190-A7A2-CE3489456D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902" y="2686387"/>
                <a:ext cx="118452" cy="100026"/>
              </a:xfrm>
              <a:custGeom>
                <a:avLst/>
                <a:gdLst>
                  <a:gd name="T0" fmla="*/ 28 w 31"/>
                  <a:gd name="T1" fmla="*/ 10 h 26"/>
                  <a:gd name="T2" fmla="*/ 29 w 31"/>
                  <a:gd name="T3" fmla="*/ 7 h 26"/>
                  <a:gd name="T4" fmla="*/ 27 w 31"/>
                  <a:gd name="T5" fmla="*/ 10 h 26"/>
                  <a:gd name="T6" fmla="*/ 20 w 31"/>
                  <a:gd name="T7" fmla="*/ 8 h 26"/>
                  <a:gd name="T8" fmla="*/ 11 w 31"/>
                  <a:gd name="T9" fmla="*/ 1 h 26"/>
                  <a:gd name="T10" fmla="*/ 11 w 31"/>
                  <a:gd name="T11" fmla="*/ 5 h 26"/>
                  <a:gd name="T12" fmla="*/ 9 w 31"/>
                  <a:gd name="T13" fmla="*/ 11 h 26"/>
                  <a:gd name="T14" fmla="*/ 7 w 31"/>
                  <a:gd name="T15" fmla="*/ 14 h 26"/>
                  <a:gd name="T16" fmla="*/ 4 w 31"/>
                  <a:gd name="T17" fmla="*/ 14 h 26"/>
                  <a:gd name="T18" fmla="*/ 5 w 31"/>
                  <a:gd name="T19" fmla="*/ 16 h 26"/>
                  <a:gd name="T20" fmla="*/ 1 w 31"/>
                  <a:gd name="T21" fmla="*/ 18 h 26"/>
                  <a:gd name="T22" fmla="*/ 2 w 31"/>
                  <a:gd name="T23" fmla="*/ 23 h 26"/>
                  <a:gd name="T24" fmla="*/ 4 w 31"/>
                  <a:gd name="T25" fmla="*/ 25 h 26"/>
                  <a:gd name="T26" fmla="*/ 6 w 31"/>
                  <a:gd name="T27" fmla="*/ 23 h 26"/>
                  <a:gd name="T28" fmla="*/ 7 w 31"/>
                  <a:gd name="T29" fmla="*/ 23 h 26"/>
                  <a:gd name="T30" fmla="*/ 4 w 31"/>
                  <a:gd name="T31" fmla="*/ 20 h 26"/>
                  <a:gd name="T32" fmla="*/ 7 w 31"/>
                  <a:gd name="T33" fmla="*/ 19 h 26"/>
                  <a:gd name="T34" fmla="*/ 12 w 31"/>
                  <a:gd name="T35" fmla="*/ 18 h 26"/>
                  <a:gd name="T36" fmla="*/ 17 w 31"/>
                  <a:gd name="T37" fmla="*/ 21 h 26"/>
                  <a:gd name="T38" fmla="*/ 21 w 31"/>
                  <a:gd name="T39" fmla="*/ 16 h 26"/>
                  <a:gd name="T40" fmla="*/ 31 w 31"/>
                  <a:gd name="T41" fmla="*/ 14 h 26"/>
                  <a:gd name="T42" fmla="*/ 29 w 31"/>
                  <a:gd name="T43" fmla="*/ 12 h 26"/>
                  <a:gd name="T44" fmla="*/ 28 w 31"/>
                  <a:gd name="T45" fmla="*/ 10 h 26"/>
                  <a:gd name="T46" fmla="*/ 28 w 31"/>
                  <a:gd name="T47" fmla="*/ 1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1" h="26">
                    <a:moveTo>
                      <a:pt x="28" y="10"/>
                    </a:moveTo>
                    <a:cubicBezTo>
                      <a:pt x="28" y="10"/>
                      <a:pt x="29" y="8"/>
                      <a:pt x="29" y="7"/>
                    </a:cubicBezTo>
                    <a:cubicBezTo>
                      <a:pt x="29" y="8"/>
                      <a:pt x="27" y="10"/>
                      <a:pt x="27" y="10"/>
                    </a:cubicBezTo>
                    <a:cubicBezTo>
                      <a:pt x="25" y="10"/>
                      <a:pt x="21" y="9"/>
                      <a:pt x="20" y="8"/>
                    </a:cubicBezTo>
                    <a:cubicBezTo>
                      <a:pt x="17" y="7"/>
                      <a:pt x="15" y="2"/>
                      <a:pt x="11" y="1"/>
                    </a:cubicBezTo>
                    <a:cubicBezTo>
                      <a:pt x="9" y="0"/>
                      <a:pt x="10" y="4"/>
                      <a:pt x="11" y="5"/>
                    </a:cubicBezTo>
                    <a:cubicBezTo>
                      <a:pt x="11" y="7"/>
                      <a:pt x="10" y="9"/>
                      <a:pt x="9" y="11"/>
                    </a:cubicBezTo>
                    <a:cubicBezTo>
                      <a:pt x="8" y="12"/>
                      <a:pt x="10" y="15"/>
                      <a:pt x="7" y="14"/>
                    </a:cubicBezTo>
                    <a:cubicBezTo>
                      <a:pt x="7" y="14"/>
                      <a:pt x="5" y="13"/>
                      <a:pt x="4" y="14"/>
                    </a:cubicBezTo>
                    <a:cubicBezTo>
                      <a:pt x="4" y="15"/>
                      <a:pt x="5" y="16"/>
                      <a:pt x="5" y="16"/>
                    </a:cubicBezTo>
                    <a:cubicBezTo>
                      <a:pt x="5" y="16"/>
                      <a:pt x="2" y="18"/>
                      <a:pt x="1" y="18"/>
                    </a:cubicBezTo>
                    <a:cubicBezTo>
                      <a:pt x="0" y="20"/>
                      <a:pt x="3" y="21"/>
                      <a:pt x="2" y="23"/>
                    </a:cubicBezTo>
                    <a:cubicBezTo>
                      <a:pt x="1" y="24"/>
                      <a:pt x="3" y="26"/>
                      <a:pt x="4" y="25"/>
                    </a:cubicBezTo>
                    <a:cubicBezTo>
                      <a:pt x="5" y="24"/>
                      <a:pt x="5" y="23"/>
                      <a:pt x="6" y="23"/>
                    </a:cubicBezTo>
                    <a:cubicBezTo>
                      <a:pt x="6" y="23"/>
                      <a:pt x="7" y="24"/>
                      <a:pt x="7" y="23"/>
                    </a:cubicBezTo>
                    <a:cubicBezTo>
                      <a:pt x="7" y="22"/>
                      <a:pt x="5" y="21"/>
                      <a:pt x="4" y="20"/>
                    </a:cubicBezTo>
                    <a:cubicBezTo>
                      <a:pt x="3" y="18"/>
                      <a:pt x="7" y="19"/>
                      <a:pt x="7" y="19"/>
                    </a:cubicBezTo>
                    <a:cubicBezTo>
                      <a:pt x="9" y="19"/>
                      <a:pt x="10" y="17"/>
                      <a:pt x="12" y="18"/>
                    </a:cubicBezTo>
                    <a:cubicBezTo>
                      <a:pt x="14" y="19"/>
                      <a:pt x="15" y="20"/>
                      <a:pt x="17" y="21"/>
                    </a:cubicBezTo>
                    <a:cubicBezTo>
                      <a:pt x="20" y="23"/>
                      <a:pt x="19" y="17"/>
                      <a:pt x="21" y="16"/>
                    </a:cubicBezTo>
                    <a:cubicBezTo>
                      <a:pt x="21" y="16"/>
                      <a:pt x="31" y="16"/>
                      <a:pt x="31" y="14"/>
                    </a:cubicBezTo>
                    <a:cubicBezTo>
                      <a:pt x="30" y="13"/>
                      <a:pt x="27" y="15"/>
                      <a:pt x="29" y="12"/>
                    </a:cubicBezTo>
                    <a:cubicBezTo>
                      <a:pt x="30" y="11"/>
                      <a:pt x="27" y="12"/>
                      <a:pt x="28" y="10"/>
                    </a:cubicBezTo>
                    <a:cubicBezTo>
                      <a:pt x="29" y="7"/>
                      <a:pt x="28" y="11"/>
                      <a:pt x="28" y="10"/>
                    </a:cubicBezTo>
                    <a:close/>
                  </a:path>
                </a:pathLst>
              </a:custGeom>
              <a:grpFill/>
              <a:ln w="4763" cap="flat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754" name="Freeform 431">
                <a:extLst>
                  <a:ext uri="{FF2B5EF4-FFF2-40B4-BE49-F238E27FC236}">
                    <a16:creationId xmlns:a16="http://schemas.microsoft.com/office/drawing/2014/main" id="{5E99AD4E-96EF-4578-B37E-8B05B6A47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61121" y="2778517"/>
                <a:ext cx="215847" cy="181627"/>
              </a:xfrm>
              <a:custGeom>
                <a:avLst/>
                <a:gdLst>
                  <a:gd name="T0" fmla="*/ 52 w 56"/>
                  <a:gd name="T1" fmla="*/ 1 h 47"/>
                  <a:gd name="T2" fmla="*/ 51 w 56"/>
                  <a:gd name="T3" fmla="*/ 1 h 47"/>
                  <a:gd name="T4" fmla="*/ 52 w 56"/>
                  <a:gd name="T5" fmla="*/ 3 h 47"/>
                  <a:gd name="T6" fmla="*/ 49 w 56"/>
                  <a:gd name="T7" fmla="*/ 3 h 47"/>
                  <a:gd name="T8" fmla="*/ 47 w 56"/>
                  <a:gd name="T9" fmla="*/ 5 h 47"/>
                  <a:gd name="T10" fmla="*/ 45 w 56"/>
                  <a:gd name="T11" fmla="*/ 6 h 47"/>
                  <a:gd name="T12" fmla="*/ 46 w 56"/>
                  <a:gd name="T13" fmla="*/ 7 h 47"/>
                  <a:gd name="T14" fmla="*/ 46 w 56"/>
                  <a:gd name="T15" fmla="*/ 10 h 47"/>
                  <a:gd name="T16" fmla="*/ 46 w 56"/>
                  <a:gd name="T17" fmla="*/ 13 h 47"/>
                  <a:gd name="T18" fmla="*/ 41 w 56"/>
                  <a:gd name="T19" fmla="*/ 22 h 47"/>
                  <a:gd name="T20" fmla="*/ 36 w 56"/>
                  <a:gd name="T21" fmla="*/ 27 h 47"/>
                  <a:gd name="T22" fmla="*/ 31 w 56"/>
                  <a:gd name="T23" fmla="*/ 27 h 47"/>
                  <a:gd name="T24" fmla="*/ 32 w 56"/>
                  <a:gd name="T25" fmla="*/ 24 h 47"/>
                  <a:gd name="T26" fmla="*/ 30 w 56"/>
                  <a:gd name="T27" fmla="*/ 25 h 47"/>
                  <a:gd name="T28" fmla="*/ 29 w 56"/>
                  <a:gd name="T29" fmla="*/ 27 h 47"/>
                  <a:gd name="T30" fmla="*/ 25 w 56"/>
                  <a:gd name="T31" fmla="*/ 33 h 47"/>
                  <a:gd name="T32" fmla="*/ 25 w 56"/>
                  <a:gd name="T33" fmla="*/ 34 h 47"/>
                  <a:gd name="T34" fmla="*/ 23 w 56"/>
                  <a:gd name="T35" fmla="*/ 36 h 47"/>
                  <a:gd name="T36" fmla="*/ 21 w 56"/>
                  <a:gd name="T37" fmla="*/ 35 h 47"/>
                  <a:gd name="T38" fmla="*/ 17 w 56"/>
                  <a:gd name="T39" fmla="*/ 35 h 47"/>
                  <a:gd name="T40" fmla="*/ 9 w 56"/>
                  <a:gd name="T41" fmla="*/ 36 h 47"/>
                  <a:gd name="T42" fmla="*/ 2 w 56"/>
                  <a:gd name="T43" fmla="*/ 42 h 47"/>
                  <a:gd name="T44" fmla="*/ 1 w 56"/>
                  <a:gd name="T45" fmla="*/ 44 h 47"/>
                  <a:gd name="T46" fmla="*/ 3 w 56"/>
                  <a:gd name="T47" fmla="*/ 43 h 47"/>
                  <a:gd name="T48" fmla="*/ 5 w 56"/>
                  <a:gd name="T49" fmla="*/ 44 h 47"/>
                  <a:gd name="T50" fmla="*/ 22 w 56"/>
                  <a:gd name="T51" fmla="*/ 40 h 47"/>
                  <a:gd name="T52" fmla="*/ 21 w 56"/>
                  <a:gd name="T53" fmla="*/ 43 h 47"/>
                  <a:gd name="T54" fmla="*/ 24 w 56"/>
                  <a:gd name="T55" fmla="*/ 47 h 47"/>
                  <a:gd name="T56" fmla="*/ 27 w 56"/>
                  <a:gd name="T57" fmla="*/ 44 h 47"/>
                  <a:gd name="T58" fmla="*/ 30 w 56"/>
                  <a:gd name="T59" fmla="*/ 43 h 47"/>
                  <a:gd name="T60" fmla="*/ 31 w 56"/>
                  <a:gd name="T61" fmla="*/ 40 h 47"/>
                  <a:gd name="T62" fmla="*/ 38 w 56"/>
                  <a:gd name="T63" fmla="*/ 39 h 47"/>
                  <a:gd name="T64" fmla="*/ 41 w 56"/>
                  <a:gd name="T65" fmla="*/ 40 h 47"/>
                  <a:gd name="T66" fmla="*/ 43 w 56"/>
                  <a:gd name="T67" fmla="*/ 37 h 47"/>
                  <a:gd name="T68" fmla="*/ 45 w 56"/>
                  <a:gd name="T69" fmla="*/ 35 h 47"/>
                  <a:gd name="T70" fmla="*/ 46 w 56"/>
                  <a:gd name="T71" fmla="*/ 38 h 47"/>
                  <a:gd name="T72" fmla="*/ 48 w 56"/>
                  <a:gd name="T73" fmla="*/ 37 h 47"/>
                  <a:gd name="T74" fmla="*/ 49 w 56"/>
                  <a:gd name="T75" fmla="*/ 35 h 47"/>
                  <a:gd name="T76" fmla="*/ 49 w 56"/>
                  <a:gd name="T77" fmla="*/ 32 h 47"/>
                  <a:gd name="T78" fmla="*/ 51 w 56"/>
                  <a:gd name="T79" fmla="*/ 26 h 47"/>
                  <a:gd name="T80" fmla="*/ 51 w 56"/>
                  <a:gd name="T81" fmla="*/ 19 h 47"/>
                  <a:gd name="T82" fmla="*/ 53 w 56"/>
                  <a:gd name="T83" fmla="*/ 19 h 47"/>
                  <a:gd name="T84" fmla="*/ 55 w 56"/>
                  <a:gd name="T85" fmla="*/ 17 h 47"/>
                  <a:gd name="T86" fmla="*/ 55 w 56"/>
                  <a:gd name="T87" fmla="*/ 9 h 47"/>
                  <a:gd name="T88" fmla="*/ 52 w 56"/>
                  <a:gd name="T89" fmla="*/ 1 h 47"/>
                  <a:gd name="T90" fmla="*/ 52 w 56"/>
                  <a:gd name="T91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6" h="47">
                    <a:moveTo>
                      <a:pt x="52" y="1"/>
                    </a:moveTo>
                    <a:cubicBezTo>
                      <a:pt x="51" y="1"/>
                      <a:pt x="51" y="0"/>
                      <a:pt x="51" y="1"/>
                    </a:cubicBezTo>
                    <a:cubicBezTo>
                      <a:pt x="49" y="2"/>
                      <a:pt x="51" y="2"/>
                      <a:pt x="52" y="3"/>
                    </a:cubicBezTo>
                    <a:cubicBezTo>
                      <a:pt x="53" y="4"/>
                      <a:pt x="50" y="5"/>
                      <a:pt x="49" y="3"/>
                    </a:cubicBezTo>
                    <a:cubicBezTo>
                      <a:pt x="48" y="1"/>
                      <a:pt x="47" y="4"/>
                      <a:pt x="47" y="5"/>
                    </a:cubicBezTo>
                    <a:cubicBezTo>
                      <a:pt x="46" y="5"/>
                      <a:pt x="45" y="6"/>
                      <a:pt x="45" y="6"/>
                    </a:cubicBezTo>
                    <a:cubicBezTo>
                      <a:pt x="45" y="8"/>
                      <a:pt x="46" y="7"/>
                      <a:pt x="46" y="7"/>
                    </a:cubicBezTo>
                    <a:cubicBezTo>
                      <a:pt x="46" y="8"/>
                      <a:pt x="46" y="9"/>
                      <a:pt x="46" y="10"/>
                    </a:cubicBezTo>
                    <a:cubicBezTo>
                      <a:pt x="46" y="11"/>
                      <a:pt x="47" y="11"/>
                      <a:pt x="46" y="13"/>
                    </a:cubicBezTo>
                    <a:cubicBezTo>
                      <a:pt x="44" y="16"/>
                      <a:pt x="43" y="19"/>
                      <a:pt x="41" y="22"/>
                    </a:cubicBezTo>
                    <a:cubicBezTo>
                      <a:pt x="40" y="23"/>
                      <a:pt x="37" y="27"/>
                      <a:pt x="36" y="27"/>
                    </a:cubicBezTo>
                    <a:cubicBezTo>
                      <a:pt x="34" y="27"/>
                      <a:pt x="32" y="28"/>
                      <a:pt x="31" y="27"/>
                    </a:cubicBezTo>
                    <a:cubicBezTo>
                      <a:pt x="30" y="26"/>
                      <a:pt x="32" y="25"/>
                      <a:pt x="32" y="24"/>
                    </a:cubicBezTo>
                    <a:cubicBezTo>
                      <a:pt x="33" y="23"/>
                      <a:pt x="30" y="25"/>
                      <a:pt x="30" y="25"/>
                    </a:cubicBezTo>
                    <a:cubicBezTo>
                      <a:pt x="29" y="26"/>
                      <a:pt x="29" y="26"/>
                      <a:pt x="29" y="27"/>
                    </a:cubicBezTo>
                    <a:cubicBezTo>
                      <a:pt x="29" y="30"/>
                      <a:pt x="26" y="31"/>
                      <a:pt x="25" y="33"/>
                    </a:cubicBezTo>
                    <a:cubicBezTo>
                      <a:pt x="25" y="33"/>
                      <a:pt x="25" y="34"/>
                      <a:pt x="25" y="34"/>
                    </a:cubicBezTo>
                    <a:cubicBezTo>
                      <a:pt x="25" y="35"/>
                      <a:pt x="23" y="36"/>
                      <a:pt x="23" y="36"/>
                    </a:cubicBezTo>
                    <a:cubicBezTo>
                      <a:pt x="22" y="36"/>
                      <a:pt x="23" y="35"/>
                      <a:pt x="21" y="35"/>
                    </a:cubicBezTo>
                    <a:cubicBezTo>
                      <a:pt x="20" y="35"/>
                      <a:pt x="19" y="35"/>
                      <a:pt x="17" y="35"/>
                    </a:cubicBezTo>
                    <a:cubicBezTo>
                      <a:pt x="14" y="36"/>
                      <a:pt x="12" y="35"/>
                      <a:pt x="9" y="36"/>
                    </a:cubicBezTo>
                    <a:cubicBezTo>
                      <a:pt x="7" y="38"/>
                      <a:pt x="4" y="40"/>
                      <a:pt x="2" y="42"/>
                    </a:cubicBezTo>
                    <a:cubicBezTo>
                      <a:pt x="0" y="42"/>
                      <a:pt x="0" y="45"/>
                      <a:pt x="1" y="44"/>
                    </a:cubicBezTo>
                    <a:cubicBezTo>
                      <a:pt x="2" y="44"/>
                      <a:pt x="2" y="43"/>
                      <a:pt x="3" y="43"/>
                    </a:cubicBezTo>
                    <a:cubicBezTo>
                      <a:pt x="4" y="44"/>
                      <a:pt x="5" y="45"/>
                      <a:pt x="5" y="44"/>
                    </a:cubicBezTo>
                    <a:cubicBezTo>
                      <a:pt x="10" y="43"/>
                      <a:pt x="17" y="39"/>
                      <a:pt x="22" y="40"/>
                    </a:cubicBezTo>
                    <a:cubicBezTo>
                      <a:pt x="23" y="41"/>
                      <a:pt x="21" y="43"/>
                      <a:pt x="21" y="43"/>
                    </a:cubicBezTo>
                    <a:cubicBezTo>
                      <a:pt x="22" y="44"/>
                      <a:pt x="23" y="47"/>
                      <a:pt x="24" y="47"/>
                    </a:cubicBezTo>
                    <a:cubicBezTo>
                      <a:pt x="25" y="46"/>
                      <a:pt x="26" y="45"/>
                      <a:pt x="27" y="44"/>
                    </a:cubicBezTo>
                    <a:cubicBezTo>
                      <a:pt x="28" y="42"/>
                      <a:pt x="28" y="43"/>
                      <a:pt x="30" y="43"/>
                    </a:cubicBezTo>
                    <a:cubicBezTo>
                      <a:pt x="29" y="43"/>
                      <a:pt x="28" y="35"/>
                      <a:pt x="31" y="40"/>
                    </a:cubicBezTo>
                    <a:cubicBezTo>
                      <a:pt x="32" y="42"/>
                      <a:pt x="37" y="40"/>
                      <a:pt x="38" y="39"/>
                    </a:cubicBezTo>
                    <a:cubicBezTo>
                      <a:pt x="40" y="36"/>
                      <a:pt x="40" y="42"/>
                      <a:pt x="41" y="40"/>
                    </a:cubicBezTo>
                    <a:cubicBezTo>
                      <a:pt x="41" y="39"/>
                      <a:pt x="42" y="37"/>
                      <a:pt x="43" y="37"/>
                    </a:cubicBezTo>
                    <a:cubicBezTo>
                      <a:pt x="44" y="36"/>
                      <a:pt x="44" y="37"/>
                      <a:pt x="45" y="35"/>
                    </a:cubicBezTo>
                    <a:cubicBezTo>
                      <a:pt x="45" y="35"/>
                      <a:pt x="45" y="39"/>
                      <a:pt x="46" y="38"/>
                    </a:cubicBezTo>
                    <a:cubicBezTo>
                      <a:pt x="46" y="38"/>
                      <a:pt x="47" y="38"/>
                      <a:pt x="48" y="37"/>
                    </a:cubicBezTo>
                    <a:cubicBezTo>
                      <a:pt x="49" y="37"/>
                      <a:pt x="48" y="36"/>
                      <a:pt x="49" y="35"/>
                    </a:cubicBezTo>
                    <a:cubicBezTo>
                      <a:pt x="51" y="34"/>
                      <a:pt x="51" y="34"/>
                      <a:pt x="49" y="32"/>
                    </a:cubicBezTo>
                    <a:cubicBezTo>
                      <a:pt x="48" y="31"/>
                      <a:pt x="51" y="28"/>
                      <a:pt x="51" y="26"/>
                    </a:cubicBezTo>
                    <a:cubicBezTo>
                      <a:pt x="52" y="24"/>
                      <a:pt x="50" y="21"/>
                      <a:pt x="51" y="19"/>
                    </a:cubicBezTo>
                    <a:cubicBezTo>
                      <a:pt x="52" y="18"/>
                      <a:pt x="52" y="19"/>
                      <a:pt x="53" y="19"/>
                    </a:cubicBezTo>
                    <a:cubicBezTo>
                      <a:pt x="54" y="19"/>
                      <a:pt x="55" y="17"/>
                      <a:pt x="55" y="17"/>
                    </a:cubicBezTo>
                    <a:cubicBezTo>
                      <a:pt x="56" y="14"/>
                      <a:pt x="56" y="11"/>
                      <a:pt x="55" y="9"/>
                    </a:cubicBezTo>
                    <a:cubicBezTo>
                      <a:pt x="55" y="8"/>
                      <a:pt x="52" y="1"/>
                      <a:pt x="52" y="1"/>
                    </a:cubicBezTo>
                    <a:cubicBezTo>
                      <a:pt x="52" y="1"/>
                      <a:pt x="52" y="1"/>
                      <a:pt x="52" y="1"/>
                    </a:cubicBezTo>
                    <a:close/>
                  </a:path>
                </a:pathLst>
              </a:custGeom>
              <a:grpFill/>
              <a:ln w="4763" cap="flat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sp>
          <p:nvSpPr>
            <p:cNvPr id="492" name="Freeform 432">
              <a:extLst>
                <a:ext uri="{FF2B5EF4-FFF2-40B4-BE49-F238E27FC236}">
                  <a16:creationId xmlns:a16="http://schemas.microsoft.com/office/drawing/2014/main" id="{107FD017-224A-47F8-B5DA-410FCCD0D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4785" y="3685108"/>
              <a:ext cx="9557" cy="12742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1 h 3"/>
                <a:gd name="T4" fmla="*/ 2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2" y="0"/>
                    <a:pt x="0" y="1"/>
                    <a:pt x="0" y="1"/>
                  </a:cubicBezTo>
                  <a:cubicBezTo>
                    <a:pt x="1" y="3"/>
                    <a:pt x="2" y="1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3" name="Freeform 433">
              <a:extLst>
                <a:ext uri="{FF2B5EF4-FFF2-40B4-BE49-F238E27FC236}">
                  <a16:creationId xmlns:a16="http://schemas.microsoft.com/office/drawing/2014/main" id="{8CA3FCBE-26E7-4396-92E9-A807C357E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9037" y="3685108"/>
              <a:ext cx="60525" cy="46190"/>
            </a:xfrm>
            <a:custGeom>
              <a:avLst/>
              <a:gdLst>
                <a:gd name="T0" fmla="*/ 11 w 13"/>
                <a:gd name="T1" fmla="*/ 2 h 10"/>
                <a:gd name="T2" fmla="*/ 7 w 13"/>
                <a:gd name="T3" fmla="*/ 2 h 10"/>
                <a:gd name="T4" fmla="*/ 5 w 13"/>
                <a:gd name="T5" fmla="*/ 3 h 10"/>
                <a:gd name="T6" fmla="*/ 3 w 13"/>
                <a:gd name="T7" fmla="*/ 4 h 10"/>
                <a:gd name="T8" fmla="*/ 0 w 13"/>
                <a:gd name="T9" fmla="*/ 6 h 10"/>
                <a:gd name="T10" fmla="*/ 3 w 13"/>
                <a:gd name="T11" fmla="*/ 9 h 10"/>
                <a:gd name="T12" fmla="*/ 6 w 13"/>
                <a:gd name="T13" fmla="*/ 6 h 10"/>
                <a:gd name="T14" fmla="*/ 10 w 13"/>
                <a:gd name="T15" fmla="*/ 6 h 10"/>
                <a:gd name="T16" fmla="*/ 11 w 13"/>
                <a:gd name="T17" fmla="*/ 2 h 10"/>
                <a:gd name="T18" fmla="*/ 11 w 13"/>
                <a:gd name="T1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10">
                  <a:moveTo>
                    <a:pt x="11" y="2"/>
                  </a:moveTo>
                  <a:cubicBezTo>
                    <a:pt x="9" y="2"/>
                    <a:pt x="9" y="0"/>
                    <a:pt x="7" y="2"/>
                  </a:cubicBezTo>
                  <a:cubicBezTo>
                    <a:pt x="6" y="2"/>
                    <a:pt x="5" y="4"/>
                    <a:pt x="5" y="3"/>
                  </a:cubicBezTo>
                  <a:cubicBezTo>
                    <a:pt x="4" y="2"/>
                    <a:pt x="3" y="4"/>
                    <a:pt x="3" y="4"/>
                  </a:cubicBezTo>
                  <a:cubicBezTo>
                    <a:pt x="2" y="6"/>
                    <a:pt x="1" y="5"/>
                    <a:pt x="0" y="6"/>
                  </a:cubicBezTo>
                  <a:cubicBezTo>
                    <a:pt x="0" y="5"/>
                    <a:pt x="2" y="9"/>
                    <a:pt x="3" y="9"/>
                  </a:cubicBezTo>
                  <a:cubicBezTo>
                    <a:pt x="3" y="10"/>
                    <a:pt x="5" y="6"/>
                    <a:pt x="6" y="6"/>
                  </a:cubicBezTo>
                  <a:cubicBezTo>
                    <a:pt x="7" y="6"/>
                    <a:pt x="9" y="7"/>
                    <a:pt x="10" y="6"/>
                  </a:cubicBezTo>
                  <a:cubicBezTo>
                    <a:pt x="11" y="6"/>
                    <a:pt x="13" y="3"/>
                    <a:pt x="11" y="2"/>
                  </a:cubicBezTo>
                  <a:cubicBezTo>
                    <a:pt x="10" y="2"/>
                    <a:pt x="11" y="2"/>
                    <a:pt x="11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4" name="Freeform 434">
              <a:extLst>
                <a:ext uri="{FF2B5EF4-FFF2-40B4-BE49-F238E27FC236}">
                  <a16:creationId xmlns:a16="http://schemas.microsoft.com/office/drawing/2014/main" id="{D7350A44-F26B-4B64-A0E0-3A67E940E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8513" y="3702629"/>
              <a:ext cx="50968" cy="74861"/>
            </a:xfrm>
            <a:custGeom>
              <a:avLst/>
              <a:gdLst>
                <a:gd name="T0" fmla="*/ 7 w 11"/>
                <a:gd name="T1" fmla="*/ 0 h 16"/>
                <a:gd name="T2" fmla="*/ 2 w 11"/>
                <a:gd name="T3" fmla="*/ 2 h 16"/>
                <a:gd name="T4" fmla="*/ 0 w 11"/>
                <a:gd name="T5" fmla="*/ 6 h 16"/>
                <a:gd name="T6" fmla="*/ 2 w 11"/>
                <a:gd name="T7" fmla="*/ 6 h 16"/>
                <a:gd name="T8" fmla="*/ 3 w 11"/>
                <a:gd name="T9" fmla="*/ 4 h 16"/>
                <a:gd name="T10" fmla="*/ 4 w 11"/>
                <a:gd name="T11" fmla="*/ 5 h 16"/>
                <a:gd name="T12" fmla="*/ 3 w 11"/>
                <a:gd name="T13" fmla="*/ 10 h 16"/>
                <a:gd name="T14" fmla="*/ 3 w 11"/>
                <a:gd name="T15" fmla="*/ 11 h 16"/>
                <a:gd name="T16" fmla="*/ 3 w 11"/>
                <a:gd name="T17" fmla="*/ 13 h 16"/>
                <a:gd name="T18" fmla="*/ 5 w 11"/>
                <a:gd name="T19" fmla="*/ 12 h 16"/>
                <a:gd name="T20" fmla="*/ 6 w 11"/>
                <a:gd name="T21" fmla="*/ 15 h 16"/>
                <a:gd name="T22" fmla="*/ 8 w 11"/>
                <a:gd name="T23" fmla="*/ 12 h 16"/>
                <a:gd name="T24" fmla="*/ 11 w 11"/>
                <a:gd name="T25" fmla="*/ 7 h 16"/>
                <a:gd name="T26" fmla="*/ 10 w 11"/>
                <a:gd name="T27" fmla="*/ 2 h 16"/>
                <a:gd name="T28" fmla="*/ 7 w 11"/>
                <a:gd name="T2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6">
                  <a:moveTo>
                    <a:pt x="7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0" y="3"/>
                    <a:pt x="0" y="4"/>
                    <a:pt x="0" y="6"/>
                  </a:cubicBezTo>
                  <a:cubicBezTo>
                    <a:pt x="0" y="5"/>
                    <a:pt x="3" y="5"/>
                    <a:pt x="2" y="6"/>
                  </a:cubicBezTo>
                  <a:cubicBezTo>
                    <a:pt x="3" y="5"/>
                    <a:pt x="2" y="4"/>
                    <a:pt x="3" y="4"/>
                  </a:cubicBezTo>
                  <a:cubicBezTo>
                    <a:pt x="3" y="4"/>
                    <a:pt x="4" y="4"/>
                    <a:pt x="4" y="5"/>
                  </a:cubicBezTo>
                  <a:cubicBezTo>
                    <a:pt x="4" y="7"/>
                    <a:pt x="4" y="8"/>
                    <a:pt x="3" y="10"/>
                  </a:cubicBezTo>
                  <a:cubicBezTo>
                    <a:pt x="2" y="11"/>
                    <a:pt x="3" y="11"/>
                    <a:pt x="3" y="11"/>
                  </a:cubicBezTo>
                  <a:cubicBezTo>
                    <a:pt x="3" y="12"/>
                    <a:pt x="3" y="13"/>
                    <a:pt x="3" y="13"/>
                  </a:cubicBezTo>
                  <a:cubicBezTo>
                    <a:pt x="3" y="16"/>
                    <a:pt x="5" y="12"/>
                    <a:pt x="5" y="12"/>
                  </a:cubicBezTo>
                  <a:cubicBezTo>
                    <a:pt x="5" y="12"/>
                    <a:pt x="5" y="15"/>
                    <a:pt x="6" y="15"/>
                  </a:cubicBezTo>
                  <a:cubicBezTo>
                    <a:pt x="6" y="16"/>
                    <a:pt x="8" y="13"/>
                    <a:pt x="8" y="12"/>
                  </a:cubicBezTo>
                  <a:cubicBezTo>
                    <a:pt x="10" y="10"/>
                    <a:pt x="10" y="8"/>
                    <a:pt x="11" y="7"/>
                  </a:cubicBezTo>
                  <a:cubicBezTo>
                    <a:pt x="11" y="5"/>
                    <a:pt x="10" y="4"/>
                    <a:pt x="10" y="2"/>
                  </a:cubicBezTo>
                  <a:cubicBezTo>
                    <a:pt x="10" y="0"/>
                    <a:pt x="7" y="2"/>
                    <a:pt x="7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5" name="Freeform 435">
              <a:extLst>
                <a:ext uri="{FF2B5EF4-FFF2-40B4-BE49-F238E27FC236}">
                  <a16:creationId xmlns:a16="http://schemas.microsoft.com/office/drawing/2014/main" id="{887A586A-CC4C-4CE7-BF99-CD6320C2B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7545" y="3885799"/>
              <a:ext cx="17521" cy="14335"/>
            </a:xfrm>
            <a:custGeom>
              <a:avLst/>
              <a:gdLst>
                <a:gd name="T0" fmla="*/ 4 w 4"/>
                <a:gd name="T1" fmla="*/ 0 h 3"/>
                <a:gd name="T2" fmla="*/ 1 w 4"/>
                <a:gd name="T3" fmla="*/ 3 h 3"/>
                <a:gd name="T4" fmla="*/ 4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cubicBezTo>
                    <a:pt x="3" y="0"/>
                    <a:pt x="0" y="1"/>
                    <a:pt x="1" y="3"/>
                  </a:cubicBezTo>
                  <a:cubicBezTo>
                    <a:pt x="1" y="3"/>
                    <a:pt x="4" y="0"/>
                    <a:pt x="4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6" name="Freeform 436">
              <a:extLst>
                <a:ext uri="{FF2B5EF4-FFF2-40B4-BE49-F238E27FC236}">
                  <a16:creationId xmlns:a16="http://schemas.microsoft.com/office/drawing/2014/main" id="{D92634F6-8AB0-4A90-94AC-6647AACFF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956" y="3839608"/>
              <a:ext cx="9557" cy="7964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2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7" name="Freeform 437">
              <a:extLst>
                <a:ext uri="{FF2B5EF4-FFF2-40B4-BE49-F238E27FC236}">
                  <a16:creationId xmlns:a16="http://schemas.microsoft.com/office/drawing/2014/main" id="{C7B1D322-D119-4805-8039-19DAC0205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3127" y="3936767"/>
              <a:ext cx="9557" cy="4778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8" name="Freeform 438">
              <a:extLst>
                <a:ext uri="{FF2B5EF4-FFF2-40B4-BE49-F238E27FC236}">
                  <a16:creationId xmlns:a16="http://schemas.microsoft.com/office/drawing/2014/main" id="{B1397768-853C-401A-8465-06F5BD8B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3933" y="3919246"/>
              <a:ext cx="55747" cy="78046"/>
            </a:xfrm>
            <a:custGeom>
              <a:avLst/>
              <a:gdLst>
                <a:gd name="T0" fmla="*/ 8 w 12"/>
                <a:gd name="T1" fmla="*/ 1 h 17"/>
                <a:gd name="T2" fmla="*/ 0 w 12"/>
                <a:gd name="T3" fmla="*/ 8 h 17"/>
                <a:gd name="T4" fmla="*/ 1 w 12"/>
                <a:gd name="T5" fmla="*/ 14 h 17"/>
                <a:gd name="T6" fmla="*/ 3 w 12"/>
                <a:gd name="T7" fmla="*/ 17 h 17"/>
                <a:gd name="T8" fmla="*/ 8 w 12"/>
                <a:gd name="T9" fmla="*/ 1 h 17"/>
                <a:gd name="T10" fmla="*/ 8 w 12"/>
                <a:gd name="T11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7">
                  <a:moveTo>
                    <a:pt x="8" y="1"/>
                  </a:moveTo>
                  <a:cubicBezTo>
                    <a:pt x="5" y="0"/>
                    <a:pt x="1" y="6"/>
                    <a:pt x="0" y="8"/>
                  </a:cubicBezTo>
                  <a:cubicBezTo>
                    <a:pt x="0" y="10"/>
                    <a:pt x="0" y="12"/>
                    <a:pt x="1" y="14"/>
                  </a:cubicBezTo>
                  <a:cubicBezTo>
                    <a:pt x="1" y="14"/>
                    <a:pt x="3" y="17"/>
                    <a:pt x="3" y="17"/>
                  </a:cubicBezTo>
                  <a:cubicBezTo>
                    <a:pt x="4" y="15"/>
                    <a:pt x="12" y="2"/>
                    <a:pt x="8" y="1"/>
                  </a:cubicBezTo>
                  <a:cubicBezTo>
                    <a:pt x="7" y="1"/>
                    <a:pt x="9" y="1"/>
                    <a:pt x="8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9" name="Freeform 439">
              <a:extLst>
                <a:ext uri="{FF2B5EF4-FFF2-40B4-BE49-F238E27FC236}">
                  <a16:creationId xmlns:a16="http://schemas.microsoft.com/office/drawing/2014/main" id="{0FDA922E-D67C-4686-A624-15BA4F9B2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8383" y="4049854"/>
              <a:ext cx="65304" cy="46190"/>
            </a:xfrm>
            <a:custGeom>
              <a:avLst/>
              <a:gdLst>
                <a:gd name="T0" fmla="*/ 13 w 14"/>
                <a:gd name="T1" fmla="*/ 1 h 10"/>
                <a:gd name="T2" fmla="*/ 9 w 14"/>
                <a:gd name="T3" fmla="*/ 0 h 10"/>
                <a:gd name="T4" fmla="*/ 4 w 14"/>
                <a:gd name="T5" fmla="*/ 2 h 10"/>
                <a:gd name="T6" fmla="*/ 4 w 14"/>
                <a:gd name="T7" fmla="*/ 9 h 10"/>
                <a:gd name="T8" fmla="*/ 11 w 14"/>
                <a:gd name="T9" fmla="*/ 6 h 10"/>
                <a:gd name="T10" fmla="*/ 13 w 14"/>
                <a:gd name="T11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10">
                  <a:moveTo>
                    <a:pt x="13" y="1"/>
                  </a:moveTo>
                  <a:cubicBezTo>
                    <a:pt x="12" y="1"/>
                    <a:pt x="11" y="0"/>
                    <a:pt x="9" y="0"/>
                  </a:cubicBezTo>
                  <a:cubicBezTo>
                    <a:pt x="7" y="0"/>
                    <a:pt x="6" y="1"/>
                    <a:pt x="4" y="2"/>
                  </a:cubicBezTo>
                  <a:cubicBezTo>
                    <a:pt x="2" y="4"/>
                    <a:pt x="0" y="7"/>
                    <a:pt x="4" y="9"/>
                  </a:cubicBezTo>
                  <a:cubicBezTo>
                    <a:pt x="6" y="10"/>
                    <a:pt x="10" y="8"/>
                    <a:pt x="11" y="6"/>
                  </a:cubicBezTo>
                  <a:cubicBezTo>
                    <a:pt x="11" y="5"/>
                    <a:pt x="14" y="1"/>
                    <a:pt x="13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0" name="Freeform 440">
              <a:extLst>
                <a:ext uri="{FF2B5EF4-FFF2-40B4-BE49-F238E27FC236}">
                  <a16:creationId xmlns:a16="http://schemas.microsoft.com/office/drawing/2014/main" id="{D0E01157-B027-46F3-804C-4FF408896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376" y="4081710"/>
              <a:ext cx="93973" cy="132200"/>
            </a:xfrm>
            <a:custGeom>
              <a:avLst/>
              <a:gdLst>
                <a:gd name="T0" fmla="*/ 12 w 20"/>
                <a:gd name="T1" fmla="*/ 2 h 28"/>
                <a:gd name="T2" fmla="*/ 9 w 20"/>
                <a:gd name="T3" fmla="*/ 2 h 28"/>
                <a:gd name="T4" fmla="*/ 4 w 20"/>
                <a:gd name="T5" fmla="*/ 3 h 28"/>
                <a:gd name="T6" fmla="*/ 3 w 20"/>
                <a:gd name="T7" fmla="*/ 11 h 28"/>
                <a:gd name="T8" fmla="*/ 3 w 20"/>
                <a:gd name="T9" fmla="*/ 13 h 28"/>
                <a:gd name="T10" fmla="*/ 0 w 20"/>
                <a:gd name="T11" fmla="*/ 13 h 28"/>
                <a:gd name="T12" fmla="*/ 3 w 20"/>
                <a:gd name="T13" fmla="*/ 22 h 28"/>
                <a:gd name="T14" fmla="*/ 5 w 20"/>
                <a:gd name="T15" fmla="*/ 20 h 28"/>
                <a:gd name="T16" fmla="*/ 7 w 20"/>
                <a:gd name="T17" fmla="*/ 22 h 28"/>
                <a:gd name="T18" fmla="*/ 4 w 20"/>
                <a:gd name="T19" fmla="*/ 23 h 28"/>
                <a:gd name="T20" fmla="*/ 8 w 20"/>
                <a:gd name="T21" fmla="*/ 26 h 28"/>
                <a:gd name="T22" fmla="*/ 11 w 20"/>
                <a:gd name="T23" fmla="*/ 25 h 28"/>
                <a:gd name="T24" fmla="*/ 15 w 20"/>
                <a:gd name="T25" fmla="*/ 28 h 28"/>
                <a:gd name="T26" fmla="*/ 14 w 20"/>
                <a:gd name="T27" fmla="*/ 25 h 28"/>
                <a:gd name="T28" fmla="*/ 17 w 20"/>
                <a:gd name="T29" fmla="*/ 24 h 28"/>
                <a:gd name="T30" fmla="*/ 10 w 20"/>
                <a:gd name="T31" fmla="*/ 22 h 28"/>
                <a:gd name="T32" fmla="*/ 9 w 20"/>
                <a:gd name="T33" fmla="*/ 16 h 28"/>
                <a:gd name="T34" fmla="*/ 12 w 20"/>
                <a:gd name="T35" fmla="*/ 12 h 28"/>
                <a:gd name="T36" fmla="*/ 13 w 20"/>
                <a:gd name="T37" fmla="*/ 7 h 28"/>
                <a:gd name="T38" fmla="*/ 12 w 20"/>
                <a:gd name="T39" fmla="*/ 2 h 28"/>
                <a:gd name="T40" fmla="*/ 12 w 20"/>
                <a:gd name="T41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" h="28">
                  <a:moveTo>
                    <a:pt x="12" y="2"/>
                  </a:moveTo>
                  <a:cubicBezTo>
                    <a:pt x="10" y="1"/>
                    <a:pt x="11" y="5"/>
                    <a:pt x="9" y="2"/>
                  </a:cubicBezTo>
                  <a:cubicBezTo>
                    <a:pt x="8" y="0"/>
                    <a:pt x="4" y="1"/>
                    <a:pt x="4" y="3"/>
                  </a:cubicBezTo>
                  <a:cubicBezTo>
                    <a:pt x="3" y="6"/>
                    <a:pt x="4" y="8"/>
                    <a:pt x="3" y="11"/>
                  </a:cubicBezTo>
                  <a:cubicBezTo>
                    <a:pt x="3" y="12"/>
                    <a:pt x="3" y="13"/>
                    <a:pt x="3" y="13"/>
                  </a:cubicBezTo>
                  <a:cubicBezTo>
                    <a:pt x="2" y="14"/>
                    <a:pt x="0" y="13"/>
                    <a:pt x="0" y="13"/>
                  </a:cubicBezTo>
                  <a:cubicBezTo>
                    <a:pt x="0" y="13"/>
                    <a:pt x="2" y="22"/>
                    <a:pt x="3" y="22"/>
                  </a:cubicBezTo>
                  <a:cubicBezTo>
                    <a:pt x="3" y="22"/>
                    <a:pt x="4" y="19"/>
                    <a:pt x="5" y="20"/>
                  </a:cubicBezTo>
                  <a:cubicBezTo>
                    <a:pt x="5" y="20"/>
                    <a:pt x="7" y="21"/>
                    <a:pt x="7" y="22"/>
                  </a:cubicBezTo>
                  <a:cubicBezTo>
                    <a:pt x="7" y="23"/>
                    <a:pt x="4" y="21"/>
                    <a:pt x="4" y="23"/>
                  </a:cubicBezTo>
                  <a:cubicBezTo>
                    <a:pt x="4" y="25"/>
                    <a:pt x="6" y="27"/>
                    <a:pt x="8" y="26"/>
                  </a:cubicBezTo>
                  <a:cubicBezTo>
                    <a:pt x="9" y="26"/>
                    <a:pt x="10" y="24"/>
                    <a:pt x="11" y="25"/>
                  </a:cubicBezTo>
                  <a:cubicBezTo>
                    <a:pt x="11" y="25"/>
                    <a:pt x="15" y="28"/>
                    <a:pt x="15" y="28"/>
                  </a:cubicBezTo>
                  <a:cubicBezTo>
                    <a:pt x="16" y="27"/>
                    <a:pt x="13" y="26"/>
                    <a:pt x="14" y="25"/>
                  </a:cubicBezTo>
                  <a:cubicBezTo>
                    <a:pt x="13" y="26"/>
                    <a:pt x="20" y="28"/>
                    <a:pt x="17" y="24"/>
                  </a:cubicBezTo>
                  <a:cubicBezTo>
                    <a:pt x="15" y="22"/>
                    <a:pt x="11" y="25"/>
                    <a:pt x="10" y="22"/>
                  </a:cubicBezTo>
                  <a:cubicBezTo>
                    <a:pt x="9" y="20"/>
                    <a:pt x="9" y="19"/>
                    <a:pt x="9" y="16"/>
                  </a:cubicBezTo>
                  <a:cubicBezTo>
                    <a:pt x="9" y="14"/>
                    <a:pt x="11" y="14"/>
                    <a:pt x="12" y="12"/>
                  </a:cubicBezTo>
                  <a:cubicBezTo>
                    <a:pt x="14" y="10"/>
                    <a:pt x="14" y="9"/>
                    <a:pt x="13" y="7"/>
                  </a:cubicBezTo>
                  <a:cubicBezTo>
                    <a:pt x="13" y="7"/>
                    <a:pt x="13" y="2"/>
                    <a:pt x="12" y="2"/>
                  </a:cubicBezTo>
                  <a:cubicBezTo>
                    <a:pt x="11" y="2"/>
                    <a:pt x="13" y="2"/>
                    <a:pt x="12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1" name="Freeform 441">
              <a:extLst>
                <a:ext uri="{FF2B5EF4-FFF2-40B4-BE49-F238E27FC236}">
                  <a16:creationId xmlns:a16="http://schemas.microsoft.com/office/drawing/2014/main" id="{580F97EA-FA7A-4D37-AD58-DB8DE98A8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4015" y="4194796"/>
              <a:ext cx="28669" cy="36635"/>
            </a:xfrm>
            <a:custGeom>
              <a:avLst/>
              <a:gdLst>
                <a:gd name="T0" fmla="*/ 3 w 6"/>
                <a:gd name="T1" fmla="*/ 1 h 8"/>
                <a:gd name="T2" fmla="*/ 1 w 6"/>
                <a:gd name="T3" fmla="*/ 1 h 8"/>
                <a:gd name="T4" fmla="*/ 0 w 6"/>
                <a:gd name="T5" fmla="*/ 3 h 8"/>
                <a:gd name="T6" fmla="*/ 2 w 6"/>
                <a:gd name="T7" fmla="*/ 6 h 8"/>
                <a:gd name="T8" fmla="*/ 5 w 6"/>
                <a:gd name="T9" fmla="*/ 7 h 8"/>
                <a:gd name="T10" fmla="*/ 4 w 6"/>
                <a:gd name="T11" fmla="*/ 4 h 8"/>
                <a:gd name="T12" fmla="*/ 3 w 6"/>
                <a:gd name="T13" fmla="*/ 1 h 8"/>
                <a:gd name="T14" fmla="*/ 3 w 6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8">
                  <a:moveTo>
                    <a:pt x="3" y="1"/>
                  </a:moveTo>
                  <a:cubicBezTo>
                    <a:pt x="3" y="1"/>
                    <a:pt x="2" y="0"/>
                    <a:pt x="1" y="1"/>
                  </a:cubicBezTo>
                  <a:cubicBezTo>
                    <a:pt x="1" y="2"/>
                    <a:pt x="0" y="2"/>
                    <a:pt x="0" y="3"/>
                  </a:cubicBezTo>
                  <a:cubicBezTo>
                    <a:pt x="1" y="4"/>
                    <a:pt x="0" y="5"/>
                    <a:pt x="2" y="6"/>
                  </a:cubicBezTo>
                  <a:cubicBezTo>
                    <a:pt x="2" y="6"/>
                    <a:pt x="6" y="8"/>
                    <a:pt x="5" y="7"/>
                  </a:cubicBezTo>
                  <a:cubicBezTo>
                    <a:pt x="5" y="6"/>
                    <a:pt x="5" y="5"/>
                    <a:pt x="4" y="4"/>
                  </a:cubicBezTo>
                  <a:cubicBezTo>
                    <a:pt x="2" y="4"/>
                    <a:pt x="2" y="1"/>
                    <a:pt x="3" y="1"/>
                  </a:cubicBezTo>
                  <a:cubicBezTo>
                    <a:pt x="2" y="1"/>
                    <a:pt x="4" y="1"/>
                    <a:pt x="3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2" name="Freeform 443">
              <a:extLst>
                <a:ext uri="{FF2B5EF4-FFF2-40B4-BE49-F238E27FC236}">
                  <a16:creationId xmlns:a16="http://schemas.microsoft.com/office/drawing/2014/main" id="{31AF90A6-4887-4E77-B813-4CFED3D88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8710" y="4199575"/>
              <a:ext cx="28669" cy="36635"/>
            </a:xfrm>
            <a:custGeom>
              <a:avLst/>
              <a:gdLst>
                <a:gd name="T0" fmla="*/ 6 w 6"/>
                <a:gd name="T1" fmla="*/ 5 h 8"/>
                <a:gd name="T2" fmla="*/ 0 w 6"/>
                <a:gd name="T3" fmla="*/ 2 h 8"/>
                <a:gd name="T4" fmla="*/ 3 w 6"/>
                <a:gd name="T5" fmla="*/ 6 h 8"/>
                <a:gd name="T6" fmla="*/ 6 w 6"/>
                <a:gd name="T7" fmla="*/ 5 h 8"/>
                <a:gd name="T8" fmla="*/ 6 w 6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5"/>
                  </a:moveTo>
                  <a:cubicBezTo>
                    <a:pt x="5" y="4"/>
                    <a:pt x="3" y="0"/>
                    <a:pt x="0" y="2"/>
                  </a:cubicBezTo>
                  <a:cubicBezTo>
                    <a:pt x="0" y="2"/>
                    <a:pt x="3" y="5"/>
                    <a:pt x="3" y="6"/>
                  </a:cubicBezTo>
                  <a:cubicBezTo>
                    <a:pt x="3" y="8"/>
                    <a:pt x="6" y="8"/>
                    <a:pt x="6" y="5"/>
                  </a:cubicBezTo>
                  <a:cubicBezTo>
                    <a:pt x="6" y="5"/>
                    <a:pt x="6" y="6"/>
                    <a:pt x="6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3" name="Freeform 444">
              <a:extLst>
                <a:ext uri="{FF2B5EF4-FFF2-40B4-BE49-F238E27FC236}">
                  <a16:creationId xmlns:a16="http://schemas.microsoft.com/office/drawing/2014/main" id="{C0021E89-53E8-46A0-9E46-C22FEFA0C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2159" y="4236208"/>
              <a:ext cx="41412" cy="47783"/>
            </a:xfrm>
            <a:custGeom>
              <a:avLst/>
              <a:gdLst>
                <a:gd name="T0" fmla="*/ 3 w 9"/>
                <a:gd name="T1" fmla="*/ 2 h 10"/>
                <a:gd name="T2" fmla="*/ 0 w 9"/>
                <a:gd name="T3" fmla="*/ 2 h 10"/>
                <a:gd name="T4" fmla="*/ 2 w 9"/>
                <a:gd name="T5" fmla="*/ 4 h 10"/>
                <a:gd name="T6" fmla="*/ 1 w 9"/>
                <a:gd name="T7" fmla="*/ 9 h 10"/>
                <a:gd name="T8" fmla="*/ 6 w 9"/>
                <a:gd name="T9" fmla="*/ 6 h 10"/>
                <a:gd name="T10" fmla="*/ 3 w 9"/>
                <a:gd name="T11" fmla="*/ 2 h 10"/>
                <a:gd name="T12" fmla="*/ 3 w 9"/>
                <a:gd name="T13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0">
                  <a:moveTo>
                    <a:pt x="3" y="2"/>
                  </a:moveTo>
                  <a:cubicBezTo>
                    <a:pt x="2" y="1"/>
                    <a:pt x="1" y="1"/>
                    <a:pt x="0" y="2"/>
                  </a:cubicBezTo>
                  <a:cubicBezTo>
                    <a:pt x="0" y="3"/>
                    <a:pt x="2" y="3"/>
                    <a:pt x="2" y="4"/>
                  </a:cubicBezTo>
                  <a:cubicBezTo>
                    <a:pt x="3" y="5"/>
                    <a:pt x="0" y="8"/>
                    <a:pt x="1" y="9"/>
                  </a:cubicBezTo>
                  <a:cubicBezTo>
                    <a:pt x="1" y="10"/>
                    <a:pt x="5" y="6"/>
                    <a:pt x="6" y="6"/>
                  </a:cubicBezTo>
                  <a:cubicBezTo>
                    <a:pt x="9" y="6"/>
                    <a:pt x="3" y="2"/>
                    <a:pt x="3" y="2"/>
                  </a:cubicBezTo>
                  <a:cubicBezTo>
                    <a:pt x="1" y="0"/>
                    <a:pt x="3" y="2"/>
                    <a:pt x="3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4" name="Freeform 445">
              <a:extLst>
                <a:ext uri="{FF2B5EF4-FFF2-40B4-BE49-F238E27FC236}">
                  <a16:creationId xmlns:a16="http://schemas.microsoft.com/office/drawing/2014/main" id="{8D25C77B-3CC6-400F-B4E7-113EE89D3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1716" y="4264878"/>
              <a:ext cx="31856" cy="50968"/>
            </a:xfrm>
            <a:custGeom>
              <a:avLst/>
              <a:gdLst>
                <a:gd name="T0" fmla="*/ 6 w 7"/>
                <a:gd name="T1" fmla="*/ 1 h 11"/>
                <a:gd name="T2" fmla="*/ 3 w 7"/>
                <a:gd name="T3" fmla="*/ 5 h 11"/>
                <a:gd name="T4" fmla="*/ 3 w 7"/>
                <a:gd name="T5" fmla="*/ 9 h 11"/>
                <a:gd name="T6" fmla="*/ 5 w 7"/>
                <a:gd name="T7" fmla="*/ 6 h 11"/>
                <a:gd name="T8" fmla="*/ 6 w 7"/>
                <a:gd name="T9" fmla="*/ 1 h 11"/>
                <a:gd name="T10" fmla="*/ 6 w 7"/>
                <a:gd name="T1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1">
                  <a:moveTo>
                    <a:pt x="6" y="1"/>
                  </a:moveTo>
                  <a:cubicBezTo>
                    <a:pt x="3" y="1"/>
                    <a:pt x="4" y="4"/>
                    <a:pt x="3" y="5"/>
                  </a:cubicBezTo>
                  <a:cubicBezTo>
                    <a:pt x="0" y="7"/>
                    <a:pt x="1" y="7"/>
                    <a:pt x="3" y="9"/>
                  </a:cubicBezTo>
                  <a:cubicBezTo>
                    <a:pt x="6" y="11"/>
                    <a:pt x="4" y="8"/>
                    <a:pt x="5" y="6"/>
                  </a:cubicBezTo>
                  <a:cubicBezTo>
                    <a:pt x="5" y="6"/>
                    <a:pt x="7" y="0"/>
                    <a:pt x="6" y="1"/>
                  </a:cubicBezTo>
                  <a:cubicBezTo>
                    <a:pt x="5" y="1"/>
                    <a:pt x="6" y="0"/>
                    <a:pt x="6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5" name="Freeform 446">
              <a:extLst>
                <a:ext uri="{FF2B5EF4-FFF2-40B4-BE49-F238E27FC236}">
                  <a16:creationId xmlns:a16="http://schemas.microsoft.com/office/drawing/2014/main" id="{585A8510-AA3D-4C0B-8CCC-52F715443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8791" y="4260100"/>
              <a:ext cx="19114" cy="36635"/>
            </a:xfrm>
            <a:custGeom>
              <a:avLst/>
              <a:gdLst>
                <a:gd name="T0" fmla="*/ 3 w 4"/>
                <a:gd name="T1" fmla="*/ 1 h 8"/>
                <a:gd name="T2" fmla="*/ 0 w 4"/>
                <a:gd name="T3" fmla="*/ 8 h 8"/>
                <a:gd name="T4" fmla="*/ 3 w 4"/>
                <a:gd name="T5" fmla="*/ 5 h 8"/>
                <a:gd name="T6" fmla="*/ 3 w 4"/>
                <a:gd name="T7" fmla="*/ 1 h 8"/>
                <a:gd name="T8" fmla="*/ 3 w 4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8">
                  <a:moveTo>
                    <a:pt x="3" y="1"/>
                  </a:moveTo>
                  <a:cubicBezTo>
                    <a:pt x="2" y="1"/>
                    <a:pt x="0" y="7"/>
                    <a:pt x="0" y="8"/>
                  </a:cubicBezTo>
                  <a:cubicBezTo>
                    <a:pt x="0" y="8"/>
                    <a:pt x="2" y="6"/>
                    <a:pt x="3" y="5"/>
                  </a:cubicBezTo>
                  <a:cubicBezTo>
                    <a:pt x="3" y="5"/>
                    <a:pt x="4" y="0"/>
                    <a:pt x="3" y="1"/>
                  </a:cubicBezTo>
                  <a:cubicBezTo>
                    <a:pt x="2" y="1"/>
                    <a:pt x="3" y="1"/>
                    <a:pt x="3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6" name="Freeform 447">
              <a:extLst>
                <a:ext uri="{FF2B5EF4-FFF2-40B4-BE49-F238E27FC236}">
                  <a16:creationId xmlns:a16="http://schemas.microsoft.com/office/drawing/2014/main" id="{80687FF2-4B07-41B5-986D-4BF341728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8349" y="4283991"/>
              <a:ext cx="28669" cy="17521"/>
            </a:xfrm>
            <a:custGeom>
              <a:avLst/>
              <a:gdLst>
                <a:gd name="T0" fmla="*/ 1 w 6"/>
                <a:gd name="T1" fmla="*/ 1 h 4"/>
                <a:gd name="T2" fmla="*/ 3 w 6"/>
                <a:gd name="T3" fmla="*/ 3 h 4"/>
                <a:gd name="T4" fmla="*/ 1 w 6"/>
                <a:gd name="T5" fmla="*/ 1 h 4"/>
                <a:gd name="T6" fmla="*/ 1 w 6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1" y="1"/>
                  </a:moveTo>
                  <a:cubicBezTo>
                    <a:pt x="0" y="3"/>
                    <a:pt x="1" y="4"/>
                    <a:pt x="3" y="3"/>
                  </a:cubicBezTo>
                  <a:cubicBezTo>
                    <a:pt x="6" y="3"/>
                    <a:pt x="2" y="0"/>
                    <a:pt x="1" y="1"/>
                  </a:cubicBezTo>
                  <a:cubicBezTo>
                    <a:pt x="1" y="2"/>
                    <a:pt x="2" y="1"/>
                    <a:pt x="1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7" name="Freeform 450">
              <a:extLst>
                <a:ext uri="{FF2B5EF4-FFF2-40B4-BE49-F238E27FC236}">
                  <a16:creationId xmlns:a16="http://schemas.microsoft.com/office/drawing/2014/main" id="{7DB0B2C3-BABA-4507-B959-3398055FE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3850" y="4269657"/>
              <a:ext cx="55747" cy="55747"/>
            </a:xfrm>
            <a:custGeom>
              <a:avLst/>
              <a:gdLst>
                <a:gd name="T0" fmla="*/ 11 w 12"/>
                <a:gd name="T1" fmla="*/ 0 h 12"/>
                <a:gd name="T2" fmla="*/ 6 w 12"/>
                <a:gd name="T3" fmla="*/ 6 h 12"/>
                <a:gd name="T4" fmla="*/ 0 w 12"/>
                <a:gd name="T5" fmla="*/ 12 h 12"/>
                <a:gd name="T6" fmla="*/ 4 w 12"/>
                <a:gd name="T7" fmla="*/ 10 h 12"/>
                <a:gd name="T8" fmla="*/ 8 w 12"/>
                <a:gd name="T9" fmla="*/ 7 h 12"/>
                <a:gd name="T10" fmla="*/ 10 w 12"/>
                <a:gd name="T11" fmla="*/ 3 h 12"/>
                <a:gd name="T12" fmla="*/ 11 w 12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">
                  <a:moveTo>
                    <a:pt x="11" y="0"/>
                  </a:moveTo>
                  <a:cubicBezTo>
                    <a:pt x="9" y="1"/>
                    <a:pt x="7" y="4"/>
                    <a:pt x="6" y="6"/>
                  </a:cubicBezTo>
                  <a:cubicBezTo>
                    <a:pt x="5" y="7"/>
                    <a:pt x="0" y="10"/>
                    <a:pt x="0" y="12"/>
                  </a:cubicBezTo>
                  <a:cubicBezTo>
                    <a:pt x="0" y="12"/>
                    <a:pt x="3" y="11"/>
                    <a:pt x="4" y="10"/>
                  </a:cubicBezTo>
                  <a:cubicBezTo>
                    <a:pt x="5" y="10"/>
                    <a:pt x="7" y="8"/>
                    <a:pt x="8" y="7"/>
                  </a:cubicBezTo>
                  <a:cubicBezTo>
                    <a:pt x="8" y="5"/>
                    <a:pt x="9" y="4"/>
                    <a:pt x="10" y="3"/>
                  </a:cubicBezTo>
                  <a:cubicBezTo>
                    <a:pt x="11" y="3"/>
                    <a:pt x="12" y="0"/>
                    <a:pt x="1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8" name="Freeform 451">
              <a:extLst>
                <a:ext uri="{FF2B5EF4-FFF2-40B4-BE49-F238E27FC236}">
                  <a16:creationId xmlns:a16="http://schemas.microsoft.com/office/drawing/2014/main" id="{42309B24-0BC7-4666-9452-8C569F0FE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7906" y="4199575"/>
              <a:ext cx="9557" cy="4778"/>
            </a:xfrm>
            <a:custGeom>
              <a:avLst/>
              <a:gdLst>
                <a:gd name="T0" fmla="*/ 0 w 2"/>
                <a:gd name="T1" fmla="*/ 1 h 1"/>
                <a:gd name="T2" fmla="*/ 1 w 2"/>
                <a:gd name="T3" fmla="*/ 0 h 1"/>
                <a:gd name="T4" fmla="*/ 0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2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9" name="Freeform 452">
              <a:extLst>
                <a:ext uri="{FF2B5EF4-FFF2-40B4-BE49-F238E27FC236}">
                  <a16:creationId xmlns:a16="http://schemas.microsoft.com/office/drawing/2014/main" id="{BE76C7F2-028D-41DB-BB7F-14EAF75C9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0977" y="4390707"/>
              <a:ext cx="261215" cy="272364"/>
            </a:xfrm>
            <a:custGeom>
              <a:avLst/>
              <a:gdLst>
                <a:gd name="T0" fmla="*/ 12 w 56"/>
                <a:gd name="T1" fmla="*/ 3 h 58"/>
                <a:gd name="T2" fmla="*/ 4 w 56"/>
                <a:gd name="T3" fmla="*/ 2 h 58"/>
                <a:gd name="T4" fmla="*/ 2 w 56"/>
                <a:gd name="T5" fmla="*/ 3 h 58"/>
                <a:gd name="T6" fmla="*/ 6 w 56"/>
                <a:gd name="T7" fmla="*/ 9 h 58"/>
                <a:gd name="T8" fmla="*/ 11 w 56"/>
                <a:gd name="T9" fmla="*/ 13 h 58"/>
                <a:gd name="T10" fmla="*/ 13 w 56"/>
                <a:gd name="T11" fmla="*/ 17 h 58"/>
                <a:gd name="T12" fmla="*/ 17 w 56"/>
                <a:gd name="T13" fmla="*/ 19 h 58"/>
                <a:gd name="T14" fmla="*/ 20 w 56"/>
                <a:gd name="T15" fmla="*/ 26 h 58"/>
                <a:gd name="T16" fmla="*/ 22 w 56"/>
                <a:gd name="T17" fmla="*/ 28 h 58"/>
                <a:gd name="T18" fmla="*/ 26 w 56"/>
                <a:gd name="T19" fmla="*/ 33 h 58"/>
                <a:gd name="T20" fmla="*/ 30 w 56"/>
                <a:gd name="T21" fmla="*/ 42 h 58"/>
                <a:gd name="T22" fmla="*/ 41 w 56"/>
                <a:gd name="T23" fmla="*/ 52 h 58"/>
                <a:gd name="T24" fmla="*/ 46 w 56"/>
                <a:gd name="T25" fmla="*/ 57 h 58"/>
                <a:gd name="T26" fmla="*/ 54 w 56"/>
                <a:gd name="T27" fmla="*/ 57 h 58"/>
                <a:gd name="T28" fmla="*/ 54 w 56"/>
                <a:gd name="T29" fmla="*/ 46 h 58"/>
                <a:gd name="T30" fmla="*/ 55 w 56"/>
                <a:gd name="T31" fmla="*/ 44 h 58"/>
                <a:gd name="T32" fmla="*/ 52 w 56"/>
                <a:gd name="T33" fmla="*/ 41 h 58"/>
                <a:gd name="T34" fmla="*/ 50 w 56"/>
                <a:gd name="T35" fmla="*/ 40 h 58"/>
                <a:gd name="T36" fmla="*/ 48 w 56"/>
                <a:gd name="T37" fmla="*/ 42 h 58"/>
                <a:gd name="T38" fmla="*/ 48 w 56"/>
                <a:gd name="T39" fmla="*/ 38 h 58"/>
                <a:gd name="T40" fmla="*/ 47 w 56"/>
                <a:gd name="T41" fmla="*/ 36 h 58"/>
                <a:gd name="T42" fmla="*/ 44 w 56"/>
                <a:gd name="T43" fmla="*/ 34 h 58"/>
                <a:gd name="T44" fmla="*/ 42 w 56"/>
                <a:gd name="T45" fmla="*/ 30 h 58"/>
                <a:gd name="T46" fmla="*/ 42 w 56"/>
                <a:gd name="T47" fmla="*/ 29 h 58"/>
                <a:gd name="T48" fmla="*/ 43 w 56"/>
                <a:gd name="T49" fmla="*/ 28 h 58"/>
                <a:gd name="T50" fmla="*/ 38 w 56"/>
                <a:gd name="T51" fmla="*/ 27 h 58"/>
                <a:gd name="T52" fmla="*/ 38 w 56"/>
                <a:gd name="T53" fmla="*/ 25 h 58"/>
                <a:gd name="T54" fmla="*/ 36 w 56"/>
                <a:gd name="T55" fmla="*/ 24 h 58"/>
                <a:gd name="T56" fmla="*/ 37 w 56"/>
                <a:gd name="T57" fmla="*/ 23 h 58"/>
                <a:gd name="T58" fmla="*/ 35 w 56"/>
                <a:gd name="T59" fmla="*/ 22 h 58"/>
                <a:gd name="T60" fmla="*/ 34 w 56"/>
                <a:gd name="T61" fmla="*/ 21 h 58"/>
                <a:gd name="T62" fmla="*/ 31 w 56"/>
                <a:gd name="T63" fmla="*/ 19 h 58"/>
                <a:gd name="T64" fmla="*/ 30 w 56"/>
                <a:gd name="T65" fmla="*/ 19 h 58"/>
                <a:gd name="T66" fmla="*/ 25 w 56"/>
                <a:gd name="T67" fmla="*/ 16 h 58"/>
                <a:gd name="T68" fmla="*/ 21 w 56"/>
                <a:gd name="T69" fmla="*/ 11 h 58"/>
                <a:gd name="T70" fmla="*/ 16 w 56"/>
                <a:gd name="T71" fmla="*/ 7 h 58"/>
                <a:gd name="T72" fmla="*/ 12 w 56"/>
                <a:gd name="T73" fmla="*/ 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6" h="58">
                  <a:moveTo>
                    <a:pt x="12" y="3"/>
                  </a:moveTo>
                  <a:cubicBezTo>
                    <a:pt x="9" y="3"/>
                    <a:pt x="7" y="3"/>
                    <a:pt x="4" y="2"/>
                  </a:cubicBezTo>
                  <a:cubicBezTo>
                    <a:pt x="2" y="1"/>
                    <a:pt x="0" y="0"/>
                    <a:pt x="2" y="3"/>
                  </a:cubicBezTo>
                  <a:cubicBezTo>
                    <a:pt x="3" y="5"/>
                    <a:pt x="4" y="8"/>
                    <a:pt x="6" y="9"/>
                  </a:cubicBezTo>
                  <a:cubicBezTo>
                    <a:pt x="8" y="10"/>
                    <a:pt x="10" y="11"/>
                    <a:pt x="11" y="13"/>
                  </a:cubicBezTo>
                  <a:cubicBezTo>
                    <a:pt x="12" y="14"/>
                    <a:pt x="12" y="16"/>
                    <a:pt x="13" y="17"/>
                  </a:cubicBezTo>
                  <a:cubicBezTo>
                    <a:pt x="15" y="18"/>
                    <a:pt x="16" y="18"/>
                    <a:pt x="17" y="19"/>
                  </a:cubicBezTo>
                  <a:cubicBezTo>
                    <a:pt x="19" y="21"/>
                    <a:pt x="19" y="24"/>
                    <a:pt x="20" y="26"/>
                  </a:cubicBezTo>
                  <a:cubicBezTo>
                    <a:pt x="21" y="27"/>
                    <a:pt x="22" y="28"/>
                    <a:pt x="22" y="28"/>
                  </a:cubicBezTo>
                  <a:cubicBezTo>
                    <a:pt x="24" y="30"/>
                    <a:pt x="25" y="31"/>
                    <a:pt x="26" y="33"/>
                  </a:cubicBezTo>
                  <a:cubicBezTo>
                    <a:pt x="28" y="36"/>
                    <a:pt x="28" y="39"/>
                    <a:pt x="30" y="42"/>
                  </a:cubicBezTo>
                  <a:cubicBezTo>
                    <a:pt x="34" y="45"/>
                    <a:pt x="37" y="49"/>
                    <a:pt x="41" y="52"/>
                  </a:cubicBezTo>
                  <a:cubicBezTo>
                    <a:pt x="43" y="54"/>
                    <a:pt x="44" y="55"/>
                    <a:pt x="46" y="57"/>
                  </a:cubicBezTo>
                  <a:cubicBezTo>
                    <a:pt x="47" y="57"/>
                    <a:pt x="53" y="58"/>
                    <a:pt x="54" y="57"/>
                  </a:cubicBezTo>
                  <a:cubicBezTo>
                    <a:pt x="55" y="56"/>
                    <a:pt x="53" y="48"/>
                    <a:pt x="54" y="46"/>
                  </a:cubicBezTo>
                  <a:cubicBezTo>
                    <a:pt x="54" y="45"/>
                    <a:pt x="56" y="45"/>
                    <a:pt x="55" y="44"/>
                  </a:cubicBezTo>
                  <a:cubicBezTo>
                    <a:pt x="54" y="43"/>
                    <a:pt x="53" y="42"/>
                    <a:pt x="52" y="41"/>
                  </a:cubicBezTo>
                  <a:cubicBezTo>
                    <a:pt x="52" y="41"/>
                    <a:pt x="51" y="40"/>
                    <a:pt x="50" y="40"/>
                  </a:cubicBezTo>
                  <a:cubicBezTo>
                    <a:pt x="49" y="40"/>
                    <a:pt x="49" y="42"/>
                    <a:pt x="48" y="42"/>
                  </a:cubicBezTo>
                  <a:cubicBezTo>
                    <a:pt x="49" y="42"/>
                    <a:pt x="48" y="38"/>
                    <a:pt x="48" y="38"/>
                  </a:cubicBezTo>
                  <a:cubicBezTo>
                    <a:pt x="47" y="37"/>
                    <a:pt x="47" y="37"/>
                    <a:pt x="47" y="36"/>
                  </a:cubicBezTo>
                  <a:cubicBezTo>
                    <a:pt x="47" y="35"/>
                    <a:pt x="45" y="34"/>
                    <a:pt x="44" y="34"/>
                  </a:cubicBezTo>
                  <a:cubicBezTo>
                    <a:pt x="43" y="33"/>
                    <a:pt x="41" y="32"/>
                    <a:pt x="42" y="30"/>
                  </a:cubicBezTo>
                  <a:cubicBezTo>
                    <a:pt x="42" y="30"/>
                    <a:pt x="41" y="29"/>
                    <a:pt x="42" y="29"/>
                  </a:cubicBezTo>
                  <a:cubicBezTo>
                    <a:pt x="42" y="28"/>
                    <a:pt x="43" y="29"/>
                    <a:pt x="43" y="28"/>
                  </a:cubicBezTo>
                  <a:cubicBezTo>
                    <a:pt x="44" y="26"/>
                    <a:pt x="38" y="26"/>
                    <a:pt x="38" y="27"/>
                  </a:cubicBezTo>
                  <a:cubicBezTo>
                    <a:pt x="38" y="26"/>
                    <a:pt x="42" y="25"/>
                    <a:pt x="38" y="25"/>
                  </a:cubicBezTo>
                  <a:cubicBezTo>
                    <a:pt x="37" y="25"/>
                    <a:pt x="36" y="24"/>
                    <a:pt x="36" y="24"/>
                  </a:cubicBezTo>
                  <a:cubicBezTo>
                    <a:pt x="36" y="23"/>
                    <a:pt x="37" y="23"/>
                    <a:pt x="37" y="23"/>
                  </a:cubicBezTo>
                  <a:cubicBezTo>
                    <a:pt x="37" y="22"/>
                    <a:pt x="35" y="22"/>
                    <a:pt x="35" y="22"/>
                  </a:cubicBezTo>
                  <a:cubicBezTo>
                    <a:pt x="35" y="22"/>
                    <a:pt x="36" y="21"/>
                    <a:pt x="34" y="21"/>
                  </a:cubicBezTo>
                  <a:cubicBezTo>
                    <a:pt x="33" y="20"/>
                    <a:pt x="32" y="20"/>
                    <a:pt x="31" y="19"/>
                  </a:cubicBezTo>
                  <a:cubicBezTo>
                    <a:pt x="28" y="15"/>
                    <a:pt x="30" y="19"/>
                    <a:pt x="30" y="19"/>
                  </a:cubicBezTo>
                  <a:cubicBezTo>
                    <a:pt x="29" y="19"/>
                    <a:pt x="26" y="16"/>
                    <a:pt x="25" y="16"/>
                  </a:cubicBezTo>
                  <a:cubicBezTo>
                    <a:pt x="24" y="14"/>
                    <a:pt x="23" y="12"/>
                    <a:pt x="21" y="11"/>
                  </a:cubicBezTo>
                  <a:cubicBezTo>
                    <a:pt x="19" y="10"/>
                    <a:pt x="18" y="9"/>
                    <a:pt x="16" y="7"/>
                  </a:cubicBezTo>
                  <a:cubicBezTo>
                    <a:pt x="15" y="6"/>
                    <a:pt x="14" y="3"/>
                    <a:pt x="12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0" name="Freeform 453">
              <a:extLst>
                <a:ext uri="{FF2B5EF4-FFF2-40B4-BE49-F238E27FC236}">
                  <a16:creationId xmlns:a16="http://schemas.microsoft.com/office/drawing/2014/main" id="{8FE24D32-C2D5-4C80-85D8-FB39D3274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7167" y="4489461"/>
              <a:ext cx="23891" cy="23893"/>
            </a:xfrm>
            <a:custGeom>
              <a:avLst/>
              <a:gdLst>
                <a:gd name="T0" fmla="*/ 4 w 5"/>
                <a:gd name="T1" fmla="*/ 4 h 5"/>
                <a:gd name="T2" fmla="*/ 1 w 5"/>
                <a:gd name="T3" fmla="*/ 0 h 5"/>
                <a:gd name="T4" fmla="*/ 4 w 5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5">
                  <a:moveTo>
                    <a:pt x="4" y="4"/>
                  </a:moveTo>
                  <a:cubicBezTo>
                    <a:pt x="5" y="3"/>
                    <a:pt x="2" y="0"/>
                    <a:pt x="1" y="0"/>
                  </a:cubicBezTo>
                  <a:cubicBezTo>
                    <a:pt x="0" y="1"/>
                    <a:pt x="3" y="5"/>
                    <a:pt x="4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1" name="Freeform 454">
              <a:extLst>
                <a:ext uri="{FF2B5EF4-FFF2-40B4-BE49-F238E27FC236}">
                  <a16:creationId xmlns:a16="http://schemas.microsoft.com/office/drawing/2014/main" id="{309A2770-0EE0-4F2C-87D2-2C582A576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0616" y="4545208"/>
              <a:ext cx="22299" cy="23893"/>
            </a:xfrm>
            <a:custGeom>
              <a:avLst/>
              <a:gdLst>
                <a:gd name="T0" fmla="*/ 4 w 5"/>
                <a:gd name="T1" fmla="*/ 4 h 5"/>
                <a:gd name="T2" fmla="*/ 1 w 5"/>
                <a:gd name="T3" fmla="*/ 0 h 5"/>
                <a:gd name="T4" fmla="*/ 4 w 5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5">
                  <a:moveTo>
                    <a:pt x="4" y="4"/>
                  </a:moveTo>
                  <a:cubicBezTo>
                    <a:pt x="5" y="3"/>
                    <a:pt x="2" y="0"/>
                    <a:pt x="1" y="0"/>
                  </a:cubicBezTo>
                  <a:cubicBezTo>
                    <a:pt x="0" y="1"/>
                    <a:pt x="3" y="5"/>
                    <a:pt x="4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2" name="Freeform 455">
              <a:extLst>
                <a:ext uri="{FF2B5EF4-FFF2-40B4-BE49-F238E27FC236}">
                  <a16:creationId xmlns:a16="http://schemas.microsoft.com/office/drawing/2014/main" id="{E4A06B5E-F2DF-4C70-80A1-EE0F6C6C2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8301" y="4559541"/>
              <a:ext cx="33448" cy="33448"/>
            </a:xfrm>
            <a:custGeom>
              <a:avLst/>
              <a:gdLst>
                <a:gd name="T0" fmla="*/ 7 w 7"/>
                <a:gd name="T1" fmla="*/ 7 h 7"/>
                <a:gd name="T2" fmla="*/ 5 w 7"/>
                <a:gd name="T3" fmla="*/ 3 h 7"/>
                <a:gd name="T4" fmla="*/ 0 w 7"/>
                <a:gd name="T5" fmla="*/ 1 h 7"/>
                <a:gd name="T6" fmla="*/ 1 w 7"/>
                <a:gd name="T7" fmla="*/ 3 h 7"/>
                <a:gd name="T8" fmla="*/ 3 w 7"/>
                <a:gd name="T9" fmla="*/ 5 h 7"/>
                <a:gd name="T10" fmla="*/ 7 w 7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cubicBezTo>
                    <a:pt x="7" y="5"/>
                    <a:pt x="5" y="5"/>
                    <a:pt x="5" y="3"/>
                  </a:cubicBezTo>
                  <a:cubicBezTo>
                    <a:pt x="5" y="1"/>
                    <a:pt x="2" y="0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3" y="3"/>
                    <a:pt x="2" y="4"/>
                    <a:pt x="3" y="5"/>
                  </a:cubicBezTo>
                  <a:cubicBezTo>
                    <a:pt x="3" y="6"/>
                    <a:pt x="7" y="7"/>
                    <a:pt x="7" y="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3" name="Freeform 456">
              <a:extLst>
                <a:ext uri="{FF2B5EF4-FFF2-40B4-BE49-F238E27FC236}">
                  <a16:creationId xmlns:a16="http://schemas.microsoft.com/office/drawing/2014/main" id="{44C3DFDB-22DE-4889-BF4B-617679378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0862" y="4583434"/>
              <a:ext cx="17521" cy="17521"/>
            </a:xfrm>
            <a:custGeom>
              <a:avLst/>
              <a:gdLst>
                <a:gd name="T0" fmla="*/ 2 w 4"/>
                <a:gd name="T1" fmla="*/ 3 h 4"/>
                <a:gd name="T2" fmla="*/ 2 w 4"/>
                <a:gd name="T3" fmla="*/ 0 h 4"/>
                <a:gd name="T4" fmla="*/ 2 w 4"/>
                <a:gd name="T5" fmla="*/ 3 h 4"/>
                <a:gd name="T6" fmla="*/ 2 w 4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0" y="4"/>
                    <a:pt x="0" y="1"/>
                    <a:pt x="2" y="0"/>
                  </a:cubicBezTo>
                  <a:cubicBezTo>
                    <a:pt x="4" y="0"/>
                    <a:pt x="4" y="3"/>
                    <a:pt x="2" y="3"/>
                  </a:cubicBezTo>
                  <a:cubicBezTo>
                    <a:pt x="1" y="4"/>
                    <a:pt x="3" y="3"/>
                    <a:pt x="2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4" name="Freeform 457">
              <a:extLst>
                <a:ext uri="{FF2B5EF4-FFF2-40B4-BE49-F238E27FC236}">
                  <a16:creationId xmlns:a16="http://schemas.microsoft.com/office/drawing/2014/main" id="{5DB7CAF2-5C0D-4F5A-956B-1A081F585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63078" y="4663072"/>
              <a:ext cx="215025" cy="70082"/>
            </a:xfrm>
            <a:custGeom>
              <a:avLst/>
              <a:gdLst>
                <a:gd name="T0" fmla="*/ 9 w 46"/>
                <a:gd name="T1" fmla="*/ 0 h 15"/>
                <a:gd name="T2" fmla="*/ 3 w 46"/>
                <a:gd name="T3" fmla="*/ 0 h 15"/>
                <a:gd name="T4" fmla="*/ 0 w 46"/>
                <a:gd name="T5" fmla="*/ 4 h 15"/>
                <a:gd name="T6" fmla="*/ 5 w 46"/>
                <a:gd name="T7" fmla="*/ 6 h 15"/>
                <a:gd name="T8" fmla="*/ 11 w 46"/>
                <a:gd name="T9" fmla="*/ 9 h 15"/>
                <a:gd name="T10" fmla="*/ 15 w 46"/>
                <a:gd name="T11" fmla="*/ 9 h 15"/>
                <a:gd name="T12" fmla="*/ 24 w 46"/>
                <a:gd name="T13" fmla="*/ 11 h 15"/>
                <a:gd name="T14" fmla="*/ 40 w 46"/>
                <a:gd name="T15" fmla="*/ 13 h 15"/>
                <a:gd name="T16" fmla="*/ 45 w 46"/>
                <a:gd name="T17" fmla="*/ 13 h 15"/>
                <a:gd name="T18" fmla="*/ 43 w 46"/>
                <a:gd name="T19" fmla="*/ 9 h 15"/>
                <a:gd name="T20" fmla="*/ 41 w 46"/>
                <a:gd name="T21" fmla="*/ 9 h 15"/>
                <a:gd name="T22" fmla="*/ 37 w 46"/>
                <a:gd name="T23" fmla="*/ 9 h 15"/>
                <a:gd name="T24" fmla="*/ 35 w 46"/>
                <a:gd name="T25" fmla="*/ 6 h 15"/>
                <a:gd name="T26" fmla="*/ 32 w 46"/>
                <a:gd name="T27" fmla="*/ 4 h 15"/>
                <a:gd name="T28" fmla="*/ 27 w 46"/>
                <a:gd name="T29" fmla="*/ 3 h 15"/>
                <a:gd name="T30" fmla="*/ 25 w 46"/>
                <a:gd name="T31" fmla="*/ 4 h 15"/>
                <a:gd name="T32" fmla="*/ 21 w 46"/>
                <a:gd name="T33" fmla="*/ 5 h 15"/>
                <a:gd name="T34" fmla="*/ 15 w 46"/>
                <a:gd name="T35" fmla="*/ 3 h 15"/>
                <a:gd name="T36" fmla="*/ 11 w 46"/>
                <a:gd name="T37" fmla="*/ 2 h 15"/>
                <a:gd name="T38" fmla="*/ 9 w 46"/>
                <a:gd name="T39" fmla="*/ 0 h 15"/>
                <a:gd name="T40" fmla="*/ 9 w 46"/>
                <a:gd name="T4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" h="15">
                  <a:moveTo>
                    <a:pt x="9" y="0"/>
                  </a:moveTo>
                  <a:cubicBezTo>
                    <a:pt x="7" y="1"/>
                    <a:pt x="6" y="0"/>
                    <a:pt x="3" y="0"/>
                  </a:cubicBezTo>
                  <a:cubicBezTo>
                    <a:pt x="3" y="0"/>
                    <a:pt x="0" y="3"/>
                    <a:pt x="0" y="4"/>
                  </a:cubicBezTo>
                  <a:cubicBezTo>
                    <a:pt x="0" y="5"/>
                    <a:pt x="4" y="4"/>
                    <a:pt x="5" y="6"/>
                  </a:cubicBezTo>
                  <a:cubicBezTo>
                    <a:pt x="6" y="8"/>
                    <a:pt x="9" y="8"/>
                    <a:pt x="11" y="9"/>
                  </a:cubicBezTo>
                  <a:cubicBezTo>
                    <a:pt x="13" y="9"/>
                    <a:pt x="14" y="9"/>
                    <a:pt x="15" y="9"/>
                  </a:cubicBezTo>
                  <a:cubicBezTo>
                    <a:pt x="18" y="9"/>
                    <a:pt x="21" y="10"/>
                    <a:pt x="24" y="11"/>
                  </a:cubicBezTo>
                  <a:cubicBezTo>
                    <a:pt x="29" y="12"/>
                    <a:pt x="35" y="11"/>
                    <a:pt x="40" y="13"/>
                  </a:cubicBezTo>
                  <a:cubicBezTo>
                    <a:pt x="41" y="13"/>
                    <a:pt x="44" y="15"/>
                    <a:pt x="45" y="13"/>
                  </a:cubicBezTo>
                  <a:cubicBezTo>
                    <a:pt x="46" y="13"/>
                    <a:pt x="44" y="9"/>
                    <a:pt x="43" y="9"/>
                  </a:cubicBezTo>
                  <a:cubicBezTo>
                    <a:pt x="42" y="8"/>
                    <a:pt x="42" y="9"/>
                    <a:pt x="41" y="9"/>
                  </a:cubicBezTo>
                  <a:cubicBezTo>
                    <a:pt x="39" y="10"/>
                    <a:pt x="38" y="9"/>
                    <a:pt x="37" y="9"/>
                  </a:cubicBezTo>
                  <a:cubicBezTo>
                    <a:pt x="36" y="8"/>
                    <a:pt x="36" y="7"/>
                    <a:pt x="35" y="6"/>
                  </a:cubicBezTo>
                  <a:cubicBezTo>
                    <a:pt x="35" y="5"/>
                    <a:pt x="33" y="5"/>
                    <a:pt x="32" y="4"/>
                  </a:cubicBezTo>
                  <a:cubicBezTo>
                    <a:pt x="31" y="4"/>
                    <a:pt x="28" y="3"/>
                    <a:pt x="27" y="3"/>
                  </a:cubicBezTo>
                  <a:cubicBezTo>
                    <a:pt x="26" y="3"/>
                    <a:pt x="25" y="4"/>
                    <a:pt x="25" y="4"/>
                  </a:cubicBezTo>
                  <a:cubicBezTo>
                    <a:pt x="24" y="5"/>
                    <a:pt x="23" y="5"/>
                    <a:pt x="21" y="5"/>
                  </a:cubicBezTo>
                  <a:cubicBezTo>
                    <a:pt x="19" y="5"/>
                    <a:pt x="17" y="4"/>
                    <a:pt x="15" y="3"/>
                  </a:cubicBezTo>
                  <a:cubicBezTo>
                    <a:pt x="14" y="2"/>
                    <a:pt x="12" y="2"/>
                    <a:pt x="11" y="2"/>
                  </a:cubicBezTo>
                  <a:cubicBezTo>
                    <a:pt x="11" y="2"/>
                    <a:pt x="10" y="0"/>
                    <a:pt x="9" y="0"/>
                  </a:cubicBezTo>
                  <a:cubicBezTo>
                    <a:pt x="8" y="1"/>
                    <a:pt x="10" y="0"/>
                    <a:pt x="9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5" name="Freeform 458">
              <a:extLst>
                <a:ext uri="{FF2B5EF4-FFF2-40B4-BE49-F238E27FC236}">
                  <a16:creationId xmlns:a16="http://schemas.microsoft.com/office/drawing/2014/main" id="{6FCC1378-B5D7-4FC8-8E75-8D73A6AB0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2356" y="4680592"/>
              <a:ext cx="36633" cy="14335"/>
            </a:xfrm>
            <a:custGeom>
              <a:avLst/>
              <a:gdLst>
                <a:gd name="T0" fmla="*/ 3 w 8"/>
                <a:gd name="T1" fmla="*/ 3 h 3"/>
                <a:gd name="T2" fmla="*/ 8 w 8"/>
                <a:gd name="T3" fmla="*/ 1 h 3"/>
                <a:gd name="T4" fmla="*/ 3 w 8"/>
                <a:gd name="T5" fmla="*/ 3 h 3"/>
                <a:gd name="T6" fmla="*/ 3 w 8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3" y="3"/>
                  </a:moveTo>
                  <a:cubicBezTo>
                    <a:pt x="0" y="2"/>
                    <a:pt x="7" y="0"/>
                    <a:pt x="8" y="1"/>
                  </a:cubicBezTo>
                  <a:cubicBezTo>
                    <a:pt x="8" y="2"/>
                    <a:pt x="4" y="3"/>
                    <a:pt x="3" y="3"/>
                  </a:cubicBezTo>
                  <a:cubicBezTo>
                    <a:pt x="2" y="3"/>
                    <a:pt x="4" y="3"/>
                    <a:pt x="3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6" name="Freeform 459">
              <a:extLst>
                <a:ext uri="{FF2B5EF4-FFF2-40B4-BE49-F238E27FC236}">
                  <a16:creationId xmlns:a16="http://schemas.microsoft.com/office/drawing/2014/main" id="{D1DCD891-4999-46C9-9F8E-2345D89B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3324" y="4714040"/>
              <a:ext cx="28669" cy="19114"/>
            </a:xfrm>
            <a:custGeom>
              <a:avLst/>
              <a:gdLst>
                <a:gd name="T0" fmla="*/ 3 w 6"/>
                <a:gd name="T1" fmla="*/ 0 h 4"/>
                <a:gd name="T2" fmla="*/ 1 w 6"/>
                <a:gd name="T3" fmla="*/ 1 h 4"/>
                <a:gd name="T4" fmla="*/ 3 w 6"/>
                <a:gd name="T5" fmla="*/ 4 h 4"/>
                <a:gd name="T6" fmla="*/ 3 w 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cubicBezTo>
                    <a:pt x="2" y="0"/>
                    <a:pt x="0" y="0"/>
                    <a:pt x="1" y="1"/>
                  </a:cubicBezTo>
                  <a:cubicBezTo>
                    <a:pt x="1" y="1"/>
                    <a:pt x="3" y="4"/>
                    <a:pt x="3" y="4"/>
                  </a:cubicBezTo>
                  <a:cubicBezTo>
                    <a:pt x="5" y="4"/>
                    <a:pt x="6" y="0"/>
                    <a:pt x="3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7" name="Freeform 460">
              <a:extLst>
                <a:ext uri="{FF2B5EF4-FFF2-40B4-BE49-F238E27FC236}">
                  <a16:creationId xmlns:a16="http://schemas.microsoft.com/office/drawing/2014/main" id="{936D95F4-EB00-4824-ABF6-9A9E68E1F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995" y="4718818"/>
              <a:ext cx="22299" cy="14335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1 w 5"/>
                <a:gd name="T5" fmla="*/ 2 h 3"/>
                <a:gd name="T6" fmla="*/ 2 w 5"/>
                <a:gd name="T7" fmla="*/ 2 h 3"/>
                <a:gd name="T8" fmla="*/ 4 w 5"/>
                <a:gd name="T9" fmla="*/ 1 h 3"/>
                <a:gd name="T10" fmla="*/ 4 w 5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4" y="1"/>
                    <a:pt x="3" y="0"/>
                    <a:pt x="2" y="0"/>
                  </a:cubicBezTo>
                  <a:cubicBezTo>
                    <a:pt x="2" y="1"/>
                    <a:pt x="0" y="2"/>
                    <a:pt x="1" y="2"/>
                  </a:cubicBezTo>
                  <a:cubicBezTo>
                    <a:pt x="1" y="2"/>
                    <a:pt x="2" y="3"/>
                    <a:pt x="2" y="2"/>
                  </a:cubicBezTo>
                  <a:cubicBezTo>
                    <a:pt x="3" y="2"/>
                    <a:pt x="5" y="2"/>
                    <a:pt x="4" y="1"/>
                  </a:cubicBezTo>
                  <a:cubicBezTo>
                    <a:pt x="4" y="1"/>
                    <a:pt x="5" y="2"/>
                    <a:pt x="4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8" name="Freeform 461">
              <a:extLst>
                <a:ext uri="{FF2B5EF4-FFF2-40B4-BE49-F238E27FC236}">
                  <a16:creationId xmlns:a16="http://schemas.microsoft.com/office/drawing/2014/main" id="{C1FBBCDD-2650-49ED-BBB3-F37513E6C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9515" y="4718818"/>
              <a:ext cx="33448" cy="19114"/>
            </a:xfrm>
            <a:custGeom>
              <a:avLst/>
              <a:gdLst>
                <a:gd name="T0" fmla="*/ 2 w 7"/>
                <a:gd name="T1" fmla="*/ 1 h 4"/>
                <a:gd name="T2" fmla="*/ 2 w 7"/>
                <a:gd name="T3" fmla="*/ 4 h 4"/>
                <a:gd name="T4" fmla="*/ 6 w 7"/>
                <a:gd name="T5" fmla="*/ 3 h 4"/>
                <a:gd name="T6" fmla="*/ 5 w 7"/>
                <a:gd name="T7" fmla="*/ 1 h 4"/>
                <a:gd name="T8" fmla="*/ 2 w 7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2" y="1"/>
                  </a:moveTo>
                  <a:cubicBezTo>
                    <a:pt x="1" y="2"/>
                    <a:pt x="0" y="4"/>
                    <a:pt x="2" y="4"/>
                  </a:cubicBezTo>
                  <a:cubicBezTo>
                    <a:pt x="4" y="4"/>
                    <a:pt x="5" y="4"/>
                    <a:pt x="6" y="3"/>
                  </a:cubicBezTo>
                  <a:cubicBezTo>
                    <a:pt x="7" y="3"/>
                    <a:pt x="5" y="2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19" name="Freeform 462">
              <a:extLst>
                <a:ext uri="{FF2B5EF4-FFF2-40B4-BE49-F238E27FC236}">
                  <a16:creationId xmlns:a16="http://schemas.microsoft.com/office/drawing/2014/main" id="{3E3DCA75-9B6E-470E-A509-6D0291AD60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3406" y="4714040"/>
              <a:ext cx="38226" cy="23893"/>
            </a:xfrm>
            <a:custGeom>
              <a:avLst/>
              <a:gdLst>
                <a:gd name="T0" fmla="*/ 1 w 8"/>
                <a:gd name="T1" fmla="*/ 0 h 5"/>
                <a:gd name="T2" fmla="*/ 0 w 8"/>
                <a:gd name="T3" fmla="*/ 1 h 5"/>
                <a:gd name="T4" fmla="*/ 2 w 8"/>
                <a:gd name="T5" fmla="*/ 2 h 5"/>
                <a:gd name="T6" fmla="*/ 2 w 8"/>
                <a:gd name="T7" fmla="*/ 3 h 5"/>
                <a:gd name="T8" fmla="*/ 7 w 8"/>
                <a:gd name="T9" fmla="*/ 4 h 5"/>
                <a:gd name="T10" fmla="*/ 7 w 8"/>
                <a:gd name="T11" fmla="*/ 1 h 5"/>
                <a:gd name="T12" fmla="*/ 1 w 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5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2" y="1"/>
                    <a:pt x="2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4"/>
                    <a:pt x="6" y="5"/>
                    <a:pt x="7" y="4"/>
                  </a:cubicBezTo>
                  <a:cubicBezTo>
                    <a:pt x="8" y="3"/>
                    <a:pt x="8" y="2"/>
                    <a:pt x="7" y="1"/>
                  </a:cubicBezTo>
                  <a:cubicBezTo>
                    <a:pt x="5" y="1"/>
                    <a:pt x="3" y="1"/>
                    <a:pt x="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0" name="Freeform 463">
              <a:extLst>
                <a:ext uri="{FF2B5EF4-FFF2-40B4-BE49-F238E27FC236}">
                  <a16:creationId xmlns:a16="http://schemas.microsoft.com/office/drawing/2014/main" id="{08E9BD07-D7B7-4D91-8287-DF58840A4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376" y="4718818"/>
              <a:ext cx="57340" cy="19114"/>
            </a:xfrm>
            <a:custGeom>
              <a:avLst/>
              <a:gdLst>
                <a:gd name="T0" fmla="*/ 2 w 12"/>
                <a:gd name="T1" fmla="*/ 0 h 4"/>
                <a:gd name="T2" fmla="*/ 0 w 12"/>
                <a:gd name="T3" fmla="*/ 2 h 4"/>
                <a:gd name="T4" fmla="*/ 12 w 12"/>
                <a:gd name="T5" fmla="*/ 2 h 4"/>
                <a:gd name="T6" fmla="*/ 9 w 12"/>
                <a:gd name="T7" fmla="*/ 2 h 4"/>
                <a:gd name="T8" fmla="*/ 2 w 12"/>
                <a:gd name="T9" fmla="*/ 0 h 4"/>
                <a:gd name="T10" fmla="*/ 2 w 1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">
                  <a:moveTo>
                    <a:pt x="2" y="0"/>
                  </a:moveTo>
                  <a:cubicBezTo>
                    <a:pt x="2" y="0"/>
                    <a:pt x="0" y="1"/>
                    <a:pt x="0" y="2"/>
                  </a:cubicBezTo>
                  <a:cubicBezTo>
                    <a:pt x="0" y="2"/>
                    <a:pt x="11" y="4"/>
                    <a:pt x="12" y="2"/>
                  </a:cubicBezTo>
                  <a:cubicBezTo>
                    <a:pt x="12" y="1"/>
                    <a:pt x="9" y="2"/>
                    <a:pt x="9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3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1" name="Freeform 464">
              <a:extLst>
                <a:ext uri="{FF2B5EF4-FFF2-40B4-BE49-F238E27FC236}">
                  <a16:creationId xmlns:a16="http://schemas.microsoft.com/office/drawing/2014/main" id="{7CE54836-70B0-4952-B810-5E4F1A7AA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6855" y="4745895"/>
              <a:ext cx="50968" cy="28669"/>
            </a:xfrm>
            <a:custGeom>
              <a:avLst/>
              <a:gdLst>
                <a:gd name="T0" fmla="*/ 0 w 11"/>
                <a:gd name="T1" fmla="*/ 0 h 6"/>
                <a:gd name="T2" fmla="*/ 8 w 11"/>
                <a:gd name="T3" fmla="*/ 4 h 6"/>
                <a:gd name="T4" fmla="*/ 0 w 11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6">
                  <a:moveTo>
                    <a:pt x="0" y="0"/>
                  </a:moveTo>
                  <a:cubicBezTo>
                    <a:pt x="1" y="0"/>
                    <a:pt x="7" y="6"/>
                    <a:pt x="8" y="4"/>
                  </a:cubicBezTo>
                  <a:cubicBezTo>
                    <a:pt x="11" y="1"/>
                    <a:pt x="1" y="0"/>
                    <a:pt x="0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2" name="Freeform 465">
              <a:extLst>
                <a:ext uri="{FF2B5EF4-FFF2-40B4-BE49-F238E27FC236}">
                  <a16:creationId xmlns:a16="http://schemas.microsoft.com/office/drawing/2014/main" id="{C162A474-4546-4370-AAB0-5E878078F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9317" y="4596176"/>
              <a:ext cx="28669" cy="19114"/>
            </a:xfrm>
            <a:custGeom>
              <a:avLst/>
              <a:gdLst>
                <a:gd name="T0" fmla="*/ 3 w 6"/>
                <a:gd name="T1" fmla="*/ 3 h 4"/>
                <a:gd name="T2" fmla="*/ 4 w 6"/>
                <a:gd name="T3" fmla="*/ 0 h 4"/>
                <a:gd name="T4" fmla="*/ 3 w 6"/>
                <a:gd name="T5" fmla="*/ 3 h 4"/>
                <a:gd name="T6" fmla="*/ 3 w 6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3"/>
                  </a:moveTo>
                  <a:cubicBezTo>
                    <a:pt x="0" y="4"/>
                    <a:pt x="1" y="0"/>
                    <a:pt x="4" y="0"/>
                  </a:cubicBezTo>
                  <a:cubicBezTo>
                    <a:pt x="6" y="0"/>
                    <a:pt x="5" y="3"/>
                    <a:pt x="3" y="3"/>
                  </a:cubicBezTo>
                  <a:cubicBezTo>
                    <a:pt x="2" y="4"/>
                    <a:pt x="5" y="3"/>
                    <a:pt x="3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3" name="Freeform 466">
              <a:extLst>
                <a:ext uri="{FF2B5EF4-FFF2-40B4-BE49-F238E27FC236}">
                  <a16:creationId xmlns:a16="http://schemas.microsoft.com/office/drawing/2014/main" id="{B6E97602-BA06-4B6E-86A5-981A13DB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7101" y="4592990"/>
              <a:ext cx="70082" cy="22299"/>
            </a:xfrm>
            <a:custGeom>
              <a:avLst/>
              <a:gdLst>
                <a:gd name="T0" fmla="*/ 2 w 15"/>
                <a:gd name="T1" fmla="*/ 3 h 5"/>
                <a:gd name="T2" fmla="*/ 1 w 15"/>
                <a:gd name="T3" fmla="*/ 1 h 5"/>
                <a:gd name="T4" fmla="*/ 5 w 15"/>
                <a:gd name="T5" fmla="*/ 0 h 5"/>
                <a:gd name="T6" fmla="*/ 13 w 15"/>
                <a:gd name="T7" fmla="*/ 2 h 5"/>
                <a:gd name="T8" fmla="*/ 15 w 15"/>
                <a:gd name="T9" fmla="*/ 5 h 5"/>
                <a:gd name="T10" fmla="*/ 11 w 15"/>
                <a:gd name="T11" fmla="*/ 3 h 5"/>
                <a:gd name="T12" fmla="*/ 2 w 15"/>
                <a:gd name="T13" fmla="*/ 3 h 5"/>
                <a:gd name="T14" fmla="*/ 2 w 15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5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8" y="0"/>
                    <a:pt x="10" y="0"/>
                    <a:pt x="13" y="2"/>
                  </a:cubicBezTo>
                  <a:cubicBezTo>
                    <a:pt x="14" y="3"/>
                    <a:pt x="15" y="4"/>
                    <a:pt x="15" y="5"/>
                  </a:cubicBezTo>
                  <a:cubicBezTo>
                    <a:pt x="14" y="5"/>
                    <a:pt x="11" y="3"/>
                    <a:pt x="11" y="3"/>
                  </a:cubicBezTo>
                  <a:cubicBezTo>
                    <a:pt x="8" y="2"/>
                    <a:pt x="5" y="3"/>
                    <a:pt x="2" y="3"/>
                  </a:cubicBezTo>
                  <a:cubicBezTo>
                    <a:pt x="1" y="3"/>
                    <a:pt x="3" y="3"/>
                    <a:pt x="2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4" name="Freeform 467">
              <a:extLst>
                <a:ext uri="{FF2B5EF4-FFF2-40B4-BE49-F238E27FC236}">
                  <a16:creationId xmlns:a16="http://schemas.microsoft.com/office/drawing/2014/main" id="{E8DDC462-6276-4CF2-961D-3335FE7A6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2076" y="4484680"/>
              <a:ext cx="149721" cy="168834"/>
            </a:xfrm>
            <a:custGeom>
              <a:avLst/>
              <a:gdLst>
                <a:gd name="T0" fmla="*/ 13 w 32"/>
                <a:gd name="T1" fmla="*/ 32 h 36"/>
                <a:gd name="T2" fmla="*/ 14 w 32"/>
                <a:gd name="T3" fmla="*/ 30 h 36"/>
                <a:gd name="T4" fmla="*/ 11 w 32"/>
                <a:gd name="T5" fmla="*/ 28 h 36"/>
                <a:gd name="T6" fmla="*/ 12 w 32"/>
                <a:gd name="T7" fmla="*/ 23 h 36"/>
                <a:gd name="T8" fmla="*/ 8 w 32"/>
                <a:gd name="T9" fmla="*/ 23 h 36"/>
                <a:gd name="T10" fmla="*/ 8 w 32"/>
                <a:gd name="T11" fmla="*/ 29 h 36"/>
                <a:gd name="T12" fmla="*/ 8 w 32"/>
                <a:gd name="T13" fmla="*/ 30 h 36"/>
                <a:gd name="T14" fmla="*/ 7 w 32"/>
                <a:gd name="T15" fmla="*/ 34 h 36"/>
                <a:gd name="T16" fmla="*/ 4 w 32"/>
                <a:gd name="T17" fmla="*/ 36 h 36"/>
                <a:gd name="T18" fmla="*/ 4 w 32"/>
                <a:gd name="T19" fmla="*/ 31 h 36"/>
                <a:gd name="T20" fmla="*/ 2 w 32"/>
                <a:gd name="T21" fmla="*/ 26 h 36"/>
                <a:gd name="T22" fmla="*/ 1 w 32"/>
                <a:gd name="T23" fmla="*/ 21 h 36"/>
                <a:gd name="T24" fmla="*/ 3 w 32"/>
                <a:gd name="T25" fmla="*/ 14 h 36"/>
                <a:gd name="T26" fmla="*/ 9 w 32"/>
                <a:gd name="T27" fmla="*/ 5 h 36"/>
                <a:gd name="T28" fmla="*/ 11 w 32"/>
                <a:gd name="T29" fmla="*/ 2 h 36"/>
                <a:gd name="T30" fmla="*/ 18 w 32"/>
                <a:gd name="T31" fmla="*/ 4 h 36"/>
                <a:gd name="T32" fmla="*/ 25 w 32"/>
                <a:gd name="T33" fmla="*/ 4 h 36"/>
                <a:gd name="T34" fmla="*/ 32 w 32"/>
                <a:gd name="T35" fmla="*/ 1 h 36"/>
                <a:gd name="T36" fmla="*/ 29 w 32"/>
                <a:gd name="T37" fmla="*/ 6 h 36"/>
                <a:gd name="T38" fmla="*/ 23 w 32"/>
                <a:gd name="T39" fmla="*/ 7 h 36"/>
                <a:gd name="T40" fmla="*/ 10 w 32"/>
                <a:gd name="T41" fmla="*/ 7 h 36"/>
                <a:gd name="T42" fmla="*/ 6 w 32"/>
                <a:gd name="T43" fmla="*/ 10 h 36"/>
                <a:gd name="T44" fmla="*/ 10 w 32"/>
                <a:gd name="T45" fmla="*/ 15 h 36"/>
                <a:gd name="T46" fmla="*/ 13 w 32"/>
                <a:gd name="T47" fmla="*/ 14 h 36"/>
                <a:gd name="T48" fmla="*/ 20 w 32"/>
                <a:gd name="T49" fmla="*/ 13 h 36"/>
                <a:gd name="T50" fmla="*/ 17 w 32"/>
                <a:gd name="T51" fmla="*/ 16 h 36"/>
                <a:gd name="T52" fmla="*/ 13 w 32"/>
                <a:gd name="T53" fmla="*/ 17 h 36"/>
                <a:gd name="T54" fmla="*/ 14 w 32"/>
                <a:gd name="T55" fmla="*/ 20 h 36"/>
                <a:gd name="T56" fmla="*/ 18 w 32"/>
                <a:gd name="T57" fmla="*/ 25 h 36"/>
                <a:gd name="T58" fmla="*/ 19 w 32"/>
                <a:gd name="T59" fmla="*/ 28 h 36"/>
                <a:gd name="T60" fmla="*/ 22 w 32"/>
                <a:gd name="T61" fmla="*/ 30 h 36"/>
                <a:gd name="T62" fmla="*/ 13 w 32"/>
                <a:gd name="T63" fmla="*/ 32 h 36"/>
                <a:gd name="T64" fmla="*/ 13 w 32"/>
                <a:gd name="T65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" h="36">
                  <a:moveTo>
                    <a:pt x="13" y="32"/>
                  </a:moveTo>
                  <a:cubicBezTo>
                    <a:pt x="13" y="31"/>
                    <a:pt x="14" y="31"/>
                    <a:pt x="14" y="30"/>
                  </a:cubicBezTo>
                  <a:cubicBezTo>
                    <a:pt x="14" y="29"/>
                    <a:pt x="12" y="28"/>
                    <a:pt x="11" y="28"/>
                  </a:cubicBezTo>
                  <a:cubicBezTo>
                    <a:pt x="10" y="26"/>
                    <a:pt x="12" y="25"/>
                    <a:pt x="12" y="23"/>
                  </a:cubicBezTo>
                  <a:cubicBezTo>
                    <a:pt x="12" y="22"/>
                    <a:pt x="8" y="22"/>
                    <a:pt x="8" y="23"/>
                  </a:cubicBezTo>
                  <a:cubicBezTo>
                    <a:pt x="7" y="25"/>
                    <a:pt x="8" y="27"/>
                    <a:pt x="8" y="29"/>
                  </a:cubicBezTo>
                  <a:cubicBezTo>
                    <a:pt x="7" y="29"/>
                    <a:pt x="8" y="30"/>
                    <a:pt x="8" y="30"/>
                  </a:cubicBezTo>
                  <a:cubicBezTo>
                    <a:pt x="8" y="32"/>
                    <a:pt x="7" y="33"/>
                    <a:pt x="7" y="34"/>
                  </a:cubicBezTo>
                  <a:cubicBezTo>
                    <a:pt x="6" y="36"/>
                    <a:pt x="7" y="36"/>
                    <a:pt x="4" y="36"/>
                  </a:cubicBezTo>
                  <a:cubicBezTo>
                    <a:pt x="1" y="36"/>
                    <a:pt x="4" y="32"/>
                    <a:pt x="4" y="31"/>
                  </a:cubicBezTo>
                  <a:cubicBezTo>
                    <a:pt x="5" y="30"/>
                    <a:pt x="4" y="27"/>
                    <a:pt x="2" y="26"/>
                  </a:cubicBezTo>
                  <a:cubicBezTo>
                    <a:pt x="0" y="25"/>
                    <a:pt x="0" y="23"/>
                    <a:pt x="1" y="21"/>
                  </a:cubicBezTo>
                  <a:cubicBezTo>
                    <a:pt x="2" y="19"/>
                    <a:pt x="2" y="16"/>
                    <a:pt x="3" y="14"/>
                  </a:cubicBezTo>
                  <a:cubicBezTo>
                    <a:pt x="5" y="11"/>
                    <a:pt x="4" y="5"/>
                    <a:pt x="9" y="5"/>
                  </a:cubicBezTo>
                  <a:cubicBezTo>
                    <a:pt x="10" y="5"/>
                    <a:pt x="9" y="2"/>
                    <a:pt x="11" y="2"/>
                  </a:cubicBezTo>
                  <a:cubicBezTo>
                    <a:pt x="14" y="3"/>
                    <a:pt x="16" y="4"/>
                    <a:pt x="18" y="4"/>
                  </a:cubicBezTo>
                  <a:cubicBezTo>
                    <a:pt x="20" y="4"/>
                    <a:pt x="23" y="5"/>
                    <a:pt x="25" y="4"/>
                  </a:cubicBezTo>
                  <a:cubicBezTo>
                    <a:pt x="26" y="4"/>
                    <a:pt x="32" y="0"/>
                    <a:pt x="32" y="1"/>
                  </a:cubicBezTo>
                  <a:cubicBezTo>
                    <a:pt x="32" y="2"/>
                    <a:pt x="29" y="5"/>
                    <a:pt x="29" y="6"/>
                  </a:cubicBezTo>
                  <a:cubicBezTo>
                    <a:pt x="27" y="7"/>
                    <a:pt x="25" y="7"/>
                    <a:pt x="23" y="7"/>
                  </a:cubicBezTo>
                  <a:cubicBezTo>
                    <a:pt x="18" y="6"/>
                    <a:pt x="14" y="7"/>
                    <a:pt x="10" y="7"/>
                  </a:cubicBezTo>
                  <a:cubicBezTo>
                    <a:pt x="7" y="6"/>
                    <a:pt x="6" y="7"/>
                    <a:pt x="6" y="10"/>
                  </a:cubicBezTo>
                  <a:cubicBezTo>
                    <a:pt x="6" y="13"/>
                    <a:pt x="9" y="13"/>
                    <a:pt x="10" y="15"/>
                  </a:cubicBezTo>
                  <a:cubicBezTo>
                    <a:pt x="11" y="17"/>
                    <a:pt x="12" y="15"/>
                    <a:pt x="13" y="14"/>
                  </a:cubicBezTo>
                  <a:cubicBezTo>
                    <a:pt x="13" y="13"/>
                    <a:pt x="20" y="12"/>
                    <a:pt x="20" y="13"/>
                  </a:cubicBezTo>
                  <a:cubicBezTo>
                    <a:pt x="21" y="13"/>
                    <a:pt x="18" y="16"/>
                    <a:pt x="17" y="16"/>
                  </a:cubicBezTo>
                  <a:cubicBezTo>
                    <a:pt x="15" y="18"/>
                    <a:pt x="15" y="18"/>
                    <a:pt x="13" y="17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1"/>
                    <a:pt x="18" y="23"/>
                    <a:pt x="18" y="25"/>
                  </a:cubicBezTo>
                  <a:cubicBezTo>
                    <a:pt x="18" y="26"/>
                    <a:pt x="18" y="27"/>
                    <a:pt x="19" y="28"/>
                  </a:cubicBezTo>
                  <a:cubicBezTo>
                    <a:pt x="19" y="28"/>
                    <a:pt x="21" y="30"/>
                    <a:pt x="22" y="30"/>
                  </a:cubicBezTo>
                  <a:cubicBezTo>
                    <a:pt x="20" y="31"/>
                    <a:pt x="15" y="33"/>
                    <a:pt x="13" y="32"/>
                  </a:cubicBezTo>
                  <a:cubicBezTo>
                    <a:pt x="13" y="31"/>
                    <a:pt x="14" y="33"/>
                    <a:pt x="13" y="3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5" name="Freeform 468">
              <a:extLst>
                <a:ext uri="{FF2B5EF4-FFF2-40B4-BE49-F238E27FC236}">
                  <a16:creationId xmlns:a16="http://schemas.microsoft.com/office/drawing/2014/main" id="{BB9BC233-2FCF-4925-8145-8E0E94FF8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2766" y="4475124"/>
              <a:ext cx="36633" cy="70082"/>
            </a:xfrm>
            <a:custGeom>
              <a:avLst/>
              <a:gdLst>
                <a:gd name="T0" fmla="*/ 3 w 8"/>
                <a:gd name="T1" fmla="*/ 2 h 15"/>
                <a:gd name="T2" fmla="*/ 3 w 8"/>
                <a:gd name="T3" fmla="*/ 0 h 15"/>
                <a:gd name="T4" fmla="*/ 0 w 8"/>
                <a:gd name="T5" fmla="*/ 4 h 15"/>
                <a:gd name="T6" fmla="*/ 1 w 8"/>
                <a:gd name="T7" fmla="*/ 8 h 15"/>
                <a:gd name="T8" fmla="*/ 2 w 8"/>
                <a:gd name="T9" fmla="*/ 12 h 15"/>
                <a:gd name="T10" fmla="*/ 5 w 8"/>
                <a:gd name="T11" fmla="*/ 15 h 15"/>
                <a:gd name="T12" fmla="*/ 4 w 8"/>
                <a:gd name="T13" fmla="*/ 13 h 15"/>
                <a:gd name="T14" fmla="*/ 3 w 8"/>
                <a:gd name="T15" fmla="*/ 9 h 15"/>
                <a:gd name="T16" fmla="*/ 7 w 8"/>
                <a:gd name="T17" fmla="*/ 9 h 15"/>
                <a:gd name="T18" fmla="*/ 5 w 8"/>
                <a:gd name="T19" fmla="*/ 7 h 15"/>
                <a:gd name="T20" fmla="*/ 6 w 8"/>
                <a:gd name="T21" fmla="*/ 5 h 15"/>
                <a:gd name="T22" fmla="*/ 2 w 8"/>
                <a:gd name="T23" fmla="*/ 6 h 15"/>
                <a:gd name="T24" fmla="*/ 3 w 8"/>
                <a:gd name="T25" fmla="*/ 2 h 15"/>
                <a:gd name="T26" fmla="*/ 3 w 8"/>
                <a:gd name="T27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15">
                  <a:moveTo>
                    <a:pt x="3" y="2"/>
                  </a:moveTo>
                  <a:cubicBezTo>
                    <a:pt x="3" y="1"/>
                    <a:pt x="3" y="1"/>
                    <a:pt x="3" y="0"/>
                  </a:cubicBezTo>
                  <a:cubicBezTo>
                    <a:pt x="2" y="0"/>
                    <a:pt x="0" y="3"/>
                    <a:pt x="0" y="4"/>
                  </a:cubicBezTo>
                  <a:cubicBezTo>
                    <a:pt x="0" y="5"/>
                    <a:pt x="1" y="6"/>
                    <a:pt x="1" y="8"/>
                  </a:cubicBezTo>
                  <a:cubicBezTo>
                    <a:pt x="1" y="9"/>
                    <a:pt x="1" y="11"/>
                    <a:pt x="2" y="12"/>
                  </a:cubicBezTo>
                  <a:cubicBezTo>
                    <a:pt x="2" y="12"/>
                    <a:pt x="5" y="15"/>
                    <a:pt x="5" y="15"/>
                  </a:cubicBezTo>
                  <a:cubicBezTo>
                    <a:pt x="5" y="15"/>
                    <a:pt x="4" y="13"/>
                    <a:pt x="4" y="13"/>
                  </a:cubicBezTo>
                  <a:cubicBezTo>
                    <a:pt x="3" y="12"/>
                    <a:pt x="3" y="10"/>
                    <a:pt x="3" y="9"/>
                  </a:cubicBezTo>
                  <a:cubicBezTo>
                    <a:pt x="3" y="8"/>
                    <a:pt x="7" y="9"/>
                    <a:pt x="7" y="9"/>
                  </a:cubicBezTo>
                  <a:cubicBezTo>
                    <a:pt x="8" y="9"/>
                    <a:pt x="6" y="8"/>
                    <a:pt x="5" y="7"/>
                  </a:cubicBezTo>
                  <a:cubicBezTo>
                    <a:pt x="5" y="7"/>
                    <a:pt x="6" y="6"/>
                    <a:pt x="6" y="5"/>
                  </a:cubicBezTo>
                  <a:cubicBezTo>
                    <a:pt x="7" y="1"/>
                    <a:pt x="3" y="6"/>
                    <a:pt x="2" y="6"/>
                  </a:cubicBezTo>
                  <a:cubicBezTo>
                    <a:pt x="2" y="6"/>
                    <a:pt x="4" y="3"/>
                    <a:pt x="3" y="2"/>
                  </a:cubicBezTo>
                  <a:cubicBezTo>
                    <a:pt x="3" y="1"/>
                    <a:pt x="4" y="3"/>
                    <a:pt x="3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6" name="Freeform 469">
              <a:extLst>
                <a:ext uri="{FF2B5EF4-FFF2-40B4-BE49-F238E27FC236}">
                  <a16:creationId xmlns:a16="http://schemas.microsoft.com/office/drawing/2014/main" id="{353A2719-4DEE-4D6E-AE15-CA6D8EEFE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1880" y="4465568"/>
              <a:ext cx="12742" cy="9557"/>
            </a:xfrm>
            <a:custGeom>
              <a:avLst/>
              <a:gdLst>
                <a:gd name="T0" fmla="*/ 1 w 3"/>
                <a:gd name="T1" fmla="*/ 2 h 2"/>
                <a:gd name="T2" fmla="*/ 2 w 3"/>
                <a:gd name="T3" fmla="*/ 0 h 2"/>
                <a:gd name="T4" fmla="*/ 1 w 3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1" y="0"/>
                    <a:pt x="2" y="0"/>
                  </a:cubicBezTo>
                  <a:cubicBezTo>
                    <a:pt x="3" y="0"/>
                    <a:pt x="2" y="2"/>
                    <a:pt x="1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7" name="Freeform 470">
              <a:extLst>
                <a:ext uri="{FF2B5EF4-FFF2-40B4-BE49-F238E27FC236}">
                  <a16:creationId xmlns:a16="http://schemas.microsoft.com/office/drawing/2014/main" id="{3219E12C-A4AD-4C16-9E09-81C83AD8DA3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2849" y="4526093"/>
              <a:ext cx="22299" cy="9557"/>
            </a:xfrm>
            <a:custGeom>
              <a:avLst/>
              <a:gdLst>
                <a:gd name="T0" fmla="*/ 5 w 5"/>
                <a:gd name="T1" fmla="*/ 1 h 2"/>
                <a:gd name="T2" fmla="*/ 0 w 5"/>
                <a:gd name="T3" fmla="*/ 1 h 2"/>
                <a:gd name="T4" fmla="*/ 5 w 5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cubicBezTo>
                    <a:pt x="5" y="0"/>
                    <a:pt x="0" y="0"/>
                    <a:pt x="0" y="1"/>
                  </a:cubicBezTo>
                  <a:cubicBezTo>
                    <a:pt x="0" y="1"/>
                    <a:pt x="5" y="2"/>
                    <a:pt x="5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8" name="Freeform 471">
              <a:extLst>
                <a:ext uri="{FF2B5EF4-FFF2-40B4-BE49-F238E27FC236}">
                  <a16:creationId xmlns:a16="http://schemas.microsoft.com/office/drawing/2014/main" id="{7E174EB8-18C2-463E-8937-15AEA6692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7628" y="4530871"/>
              <a:ext cx="87603" cy="52562"/>
            </a:xfrm>
            <a:custGeom>
              <a:avLst/>
              <a:gdLst>
                <a:gd name="T0" fmla="*/ 10 w 19"/>
                <a:gd name="T1" fmla="*/ 1 h 11"/>
                <a:gd name="T2" fmla="*/ 4 w 19"/>
                <a:gd name="T3" fmla="*/ 3 h 11"/>
                <a:gd name="T4" fmla="*/ 3 w 19"/>
                <a:gd name="T5" fmla="*/ 4 h 11"/>
                <a:gd name="T6" fmla="*/ 1 w 19"/>
                <a:gd name="T7" fmla="*/ 3 h 11"/>
                <a:gd name="T8" fmla="*/ 3 w 19"/>
                <a:gd name="T9" fmla="*/ 6 h 11"/>
                <a:gd name="T10" fmla="*/ 6 w 19"/>
                <a:gd name="T11" fmla="*/ 7 h 11"/>
                <a:gd name="T12" fmla="*/ 9 w 19"/>
                <a:gd name="T13" fmla="*/ 10 h 11"/>
                <a:gd name="T14" fmla="*/ 14 w 19"/>
                <a:gd name="T15" fmla="*/ 10 h 11"/>
                <a:gd name="T16" fmla="*/ 18 w 19"/>
                <a:gd name="T17" fmla="*/ 5 h 11"/>
                <a:gd name="T18" fmla="*/ 15 w 19"/>
                <a:gd name="T19" fmla="*/ 2 h 11"/>
                <a:gd name="T20" fmla="*/ 10 w 19"/>
                <a:gd name="T21" fmla="*/ 1 h 11"/>
                <a:gd name="T22" fmla="*/ 10 w 19"/>
                <a:gd name="T23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1">
                  <a:moveTo>
                    <a:pt x="10" y="1"/>
                  </a:moveTo>
                  <a:cubicBezTo>
                    <a:pt x="9" y="0"/>
                    <a:pt x="5" y="2"/>
                    <a:pt x="4" y="3"/>
                  </a:cubicBezTo>
                  <a:cubicBezTo>
                    <a:pt x="3" y="3"/>
                    <a:pt x="4" y="3"/>
                    <a:pt x="3" y="4"/>
                  </a:cubicBezTo>
                  <a:cubicBezTo>
                    <a:pt x="3" y="5"/>
                    <a:pt x="2" y="3"/>
                    <a:pt x="1" y="3"/>
                  </a:cubicBezTo>
                  <a:cubicBezTo>
                    <a:pt x="0" y="3"/>
                    <a:pt x="2" y="6"/>
                    <a:pt x="3" y="6"/>
                  </a:cubicBezTo>
                  <a:cubicBezTo>
                    <a:pt x="3" y="7"/>
                    <a:pt x="5" y="7"/>
                    <a:pt x="6" y="7"/>
                  </a:cubicBezTo>
                  <a:cubicBezTo>
                    <a:pt x="8" y="7"/>
                    <a:pt x="8" y="9"/>
                    <a:pt x="9" y="10"/>
                  </a:cubicBezTo>
                  <a:cubicBezTo>
                    <a:pt x="10" y="11"/>
                    <a:pt x="13" y="10"/>
                    <a:pt x="14" y="10"/>
                  </a:cubicBezTo>
                  <a:cubicBezTo>
                    <a:pt x="18" y="10"/>
                    <a:pt x="19" y="8"/>
                    <a:pt x="18" y="5"/>
                  </a:cubicBezTo>
                  <a:cubicBezTo>
                    <a:pt x="18" y="3"/>
                    <a:pt x="17" y="2"/>
                    <a:pt x="15" y="2"/>
                  </a:cubicBezTo>
                  <a:cubicBezTo>
                    <a:pt x="14" y="2"/>
                    <a:pt x="12" y="1"/>
                    <a:pt x="10" y="1"/>
                  </a:cubicBezTo>
                  <a:cubicBezTo>
                    <a:pt x="10" y="1"/>
                    <a:pt x="11" y="1"/>
                    <a:pt x="10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9" name="Freeform 472">
              <a:extLst>
                <a:ext uri="{FF2B5EF4-FFF2-40B4-BE49-F238E27FC236}">
                  <a16:creationId xmlns:a16="http://schemas.microsoft.com/office/drawing/2014/main" id="{934F7E69-FC74-4091-9F2B-9FA8BCD00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3341" y="4620067"/>
              <a:ext cx="97159" cy="55747"/>
            </a:xfrm>
            <a:custGeom>
              <a:avLst/>
              <a:gdLst>
                <a:gd name="T0" fmla="*/ 0 w 21"/>
                <a:gd name="T1" fmla="*/ 8 h 12"/>
                <a:gd name="T2" fmla="*/ 6 w 21"/>
                <a:gd name="T3" fmla="*/ 8 h 12"/>
                <a:gd name="T4" fmla="*/ 9 w 21"/>
                <a:gd name="T5" fmla="*/ 7 h 12"/>
                <a:gd name="T6" fmla="*/ 13 w 21"/>
                <a:gd name="T7" fmla="*/ 7 h 12"/>
                <a:gd name="T8" fmla="*/ 14 w 21"/>
                <a:gd name="T9" fmla="*/ 5 h 12"/>
                <a:gd name="T10" fmla="*/ 17 w 21"/>
                <a:gd name="T11" fmla="*/ 3 h 12"/>
                <a:gd name="T12" fmla="*/ 20 w 21"/>
                <a:gd name="T13" fmla="*/ 4 h 12"/>
                <a:gd name="T14" fmla="*/ 18 w 21"/>
                <a:gd name="T15" fmla="*/ 7 h 12"/>
                <a:gd name="T16" fmla="*/ 11 w 21"/>
                <a:gd name="T17" fmla="*/ 11 h 12"/>
                <a:gd name="T18" fmla="*/ 0 w 21"/>
                <a:gd name="T19" fmla="*/ 8 h 12"/>
                <a:gd name="T20" fmla="*/ 0 w 21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2">
                  <a:moveTo>
                    <a:pt x="0" y="8"/>
                  </a:moveTo>
                  <a:cubicBezTo>
                    <a:pt x="1" y="7"/>
                    <a:pt x="5" y="8"/>
                    <a:pt x="6" y="8"/>
                  </a:cubicBezTo>
                  <a:cubicBezTo>
                    <a:pt x="7" y="8"/>
                    <a:pt x="8" y="6"/>
                    <a:pt x="9" y="7"/>
                  </a:cubicBezTo>
                  <a:cubicBezTo>
                    <a:pt x="10" y="8"/>
                    <a:pt x="12" y="8"/>
                    <a:pt x="13" y="7"/>
                  </a:cubicBezTo>
                  <a:cubicBezTo>
                    <a:pt x="13" y="6"/>
                    <a:pt x="14" y="5"/>
                    <a:pt x="14" y="5"/>
                  </a:cubicBezTo>
                  <a:cubicBezTo>
                    <a:pt x="15" y="5"/>
                    <a:pt x="17" y="5"/>
                    <a:pt x="17" y="3"/>
                  </a:cubicBezTo>
                  <a:cubicBezTo>
                    <a:pt x="17" y="0"/>
                    <a:pt x="21" y="2"/>
                    <a:pt x="20" y="4"/>
                  </a:cubicBezTo>
                  <a:cubicBezTo>
                    <a:pt x="19" y="5"/>
                    <a:pt x="18" y="7"/>
                    <a:pt x="18" y="7"/>
                  </a:cubicBezTo>
                  <a:cubicBezTo>
                    <a:pt x="15" y="8"/>
                    <a:pt x="14" y="10"/>
                    <a:pt x="11" y="11"/>
                  </a:cubicBezTo>
                  <a:cubicBezTo>
                    <a:pt x="9" y="12"/>
                    <a:pt x="0" y="11"/>
                    <a:pt x="0" y="8"/>
                  </a:cubicBezTo>
                  <a:cubicBezTo>
                    <a:pt x="0" y="7"/>
                    <a:pt x="0" y="10"/>
                    <a:pt x="0" y="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0" name="Freeform 473">
              <a:extLst>
                <a:ext uri="{FF2B5EF4-FFF2-40B4-BE49-F238E27FC236}">
                  <a16:creationId xmlns:a16="http://schemas.microsoft.com/office/drawing/2014/main" id="{CE52A15B-F7E3-4657-9A91-9528059F7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3505" y="4648736"/>
              <a:ext cx="41412" cy="50968"/>
            </a:xfrm>
            <a:custGeom>
              <a:avLst/>
              <a:gdLst>
                <a:gd name="T0" fmla="*/ 1 w 9"/>
                <a:gd name="T1" fmla="*/ 0 h 11"/>
                <a:gd name="T2" fmla="*/ 8 w 9"/>
                <a:gd name="T3" fmla="*/ 8 h 11"/>
                <a:gd name="T4" fmla="*/ 5 w 9"/>
                <a:gd name="T5" fmla="*/ 4 h 11"/>
                <a:gd name="T6" fmla="*/ 1 w 9"/>
                <a:gd name="T7" fmla="*/ 0 h 11"/>
                <a:gd name="T8" fmla="*/ 1 w 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1">
                  <a:moveTo>
                    <a:pt x="1" y="0"/>
                  </a:moveTo>
                  <a:cubicBezTo>
                    <a:pt x="0" y="1"/>
                    <a:pt x="5" y="11"/>
                    <a:pt x="8" y="8"/>
                  </a:cubicBezTo>
                  <a:cubicBezTo>
                    <a:pt x="9" y="6"/>
                    <a:pt x="6" y="4"/>
                    <a:pt x="5" y="4"/>
                  </a:cubicBezTo>
                  <a:cubicBezTo>
                    <a:pt x="4" y="3"/>
                    <a:pt x="1" y="0"/>
                    <a:pt x="1" y="0"/>
                  </a:cubicBezTo>
                  <a:cubicBezTo>
                    <a:pt x="0" y="1"/>
                    <a:pt x="2" y="0"/>
                    <a:pt x="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1" name="Freeform 474">
              <a:extLst>
                <a:ext uri="{FF2B5EF4-FFF2-40B4-BE49-F238E27FC236}">
                  <a16:creationId xmlns:a16="http://schemas.microsoft.com/office/drawing/2014/main" id="{34634BCB-8ED7-4E3E-988E-F51C36666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4555" y="4742711"/>
              <a:ext cx="27077" cy="27077"/>
            </a:xfrm>
            <a:custGeom>
              <a:avLst/>
              <a:gdLst>
                <a:gd name="T0" fmla="*/ 6 w 6"/>
                <a:gd name="T1" fmla="*/ 4 h 6"/>
                <a:gd name="T2" fmla="*/ 1 w 6"/>
                <a:gd name="T3" fmla="*/ 2 h 6"/>
                <a:gd name="T4" fmla="*/ 6 w 6"/>
                <a:gd name="T5" fmla="*/ 4 h 6"/>
                <a:gd name="T6" fmla="*/ 6 w 6"/>
                <a:gd name="T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6" y="4"/>
                  </a:moveTo>
                  <a:cubicBezTo>
                    <a:pt x="6" y="2"/>
                    <a:pt x="0" y="0"/>
                    <a:pt x="1" y="2"/>
                  </a:cubicBezTo>
                  <a:cubicBezTo>
                    <a:pt x="1" y="3"/>
                    <a:pt x="6" y="5"/>
                    <a:pt x="6" y="4"/>
                  </a:cubicBezTo>
                  <a:cubicBezTo>
                    <a:pt x="6" y="3"/>
                    <a:pt x="6" y="6"/>
                    <a:pt x="6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2" name="Freeform 475">
              <a:extLst>
                <a:ext uri="{FF2B5EF4-FFF2-40B4-BE49-F238E27FC236}">
                  <a16:creationId xmlns:a16="http://schemas.microsoft.com/office/drawing/2014/main" id="{01FBF8C0-5C3A-464B-BC61-FFFC76A99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5885" y="4699705"/>
              <a:ext cx="43005" cy="28669"/>
            </a:xfrm>
            <a:custGeom>
              <a:avLst/>
              <a:gdLst>
                <a:gd name="T0" fmla="*/ 8 w 9"/>
                <a:gd name="T1" fmla="*/ 6 h 6"/>
                <a:gd name="T2" fmla="*/ 0 w 9"/>
                <a:gd name="T3" fmla="*/ 1 h 6"/>
                <a:gd name="T4" fmla="*/ 3 w 9"/>
                <a:gd name="T5" fmla="*/ 4 h 6"/>
                <a:gd name="T6" fmla="*/ 8 w 9"/>
                <a:gd name="T7" fmla="*/ 6 h 6"/>
                <a:gd name="T8" fmla="*/ 8 w 9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6">
                  <a:moveTo>
                    <a:pt x="8" y="6"/>
                  </a:moveTo>
                  <a:cubicBezTo>
                    <a:pt x="6" y="5"/>
                    <a:pt x="3" y="0"/>
                    <a:pt x="0" y="1"/>
                  </a:cubicBezTo>
                  <a:cubicBezTo>
                    <a:pt x="0" y="2"/>
                    <a:pt x="3" y="3"/>
                    <a:pt x="3" y="4"/>
                  </a:cubicBezTo>
                  <a:cubicBezTo>
                    <a:pt x="5" y="4"/>
                    <a:pt x="6" y="5"/>
                    <a:pt x="8" y="6"/>
                  </a:cubicBezTo>
                  <a:cubicBezTo>
                    <a:pt x="9" y="6"/>
                    <a:pt x="6" y="5"/>
                    <a:pt x="8" y="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3" name="Freeform 476">
              <a:extLst>
                <a:ext uri="{FF2B5EF4-FFF2-40B4-BE49-F238E27FC236}">
                  <a16:creationId xmlns:a16="http://schemas.microsoft.com/office/drawing/2014/main" id="{847862B7-7A0F-47A8-9538-B69BBE864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473" y="4680592"/>
              <a:ext cx="19114" cy="23893"/>
            </a:xfrm>
            <a:custGeom>
              <a:avLst/>
              <a:gdLst>
                <a:gd name="T0" fmla="*/ 4 w 4"/>
                <a:gd name="T1" fmla="*/ 4 h 5"/>
                <a:gd name="T2" fmla="*/ 0 w 4"/>
                <a:gd name="T3" fmla="*/ 0 h 5"/>
                <a:gd name="T4" fmla="*/ 4 w 4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4"/>
                  </a:moveTo>
                  <a:cubicBezTo>
                    <a:pt x="4" y="2"/>
                    <a:pt x="0" y="0"/>
                    <a:pt x="0" y="0"/>
                  </a:cubicBezTo>
                  <a:cubicBezTo>
                    <a:pt x="0" y="1"/>
                    <a:pt x="4" y="5"/>
                    <a:pt x="4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4" name="Freeform 477">
              <a:extLst>
                <a:ext uri="{FF2B5EF4-FFF2-40B4-BE49-F238E27FC236}">
                  <a16:creationId xmlns:a16="http://schemas.microsoft.com/office/drawing/2014/main" id="{9FF8E862-921E-4385-80A4-9BA94B550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492" y="5008703"/>
              <a:ext cx="74859" cy="55747"/>
            </a:xfrm>
            <a:custGeom>
              <a:avLst/>
              <a:gdLst>
                <a:gd name="T0" fmla="*/ 15 w 16"/>
                <a:gd name="T1" fmla="*/ 11 h 12"/>
                <a:gd name="T2" fmla="*/ 2 w 16"/>
                <a:gd name="T3" fmla="*/ 0 h 12"/>
                <a:gd name="T4" fmla="*/ 15 w 16"/>
                <a:gd name="T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2">
                  <a:moveTo>
                    <a:pt x="15" y="11"/>
                  </a:moveTo>
                  <a:cubicBezTo>
                    <a:pt x="16" y="12"/>
                    <a:pt x="3" y="0"/>
                    <a:pt x="2" y="0"/>
                  </a:cubicBezTo>
                  <a:cubicBezTo>
                    <a:pt x="0" y="0"/>
                    <a:pt x="7" y="9"/>
                    <a:pt x="15" y="1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5" name="Freeform 482">
              <a:extLst>
                <a:ext uri="{FF2B5EF4-FFF2-40B4-BE49-F238E27FC236}">
                  <a16:creationId xmlns:a16="http://schemas.microsoft.com/office/drawing/2014/main" id="{9295B27A-1A0D-405F-832F-E8E71B7B8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4145" y="5532726"/>
              <a:ext cx="89196" cy="84417"/>
            </a:xfrm>
            <a:custGeom>
              <a:avLst/>
              <a:gdLst>
                <a:gd name="T0" fmla="*/ 0 w 19"/>
                <a:gd name="T1" fmla="*/ 2 h 18"/>
                <a:gd name="T2" fmla="*/ 2 w 19"/>
                <a:gd name="T3" fmla="*/ 7 h 18"/>
                <a:gd name="T4" fmla="*/ 4 w 19"/>
                <a:gd name="T5" fmla="*/ 10 h 18"/>
                <a:gd name="T6" fmla="*/ 3 w 19"/>
                <a:gd name="T7" fmla="*/ 12 h 18"/>
                <a:gd name="T8" fmla="*/ 9 w 19"/>
                <a:gd name="T9" fmla="*/ 18 h 18"/>
                <a:gd name="T10" fmla="*/ 12 w 19"/>
                <a:gd name="T11" fmla="*/ 15 h 18"/>
                <a:gd name="T12" fmla="*/ 13 w 19"/>
                <a:gd name="T13" fmla="*/ 17 h 18"/>
                <a:gd name="T14" fmla="*/ 14 w 19"/>
                <a:gd name="T15" fmla="*/ 14 h 18"/>
                <a:gd name="T16" fmla="*/ 16 w 19"/>
                <a:gd name="T17" fmla="*/ 15 h 18"/>
                <a:gd name="T18" fmla="*/ 18 w 19"/>
                <a:gd name="T19" fmla="*/ 7 h 18"/>
                <a:gd name="T20" fmla="*/ 16 w 19"/>
                <a:gd name="T21" fmla="*/ 1 h 18"/>
                <a:gd name="T22" fmla="*/ 7 w 19"/>
                <a:gd name="T23" fmla="*/ 3 h 18"/>
                <a:gd name="T24" fmla="*/ 0 w 19"/>
                <a:gd name="T25" fmla="*/ 2 h 18"/>
                <a:gd name="T26" fmla="*/ 0 w 19"/>
                <a:gd name="T27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8">
                  <a:moveTo>
                    <a:pt x="0" y="2"/>
                  </a:moveTo>
                  <a:cubicBezTo>
                    <a:pt x="0" y="3"/>
                    <a:pt x="2" y="6"/>
                    <a:pt x="2" y="7"/>
                  </a:cubicBezTo>
                  <a:cubicBezTo>
                    <a:pt x="3" y="8"/>
                    <a:pt x="4" y="9"/>
                    <a:pt x="4" y="10"/>
                  </a:cubicBezTo>
                  <a:cubicBezTo>
                    <a:pt x="4" y="11"/>
                    <a:pt x="3" y="11"/>
                    <a:pt x="3" y="12"/>
                  </a:cubicBezTo>
                  <a:cubicBezTo>
                    <a:pt x="4" y="15"/>
                    <a:pt x="7" y="17"/>
                    <a:pt x="9" y="18"/>
                  </a:cubicBezTo>
                  <a:cubicBezTo>
                    <a:pt x="11" y="18"/>
                    <a:pt x="11" y="16"/>
                    <a:pt x="12" y="15"/>
                  </a:cubicBezTo>
                  <a:cubicBezTo>
                    <a:pt x="12" y="15"/>
                    <a:pt x="13" y="17"/>
                    <a:pt x="13" y="17"/>
                  </a:cubicBezTo>
                  <a:cubicBezTo>
                    <a:pt x="13" y="16"/>
                    <a:pt x="13" y="14"/>
                    <a:pt x="14" y="14"/>
                  </a:cubicBezTo>
                  <a:cubicBezTo>
                    <a:pt x="15" y="13"/>
                    <a:pt x="15" y="15"/>
                    <a:pt x="16" y="15"/>
                  </a:cubicBezTo>
                  <a:cubicBezTo>
                    <a:pt x="15" y="15"/>
                    <a:pt x="18" y="8"/>
                    <a:pt x="18" y="7"/>
                  </a:cubicBezTo>
                  <a:cubicBezTo>
                    <a:pt x="18" y="6"/>
                    <a:pt x="19" y="0"/>
                    <a:pt x="16" y="1"/>
                  </a:cubicBezTo>
                  <a:cubicBezTo>
                    <a:pt x="13" y="2"/>
                    <a:pt x="10" y="4"/>
                    <a:pt x="7" y="3"/>
                  </a:cubicBezTo>
                  <a:cubicBezTo>
                    <a:pt x="6" y="3"/>
                    <a:pt x="1" y="0"/>
                    <a:pt x="0" y="2"/>
                  </a:cubicBezTo>
                  <a:cubicBezTo>
                    <a:pt x="0" y="3"/>
                    <a:pt x="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6" name="Freeform 483">
              <a:extLst>
                <a:ext uri="{FF2B5EF4-FFF2-40B4-BE49-F238E27FC236}">
                  <a16:creationId xmlns:a16="http://schemas.microsoft.com/office/drawing/2014/main" id="{EED36839-4A5E-4BB9-9A5B-C3B9B7D38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4227" y="5508835"/>
              <a:ext cx="14335" cy="23893"/>
            </a:xfrm>
            <a:custGeom>
              <a:avLst/>
              <a:gdLst>
                <a:gd name="T0" fmla="*/ 3 w 3"/>
                <a:gd name="T1" fmla="*/ 4 h 5"/>
                <a:gd name="T2" fmla="*/ 1 w 3"/>
                <a:gd name="T3" fmla="*/ 0 h 5"/>
                <a:gd name="T4" fmla="*/ 3 w 3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5">
                  <a:moveTo>
                    <a:pt x="3" y="4"/>
                  </a:moveTo>
                  <a:cubicBezTo>
                    <a:pt x="3" y="5"/>
                    <a:pt x="0" y="1"/>
                    <a:pt x="1" y="0"/>
                  </a:cubicBezTo>
                  <a:cubicBezTo>
                    <a:pt x="2" y="0"/>
                    <a:pt x="3" y="1"/>
                    <a:pt x="3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7" name="Freeform 484">
              <a:extLst>
                <a:ext uri="{FF2B5EF4-FFF2-40B4-BE49-F238E27FC236}">
                  <a16:creationId xmlns:a16="http://schemas.microsoft.com/office/drawing/2014/main" id="{FE127C3A-EF1D-4F69-8BD0-73D5D4CA5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254" y="5508835"/>
              <a:ext cx="9557" cy="9557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0"/>
                    <a:pt x="1" y="0"/>
                  </a:cubicBezTo>
                  <a:cubicBezTo>
                    <a:pt x="2" y="0"/>
                    <a:pt x="2" y="2"/>
                    <a:pt x="1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8" name="Freeform 486">
              <a:extLst>
                <a:ext uri="{FF2B5EF4-FFF2-40B4-BE49-F238E27FC236}">
                  <a16:creationId xmlns:a16="http://schemas.microsoft.com/office/drawing/2014/main" id="{7068E67F-FFC7-4EC8-80D7-B3306AE0A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4362" y="4803236"/>
              <a:ext cx="168834" cy="326518"/>
            </a:xfrm>
            <a:custGeom>
              <a:avLst/>
              <a:gdLst>
                <a:gd name="T0" fmla="*/ 31 w 36"/>
                <a:gd name="T1" fmla="*/ 2 h 70"/>
                <a:gd name="T2" fmla="*/ 29 w 36"/>
                <a:gd name="T3" fmla="*/ 0 h 70"/>
                <a:gd name="T4" fmla="*/ 28 w 36"/>
                <a:gd name="T5" fmla="*/ 3 h 70"/>
                <a:gd name="T6" fmla="*/ 26 w 36"/>
                <a:gd name="T7" fmla="*/ 8 h 70"/>
                <a:gd name="T8" fmla="*/ 23 w 36"/>
                <a:gd name="T9" fmla="*/ 8 h 70"/>
                <a:gd name="T10" fmla="*/ 23 w 36"/>
                <a:gd name="T11" fmla="*/ 10 h 70"/>
                <a:gd name="T12" fmla="*/ 22 w 36"/>
                <a:gd name="T13" fmla="*/ 12 h 70"/>
                <a:gd name="T14" fmla="*/ 23 w 36"/>
                <a:gd name="T15" fmla="*/ 13 h 70"/>
                <a:gd name="T16" fmla="*/ 21 w 36"/>
                <a:gd name="T17" fmla="*/ 14 h 70"/>
                <a:gd name="T18" fmla="*/ 19 w 36"/>
                <a:gd name="T19" fmla="*/ 16 h 70"/>
                <a:gd name="T20" fmla="*/ 15 w 36"/>
                <a:gd name="T21" fmla="*/ 18 h 70"/>
                <a:gd name="T22" fmla="*/ 15 w 36"/>
                <a:gd name="T23" fmla="*/ 19 h 70"/>
                <a:gd name="T24" fmla="*/ 13 w 36"/>
                <a:gd name="T25" fmla="*/ 19 h 70"/>
                <a:gd name="T26" fmla="*/ 8 w 36"/>
                <a:gd name="T27" fmla="*/ 21 h 70"/>
                <a:gd name="T28" fmla="*/ 6 w 36"/>
                <a:gd name="T29" fmla="*/ 21 h 70"/>
                <a:gd name="T30" fmla="*/ 4 w 36"/>
                <a:gd name="T31" fmla="*/ 27 h 70"/>
                <a:gd name="T32" fmla="*/ 4 w 36"/>
                <a:gd name="T33" fmla="*/ 44 h 70"/>
                <a:gd name="T34" fmla="*/ 0 w 36"/>
                <a:gd name="T35" fmla="*/ 51 h 70"/>
                <a:gd name="T36" fmla="*/ 0 w 36"/>
                <a:gd name="T37" fmla="*/ 55 h 70"/>
                <a:gd name="T38" fmla="*/ 2 w 36"/>
                <a:gd name="T39" fmla="*/ 59 h 70"/>
                <a:gd name="T40" fmla="*/ 5 w 36"/>
                <a:gd name="T41" fmla="*/ 68 h 70"/>
                <a:gd name="T42" fmla="*/ 16 w 36"/>
                <a:gd name="T43" fmla="*/ 68 h 70"/>
                <a:gd name="T44" fmla="*/ 24 w 36"/>
                <a:gd name="T45" fmla="*/ 50 h 70"/>
                <a:gd name="T46" fmla="*/ 31 w 36"/>
                <a:gd name="T47" fmla="*/ 30 h 70"/>
                <a:gd name="T48" fmla="*/ 32 w 36"/>
                <a:gd name="T49" fmla="*/ 23 h 70"/>
                <a:gd name="T50" fmla="*/ 34 w 36"/>
                <a:gd name="T51" fmla="*/ 19 h 70"/>
                <a:gd name="T52" fmla="*/ 36 w 36"/>
                <a:gd name="T53" fmla="*/ 17 h 70"/>
                <a:gd name="T54" fmla="*/ 35 w 36"/>
                <a:gd name="T55" fmla="*/ 11 h 70"/>
                <a:gd name="T56" fmla="*/ 31 w 36"/>
                <a:gd name="T57" fmla="*/ 2 h 70"/>
                <a:gd name="T58" fmla="*/ 31 w 36"/>
                <a:gd name="T59" fmla="*/ 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" h="70">
                  <a:moveTo>
                    <a:pt x="31" y="2"/>
                  </a:moveTo>
                  <a:cubicBezTo>
                    <a:pt x="31" y="2"/>
                    <a:pt x="30" y="0"/>
                    <a:pt x="29" y="0"/>
                  </a:cubicBezTo>
                  <a:cubicBezTo>
                    <a:pt x="29" y="1"/>
                    <a:pt x="28" y="2"/>
                    <a:pt x="28" y="3"/>
                  </a:cubicBezTo>
                  <a:cubicBezTo>
                    <a:pt x="27" y="5"/>
                    <a:pt x="27" y="6"/>
                    <a:pt x="26" y="8"/>
                  </a:cubicBezTo>
                  <a:cubicBezTo>
                    <a:pt x="25" y="9"/>
                    <a:pt x="24" y="8"/>
                    <a:pt x="23" y="8"/>
                  </a:cubicBezTo>
                  <a:cubicBezTo>
                    <a:pt x="23" y="8"/>
                    <a:pt x="24" y="9"/>
                    <a:pt x="23" y="10"/>
                  </a:cubicBezTo>
                  <a:cubicBezTo>
                    <a:pt x="23" y="11"/>
                    <a:pt x="22" y="11"/>
                    <a:pt x="22" y="12"/>
                  </a:cubicBezTo>
                  <a:cubicBezTo>
                    <a:pt x="22" y="12"/>
                    <a:pt x="23" y="13"/>
                    <a:pt x="23" y="13"/>
                  </a:cubicBezTo>
                  <a:cubicBezTo>
                    <a:pt x="23" y="14"/>
                    <a:pt x="22" y="13"/>
                    <a:pt x="21" y="14"/>
                  </a:cubicBezTo>
                  <a:cubicBezTo>
                    <a:pt x="20" y="14"/>
                    <a:pt x="20" y="15"/>
                    <a:pt x="19" y="16"/>
                  </a:cubicBezTo>
                  <a:cubicBezTo>
                    <a:pt x="18" y="17"/>
                    <a:pt x="17" y="17"/>
                    <a:pt x="15" y="18"/>
                  </a:cubicBezTo>
                  <a:cubicBezTo>
                    <a:pt x="14" y="18"/>
                    <a:pt x="16" y="19"/>
                    <a:pt x="15" y="19"/>
                  </a:cubicBezTo>
                  <a:cubicBezTo>
                    <a:pt x="15" y="20"/>
                    <a:pt x="13" y="18"/>
                    <a:pt x="13" y="19"/>
                  </a:cubicBezTo>
                  <a:cubicBezTo>
                    <a:pt x="11" y="20"/>
                    <a:pt x="10" y="20"/>
                    <a:pt x="8" y="21"/>
                  </a:cubicBezTo>
                  <a:cubicBezTo>
                    <a:pt x="7" y="21"/>
                    <a:pt x="6" y="20"/>
                    <a:pt x="6" y="21"/>
                  </a:cubicBezTo>
                  <a:cubicBezTo>
                    <a:pt x="5" y="23"/>
                    <a:pt x="5" y="25"/>
                    <a:pt x="4" y="27"/>
                  </a:cubicBezTo>
                  <a:cubicBezTo>
                    <a:pt x="3" y="32"/>
                    <a:pt x="8" y="39"/>
                    <a:pt x="4" y="44"/>
                  </a:cubicBezTo>
                  <a:cubicBezTo>
                    <a:pt x="3" y="46"/>
                    <a:pt x="1" y="48"/>
                    <a:pt x="0" y="51"/>
                  </a:cubicBezTo>
                  <a:cubicBezTo>
                    <a:pt x="0" y="52"/>
                    <a:pt x="0" y="54"/>
                    <a:pt x="0" y="55"/>
                  </a:cubicBezTo>
                  <a:cubicBezTo>
                    <a:pt x="1" y="56"/>
                    <a:pt x="3" y="57"/>
                    <a:pt x="2" y="59"/>
                  </a:cubicBezTo>
                  <a:cubicBezTo>
                    <a:pt x="1" y="62"/>
                    <a:pt x="2" y="66"/>
                    <a:pt x="5" y="68"/>
                  </a:cubicBezTo>
                  <a:cubicBezTo>
                    <a:pt x="8" y="70"/>
                    <a:pt x="11" y="70"/>
                    <a:pt x="16" y="68"/>
                  </a:cubicBezTo>
                  <a:cubicBezTo>
                    <a:pt x="21" y="66"/>
                    <a:pt x="22" y="55"/>
                    <a:pt x="24" y="50"/>
                  </a:cubicBezTo>
                  <a:cubicBezTo>
                    <a:pt x="26" y="43"/>
                    <a:pt x="29" y="37"/>
                    <a:pt x="31" y="30"/>
                  </a:cubicBezTo>
                  <a:cubicBezTo>
                    <a:pt x="31" y="28"/>
                    <a:pt x="31" y="25"/>
                    <a:pt x="32" y="23"/>
                  </a:cubicBezTo>
                  <a:cubicBezTo>
                    <a:pt x="33" y="22"/>
                    <a:pt x="31" y="14"/>
                    <a:pt x="34" y="19"/>
                  </a:cubicBezTo>
                  <a:cubicBezTo>
                    <a:pt x="35" y="20"/>
                    <a:pt x="35" y="18"/>
                    <a:pt x="36" y="17"/>
                  </a:cubicBezTo>
                  <a:cubicBezTo>
                    <a:pt x="36" y="15"/>
                    <a:pt x="35" y="13"/>
                    <a:pt x="35" y="11"/>
                  </a:cubicBezTo>
                  <a:cubicBezTo>
                    <a:pt x="34" y="9"/>
                    <a:pt x="33" y="4"/>
                    <a:pt x="31" y="2"/>
                  </a:cubicBezTo>
                  <a:cubicBezTo>
                    <a:pt x="30" y="1"/>
                    <a:pt x="32" y="2"/>
                    <a:pt x="31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9" name="Freeform 489">
              <a:extLst>
                <a:ext uri="{FF2B5EF4-FFF2-40B4-BE49-F238E27FC236}">
                  <a16:creationId xmlns:a16="http://schemas.microsoft.com/office/drawing/2014/main" id="{5C5EE474-A547-407B-A67E-03B8E4E67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4656" y="2383813"/>
              <a:ext cx="41412" cy="23893"/>
            </a:xfrm>
            <a:custGeom>
              <a:avLst/>
              <a:gdLst>
                <a:gd name="T0" fmla="*/ 9 w 9"/>
                <a:gd name="T1" fmla="*/ 3 h 5"/>
                <a:gd name="T2" fmla="*/ 4 w 9"/>
                <a:gd name="T3" fmla="*/ 5 h 5"/>
                <a:gd name="T4" fmla="*/ 1 w 9"/>
                <a:gd name="T5" fmla="*/ 1 h 5"/>
                <a:gd name="T6" fmla="*/ 6 w 9"/>
                <a:gd name="T7" fmla="*/ 1 h 5"/>
                <a:gd name="T8" fmla="*/ 9 w 9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">
                  <a:moveTo>
                    <a:pt x="9" y="3"/>
                  </a:moveTo>
                  <a:cubicBezTo>
                    <a:pt x="7" y="4"/>
                    <a:pt x="6" y="4"/>
                    <a:pt x="4" y="5"/>
                  </a:cubicBezTo>
                  <a:cubicBezTo>
                    <a:pt x="2" y="5"/>
                    <a:pt x="0" y="3"/>
                    <a:pt x="1" y="1"/>
                  </a:cubicBezTo>
                  <a:cubicBezTo>
                    <a:pt x="1" y="0"/>
                    <a:pt x="5" y="0"/>
                    <a:pt x="6" y="1"/>
                  </a:cubicBezTo>
                  <a:cubicBezTo>
                    <a:pt x="7" y="1"/>
                    <a:pt x="8" y="3"/>
                    <a:pt x="9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0" name="Freeform 490">
              <a:extLst>
                <a:ext uri="{FF2B5EF4-FFF2-40B4-BE49-F238E27FC236}">
                  <a16:creationId xmlns:a16="http://schemas.microsoft.com/office/drawing/2014/main" id="{83CA6198-B639-4E80-8F76-1703D2AB0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021" y="2337622"/>
              <a:ext cx="46190" cy="22299"/>
            </a:xfrm>
            <a:custGeom>
              <a:avLst/>
              <a:gdLst>
                <a:gd name="T0" fmla="*/ 6 w 10"/>
                <a:gd name="T1" fmla="*/ 5 h 5"/>
                <a:gd name="T2" fmla="*/ 1 w 10"/>
                <a:gd name="T3" fmla="*/ 4 h 5"/>
                <a:gd name="T4" fmla="*/ 4 w 10"/>
                <a:gd name="T5" fmla="*/ 1 h 5"/>
                <a:gd name="T6" fmla="*/ 9 w 10"/>
                <a:gd name="T7" fmla="*/ 1 h 5"/>
                <a:gd name="T8" fmla="*/ 6 w 10"/>
                <a:gd name="T9" fmla="*/ 5 h 5"/>
                <a:gd name="T10" fmla="*/ 6 w 10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5">
                  <a:moveTo>
                    <a:pt x="6" y="5"/>
                  </a:moveTo>
                  <a:cubicBezTo>
                    <a:pt x="4" y="5"/>
                    <a:pt x="2" y="4"/>
                    <a:pt x="1" y="4"/>
                  </a:cubicBezTo>
                  <a:cubicBezTo>
                    <a:pt x="0" y="3"/>
                    <a:pt x="3" y="1"/>
                    <a:pt x="4" y="1"/>
                  </a:cubicBezTo>
                  <a:cubicBezTo>
                    <a:pt x="5" y="0"/>
                    <a:pt x="8" y="0"/>
                    <a:pt x="9" y="1"/>
                  </a:cubicBezTo>
                  <a:cubicBezTo>
                    <a:pt x="10" y="2"/>
                    <a:pt x="7" y="5"/>
                    <a:pt x="6" y="5"/>
                  </a:cubicBezTo>
                  <a:cubicBezTo>
                    <a:pt x="4" y="5"/>
                    <a:pt x="6" y="5"/>
                    <a:pt x="6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1" name="Freeform 492">
              <a:extLst>
                <a:ext uri="{FF2B5EF4-FFF2-40B4-BE49-F238E27FC236}">
                  <a16:creationId xmlns:a16="http://schemas.microsoft.com/office/drawing/2014/main" id="{9A5879FC-AD51-479C-888D-0DE06E674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5346" y="2402927"/>
              <a:ext cx="27077" cy="19114"/>
            </a:xfrm>
            <a:custGeom>
              <a:avLst/>
              <a:gdLst>
                <a:gd name="T0" fmla="*/ 5 w 6"/>
                <a:gd name="T1" fmla="*/ 4 h 4"/>
                <a:gd name="T2" fmla="*/ 2 w 6"/>
                <a:gd name="T3" fmla="*/ 1 h 4"/>
                <a:gd name="T4" fmla="*/ 5 w 6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4">
                  <a:moveTo>
                    <a:pt x="5" y="4"/>
                  </a:moveTo>
                  <a:cubicBezTo>
                    <a:pt x="4" y="4"/>
                    <a:pt x="0" y="3"/>
                    <a:pt x="2" y="1"/>
                  </a:cubicBezTo>
                  <a:cubicBezTo>
                    <a:pt x="5" y="0"/>
                    <a:pt x="6" y="4"/>
                    <a:pt x="5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2" name="Freeform 493">
              <a:extLst>
                <a:ext uri="{FF2B5EF4-FFF2-40B4-BE49-F238E27FC236}">
                  <a16:creationId xmlns:a16="http://schemas.microsoft.com/office/drawing/2014/main" id="{BAAC4D76-4C52-4DA1-A215-0AC8D2174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0716" y="3446193"/>
              <a:ext cx="27077" cy="50968"/>
            </a:xfrm>
            <a:custGeom>
              <a:avLst/>
              <a:gdLst>
                <a:gd name="T0" fmla="*/ 5 w 6"/>
                <a:gd name="T1" fmla="*/ 1 h 11"/>
                <a:gd name="T2" fmla="*/ 5 w 6"/>
                <a:gd name="T3" fmla="*/ 7 h 11"/>
                <a:gd name="T4" fmla="*/ 3 w 6"/>
                <a:gd name="T5" fmla="*/ 10 h 11"/>
                <a:gd name="T6" fmla="*/ 1 w 6"/>
                <a:gd name="T7" fmla="*/ 4 h 11"/>
                <a:gd name="T8" fmla="*/ 5 w 6"/>
                <a:gd name="T9" fmla="*/ 1 h 11"/>
                <a:gd name="T10" fmla="*/ 5 w 6"/>
                <a:gd name="T1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1">
                  <a:moveTo>
                    <a:pt x="5" y="1"/>
                  </a:moveTo>
                  <a:cubicBezTo>
                    <a:pt x="5" y="3"/>
                    <a:pt x="6" y="5"/>
                    <a:pt x="5" y="7"/>
                  </a:cubicBezTo>
                  <a:cubicBezTo>
                    <a:pt x="4" y="8"/>
                    <a:pt x="5" y="11"/>
                    <a:pt x="3" y="10"/>
                  </a:cubicBezTo>
                  <a:cubicBezTo>
                    <a:pt x="1" y="8"/>
                    <a:pt x="0" y="6"/>
                    <a:pt x="1" y="4"/>
                  </a:cubicBezTo>
                  <a:cubicBezTo>
                    <a:pt x="1" y="3"/>
                    <a:pt x="5" y="0"/>
                    <a:pt x="5" y="1"/>
                  </a:cubicBezTo>
                  <a:cubicBezTo>
                    <a:pt x="5" y="2"/>
                    <a:pt x="5" y="0"/>
                    <a:pt x="5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3" name="Freeform 494">
              <a:extLst>
                <a:ext uri="{FF2B5EF4-FFF2-40B4-BE49-F238E27FC236}">
                  <a16:creationId xmlns:a16="http://schemas.microsoft.com/office/drawing/2014/main" id="{DB3CF347-39F3-49D7-A61C-9413F11FE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1160" y="3492384"/>
              <a:ext cx="41412" cy="70082"/>
            </a:xfrm>
            <a:custGeom>
              <a:avLst/>
              <a:gdLst>
                <a:gd name="T0" fmla="*/ 7 w 9"/>
                <a:gd name="T1" fmla="*/ 3 h 15"/>
                <a:gd name="T2" fmla="*/ 5 w 9"/>
                <a:gd name="T3" fmla="*/ 2 h 15"/>
                <a:gd name="T4" fmla="*/ 0 w 9"/>
                <a:gd name="T5" fmla="*/ 2 h 15"/>
                <a:gd name="T6" fmla="*/ 1 w 9"/>
                <a:gd name="T7" fmla="*/ 8 h 15"/>
                <a:gd name="T8" fmla="*/ 2 w 9"/>
                <a:gd name="T9" fmla="*/ 13 h 15"/>
                <a:gd name="T10" fmla="*/ 4 w 9"/>
                <a:gd name="T11" fmla="*/ 14 h 15"/>
                <a:gd name="T12" fmla="*/ 8 w 9"/>
                <a:gd name="T13" fmla="*/ 10 h 15"/>
                <a:gd name="T14" fmla="*/ 7 w 9"/>
                <a:gd name="T15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5">
                  <a:moveTo>
                    <a:pt x="7" y="3"/>
                  </a:moveTo>
                  <a:cubicBezTo>
                    <a:pt x="6" y="3"/>
                    <a:pt x="7" y="0"/>
                    <a:pt x="5" y="2"/>
                  </a:cubicBezTo>
                  <a:cubicBezTo>
                    <a:pt x="2" y="4"/>
                    <a:pt x="3" y="4"/>
                    <a:pt x="0" y="2"/>
                  </a:cubicBezTo>
                  <a:cubicBezTo>
                    <a:pt x="0" y="2"/>
                    <a:pt x="1" y="8"/>
                    <a:pt x="1" y="8"/>
                  </a:cubicBezTo>
                  <a:cubicBezTo>
                    <a:pt x="2" y="10"/>
                    <a:pt x="2" y="11"/>
                    <a:pt x="2" y="13"/>
                  </a:cubicBezTo>
                  <a:cubicBezTo>
                    <a:pt x="2" y="14"/>
                    <a:pt x="2" y="15"/>
                    <a:pt x="4" y="14"/>
                  </a:cubicBezTo>
                  <a:cubicBezTo>
                    <a:pt x="6" y="13"/>
                    <a:pt x="8" y="13"/>
                    <a:pt x="8" y="10"/>
                  </a:cubicBezTo>
                  <a:cubicBezTo>
                    <a:pt x="8" y="9"/>
                    <a:pt x="9" y="3"/>
                    <a:pt x="7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4" name="Freeform 496">
              <a:extLst>
                <a:ext uri="{FF2B5EF4-FFF2-40B4-BE49-F238E27FC236}">
                  <a16:creationId xmlns:a16="http://schemas.microsoft.com/office/drawing/2014/main" id="{B3A0E3E4-1EDE-41F6-A518-1BCAF1429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2703" y="3642104"/>
              <a:ext cx="60525" cy="33448"/>
            </a:xfrm>
            <a:custGeom>
              <a:avLst/>
              <a:gdLst>
                <a:gd name="T0" fmla="*/ 12 w 13"/>
                <a:gd name="T1" fmla="*/ 1 h 7"/>
                <a:gd name="T2" fmla="*/ 10 w 13"/>
                <a:gd name="T3" fmla="*/ 2 h 7"/>
                <a:gd name="T4" fmla="*/ 10 w 13"/>
                <a:gd name="T5" fmla="*/ 5 h 7"/>
                <a:gd name="T6" fmla="*/ 6 w 13"/>
                <a:gd name="T7" fmla="*/ 6 h 7"/>
                <a:gd name="T8" fmla="*/ 2 w 13"/>
                <a:gd name="T9" fmla="*/ 6 h 7"/>
                <a:gd name="T10" fmla="*/ 5 w 13"/>
                <a:gd name="T11" fmla="*/ 3 h 7"/>
                <a:gd name="T12" fmla="*/ 12 w 13"/>
                <a:gd name="T13" fmla="*/ 1 h 7"/>
                <a:gd name="T14" fmla="*/ 12 w 13"/>
                <a:gd name="T1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7">
                  <a:moveTo>
                    <a:pt x="12" y="1"/>
                  </a:moveTo>
                  <a:cubicBezTo>
                    <a:pt x="12" y="1"/>
                    <a:pt x="10" y="2"/>
                    <a:pt x="10" y="2"/>
                  </a:cubicBezTo>
                  <a:cubicBezTo>
                    <a:pt x="9" y="3"/>
                    <a:pt x="10" y="5"/>
                    <a:pt x="10" y="5"/>
                  </a:cubicBezTo>
                  <a:cubicBezTo>
                    <a:pt x="9" y="5"/>
                    <a:pt x="7" y="5"/>
                    <a:pt x="6" y="6"/>
                  </a:cubicBezTo>
                  <a:cubicBezTo>
                    <a:pt x="4" y="7"/>
                    <a:pt x="3" y="7"/>
                    <a:pt x="2" y="6"/>
                  </a:cubicBezTo>
                  <a:cubicBezTo>
                    <a:pt x="0" y="4"/>
                    <a:pt x="4" y="3"/>
                    <a:pt x="5" y="3"/>
                  </a:cubicBezTo>
                  <a:cubicBezTo>
                    <a:pt x="7" y="3"/>
                    <a:pt x="10" y="2"/>
                    <a:pt x="12" y="1"/>
                  </a:cubicBezTo>
                  <a:cubicBezTo>
                    <a:pt x="13" y="0"/>
                    <a:pt x="11" y="2"/>
                    <a:pt x="12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5" name="Freeform 497">
              <a:extLst>
                <a:ext uri="{FF2B5EF4-FFF2-40B4-BE49-F238E27FC236}">
                  <a16:creationId xmlns:a16="http://schemas.microsoft.com/office/drawing/2014/main" id="{4175A67A-90DA-4C56-B4BD-D520A64CC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2015" y="3646882"/>
              <a:ext cx="70082" cy="19114"/>
            </a:xfrm>
            <a:custGeom>
              <a:avLst/>
              <a:gdLst>
                <a:gd name="T0" fmla="*/ 8 w 15"/>
                <a:gd name="T1" fmla="*/ 4 h 4"/>
                <a:gd name="T2" fmla="*/ 1 w 15"/>
                <a:gd name="T3" fmla="*/ 1 h 4"/>
                <a:gd name="T4" fmla="*/ 7 w 15"/>
                <a:gd name="T5" fmla="*/ 1 h 4"/>
                <a:gd name="T6" fmla="*/ 15 w 15"/>
                <a:gd name="T7" fmla="*/ 2 h 4"/>
                <a:gd name="T8" fmla="*/ 13 w 15"/>
                <a:gd name="T9" fmla="*/ 3 h 4"/>
                <a:gd name="T10" fmla="*/ 8 w 15"/>
                <a:gd name="T11" fmla="*/ 4 h 4"/>
                <a:gd name="T12" fmla="*/ 8 w 1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4">
                  <a:moveTo>
                    <a:pt x="8" y="4"/>
                  </a:moveTo>
                  <a:cubicBezTo>
                    <a:pt x="7" y="4"/>
                    <a:pt x="0" y="2"/>
                    <a:pt x="1" y="1"/>
                  </a:cubicBezTo>
                  <a:cubicBezTo>
                    <a:pt x="1" y="0"/>
                    <a:pt x="7" y="1"/>
                    <a:pt x="7" y="1"/>
                  </a:cubicBezTo>
                  <a:cubicBezTo>
                    <a:pt x="10" y="2"/>
                    <a:pt x="12" y="2"/>
                    <a:pt x="15" y="2"/>
                  </a:cubicBezTo>
                  <a:cubicBezTo>
                    <a:pt x="15" y="2"/>
                    <a:pt x="13" y="3"/>
                    <a:pt x="13" y="3"/>
                  </a:cubicBezTo>
                  <a:cubicBezTo>
                    <a:pt x="12" y="4"/>
                    <a:pt x="10" y="4"/>
                    <a:pt x="8" y="4"/>
                  </a:cubicBezTo>
                  <a:cubicBezTo>
                    <a:pt x="6" y="4"/>
                    <a:pt x="9" y="4"/>
                    <a:pt x="8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6" name="Freeform 498">
              <a:extLst>
                <a:ext uri="{FF2B5EF4-FFF2-40B4-BE49-F238E27FC236}">
                  <a16:creationId xmlns:a16="http://schemas.microsoft.com/office/drawing/2014/main" id="{5B3495A6-BD89-4456-B632-650836BA29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566" y="2958805"/>
              <a:ext cx="33448" cy="33448"/>
            </a:xfrm>
            <a:custGeom>
              <a:avLst/>
              <a:gdLst>
                <a:gd name="T0" fmla="*/ 1 w 7"/>
                <a:gd name="T1" fmla="*/ 4 h 7"/>
                <a:gd name="T2" fmla="*/ 1 w 7"/>
                <a:gd name="T3" fmla="*/ 1 h 7"/>
                <a:gd name="T4" fmla="*/ 7 w 7"/>
                <a:gd name="T5" fmla="*/ 1 h 7"/>
                <a:gd name="T6" fmla="*/ 1 w 7"/>
                <a:gd name="T7" fmla="*/ 4 h 7"/>
                <a:gd name="T8" fmla="*/ 1 w 7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1" y="4"/>
                  </a:moveTo>
                  <a:cubicBezTo>
                    <a:pt x="1" y="3"/>
                    <a:pt x="0" y="1"/>
                    <a:pt x="1" y="1"/>
                  </a:cubicBezTo>
                  <a:cubicBezTo>
                    <a:pt x="2" y="1"/>
                    <a:pt x="7" y="0"/>
                    <a:pt x="7" y="1"/>
                  </a:cubicBezTo>
                  <a:cubicBezTo>
                    <a:pt x="7" y="2"/>
                    <a:pt x="2" y="6"/>
                    <a:pt x="1" y="4"/>
                  </a:cubicBezTo>
                  <a:cubicBezTo>
                    <a:pt x="1" y="1"/>
                    <a:pt x="2" y="7"/>
                    <a:pt x="1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7" name="Freeform 499">
              <a:extLst>
                <a:ext uri="{FF2B5EF4-FFF2-40B4-BE49-F238E27FC236}">
                  <a16:creationId xmlns:a16="http://schemas.microsoft.com/office/drawing/2014/main" id="{35B0446B-34F7-4439-B0D2-926D8AA3C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344" y="2946063"/>
              <a:ext cx="23891" cy="12742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1 h 3"/>
                <a:gd name="T4" fmla="*/ 4 w 5"/>
                <a:gd name="T5" fmla="*/ 1 h 3"/>
                <a:gd name="T6" fmla="*/ 3 w 5"/>
                <a:gd name="T7" fmla="*/ 2 h 3"/>
                <a:gd name="T8" fmla="*/ 3 w 5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cubicBezTo>
                    <a:pt x="2" y="2"/>
                    <a:pt x="0" y="1"/>
                    <a:pt x="0" y="1"/>
                  </a:cubicBezTo>
                  <a:cubicBezTo>
                    <a:pt x="0" y="1"/>
                    <a:pt x="4" y="0"/>
                    <a:pt x="4" y="1"/>
                  </a:cubicBezTo>
                  <a:cubicBezTo>
                    <a:pt x="5" y="2"/>
                    <a:pt x="4" y="3"/>
                    <a:pt x="3" y="2"/>
                  </a:cubicBezTo>
                  <a:cubicBezTo>
                    <a:pt x="1" y="2"/>
                    <a:pt x="5" y="3"/>
                    <a:pt x="3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8" name="Freeform 500">
              <a:extLst>
                <a:ext uri="{FF2B5EF4-FFF2-40B4-BE49-F238E27FC236}">
                  <a16:creationId xmlns:a16="http://schemas.microsoft.com/office/drawing/2014/main" id="{BA60360F-9FE8-4458-8B01-719D9066D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6185" y="2977917"/>
              <a:ext cx="27077" cy="46190"/>
            </a:xfrm>
            <a:custGeom>
              <a:avLst/>
              <a:gdLst>
                <a:gd name="T0" fmla="*/ 6 w 6"/>
                <a:gd name="T1" fmla="*/ 2 h 10"/>
                <a:gd name="T2" fmla="*/ 3 w 6"/>
                <a:gd name="T3" fmla="*/ 9 h 10"/>
                <a:gd name="T4" fmla="*/ 6 w 6"/>
                <a:gd name="T5" fmla="*/ 2 h 10"/>
                <a:gd name="T6" fmla="*/ 6 w 6"/>
                <a:gd name="T7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0">
                  <a:moveTo>
                    <a:pt x="6" y="2"/>
                  </a:moveTo>
                  <a:cubicBezTo>
                    <a:pt x="6" y="0"/>
                    <a:pt x="0" y="10"/>
                    <a:pt x="3" y="9"/>
                  </a:cubicBezTo>
                  <a:cubicBezTo>
                    <a:pt x="4" y="9"/>
                    <a:pt x="6" y="3"/>
                    <a:pt x="6" y="2"/>
                  </a:cubicBezTo>
                  <a:cubicBezTo>
                    <a:pt x="6" y="1"/>
                    <a:pt x="6" y="3"/>
                    <a:pt x="6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9" name="Freeform 501">
              <a:extLst>
                <a:ext uri="{FF2B5EF4-FFF2-40B4-BE49-F238E27FC236}">
                  <a16:creationId xmlns:a16="http://schemas.microsoft.com/office/drawing/2014/main" id="{B920753F-AFEA-4AFB-9779-8A4F29F64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598" y="2898279"/>
              <a:ext cx="19114" cy="19114"/>
            </a:xfrm>
            <a:custGeom>
              <a:avLst/>
              <a:gdLst>
                <a:gd name="T0" fmla="*/ 3 w 4"/>
                <a:gd name="T1" fmla="*/ 3 h 4"/>
                <a:gd name="T2" fmla="*/ 1 w 4"/>
                <a:gd name="T3" fmla="*/ 1 h 4"/>
                <a:gd name="T4" fmla="*/ 3 w 4"/>
                <a:gd name="T5" fmla="*/ 0 h 4"/>
                <a:gd name="T6" fmla="*/ 3 w 4"/>
                <a:gd name="T7" fmla="*/ 3 h 4"/>
                <a:gd name="T8" fmla="*/ 3 w 4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3" y="3"/>
                  </a:moveTo>
                  <a:cubicBezTo>
                    <a:pt x="2" y="3"/>
                    <a:pt x="0" y="2"/>
                    <a:pt x="1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4" y="0"/>
                    <a:pt x="4" y="2"/>
                    <a:pt x="3" y="3"/>
                  </a:cubicBezTo>
                  <a:cubicBezTo>
                    <a:pt x="2" y="4"/>
                    <a:pt x="4" y="2"/>
                    <a:pt x="3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0" name="Freeform 502">
              <a:extLst>
                <a:ext uri="{FF2B5EF4-FFF2-40B4-BE49-F238E27FC236}">
                  <a16:creationId xmlns:a16="http://schemas.microsoft.com/office/drawing/2014/main" id="{924807DE-A8E8-43D8-BD0D-CA8A50EF8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243" y="3043221"/>
              <a:ext cx="27077" cy="43005"/>
            </a:xfrm>
            <a:custGeom>
              <a:avLst/>
              <a:gdLst>
                <a:gd name="T0" fmla="*/ 6 w 6"/>
                <a:gd name="T1" fmla="*/ 2 h 9"/>
                <a:gd name="T2" fmla="*/ 6 w 6"/>
                <a:gd name="T3" fmla="*/ 4 h 9"/>
                <a:gd name="T4" fmla="*/ 5 w 6"/>
                <a:gd name="T5" fmla="*/ 9 h 9"/>
                <a:gd name="T6" fmla="*/ 0 w 6"/>
                <a:gd name="T7" fmla="*/ 3 h 9"/>
                <a:gd name="T8" fmla="*/ 3 w 6"/>
                <a:gd name="T9" fmla="*/ 3 h 9"/>
                <a:gd name="T10" fmla="*/ 6 w 6"/>
                <a:gd name="T11" fmla="*/ 2 h 9"/>
                <a:gd name="T12" fmla="*/ 6 w 6"/>
                <a:gd name="T13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9">
                  <a:moveTo>
                    <a:pt x="6" y="2"/>
                  </a:moveTo>
                  <a:cubicBezTo>
                    <a:pt x="6" y="1"/>
                    <a:pt x="6" y="4"/>
                    <a:pt x="6" y="4"/>
                  </a:cubicBezTo>
                  <a:cubicBezTo>
                    <a:pt x="6" y="6"/>
                    <a:pt x="6" y="8"/>
                    <a:pt x="5" y="9"/>
                  </a:cubicBezTo>
                  <a:cubicBezTo>
                    <a:pt x="5" y="9"/>
                    <a:pt x="0" y="5"/>
                    <a:pt x="0" y="3"/>
                  </a:cubicBezTo>
                  <a:cubicBezTo>
                    <a:pt x="0" y="3"/>
                    <a:pt x="2" y="2"/>
                    <a:pt x="3" y="3"/>
                  </a:cubicBezTo>
                  <a:cubicBezTo>
                    <a:pt x="4" y="4"/>
                    <a:pt x="5" y="4"/>
                    <a:pt x="6" y="2"/>
                  </a:cubicBezTo>
                  <a:cubicBezTo>
                    <a:pt x="6" y="0"/>
                    <a:pt x="6" y="3"/>
                    <a:pt x="6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1" name="Freeform 503">
              <a:extLst>
                <a:ext uri="{FF2B5EF4-FFF2-40B4-BE49-F238E27FC236}">
                  <a16:creationId xmlns:a16="http://schemas.microsoft.com/office/drawing/2014/main" id="{0B24EC12-D02B-45F6-9C26-9E7C0971F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7796" y="3052778"/>
              <a:ext cx="38226" cy="38226"/>
            </a:xfrm>
            <a:custGeom>
              <a:avLst/>
              <a:gdLst>
                <a:gd name="T0" fmla="*/ 6 w 8"/>
                <a:gd name="T1" fmla="*/ 7 h 8"/>
                <a:gd name="T2" fmla="*/ 1 w 8"/>
                <a:gd name="T3" fmla="*/ 4 h 8"/>
                <a:gd name="T4" fmla="*/ 6 w 8"/>
                <a:gd name="T5" fmla="*/ 7 h 8"/>
                <a:gd name="T6" fmla="*/ 6 w 8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6" y="7"/>
                  </a:moveTo>
                  <a:cubicBezTo>
                    <a:pt x="5" y="8"/>
                    <a:pt x="0" y="5"/>
                    <a:pt x="1" y="4"/>
                  </a:cubicBezTo>
                  <a:cubicBezTo>
                    <a:pt x="3" y="0"/>
                    <a:pt x="8" y="5"/>
                    <a:pt x="6" y="7"/>
                  </a:cubicBezTo>
                  <a:cubicBezTo>
                    <a:pt x="5" y="8"/>
                    <a:pt x="7" y="6"/>
                    <a:pt x="6" y="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2" name="Freeform 504">
              <a:extLst>
                <a:ext uri="{FF2B5EF4-FFF2-40B4-BE49-F238E27FC236}">
                  <a16:creationId xmlns:a16="http://schemas.microsoft.com/office/drawing/2014/main" id="{AFBB4432-0608-4FBC-8587-7B62C2757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553" y="3535388"/>
              <a:ext cx="22299" cy="17521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3 h 4"/>
                <a:gd name="T4" fmla="*/ 0 w 5"/>
                <a:gd name="T5" fmla="*/ 2 h 4"/>
                <a:gd name="T6" fmla="*/ 4 w 5"/>
                <a:gd name="T7" fmla="*/ 0 h 4"/>
                <a:gd name="T8" fmla="*/ 4 w 5"/>
                <a:gd name="T9" fmla="*/ 2 h 4"/>
                <a:gd name="T10" fmla="*/ 4 w 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5" y="1"/>
                    <a:pt x="4" y="4"/>
                    <a:pt x="3" y="3"/>
                  </a:cubicBezTo>
                  <a:cubicBezTo>
                    <a:pt x="3" y="3"/>
                    <a:pt x="0" y="2"/>
                    <a:pt x="0" y="2"/>
                  </a:cubicBezTo>
                  <a:cubicBezTo>
                    <a:pt x="0" y="2"/>
                    <a:pt x="3" y="0"/>
                    <a:pt x="4" y="0"/>
                  </a:cubicBezTo>
                  <a:cubicBezTo>
                    <a:pt x="4" y="0"/>
                    <a:pt x="3" y="2"/>
                    <a:pt x="4" y="2"/>
                  </a:cubicBezTo>
                  <a:cubicBezTo>
                    <a:pt x="5" y="1"/>
                    <a:pt x="3" y="2"/>
                    <a:pt x="4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3" name="Freeform 505">
              <a:extLst>
                <a:ext uri="{FF2B5EF4-FFF2-40B4-BE49-F238E27FC236}">
                  <a16:creationId xmlns:a16="http://schemas.microsoft.com/office/drawing/2014/main" id="{0E338092-62F7-489B-95C3-D57079683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192" y="2963582"/>
              <a:ext cx="28669" cy="28669"/>
            </a:xfrm>
            <a:custGeom>
              <a:avLst/>
              <a:gdLst>
                <a:gd name="T0" fmla="*/ 5 w 6"/>
                <a:gd name="T1" fmla="*/ 1 h 6"/>
                <a:gd name="T2" fmla="*/ 4 w 6"/>
                <a:gd name="T3" fmla="*/ 5 h 6"/>
                <a:gd name="T4" fmla="*/ 1 w 6"/>
                <a:gd name="T5" fmla="*/ 5 h 6"/>
                <a:gd name="T6" fmla="*/ 5 w 6"/>
                <a:gd name="T7" fmla="*/ 1 h 6"/>
                <a:gd name="T8" fmla="*/ 5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1"/>
                  </a:moveTo>
                  <a:cubicBezTo>
                    <a:pt x="6" y="2"/>
                    <a:pt x="4" y="3"/>
                    <a:pt x="4" y="5"/>
                  </a:cubicBezTo>
                  <a:cubicBezTo>
                    <a:pt x="3" y="6"/>
                    <a:pt x="2" y="6"/>
                    <a:pt x="1" y="5"/>
                  </a:cubicBezTo>
                  <a:cubicBezTo>
                    <a:pt x="0" y="4"/>
                    <a:pt x="5" y="0"/>
                    <a:pt x="5" y="1"/>
                  </a:cubicBezTo>
                  <a:cubicBezTo>
                    <a:pt x="6" y="2"/>
                    <a:pt x="5" y="0"/>
                    <a:pt x="5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4" name="Freeform 506">
              <a:extLst>
                <a:ext uri="{FF2B5EF4-FFF2-40B4-BE49-F238E27FC236}">
                  <a16:creationId xmlns:a16="http://schemas.microsoft.com/office/drawing/2014/main" id="{EECFAEEA-F3BC-42B1-865A-91CCF8424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5529" y="2997031"/>
              <a:ext cx="14335" cy="14335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2 h 3"/>
                <a:gd name="T4" fmla="*/ 2 w 3"/>
                <a:gd name="T5" fmla="*/ 3 h 3"/>
                <a:gd name="T6" fmla="*/ 3 w 3"/>
                <a:gd name="T7" fmla="*/ 1 h 3"/>
                <a:gd name="T8" fmla="*/ 3 w 3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2" y="1"/>
                    <a:pt x="0" y="1"/>
                    <a:pt x="0" y="2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3" y="3"/>
                    <a:pt x="3" y="0"/>
                    <a:pt x="3" y="1"/>
                  </a:cubicBezTo>
                  <a:cubicBezTo>
                    <a:pt x="2" y="1"/>
                    <a:pt x="3" y="1"/>
                    <a:pt x="3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5" name="Freeform 507">
              <a:extLst>
                <a:ext uri="{FF2B5EF4-FFF2-40B4-BE49-F238E27FC236}">
                  <a16:creationId xmlns:a16="http://schemas.microsoft.com/office/drawing/2014/main" id="{08304EC2-6F0A-4956-8258-B40E59709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4" y="3011366"/>
              <a:ext cx="7964" cy="4778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6" name="Freeform 508">
              <a:extLst>
                <a:ext uri="{FF2B5EF4-FFF2-40B4-BE49-F238E27FC236}">
                  <a16:creationId xmlns:a16="http://schemas.microsoft.com/office/drawing/2014/main" id="{60169F65-CCB4-4787-89C8-CA23872EA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4" y="3024108"/>
              <a:ext cx="4778" cy="9557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2 h 2"/>
                <a:gd name="T4" fmla="*/ 1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1"/>
                    <a:pt x="0" y="2"/>
                    <a:pt x="0" y="2"/>
                  </a:cubicBezTo>
                  <a:cubicBezTo>
                    <a:pt x="1" y="2"/>
                    <a:pt x="1" y="0"/>
                    <a:pt x="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7" name="Freeform 509">
              <a:extLst>
                <a:ext uri="{FF2B5EF4-FFF2-40B4-BE49-F238E27FC236}">
                  <a16:creationId xmlns:a16="http://schemas.microsoft.com/office/drawing/2014/main" id="{705D92CC-EB71-47A1-9EFF-705DC9221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4" y="3033664"/>
              <a:ext cx="7964" cy="4778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8" name="Freeform 510">
              <a:extLst>
                <a:ext uri="{FF2B5EF4-FFF2-40B4-BE49-F238E27FC236}">
                  <a16:creationId xmlns:a16="http://schemas.microsoft.com/office/drawing/2014/main" id="{ED9FD462-F4A3-494D-810D-4C8AACE15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6497" y="3103746"/>
              <a:ext cx="4778" cy="9557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1" y="0"/>
                    <a:pt x="0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9" name="Freeform 511">
              <a:extLst>
                <a:ext uri="{FF2B5EF4-FFF2-40B4-BE49-F238E27FC236}">
                  <a16:creationId xmlns:a16="http://schemas.microsoft.com/office/drawing/2014/main" id="{F1246275-E8B9-4677-B736-422707F1A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6580" y="2893501"/>
              <a:ext cx="9557" cy="19114"/>
            </a:xfrm>
            <a:custGeom>
              <a:avLst/>
              <a:gdLst>
                <a:gd name="T0" fmla="*/ 1 w 2"/>
                <a:gd name="T1" fmla="*/ 4 h 4"/>
                <a:gd name="T2" fmla="*/ 2 w 2"/>
                <a:gd name="T3" fmla="*/ 1 h 4"/>
                <a:gd name="T4" fmla="*/ 1 w 2"/>
                <a:gd name="T5" fmla="*/ 4 h 4"/>
                <a:gd name="T6" fmla="*/ 1 w 2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1" y="4"/>
                  </a:moveTo>
                  <a:cubicBezTo>
                    <a:pt x="0" y="3"/>
                    <a:pt x="0" y="1"/>
                    <a:pt x="2" y="1"/>
                  </a:cubicBezTo>
                  <a:cubicBezTo>
                    <a:pt x="2" y="0"/>
                    <a:pt x="2" y="4"/>
                    <a:pt x="1" y="4"/>
                  </a:cubicBezTo>
                  <a:cubicBezTo>
                    <a:pt x="0" y="3"/>
                    <a:pt x="1" y="4"/>
                    <a:pt x="1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0" name="Freeform 522">
              <a:extLst>
                <a:ext uri="{FF2B5EF4-FFF2-40B4-BE49-F238E27FC236}">
                  <a16:creationId xmlns:a16="http://schemas.microsoft.com/office/drawing/2014/main" id="{2B1F7D1A-E44F-4D34-8A79-5706684A5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2313" y="5556617"/>
              <a:ext cx="28669" cy="50968"/>
            </a:xfrm>
            <a:custGeom>
              <a:avLst/>
              <a:gdLst>
                <a:gd name="T0" fmla="*/ 3 w 6"/>
                <a:gd name="T1" fmla="*/ 10 h 11"/>
                <a:gd name="T2" fmla="*/ 0 w 6"/>
                <a:gd name="T3" fmla="*/ 9 h 11"/>
                <a:gd name="T4" fmla="*/ 1 w 6"/>
                <a:gd name="T5" fmla="*/ 2 h 11"/>
                <a:gd name="T6" fmla="*/ 4 w 6"/>
                <a:gd name="T7" fmla="*/ 3 h 11"/>
                <a:gd name="T8" fmla="*/ 3 w 6"/>
                <a:gd name="T9" fmla="*/ 10 h 11"/>
                <a:gd name="T10" fmla="*/ 3 w 6"/>
                <a:gd name="T11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1">
                  <a:moveTo>
                    <a:pt x="3" y="10"/>
                  </a:moveTo>
                  <a:cubicBezTo>
                    <a:pt x="1" y="11"/>
                    <a:pt x="0" y="11"/>
                    <a:pt x="0" y="9"/>
                  </a:cubicBezTo>
                  <a:cubicBezTo>
                    <a:pt x="1" y="7"/>
                    <a:pt x="1" y="4"/>
                    <a:pt x="1" y="2"/>
                  </a:cubicBezTo>
                  <a:cubicBezTo>
                    <a:pt x="1" y="0"/>
                    <a:pt x="5" y="0"/>
                    <a:pt x="4" y="3"/>
                  </a:cubicBezTo>
                  <a:cubicBezTo>
                    <a:pt x="4" y="5"/>
                    <a:pt x="6" y="8"/>
                    <a:pt x="3" y="10"/>
                  </a:cubicBezTo>
                  <a:cubicBezTo>
                    <a:pt x="2" y="10"/>
                    <a:pt x="4" y="9"/>
                    <a:pt x="3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1" name="Freeform 523">
              <a:extLst>
                <a:ext uri="{FF2B5EF4-FFF2-40B4-BE49-F238E27FC236}">
                  <a16:creationId xmlns:a16="http://schemas.microsoft.com/office/drawing/2014/main" id="{C8CE656D-1683-4C15-9E80-814C8A489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6286" y="4231429"/>
              <a:ext cx="22299" cy="19114"/>
            </a:xfrm>
            <a:custGeom>
              <a:avLst/>
              <a:gdLst>
                <a:gd name="T0" fmla="*/ 3 w 5"/>
                <a:gd name="T1" fmla="*/ 3 h 4"/>
                <a:gd name="T2" fmla="*/ 1 w 5"/>
                <a:gd name="T3" fmla="*/ 1 h 4"/>
                <a:gd name="T4" fmla="*/ 3 w 5"/>
                <a:gd name="T5" fmla="*/ 3 h 4"/>
                <a:gd name="T6" fmla="*/ 3 w 5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2" y="4"/>
                    <a:pt x="0" y="3"/>
                    <a:pt x="1" y="1"/>
                  </a:cubicBezTo>
                  <a:cubicBezTo>
                    <a:pt x="1" y="0"/>
                    <a:pt x="5" y="2"/>
                    <a:pt x="3" y="3"/>
                  </a:cubicBezTo>
                  <a:cubicBezTo>
                    <a:pt x="2" y="4"/>
                    <a:pt x="5" y="2"/>
                    <a:pt x="3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2" name="Freeform 524">
              <a:extLst>
                <a:ext uri="{FF2B5EF4-FFF2-40B4-BE49-F238E27FC236}">
                  <a16:creationId xmlns:a16="http://schemas.microsoft.com/office/drawing/2014/main" id="{854C96EE-8475-4F04-A0F0-A86ABCD3E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6975" y="4260100"/>
              <a:ext cx="27077" cy="36635"/>
            </a:xfrm>
            <a:custGeom>
              <a:avLst/>
              <a:gdLst>
                <a:gd name="T0" fmla="*/ 1 w 6"/>
                <a:gd name="T1" fmla="*/ 5 h 8"/>
                <a:gd name="T2" fmla="*/ 2 w 6"/>
                <a:gd name="T3" fmla="*/ 4 h 8"/>
                <a:gd name="T4" fmla="*/ 4 w 6"/>
                <a:gd name="T5" fmla="*/ 2 h 8"/>
                <a:gd name="T6" fmla="*/ 1 w 6"/>
                <a:gd name="T7" fmla="*/ 5 h 8"/>
                <a:gd name="T8" fmla="*/ 1 w 6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1" y="5"/>
                  </a:moveTo>
                  <a:cubicBezTo>
                    <a:pt x="0" y="4"/>
                    <a:pt x="2" y="4"/>
                    <a:pt x="2" y="4"/>
                  </a:cubicBezTo>
                  <a:cubicBezTo>
                    <a:pt x="3" y="4"/>
                    <a:pt x="3" y="0"/>
                    <a:pt x="4" y="2"/>
                  </a:cubicBezTo>
                  <a:cubicBezTo>
                    <a:pt x="6" y="4"/>
                    <a:pt x="2" y="8"/>
                    <a:pt x="1" y="5"/>
                  </a:cubicBezTo>
                  <a:cubicBezTo>
                    <a:pt x="0" y="4"/>
                    <a:pt x="1" y="6"/>
                    <a:pt x="1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3" name="Freeform 525">
              <a:extLst>
                <a:ext uri="{FF2B5EF4-FFF2-40B4-BE49-F238E27FC236}">
                  <a16:creationId xmlns:a16="http://schemas.microsoft.com/office/drawing/2014/main" id="{0250A84A-1CCC-48A6-B087-ED7015520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3413" y="4513351"/>
              <a:ext cx="65304" cy="60525"/>
            </a:xfrm>
            <a:custGeom>
              <a:avLst/>
              <a:gdLst>
                <a:gd name="T0" fmla="*/ 12 w 14"/>
                <a:gd name="T1" fmla="*/ 4 h 13"/>
                <a:gd name="T2" fmla="*/ 10 w 14"/>
                <a:gd name="T3" fmla="*/ 3 h 13"/>
                <a:gd name="T4" fmla="*/ 6 w 14"/>
                <a:gd name="T5" fmla="*/ 1 h 13"/>
                <a:gd name="T6" fmla="*/ 2 w 14"/>
                <a:gd name="T7" fmla="*/ 1 h 13"/>
                <a:gd name="T8" fmla="*/ 1 w 14"/>
                <a:gd name="T9" fmla="*/ 2 h 13"/>
                <a:gd name="T10" fmla="*/ 2 w 14"/>
                <a:gd name="T11" fmla="*/ 4 h 13"/>
                <a:gd name="T12" fmla="*/ 1 w 14"/>
                <a:gd name="T13" fmla="*/ 7 h 13"/>
                <a:gd name="T14" fmla="*/ 2 w 14"/>
                <a:gd name="T15" fmla="*/ 10 h 13"/>
                <a:gd name="T16" fmla="*/ 4 w 14"/>
                <a:gd name="T17" fmla="*/ 10 h 13"/>
                <a:gd name="T18" fmla="*/ 7 w 14"/>
                <a:gd name="T19" fmla="*/ 12 h 13"/>
                <a:gd name="T20" fmla="*/ 10 w 14"/>
                <a:gd name="T21" fmla="*/ 10 h 13"/>
                <a:gd name="T22" fmla="*/ 12 w 14"/>
                <a:gd name="T23" fmla="*/ 4 h 13"/>
                <a:gd name="T24" fmla="*/ 12 w 14"/>
                <a:gd name="T25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3">
                  <a:moveTo>
                    <a:pt x="12" y="4"/>
                  </a:moveTo>
                  <a:cubicBezTo>
                    <a:pt x="12" y="3"/>
                    <a:pt x="11" y="3"/>
                    <a:pt x="10" y="3"/>
                  </a:cubicBezTo>
                  <a:cubicBezTo>
                    <a:pt x="8" y="2"/>
                    <a:pt x="8" y="1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0" y="4"/>
                    <a:pt x="1" y="3"/>
                    <a:pt x="2" y="4"/>
                  </a:cubicBezTo>
                  <a:cubicBezTo>
                    <a:pt x="2" y="4"/>
                    <a:pt x="1" y="7"/>
                    <a:pt x="1" y="7"/>
                  </a:cubicBezTo>
                  <a:cubicBezTo>
                    <a:pt x="1" y="9"/>
                    <a:pt x="1" y="9"/>
                    <a:pt x="2" y="10"/>
                  </a:cubicBezTo>
                  <a:cubicBezTo>
                    <a:pt x="3" y="11"/>
                    <a:pt x="3" y="10"/>
                    <a:pt x="4" y="10"/>
                  </a:cubicBezTo>
                  <a:cubicBezTo>
                    <a:pt x="6" y="10"/>
                    <a:pt x="5" y="12"/>
                    <a:pt x="7" y="12"/>
                  </a:cubicBezTo>
                  <a:cubicBezTo>
                    <a:pt x="9" y="13"/>
                    <a:pt x="8" y="11"/>
                    <a:pt x="10" y="10"/>
                  </a:cubicBezTo>
                  <a:cubicBezTo>
                    <a:pt x="12" y="8"/>
                    <a:pt x="14" y="7"/>
                    <a:pt x="12" y="4"/>
                  </a:cubicBezTo>
                  <a:cubicBezTo>
                    <a:pt x="12" y="2"/>
                    <a:pt x="14" y="8"/>
                    <a:pt x="12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4" name="Freeform 526">
              <a:extLst>
                <a:ext uri="{FF2B5EF4-FFF2-40B4-BE49-F238E27FC236}">
                  <a16:creationId xmlns:a16="http://schemas.microsoft.com/office/drawing/2014/main" id="{00715A04-7731-465A-93B9-BD278F1FE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1147" y="4081710"/>
              <a:ext cx="46190" cy="19114"/>
            </a:xfrm>
            <a:custGeom>
              <a:avLst/>
              <a:gdLst>
                <a:gd name="T0" fmla="*/ 9 w 10"/>
                <a:gd name="T1" fmla="*/ 2 h 4"/>
                <a:gd name="T2" fmla="*/ 4 w 10"/>
                <a:gd name="T3" fmla="*/ 0 h 4"/>
                <a:gd name="T4" fmla="*/ 1 w 10"/>
                <a:gd name="T5" fmla="*/ 3 h 4"/>
                <a:gd name="T6" fmla="*/ 9 w 10"/>
                <a:gd name="T7" fmla="*/ 2 h 4"/>
                <a:gd name="T8" fmla="*/ 9 w 10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9" y="2"/>
                  </a:moveTo>
                  <a:cubicBezTo>
                    <a:pt x="7" y="1"/>
                    <a:pt x="6" y="0"/>
                    <a:pt x="4" y="0"/>
                  </a:cubicBezTo>
                  <a:cubicBezTo>
                    <a:pt x="3" y="0"/>
                    <a:pt x="0" y="1"/>
                    <a:pt x="1" y="3"/>
                  </a:cubicBezTo>
                  <a:cubicBezTo>
                    <a:pt x="2" y="4"/>
                    <a:pt x="9" y="2"/>
                    <a:pt x="9" y="2"/>
                  </a:cubicBezTo>
                  <a:cubicBezTo>
                    <a:pt x="6" y="1"/>
                    <a:pt x="10" y="3"/>
                    <a:pt x="9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5" name="Freeform 529">
              <a:extLst>
                <a:ext uri="{FF2B5EF4-FFF2-40B4-BE49-F238E27FC236}">
                  <a16:creationId xmlns:a16="http://schemas.microsoft.com/office/drawing/2014/main" id="{D1A9E48A-8459-4534-8427-34CDF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339" y="3919246"/>
              <a:ext cx="19114" cy="17521"/>
            </a:xfrm>
            <a:custGeom>
              <a:avLst/>
              <a:gdLst>
                <a:gd name="T0" fmla="*/ 2 w 4"/>
                <a:gd name="T1" fmla="*/ 4 h 4"/>
                <a:gd name="T2" fmla="*/ 1 w 4"/>
                <a:gd name="T3" fmla="*/ 0 h 4"/>
                <a:gd name="T4" fmla="*/ 2 w 4"/>
                <a:gd name="T5" fmla="*/ 4 h 4"/>
                <a:gd name="T6" fmla="*/ 2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0" y="4"/>
                    <a:pt x="1" y="1"/>
                    <a:pt x="1" y="0"/>
                  </a:cubicBezTo>
                  <a:cubicBezTo>
                    <a:pt x="2" y="0"/>
                    <a:pt x="4" y="4"/>
                    <a:pt x="2" y="4"/>
                  </a:cubicBezTo>
                  <a:cubicBezTo>
                    <a:pt x="1" y="4"/>
                    <a:pt x="4" y="4"/>
                    <a:pt x="2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0" name="Freeform 535">
              <a:extLst>
                <a:ext uri="{FF2B5EF4-FFF2-40B4-BE49-F238E27FC236}">
                  <a16:creationId xmlns:a16="http://schemas.microsoft.com/office/drawing/2014/main" id="{FEC788BF-8766-4810-860C-94231A75A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501" y="3192942"/>
              <a:ext cx="149721" cy="144942"/>
            </a:xfrm>
            <a:custGeom>
              <a:avLst/>
              <a:gdLst>
                <a:gd name="T0" fmla="*/ 19 w 32"/>
                <a:gd name="T1" fmla="*/ 1 h 31"/>
                <a:gd name="T2" fmla="*/ 17 w 32"/>
                <a:gd name="T3" fmla="*/ 0 h 31"/>
                <a:gd name="T4" fmla="*/ 14 w 32"/>
                <a:gd name="T5" fmla="*/ 2 h 31"/>
                <a:gd name="T6" fmla="*/ 11 w 32"/>
                <a:gd name="T7" fmla="*/ 5 h 31"/>
                <a:gd name="T8" fmla="*/ 9 w 32"/>
                <a:gd name="T9" fmla="*/ 7 h 31"/>
                <a:gd name="T10" fmla="*/ 7 w 32"/>
                <a:gd name="T11" fmla="*/ 13 h 31"/>
                <a:gd name="T12" fmla="*/ 5 w 32"/>
                <a:gd name="T13" fmla="*/ 17 h 31"/>
                <a:gd name="T14" fmla="*/ 2 w 32"/>
                <a:gd name="T15" fmla="*/ 19 h 31"/>
                <a:gd name="T16" fmla="*/ 4 w 32"/>
                <a:gd name="T17" fmla="*/ 21 h 31"/>
                <a:gd name="T18" fmla="*/ 0 w 32"/>
                <a:gd name="T19" fmla="*/ 25 h 31"/>
                <a:gd name="T20" fmla="*/ 4 w 32"/>
                <a:gd name="T21" fmla="*/ 25 h 31"/>
                <a:gd name="T22" fmla="*/ 10 w 32"/>
                <a:gd name="T23" fmla="*/ 26 h 31"/>
                <a:gd name="T24" fmla="*/ 19 w 32"/>
                <a:gd name="T25" fmla="*/ 27 h 31"/>
                <a:gd name="T26" fmla="*/ 22 w 32"/>
                <a:gd name="T27" fmla="*/ 26 h 31"/>
                <a:gd name="T28" fmla="*/ 19 w 32"/>
                <a:gd name="T29" fmla="*/ 30 h 31"/>
                <a:gd name="T30" fmla="*/ 22 w 32"/>
                <a:gd name="T31" fmla="*/ 28 h 31"/>
                <a:gd name="T32" fmla="*/ 27 w 32"/>
                <a:gd name="T33" fmla="*/ 26 h 31"/>
                <a:gd name="T34" fmla="*/ 32 w 32"/>
                <a:gd name="T35" fmla="*/ 20 h 31"/>
                <a:gd name="T36" fmla="*/ 29 w 32"/>
                <a:gd name="T37" fmla="*/ 20 h 31"/>
                <a:gd name="T38" fmla="*/ 26 w 32"/>
                <a:gd name="T39" fmla="*/ 18 h 31"/>
                <a:gd name="T40" fmla="*/ 29 w 32"/>
                <a:gd name="T41" fmla="*/ 15 h 31"/>
                <a:gd name="T42" fmla="*/ 26 w 32"/>
                <a:gd name="T43" fmla="*/ 15 h 31"/>
                <a:gd name="T44" fmla="*/ 24 w 32"/>
                <a:gd name="T45" fmla="*/ 13 h 31"/>
                <a:gd name="T46" fmla="*/ 21 w 32"/>
                <a:gd name="T47" fmla="*/ 16 h 31"/>
                <a:gd name="T48" fmla="*/ 18 w 32"/>
                <a:gd name="T49" fmla="*/ 13 h 31"/>
                <a:gd name="T50" fmla="*/ 19 w 32"/>
                <a:gd name="T51" fmla="*/ 11 h 31"/>
                <a:gd name="T52" fmla="*/ 16 w 32"/>
                <a:gd name="T53" fmla="*/ 9 h 31"/>
                <a:gd name="T54" fmla="*/ 14 w 32"/>
                <a:gd name="T55" fmla="*/ 12 h 31"/>
                <a:gd name="T56" fmla="*/ 16 w 32"/>
                <a:gd name="T57" fmla="*/ 7 h 31"/>
                <a:gd name="T58" fmla="*/ 18 w 32"/>
                <a:gd name="T59" fmla="*/ 4 h 31"/>
                <a:gd name="T60" fmla="*/ 18 w 32"/>
                <a:gd name="T61" fmla="*/ 2 h 31"/>
                <a:gd name="T62" fmla="*/ 19 w 32"/>
                <a:gd name="T63" fmla="*/ 1 h 31"/>
                <a:gd name="T64" fmla="*/ 19 w 32"/>
                <a:gd name="T6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" h="31">
                  <a:moveTo>
                    <a:pt x="19" y="1"/>
                  </a:moveTo>
                  <a:cubicBezTo>
                    <a:pt x="20" y="0"/>
                    <a:pt x="17" y="0"/>
                    <a:pt x="17" y="0"/>
                  </a:cubicBezTo>
                  <a:cubicBezTo>
                    <a:pt x="16" y="0"/>
                    <a:pt x="15" y="1"/>
                    <a:pt x="14" y="2"/>
                  </a:cubicBezTo>
                  <a:cubicBezTo>
                    <a:pt x="13" y="3"/>
                    <a:pt x="12" y="4"/>
                    <a:pt x="11" y="5"/>
                  </a:cubicBezTo>
                  <a:cubicBezTo>
                    <a:pt x="11" y="6"/>
                    <a:pt x="10" y="7"/>
                    <a:pt x="9" y="7"/>
                  </a:cubicBezTo>
                  <a:cubicBezTo>
                    <a:pt x="9" y="9"/>
                    <a:pt x="8" y="11"/>
                    <a:pt x="7" y="13"/>
                  </a:cubicBezTo>
                  <a:cubicBezTo>
                    <a:pt x="7" y="15"/>
                    <a:pt x="6" y="16"/>
                    <a:pt x="5" y="17"/>
                  </a:cubicBezTo>
                  <a:cubicBezTo>
                    <a:pt x="4" y="18"/>
                    <a:pt x="2" y="19"/>
                    <a:pt x="2" y="19"/>
                  </a:cubicBezTo>
                  <a:cubicBezTo>
                    <a:pt x="2" y="20"/>
                    <a:pt x="4" y="20"/>
                    <a:pt x="4" y="21"/>
                  </a:cubicBezTo>
                  <a:cubicBezTo>
                    <a:pt x="4" y="22"/>
                    <a:pt x="0" y="24"/>
                    <a:pt x="0" y="25"/>
                  </a:cubicBezTo>
                  <a:cubicBezTo>
                    <a:pt x="0" y="27"/>
                    <a:pt x="3" y="26"/>
                    <a:pt x="4" y="25"/>
                  </a:cubicBezTo>
                  <a:cubicBezTo>
                    <a:pt x="6" y="25"/>
                    <a:pt x="8" y="26"/>
                    <a:pt x="10" y="26"/>
                  </a:cubicBezTo>
                  <a:cubicBezTo>
                    <a:pt x="13" y="27"/>
                    <a:pt x="16" y="26"/>
                    <a:pt x="19" y="27"/>
                  </a:cubicBezTo>
                  <a:cubicBezTo>
                    <a:pt x="19" y="27"/>
                    <a:pt x="22" y="25"/>
                    <a:pt x="22" y="26"/>
                  </a:cubicBezTo>
                  <a:cubicBezTo>
                    <a:pt x="22" y="27"/>
                    <a:pt x="19" y="30"/>
                    <a:pt x="19" y="30"/>
                  </a:cubicBezTo>
                  <a:cubicBezTo>
                    <a:pt x="20" y="31"/>
                    <a:pt x="22" y="28"/>
                    <a:pt x="22" y="28"/>
                  </a:cubicBezTo>
                  <a:cubicBezTo>
                    <a:pt x="24" y="27"/>
                    <a:pt x="26" y="27"/>
                    <a:pt x="27" y="26"/>
                  </a:cubicBezTo>
                  <a:cubicBezTo>
                    <a:pt x="27" y="25"/>
                    <a:pt x="32" y="20"/>
                    <a:pt x="32" y="20"/>
                  </a:cubicBezTo>
                  <a:cubicBezTo>
                    <a:pt x="31" y="19"/>
                    <a:pt x="30" y="20"/>
                    <a:pt x="29" y="20"/>
                  </a:cubicBezTo>
                  <a:cubicBezTo>
                    <a:pt x="29" y="20"/>
                    <a:pt x="26" y="18"/>
                    <a:pt x="26" y="18"/>
                  </a:cubicBezTo>
                  <a:cubicBezTo>
                    <a:pt x="26" y="17"/>
                    <a:pt x="30" y="16"/>
                    <a:pt x="29" y="15"/>
                  </a:cubicBezTo>
                  <a:cubicBezTo>
                    <a:pt x="29" y="14"/>
                    <a:pt x="27" y="15"/>
                    <a:pt x="26" y="15"/>
                  </a:cubicBezTo>
                  <a:cubicBezTo>
                    <a:pt x="25" y="15"/>
                    <a:pt x="25" y="13"/>
                    <a:pt x="24" y="13"/>
                  </a:cubicBezTo>
                  <a:cubicBezTo>
                    <a:pt x="24" y="13"/>
                    <a:pt x="21" y="16"/>
                    <a:pt x="21" y="16"/>
                  </a:cubicBezTo>
                  <a:cubicBezTo>
                    <a:pt x="20" y="14"/>
                    <a:pt x="20" y="14"/>
                    <a:pt x="18" y="13"/>
                  </a:cubicBezTo>
                  <a:cubicBezTo>
                    <a:pt x="16" y="12"/>
                    <a:pt x="19" y="12"/>
                    <a:pt x="19" y="11"/>
                  </a:cubicBezTo>
                  <a:cubicBezTo>
                    <a:pt x="19" y="11"/>
                    <a:pt x="17" y="9"/>
                    <a:pt x="16" y="9"/>
                  </a:cubicBezTo>
                  <a:cubicBezTo>
                    <a:pt x="16" y="10"/>
                    <a:pt x="14" y="13"/>
                    <a:pt x="14" y="12"/>
                  </a:cubicBezTo>
                  <a:cubicBezTo>
                    <a:pt x="12" y="11"/>
                    <a:pt x="15" y="7"/>
                    <a:pt x="16" y="7"/>
                  </a:cubicBezTo>
                  <a:cubicBezTo>
                    <a:pt x="17" y="6"/>
                    <a:pt x="17" y="5"/>
                    <a:pt x="18" y="4"/>
                  </a:cubicBezTo>
                  <a:cubicBezTo>
                    <a:pt x="18" y="3"/>
                    <a:pt x="18" y="2"/>
                    <a:pt x="18" y="2"/>
                  </a:cubicBezTo>
                  <a:cubicBezTo>
                    <a:pt x="18" y="2"/>
                    <a:pt x="19" y="1"/>
                    <a:pt x="19" y="1"/>
                  </a:cubicBezTo>
                  <a:cubicBezTo>
                    <a:pt x="20" y="0"/>
                    <a:pt x="19" y="1"/>
                    <a:pt x="19" y="1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2" name="Freeform 537">
              <a:extLst>
                <a:ext uri="{FF2B5EF4-FFF2-40B4-BE49-F238E27FC236}">
                  <a16:creationId xmlns:a16="http://schemas.microsoft.com/office/drawing/2014/main" id="{0B5555FF-25C2-4B57-97D3-A79AC050E2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338" y="2847309"/>
              <a:ext cx="14335" cy="27077"/>
            </a:xfrm>
            <a:custGeom>
              <a:avLst/>
              <a:gdLst>
                <a:gd name="T0" fmla="*/ 3 w 3"/>
                <a:gd name="T1" fmla="*/ 4 h 6"/>
                <a:gd name="T2" fmla="*/ 1 w 3"/>
                <a:gd name="T3" fmla="*/ 1 h 6"/>
                <a:gd name="T4" fmla="*/ 1 w 3"/>
                <a:gd name="T5" fmla="*/ 2 h 6"/>
                <a:gd name="T6" fmla="*/ 0 w 3"/>
                <a:gd name="T7" fmla="*/ 2 h 6"/>
                <a:gd name="T8" fmla="*/ 3 w 3"/>
                <a:gd name="T9" fmla="*/ 4 h 6"/>
                <a:gd name="T10" fmla="*/ 3 w 3"/>
                <a:gd name="T11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cubicBezTo>
                    <a:pt x="3" y="3"/>
                    <a:pt x="1" y="0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2"/>
                    <a:pt x="3" y="6"/>
                    <a:pt x="3" y="4"/>
                  </a:cubicBezTo>
                  <a:cubicBezTo>
                    <a:pt x="3" y="3"/>
                    <a:pt x="3" y="6"/>
                    <a:pt x="3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3" name="Freeform 538">
              <a:extLst>
                <a:ext uri="{FF2B5EF4-FFF2-40B4-BE49-F238E27FC236}">
                  <a16:creationId xmlns:a16="http://schemas.microsoft.com/office/drawing/2014/main" id="{0DCBA820-EB2A-4363-B164-55C725DF7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257" y="2893501"/>
              <a:ext cx="14335" cy="14335"/>
            </a:xfrm>
            <a:custGeom>
              <a:avLst/>
              <a:gdLst>
                <a:gd name="T0" fmla="*/ 2 w 3"/>
                <a:gd name="T1" fmla="*/ 1 h 3"/>
                <a:gd name="T2" fmla="*/ 0 w 3"/>
                <a:gd name="T3" fmla="*/ 2 h 3"/>
                <a:gd name="T4" fmla="*/ 2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2" y="0"/>
                    <a:pt x="0" y="2"/>
                    <a:pt x="0" y="2"/>
                  </a:cubicBezTo>
                  <a:cubicBezTo>
                    <a:pt x="1" y="3"/>
                    <a:pt x="3" y="2"/>
                    <a:pt x="2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4" name="Freeform 539">
              <a:extLst>
                <a:ext uri="{FF2B5EF4-FFF2-40B4-BE49-F238E27FC236}">
                  <a16:creationId xmlns:a16="http://schemas.microsoft.com/office/drawing/2014/main" id="{EC79CE62-C42F-4C18-AA9E-E2F136441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5515" y="3141974"/>
              <a:ext cx="31856" cy="19114"/>
            </a:xfrm>
            <a:custGeom>
              <a:avLst/>
              <a:gdLst>
                <a:gd name="T0" fmla="*/ 7 w 7"/>
                <a:gd name="T1" fmla="*/ 3 h 4"/>
                <a:gd name="T2" fmla="*/ 1 w 7"/>
                <a:gd name="T3" fmla="*/ 1 h 4"/>
                <a:gd name="T4" fmla="*/ 7 w 7"/>
                <a:gd name="T5" fmla="*/ 3 h 4"/>
                <a:gd name="T6" fmla="*/ 7 w 7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4">
                  <a:moveTo>
                    <a:pt x="7" y="3"/>
                  </a:moveTo>
                  <a:cubicBezTo>
                    <a:pt x="7" y="0"/>
                    <a:pt x="3" y="0"/>
                    <a:pt x="1" y="1"/>
                  </a:cubicBezTo>
                  <a:cubicBezTo>
                    <a:pt x="0" y="1"/>
                    <a:pt x="7" y="4"/>
                    <a:pt x="7" y="3"/>
                  </a:cubicBezTo>
                  <a:cubicBezTo>
                    <a:pt x="7" y="0"/>
                    <a:pt x="7" y="4"/>
                    <a:pt x="7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5" name="Freeform 540">
              <a:extLst>
                <a:ext uri="{FF2B5EF4-FFF2-40B4-BE49-F238E27FC236}">
                  <a16:creationId xmlns:a16="http://schemas.microsoft.com/office/drawing/2014/main" id="{A5ACB706-1FEA-4159-9A6F-8E10694DC5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483" y="3028887"/>
              <a:ext cx="28669" cy="28669"/>
            </a:xfrm>
            <a:custGeom>
              <a:avLst/>
              <a:gdLst>
                <a:gd name="T0" fmla="*/ 3 w 6"/>
                <a:gd name="T1" fmla="*/ 5 h 6"/>
                <a:gd name="T2" fmla="*/ 0 w 6"/>
                <a:gd name="T3" fmla="*/ 3 h 6"/>
                <a:gd name="T4" fmla="*/ 4 w 6"/>
                <a:gd name="T5" fmla="*/ 2 h 6"/>
                <a:gd name="T6" fmla="*/ 3 w 6"/>
                <a:gd name="T7" fmla="*/ 5 h 6"/>
                <a:gd name="T8" fmla="*/ 3 w 6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3" y="5"/>
                  </a:moveTo>
                  <a:cubicBezTo>
                    <a:pt x="2" y="4"/>
                    <a:pt x="1" y="4"/>
                    <a:pt x="0" y="3"/>
                  </a:cubicBezTo>
                  <a:cubicBezTo>
                    <a:pt x="1" y="3"/>
                    <a:pt x="3" y="0"/>
                    <a:pt x="4" y="2"/>
                  </a:cubicBezTo>
                  <a:cubicBezTo>
                    <a:pt x="6" y="3"/>
                    <a:pt x="5" y="6"/>
                    <a:pt x="3" y="5"/>
                  </a:cubicBezTo>
                  <a:cubicBezTo>
                    <a:pt x="2" y="4"/>
                    <a:pt x="4" y="6"/>
                    <a:pt x="3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6" name="Freeform 541">
              <a:extLst>
                <a:ext uri="{FF2B5EF4-FFF2-40B4-BE49-F238E27FC236}">
                  <a16:creationId xmlns:a16="http://schemas.microsoft.com/office/drawing/2014/main" id="{AC82A93F-6B67-424D-A90E-75B0B9557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149" y="2828196"/>
              <a:ext cx="28669" cy="33448"/>
            </a:xfrm>
            <a:custGeom>
              <a:avLst/>
              <a:gdLst>
                <a:gd name="T0" fmla="*/ 3 w 6"/>
                <a:gd name="T1" fmla="*/ 6 h 7"/>
                <a:gd name="T2" fmla="*/ 4 w 6"/>
                <a:gd name="T3" fmla="*/ 1 h 7"/>
                <a:gd name="T4" fmla="*/ 3 w 6"/>
                <a:gd name="T5" fmla="*/ 6 h 7"/>
                <a:gd name="T6" fmla="*/ 3 w 6"/>
                <a:gd name="T7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7">
                  <a:moveTo>
                    <a:pt x="3" y="6"/>
                  </a:moveTo>
                  <a:cubicBezTo>
                    <a:pt x="0" y="7"/>
                    <a:pt x="1" y="0"/>
                    <a:pt x="4" y="1"/>
                  </a:cubicBezTo>
                  <a:cubicBezTo>
                    <a:pt x="6" y="1"/>
                    <a:pt x="5" y="6"/>
                    <a:pt x="3" y="6"/>
                  </a:cubicBezTo>
                  <a:cubicBezTo>
                    <a:pt x="2" y="6"/>
                    <a:pt x="6" y="6"/>
                    <a:pt x="3" y="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8" name="Freeform 543">
              <a:extLst>
                <a:ext uri="{FF2B5EF4-FFF2-40B4-BE49-F238E27FC236}">
                  <a16:creationId xmlns:a16="http://schemas.microsoft.com/office/drawing/2014/main" id="{109A27E1-E7A1-43D3-9636-D7B23B9F4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375" y="2791562"/>
              <a:ext cx="31856" cy="12742"/>
            </a:xfrm>
            <a:custGeom>
              <a:avLst/>
              <a:gdLst>
                <a:gd name="T0" fmla="*/ 5 w 7"/>
                <a:gd name="T1" fmla="*/ 3 h 3"/>
                <a:gd name="T2" fmla="*/ 3 w 7"/>
                <a:gd name="T3" fmla="*/ 0 h 3"/>
                <a:gd name="T4" fmla="*/ 7 w 7"/>
                <a:gd name="T5" fmla="*/ 1 h 3"/>
                <a:gd name="T6" fmla="*/ 5 w 7"/>
                <a:gd name="T7" fmla="*/ 3 h 3"/>
                <a:gd name="T8" fmla="*/ 5 w 7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5" y="3"/>
                  </a:moveTo>
                  <a:cubicBezTo>
                    <a:pt x="4" y="3"/>
                    <a:pt x="0" y="0"/>
                    <a:pt x="3" y="0"/>
                  </a:cubicBezTo>
                  <a:cubicBezTo>
                    <a:pt x="4" y="0"/>
                    <a:pt x="6" y="0"/>
                    <a:pt x="7" y="1"/>
                  </a:cubicBezTo>
                  <a:cubicBezTo>
                    <a:pt x="7" y="1"/>
                    <a:pt x="6" y="3"/>
                    <a:pt x="5" y="3"/>
                  </a:cubicBezTo>
                  <a:cubicBezTo>
                    <a:pt x="4" y="3"/>
                    <a:pt x="7" y="3"/>
                    <a:pt x="5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9" name="Freeform 544">
              <a:extLst>
                <a:ext uri="{FF2B5EF4-FFF2-40B4-BE49-F238E27FC236}">
                  <a16:creationId xmlns:a16="http://schemas.microsoft.com/office/drawing/2014/main" id="{A15FBBD3-8532-4F7E-B33A-7678E5A39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871" y="2697589"/>
              <a:ext cx="159278" cy="111495"/>
            </a:xfrm>
            <a:custGeom>
              <a:avLst/>
              <a:gdLst>
                <a:gd name="T0" fmla="*/ 31 w 34"/>
                <a:gd name="T1" fmla="*/ 21 h 24"/>
                <a:gd name="T2" fmla="*/ 25 w 34"/>
                <a:gd name="T3" fmla="*/ 18 h 24"/>
                <a:gd name="T4" fmla="*/ 24 w 34"/>
                <a:gd name="T5" fmla="*/ 16 h 24"/>
                <a:gd name="T6" fmla="*/ 22 w 34"/>
                <a:gd name="T7" fmla="*/ 17 h 24"/>
                <a:gd name="T8" fmla="*/ 18 w 34"/>
                <a:gd name="T9" fmla="*/ 16 h 24"/>
                <a:gd name="T10" fmla="*/ 16 w 34"/>
                <a:gd name="T11" fmla="*/ 19 h 24"/>
                <a:gd name="T12" fmla="*/ 11 w 34"/>
                <a:gd name="T13" fmla="*/ 23 h 24"/>
                <a:gd name="T14" fmla="*/ 8 w 34"/>
                <a:gd name="T15" fmla="*/ 19 h 24"/>
                <a:gd name="T16" fmla="*/ 2 w 34"/>
                <a:gd name="T17" fmla="*/ 19 h 24"/>
                <a:gd name="T18" fmla="*/ 4 w 34"/>
                <a:gd name="T19" fmla="*/ 16 h 24"/>
                <a:gd name="T20" fmla="*/ 5 w 34"/>
                <a:gd name="T21" fmla="*/ 10 h 24"/>
                <a:gd name="T22" fmla="*/ 6 w 34"/>
                <a:gd name="T23" fmla="*/ 3 h 24"/>
                <a:gd name="T24" fmla="*/ 11 w 34"/>
                <a:gd name="T25" fmla="*/ 3 h 24"/>
                <a:gd name="T26" fmla="*/ 12 w 34"/>
                <a:gd name="T27" fmla="*/ 5 h 24"/>
                <a:gd name="T28" fmla="*/ 14 w 34"/>
                <a:gd name="T29" fmla="*/ 4 h 24"/>
                <a:gd name="T30" fmla="*/ 17 w 34"/>
                <a:gd name="T31" fmla="*/ 6 h 24"/>
                <a:gd name="T32" fmla="*/ 20 w 34"/>
                <a:gd name="T33" fmla="*/ 7 h 24"/>
                <a:gd name="T34" fmla="*/ 25 w 34"/>
                <a:gd name="T35" fmla="*/ 10 h 24"/>
                <a:gd name="T36" fmla="*/ 28 w 34"/>
                <a:gd name="T37" fmla="*/ 15 h 24"/>
                <a:gd name="T38" fmla="*/ 30 w 34"/>
                <a:gd name="T39" fmla="*/ 15 h 24"/>
                <a:gd name="T40" fmla="*/ 33 w 34"/>
                <a:gd name="T41" fmla="*/ 17 h 24"/>
                <a:gd name="T42" fmla="*/ 34 w 34"/>
                <a:gd name="T43" fmla="*/ 18 h 24"/>
                <a:gd name="T44" fmla="*/ 31 w 34"/>
                <a:gd name="T45" fmla="*/ 21 h 24"/>
                <a:gd name="T46" fmla="*/ 31 w 34"/>
                <a:gd name="T47" fmla="*/ 2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" h="24">
                  <a:moveTo>
                    <a:pt x="31" y="21"/>
                  </a:moveTo>
                  <a:cubicBezTo>
                    <a:pt x="30" y="20"/>
                    <a:pt x="27" y="19"/>
                    <a:pt x="25" y="18"/>
                  </a:cubicBezTo>
                  <a:cubicBezTo>
                    <a:pt x="24" y="18"/>
                    <a:pt x="25" y="17"/>
                    <a:pt x="24" y="16"/>
                  </a:cubicBezTo>
                  <a:cubicBezTo>
                    <a:pt x="24" y="16"/>
                    <a:pt x="22" y="17"/>
                    <a:pt x="22" y="17"/>
                  </a:cubicBezTo>
                  <a:cubicBezTo>
                    <a:pt x="20" y="17"/>
                    <a:pt x="20" y="15"/>
                    <a:pt x="18" y="16"/>
                  </a:cubicBezTo>
                  <a:cubicBezTo>
                    <a:pt x="18" y="17"/>
                    <a:pt x="17" y="18"/>
                    <a:pt x="16" y="19"/>
                  </a:cubicBezTo>
                  <a:cubicBezTo>
                    <a:pt x="14" y="20"/>
                    <a:pt x="13" y="22"/>
                    <a:pt x="11" y="23"/>
                  </a:cubicBezTo>
                  <a:cubicBezTo>
                    <a:pt x="8" y="24"/>
                    <a:pt x="10" y="20"/>
                    <a:pt x="8" y="19"/>
                  </a:cubicBezTo>
                  <a:cubicBezTo>
                    <a:pt x="8" y="18"/>
                    <a:pt x="3" y="19"/>
                    <a:pt x="2" y="19"/>
                  </a:cubicBezTo>
                  <a:cubicBezTo>
                    <a:pt x="0" y="19"/>
                    <a:pt x="4" y="16"/>
                    <a:pt x="4" y="16"/>
                  </a:cubicBezTo>
                  <a:cubicBezTo>
                    <a:pt x="6" y="14"/>
                    <a:pt x="5" y="12"/>
                    <a:pt x="5" y="10"/>
                  </a:cubicBezTo>
                  <a:cubicBezTo>
                    <a:pt x="5" y="8"/>
                    <a:pt x="5" y="5"/>
                    <a:pt x="6" y="3"/>
                  </a:cubicBezTo>
                  <a:cubicBezTo>
                    <a:pt x="7" y="0"/>
                    <a:pt x="10" y="0"/>
                    <a:pt x="11" y="3"/>
                  </a:cubicBezTo>
                  <a:cubicBezTo>
                    <a:pt x="11" y="4"/>
                    <a:pt x="11" y="6"/>
                    <a:pt x="12" y="5"/>
                  </a:cubicBezTo>
                  <a:cubicBezTo>
                    <a:pt x="13" y="5"/>
                    <a:pt x="13" y="4"/>
                    <a:pt x="14" y="4"/>
                  </a:cubicBezTo>
                  <a:cubicBezTo>
                    <a:pt x="15" y="5"/>
                    <a:pt x="16" y="6"/>
                    <a:pt x="17" y="6"/>
                  </a:cubicBezTo>
                  <a:cubicBezTo>
                    <a:pt x="18" y="7"/>
                    <a:pt x="19" y="7"/>
                    <a:pt x="20" y="7"/>
                  </a:cubicBezTo>
                  <a:cubicBezTo>
                    <a:pt x="21" y="8"/>
                    <a:pt x="23" y="9"/>
                    <a:pt x="25" y="10"/>
                  </a:cubicBezTo>
                  <a:cubicBezTo>
                    <a:pt x="28" y="11"/>
                    <a:pt x="28" y="12"/>
                    <a:pt x="28" y="15"/>
                  </a:cubicBezTo>
                  <a:cubicBezTo>
                    <a:pt x="28" y="16"/>
                    <a:pt x="30" y="16"/>
                    <a:pt x="30" y="15"/>
                  </a:cubicBezTo>
                  <a:cubicBezTo>
                    <a:pt x="32" y="15"/>
                    <a:pt x="32" y="16"/>
                    <a:pt x="33" y="17"/>
                  </a:cubicBezTo>
                  <a:cubicBezTo>
                    <a:pt x="34" y="17"/>
                    <a:pt x="34" y="17"/>
                    <a:pt x="34" y="18"/>
                  </a:cubicBezTo>
                  <a:cubicBezTo>
                    <a:pt x="33" y="19"/>
                    <a:pt x="33" y="21"/>
                    <a:pt x="31" y="21"/>
                  </a:cubicBezTo>
                  <a:cubicBezTo>
                    <a:pt x="30" y="20"/>
                    <a:pt x="33" y="21"/>
                    <a:pt x="31" y="21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0" name="Freeform 545">
              <a:extLst>
                <a:ext uri="{FF2B5EF4-FFF2-40B4-BE49-F238E27FC236}">
                  <a16:creationId xmlns:a16="http://schemas.microsoft.com/office/drawing/2014/main" id="{E0941303-573F-4C10-9044-B1BDF8E80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4990" y="2688031"/>
              <a:ext cx="31856" cy="23893"/>
            </a:xfrm>
            <a:custGeom>
              <a:avLst/>
              <a:gdLst>
                <a:gd name="T0" fmla="*/ 5 w 7"/>
                <a:gd name="T1" fmla="*/ 4 h 5"/>
                <a:gd name="T2" fmla="*/ 1 w 7"/>
                <a:gd name="T3" fmla="*/ 0 h 5"/>
                <a:gd name="T4" fmla="*/ 5 w 7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5" y="4"/>
                  </a:moveTo>
                  <a:cubicBezTo>
                    <a:pt x="3" y="5"/>
                    <a:pt x="0" y="0"/>
                    <a:pt x="1" y="0"/>
                  </a:cubicBezTo>
                  <a:cubicBezTo>
                    <a:pt x="2" y="1"/>
                    <a:pt x="7" y="3"/>
                    <a:pt x="5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1" name="Freeform 546">
              <a:extLst>
                <a:ext uri="{FF2B5EF4-FFF2-40B4-BE49-F238E27FC236}">
                  <a16:creationId xmlns:a16="http://schemas.microsoft.com/office/drawing/2014/main" id="{8EE1D743-A8ED-47F5-B2EE-C327F1797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432" y="2692810"/>
              <a:ext cx="17521" cy="23893"/>
            </a:xfrm>
            <a:custGeom>
              <a:avLst/>
              <a:gdLst>
                <a:gd name="T0" fmla="*/ 3 w 4"/>
                <a:gd name="T1" fmla="*/ 4 h 5"/>
                <a:gd name="T2" fmla="*/ 0 w 4"/>
                <a:gd name="T3" fmla="*/ 1 h 5"/>
                <a:gd name="T4" fmla="*/ 3 w 4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3" y="4"/>
                  </a:moveTo>
                  <a:cubicBezTo>
                    <a:pt x="1" y="5"/>
                    <a:pt x="0" y="2"/>
                    <a:pt x="0" y="1"/>
                  </a:cubicBezTo>
                  <a:cubicBezTo>
                    <a:pt x="1" y="0"/>
                    <a:pt x="4" y="3"/>
                    <a:pt x="3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2" name="Freeform 547">
              <a:extLst>
                <a:ext uri="{FF2B5EF4-FFF2-40B4-BE49-F238E27FC236}">
                  <a16:creationId xmlns:a16="http://schemas.microsoft.com/office/drawing/2014/main" id="{BEF4CC4A-5D4E-42BE-8F91-A9F8277F9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427" y="2603617"/>
              <a:ext cx="14335" cy="28669"/>
            </a:xfrm>
            <a:custGeom>
              <a:avLst/>
              <a:gdLst>
                <a:gd name="T0" fmla="*/ 3 w 3"/>
                <a:gd name="T1" fmla="*/ 5 h 6"/>
                <a:gd name="T2" fmla="*/ 3 w 3"/>
                <a:gd name="T3" fmla="*/ 2 h 6"/>
                <a:gd name="T4" fmla="*/ 1 w 3"/>
                <a:gd name="T5" fmla="*/ 1 h 6"/>
                <a:gd name="T6" fmla="*/ 1 w 3"/>
                <a:gd name="T7" fmla="*/ 4 h 6"/>
                <a:gd name="T8" fmla="*/ 3 w 3"/>
                <a:gd name="T9" fmla="*/ 5 h 6"/>
                <a:gd name="T10" fmla="*/ 3 w 3"/>
                <a:gd name="T11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1" y="0"/>
                    <a:pt x="1" y="1"/>
                  </a:cubicBezTo>
                  <a:cubicBezTo>
                    <a:pt x="1" y="2"/>
                    <a:pt x="0" y="4"/>
                    <a:pt x="1" y="4"/>
                  </a:cubicBezTo>
                  <a:cubicBezTo>
                    <a:pt x="1" y="5"/>
                    <a:pt x="2" y="6"/>
                    <a:pt x="3" y="5"/>
                  </a:cubicBezTo>
                  <a:cubicBezTo>
                    <a:pt x="3" y="4"/>
                    <a:pt x="2" y="6"/>
                    <a:pt x="3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3" name="Freeform 548">
              <a:extLst>
                <a:ext uri="{FF2B5EF4-FFF2-40B4-BE49-F238E27FC236}">
                  <a16:creationId xmlns:a16="http://schemas.microsoft.com/office/drawing/2014/main" id="{CCFB97EF-0384-4D69-967A-A1B7E8F77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346" y="2359922"/>
              <a:ext cx="672151" cy="492166"/>
            </a:xfrm>
            <a:custGeom>
              <a:avLst/>
              <a:gdLst>
                <a:gd name="T0" fmla="*/ 63 w 144"/>
                <a:gd name="T1" fmla="*/ 86 h 105"/>
                <a:gd name="T2" fmla="*/ 81 w 144"/>
                <a:gd name="T3" fmla="*/ 76 h 105"/>
                <a:gd name="T4" fmla="*/ 91 w 144"/>
                <a:gd name="T5" fmla="*/ 67 h 105"/>
                <a:gd name="T6" fmla="*/ 103 w 144"/>
                <a:gd name="T7" fmla="*/ 68 h 105"/>
                <a:gd name="T8" fmla="*/ 87 w 144"/>
                <a:gd name="T9" fmla="*/ 66 h 105"/>
                <a:gd name="T10" fmla="*/ 80 w 144"/>
                <a:gd name="T11" fmla="*/ 48 h 105"/>
                <a:gd name="T12" fmla="*/ 67 w 144"/>
                <a:gd name="T13" fmla="*/ 49 h 105"/>
                <a:gd name="T14" fmla="*/ 64 w 144"/>
                <a:gd name="T15" fmla="*/ 40 h 105"/>
                <a:gd name="T16" fmla="*/ 54 w 144"/>
                <a:gd name="T17" fmla="*/ 32 h 105"/>
                <a:gd name="T18" fmla="*/ 53 w 144"/>
                <a:gd name="T19" fmla="*/ 38 h 105"/>
                <a:gd name="T20" fmla="*/ 52 w 144"/>
                <a:gd name="T21" fmla="*/ 39 h 105"/>
                <a:gd name="T22" fmla="*/ 37 w 144"/>
                <a:gd name="T23" fmla="*/ 38 h 105"/>
                <a:gd name="T24" fmla="*/ 5 w 144"/>
                <a:gd name="T25" fmla="*/ 32 h 105"/>
                <a:gd name="T26" fmla="*/ 8 w 144"/>
                <a:gd name="T27" fmla="*/ 26 h 105"/>
                <a:gd name="T28" fmla="*/ 16 w 144"/>
                <a:gd name="T29" fmla="*/ 2 h 105"/>
                <a:gd name="T30" fmla="*/ 18 w 144"/>
                <a:gd name="T31" fmla="*/ 18 h 105"/>
                <a:gd name="T32" fmla="*/ 26 w 144"/>
                <a:gd name="T33" fmla="*/ 29 h 105"/>
                <a:gd name="T34" fmla="*/ 20 w 144"/>
                <a:gd name="T35" fmla="*/ 19 h 105"/>
                <a:gd name="T36" fmla="*/ 22 w 144"/>
                <a:gd name="T37" fmla="*/ 13 h 105"/>
                <a:gd name="T38" fmla="*/ 25 w 144"/>
                <a:gd name="T39" fmla="*/ 7 h 105"/>
                <a:gd name="T40" fmla="*/ 34 w 144"/>
                <a:gd name="T41" fmla="*/ 3 h 105"/>
                <a:gd name="T42" fmla="*/ 43 w 144"/>
                <a:gd name="T43" fmla="*/ 16 h 105"/>
                <a:gd name="T44" fmla="*/ 52 w 144"/>
                <a:gd name="T45" fmla="*/ 16 h 105"/>
                <a:gd name="T46" fmla="*/ 54 w 144"/>
                <a:gd name="T47" fmla="*/ 15 h 105"/>
                <a:gd name="T48" fmla="*/ 66 w 144"/>
                <a:gd name="T49" fmla="*/ 13 h 105"/>
                <a:gd name="T50" fmla="*/ 70 w 144"/>
                <a:gd name="T51" fmla="*/ 21 h 105"/>
                <a:gd name="T52" fmla="*/ 76 w 144"/>
                <a:gd name="T53" fmla="*/ 22 h 105"/>
                <a:gd name="T54" fmla="*/ 81 w 144"/>
                <a:gd name="T55" fmla="*/ 23 h 105"/>
                <a:gd name="T56" fmla="*/ 86 w 144"/>
                <a:gd name="T57" fmla="*/ 23 h 105"/>
                <a:gd name="T58" fmla="*/ 92 w 144"/>
                <a:gd name="T59" fmla="*/ 28 h 105"/>
                <a:gd name="T60" fmla="*/ 94 w 144"/>
                <a:gd name="T61" fmla="*/ 31 h 105"/>
                <a:gd name="T62" fmla="*/ 100 w 144"/>
                <a:gd name="T63" fmla="*/ 29 h 105"/>
                <a:gd name="T64" fmla="*/ 99 w 144"/>
                <a:gd name="T65" fmla="*/ 38 h 105"/>
                <a:gd name="T66" fmla="*/ 104 w 144"/>
                <a:gd name="T67" fmla="*/ 38 h 105"/>
                <a:gd name="T68" fmla="*/ 109 w 144"/>
                <a:gd name="T69" fmla="*/ 40 h 105"/>
                <a:gd name="T70" fmla="*/ 106 w 144"/>
                <a:gd name="T71" fmla="*/ 45 h 105"/>
                <a:gd name="T72" fmla="*/ 118 w 144"/>
                <a:gd name="T73" fmla="*/ 54 h 105"/>
                <a:gd name="T74" fmla="*/ 124 w 144"/>
                <a:gd name="T75" fmla="*/ 55 h 105"/>
                <a:gd name="T76" fmla="*/ 128 w 144"/>
                <a:gd name="T77" fmla="*/ 60 h 105"/>
                <a:gd name="T78" fmla="*/ 141 w 144"/>
                <a:gd name="T79" fmla="*/ 64 h 105"/>
                <a:gd name="T80" fmla="*/ 139 w 144"/>
                <a:gd name="T81" fmla="*/ 69 h 105"/>
                <a:gd name="T82" fmla="*/ 133 w 144"/>
                <a:gd name="T83" fmla="*/ 73 h 105"/>
                <a:gd name="T84" fmla="*/ 128 w 144"/>
                <a:gd name="T85" fmla="*/ 77 h 105"/>
                <a:gd name="T86" fmla="*/ 125 w 144"/>
                <a:gd name="T87" fmla="*/ 74 h 105"/>
                <a:gd name="T88" fmla="*/ 120 w 144"/>
                <a:gd name="T89" fmla="*/ 72 h 105"/>
                <a:gd name="T90" fmla="*/ 113 w 144"/>
                <a:gd name="T91" fmla="*/ 67 h 105"/>
                <a:gd name="T92" fmla="*/ 108 w 144"/>
                <a:gd name="T93" fmla="*/ 70 h 105"/>
                <a:gd name="T94" fmla="*/ 118 w 144"/>
                <a:gd name="T95" fmla="*/ 80 h 105"/>
                <a:gd name="T96" fmla="*/ 123 w 144"/>
                <a:gd name="T97" fmla="*/ 82 h 105"/>
                <a:gd name="T98" fmla="*/ 128 w 144"/>
                <a:gd name="T99" fmla="*/ 93 h 105"/>
                <a:gd name="T100" fmla="*/ 126 w 144"/>
                <a:gd name="T101" fmla="*/ 95 h 105"/>
                <a:gd name="T102" fmla="*/ 118 w 144"/>
                <a:gd name="T103" fmla="*/ 96 h 105"/>
                <a:gd name="T104" fmla="*/ 110 w 144"/>
                <a:gd name="T105" fmla="*/ 93 h 105"/>
                <a:gd name="T106" fmla="*/ 109 w 144"/>
                <a:gd name="T107" fmla="*/ 94 h 105"/>
                <a:gd name="T108" fmla="*/ 103 w 144"/>
                <a:gd name="T109" fmla="*/ 99 h 105"/>
                <a:gd name="T110" fmla="*/ 91 w 144"/>
                <a:gd name="T111" fmla="*/ 90 h 105"/>
                <a:gd name="T112" fmla="*/ 77 w 144"/>
                <a:gd name="T113" fmla="*/ 8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4" h="105">
                  <a:moveTo>
                    <a:pt x="77" y="83"/>
                  </a:moveTo>
                  <a:cubicBezTo>
                    <a:pt x="76" y="86"/>
                    <a:pt x="74" y="83"/>
                    <a:pt x="71" y="84"/>
                  </a:cubicBezTo>
                  <a:cubicBezTo>
                    <a:pt x="70" y="84"/>
                    <a:pt x="69" y="85"/>
                    <a:pt x="68" y="86"/>
                  </a:cubicBezTo>
                  <a:cubicBezTo>
                    <a:pt x="66" y="87"/>
                    <a:pt x="65" y="86"/>
                    <a:pt x="63" y="86"/>
                  </a:cubicBezTo>
                  <a:cubicBezTo>
                    <a:pt x="60" y="85"/>
                    <a:pt x="56" y="83"/>
                    <a:pt x="60" y="80"/>
                  </a:cubicBezTo>
                  <a:cubicBezTo>
                    <a:pt x="62" y="78"/>
                    <a:pt x="62" y="76"/>
                    <a:pt x="65" y="76"/>
                  </a:cubicBezTo>
                  <a:cubicBezTo>
                    <a:pt x="68" y="77"/>
                    <a:pt x="71" y="78"/>
                    <a:pt x="75" y="77"/>
                  </a:cubicBezTo>
                  <a:cubicBezTo>
                    <a:pt x="77" y="77"/>
                    <a:pt x="79" y="76"/>
                    <a:pt x="81" y="76"/>
                  </a:cubicBezTo>
                  <a:cubicBezTo>
                    <a:pt x="82" y="76"/>
                    <a:pt x="81" y="75"/>
                    <a:pt x="81" y="74"/>
                  </a:cubicBezTo>
                  <a:cubicBezTo>
                    <a:pt x="78" y="72"/>
                    <a:pt x="77" y="71"/>
                    <a:pt x="80" y="69"/>
                  </a:cubicBezTo>
                  <a:cubicBezTo>
                    <a:pt x="82" y="66"/>
                    <a:pt x="84" y="66"/>
                    <a:pt x="87" y="66"/>
                  </a:cubicBezTo>
                  <a:cubicBezTo>
                    <a:pt x="88" y="66"/>
                    <a:pt x="90" y="66"/>
                    <a:pt x="91" y="67"/>
                  </a:cubicBezTo>
                  <a:cubicBezTo>
                    <a:pt x="93" y="68"/>
                    <a:pt x="93" y="69"/>
                    <a:pt x="93" y="71"/>
                  </a:cubicBezTo>
                  <a:cubicBezTo>
                    <a:pt x="94" y="73"/>
                    <a:pt x="95" y="70"/>
                    <a:pt x="96" y="70"/>
                  </a:cubicBezTo>
                  <a:cubicBezTo>
                    <a:pt x="96" y="69"/>
                    <a:pt x="99" y="70"/>
                    <a:pt x="99" y="70"/>
                  </a:cubicBezTo>
                  <a:cubicBezTo>
                    <a:pt x="100" y="70"/>
                    <a:pt x="103" y="70"/>
                    <a:pt x="103" y="68"/>
                  </a:cubicBezTo>
                  <a:cubicBezTo>
                    <a:pt x="103" y="67"/>
                    <a:pt x="100" y="66"/>
                    <a:pt x="99" y="66"/>
                  </a:cubicBezTo>
                  <a:cubicBezTo>
                    <a:pt x="97" y="65"/>
                    <a:pt x="96" y="64"/>
                    <a:pt x="95" y="63"/>
                  </a:cubicBezTo>
                  <a:cubicBezTo>
                    <a:pt x="94" y="63"/>
                    <a:pt x="93" y="65"/>
                    <a:pt x="93" y="66"/>
                  </a:cubicBezTo>
                  <a:cubicBezTo>
                    <a:pt x="92" y="67"/>
                    <a:pt x="88" y="66"/>
                    <a:pt x="87" y="66"/>
                  </a:cubicBezTo>
                  <a:cubicBezTo>
                    <a:pt x="81" y="65"/>
                    <a:pt x="89" y="63"/>
                    <a:pt x="88" y="61"/>
                  </a:cubicBezTo>
                  <a:cubicBezTo>
                    <a:pt x="87" y="58"/>
                    <a:pt x="86" y="54"/>
                    <a:pt x="84" y="52"/>
                  </a:cubicBezTo>
                  <a:cubicBezTo>
                    <a:pt x="83" y="52"/>
                    <a:pt x="81" y="53"/>
                    <a:pt x="81" y="52"/>
                  </a:cubicBezTo>
                  <a:cubicBezTo>
                    <a:pt x="81" y="51"/>
                    <a:pt x="81" y="49"/>
                    <a:pt x="80" y="48"/>
                  </a:cubicBezTo>
                  <a:cubicBezTo>
                    <a:pt x="79" y="47"/>
                    <a:pt x="78" y="53"/>
                    <a:pt x="79" y="53"/>
                  </a:cubicBezTo>
                  <a:cubicBezTo>
                    <a:pt x="78" y="53"/>
                    <a:pt x="75" y="46"/>
                    <a:pt x="75" y="46"/>
                  </a:cubicBezTo>
                  <a:cubicBezTo>
                    <a:pt x="73" y="46"/>
                    <a:pt x="72" y="47"/>
                    <a:pt x="71" y="48"/>
                  </a:cubicBezTo>
                  <a:cubicBezTo>
                    <a:pt x="70" y="48"/>
                    <a:pt x="67" y="50"/>
                    <a:pt x="67" y="49"/>
                  </a:cubicBezTo>
                  <a:cubicBezTo>
                    <a:pt x="67" y="46"/>
                    <a:pt x="66" y="46"/>
                    <a:pt x="69" y="46"/>
                  </a:cubicBezTo>
                  <a:cubicBezTo>
                    <a:pt x="70" y="46"/>
                    <a:pt x="71" y="45"/>
                    <a:pt x="71" y="44"/>
                  </a:cubicBezTo>
                  <a:cubicBezTo>
                    <a:pt x="72" y="43"/>
                    <a:pt x="69" y="43"/>
                    <a:pt x="69" y="43"/>
                  </a:cubicBezTo>
                  <a:cubicBezTo>
                    <a:pt x="68" y="42"/>
                    <a:pt x="64" y="40"/>
                    <a:pt x="64" y="40"/>
                  </a:cubicBezTo>
                  <a:cubicBezTo>
                    <a:pt x="64" y="37"/>
                    <a:pt x="63" y="39"/>
                    <a:pt x="62" y="39"/>
                  </a:cubicBezTo>
                  <a:cubicBezTo>
                    <a:pt x="61" y="39"/>
                    <a:pt x="62" y="34"/>
                    <a:pt x="60" y="35"/>
                  </a:cubicBezTo>
                  <a:cubicBezTo>
                    <a:pt x="59" y="35"/>
                    <a:pt x="59" y="36"/>
                    <a:pt x="57" y="34"/>
                  </a:cubicBezTo>
                  <a:cubicBezTo>
                    <a:pt x="56" y="34"/>
                    <a:pt x="55" y="32"/>
                    <a:pt x="54" y="32"/>
                  </a:cubicBezTo>
                  <a:cubicBezTo>
                    <a:pt x="54" y="32"/>
                    <a:pt x="55" y="33"/>
                    <a:pt x="55" y="33"/>
                  </a:cubicBezTo>
                  <a:cubicBezTo>
                    <a:pt x="55" y="33"/>
                    <a:pt x="52" y="33"/>
                    <a:pt x="52" y="34"/>
                  </a:cubicBezTo>
                  <a:cubicBezTo>
                    <a:pt x="53" y="35"/>
                    <a:pt x="55" y="34"/>
                    <a:pt x="56" y="36"/>
                  </a:cubicBezTo>
                  <a:cubicBezTo>
                    <a:pt x="56" y="38"/>
                    <a:pt x="54" y="38"/>
                    <a:pt x="53" y="38"/>
                  </a:cubicBezTo>
                  <a:cubicBezTo>
                    <a:pt x="51" y="39"/>
                    <a:pt x="46" y="35"/>
                    <a:pt x="44" y="37"/>
                  </a:cubicBezTo>
                  <a:cubicBezTo>
                    <a:pt x="43" y="37"/>
                    <a:pt x="45" y="38"/>
                    <a:pt x="46" y="39"/>
                  </a:cubicBezTo>
                  <a:cubicBezTo>
                    <a:pt x="46" y="40"/>
                    <a:pt x="47" y="39"/>
                    <a:pt x="48" y="39"/>
                  </a:cubicBezTo>
                  <a:cubicBezTo>
                    <a:pt x="49" y="39"/>
                    <a:pt x="52" y="38"/>
                    <a:pt x="52" y="39"/>
                  </a:cubicBezTo>
                  <a:cubicBezTo>
                    <a:pt x="52" y="40"/>
                    <a:pt x="51" y="41"/>
                    <a:pt x="50" y="42"/>
                  </a:cubicBezTo>
                  <a:cubicBezTo>
                    <a:pt x="50" y="42"/>
                    <a:pt x="39" y="35"/>
                    <a:pt x="37" y="36"/>
                  </a:cubicBezTo>
                  <a:cubicBezTo>
                    <a:pt x="38" y="36"/>
                    <a:pt x="39" y="37"/>
                    <a:pt x="40" y="37"/>
                  </a:cubicBezTo>
                  <a:cubicBezTo>
                    <a:pt x="42" y="39"/>
                    <a:pt x="37" y="38"/>
                    <a:pt x="37" y="38"/>
                  </a:cubicBezTo>
                  <a:cubicBezTo>
                    <a:pt x="34" y="36"/>
                    <a:pt x="30" y="38"/>
                    <a:pt x="27" y="37"/>
                  </a:cubicBezTo>
                  <a:cubicBezTo>
                    <a:pt x="23" y="36"/>
                    <a:pt x="20" y="37"/>
                    <a:pt x="17" y="34"/>
                  </a:cubicBezTo>
                  <a:cubicBezTo>
                    <a:pt x="14" y="32"/>
                    <a:pt x="12" y="35"/>
                    <a:pt x="9" y="34"/>
                  </a:cubicBezTo>
                  <a:cubicBezTo>
                    <a:pt x="8" y="33"/>
                    <a:pt x="6" y="33"/>
                    <a:pt x="5" y="32"/>
                  </a:cubicBezTo>
                  <a:cubicBezTo>
                    <a:pt x="5" y="31"/>
                    <a:pt x="2" y="28"/>
                    <a:pt x="4" y="28"/>
                  </a:cubicBezTo>
                  <a:cubicBezTo>
                    <a:pt x="7" y="28"/>
                    <a:pt x="11" y="31"/>
                    <a:pt x="14" y="29"/>
                  </a:cubicBezTo>
                  <a:cubicBezTo>
                    <a:pt x="15" y="28"/>
                    <a:pt x="13" y="27"/>
                    <a:pt x="13" y="27"/>
                  </a:cubicBezTo>
                  <a:cubicBezTo>
                    <a:pt x="11" y="26"/>
                    <a:pt x="9" y="26"/>
                    <a:pt x="8" y="26"/>
                  </a:cubicBezTo>
                  <a:cubicBezTo>
                    <a:pt x="5" y="26"/>
                    <a:pt x="0" y="26"/>
                    <a:pt x="0" y="23"/>
                  </a:cubicBezTo>
                  <a:cubicBezTo>
                    <a:pt x="0" y="19"/>
                    <a:pt x="0" y="16"/>
                    <a:pt x="2" y="12"/>
                  </a:cubicBezTo>
                  <a:cubicBezTo>
                    <a:pt x="3" y="9"/>
                    <a:pt x="6" y="7"/>
                    <a:pt x="9" y="5"/>
                  </a:cubicBezTo>
                  <a:cubicBezTo>
                    <a:pt x="11" y="3"/>
                    <a:pt x="13" y="3"/>
                    <a:pt x="16" y="2"/>
                  </a:cubicBezTo>
                  <a:cubicBezTo>
                    <a:pt x="18" y="2"/>
                    <a:pt x="24" y="0"/>
                    <a:pt x="25" y="3"/>
                  </a:cubicBezTo>
                  <a:cubicBezTo>
                    <a:pt x="25" y="2"/>
                    <a:pt x="20" y="7"/>
                    <a:pt x="19" y="7"/>
                  </a:cubicBezTo>
                  <a:cubicBezTo>
                    <a:pt x="17" y="9"/>
                    <a:pt x="15" y="11"/>
                    <a:pt x="17" y="13"/>
                  </a:cubicBezTo>
                  <a:cubicBezTo>
                    <a:pt x="19" y="15"/>
                    <a:pt x="17" y="16"/>
                    <a:pt x="18" y="18"/>
                  </a:cubicBezTo>
                  <a:cubicBezTo>
                    <a:pt x="18" y="20"/>
                    <a:pt x="20" y="21"/>
                    <a:pt x="21" y="22"/>
                  </a:cubicBezTo>
                  <a:cubicBezTo>
                    <a:pt x="22" y="23"/>
                    <a:pt x="24" y="24"/>
                    <a:pt x="25" y="25"/>
                  </a:cubicBezTo>
                  <a:cubicBezTo>
                    <a:pt x="26" y="26"/>
                    <a:pt x="22" y="26"/>
                    <a:pt x="22" y="27"/>
                  </a:cubicBezTo>
                  <a:cubicBezTo>
                    <a:pt x="22" y="26"/>
                    <a:pt x="26" y="29"/>
                    <a:pt x="26" y="29"/>
                  </a:cubicBezTo>
                  <a:cubicBezTo>
                    <a:pt x="27" y="28"/>
                    <a:pt x="26" y="26"/>
                    <a:pt x="26" y="25"/>
                  </a:cubicBezTo>
                  <a:cubicBezTo>
                    <a:pt x="26" y="25"/>
                    <a:pt x="28" y="24"/>
                    <a:pt x="27" y="23"/>
                  </a:cubicBezTo>
                  <a:cubicBezTo>
                    <a:pt x="26" y="22"/>
                    <a:pt x="22" y="21"/>
                    <a:pt x="21" y="20"/>
                  </a:cubicBezTo>
                  <a:cubicBezTo>
                    <a:pt x="20" y="20"/>
                    <a:pt x="19" y="19"/>
                    <a:pt x="20" y="19"/>
                  </a:cubicBezTo>
                  <a:cubicBezTo>
                    <a:pt x="22" y="19"/>
                    <a:pt x="22" y="18"/>
                    <a:pt x="23" y="17"/>
                  </a:cubicBezTo>
                  <a:cubicBezTo>
                    <a:pt x="25" y="16"/>
                    <a:pt x="28" y="18"/>
                    <a:pt x="29" y="19"/>
                  </a:cubicBezTo>
                  <a:cubicBezTo>
                    <a:pt x="28" y="18"/>
                    <a:pt x="27" y="17"/>
                    <a:pt x="27" y="16"/>
                  </a:cubicBezTo>
                  <a:cubicBezTo>
                    <a:pt x="27" y="14"/>
                    <a:pt x="22" y="15"/>
                    <a:pt x="22" y="13"/>
                  </a:cubicBezTo>
                  <a:cubicBezTo>
                    <a:pt x="20" y="7"/>
                    <a:pt x="29" y="12"/>
                    <a:pt x="29" y="12"/>
                  </a:cubicBezTo>
                  <a:cubicBezTo>
                    <a:pt x="29" y="11"/>
                    <a:pt x="23" y="9"/>
                    <a:pt x="23" y="9"/>
                  </a:cubicBezTo>
                  <a:cubicBezTo>
                    <a:pt x="23" y="8"/>
                    <a:pt x="28" y="9"/>
                    <a:pt x="28" y="9"/>
                  </a:cubicBezTo>
                  <a:cubicBezTo>
                    <a:pt x="28" y="8"/>
                    <a:pt x="25" y="7"/>
                    <a:pt x="25" y="7"/>
                  </a:cubicBezTo>
                  <a:cubicBezTo>
                    <a:pt x="24" y="6"/>
                    <a:pt x="25" y="6"/>
                    <a:pt x="26" y="6"/>
                  </a:cubicBezTo>
                  <a:cubicBezTo>
                    <a:pt x="27" y="7"/>
                    <a:pt x="27" y="6"/>
                    <a:pt x="28" y="6"/>
                  </a:cubicBezTo>
                  <a:cubicBezTo>
                    <a:pt x="30" y="5"/>
                    <a:pt x="30" y="6"/>
                    <a:pt x="32" y="6"/>
                  </a:cubicBezTo>
                  <a:cubicBezTo>
                    <a:pt x="29" y="5"/>
                    <a:pt x="33" y="3"/>
                    <a:pt x="34" y="3"/>
                  </a:cubicBezTo>
                  <a:cubicBezTo>
                    <a:pt x="36" y="2"/>
                    <a:pt x="42" y="2"/>
                    <a:pt x="43" y="4"/>
                  </a:cubicBezTo>
                  <a:cubicBezTo>
                    <a:pt x="44" y="5"/>
                    <a:pt x="44" y="6"/>
                    <a:pt x="44" y="7"/>
                  </a:cubicBezTo>
                  <a:cubicBezTo>
                    <a:pt x="45" y="8"/>
                    <a:pt x="46" y="9"/>
                    <a:pt x="47" y="10"/>
                  </a:cubicBezTo>
                  <a:cubicBezTo>
                    <a:pt x="48" y="12"/>
                    <a:pt x="43" y="16"/>
                    <a:pt x="43" y="16"/>
                  </a:cubicBezTo>
                  <a:cubicBezTo>
                    <a:pt x="44" y="17"/>
                    <a:pt x="46" y="14"/>
                    <a:pt x="47" y="14"/>
                  </a:cubicBezTo>
                  <a:cubicBezTo>
                    <a:pt x="47" y="14"/>
                    <a:pt x="45" y="20"/>
                    <a:pt x="46" y="19"/>
                  </a:cubicBezTo>
                  <a:cubicBezTo>
                    <a:pt x="47" y="19"/>
                    <a:pt x="47" y="17"/>
                    <a:pt x="48" y="17"/>
                  </a:cubicBezTo>
                  <a:cubicBezTo>
                    <a:pt x="50" y="17"/>
                    <a:pt x="50" y="18"/>
                    <a:pt x="52" y="16"/>
                  </a:cubicBezTo>
                  <a:cubicBezTo>
                    <a:pt x="53" y="15"/>
                    <a:pt x="53" y="16"/>
                    <a:pt x="54" y="17"/>
                  </a:cubicBezTo>
                  <a:cubicBezTo>
                    <a:pt x="55" y="18"/>
                    <a:pt x="54" y="18"/>
                    <a:pt x="54" y="19"/>
                  </a:cubicBezTo>
                  <a:cubicBezTo>
                    <a:pt x="54" y="20"/>
                    <a:pt x="59" y="21"/>
                    <a:pt x="60" y="21"/>
                  </a:cubicBezTo>
                  <a:cubicBezTo>
                    <a:pt x="60" y="21"/>
                    <a:pt x="55" y="16"/>
                    <a:pt x="54" y="15"/>
                  </a:cubicBezTo>
                  <a:cubicBezTo>
                    <a:pt x="54" y="15"/>
                    <a:pt x="63" y="18"/>
                    <a:pt x="63" y="17"/>
                  </a:cubicBezTo>
                  <a:cubicBezTo>
                    <a:pt x="63" y="17"/>
                    <a:pt x="57" y="16"/>
                    <a:pt x="57" y="14"/>
                  </a:cubicBezTo>
                  <a:cubicBezTo>
                    <a:pt x="57" y="13"/>
                    <a:pt x="60" y="12"/>
                    <a:pt x="61" y="12"/>
                  </a:cubicBezTo>
                  <a:cubicBezTo>
                    <a:pt x="63" y="11"/>
                    <a:pt x="64" y="12"/>
                    <a:pt x="66" y="13"/>
                  </a:cubicBezTo>
                  <a:cubicBezTo>
                    <a:pt x="69" y="14"/>
                    <a:pt x="73" y="13"/>
                    <a:pt x="74" y="17"/>
                  </a:cubicBezTo>
                  <a:cubicBezTo>
                    <a:pt x="74" y="17"/>
                    <a:pt x="67" y="17"/>
                    <a:pt x="68" y="20"/>
                  </a:cubicBezTo>
                  <a:cubicBezTo>
                    <a:pt x="68" y="19"/>
                    <a:pt x="71" y="18"/>
                    <a:pt x="71" y="18"/>
                  </a:cubicBezTo>
                  <a:cubicBezTo>
                    <a:pt x="73" y="18"/>
                    <a:pt x="70" y="20"/>
                    <a:pt x="70" y="21"/>
                  </a:cubicBezTo>
                  <a:cubicBezTo>
                    <a:pt x="70" y="21"/>
                    <a:pt x="73" y="19"/>
                    <a:pt x="73" y="19"/>
                  </a:cubicBezTo>
                  <a:cubicBezTo>
                    <a:pt x="73" y="18"/>
                    <a:pt x="77" y="18"/>
                    <a:pt x="78" y="19"/>
                  </a:cubicBezTo>
                  <a:cubicBezTo>
                    <a:pt x="82" y="19"/>
                    <a:pt x="73" y="22"/>
                    <a:pt x="74" y="23"/>
                  </a:cubicBezTo>
                  <a:cubicBezTo>
                    <a:pt x="74" y="23"/>
                    <a:pt x="76" y="21"/>
                    <a:pt x="76" y="22"/>
                  </a:cubicBezTo>
                  <a:cubicBezTo>
                    <a:pt x="76" y="23"/>
                    <a:pt x="74" y="25"/>
                    <a:pt x="75" y="26"/>
                  </a:cubicBezTo>
                  <a:cubicBezTo>
                    <a:pt x="74" y="25"/>
                    <a:pt x="78" y="21"/>
                    <a:pt x="79" y="22"/>
                  </a:cubicBezTo>
                  <a:cubicBezTo>
                    <a:pt x="79" y="24"/>
                    <a:pt x="78" y="26"/>
                    <a:pt x="79" y="27"/>
                  </a:cubicBezTo>
                  <a:cubicBezTo>
                    <a:pt x="79" y="27"/>
                    <a:pt x="79" y="23"/>
                    <a:pt x="81" y="23"/>
                  </a:cubicBezTo>
                  <a:cubicBezTo>
                    <a:pt x="83" y="24"/>
                    <a:pt x="80" y="27"/>
                    <a:pt x="81" y="28"/>
                  </a:cubicBezTo>
                  <a:cubicBezTo>
                    <a:pt x="81" y="28"/>
                    <a:pt x="82" y="25"/>
                    <a:pt x="83" y="25"/>
                  </a:cubicBezTo>
                  <a:cubicBezTo>
                    <a:pt x="83" y="25"/>
                    <a:pt x="82" y="28"/>
                    <a:pt x="83" y="28"/>
                  </a:cubicBezTo>
                  <a:cubicBezTo>
                    <a:pt x="82" y="28"/>
                    <a:pt x="85" y="24"/>
                    <a:pt x="86" y="23"/>
                  </a:cubicBezTo>
                  <a:cubicBezTo>
                    <a:pt x="87" y="22"/>
                    <a:pt x="90" y="23"/>
                    <a:pt x="91" y="24"/>
                  </a:cubicBezTo>
                  <a:cubicBezTo>
                    <a:pt x="93" y="25"/>
                    <a:pt x="94" y="27"/>
                    <a:pt x="91" y="27"/>
                  </a:cubicBezTo>
                  <a:cubicBezTo>
                    <a:pt x="90" y="27"/>
                    <a:pt x="86" y="27"/>
                    <a:pt x="86" y="30"/>
                  </a:cubicBezTo>
                  <a:cubicBezTo>
                    <a:pt x="86" y="29"/>
                    <a:pt x="92" y="27"/>
                    <a:pt x="92" y="28"/>
                  </a:cubicBezTo>
                  <a:cubicBezTo>
                    <a:pt x="92" y="28"/>
                    <a:pt x="88" y="30"/>
                    <a:pt x="88" y="31"/>
                  </a:cubicBezTo>
                  <a:cubicBezTo>
                    <a:pt x="88" y="30"/>
                    <a:pt x="92" y="30"/>
                    <a:pt x="92" y="30"/>
                  </a:cubicBezTo>
                  <a:cubicBezTo>
                    <a:pt x="93" y="29"/>
                    <a:pt x="95" y="26"/>
                    <a:pt x="96" y="27"/>
                  </a:cubicBezTo>
                  <a:cubicBezTo>
                    <a:pt x="97" y="29"/>
                    <a:pt x="96" y="31"/>
                    <a:pt x="94" y="31"/>
                  </a:cubicBezTo>
                  <a:cubicBezTo>
                    <a:pt x="93" y="32"/>
                    <a:pt x="92" y="33"/>
                    <a:pt x="91" y="34"/>
                  </a:cubicBezTo>
                  <a:cubicBezTo>
                    <a:pt x="91" y="34"/>
                    <a:pt x="93" y="32"/>
                    <a:pt x="94" y="32"/>
                  </a:cubicBezTo>
                  <a:cubicBezTo>
                    <a:pt x="94" y="32"/>
                    <a:pt x="93" y="36"/>
                    <a:pt x="93" y="36"/>
                  </a:cubicBezTo>
                  <a:cubicBezTo>
                    <a:pt x="92" y="34"/>
                    <a:pt x="99" y="27"/>
                    <a:pt x="100" y="29"/>
                  </a:cubicBezTo>
                  <a:cubicBezTo>
                    <a:pt x="101" y="30"/>
                    <a:pt x="99" y="31"/>
                    <a:pt x="98" y="31"/>
                  </a:cubicBezTo>
                  <a:cubicBezTo>
                    <a:pt x="99" y="31"/>
                    <a:pt x="102" y="31"/>
                    <a:pt x="103" y="31"/>
                  </a:cubicBezTo>
                  <a:cubicBezTo>
                    <a:pt x="104" y="31"/>
                    <a:pt x="106" y="31"/>
                    <a:pt x="107" y="32"/>
                  </a:cubicBezTo>
                  <a:cubicBezTo>
                    <a:pt x="108" y="35"/>
                    <a:pt x="98" y="35"/>
                    <a:pt x="99" y="38"/>
                  </a:cubicBezTo>
                  <a:cubicBezTo>
                    <a:pt x="99" y="38"/>
                    <a:pt x="102" y="35"/>
                    <a:pt x="103" y="35"/>
                  </a:cubicBezTo>
                  <a:cubicBezTo>
                    <a:pt x="104" y="35"/>
                    <a:pt x="106" y="35"/>
                    <a:pt x="106" y="36"/>
                  </a:cubicBezTo>
                  <a:cubicBezTo>
                    <a:pt x="107" y="37"/>
                    <a:pt x="101" y="39"/>
                    <a:pt x="101" y="39"/>
                  </a:cubicBezTo>
                  <a:cubicBezTo>
                    <a:pt x="101" y="39"/>
                    <a:pt x="104" y="38"/>
                    <a:pt x="104" y="38"/>
                  </a:cubicBezTo>
                  <a:cubicBezTo>
                    <a:pt x="105" y="38"/>
                    <a:pt x="107" y="37"/>
                    <a:pt x="108" y="36"/>
                  </a:cubicBezTo>
                  <a:cubicBezTo>
                    <a:pt x="109" y="36"/>
                    <a:pt x="108" y="35"/>
                    <a:pt x="109" y="34"/>
                  </a:cubicBezTo>
                  <a:cubicBezTo>
                    <a:pt x="110" y="34"/>
                    <a:pt x="112" y="36"/>
                    <a:pt x="112" y="37"/>
                  </a:cubicBezTo>
                  <a:cubicBezTo>
                    <a:pt x="116" y="40"/>
                    <a:pt x="112" y="39"/>
                    <a:pt x="109" y="40"/>
                  </a:cubicBezTo>
                  <a:cubicBezTo>
                    <a:pt x="109" y="40"/>
                    <a:pt x="102" y="42"/>
                    <a:pt x="102" y="41"/>
                  </a:cubicBezTo>
                  <a:cubicBezTo>
                    <a:pt x="102" y="42"/>
                    <a:pt x="118" y="42"/>
                    <a:pt x="117" y="44"/>
                  </a:cubicBezTo>
                  <a:cubicBezTo>
                    <a:pt x="116" y="45"/>
                    <a:pt x="111" y="45"/>
                    <a:pt x="110" y="44"/>
                  </a:cubicBezTo>
                  <a:cubicBezTo>
                    <a:pt x="110" y="44"/>
                    <a:pt x="106" y="45"/>
                    <a:pt x="106" y="45"/>
                  </a:cubicBezTo>
                  <a:cubicBezTo>
                    <a:pt x="107" y="46"/>
                    <a:pt x="110" y="45"/>
                    <a:pt x="110" y="46"/>
                  </a:cubicBezTo>
                  <a:cubicBezTo>
                    <a:pt x="111" y="46"/>
                    <a:pt x="107" y="47"/>
                    <a:pt x="107" y="48"/>
                  </a:cubicBezTo>
                  <a:cubicBezTo>
                    <a:pt x="107" y="50"/>
                    <a:pt x="111" y="51"/>
                    <a:pt x="112" y="51"/>
                  </a:cubicBezTo>
                  <a:cubicBezTo>
                    <a:pt x="114" y="52"/>
                    <a:pt x="117" y="52"/>
                    <a:pt x="118" y="54"/>
                  </a:cubicBezTo>
                  <a:cubicBezTo>
                    <a:pt x="119" y="55"/>
                    <a:pt x="119" y="56"/>
                    <a:pt x="120" y="56"/>
                  </a:cubicBezTo>
                  <a:cubicBezTo>
                    <a:pt x="120" y="56"/>
                    <a:pt x="122" y="55"/>
                    <a:pt x="122" y="55"/>
                  </a:cubicBezTo>
                  <a:cubicBezTo>
                    <a:pt x="122" y="55"/>
                    <a:pt x="122" y="57"/>
                    <a:pt x="123" y="57"/>
                  </a:cubicBezTo>
                  <a:cubicBezTo>
                    <a:pt x="123" y="57"/>
                    <a:pt x="123" y="55"/>
                    <a:pt x="124" y="55"/>
                  </a:cubicBezTo>
                  <a:cubicBezTo>
                    <a:pt x="124" y="55"/>
                    <a:pt x="124" y="57"/>
                    <a:pt x="124" y="57"/>
                  </a:cubicBezTo>
                  <a:cubicBezTo>
                    <a:pt x="124" y="58"/>
                    <a:pt x="126" y="57"/>
                    <a:pt x="127" y="57"/>
                  </a:cubicBezTo>
                  <a:cubicBezTo>
                    <a:pt x="127" y="57"/>
                    <a:pt x="129" y="58"/>
                    <a:pt x="129" y="59"/>
                  </a:cubicBezTo>
                  <a:cubicBezTo>
                    <a:pt x="129" y="60"/>
                    <a:pt x="128" y="59"/>
                    <a:pt x="128" y="60"/>
                  </a:cubicBezTo>
                  <a:cubicBezTo>
                    <a:pt x="129" y="59"/>
                    <a:pt x="138" y="62"/>
                    <a:pt x="138" y="62"/>
                  </a:cubicBezTo>
                  <a:cubicBezTo>
                    <a:pt x="137" y="63"/>
                    <a:pt x="137" y="63"/>
                    <a:pt x="137" y="63"/>
                  </a:cubicBezTo>
                  <a:cubicBezTo>
                    <a:pt x="137" y="64"/>
                    <a:pt x="139" y="63"/>
                    <a:pt x="139" y="63"/>
                  </a:cubicBezTo>
                  <a:cubicBezTo>
                    <a:pt x="140" y="62"/>
                    <a:pt x="140" y="63"/>
                    <a:pt x="141" y="64"/>
                  </a:cubicBezTo>
                  <a:cubicBezTo>
                    <a:pt x="142" y="64"/>
                    <a:pt x="144" y="66"/>
                    <a:pt x="143" y="67"/>
                  </a:cubicBezTo>
                  <a:cubicBezTo>
                    <a:pt x="143" y="67"/>
                    <a:pt x="141" y="67"/>
                    <a:pt x="141" y="67"/>
                  </a:cubicBezTo>
                  <a:cubicBezTo>
                    <a:pt x="141" y="68"/>
                    <a:pt x="143" y="68"/>
                    <a:pt x="142" y="69"/>
                  </a:cubicBezTo>
                  <a:cubicBezTo>
                    <a:pt x="142" y="69"/>
                    <a:pt x="139" y="69"/>
                    <a:pt x="139" y="69"/>
                  </a:cubicBezTo>
                  <a:cubicBezTo>
                    <a:pt x="137" y="70"/>
                    <a:pt x="139" y="70"/>
                    <a:pt x="139" y="71"/>
                  </a:cubicBezTo>
                  <a:cubicBezTo>
                    <a:pt x="140" y="73"/>
                    <a:pt x="136" y="71"/>
                    <a:pt x="135" y="71"/>
                  </a:cubicBezTo>
                  <a:cubicBezTo>
                    <a:pt x="136" y="72"/>
                    <a:pt x="138" y="73"/>
                    <a:pt x="137" y="74"/>
                  </a:cubicBezTo>
                  <a:cubicBezTo>
                    <a:pt x="136" y="74"/>
                    <a:pt x="132" y="74"/>
                    <a:pt x="133" y="73"/>
                  </a:cubicBezTo>
                  <a:cubicBezTo>
                    <a:pt x="132" y="74"/>
                    <a:pt x="135" y="76"/>
                    <a:pt x="134" y="77"/>
                  </a:cubicBezTo>
                  <a:cubicBezTo>
                    <a:pt x="133" y="77"/>
                    <a:pt x="133" y="75"/>
                    <a:pt x="132" y="76"/>
                  </a:cubicBezTo>
                  <a:cubicBezTo>
                    <a:pt x="131" y="77"/>
                    <a:pt x="135" y="82"/>
                    <a:pt x="131" y="79"/>
                  </a:cubicBezTo>
                  <a:cubicBezTo>
                    <a:pt x="131" y="79"/>
                    <a:pt x="128" y="77"/>
                    <a:pt x="128" y="77"/>
                  </a:cubicBezTo>
                  <a:cubicBezTo>
                    <a:pt x="127" y="78"/>
                    <a:pt x="127" y="79"/>
                    <a:pt x="126" y="79"/>
                  </a:cubicBezTo>
                  <a:cubicBezTo>
                    <a:pt x="126" y="78"/>
                    <a:pt x="127" y="77"/>
                    <a:pt x="127" y="76"/>
                  </a:cubicBezTo>
                  <a:cubicBezTo>
                    <a:pt x="127" y="77"/>
                    <a:pt x="125" y="77"/>
                    <a:pt x="125" y="77"/>
                  </a:cubicBezTo>
                  <a:cubicBezTo>
                    <a:pt x="124" y="76"/>
                    <a:pt x="126" y="75"/>
                    <a:pt x="125" y="74"/>
                  </a:cubicBezTo>
                  <a:cubicBezTo>
                    <a:pt x="125" y="74"/>
                    <a:pt x="123" y="75"/>
                    <a:pt x="123" y="75"/>
                  </a:cubicBezTo>
                  <a:cubicBezTo>
                    <a:pt x="122" y="74"/>
                    <a:pt x="123" y="72"/>
                    <a:pt x="123" y="72"/>
                  </a:cubicBezTo>
                  <a:cubicBezTo>
                    <a:pt x="124" y="72"/>
                    <a:pt x="128" y="70"/>
                    <a:pt x="127" y="70"/>
                  </a:cubicBezTo>
                  <a:cubicBezTo>
                    <a:pt x="126" y="69"/>
                    <a:pt x="122" y="73"/>
                    <a:pt x="120" y="72"/>
                  </a:cubicBezTo>
                  <a:cubicBezTo>
                    <a:pt x="120" y="72"/>
                    <a:pt x="123" y="69"/>
                    <a:pt x="122" y="69"/>
                  </a:cubicBezTo>
                  <a:cubicBezTo>
                    <a:pt x="121" y="69"/>
                    <a:pt x="120" y="71"/>
                    <a:pt x="119" y="70"/>
                  </a:cubicBezTo>
                  <a:cubicBezTo>
                    <a:pt x="118" y="69"/>
                    <a:pt x="117" y="69"/>
                    <a:pt x="116" y="68"/>
                  </a:cubicBezTo>
                  <a:cubicBezTo>
                    <a:pt x="115" y="67"/>
                    <a:pt x="114" y="66"/>
                    <a:pt x="113" y="67"/>
                  </a:cubicBezTo>
                  <a:cubicBezTo>
                    <a:pt x="113" y="68"/>
                    <a:pt x="113" y="68"/>
                    <a:pt x="113" y="69"/>
                  </a:cubicBezTo>
                  <a:cubicBezTo>
                    <a:pt x="113" y="69"/>
                    <a:pt x="112" y="69"/>
                    <a:pt x="112" y="69"/>
                  </a:cubicBezTo>
                  <a:cubicBezTo>
                    <a:pt x="112" y="70"/>
                    <a:pt x="116" y="72"/>
                    <a:pt x="112" y="72"/>
                  </a:cubicBezTo>
                  <a:cubicBezTo>
                    <a:pt x="111" y="72"/>
                    <a:pt x="107" y="71"/>
                    <a:pt x="108" y="70"/>
                  </a:cubicBezTo>
                  <a:cubicBezTo>
                    <a:pt x="107" y="72"/>
                    <a:pt x="111" y="74"/>
                    <a:pt x="112" y="75"/>
                  </a:cubicBezTo>
                  <a:cubicBezTo>
                    <a:pt x="114" y="75"/>
                    <a:pt x="114" y="78"/>
                    <a:pt x="115" y="79"/>
                  </a:cubicBezTo>
                  <a:cubicBezTo>
                    <a:pt x="116" y="80"/>
                    <a:pt x="116" y="81"/>
                    <a:pt x="117" y="81"/>
                  </a:cubicBezTo>
                  <a:cubicBezTo>
                    <a:pt x="118" y="81"/>
                    <a:pt x="117" y="80"/>
                    <a:pt x="118" y="80"/>
                  </a:cubicBezTo>
                  <a:cubicBezTo>
                    <a:pt x="118" y="80"/>
                    <a:pt x="119" y="81"/>
                    <a:pt x="119" y="82"/>
                  </a:cubicBezTo>
                  <a:cubicBezTo>
                    <a:pt x="120" y="83"/>
                    <a:pt x="120" y="82"/>
                    <a:pt x="121" y="81"/>
                  </a:cubicBezTo>
                  <a:cubicBezTo>
                    <a:pt x="122" y="81"/>
                    <a:pt x="121" y="85"/>
                    <a:pt x="122" y="84"/>
                  </a:cubicBezTo>
                  <a:cubicBezTo>
                    <a:pt x="123" y="84"/>
                    <a:pt x="122" y="83"/>
                    <a:pt x="123" y="82"/>
                  </a:cubicBezTo>
                  <a:cubicBezTo>
                    <a:pt x="123" y="82"/>
                    <a:pt x="123" y="84"/>
                    <a:pt x="123" y="85"/>
                  </a:cubicBezTo>
                  <a:cubicBezTo>
                    <a:pt x="123" y="86"/>
                    <a:pt x="123" y="86"/>
                    <a:pt x="124" y="87"/>
                  </a:cubicBezTo>
                  <a:cubicBezTo>
                    <a:pt x="125" y="87"/>
                    <a:pt x="126" y="88"/>
                    <a:pt x="126" y="89"/>
                  </a:cubicBezTo>
                  <a:cubicBezTo>
                    <a:pt x="127" y="89"/>
                    <a:pt x="128" y="93"/>
                    <a:pt x="128" y="93"/>
                  </a:cubicBezTo>
                  <a:cubicBezTo>
                    <a:pt x="127" y="92"/>
                    <a:pt x="127" y="91"/>
                    <a:pt x="127" y="91"/>
                  </a:cubicBezTo>
                  <a:cubicBezTo>
                    <a:pt x="126" y="91"/>
                    <a:pt x="127" y="95"/>
                    <a:pt x="127" y="95"/>
                  </a:cubicBezTo>
                  <a:cubicBezTo>
                    <a:pt x="127" y="95"/>
                    <a:pt x="125" y="91"/>
                    <a:pt x="124" y="90"/>
                  </a:cubicBezTo>
                  <a:cubicBezTo>
                    <a:pt x="124" y="90"/>
                    <a:pt x="125" y="94"/>
                    <a:pt x="126" y="95"/>
                  </a:cubicBezTo>
                  <a:cubicBezTo>
                    <a:pt x="126" y="98"/>
                    <a:pt x="124" y="95"/>
                    <a:pt x="124" y="96"/>
                  </a:cubicBezTo>
                  <a:cubicBezTo>
                    <a:pt x="123" y="97"/>
                    <a:pt x="128" y="99"/>
                    <a:pt x="128" y="100"/>
                  </a:cubicBezTo>
                  <a:cubicBezTo>
                    <a:pt x="128" y="101"/>
                    <a:pt x="119" y="95"/>
                    <a:pt x="118" y="95"/>
                  </a:cubicBezTo>
                  <a:cubicBezTo>
                    <a:pt x="118" y="95"/>
                    <a:pt x="118" y="96"/>
                    <a:pt x="118" y="96"/>
                  </a:cubicBezTo>
                  <a:cubicBezTo>
                    <a:pt x="118" y="97"/>
                    <a:pt x="116" y="93"/>
                    <a:pt x="115" y="93"/>
                  </a:cubicBezTo>
                  <a:cubicBezTo>
                    <a:pt x="115" y="93"/>
                    <a:pt x="116" y="95"/>
                    <a:pt x="116" y="95"/>
                  </a:cubicBezTo>
                  <a:cubicBezTo>
                    <a:pt x="115" y="96"/>
                    <a:pt x="113" y="92"/>
                    <a:pt x="112" y="91"/>
                  </a:cubicBezTo>
                  <a:cubicBezTo>
                    <a:pt x="111" y="90"/>
                    <a:pt x="111" y="92"/>
                    <a:pt x="110" y="93"/>
                  </a:cubicBezTo>
                  <a:cubicBezTo>
                    <a:pt x="110" y="94"/>
                    <a:pt x="108" y="90"/>
                    <a:pt x="108" y="90"/>
                  </a:cubicBezTo>
                  <a:cubicBezTo>
                    <a:pt x="108" y="90"/>
                    <a:pt x="105" y="90"/>
                    <a:pt x="105" y="90"/>
                  </a:cubicBezTo>
                  <a:cubicBezTo>
                    <a:pt x="105" y="91"/>
                    <a:pt x="106" y="92"/>
                    <a:pt x="107" y="92"/>
                  </a:cubicBezTo>
                  <a:cubicBezTo>
                    <a:pt x="108" y="93"/>
                    <a:pt x="108" y="93"/>
                    <a:pt x="109" y="94"/>
                  </a:cubicBezTo>
                  <a:cubicBezTo>
                    <a:pt x="110" y="95"/>
                    <a:pt x="112" y="96"/>
                    <a:pt x="114" y="97"/>
                  </a:cubicBezTo>
                  <a:cubicBezTo>
                    <a:pt x="116" y="99"/>
                    <a:pt x="117" y="100"/>
                    <a:pt x="118" y="102"/>
                  </a:cubicBezTo>
                  <a:cubicBezTo>
                    <a:pt x="120" y="105"/>
                    <a:pt x="120" y="105"/>
                    <a:pt x="117" y="104"/>
                  </a:cubicBezTo>
                  <a:cubicBezTo>
                    <a:pt x="113" y="102"/>
                    <a:pt x="106" y="103"/>
                    <a:pt x="103" y="99"/>
                  </a:cubicBezTo>
                  <a:cubicBezTo>
                    <a:pt x="102" y="97"/>
                    <a:pt x="99" y="99"/>
                    <a:pt x="97" y="97"/>
                  </a:cubicBezTo>
                  <a:cubicBezTo>
                    <a:pt x="96" y="96"/>
                    <a:pt x="90" y="94"/>
                    <a:pt x="90" y="93"/>
                  </a:cubicBezTo>
                  <a:cubicBezTo>
                    <a:pt x="90" y="92"/>
                    <a:pt x="93" y="93"/>
                    <a:pt x="93" y="92"/>
                  </a:cubicBezTo>
                  <a:cubicBezTo>
                    <a:pt x="94" y="91"/>
                    <a:pt x="91" y="90"/>
                    <a:pt x="91" y="90"/>
                  </a:cubicBezTo>
                  <a:cubicBezTo>
                    <a:pt x="88" y="89"/>
                    <a:pt x="86" y="87"/>
                    <a:pt x="84" y="86"/>
                  </a:cubicBezTo>
                  <a:cubicBezTo>
                    <a:pt x="83" y="85"/>
                    <a:pt x="84" y="84"/>
                    <a:pt x="82" y="84"/>
                  </a:cubicBezTo>
                  <a:cubicBezTo>
                    <a:pt x="82" y="83"/>
                    <a:pt x="77" y="83"/>
                    <a:pt x="77" y="83"/>
                  </a:cubicBezTo>
                  <a:cubicBezTo>
                    <a:pt x="77" y="84"/>
                    <a:pt x="78" y="82"/>
                    <a:pt x="77" y="83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4" name="Freeform 549">
              <a:extLst>
                <a:ext uri="{FF2B5EF4-FFF2-40B4-BE49-F238E27FC236}">
                  <a16:creationId xmlns:a16="http://schemas.microsoft.com/office/drawing/2014/main" id="{97C1B3C3-BB73-4F85-B0AE-C581F302B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172" y="2818641"/>
              <a:ext cx="28669" cy="9557"/>
            </a:xfrm>
            <a:custGeom>
              <a:avLst/>
              <a:gdLst>
                <a:gd name="T0" fmla="*/ 5 w 6"/>
                <a:gd name="T1" fmla="*/ 1 h 2"/>
                <a:gd name="T2" fmla="*/ 1 w 6"/>
                <a:gd name="T3" fmla="*/ 0 h 2"/>
                <a:gd name="T4" fmla="*/ 5 w 6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2">
                  <a:moveTo>
                    <a:pt x="5" y="1"/>
                  </a:moveTo>
                  <a:cubicBezTo>
                    <a:pt x="5" y="2"/>
                    <a:pt x="0" y="0"/>
                    <a:pt x="1" y="0"/>
                  </a:cubicBezTo>
                  <a:cubicBezTo>
                    <a:pt x="3" y="0"/>
                    <a:pt x="6" y="0"/>
                    <a:pt x="5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5" name="Freeform 550">
              <a:extLst>
                <a:ext uri="{FF2B5EF4-FFF2-40B4-BE49-F238E27FC236}">
                  <a16:creationId xmlns:a16="http://schemas.microsoft.com/office/drawing/2014/main" id="{4827E10E-2726-4080-9A27-76FABF639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2756" y="2613173"/>
              <a:ext cx="38226" cy="9557"/>
            </a:xfrm>
            <a:custGeom>
              <a:avLst/>
              <a:gdLst>
                <a:gd name="T0" fmla="*/ 7 w 8"/>
                <a:gd name="T1" fmla="*/ 1 h 2"/>
                <a:gd name="T2" fmla="*/ 2 w 8"/>
                <a:gd name="T3" fmla="*/ 2 h 2"/>
                <a:gd name="T4" fmla="*/ 3 w 8"/>
                <a:gd name="T5" fmla="*/ 0 h 2"/>
                <a:gd name="T6" fmla="*/ 7 w 8"/>
                <a:gd name="T7" fmla="*/ 1 h 2"/>
                <a:gd name="T8" fmla="*/ 7 w 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">
                  <a:moveTo>
                    <a:pt x="7" y="1"/>
                  </a:moveTo>
                  <a:cubicBezTo>
                    <a:pt x="8" y="2"/>
                    <a:pt x="3" y="2"/>
                    <a:pt x="2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5" y="0"/>
                    <a:pt x="7" y="0"/>
                    <a:pt x="7" y="1"/>
                  </a:cubicBezTo>
                  <a:cubicBezTo>
                    <a:pt x="8" y="2"/>
                    <a:pt x="7" y="0"/>
                    <a:pt x="7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7" name="Freeform 553">
              <a:extLst>
                <a:ext uri="{FF2B5EF4-FFF2-40B4-BE49-F238E27FC236}">
                  <a16:creationId xmlns:a16="http://schemas.microsoft.com/office/drawing/2014/main" id="{56FBA681-D73F-44D3-82DB-0DEBD3D1B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2231" y="2557425"/>
              <a:ext cx="28669" cy="14335"/>
            </a:xfrm>
            <a:custGeom>
              <a:avLst/>
              <a:gdLst>
                <a:gd name="T0" fmla="*/ 2 w 6"/>
                <a:gd name="T1" fmla="*/ 3 h 3"/>
                <a:gd name="T2" fmla="*/ 2 w 6"/>
                <a:gd name="T3" fmla="*/ 1 h 3"/>
                <a:gd name="T4" fmla="*/ 2 w 6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3">
                  <a:moveTo>
                    <a:pt x="2" y="3"/>
                  </a:moveTo>
                  <a:cubicBezTo>
                    <a:pt x="2" y="3"/>
                    <a:pt x="0" y="1"/>
                    <a:pt x="2" y="1"/>
                  </a:cubicBezTo>
                  <a:cubicBezTo>
                    <a:pt x="3" y="0"/>
                    <a:pt x="6" y="3"/>
                    <a:pt x="2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9" name="Freeform 602">
              <a:extLst>
                <a:ext uri="{FF2B5EF4-FFF2-40B4-BE49-F238E27FC236}">
                  <a16:creationId xmlns:a16="http://schemas.microsoft.com/office/drawing/2014/main" id="{5AD71804-3924-41AE-90C0-14D2E0E95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0933" y="1883684"/>
              <a:ext cx="727898" cy="379079"/>
            </a:xfrm>
            <a:custGeom>
              <a:avLst/>
              <a:gdLst>
                <a:gd name="T0" fmla="*/ 15 w 156"/>
                <a:gd name="T1" fmla="*/ 77 h 81"/>
                <a:gd name="T2" fmla="*/ 27 w 156"/>
                <a:gd name="T3" fmla="*/ 76 h 81"/>
                <a:gd name="T4" fmla="*/ 37 w 156"/>
                <a:gd name="T5" fmla="*/ 78 h 81"/>
                <a:gd name="T6" fmla="*/ 48 w 156"/>
                <a:gd name="T7" fmla="*/ 77 h 81"/>
                <a:gd name="T8" fmla="*/ 65 w 156"/>
                <a:gd name="T9" fmla="*/ 76 h 81"/>
                <a:gd name="T10" fmla="*/ 59 w 156"/>
                <a:gd name="T11" fmla="*/ 70 h 81"/>
                <a:gd name="T12" fmla="*/ 50 w 156"/>
                <a:gd name="T13" fmla="*/ 65 h 81"/>
                <a:gd name="T14" fmla="*/ 73 w 156"/>
                <a:gd name="T15" fmla="*/ 61 h 81"/>
                <a:gd name="T16" fmla="*/ 76 w 156"/>
                <a:gd name="T17" fmla="*/ 55 h 81"/>
                <a:gd name="T18" fmla="*/ 71 w 156"/>
                <a:gd name="T19" fmla="*/ 50 h 81"/>
                <a:gd name="T20" fmla="*/ 72 w 156"/>
                <a:gd name="T21" fmla="*/ 48 h 81"/>
                <a:gd name="T22" fmla="*/ 78 w 156"/>
                <a:gd name="T23" fmla="*/ 45 h 81"/>
                <a:gd name="T24" fmla="*/ 90 w 156"/>
                <a:gd name="T25" fmla="*/ 44 h 81"/>
                <a:gd name="T26" fmla="*/ 105 w 156"/>
                <a:gd name="T27" fmla="*/ 37 h 81"/>
                <a:gd name="T28" fmla="*/ 105 w 156"/>
                <a:gd name="T29" fmla="*/ 32 h 81"/>
                <a:gd name="T30" fmla="*/ 136 w 156"/>
                <a:gd name="T31" fmla="*/ 21 h 81"/>
                <a:gd name="T32" fmla="*/ 115 w 156"/>
                <a:gd name="T33" fmla="*/ 23 h 81"/>
                <a:gd name="T34" fmla="*/ 134 w 156"/>
                <a:gd name="T35" fmla="*/ 18 h 81"/>
                <a:gd name="T36" fmla="*/ 146 w 156"/>
                <a:gd name="T37" fmla="*/ 10 h 81"/>
                <a:gd name="T38" fmla="*/ 133 w 156"/>
                <a:gd name="T39" fmla="*/ 5 h 81"/>
                <a:gd name="T40" fmla="*/ 121 w 156"/>
                <a:gd name="T41" fmla="*/ 5 h 81"/>
                <a:gd name="T42" fmla="*/ 100 w 156"/>
                <a:gd name="T43" fmla="*/ 2 h 81"/>
                <a:gd name="T44" fmla="*/ 91 w 156"/>
                <a:gd name="T45" fmla="*/ 5 h 81"/>
                <a:gd name="T46" fmla="*/ 80 w 156"/>
                <a:gd name="T47" fmla="*/ 8 h 81"/>
                <a:gd name="T48" fmla="*/ 58 w 156"/>
                <a:gd name="T49" fmla="*/ 4 h 81"/>
                <a:gd name="T50" fmla="*/ 52 w 156"/>
                <a:gd name="T51" fmla="*/ 5 h 81"/>
                <a:gd name="T52" fmla="*/ 46 w 156"/>
                <a:gd name="T53" fmla="*/ 10 h 81"/>
                <a:gd name="T54" fmla="*/ 45 w 156"/>
                <a:gd name="T55" fmla="*/ 12 h 81"/>
                <a:gd name="T56" fmla="*/ 31 w 156"/>
                <a:gd name="T57" fmla="*/ 10 h 81"/>
                <a:gd name="T58" fmla="*/ 34 w 156"/>
                <a:gd name="T59" fmla="*/ 16 h 81"/>
                <a:gd name="T60" fmla="*/ 23 w 156"/>
                <a:gd name="T61" fmla="*/ 16 h 81"/>
                <a:gd name="T62" fmla="*/ 5 w 156"/>
                <a:gd name="T63" fmla="*/ 17 h 81"/>
                <a:gd name="T64" fmla="*/ 11 w 156"/>
                <a:gd name="T65" fmla="*/ 21 h 81"/>
                <a:gd name="T66" fmla="*/ 13 w 156"/>
                <a:gd name="T67" fmla="*/ 26 h 81"/>
                <a:gd name="T68" fmla="*/ 23 w 156"/>
                <a:gd name="T69" fmla="*/ 27 h 81"/>
                <a:gd name="T70" fmla="*/ 20 w 156"/>
                <a:gd name="T71" fmla="*/ 31 h 81"/>
                <a:gd name="T72" fmla="*/ 26 w 156"/>
                <a:gd name="T73" fmla="*/ 30 h 81"/>
                <a:gd name="T74" fmla="*/ 42 w 156"/>
                <a:gd name="T75" fmla="*/ 30 h 81"/>
                <a:gd name="T76" fmla="*/ 52 w 156"/>
                <a:gd name="T77" fmla="*/ 31 h 81"/>
                <a:gd name="T78" fmla="*/ 73 w 156"/>
                <a:gd name="T79" fmla="*/ 21 h 81"/>
                <a:gd name="T80" fmla="*/ 60 w 156"/>
                <a:gd name="T81" fmla="*/ 31 h 81"/>
                <a:gd name="T82" fmla="*/ 44 w 156"/>
                <a:gd name="T83" fmla="*/ 35 h 81"/>
                <a:gd name="T84" fmla="*/ 58 w 156"/>
                <a:gd name="T85" fmla="*/ 42 h 81"/>
                <a:gd name="T86" fmla="*/ 32 w 156"/>
                <a:gd name="T87" fmla="*/ 39 h 81"/>
                <a:gd name="T88" fmla="*/ 42 w 156"/>
                <a:gd name="T89" fmla="*/ 50 h 81"/>
                <a:gd name="T90" fmla="*/ 44 w 156"/>
                <a:gd name="T91" fmla="*/ 52 h 81"/>
                <a:gd name="T92" fmla="*/ 30 w 156"/>
                <a:gd name="T93" fmla="*/ 52 h 81"/>
                <a:gd name="T94" fmla="*/ 27 w 156"/>
                <a:gd name="T95" fmla="*/ 59 h 81"/>
                <a:gd name="T96" fmla="*/ 36 w 156"/>
                <a:gd name="T97" fmla="*/ 57 h 81"/>
                <a:gd name="T98" fmla="*/ 34 w 156"/>
                <a:gd name="T99" fmla="*/ 60 h 81"/>
                <a:gd name="T100" fmla="*/ 37 w 156"/>
                <a:gd name="T101" fmla="*/ 65 h 81"/>
                <a:gd name="T102" fmla="*/ 38 w 156"/>
                <a:gd name="T103" fmla="*/ 68 h 81"/>
                <a:gd name="T104" fmla="*/ 19 w 156"/>
                <a:gd name="T105" fmla="*/ 6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6" h="81">
                  <a:moveTo>
                    <a:pt x="26" y="70"/>
                  </a:moveTo>
                  <a:cubicBezTo>
                    <a:pt x="22" y="70"/>
                    <a:pt x="17" y="70"/>
                    <a:pt x="13" y="71"/>
                  </a:cubicBezTo>
                  <a:cubicBezTo>
                    <a:pt x="11" y="72"/>
                    <a:pt x="11" y="75"/>
                    <a:pt x="12" y="76"/>
                  </a:cubicBezTo>
                  <a:cubicBezTo>
                    <a:pt x="13" y="77"/>
                    <a:pt x="15" y="78"/>
                    <a:pt x="15" y="77"/>
                  </a:cubicBezTo>
                  <a:cubicBezTo>
                    <a:pt x="17" y="77"/>
                    <a:pt x="16" y="76"/>
                    <a:pt x="17" y="75"/>
                  </a:cubicBezTo>
                  <a:cubicBezTo>
                    <a:pt x="17" y="75"/>
                    <a:pt x="17" y="78"/>
                    <a:pt x="17" y="78"/>
                  </a:cubicBezTo>
                  <a:cubicBezTo>
                    <a:pt x="19" y="78"/>
                    <a:pt x="22" y="78"/>
                    <a:pt x="24" y="78"/>
                  </a:cubicBezTo>
                  <a:cubicBezTo>
                    <a:pt x="26" y="78"/>
                    <a:pt x="26" y="76"/>
                    <a:pt x="27" y="76"/>
                  </a:cubicBezTo>
                  <a:cubicBezTo>
                    <a:pt x="29" y="76"/>
                    <a:pt x="27" y="78"/>
                    <a:pt x="27" y="78"/>
                  </a:cubicBezTo>
                  <a:cubicBezTo>
                    <a:pt x="27" y="78"/>
                    <a:pt x="37" y="79"/>
                    <a:pt x="37" y="78"/>
                  </a:cubicBezTo>
                  <a:cubicBezTo>
                    <a:pt x="37" y="78"/>
                    <a:pt x="35" y="77"/>
                    <a:pt x="34" y="76"/>
                  </a:cubicBezTo>
                  <a:cubicBezTo>
                    <a:pt x="34" y="76"/>
                    <a:pt x="38" y="77"/>
                    <a:pt x="37" y="78"/>
                  </a:cubicBezTo>
                  <a:cubicBezTo>
                    <a:pt x="38" y="77"/>
                    <a:pt x="37" y="76"/>
                    <a:pt x="38" y="76"/>
                  </a:cubicBezTo>
                  <a:cubicBezTo>
                    <a:pt x="38" y="76"/>
                    <a:pt x="40" y="77"/>
                    <a:pt x="41" y="77"/>
                  </a:cubicBezTo>
                  <a:cubicBezTo>
                    <a:pt x="43" y="79"/>
                    <a:pt x="41" y="76"/>
                    <a:pt x="42" y="75"/>
                  </a:cubicBezTo>
                  <a:cubicBezTo>
                    <a:pt x="42" y="75"/>
                    <a:pt x="48" y="78"/>
                    <a:pt x="48" y="77"/>
                  </a:cubicBezTo>
                  <a:cubicBezTo>
                    <a:pt x="48" y="76"/>
                    <a:pt x="46" y="76"/>
                    <a:pt x="46" y="75"/>
                  </a:cubicBezTo>
                  <a:cubicBezTo>
                    <a:pt x="46" y="75"/>
                    <a:pt x="53" y="76"/>
                    <a:pt x="53" y="76"/>
                  </a:cubicBezTo>
                  <a:cubicBezTo>
                    <a:pt x="57" y="76"/>
                    <a:pt x="52" y="79"/>
                    <a:pt x="52" y="80"/>
                  </a:cubicBezTo>
                  <a:cubicBezTo>
                    <a:pt x="52" y="81"/>
                    <a:pt x="64" y="76"/>
                    <a:pt x="65" y="76"/>
                  </a:cubicBezTo>
                  <a:cubicBezTo>
                    <a:pt x="67" y="76"/>
                    <a:pt x="72" y="73"/>
                    <a:pt x="68" y="72"/>
                  </a:cubicBezTo>
                  <a:cubicBezTo>
                    <a:pt x="66" y="71"/>
                    <a:pt x="63" y="73"/>
                    <a:pt x="61" y="72"/>
                  </a:cubicBezTo>
                  <a:cubicBezTo>
                    <a:pt x="61" y="72"/>
                    <a:pt x="63" y="70"/>
                    <a:pt x="63" y="70"/>
                  </a:cubicBezTo>
                  <a:cubicBezTo>
                    <a:pt x="63" y="69"/>
                    <a:pt x="60" y="70"/>
                    <a:pt x="59" y="70"/>
                  </a:cubicBezTo>
                  <a:cubicBezTo>
                    <a:pt x="57" y="70"/>
                    <a:pt x="56" y="68"/>
                    <a:pt x="54" y="68"/>
                  </a:cubicBezTo>
                  <a:cubicBezTo>
                    <a:pt x="53" y="69"/>
                    <a:pt x="50" y="70"/>
                    <a:pt x="48" y="69"/>
                  </a:cubicBezTo>
                  <a:cubicBezTo>
                    <a:pt x="49" y="69"/>
                    <a:pt x="50" y="69"/>
                    <a:pt x="51" y="69"/>
                  </a:cubicBezTo>
                  <a:cubicBezTo>
                    <a:pt x="52" y="68"/>
                    <a:pt x="50" y="66"/>
                    <a:pt x="50" y="65"/>
                  </a:cubicBezTo>
                  <a:cubicBezTo>
                    <a:pt x="50" y="67"/>
                    <a:pt x="59" y="68"/>
                    <a:pt x="60" y="68"/>
                  </a:cubicBezTo>
                  <a:cubicBezTo>
                    <a:pt x="61" y="68"/>
                    <a:pt x="63" y="68"/>
                    <a:pt x="65" y="68"/>
                  </a:cubicBezTo>
                  <a:cubicBezTo>
                    <a:pt x="67" y="68"/>
                    <a:pt x="69" y="65"/>
                    <a:pt x="68" y="64"/>
                  </a:cubicBezTo>
                  <a:cubicBezTo>
                    <a:pt x="65" y="61"/>
                    <a:pt x="71" y="61"/>
                    <a:pt x="73" y="61"/>
                  </a:cubicBezTo>
                  <a:cubicBezTo>
                    <a:pt x="74" y="61"/>
                    <a:pt x="79" y="61"/>
                    <a:pt x="80" y="60"/>
                  </a:cubicBezTo>
                  <a:cubicBezTo>
                    <a:pt x="80" y="60"/>
                    <a:pt x="75" y="58"/>
                    <a:pt x="75" y="58"/>
                  </a:cubicBezTo>
                  <a:cubicBezTo>
                    <a:pt x="77" y="57"/>
                    <a:pt x="81" y="59"/>
                    <a:pt x="82" y="57"/>
                  </a:cubicBezTo>
                  <a:cubicBezTo>
                    <a:pt x="83" y="56"/>
                    <a:pt x="77" y="55"/>
                    <a:pt x="76" y="55"/>
                  </a:cubicBezTo>
                  <a:cubicBezTo>
                    <a:pt x="77" y="55"/>
                    <a:pt x="84" y="54"/>
                    <a:pt x="85" y="53"/>
                  </a:cubicBezTo>
                  <a:cubicBezTo>
                    <a:pt x="87" y="52"/>
                    <a:pt x="77" y="50"/>
                    <a:pt x="77" y="51"/>
                  </a:cubicBezTo>
                  <a:cubicBezTo>
                    <a:pt x="77" y="50"/>
                    <a:pt x="79" y="50"/>
                    <a:pt x="79" y="50"/>
                  </a:cubicBezTo>
                  <a:cubicBezTo>
                    <a:pt x="79" y="49"/>
                    <a:pt x="72" y="50"/>
                    <a:pt x="71" y="50"/>
                  </a:cubicBezTo>
                  <a:cubicBezTo>
                    <a:pt x="69" y="50"/>
                    <a:pt x="68" y="51"/>
                    <a:pt x="66" y="52"/>
                  </a:cubicBezTo>
                  <a:cubicBezTo>
                    <a:pt x="67" y="52"/>
                    <a:pt x="70" y="49"/>
                    <a:pt x="68" y="49"/>
                  </a:cubicBezTo>
                  <a:cubicBezTo>
                    <a:pt x="68" y="49"/>
                    <a:pt x="64" y="49"/>
                    <a:pt x="64" y="48"/>
                  </a:cubicBezTo>
                  <a:cubicBezTo>
                    <a:pt x="64" y="48"/>
                    <a:pt x="71" y="48"/>
                    <a:pt x="72" y="48"/>
                  </a:cubicBezTo>
                  <a:cubicBezTo>
                    <a:pt x="71" y="48"/>
                    <a:pt x="68" y="47"/>
                    <a:pt x="68" y="47"/>
                  </a:cubicBezTo>
                  <a:cubicBezTo>
                    <a:pt x="69" y="46"/>
                    <a:pt x="72" y="48"/>
                    <a:pt x="74" y="47"/>
                  </a:cubicBezTo>
                  <a:cubicBezTo>
                    <a:pt x="73" y="47"/>
                    <a:pt x="69" y="46"/>
                    <a:pt x="69" y="46"/>
                  </a:cubicBezTo>
                  <a:cubicBezTo>
                    <a:pt x="69" y="45"/>
                    <a:pt x="77" y="46"/>
                    <a:pt x="78" y="45"/>
                  </a:cubicBezTo>
                  <a:cubicBezTo>
                    <a:pt x="78" y="45"/>
                    <a:pt x="75" y="44"/>
                    <a:pt x="75" y="44"/>
                  </a:cubicBezTo>
                  <a:cubicBezTo>
                    <a:pt x="74" y="44"/>
                    <a:pt x="77" y="44"/>
                    <a:pt x="77" y="44"/>
                  </a:cubicBezTo>
                  <a:cubicBezTo>
                    <a:pt x="79" y="45"/>
                    <a:pt x="80" y="46"/>
                    <a:pt x="82" y="46"/>
                  </a:cubicBezTo>
                  <a:cubicBezTo>
                    <a:pt x="84" y="46"/>
                    <a:pt x="87" y="45"/>
                    <a:pt x="90" y="44"/>
                  </a:cubicBezTo>
                  <a:cubicBezTo>
                    <a:pt x="98" y="43"/>
                    <a:pt x="85" y="42"/>
                    <a:pt x="84" y="40"/>
                  </a:cubicBezTo>
                  <a:cubicBezTo>
                    <a:pt x="84" y="39"/>
                    <a:pt x="93" y="40"/>
                    <a:pt x="94" y="41"/>
                  </a:cubicBezTo>
                  <a:cubicBezTo>
                    <a:pt x="96" y="42"/>
                    <a:pt x="97" y="42"/>
                    <a:pt x="100" y="41"/>
                  </a:cubicBezTo>
                  <a:cubicBezTo>
                    <a:pt x="101" y="41"/>
                    <a:pt x="106" y="39"/>
                    <a:pt x="105" y="37"/>
                  </a:cubicBezTo>
                  <a:cubicBezTo>
                    <a:pt x="105" y="36"/>
                    <a:pt x="94" y="41"/>
                    <a:pt x="97" y="36"/>
                  </a:cubicBezTo>
                  <a:cubicBezTo>
                    <a:pt x="96" y="37"/>
                    <a:pt x="101" y="37"/>
                    <a:pt x="101" y="37"/>
                  </a:cubicBezTo>
                  <a:cubicBezTo>
                    <a:pt x="104" y="37"/>
                    <a:pt x="106" y="36"/>
                    <a:pt x="108" y="36"/>
                  </a:cubicBezTo>
                  <a:cubicBezTo>
                    <a:pt x="108" y="35"/>
                    <a:pt x="105" y="32"/>
                    <a:pt x="105" y="32"/>
                  </a:cubicBezTo>
                  <a:cubicBezTo>
                    <a:pt x="106" y="32"/>
                    <a:pt x="107" y="33"/>
                    <a:pt x="107" y="34"/>
                  </a:cubicBezTo>
                  <a:cubicBezTo>
                    <a:pt x="108" y="35"/>
                    <a:pt x="110" y="34"/>
                    <a:pt x="111" y="34"/>
                  </a:cubicBezTo>
                  <a:cubicBezTo>
                    <a:pt x="114" y="32"/>
                    <a:pt x="116" y="30"/>
                    <a:pt x="119" y="29"/>
                  </a:cubicBezTo>
                  <a:cubicBezTo>
                    <a:pt x="121" y="28"/>
                    <a:pt x="136" y="22"/>
                    <a:pt x="136" y="21"/>
                  </a:cubicBezTo>
                  <a:cubicBezTo>
                    <a:pt x="136" y="20"/>
                    <a:pt x="123" y="23"/>
                    <a:pt x="122" y="23"/>
                  </a:cubicBezTo>
                  <a:cubicBezTo>
                    <a:pt x="119" y="24"/>
                    <a:pt x="116" y="24"/>
                    <a:pt x="112" y="25"/>
                  </a:cubicBezTo>
                  <a:cubicBezTo>
                    <a:pt x="112" y="25"/>
                    <a:pt x="108" y="25"/>
                    <a:pt x="108" y="25"/>
                  </a:cubicBezTo>
                  <a:cubicBezTo>
                    <a:pt x="108" y="24"/>
                    <a:pt x="114" y="24"/>
                    <a:pt x="115" y="23"/>
                  </a:cubicBezTo>
                  <a:cubicBezTo>
                    <a:pt x="116" y="23"/>
                    <a:pt x="123" y="22"/>
                    <a:pt x="123" y="21"/>
                  </a:cubicBezTo>
                  <a:cubicBezTo>
                    <a:pt x="123" y="22"/>
                    <a:pt x="113" y="20"/>
                    <a:pt x="114" y="19"/>
                  </a:cubicBezTo>
                  <a:cubicBezTo>
                    <a:pt x="114" y="19"/>
                    <a:pt x="126" y="20"/>
                    <a:pt x="127" y="19"/>
                  </a:cubicBezTo>
                  <a:cubicBezTo>
                    <a:pt x="129" y="19"/>
                    <a:pt x="132" y="18"/>
                    <a:pt x="134" y="18"/>
                  </a:cubicBezTo>
                  <a:cubicBezTo>
                    <a:pt x="135" y="18"/>
                    <a:pt x="137" y="18"/>
                    <a:pt x="138" y="18"/>
                  </a:cubicBezTo>
                  <a:cubicBezTo>
                    <a:pt x="142" y="17"/>
                    <a:pt x="146" y="16"/>
                    <a:pt x="149" y="15"/>
                  </a:cubicBezTo>
                  <a:cubicBezTo>
                    <a:pt x="149" y="15"/>
                    <a:pt x="156" y="11"/>
                    <a:pt x="153" y="10"/>
                  </a:cubicBezTo>
                  <a:cubicBezTo>
                    <a:pt x="151" y="10"/>
                    <a:pt x="148" y="10"/>
                    <a:pt x="146" y="10"/>
                  </a:cubicBezTo>
                  <a:cubicBezTo>
                    <a:pt x="145" y="9"/>
                    <a:pt x="143" y="10"/>
                    <a:pt x="143" y="9"/>
                  </a:cubicBezTo>
                  <a:cubicBezTo>
                    <a:pt x="143" y="7"/>
                    <a:pt x="141" y="7"/>
                    <a:pt x="141" y="5"/>
                  </a:cubicBezTo>
                  <a:cubicBezTo>
                    <a:pt x="141" y="5"/>
                    <a:pt x="137" y="6"/>
                    <a:pt x="136" y="6"/>
                  </a:cubicBezTo>
                  <a:cubicBezTo>
                    <a:pt x="135" y="5"/>
                    <a:pt x="134" y="3"/>
                    <a:pt x="133" y="5"/>
                  </a:cubicBezTo>
                  <a:cubicBezTo>
                    <a:pt x="133" y="5"/>
                    <a:pt x="127" y="6"/>
                    <a:pt x="126" y="6"/>
                  </a:cubicBezTo>
                  <a:cubicBezTo>
                    <a:pt x="124" y="7"/>
                    <a:pt x="122" y="7"/>
                    <a:pt x="120" y="7"/>
                  </a:cubicBezTo>
                  <a:cubicBezTo>
                    <a:pt x="120" y="7"/>
                    <a:pt x="116" y="7"/>
                    <a:pt x="116" y="7"/>
                  </a:cubicBezTo>
                  <a:cubicBezTo>
                    <a:pt x="116" y="6"/>
                    <a:pt x="120" y="6"/>
                    <a:pt x="121" y="5"/>
                  </a:cubicBezTo>
                  <a:cubicBezTo>
                    <a:pt x="123" y="5"/>
                    <a:pt x="125" y="4"/>
                    <a:pt x="126" y="3"/>
                  </a:cubicBezTo>
                  <a:cubicBezTo>
                    <a:pt x="124" y="6"/>
                    <a:pt x="103" y="0"/>
                    <a:pt x="102" y="2"/>
                  </a:cubicBezTo>
                  <a:cubicBezTo>
                    <a:pt x="102" y="3"/>
                    <a:pt x="104" y="3"/>
                    <a:pt x="105" y="4"/>
                  </a:cubicBezTo>
                  <a:cubicBezTo>
                    <a:pt x="105" y="5"/>
                    <a:pt x="100" y="2"/>
                    <a:pt x="100" y="2"/>
                  </a:cubicBezTo>
                  <a:cubicBezTo>
                    <a:pt x="98" y="1"/>
                    <a:pt x="95" y="2"/>
                    <a:pt x="94" y="2"/>
                  </a:cubicBezTo>
                  <a:cubicBezTo>
                    <a:pt x="93" y="2"/>
                    <a:pt x="90" y="2"/>
                    <a:pt x="91" y="3"/>
                  </a:cubicBezTo>
                  <a:cubicBezTo>
                    <a:pt x="92" y="4"/>
                    <a:pt x="94" y="7"/>
                    <a:pt x="95" y="6"/>
                  </a:cubicBezTo>
                  <a:cubicBezTo>
                    <a:pt x="95" y="7"/>
                    <a:pt x="91" y="6"/>
                    <a:pt x="91" y="5"/>
                  </a:cubicBezTo>
                  <a:cubicBezTo>
                    <a:pt x="88" y="5"/>
                    <a:pt x="87" y="2"/>
                    <a:pt x="85" y="2"/>
                  </a:cubicBezTo>
                  <a:cubicBezTo>
                    <a:pt x="81" y="2"/>
                    <a:pt x="78" y="2"/>
                    <a:pt x="75" y="2"/>
                  </a:cubicBezTo>
                  <a:cubicBezTo>
                    <a:pt x="70" y="3"/>
                    <a:pt x="73" y="4"/>
                    <a:pt x="76" y="5"/>
                  </a:cubicBezTo>
                  <a:cubicBezTo>
                    <a:pt x="77" y="6"/>
                    <a:pt x="79" y="7"/>
                    <a:pt x="80" y="8"/>
                  </a:cubicBezTo>
                  <a:cubicBezTo>
                    <a:pt x="80" y="8"/>
                    <a:pt x="77" y="10"/>
                    <a:pt x="77" y="10"/>
                  </a:cubicBezTo>
                  <a:cubicBezTo>
                    <a:pt x="76" y="10"/>
                    <a:pt x="78" y="9"/>
                    <a:pt x="78" y="9"/>
                  </a:cubicBezTo>
                  <a:cubicBezTo>
                    <a:pt x="78" y="8"/>
                    <a:pt x="71" y="4"/>
                    <a:pt x="70" y="4"/>
                  </a:cubicBezTo>
                  <a:cubicBezTo>
                    <a:pt x="66" y="4"/>
                    <a:pt x="62" y="3"/>
                    <a:pt x="58" y="4"/>
                  </a:cubicBezTo>
                  <a:cubicBezTo>
                    <a:pt x="58" y="4"/>
                    <a:pt x="60" y="6"/>
                    <a:pt x="61" y="6"/>
                  </a:cubicBezTo>
                  <a:cubicBezTo>
                    <a:pt x="62" y="6"/>
                    <a:pt x="64" y="7"/>
                    <a:pt x="66" y="6"/>
                  </a:cubicBezTo>
                  <a:cubicBezTo>
                    <a:pt x="64" y="7"/>
                    <a:pt x="61" y="8"/>
                    <a:pt x="59" y="7"/>
                  </a:cubicBezTo>
                  <a:cubicBezTo>
                    <a:pt x="58" y="7"/>
                    <a:pt x="51" y="4"/>
                    <a:pt x="52" y="5"/>
                  </a:cubicBezTo>
                  <a:cubicBezTo>
                    <a:pt x="52" y="4"/>
                    <a:pt x="57" y="10"/>
                    <a:pt x="53" y="9"/>
                  </a:cubicBezTo>
                  <a:cubicBezTo>
                    <a:pt x="52" y="8"/>
                    <a:pt x="49" y="7"/>
                    <a:pt x="47" y="8"/>
                  </a:cubicBezTo>
                  <a:cubicBezTo>
                    <a:pt x="48" y="8"/>
                    <a:pt x="51" y="9"/>
                    <a:pt x="51" y="9"/>
                  </a:cubicBezTo>
                  <a:cubicBezTo>
                    <a:pt x="50" y="10"/>
                    <a:pt x="46" y="8"/>
                    <a:pt x="46" y="10"/>
                  </a:cubicBezTo>
                  <a:cubicBezTo>
                    <a:pt x="46" y="11"/>
                    <a:pt x="50" y="12"/>
                    <a:pt x="51" y="13"/>
                  </a:cubicBezTo>
                  <a:cubicBezTo>
                    <a:pt x="54" y="13"/>
                    <a:pt x="61" y="14"/>
                    <a:pt x="61" y="17"/>
                  </a:cubicBezTo>
                  <a:cubicBezTo>
                    <a:pt x="61" y="16"/>
                    <a:pt x="54" y="15"/>
                    <a:pt x="52" y="14"/>
                  </a:cubicBezTo>
                  <a:cubicBezTo>
                    <a:pt x="50" y="14"/>
                    <a:pt x="47" y="11"/>
                    <a:pt x="45" y="12"/>
                  </a:cubicBezTo>
                  <a:cubicBezTo>
                    <a:pt x="45" y="12"/>
                    <a:pt x="48" y="14"/>
                    <a:pt x="48" y="14"/>
                  </a:cubicBezTo>
                  <a:cubicBezTo>
                    <a:pt x="48" y="14"/>
                    <a:pt x="45" y="15"/>
                    <a:pt x="45" y="14"/>
                  </a:cubicBezTo>
                  <a:cubicBezTo>
                    <a:pt x="43" y="13"/>
                    <a:pt x="42" y="12"/>
                    <a:pt x="40" y="11"/>
                  </a:cubicBezTo>
                  <a:cubicBezTo>
                    <a:pt x="39" y="10"/>
                    <a:pt x="31" y="10"/>
                    <a:pt x="31" y="10"/>
                  </a:cubicBezTo>
                  <a:cubicBezTo>
                    <a:pt x="31" y="11"/>
                    <a:pt x="34" y="11"/>
                    <a:pt x="31" y="12"/>
                  </a:cubicBezTo>
                  <a:cubicBezTo>
                    <a:pt x="30" y="12"/>
                    <a:pt x="25" y="14"/>
                    <a:pt x="25" y="14"/>
                  </a:cubicBezTo>
                  <a:cubicBezTo>
                    <a:pt x="26" y="14"/>
                    <a:pt x="29" y="13"/>
                    <a:pt x="29" y="13"/>
                  </a:cubicBezTo>
                  <a:cubicBezTo>
                    <a:pt x="30" y="14"/>
                    <a:pt x="34" y="16"/>
                    <a:pt x="34" y="16"/>
                  </a:cubicBezTo>
                  <a:cubicBezTo>
                    <a:pt x="34" y="16"/>
                    <a:pt x="31" y="15"/>
                    <a:pt x="31" y="16"/>
                  </a:cubicBezTo>
                  <a:cubicBezTo>
                    <a:pt x="31" y="16"/>
                    <a:pt x="32" y="19"/>
                    <a:pt x="30" y="17"/>
                  </a:cubicBezTo>
                  <a:cubicBezTo>
                    <a:pt x="29" y="16"/>
                    <a:pt x="28" y="14"/>
                    <a:pt x="26" y="15"/>
                  </a:cubicBezTo>
                  <a:cubicBezTo>
                    <a:pt x="25" y="15"/>
                    <a:pt x="24" y="17"/>
                    <a:pt x="23" y="16"/>
                  </a:cubicBezTo>
                  <a:cubicBezTo>
                    <a:pt x="22" y="15"/>
                    <a:pt x="21" y="14"/>
                    <a:pt x="19" y="14"/>
                  </a:cubicBezTo>
                  <a:cubicBezTo>
                    <a:pt x="18" y="14"/>
                    <a:pt x="15" y="15"/>
                    <a:pt x="14" y="16"/>
                  </a:cubicBezTo>
                  <a:cubicBezTo>
                    <a:pt x="12" y="17"/>
                    <a:pt x="13" y="18"/>
                    <a:pt x="10" y="17"/>
                  </a:cubicBezTo>
                  <a:cubicBezTo>
                    <a:pt x="8" y="16"/>
                    <a:pt x="7" y="17"/>
                    <a:pt x="5" y="17"/>
                  </a:cubicBezTo>
                  <a:cubicBezTo>
                    <a:pt x="4" y="18"/>
                    <a:pt x="0" y="18"/>
                    <a:pt x="0" y="19"/>
                  </a:cubicBezTo>
                  <a:cubicBezTo>
                    <a:pt x="0" y="21"/>
                    <a:pt x="9" y="19"/>
                    <a:pt x="9" y="20"/>
                  </a:cubicBezTo>
                  <a:cubicBezTo>
                    <a:pt x="9" y="21"/>
                    <a:pt x="6" y="21"/>
                    <a:pt x="5" y="22"/>
                  </a:cubicBezTo>
                  <a:cubicBezTo>
                    <a:pt x="5" y="21"/>
                    <a:pt x="10" y="21"/>
                    <a:pt x="11" y="21"/>
                  </a:cubicBezTo>
                  <a:cubicBezTo>
                    <a:pt x="12" y="21"/>
                    <a:pt x="17" y="21"/>
                    <a:pt x="17" y="21"/>
                  </a:cubicBezTo>
                  <a:cubicBezTo>
                    <a:pt x="17" y="21"/>
                    <a:pt x="15" y="22"/>
                    <a:pt x="14" y="22"/>
                  </a:cubicBezTo>
                  <a:cubicBezTo>
                    <a:pt x="12" y="22"/>
                    <a:pt x="11" y="22"/>
                    <a:pt x="9" y="24"/>
                  </a:cubicBezTo>
                  <a:cubicBezTo>
                    <a:pt x="5" y="26"/>
                    <a:pt x="12" y="26"/>
                    <a:pt x="13" y="26"/>
                  </a:cubicBezTo>
                  <a:cubicBezTo>
                    <a:pt x="17" y="27"/>
                    <a:pt x="20" y="27"/>
                    <a:pt x="24" y="26"/>
                  </a:cubicBezTo>
                  <a:cubicBezTo>
                    <a:pt x="26" y="25"/>
                    <a:pt x="31" y="22"/>
                    <a:pt x="34" y="24"/>
                  </a:cubicBezTo>
                  <a:cubicBezTo>
                    <a:pt x="34" y="24"/>
                    <a:pt x="29" y="26"/>
                    <a:pt x="29" y="26"/>
                  </a:cubicBezTo>
                  <a:cubicBezTo>
                    <a:pt x="27" y="26"/>
                    <a:pt x="25" y="26"/>
                    <a:pt x="23" y="27"/>
                  </a:cubicBezTo>
                  <a:cubicBezTo>
                    <a:pt x="22" y="27"/>
                    <a:pt x="20" y="27"/>
                    <a:pt x="18" y="27"/>
                  </a:cubicBezTo>
                  <a:cubicBezTo>
                    <a:pt x="16" y="28"/>
                    <a:pt x="14" y="27"/>
                    <a:pt x="12" y="28"/>
                  </a:cubicBezTo>
                  <a:cubicBezTo>
                    <a:pt x="13" y="28"/>
                    <a:pt x="16" y="29"/>
                    <a:pt x="16" y="29"/>
                  </a:cubicBezTo>
                  <a:cubicBezTo>
                    <a:pt x="17" y="30"/>
                    <a:pt x="18" y="31"/>
                    <a:pt x="20" y="31"/>
                  </a:cubicBezTo>
                  <a:cubicBezTo>
                    <a:pt x="24" y="31"/>
                    <a:pt x="26" y="28"/>
                    <a:pt x="30" y="27"/>
                  </a:cubicBezTo>
                  <a:cubicBezTo>
                    <a:pt x="31" y="27"/>
                    <a:pt x="44" y="26"/>
                    <a:pt x="44" y="25"/>
                  </a:cubicBezTo>
                  <a:cubicBezTo>
                    <a:pt x="44" y="26"/>
                    <a:pt x="38" y="26"/>
                    <a:pt x="37" y="26"/>
                  </a:cubicBezTo>
                  <a:cubicBezTo>
                    <a:pt x="34" y="27"/>
                    <a:pt x="29" y="28"/>
                    <a:pt x="26" y="30"/>
                  </a:cubicBezTo>
                  <a:cubicBezTo>
                    <a:pt x="23" y="33"/>
                    <a:pt x="32" y="32"/>
                    <a:pt x="33" y="32"/>
                  </a:cubicBezTo>
                  <a:cubicBezTo>
                    <a:pt x="35" y="32"/>
                    <a:pt x="37" y="33"/>
                    <a:pt x="39" y="31"/>
                  </a:cubicBezTo>
                  <a:cubicBezTo>
                    <a:pt x="40" y="31"/>
                    <a:pt x="40" y="30"/>
                    <a:pt x="40" y="29"/>
                  </a:cubicBezTo>
                  <a:cubicBezTo>
                    <a:pt x="41" y="29"/>
                    <a:pt x="42" y="29"/>
                    <a:pt x="42" y="30"/>
                  </a:cubicBezTo>
                  <a:cubicBezTo>
                    <a:pt x="42" y="30"/>
                    <a:pt x="42" y="30"/>
                    <a:pt x="41" y="30"/>
                  </a:cubicBezTo>
                  <a:cubicBezTo>
                    <a:pt x="43" y="30"/>
                    <a:pt x="48" y="28"/>
                    <a:pt x="50" y="29"/>
                  </a:cubicBezTo>
                  <a:cubicBezTo>
                    <a:pt x="49" y="28"/>
                    <a:pt x="44" y="32"/>
                    <a:pt x="43" y="32"/>
                  </a:cubicBezTo>
                  <a:cubicBezTo>
                    <a:pt x="44" y="33"/>
                    <a:pt x="50" y="31"/>
                    <a:pt x="52" y="31"/>
                  </a:cubicBezTo>
                  <a:cubicBezTo>
                    <a:pt x="55" y="31"/>
                    <a:pt x="58" y="30"/>
                    <a:pt x="61" y="28"/>
                  </a:cubicBezTo>
                  <a:cubicBezTo>
                    <a:pt x="62" y="27"/>
                    <a:pt x="62" y="25"/>
                    <a:pt x="62" y="25"/>
                  </a:cubicBezTo>
                  <a:cubicBezTo>
                    <a:pt x="64" y="25"/>
                    <a:pt x="64" y="25"/>
                    <a:pt x="65" y="24"/>
                  </a:cubicBezTo>
                  <a:cubicBezTo>
                    <a:pt x="66" y="24"/>
                    <a:pt x="73" y="20"/>
                    <a:pt x="73" y="21"/>
                  </a:cubicBezTo>
                  <a:cubicBezTo>
                    <a:pt x="73" y="21"/>
                    <a:pt x="69" y="24"/>
                    <a:pt x="69" y="24"/>
                  </a:cubicBezTo>
                  <a:cubicBezTo>
                    <a:pt x="68" y="25"/>
                    <a:pt x="64" y="27"/>
                    <a:pt x="64" y="28"/>
                  </a:cubicBezTo>
                  <a:cubicBezTo>
                    <a:pt x="64" y="29"/>
                    <a:pt x="75" y="28"/>
                    <a:pt x="75" y="29"/>
                  </a:cubicBezTo>
                  <a:cubicBezTo>
                    <a:pt x="75" y="28"/>
                    <a:pt x="60" y="32"/>
                    <a:pt x="60" y="31"/>
                  </a:cubicBezTo>
                  <a:cubicBezTo>
                    <a:pt x="60" y="31"/>
                    <a:pt x="69" y="32"/>
                    <a:pt x="68" y="32"/>
                  </a:cubicBezTo>
                  <a:cubicBezTo>
                    <a:pt x="68" y="33"/>
                    <a:pt x="64" y="33"/>
                    <a:pt x="63" y="33"/>
                  </a:cubicBezTo>
                  <a:cubicBezTo>
                    <a:pt x="61" y="33"/>
                    <a:pt x="58" y="33"/>
                    <a:pt x="56" y="34"/>
                  </a:cubicBezTo>
                  <a:cubicBezTo>
                    <a:pt x="52" y="34"/>
                    <a:pt x="48" y="34"/>
                    <a:pt x="44" y="35"/>
                  </a:cubicBezTo>
                  <a:cubicBezTo>
                    <a:pt x="43" y="35"/>
                    <a:pt x="43" y="36"/>
                    <a:pt x="45" y="36"/>
                  </a:cubicBezTo>
                  <a:cubicBezTo>
                    <a:pt x="46" y="37"/>
                    <a:pt x="49" y="38"/>
                    <a:pt x="50" y="39"/>
                  </a:cubicBezTo>
                  <a:cubicBezTo>
                    <a:pt x="52" y="41"/>
                    <a:pt x="50" y="43"/>
                    <a:pt x="53" y="43"/>
                  </a:cubicBezTo>
                  <a:cubicBezTo>
                    <a:pt x="54" y="42"/>
                    <a:pt x="57" y="43"/>
                    <a:pt x="58" y="42"/>
                  </a:cubicBezTo>
                  <a:cubicBezTo>
                    <a:pt x="49" y="47"/>
                    <a:pt x="44" y="36"/>
                    <a:pt x="37" y="36"/>
                  </a:cubicBezTo>
                  <a:cubicBezTo>
                    <a:pt x="35" y="36"/>
                    <a:pt x="26" y="34"/>
                    <a:pt x="26" y="36"/>
                  </a:cubicBezTo>
                  <a:cubicBezTo>
                    <a:pt x="26" y="36"/>
                    <a:pt x="25" y="38"/>
                    <a:pt x="25" y="38"/>
                  </a:cubicBezTo>
                  <a:cubicBezTo>
                    <a:pt x="26" y="38"/>
                    <a:pt x="32" y="38"/>
                    <a:pt x="32" y="39"/>
                  </a:cubicBezTo>
                  <a:cubicBezTo>
                    <a:pt x="32" y="39"/>
                    <a:pt x="26" y="39"/>
                    <a:pt x="26" y="41"/>
                  </a:cubicBezTo>
                  <a:cubicBezTo>
                    <a:pt x="26" y="42"/>
                    <a:pt x="32" y="42"/>
                    <a:pt x="34" y="43"/>
                  </a:cubicBezTo>
                  <a:cubicBezTo>
                    <a:pt x="35" y="44"/>
                    <a:pt x="36" y="45"/>
                    <a:pt x="37" y="46"/>
                  </a:cubicBezTo>
                  <a:cubicBezTo>
                    <a:pt x="38" y="48"/>
                    <a:pt x="40" y="49"/>
                    <a:pt x="42" y="50"/>
                  </a:cubicBezTo>
                  <a:cubicBezTo>
                    <a:pt x="44" y="51"/>
                    <a:pt x="45" y="51"/>
                    <a:pt x="47" y="50"/>
                  </a:cubicBezTo>
                  <a:cubicBezTo>
                    <a:pt x="48" y="50"/>
                    <a:pt x="50" y="49"/>
                    <a:pt x="51" y="50"/>
                  </a:cubicBezTo>
                  <a:cubicBezTo>
                    <a:pt x="51" y="50"/>
                    <a:pt x="50" y="52"/>
                    <a:pt x="50" y="52"/>
                  </a:cubicBezTo>
                  <a:cubicBezTo>
                    <a:pt x="48" y="52"/>
                    <a:pt x="45" y="51"/>
                    <a:pt x="44" y="52"/>
                  </a:cubicBezTo>
                  <a:cubicBezTo>
                    <a:pt x="44" y="51"/>
                    <a:pt x="48" y="54"/>
                    <a:pt x="48" y="54"/>
                  </a:cubicBezTo>
                  <a:cubicBezTo>
                    <a:pt x="48" y="55"/>
                    <a:pt x="43" y="53"/>
                    <a:pt x="43" y="53"/>
                  </a:cubicBezTo>
                  <a:cubicBezTo>
                    <a:pt x="40" y="51"/>
                    <a:pt x="38" y="51"/>
                    <a:pt x="35" y="51"/>
                  </a:cubicBezTo>
                  <a:cubicBezTo>
                    <a:pt x="33" y="51"/>
                    <a:pt x="32" y="51"/>
                    <a:pt x="30" y="52"/>
                  </a:cubicBezTo>
                  <a:cubicBezTo>
                    <a:pt x="28" y="53"/>
                    <a:pt x="27" y="52"/>
                    <a:pt x="26" y="53"/>
                  </a:cubicBezTo>
                  <a:cubicBezTo>
                    <a:pt x="25" y="54"/>
                    <a:pt x="25" y="55"/>
                    <a:pt x="23" y="55"/>
                  </a:cubicBezTo>
                  <a:cubicBezTo>
                    <a:pt x="22" y="56"/>
                    <a:pt x="21" y="59"/>
                    <a:pt x="23" y="59"/>
                  </a:cubicBezTo>
                  <a:cubicBezTo>
                    <a:pt x="25" y="59"/>
                    <a:pt x="27" y="58"/>
                    <a:pt x="27" y="59"/>
                  </a:cubicBezTo>
                  <a:cubicBezTo>
                    <a:pt x="28" y="61"/>
                    <a:pt x="32" y="60"/>
                    <a:pt x="32" y="59"/>
                  </a:cubicBezTo>
                  <a:cubicBezTo>
                    <a:pt x="33" y="59"/>
                    <a:pt x="35" y="56"/>
                    <a:pt x="35" y="55"/>
                  </a:cubicBezTo>
                  <a:cubicBezTo>
                    <a:pt x="35" y="56"/>
                    <a:pt x="35" y="56"/>
                    <a:pt x="35" y="57"/>
                  </a:cubicBezTo>
                  <a:cubicBezTo>
                    <a:pt x="35" y="57"/>
                    <a:pt x="36" y="57"/>
                    <a:pt x="36" y="57"/>
                  </a:cubicBezTo>
                  <a:cubicBezTo>
                    <a:pt x="36" y="57"/>
                    <a:pt x="35" y="58"/>
                    <a:pt x="35" y="59"/>
                  </a:cubicBezTo>
                  <a:cubicBezTo>
                    <a:pt x="35" y="59"/>
                    <a:pt x="35" y="59"/>
                    <a:pt x="36" y="59"/>
                  </a:cubicBezTo>
                  <a:cubicBezTo>
                    <a:pt x="36" y="59"/>
                    <a:pt x="33" y="60"/>
                    <a:pt x="34" y="60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4" y="61"/>
                    <a:pt x="31" y="60"/>
                    <a:pt x="30" y="61"/>
                  </a:cubicBezTo>
                  <a:cubicBezTo>
                    <a:pt x="31" y="61"/>
                    <a:pt x="35" y="61"/>
                    <a:pt x="36" y="62"/>
                  </a:cubicBezTo>
                  <a:cubicBezTo>
                    <a:pt x="36" y="62"/>
                    <a:pt x="31" y="65"/>
                    <a:pt x="32" y="65"/>
                  </a:cubicBezTo>
                  <a:cubicBezTo>
                    <a:pt x="32" y="66"/>
                    <a:pt x="37" y="65"/>
                    <a:pt x="37" y="65"/>
                  </a:cubicBezTo>
                  <a:cubicBezTo>
                    <a:pt x="37" y="65"/>
                    <a:pt x="36" y="65"/>
                    <a:pt x="36" y="65"/>
                  </a:cubicBezTo>
                  <a:cubicBezTo>
                    <a:pt x="36" y="66"/>
                    <a:pt x="41" y="65"/>
                    <a:pt x="42" y="64"/>
                  </a:cubicBezTo>
                  <a:cubicBezTo>
                    <a:pt x="42" y="64"/>
                    <a:pt x="46" y="59"/>
                    <a:pt x="47" y="60"/>
                  </a:cubicBezTo>
                  <a:cubicBezTo>
                    <a:pt x="48" y="61"/>
                    <a:pt x="40" y="67"/>
                    <a:pt x="38" y="68"/>
                  </a:cubicBezTo>
                  <a:cubicBezTo>
                    <a:pt x="35" y="68"/>
                    <a:pt x="33" y="68"/>
                    <a:pt x="30" y="66"/>
                  </a:cubicBezTo>
                  <a:cubicBezTo>
                    <a:pt x="28" y="65"/>
                    <a:pt x="28" y="63"/>
                    <a:pt x="26" y="63"/>
                  </a:cubicBezTo>
                  <a:cubicBezTo>
                    <a:pt x="24" y="62"/>
                    <a:pt x="22" y="62"/>
                    <a:pt x="20" y="62"/>
                  </a:cubicBezTo>
                  <a:cubicBezTo>
                    <a:pt x="17" y="62"/>
                    <a:pt x="17" y="63"/>
                    <a:pt x="19" y="65"/>
                  </a:cubicBezTo>
                  <a:cubicBezTo>
                    <a:pt x="20" y="66"/>
                    <a:pt x="20" y="67"/>
                    <a:pt x="22" y="67"/>
                  </a:cubicBezTo>
                  <a:cubicBezTo>
                    <a:pt x="25" y="67"/>
                    <a:pt x="22" y="67"/>
                    <a:pt x="22" y="68"/>
                  </a:cubicBezTo>
                  <a:cubicBezTo>
                    <a:pt x="22" y="68"/>
                    <a:pt x="26" y="70"/>
                    <a:pt x="26" y="70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0" name="Freeform 610">
              <a:extLst>
                <a:ext uri="{FF2B5EF4-FFF2-40B4-BE49-F238E27FC236}">
                  <a16:creationId xmlns:a16="http://schemas.microsoft.com/office/drawing/2014/main" id="{F8E1D803-066F-43CC-ACB7-D6AE323F9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3290" y="4569097"/>
              <a:ext cx="9557" cy="4779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0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2" y="1"/>
                    <a:pt x="0" y="0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1" name="Freeform 611">
              <a:extLst>
                <a:ext uri="{FF2B5EF4-FFF2-40B4-BE49-F238E27FC236}">
                  <a16:creationId xmlns:a16="http://schemas.microsoft.com/office/drawing/2014/main" id="{2A7224B2-AC6A-41AA-ADCB-9297F774F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2766" y="4559540"/>
              <a:ext cx="9557" cy="9557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2" y="1"/>
                    <a:pt x="0" y="2"/>
                    <a:pt x="0" y="1"/>
                  </a:cubicBezTo>
                  <a:cubicBezTo>
                    <a:pt x="0" y="0"/>
                    <a:pt x="2" y="0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2" name="Freeform 612">
              <a:extLst>
                <a:ext uri="{FF2B5EF4-FFF2-40B4-BE49-F238E27FC236}">
                  <a16:creationId xmlns:a16="http://schemas.microsoft.com/office/drawing/2014/main" id="{38BA4E08-209C-4FDB-B0A0-32ED9419D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3012" y="5392560"/>
              <a:ext cx="31856" cy="23893"/>
            </a:xfrm>
            <a:custGeom>
              <a:avLst/>
              <a:gdLst>
                <a:gd name="T0" fmla="*/ 6 w 7"/>
                <a:gd name="T1" fmla="*/ 2 h 5"/>
                <a:gd name="T2" fmla="*/ 1 w 7"/>
                <a:gd name="T3" fmla="*/ 2 h 5"/>
                <a:gd name="T4" fmla="*/ 6 w 7"/>
                <a:gd name="T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6" y="2"/>
                  </a:moveTo>
                  <a:cubicBezTo>
                    <a:pt x="7" y="0"/>
                    <a:pt x="0" y="1"/>
                    <a:pt x="1" y="2"/>
                  </a:cubicBezTo>
                  <a:cubicBezTo>
                    <a:pt x="1" y="3"/>
                    <a:pt x="5" y="5"/>
                    <a:pt x="6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3" name="Rectangle 613">
              <a:extLst>
                <a:ext uri="{FF2B5EF4-FFF2-40B4-BE49-F238E27FC236}">
                  <a16:creationId xmlns:a16="http://schemas.microsoft.com/office/drawing/2014/main" id="{27A36294-09A0-4CF4-9BEC-E98F6E8AF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516" y="2598838"/>
              <a:ext cx="1594" cy="1594"/>
            </a:xfrm>
            <a:prstGeom prst="rect">
              <a:avLst/>
            </a:pr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4" name="Freeform 614">
              <a:extLst>
                <a:ext uri="{FF2B5EF4-FFF2-40B4-BE49-F238E27FC236}">
                  <a16:creationId xmlns:a16="http://schemas.microsoft.com/office/drawing/2014/main" id="{69F1D9C4-946B-4AFD-9B30-9267FDC9B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963" y="5252397"/>
              <a:ext cx="47783" cy="41414"/>
            </a:xfrm>
            <a:custGeom>
              <a:avLst/>
              <a:gdLst>
                <a:gd name="T0" fmla="*/ 4 w 10"/>
                <a:gd name="T1" fmla="*/ 4 h 9"/>
                <a:gd name="T2" fmla="*/ 0 w 10"/>
                <a:gd name="T3" fmla="*/ 8 h 9"/>
                <a:gd name="T4" fmla="*/ 2 w 10"/>
                <a:gd name="T5" fmla="*/ 8 h 9"/>
                <a:gd name="T6" fmla="*/ 5 w 10"/>
                <a:gd name="T7" fmla="*/ 5 h 9"/>
                <a:gd name="T8" fmla="*/ 8 w 10"/>
                <a:gd name="T9" fmla="*/ 0 h 9"/>
                <a:gd name="T10" fmla="*/ 4 w 10"/>
                <a:gd name="T11" fmla="*/ 4 h 9"/>
                <a:gd name="T12" fmla="*/ 4 w 10"/>
                <a:gd name="T13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9">
                  <a:moveTo>
                    <a:pt x="4" y="4"/>
                  </a:moveTo>
                  <a:cubicBezTo>
                    <a:pt x="4" y="5"/>
                    <a:pt x="1" y="7"/>
                    <a:pt x="0" y="8"/>
                  </a:cubicBezTo>
                  <a:cubicBezTo>
                    <a:pt x="0" y="9"/>
                    <a:pt x="2" y="8"/>
                    <a:pt x="2" y="8"/>
                  </a:cubicBezTo>
                  <a:cubicBezTo>
                    <a:pt x="3" y="7"/>
                    <a:pt x="4" y="6"/>
                    <a:pt x="5" y="5"/>
                  </a:cubicBezTo>
                  <a:cubicBezTo>
                    <a:pt x="6" y="4"/>
                    <a:pt x="10" y="0"/>
                    <a:pt x="8" y="0"/>
                  </a:cubicBezTo>
                  <a:cubicBezTo>
                    <a:pt x="7" y="0"/>
                    <a:pt x="4" y="3"/>
                    <a:pt x="4" y="4"/>
                  </a:cubicBezTo>
                  <a:cubicBezTo>
                    <a:pt x="4" y="5"/>
                    <a:pt x="4" y="3"/>
                    <a:pt x="4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5" name="Freeform 615">
              <a:extLst>
                <a:ext uri="{FF2B5EF4-FFF2-40B4-BE49-F238E27FC236}">
                  <a16:creationId xmlns:a16="http://schemas.microsoft.com/office/drawing/2014/main" id="{720DC8EE-A5A4-43F0-A2B0-70E26D84E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24" y="3366554"/>
              <a:ext cx="33448" cy="14336"/>
            </a:xfrm>
            <a:custGeom>
              <a:avLst/>
              <a:gdLst>
                <a:gd name="T0" fmla="*/ 7 w 7"/>
                <a:gd name="T1" fmla="*/ 1 h 3"/>
                <a:gd name="T2" fmla="*/ 1 w 7"/>
                <a:gd name="T3" fmla="*/ 0 h 3"/>
                <a:gd name="T4" fmla="*/ 7 w 7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3">
                  <a:moveTo>
                    <a:pt x="7" y="1"/>
                  </a:moveTo>
                  <a:cubicBezTo>
                    <a:pt x="7" y="0"/>
                    <a:pt x="0" y="0"/>
                    <a:pt x="1" y="0"/>
                  </a:cubicBezTo>
                  <a:cubicBezTo>
                    <a:pt x="2" y="0"/>
                    <a:pt x="6" y="3"/>
                    <a:pt x="7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6" name="Freeform 618">
              <a:extLst>
                <a:ext uri="{FF2B5EF4-FFF2-40B4-BE49-F238E27FC236}">
                  <a16:creationId xmlns:a16="http://schemas.microsoft.com/office/drawing/2014/main" id="{5333789F-BE37-4F61-85EE-18C477E9B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1425" y="4250542"/>
              <a:ext cx="355189" cy="258029"/>
            </a:xfrm>
            <a:custGeom>
              <a:avLst/>
              <a:gdLst>
                <a:gd name="T0" fmla="*/ 63 w 76"/>
                <a:gd name="T1" fmla="*/ 28 h 55"/>
                <a:gd name="T2" fmla="*/ 66 w 76"/>
                <a:gd name="T3" fmla="*/ 24 h 55"/>
                <a:gd name="T4" fmla="*/ 67 w 76"/>
                <a:gd name="T5" fmla="*/ 22 h 55"/>
                <a:gd name="T6" fmla="*/ 67 w 76"/>
                <a:gd name="T7" fmla="*/ 18 h 55"/>
                <a:gd name="T8" fmla="*/ 61 w 76"/>
                <a:gd name="T9" fmla="*/ 15 h 55"/>
                <a:gd name="T10" fmla="*/ 63 w 76"/>
                <a:gd name="T11" fmla="*/ 14 h 55"/>
                <a:gd name="T12" fmla="*/ 64 w 76"/>
                <a:gd name="T13" fmla="*/ 11 h 55"/>
                <a:gd name="T14" fmla="*/ 60 w 76"/>
                <a:gd name="T15" fmla="*/ 9 h 55"/>
                <a:gd name="T16" fmla="*/ 59 w 76"/>
                <a:gd name="T17" fmla="*/ 8 h 55"/>
                <a:gd name="T18" fmla="*/ 57 w 76"/>
                <a:gd name="T19" fmla="*/ 9 h 55"/>
                <a:gd name="T20" fmla="*/ 57 w 76"/>
                <a:gd name="T21" fmla="*/ 7 h 55"/>
                <a:gd name="T22" fmla="*/ 54 w 76"/>
                <a:gd name="T23" fmla="*/ 8 h 55"/>
                <a:gd name="T24" fmla="*/ 54 w 76"/>
                <a:gd name="T25" fmla="*/ 6 h 55"/>
                <a:gd name="T26" fmla="*/ 58 w 76"/>
                <a:gd name="T27" fmla="*/ 5 h 55"/>
                <a:gd name="T28" fmla="*/ 55 w 76"/>
                <a:gd name="T29" fmla="*/ 4 h 55"/>
                <a:gd name="T30" fmla="*/ 49 w 76"/>
                <a:gd name="T31" fmla="*/ 4 h 55"/>
                <a:gd name="T32" fmla="*/ 44 w 76"/>
                <a:gd name="T33" fmla="*/ 7 h 55"/>
                <a:gd name="T34" fmla="*/ 38 w 76"/>
                <a:gd name="T35" fmla="*/ 5 h 55"/>
                <a:gd name="T36" fmla="*/ 29 w 76"/>
                <a:gd name="T37" fmla="*/ 5 h 55"/>
                <a:gd name="T38" fmla="*/ 26 w 76"/>
                <a:gd name="T39" fmla="*/ 2 h 55"/>
                <a:gd name="T40" fmla="*/ 20 w 76"/>
                <a:gd name="T41" fmla="*/ 0 h 55"/>
                <a:gd name="T42" fmla="*/ 11 w 76"/>
                <a:gd name="T43" fmla="*/ 4 h 55"/>
                <a:gd name="T44" fmla="*/ 13 w 76"/>
                <a:gd name="T45" fmla="*/ 12 h 55"/>
                <a:gd name="T46" fmla="*/ 8 w 76"/>
                <a:gd name="T47" fmla="*/ 8 h 55"/>
                <a:gd name="T48" fmla="*/ 10 w 76"/>
                <a:gd name="T49" fmla="*/ 5 h 55"/>
                <a:gd name="T50" fmla="*/ 8 w 76"/>
                <a:gd name="T51" fmla="*/ 1 h 55"/>
                <a:gd name="T52" fmla="*/ 4 w 76"/>
                <a:gd name="T53" fmla="*/ 7 h 55"/>
                <a:gd name="T54" fmla="*/ 3 w 76"/>
                <a:gd name="T55" fmla="*/ 12 h 55"/>
                <a:gd name="T56" fmla="*/ 5 w 76"/>
                <a:gd name="T57" fmla="*/ 13 h 55"/>
                <a:gd name="T58" fmla="*/ 7 w 76"/>
                <a:gd name="T59" fmla="*/ 16 h 55"/>
                <a:gd name="T60" fmla="*/ 10 w 76"/>
                <a:gd name="T61" fmla="*/ 23 h 55"/>
                <a:gd name="T62" fmla="*/ 13 w 76"/>
                <a:gd name="T63" fmla="*/ 23 h 55"/>
                <a:gd name="T64" fmla="*/ 15 w 76"/>
                <a:gd name="T65" fmla="*/ 22 h 55"/>
                <a:gd name="T66" fmla="*/ 21 w 76"/>
                <a:gd name="T67" fmla="*/ 27 h 55"/>
                <a:gd name="T68" fmla="*/ 23 w 76"/>
                <a:gd name="T69" fmla="*/ 27 h 55"/>
                <a:gd name="T70" fmla="*/ 26 w 76"/>
                <a:gd name="T71" fmla="*/ 27 h 55"/>
                <a:gd name="T72" fmla="*/ 31 w 76"/>
                <a:gd name="T73" fmla="*/ 29 h 55"/>
                <a:gd name="T74" fmla="*/ 31 w 76"/>
                <a:gd name="T75" fmla="*/ 38 h 55"/>
                <a:gd name="T76" fmla="*/ 32 w 76"/>
                <a:gd name="T77" fmla="*/ 41 h 55"/>
                <a:gd name="T78" fmla="*/ 30 w 76"/>
                <a:gd name="T79" fmla="*/ 44 h 55"/>
                <a:gd name="T80" fmla="*/ 40 w 76"/>
                <a:gd name="T81" fmla="*/ 53 h 55"/>
                <a:gd name="T82" fmla="*/ 42 w 76"/>
                <a:gd name="T83" fmla="*/ 54 h 55"/>
                <a:gd name="T84" fmla="*/ 45 w 76"/>
                <a:gd name="T85" fmla="*/ 52 h 55"/>
                <a:gd name="T86" fmla="*/ 51 w 76"/>
                <a:gd name="T87" fmla="*/ 47 h 55"/>
                <a:gd name="T88" fmla="*/ 49 w 76"/>
                <a:gd name="T89" fmla="*/ 44 h 55"/>
                <a:gd name="T90" fmla="*/ 48 w 76"/>
                <a:gd name="T91" fmla="*/ 41 h 55"/>
                <a:gd name="T92" fmla="*/ 45 w 76"/>
                <a:gd name="T93" fmla="*/ 38 h 55"/>
                <a:gd name="T94" fmla="*/ 52 w 76"/>
                <a:gd name="T95" fmla="*/ 38 h 55"/>
                <a:gd name="T96" fmla="*/ 54 w 76"/>
                <a:gd name="T97" fmla="*/ 40 h 55"/>
                <a:gd name="T98" fmla="*/ 56 w 76"/>
                <a:gd name="T99" fmla="*/ 38 h 55"/>
                <a:gd name="T100" fmla="*/ 62 w 76"/>
                <a:gd name="T101" fmla="*/ 36 h 55"/>
                <a:gd name="T102" fmla="*/ 67 w 76"/>
                <a:gd name="T103" fmla="*/ 33 h 55"/>
                <a:gd name="T104" fmla="*/ 63 w 76"/>
                <a:gd name="T105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" h="55">
                  <a:moveTo>
                    <a:pt x="63" y="28"/>
                  </a:moveTo>
                  <a:cubicBezTo>
                    <a:pt x="63" y="26"/>
                    <a:pt x="63" y="25"/>
                    <a:pt x="66" y="24"/>
                  </a:cubicBezTo>
                  <a:cubicBezTo>
                    <a:pt x="66" y="23"/>
                    <a:pt x="68" y="23"/>
                    <a:pt x="67" y="22"/>
                  </a:cubicBezTo>
                  <a:cubicBezTo>
                    <a:pt x="66" y="21"/>
                    <a:pt x="65" y="19"/>
                    <a:pt x="67" y="18"/>
                  </a:cubicBezTo>
                  <a:cubicBezTo>
                    <a:pt x="76" y="14"/>
                    <a:pt x="61" y="15"/>
                    <a:pt x="61" y="15"/>
                  </a:cubicBezTo>
                  <a:cubicBezTo>
                    <a:pt x="61" y="14"/>
                    <a:pt x="62" y="14"/>
                    <a:pt x="63" y="14"/>
                  </a:cubicBezTo>
                  <a:cubicBezTo>
                    <a:pt x="64" y="14"/>
                    <a:pt x="64" y="12"/>
                    <a:pt x="64" y="11"/>
                  </a:cubicBezTo>
                  <a:cubicBezTo>
                    <a:pt x="64" y="10"/>
                    <a:pt x="60" y="8"/>
                    <a:pt x="60" y="9"/>
                  </a:cubicBezTo>
                  <a:cubicBezTo>
                    <a:pt x="60" y="10"/>
                    <a:pt x="59" y="8"/>
                    <a:pt x="59" y="8"/>
                  </a:cubicBezTo>
                  <a:cubicBezTo>
                    <a:pt x="58" y="8"/>
                    <a:pt x="58" y="10"/>
                    <a:pt x="57" y="9"/>
                  </a:cubicBezTo>
                  <a:cubicBezTo>
                    <a:pt x="57" y="9"/>
                    <a:pt x="57" y="8"/>
                    <a:pt x="57" y="7"/>
                  </a:cubicBezTo>
                  <a:cubicBezTo>
                    <a:pt x="56" y="6"/>
                    <a:pt x="55" y="8"/>
                    <a:pt x="54" y="8"/>
                  </a:cubicBezTo>
                  <a:cubicBezTo>
                    <a:pt x="54" y="8"/>
                    <a:pt x="54" y="6"/>
                    <a:pt x="54" y="6"/>
                  </a:cubicBezTo>
                  <a:cubicBezTo>
                    <a:pt x="54" y="4"/>
                    <a:pt x="57" y="5"/>
                    <a:pt x="58" y="5"/>
                  </a:cubicBezTo>
                  <a:cubicBezTo>
                    <a:pt x="59" y="4"/>
                    <a:pt x="55" y="4"/>
                    <a:pt x="55" y="4"/>
                  </a:cubicBezTo>
                  <a:cubicBezTo>
                    <a:pt x="53" y="4"/>
                    <a:pt x="51" y="3"/>
                    <a:pt x="49" y="4"/>
                  </a:cubicBezTo>
                  <a:cubicBezTo>
                    <a:pt x="47" y="5"/>
                    <a:pt x="46" y="8"/>
                    <a:pt x="44" y="7"/>
                  </a:cubicBezTo>
                  <a:cubicBezTo>
                    <a:pt x="41" y="7"/>
                    <a:pt x="40" y="7"/>
                    <a:pt x="38" y="5"/>
                  </a:cubicBezTo>
                  <a:cubicBezTo>
                    <a:pt x="36" y="3"/>
                    <a:pt x="32" y="5"/>
                    <a:pt x="29" y="5"/>
                  </a:cubicBezTo>
                  <a:cubicBezTo>
                    <a:pt x="27" y="5"/>
                    <a:pt x="27" y="4"/>
                    <a:pt x="26" y="2"/>
                  </a:cubicBezTo>
                  <a:cubicBezTo>
                    <a:pt x="25" y="0"/>
                    <a:pt x="23" y="0"/>
                    <a:pt x="20" y="0"/>
                  </a:cubicBezTo>
                  <a:cubicBezTo>
                    <a:pt x="19" y="0"/>
                    <a:pt x="11" y="1"/>
                    <a:pt x="11" y="4"/>
                  </a:cubicBezTo>
                  <a:cubicBezTo>
                    <a:pt x="11" y="7"/>
                    <a:pt x="15" y="8"/>
                    <a:pt x="13" y="12"/>
                  </a:cubicBezTo>
                  <a:cubicBezTo>
                    <a:pt x="11" y="14"/>
                    <a:pt x="7" y="10"/>
                    <a:pt x="8" y="8"/>
                  </a:cubicBezTo>
                  <a:cubicBezTo>
                    <a:pt x="8" y="7"/>
                    <a:pt x="10" y="6"/>
                    <a:pt x="10" y="5"/>
                  </a:cubicBezTo>
                  <a:cubicBezTo>
                    <a:pt x="11" y="3"/>
                    <a:pt x="8" y="2"/>
                    <a:pt x="8" y="1"/>
                  </a:cubicBezTo>
                  <a:cubicBezTo>
                    <a:pt x="5" y="3"/>
                    <a:pt x="4" y="4"/>
                    <a:pt x="4" y="7"/>
                  </a:cubicBezTo>
                  <a:cubicBezTo>
                    <a:pt x="3" y="8"/>
                    <a:pt x="0" y="12"/>
                    <a:pt x="3" y="12"/>
                  </a:cubicBezTo>
                  <a:cubicBezTo>
                    <a:pt x="3" y="12"/>
                    <a:pt x="4" y="12"/>
                    <a:pt x="5" y="13"/>
                  </a:cubicBezTo>
                  <a:cubicBezTo>
                    <a:pt x="5" y="14"/>
                    <a:pt x="6" y="15"/>
                    <a:pt x="7" y="16"/>
                  </a:cubicBezTo>
                  <a:cubicBezTo>
                    <a:pt x="9" y="18"/>
                    <a:pt x="5" y="22"/>
                    <a:pt x="10" y="23"/>
                  </a:cubicBezTo>
                  <a:cubicBezTo>
                    <a:pt x="10" y="23"/>
                    <a:pt x="12" y="23"/>
                    <a:pt x="13" y="23"/>
                  </a:cubicBezTo>
                  <a:cubicBezTo>
                    <a:pt x="14" y="23"/>
                    <a:pt x="14" y="22"/>
                    <a:pt x="15" y="22"/>
                  </a:cubicBezTo>
                  <a:cubicBezTo>
                    <a:pt x="18" y="22"/>
                    <a:pt x="19" y="25"/>
                    <a:pt x="21" y="27"/>
                  </a:cubicBezTo>
                  <a:cubicBezTo>
                    <a:pt x="21" y="27"/>
                    <a:pt x="22" y="28"/>
                    <a:pt x="23" y="27"/>
                  </a:cubicBezTo>
                  <a:cubicBezTo>
                    <a:pt x="23" y="26"/>
                    <a:pt x="24" y="27"/>
                    <a:pt x="26" y="27"/>
                  </a:cubicBezTo>
                  <a:cubicBezTo>
                    <a:pt x="28" y="28"/>
                    <a:pt x="33" y="25"/>
                    <a:pt x="31" y="29"/>
                  </a:cubicBezTo>
                  <a:cubicBezTo>
                    <a:pt x="29" y="32"/>
                    <a:pt x="29" y="35"/>
                    <a:pt x="31" y="38"/>
                  </a:cubicBezTo>
                  <a:cubicBezTo>
                    <a:pt x="31" y="39"/>
                    <a:pt x="32" y="40"/>
                    <a:pt x="32" y="41"/>
                  </a:cubicBezTo>
                  <a:cubicBezTo>
                    <a:pt x="32" y="42"/>
                    <a:pt x="29" y="43"/>
                    <a:pt x="30" y="44"/>
                  </a:cubicBezTo>
                  <a:cubicBezTo>
                    <a:pt x="33" y="47"/>
                    <a:pt x="34" y="55"/>
                    <a:pt x="40" y="53"/>
                  </a:cubicBezTo>
                  <a:cubicBezTo>
                    <a:pt x="41" y="53"/>
                    <a:pt x="41" y="54"/>
                    <a:pt x="42" y="54"/>
                  </a:cubicBezTo>
                  <a:cubicBezTo>
                    <a:pt x="43" y="54"/>
                    <a:pt x="44" y="53"/>
                    <a:pt x="45" y="52"/>
                  </a:cubicBezTo>
                  <a:cubicBezTo>
                    <a:pt x="47" y="51"/>
                    <a:pt x="48" y="49"/>
                    <a:pt x="51" y="47"/>
                  </a:cubicBezTo>
                  <a:cubicBezTo>
                    <a:pt x="53" y="46"/>
                    <a:pt x="49" y="46"/>
                    <a:pt x="49" y="44"/>
                  </a:cubicBezTo>
                  <a:cubicBezTo>
                    <a:pt x="49" y="43"/>
                    <a:pt x="48" y="42"/>
                    <a:pt x="48" y="41"/>
                  </a:cubicBezTo>
                  <a:cubicBezTo>
                    <a:pt x="48" y="40"/>
                    <a:pt x="45" y="39"/>
                    <a:pt x="45" y="38"/>
                  </a:cubicBezTo>
                  <a:cubicBezTo>
                    <a:pt x="45" y="37"/>
                    <a:pt x="51" y="38"/>
                    <a:pt x="52" y="38"/>
                  </a:cubicBezTo>
                  <a:cubicBezTo>
                    <a:pt x="54" y="38"/>
                    <a:pt x="53" y="39"/>
                    <a:pt x="54" y="40"/>
                  </a:cubicBezTo>
                  <a:cubicBezTo>
                    <a:pt x="55" y="40"/>
                    <a:pt x="55" y="38"/>
                    <a:pt x="56" y="38"/>
                  </a:cubicBezTo>
                  <a:cubicBezTo>
                    <a:pt x="57" y="37"/>
                    <a:pt x="60" y="37"/>
                    <a:pt x="62" y="36"/>
                  </a:cubicBezTo>
                  <a:cubicBezTo>
                    <a:pt x="63" y="35"/>
                    <a:pt x="65" y="34"/>
                    <a:pt x="67" y="33"/>
                  </a:cubicBezTo>
                  <a:cubicBezTo>
                    <a:pt x="66" y="31"/>
                    <a:pt x="63" y="30"/>
                    <a:pt x="63" y="2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7" name="Freeform 619">
              <a:extLst>
                <a:ext uri="{FF2B5EF4-FFF2-40B4-BE49-F238E27FC236}">
                  <a16:creationId xmlns:a16="http://schemas.microsoft.com/office/drawing/2014/main" id="{13927D1D-BFA5-48CF-A655-D1DDDFFA9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532" y="4320625"/>
              <a:ext cx="121050" cy="178390"/>
            </a:xfrm>
            <a:custGeom>
              <a:avLst/>
              <a:gdLst>
                <a:gd name="T0" fmla="*/ 22 w 26"/>
                <a:gd name="T1" fmla="*/ 29 h 38"/>
                <a:gd name="T2" fmla="*/ 18 w 26"/>
                <a:gd name="T3" fmla="*/ 21 h 38"/>
                <a:gd name="T4" fmla="*/ 20 w 26"/>
                <a:gd name="T5" fmla="*/ 18 h 38"/>
                <a:gd name="T6" fmla="*/ 22 w 26"/>
                <a:gd name="T7" fmla="*/ 15 h 38"/>
                <a:gd name="T8" fmla="*/ 22 w 26"/>
                <a:gd name="T9" fmla="*/ 13 h 38"/>
                <a:gd name="T10" fmla="*/ 20 w 26"/>
                <a:gd name="T11" fmla="*/ 11 h 38"/>
                <a:gd name="T12" fmla="*/ 16 w 26"/>
                <a:gd name="T13" fmla="*/ 7 h 38"/>
                <a:gd name="T14" fmla="*/ 9 w 26"/>
                <a:gd name="T15" fmla="*/ 0 h 38"/>
                <a:gd name="T16" fmla="*/ 5 w 26"/>
                <a:gd name="T17" fmla="*/ 5 h 38"/>
                <a:gd name="T18" fmla="*/ 6 w 26"/>
                <a:gd name="T19" fmla="*/ 8 h 38"/>
                <a:gd name="T20" fmla="*/ 3 w 26"/>
                <a:gd name="T21" fmla="*/ 10 h 38"/>
                <a:gd name="T22" fmla="*/ 4 w 26"/>
                <a:gd name="T23" fmla="*/ 16 h 38"/>
                <a:gd name="T24" fmla="*/ 7 w 26"/>
                <a:gd name="T25" fmla="*/ 18 h 38"/>
                <a:gd name="T26" fmla="*/ 8 w 26"/>
                <a:gd name="T27" fmla="*/ 20 h 38"/>
                <a:gd name="T28" fmla="*/ 8 w 26"/>
                <a:gd name="T29" fmla="*/ 27 h 38"/>
                <a:gd name="T30" fmla="*/ 11 w 26"/>
                <a:gd name="T31" fmla="*/ 35 h 38"/>
                <a:gd name="T32" fmla="*/ 17 w 26"/>
                <a:gd name="T33" fmla="*/ 35 h 38"/>
                <a:gd name="T34" fmla="*/ 21 w 26"/>
                <a:gd name="T35" fmla="*/ 34 h 38"/>
                <a:gd name="T36" fmla="*/ 26 w 26"/>
                <a:gd name="T37" fmla="*/ 34 h 38"/>
                <a:gd name="T38" fmla="*/ 22 w 26"/>
                <a:gd name="T39" fmla="*/ 29 h 38"/>
                <a:gd name="T40" fmla="*/ 22 w 26"/>
                <a:gd name="T41" fmla="*/ 2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" h="38">
                  <a:moveTo>
                    <a:pt x="22" y="29"/>
                  </a:moveTo>
                  <a:cubicBezTo>
                    <a:pt x="22" y="28"/>
                    <a:pt x="17" y="22"/>
                    <a:pt x="18" y="21"/>
                  </a:cubicBezTo>
                  <a:cubicBezTo>
                    <a:pt x="19" y="20"/>
                    <a:pt x="18" y="19"/>
                    <a:pt x="20" y="18"/>
                  </a:cubicBezTo>
                  <a:cubicBezTo>
                    <a:pt x="23" y="18"/>
                    <a:pt x="22" y="16"/>
                    <a:pt x="22" y="15"/>
                  </a:cubicBezTo>
                  <a:cubicBezTo>
                    <a:pt x="22" y="14"/>
                    <a:pt x="22" y="13"/>
                    <a:pt x="22" y="13"/>
                  </a:cubicBezTo>
                  <a:cubicBezTo>
                    <a:pt x="22" y="12"/>
                    <a:pt x="21" y="12"/>
                    <a:pt x="20" y="11"/>
                  </a:cubicBezTo>
                  <a:cubicBezTo>
                    <a:pt x="19" y="9"/>
                    <a:pt x="16" y="9"/>
                    <a:pt x="16" y="7"/>
                  </a:cubicBezTo>
                  <a:cubicBezTo>
                    <a:pt x="15" y="4"/>
                    <a:pt x="11" y="1"/>
                    <a:pt x="9" y="0"/>
                  </a:cubicBezTo>
                  <a:cubicBezTo>
                    <a:pt x="9" y="3"/>
                    <a:pt x="4" y="3"/>
                    <a:pt x="5" y="5"/>
                  </a:cubicBezTo>
                  <a:cubicBezTo>
                    <a:pt x="5" y="6"/>
                    <a:pt x="7" y="7"/>
                    <a:pt x="6" y="8"/>
                  </a:cubicBezTo>
                  <a:cubicBezTo>
                    <a:pt x="5" y="8"/>
                    <a:pt x="3" y="9"/>
                    <a:pt x="3" y="10"/>
                  </a:cubicBezTo>
                  <a:cubicBezTo>
                    <a:pt x="0" y="11"/>
                    <a:pt x="2" y="14"/>
                    <a:pt x="4" y="16"/>
                  </a:cubicBezTo>
                  <a:cubicBezTo>
                    <a:pt x="5" y="17"/>
                    <a:pt x="5" y="18"/>
                    <a:pt x="7" y="18"/>
                  </a:cubicBezTo>
                  <a:cubicBezTo>
                    <a:pt x="8" y="18"/>
                    <a:pt x="7" y="19"/>
                    <a:pt x="8" y="20"/>
                  </a:cubicBezTo>
                  <a:cubicBezTo>
                    <a:pt x="10" y="23"/>
                    <a:pt x="9" y="24"/>
                    <a:pt x="8" y="27"/>
                  </a:cubicBezTo>
                  <a:cubicBezTo>
                    <a:pt x="8" y="30"/>
                    <a:pt x="10" y="33"/>
                    <a:pt x="11" y="35"/>
                  </a:cubicBezTo>
                  <a:cubicBezTo>
                    <a:pt x="14" y="38"/>
                    <a:pt x="15" y="35"/>
                    <a:pt x="17" y="35"/>
                  </a:cubicBezTo>
                  <a:cubicBezTo>
                    <a:pt x="19" y="35"/>
                    <a:pt x="20" y="34"/>
                    <a:pt x="21" y="34"/>
                  </a:cubicBezTo>
                  <a:cubicBezTo>
                    <a:pt x="23" y="33"/>
                    <a:pt x="24" y="33"/>
                    <a:pt x="26" y="34"/>
                  </a:cubicBezTo>
                  <a:cubicBezTo>
                    <a:pt x="25" y="32"/>
                    <a:pt x="24" y="30"/>
                    <a:pt x="22" y="29"/>
                  </a:cubicBezTo>
                  <a:cubicBezTo>
                    <a:pt x="21" y="27"/>
                    <a:pt x="23" y="29"/>
                    <a:pt x="22" y="2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8" name="Freeform 620">
              <a:extLst>
                <a:ext uri="{FF2B5EF4-FFF2-40B4-BE49-F238E27FC236}">
                  <a16:creationId xmlns:a16="http://schemas.microsoft.com/office/drawing/2014/main" id="{A3872D94-0E03-400D-A2D0-6CAC0E81DD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578" y="4376372"/>
              <a:ext cx="103530" cy="108308"/>
            </a:xfrm>
            <a:custGeom>
              <a:avLst/>
              <a:gdLst>
                <a:gd name="T0" fmla="*/ 19 w 22"/>
                <a:gd name="T1" fmla="*/ 7 h 23"/>
                <a:gd name="T2" fmla="*/ 22 w 22"/>
                <a:gd name="T3" fmla="*/ 2 h 23"/>
                <a:gd name="T4" fmla="*/ 12 w 22"/>
                <a:gd name="T5" fmla="*/ 2 h 23"/>
                <a:gd name="T6" fmla="*/ 9 w 22"/>
                <a:gd name="T7" fmla="*/ 0 h 23"/>
                <a:gd name="T8" fmla="*/ 5 w 22"/>
                <a:gd name="T9" fmla="*/ 1 h 23"/>
                <a:gd name="T10" fmla="*/ 4 w 22"/>
                <a:gd name="T11" fmla="*/ 6 h 23"/>
                <a:gd name="T12" fmla="*/ 1 w 22"/>
                <a:gd name="T13" fmla="*/ 10 h 23"/>
                <a:gd name="T14" fmla="*/ 4 w 22"/>
                <a:gd name="T15" fmla="*/ 15 h 23"/>
                <a:gd name="T16" fmla="*/ 9 w 22"/>
                <a:gd name="T17" fmla="*/ 22 h 23"/>
                <a:gd name="T18" fmla="*/ 12 w 22"/>
                <a:gd name="T19" fmla="*/ 19 h 23"/>
                <a:gd name="T20" fmla="*/ 16 w 22"/>
                <a:gd name="T21" fmla="*/ 18 h 23"/>
                <a:gd name="T22" fmla="*/ 19 w 22"/>
                <a:gd name="T23" fmla="*/ 19 h 23"/>
                <a:gd name="T24" fmla="*/ 20 w 22"/>
                <a:gd name="T25" fmla="*/ 14 h 23"/>
                <a:gd name="T26" fmla="*/ 19 w 22"/>
                <a:gd name="T27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3">
                  <a:moveTo>
                    <a:pt x="19" y="7"/>
                  </a:moveTo>
                  <a:cubicBezTo>
                    <a:pt x="19" y="5"/>
                    <a:pt x="21" y="3"/>
                    <a:pt x="22" y="2"/>
                  </a:cubicBezTo>
                  <a:cubicBezTo>
                    <a:pt x="19" y="1"/>
                    <a:pt x="14" y="0"/>
                    <a:pt x="12" y="2"/>
                  </a:cubicBezTo>
                  <a:cubicBezTo>
                    <a:pt x="10" y="3"/>
                    <a:pt x="9" y="1"/>
                    <a:pt x="9" y="0"/>
                  </a:cubicBezTo>
                  <a:cubicBezTo>
                    <a:pt x="8" y="0"/>
                    <a:pt x="7" y="2"/>
                    <a:pt x="5" y="1"/>
                  </a:cubicBezTo>
                  <a:cubicBezTo>
                    <a:pt x="5" y="2"/>
                    <a:pt x="7" y="6"/>
                    <a:pt x="4" y="6"/>
                  </a:cubicBezTo>
                  <a:cubicBezTo>
                    <a:pt x="2" y="7"/>
                    <a:pt x="0" y="8"/>
                    <a:pt x="1" y="10"/>
                  </a:cubicBezTo>
                  <a:cubicBezTo>
                    <a:pt x="2" y="12"/>
                    <a:pt x="3" y="13"/>
                    <a:pt x="4" y="15"/>
                  </a:cubicBezTo>
                  <a:cubicBezTo>
                    <a:pt x="5" y="17"/>
                    <a:pt x="7" y="19"/>
                    <a:pt x="9" y="22"/>
                  </a:cubicBezTo>
                  <a:cubicBezTo>
                    <a:pt x="12" y="23"/>
                    <a:pt x="10" y="19"/>
                    <a:pt x="12" y="19"/>
                  </a:cubicBezTo>
                  <a:cubicBezTo>
                    <a:pt x="14" y="19"/>
                    <a:pt x="15" y="19"/>
                    <a:pt x="16" y="18"/>
                  </a:cubicBezTo>
                  <a:cubicBezTo>
                    <a:pt x="17" y="18"/>
                    <a:pt x="17" y="20"/>
                    <a:pt x="19" y="19"/>
                  </a:cubicBezTo>
                  <a:cubicBezTo>
                    <a:pt x="20" y="17"/>
                    <a:pt x="21" y="16"/>
                    <a:pt x="20" y="14"/>
                  </a:cubicBezTo>
                  <a:cubicBezTo>
                    <a:pt x="20" y="12"/>
                    <a:pt x="19" y="9"/>
                    <a:pt x="19" y="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9" name="Freeform 621">
              <a:extLst>
                <a:ext uri="{FF2B5EF4-FFF2-40B4-BE49-F238E27FC236}">
                  <a16:creationId xmlns:a16="http://schemas.microsoft.com/office/drawing/2014/main" id="{FDD814BE-7051-45E6-91D8-7F2D252BD3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995" y="4385930"/>
              <a:ext cx="74861" cy="84419"/>
            </a:xfrm>
            <a:custGeom>
              <a:avLst/>
              <a:gdLst>
                <a:gd name="T0" fmla="*/ 12 w 16"/>
                <a:gd name="T1" fmla="*/ 5 h 18"/>
                <a:gd name="T2" fmla="*/ 5 w 16"/>
                <a:gd name="T3" fmla="*/ 1 h 18"/>
                <a:gd name="T4" fmla="*/ 1 w 16"/>
                <a:gd name="T5" fmla="*/ 6 h 18"/>
                <a:gd name="T6" fmla="*/ 2 w 16"/>
                <a:gd name="T7" fmla="*/ 12 h 18"/>
                <a:gd name="T8" fmla="*/ 0 w 16"/>
                <a:gd name="T9" fmla="*/ 17 h 18"/>
                <a:gd name="T10" fmla="*/ 4 w 16"/>
                <a:gd name="T11" fmla="*/ 17 h 18"/>
                <a:gd name="T12" fmla="*/ 9 w 16"/>
                <a:gd name="T13" fmla="*/ 17 h 18"/>
                <a:gd name="T14" fmla="*/ 16 w 16"/>
                <a:gd name="T15" fmla="*/ 8 h 18"/>
                <a:gd name="T16" fmla="*/ 12 w 16"/>
                <a:gd name="T17" fmla="*/ 5 h 18"/>
                <a:gd name="T18" fmla="*/ 12 w 16"/>
                <a:gd name="T1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8">
                  <a:moveTo>
                    <a:pt x="12" y="5"/>
                  </a:moveTo>
                  <a:cubicBezTo>
                    <a:pt x="10" y="3"/>
                    <a:pt x="8" y="1"/>
                    <a:pt x="5" y="1"/>
                  </a:cubicBezTo>
                  <a:cubicBezTo>
                    <a:pt x="3" y="0"/>
                    <a:pt x="0" y="4"/>
                    <a:pt x="1" y="6"/>
                  </a:cubicBezTo>
                  <a:cubicBezTo>
                    <a:pt x="1" y="8"/>
                    <a:pt x="2" y="10"/>
                    <a:pt x="2" y="12"/>
                  </a:cubicBezTo>
                  <a:cubicBezTo>
                    <a:pt x="3" y="14"/>
                    <a:pt x="1" y="16"/>
                    <a:pt x="0" y="17"/>
                  </a:cubicBezTo>
                  <a:cubicBezTo>
                    <a:pt x="1" y="18"/>
                    <a:pt x="3" y="17"/>
                    <a:pt x="4" y="17"/>
                  </a:cubicBezTo>
                  <a:cubicBezTo>
                    <a:pt x="6" y="17"/>
                    <a:pt x="7" y="18"/>
                    <a:pt x="9" y="17"/>
                  </a:cubicBezTo>
                  <a:cubicBezTo>
                    <a:pt x="12" y="16"/>
                    <a:pt x="13" y="10"/>
                    <a:pt x="16" y="8"/>
                  </a:cubicBezTo>
                  <a:cubicBezTo>
                    <a:pt x="14" y="7"/>
                    <a:pt x="13" y="6"/>
                    <a:pt x="12" y="5"/>
                  </a:cubicBezTo>
                  <a:cubicBezTo>
                    <a:pt x="10" y="4"/>
                    <a:pt x="13" y="6"/>
                    <a:pt x="12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0" name="Freeform 622">
              <a:extLst>
                <a:ext uri="{FF2B5EF4-FFF2-40B4-BE49-F238E27FC236}">
                  <a16:creationId xmlns:a16="http://schemas.microsoft.com/office/drawing/2014/main" id="{A33A873A-D110-4AA5-A467-A001C63B8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624" y="4226652"/>
              <a:ext cx="377488" cy="393415"/>
            </a:xfrm>
            <a:custGeom>
              <a:avLst/>
              <a:gdLst>
                <a:gd name="T0" fmla="*/ 76 w 81"/>
                <a:gd name="T1" fmla="*/ 39 h 84"/>
                <a:gd name="T2" fmla="*/ 74 w 81"/>
                <a:gd name="T3" fmla="*/ 32 h 84"/>
                <a:gd name="T4" fmla="*/ 69 w 81"/>
                <a:gd name="T5" fmla="*/ 33 h 84"/>
                <a:gd name="T6" fmla="*/ 58 w 81"/>
                <a:gd name="T7" fmla="*/ 28 h 84"/>
                <a:gd name="T8" fmla="*/ 53 w 81"/>
                <a:gd name="T9" fmla="*/ 20 h 84"/>
                <a:gd name="T10" fmla="*/ 50 w 81"/>
                <a:gd name="T11" fmla="*/ 15 h 84"/>
                <a:gd name="T12" fmla="*/ 56 w 81"/>
                <a:gd name="T13" fmla="*/ 5 h 84"/>
                <a:gd name="T14" fmla="*/ 56 w 81"/>
                <a:gd name="T15" fmla="*/ 1 h 84"/>
                <a:gd name="T16" fmla="*/ 44 w 81"/>
                <a:gd name="T17" fmla="*/ 8 h 84"/>
                <a:gd name="T18" fmla="*/ 36 w 81"/>
                <a:gd name="T19" fmla="*/ 16 h 84"/>
                <a:gd name="T20" fmla="*/ 31 w 81"/>
                <a:gd name="T21" fmla="*/ 23 h 84"/>
                <a:gd name="T22" fmla="*/ 25 w 81"/>
                <a:gd name="T23" fmla="*/ 17 h 84"/>
                <a:gd name="T24" fmla="*/ 7 w 81"/>
                <a:gd name="T25" fmla="*/ 18 h 84"/>
                <a:gd name="T26" fmla="*/ 1 w 81"/>
                <a:gd name="T27" fmla="*/ 16 h 84"/>
                <a:gd name="T28" fmla="*/ 1 w 81"/>
                <a:gd name="T29" fmla="*/ 21 h 84"/>
                <a:gd name="T30" fmla="*/ 8 w 81"/>
                <a:gd name="T31" fmla="*/ 24 h 84"/>
                <a:gd name="T32" fmla="*/ 11 w 81"/>
                <a:gd name="T33" fmla="*/ 26 h 84"/>
                <a:gd name="T34" fmla="*/ 13 w 81"/>
                <a:gd name="T35" fmla="*/ 23 h 84"/>
                <a:gd name="T36" fmla="*/ 20 w 81"/>
                <a:gd name="T37" fmla="*/ 18 h 84"/>
                <a:gd name="T38" fmla="*/ 24 w 81"/>
                <a:gd name="T39" fmla="*/ 20 h 84"/>
                <a:gd name="T40" fmla="*/ 25 w 81"/>
                <a:gd name="T41" fmla="*/ 26 h 84"/>
                <a:gd name="T42" fmla="*/ 28 w 81"/>
                <a:gd name="T43" fmla="*/ 42 h 84"/>
                <a:gd name="T44" fmla="*/ 28 w 81"/>
                <a:gd name="T45" fmla="*/ 47 h 84"/>
                <a:gd name="T46" fmla="*/ 22 w 81"/>
                <a:gd name="T47" fmla="*/ 53 h 84"/>
                <a:gd name="T48" fmla="*/ 26 w 81"/>
                <a:gd name="T49" fmla="*/ 58 h 84"/>
                <a:gd name="T50" fmla="*/ 34 w 81"/>
                <a:gd name="T51" fmla="*/ 61 h 84"/>
                <a:gd name="T52" fmla="*/ 41 w 81"/>
                <a:gd name="T53" fmla="*/ 64 h 84"/>
                <a:gd name="T54" fmla="*/ 54 w 81"/>
                <a:gd name="T55" fmla="*/ 76 h 84"/>
                <a:gd name="T56" fmla="*/ 60 w 81"/>
                <a:gd name="T57" fmla="*/ 75 h 84"/>
                <a:gd name="T58" fmla="*/ 64 w 81"/>
                <a:gd name="T59" fmla="*/ 80 h 84"/>
                <a:gd name="T60" fmla="*/ 65 w 81"/>
                <a:gd name="T61" fmla="*/ 84 h 84"/>
                <a:gd name="T62" fmla="*/ 65 w 81"/>
                <a:gd name="T63" fmla="*/ 63 h 84"/>
                <a:gd name="T64" fmla="*/ 70 w 81"/>
                <a:gd name="T65" fmla="*/ 58 h 84"/>
                <a:gd name="T66" fmla="*/ 66 w 81"/>
                <a:gd name="T67" fmla="*/ 55 h 84"/>
                <a:gd name="T68" fmla="*/ 79 w 81"/>
                <a:gd name="T69" fmla="*/ 53 h 84"/>
                <a:gd name="T70" fmla="*/ 77 w 81"/>
                <a:gd name="T71" fmla="*/ 4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" h="84">
                  <a:moveTo>
                    <a:pt x="77" y="48"/>
                  </a:moveTo>
                  <a:cubicBezTo>
                    <a:pt x="81" y="45"/>
                    <a:pt x="76" y="42"/>
                    <a:pt x="76" y="39"/>
                  </a:cubicBezTo>
                  <a:cubicBezTo>
                    <a:pt x="76" y="37"/>
                    <a:pt x="78" y="35"/>
                    <a:pt x="78" y="33"/>
                  </a:cubicBezTo>
                  <a:cubicBezTo>
                    <a:pt x="79" y="30"/>
                    <a:pt x="75" y="32"/>
                    <a:pt x="74" y="32"/>
                  </a:cubicBezTo>
                  <a:cubicBezTo>
                    <a:pt x="73" y="32"/>
                    <a:pt x="72" y="32"/>
                    <a:pt x="71" y="32"/>
                  </a:cubicBezTo>
                  <a:cubicBezTo>
                    <a:pt x="70" y="32"/>
                    <a:pt x="70" y="33"/>
                    <a:pt x="69" y="33"/>
                  </a:cubicBezTo>
                  <a:cubicBezTo>
                    <a:pt x="68" y="33"/>
                    <a:pt x="67" y="30"/>
                    <a:pt x="66" y="30"/>
                  </a:cubicBezTo>
                  <a:cubicBezTo>
                    <a:pt x="64" y="26"/>
                    <a:pt x="62" y="28"/>
                    <a:pt x="58" y="28"/>
                  </a:cubicBezTo>
                  <a:cubicBezTo>
                    <a:pt x="56" y="28"/>
                    <a:pt x="55" y="28"/>
                    <a:pt x="54" y="26"/>
                  </a:cubicBezTo>
                  <a:cubicBezTo>
                    <a:pt x="53" y="24"/>
                    <a:pt x="56" y="22"/>
                    <a:pt x="53" y="20"/>
                  </a:cubicBezTo>
                  <a:cubicBezTo>
                    <a:pt x="52" y="19"/>
                    <a:pt x="52" y="17"/>
                    <a:pt x="50" y="17"/>
                  </a:cubicBezTo>
                  <a:cubicBezTo>
                    <a:pt x="48" y="17"/>
                    <a:pt x="49" y="17"/>
                    <a:pt x="50" y="15"/>
                  </a:cubicBezTo>
                  <a:cubicBezTo>
                    <a:pt x="51" y="13"/>
                    <a:pt x="50" y="11"/>
                    <a:pt x="51" y="9"/>
                  </a:cubicBezTo>
                  <a:cubicBezTo>
                    <a:pt x="52" y="7"/>
                    <a:pt x="54" y="6"/>
                    <a:pt x="56" y="5"/>
                  </a:cubicBezTo>
                  <a:cubicBezTo>
                    <a:pt x="57" y="4"/>
                    <a:pt x="59" y="4"/>
                    <a:pt x="60" y="2"/>
                  </a:cubicBezTo>
                  <a:cubicBezTo>
                    <a:pt x="60" y="0"/>
                    <a:pt x="56" y="0"/>
                    <a:pt x="56" y="1"/>
                  </a:cubicBezTo>
                  <a:cubicBezTo>
                    <a:pt x="54" y="3"/>
                    <a:pt x="51" y="6"/>
                    <a:pt x="48" y="6"/>
                  </a:cubicBezTo>
                  <a:cubicBezTo>
                    <a:pt x="45" y="6"/>
                    <a:pt x="45" y="6"/>
                    <a:pt x="44" y="8"/>
                  </a:cubicBezTo>
                  <a:cubicBezTo>
                    <a:pt x="43" y="10"/>
                    <a:pt x="43" y="7"/>
                    <a:pt x="41" y="7"/>
                  </a:cubicBezTo>
                  <a:cubicBezTo>
                    <a:pt x="37" y="8"/>
                    <a:pt x="39" y="14"/>
                    <a:pt x="36" y="16"/>
                  </a:cubicBezTo>
                  <a:cubicBezTo>
                    <a:pt x="35" y="17"/>
                    <a:pt x="33" y="18"/>
                    <a:pt x="32" y="20"/>
                  </a:cubicBezTo>
                  <a:cubicBezTo>
                    <a:pt x="32" y="20"/>
                    <a:pt x="32" y="23"/>
                    <a:pt x="31" y="23"/>
                  </a:cubicBezTo>
                  <a:cubicBezTo>
                    <a:pt x="30" y="21"/>
                    <a:pt x="29" y="20"/>
                    <a:pt x="28" y="19"/>
                  </a:cubicBezTo>
                  <a:cubicBezTo>
                    <a:pt x="27" y="17"/>
                    <a:pt x="26" y="17"/>
                    <a:pt x="25" y="17"/>
                  </a:cubicBezTo>
                  <a:cubicBezTo>
                    <a:pt x="21" y="16"/>
                    <a:pt x="19" y="13"/>
                    <a:pt x="15" y="16"/>
                  </a:cubicBezTo>
                  <a:cubicBezTo>
                    <a:pt x="13" y="17"/>
                    <a:pt x="9" y="20"/>
                    <a:pt x="7" y="18"/>
                  </a:cubicBezTo>
                  <a:cubicBezTo>
                    <a:pt x="6" y="17"/>
                    <a:pt x="5" y="17"/>
                    <a:pt x="4" y="16"/>
                  </a:cubicBezTo>
                  <a:cubicBezTo>
                    <a:pt x="2" y="16"/>
                    <a:pt x="3" y="14"/>
                    <a:pt x="1" y="16"/>
                  </a:cubicBezTo>
                  <a:cubicBezTo>
                    <a:pt x="0" y="17"/>
                    <a:pt x="1" y="17"/>
                    <a:pt x="2" y="18"/>
                  </a:cubicBezTo>
                  <a:cubicBezTo>
                    <a:pt x="2" y="19"/>
                    <a:pt x="1" y="20"/>
                    <a:pt x="1" y="21"/>
                  </a:cubicBezTo>
                  <a:cubicBezTo>
                    <a:pt x="3" y="21"/>
                    <a:pt x="5" y="22"/>
                    <a:pt x="6" y="22"/>
                  </a:cubicBezTo>
                  <a:cubicBezTo>
                    <a:pt x="7" y="23"/>
                    <a:pt x="8" y="23"/>
                    <a:pt x="8" y="24"/>
                  </a:cubicBezTo>
                  <a:cubicBezTo>
                    <a:pt x="9" y="25"/>
                    <a:pt x="9" y="24"/>
                    <a:pt x="10" y="24"/>
                  </a:cubicBezTo>
                  <a:cubicBezTo>
                    <a:pt x="10" y="23"/>
                    <a:pt x="10" y="26"/>
                    <a:pt x="11" y="26"/>
                  </a:cubicBezTo>
                  <a:cubicBezTo>
                    <a:pt x="12" y="27"/>
                    <a:pt x="13" y="26"/>
                    <a:pt x="15" y="25"/>
                  </a:cubicBezTo>
                  <a:cubicBezTo>
                    <a:pt x="16" y="25"/>
                    <a:pt x="13" y="23"/>
                    <a:pt x="13" y="23"/>
                  </a:cubicBezTo>
                  <a:cubicBezTo>
                    <a:pt x="13" y="22"/>
                    <a:pt x="16" y="20"/>
                    <a:pt x="16" y="19"/>
                  </a:cubicBezTo>
                  <a:cubicBezTo>
                    <a:pt x="17" y="18"/>
                    <a:pt x="19" y="17"/>
                    <a:pt x="20" y="18"/>
                  </a:cubicBezTo>
                  <a:cubicBezTo>
                    <a:pt x="21" y="18"/>
                    <a:pt x="23" y="19"/>
                    <a:pt x="23" y="19"/>
                  </a:cubicBezTo>
                  <a:cubicBezTo>
                    <a:pt x="23" y="20"/>
                    <a:pt x="23" y="20"/>
                    <a:pt x="24" y="20"/>
                  </a:cubicBezTo>
                  <a:cubicBezTo>
                    <a:pt x="24" y="21"/>
                    <a:pt x="23" y="22"/>
                    <a:pt x="23" y="22"/>
                  </a:cubicBezTo>
                  <a:cubicBezTo>
                    <a:pt x="23" y="23"/>
                    <a:pt x="25" y="25"/>
                    <a:pt x="25" y="26"/>
                  </a:cubicBezTo>
                  <a:cubicBezTo>
                    <a:pt x="27" y="29"/>
                    <a:pt x="29" y="29"/>
                    <a:pt x="29" y="33"/>
                  </a:cubicBezTo>
                  <a:cubicBezTo>
                    <a:pt x="29" y="36"/>
                    <a:pt x="29" y="39"/>
                    <a:pt x="28" y="42"/>
                  </a:cubicBezTo>
                  <a:cubicBezTo>
                    <a:pt x="28" y="43"/>
                    <a:pt x="30" y="43"/>
                    <a:pt x="30" y="44"/>
                  </a:cubicBezTo>
                  <a:cubicBezTo>
                    <a:pt x="29" y="45"/>
                    <a:pt x="28" y="46"/>
                    <a:pt x="28" y="47"/>
                  </a:cubicBezTo>
                  <a:cubicBezTo>
                    <a:pt x="27" y="48"/>
                    <a:pt x="27" y="50"/>
                    <a:pt x="26" y="50"/>
                  </a:cubicBezTo>
                  <a:cubicBezTo>
                    <a:pt x="24" y="51"/>
                    <a:pt x="22" y="50"/>
                    <a:pt x="22" y="53"/>
                  </a:cubicBezTo>
                  <a:cubicBezTo>
                    <a:pt x="22" y="55"/>
                    <a:pt x="19" y="55"/>
                    <a:pt x="22" y="56"/>
                  </a:cubicBezTo>
                  <a:cubicBezTo>
                    <a:pt x="23" y="57"/>
                    <a:pt x="24" y="57"/>
                    <a:pt x="26" y="58"/>
                  </a:cubicBezTo>
                  <a:cubicBezTo>
                    <a:pt x="27" y="59"/>
                    <a:pt x="28" y="60"/>
                    <a:pt x="29" y="61"/>
                  </a:cubicBezTo>
                  <a:cubicBezTo>
                    <a:pt x="31" y="62"/>
                    <a:pt x="32" y="61"/>
                    <a:pt x="34" y="61"/>
                  </a:cubicBezTo>
                  <a:cubicBezTo>
                    <a:pt x="35" y="61"/>
                    <a:pt x="36" y="62"/>
                    <a:pt x="38" y="63"/>
                  </a:cubicBezTo>
                  <a:cubicBezTo>
                    <a:pt x="39" y="63"/>
                    <a:pt x="40" y="63"/>
                    <a:pt x="41" y="64"/>
                  </a:cubicBezTo>
                  <a:cubicBezTo>
                    <a:pt x="44" y="66"/>
                    <a:pt x="46" y="68"/>
                    <a:pt x="48" y="71"/>
                  </a:cubicBezTo>
                  <a:cubicBezTo>
                    <a:pt x="49" y="74"/>
                    <a:pt x="50" y="75"/>
                    <a:pt x="54" y="76"/>
                  </a:cubicBezTo>
                  <a:cubicBezTo>
                    <a:pt x="55" y="76"/>
                    <a:pt x="56" y="75"/>
                    <a:pt x="57" y="74"/>
                  </a:cubicBezTo>
                  <a:cubicBezTo>
                    <a:pt x="58" y="74"/>
                    <a:pt x="59" y="76"/>
                    <a:pt x="60" y="75"/>
                  </a:cubicBezTo>
                  <a:cubicBezTo>
                    <a:pt x="62" y="74"/>
                    <a:pt x="64" y="75"/>
                    <a:pt x="65" y="76"/>
                  </a:cubicBezTo>
                  <a:cubicBezTo>
                    <a:pt x="65" y="77"/>
                    <a:pt x="64" y="79"/>
                    <a:pt x="64" y="80"/>
                  </a:cubicBezTo>
                  <a:cubicBezTo>
                    <a:pt x="63" y="81"/>
                    <a:pt x="62" y="81"/>
                    <a:pt x="64" y="82"/>
                  </a:cubicBezTo>
                  <a:cubicBezTo>
                    <a:pt x="64" y="82"/>
                    <a:pt x="66" y="84"/>
                    <a:pt x="65" y="84"/>
                  </a:cubicBezTo>
                  <a:cubicBezTo>
                    <a:pt x="67" y="84"/>
                    <a:pt x="68" y="73"/>
                    <a:pt x="69" y="71"/>
                  </a:cubicBezTo>
                  <a:cubicBezTo>
                    <a:pt x="69" y="67"/>
                    <a:pt x="66" y="66"/>
                    <a:pt x="65" y="63"/>
                  </a:cubicBezTo>
                  <a:cubicBezTo>
                    <a:pt x="65" y="61"/>
                    <a:pt x="65" y="60"/>
                    <a:pt x="66" y="60"/>
                  </a:cubicBezTo>
                  <a:cubicBezTo>
                    <a:pt x="67" y="60"/>
                    <a:pt x="70" y="59"/>
                    <a:pt x="70" y="58"/>
                  </a:cubicBezTo>
                  <a:cubicBezTo>
                    <a:pt x="69" y="58"/>
                    <a:pt x="67" y="58"/>
                    <a:pt x="67" y="57"/>
                  </a:cubicBezTo>
                  <a:cubicBezTo>
                    <a:pt x="66" y="57"/>
                    <a:pt x="66" y="55"/>
                    <a:pt x="66" y="55"/>
                  </a:cubicBezTo>
                  <a:cubicBezTo>
                    <a:pt x="68" y="55"/>
                    <a:pt x="70" y="55"/>
                    <a:pt x="72" y="55"/>
                  </a:cubicBezTo>
                  <a:cubicBezTo>
                    <a:pt x="73" y="55"/>
                    <a:pt x="79" y="52"/>
                    <a:pt x="79" y="53"/>
                  </a:cubicBezTo>
                  <a:cubicBezTo>
                    <a:pt x="79" y="51"/>
                    <a:pt x="76" y="48"/>
                    <a:pt x="77" y="48"/>
                  </a:cubicBezTo>
                  <a:cubicBezTo>
                    <a:pt x="78" y="47"/>
                    <a:pt x="76" y="48"/>
                    <a:pt x="77" y="4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1" name="Freeform 623">
              <a:extLst>
                <a:ext uri="{FF2B5EF4-FFF2-40B4-BE49-F238E27FC236}">
                  <a16:creationId xmlns:a16="http://schemas.microsoft.com/office/drawing/2014/main" id="{0714E8F3-F0F5-4B5E-8116-208D02E3A6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592" y="4489458"/>
              <a:ext cx="130606" cy="154500"/>
            </a:xfrm>
            <a:custGeom>
              <a:avLst/>
              <a:gdLst>
                <a:gd name="T0" fmla="*/ 20 w 28"/>
                <a:gd name="T1" fmla="*/ 6 h 33"/>
                <a:gd name="T2" fmla="*/ 15 w 28"/>
                <a:gd name="T3" fmla="*/ 3 h 33"/>
                <a:gd name="T4" fmla="*/ 10 w 28"/>
                <a:gd name="T5" fmla="*/ 0 h 33"/>
                <a:gd name="T6" fmla="*/ 4 w 28"/>
                <a:gd name="T7" fmla="*/ 4 h 33"/>
                <a:gd name="T8" fmla="*/ 3 w 28"/>
                <a:gd name="T9" fmla="*/ 7 h 33"/>
                <a:gd name="T10" fmla="*/ 2 w 28"/>
                <a:gd name="T11" fmla="*/ 10 h 33"/>
                <a:gd name="T12" fmla="*/ 0 w 28"/>
                <a:gd name="T13" fmla="*/ 13 h 33"/>
                <a:gd name="T14" fmla="*/ 0 w 28"/>
                <a:gd name="T15" fmla="*/ 15 h 33"/>
                <a:gd name="T16" fmla="*/ 0 w 28"/>
                <a:gd name="T17" fmla="*/ 18 h 33"/>
                <a:gd name="T18" fmla="*/ 2 w 28"/>
                <a:gd name="T19" fmla="*/ 20 h 33"/>
                <a:gd name="T20" fmla="*/ 5 w 28"/>
                <a:gd name="T21" fmla="*/ 18 h 33"/>
                <a:gd name="T22" fmla="*/ 5 w 28"/>
                <a:gd name="T23" fmla="*/ 20 h 33"/>
                <a:gd name="T24" fmla="*/ 3 w 28"/>
                <a:gd name="T25" fmla="*/ 24 h 33"/>
                <a:gd name="T26" fmla="*/ 3 w 28"/>
                <a:gd name="T27" fmla="*/ 26 h 33"/>
                <a:gd name="T28" fmla="*/ 3 w 28"/>
                <a:gd name="T29" fmla="*/ 28 h 33"/>
                <a:gd name="T30" fmla="*/ 8 w 28"/>
                <a:gd name="T31" fmla="*/ 32 h 33"/>
                <a:gd name="T32" fmla="*/ 11 w 28"/>
                <a:gd name="T33" fmla="*/ 29 h 33"/>
                <a:gd name="T34" fmla="*/ 16 w 28"/>
                <a:gd name="T35" fmla="*/ 22 h 33"/>
                <a:gd name="T36" fmla="*/ 22 w 28"/>
                <a:gd name="T37" fmla="*/ 19 h 33"/>
                <a:gd name="T38" fmla="*/ 27 w 28"/>
                <a:gd name="T39" fmla="*/ 13 h 33"/>
                <a:gd name="T40" fmla="*/ 27 w 28"/>
                <a:gd name="T41" fmla="*/ 8 h 33"/>
                <a:gd name="T42" fmla="*/ 24 w 28"/>
                <a:gd name="T43" fmla="*/ 5 h 33"/>
                <a:gd name="T44" fmla="*/ 20 w 28"/>
                <a:gd name="T45" fmla="*/ 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" h="33">
                  <a:moveTo>
                    <a:pt x="20" y="6"/>
                  </a:moveTo>
                  <a:cubicBezTo>
                    <a:pt x="18" y="6"/>
                    <a:pt x="17" y="4"/>
                    <a:pt x="15" y="3"/>
                  </a:cubicBezTo>
                  <a:cubicBezTo>
                    <a:pt x="14" y="2"/>
                    <a:pt x="12" y="0"/>
                    <a:pt x="10" y="0"/>
                  </a:cubicBezTo>
                  <a:cubicBezTo>
                    <a:pt x="10" y="3"/>
                    <a:pt x="4" y="1"/>
                    <a:pt x="4" y="4"/>
                  </a:cubicBezTo>
                  <a:cubicBezTo>
                    <a:pt x="4" y="6"/>
                    <a:pt x="4" y="6"/>
                    <a:pt x="3" y="7"/>
                  </a:cubicBezTo>
                  <a:cubicBezTo>
                    <a:pt x="1" y="8"/>
                    <a:pt x="2" y="9"/>
                    <a:pt x="2" y="10"/>
                  </a:cubicBezTo>
                  <a:cubicBezTo>
                    <a:pt x="2" y="11"/>
                    <a:pt x="1" y="12"/>
                    <a:pt x="0" y="13"/>
                  </a:cubicBezTo>
                  <a:cubicBezTo>
                    <a:pt x="0" y="13"/>
                    <a:pt x="0" y="14"/>
                    <a:pt x="0" y="15"/>
                  </a:cubicBezTo>
                  <a:cubicBezTo>
                    <a:pt x="1" y="16"/>
                    <a:pt x="0" y="17"/>
                    <a:pt x="0" y="18"/>
                  </a:cubicBezTo>
                  <a:cubicBezTo>
                    <a:pt x="0" y="18"/>
                    <a:pt x="1" y="21"/>
                    <a:pt x="2" y="20"/>
                  </a:cubicBezTo>
                  <a:cubicBezTo>
                    <a:pt x="4" y="20"/>
                    <a:pt x="4" y="18"/>
                    <a:pt x="5" y="18"/>
                  </a:cubicBezTo>
                  <a:cubicBezTo>
                    <a:pt x="4" y="18"/>
                    <a:pt x="6" y="20"/>
                    <a:pt x="5" y="20"/>
                  </a:cubicBezTo>
                  <a:cubicBezTo>
                    <a:pt x="5" y="22"/>
                    <a:pt x="5" y="23"/>
                    <a:pt x="3" y="24"/>
                  </a:cubicBezTo>
                  <a:cubicBezTo>
                    <a:pt x="3" y="24"/>
                    <a:pt x="4" y="26"/>
                    <a:pt x="3" y="26"/>
                  </a:cubicBezTo>
                  <a:cubicBezTo>
                    <a:pt x="3" y="27"/>
                    <a:pt x="2" y="27"/>
                    <a:pt x="3" y="28"/>
                  </a:cubicBezTo>
                  <a:cubicBezTo>
                    <a:pt x="5" y="29"/>
                    <a:pt x="6" y="29"/>
                    <a:pt x="8" y="32"/>
                  </a:cubicBezTo>
                  <a:cubicBezTo>
                    <a:pt x="9" y="33"/>
                    <a:pt x="10" y="29"/>
                    <a:pt x="11" y="29"/>
                  </a:cubicBezTo>
                  <a:cubicBezTo>
                    <a:pt x="12" y="26"/>
                    <a:pt x="13" y="23"/>
                    <a:pt x="16" y="22"/>
                  </a:cubicBezTo>
                  <a:cubicBezTo>
                    <a:pt x="18" y="21"/>
                    <a:pt x="20" y="21"/>
                    <a:pt x="22" y="19"/>
                  </a:cubicBezTo>
                  <a:cubicBezTo>
                    <a:pt x="24" y="18"/>
                    <a:pt x="26" y="16"/>
                    <a:pt x="27" y="13"/>
                  </a:cubicBezTo>
                  <a:cubicBezTo>
                    <a:pt x="27" y="11"/>
                    <a:pt x="28" y="10"/>
                    <a:pt x="27" y="8"/>
                  </a:cubicBezTo>
                  <a:cubicBezTo>
                    <a:pt x="26" y="7"/>
                    <a:pt x="25" y="6"/>
                    <a:pt x="24" y="5"/>
                  </a:cubicBezTo>
                  <a:cubicBezTo>
                    <a:pt x="23" y="5"/>
                    <a:pt x="21" y="6"/>
                    <a:pt x="20" y="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2" name="Freeform 624">
              <a:extLst>
                <a:ext uri="{FF2B5EF4-FFF2-40B4-BE49-F238E27FC236}">
                  <a16:creationId xmlns:a16="http://schemas.microsoft.com/office/drawing/2014/main" id="{151C9E4B-AE7A-4724-A425-D38B5F839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257" y="4518129"/>
              <a:ext cx="299441" cy="444384"/>
            </a:xfrm>
            <a:custGeom>
              <a:avLst/>
              <a:gdLst>
                <a:gd name="T0" fmla="*/ 57 w 64"/>
                <a:gd name="T1" fmla="*/ 21 h 95"/>
                <a:gd name="T2" fmla="*/ 56 w 64"/>
                <a:gd name="T3" fmla="*/ 14 h 95"/>
                <a:gd name="T4" fmla="*/ 50 w 64"/>
                <a:gd name="T5" fmla="*/ 13 h 95"/>
                <a:gd name="T6" fmla="*/ 46 w 64"/>
                <a:gd name="T7" fmla="*/ 14 h 95"/>
                <a:gd name="T8" fmla="*/ 41 w 64"/>
                <a:gd name="T9" fmla="*/ 11 h 95"/>
                <a:gd name="T10" fmla="*/ 38 w 64"/>
                <a:gd name="T11" fmla="*/ 6 h 95"/>
                <a:gd name="T12" fmla="*/ 33 w 64"/>
                <a:gd name="T13" fmla="*/ 2 h 95"/>
                <a:gd name="T14" fmla="*/ 28 w 64"/>
                <a:gd name="T15" fmla="*/ 0 h 95"/>
                <a:gd name="T16" fmla="*/ 31 w 64"/>
                <a:gd name="T17" fmla="*/ 5 h 95"/>
                <a:gd name="T18" fmla="*/ 28 w 64"/>
                <a:gd name="T19" fmla="*/ 10 h 95"/>
                <a:gd name="T20" fmla="*/ 23 w 64"/>
                <a:gd name="T21" fmla="*/ 14 h 95"/>
                <a:gd name="T22" fmla="*/ 17 w 64"/>
                <a:gd name="T23" fmla="*/ 17 h 95"/>
                <a:gd name="T24" fmla="*/ 11 w 64"/>
                <a:gd name="T25" fmla="*/ 26 h 95"/>
                <a:gd name="T26" fmla="*/ 6 w 64"/>
                <a:gd name="T27" fmla="*/ 22 h 95"/>
                <a:gd name="T28" fmla="*/ 6 w 64"/>
                <a:gd name="T29" fmla="*/ 21 h 95"/>
                <a:gd name="T30" fmla="*/ 6 w 64"/>
                <a:gd name="T31" fmla="*/ 18 h 95"/>
                <a:gd name="T32" fmla="*/ 2 w 64"/>
                <a:gd name="T33" fmla="*/ 26 h 95"/>
                <a:gd name="T34" fmla="*/ 3 w 64"/>
                <a:gd name="T35" fmla="*/ 30 h 95"/>
                <a:gd name="T36" fmla="*/ 3 w 64"/>
                <a:gd name="T37" fmla="*/ 32 h 95"/>
                <a:gd name="T38" fmla="*/ 14 w 64"/>
                <a:gd name="T39" fmla="*/ 47 h 95"/>
                <a:gd name="T40" fmla="*/ 23 w 64"/>
                <a:gd name="T41" fmla="*/ 63 h 95"/>
                <a:gd name="T42" fmla="*/ 26 w 64"/>
                <a:gd name="T43" fmla="*/ 70 h 95"/>
                <a:gd name="T44" fmla="*/ 25 w 64"/>
                <a:gd name="T45" fmla="*/ 71 h 95"/>
                <a:gd name="T46" fmla="*/ 28 w 64"/>
                <a:gd name="T47" fmla="*/ 74 h 95"/>
                <a:gd name="T48" fmla="*/ 32 w 64"/>
                <a:gd name="T49" fmla="*/ 79 h 95"/>
                <a:gd name="T50" fmla="*/ 41 w 64"/>
                <a:gd name="T51" fmla="*/ 83 h 95"/>
                <a:gd name="T52" fmla="*/ 48 w 64"/>
                <a:gd name="T53" fmla="*/ 87 h 95"/>
                <a:gd name="T54" fmla="*/ 54 w 64"/>
                <a:gd name="T55" fmla="*/ 93 h 95"/>
                <a:gd name="T56" fmla="*/ 59 w 64"/>
                <a:gd name="T57" fmla="*/ 90 h 95"/>
                <a:gd name="T58" fmla="*/ 61 w 64"/>
                <a:gd name="T59" fmla="*/ 86 h 95"/>
                <a:gd name="T60" fmla="*/ 63 w 64"/>
                <a:gd name="T61" fmla="*/ 82 h 95"/>
                <a:gd name="T62" fmla="*/ 61 w 64"/>
                <a:gd name="T63" fmla="*/ 78 h 95"/>
                <a:gd name="T64" fmla="*/ 61 w 64"/>
                <a:gd name="T65" fmla="*/ 76 h 95"/>
                <a:gd name="T66" fmla="*/ 63 w 64"/>
                <a:gd name="T67" fmla="*/ 74 h 95"/>
                <a:gd name="T68" fmla="*/ 64 w 64"/>
                <a:gd name="T69" fmla="*/ 64 h 95"/>
                <a:gd name="T70" fmla="*/ 62 w 64"/>
                <a:gd name="T71" fmla="*/ 59 h 95"/>
                <a:gd name="T72" fmla="*/ 57 w 64"/>
                <a:gd name="T73" fmla="*/ 57 h 95"/>
                <a:gd name="T74" fmla="*/ 55 w 64"/>
                <a:gd name="T75" fmla="*/ 48 h 95"/>
                <a:gd name="T76" fmla="*/ 50 w 64"/>
                <a:gd name="T77" fmla="*/ 51 h 95"/>
                <a:gd name="T78" fmla="*/ 46 w 64"/>
                <a:gd name="T79" fmla="*/ 51 h 95"/>
                <a:gd name="T80" fmla="*/ 44 w 64"/>
                <a:gd name="T81" fmla="*/ 48 h 95"/>
                <a:gd name="T82" fmla="*/ 40 w 64"/>
                <a:gd name="T83" fmla="*/ 42 h 95"/>
                <a:gd name="T84" fmla="*/ 39 w 64"/>
                <a:gd name="T85" fmla="*/ 35 h 95"/>
                <a:gd name="T86" fmla="*/ 42 w 64"/>
                <a:gd name="T87" fmla="*/ 33 h 95"/>
                <a:gd name="T88" fmla="*/ 42 w 64"/>
                <a:gd name="T89" fmla="*/ 30 h 95"/>
                <a:gd name="T90" fmla="*/ 45 w 64"/>
                <a:gd name="T91" fmla="*/ 25 h 95"/>
                <a:gd name="T92" fmla="*/ 50 w 64"/>
                <a:gd name="T93" fmla="*/ 24 h 95"/>
                <a:gd name="T94" fmla="*/ 53 w 64"/>
                <a:gd name="T95" fmla="*/ 22 h 95"/>
                <a:gd name="T96" fmla="*/ 57 w 64"/>
                <a:gd name="T97" fmla="*/ 2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4" h="95">
                  <a:moveTo>
                    <a:pt x="57" y="21"/>
                  </a:moveTo>
                  <a:cubicBezTo>
                    <a:pt x="53" y="19"/>
                    <a:pt x="59" y="15"/>
                    <a:pt x="56" y="14"/>
                  </a:cubicBezTo>
                  <a:cubicBezTo>
                    <a:pt x="54" y="12"/>
                    <a:pt x="52" y="13"/>
                    <a:pt x="50" y="13"/>
                  </a:cubicBezTo>
                  <a:cubicBezTo>
                    <a:pt x="48" y="12"/>
                    <a:pt x="48" y="14"/>
                    <a:pt x="46" y="14"/>
                  </a:cubicBezTo>
                  <a:cubicBezTo>
                    <a:pt x="44" y="13"/>
                    <a:pt x="42" y="13"/>
                    <a:pt x="41" y="11"/>
                  </a:cubicBezTo>
                  <a:cubicBezTo>
                    <a:pt x="40" y="10"/>
                    <a:pt x="39" y="7"/>
                    <a:pt x="38" y="6"/>
                  </a:cubicBezTo>
                  <a:cubicBezTo>
                    <a:pt x="36" y="5"/>
                    <a:pt x="35" y="3"/>
                    <a:pt x="33" y="2"/>
                  </a:cubicBezTo>
                  <a:cubicBezTo>
                    <a:pt x="32" y="0"/>
                    <a:pt x="30" y="1"/>
                    <a:pt x="28" y="0"/>
                  </a:cubicBezTo>
                  <a:cubicBezTo>
                    <a:pt x="30" y="2"/>
                    <a:pt x="31" y="3"/>
                    <a:pt x="31" y="5"/>
                  </a:cubicBezTo>
                  <a:cubicBezTo>
                    <a:pt x="30" y="7"/>
                    <a:pt x="30" y="9"/>
                    <a:pt x="28" y="10"/>
                  </a:cubicBezTo>
                  <a:cubicBezTo>
                    <a:pt x="26" y="12"/>
                    <a:pt x="25" y="14"/>
                    <a:pt x="23" y="14"/>
                  </a:cubicBezTo>
                  <a:cubicBezTo>
                    <a:pt x="21" y="15"/>
                    <a:pt x="19" y="15"/>
                    <a:pt x="17" y="17"/>
                  </a:cubicBezTo>
                  <a:cubicBezTo>
                    <a:pt x="16" y="18"/>
                    <a:pt x="12" y="27"/>
                    <a:pt x="11" y="26"/>
                  </a:cubicBezTo>
                  <a:cubicBezTo>
                    <a:pt x="9" y="23"/>
                    <a:pt x="8" y="23"/>
                    <a:pt x="6" y="22"/>
                  </a:cubicBezTo>
                  <a:cubicBezTo>
                    <a:pt x="5" y="22"/>
                    <a:pt x="5" y="22"/>
                    <a:pt x="6" y="21"/>
                  </a:cubicBezTo>
                  <a:cubicBezTo>
                    <a:pt x="7" y="20"/>
                    <a:pt x="7" y="19"/>
                    <a:pt x="6" y="18"/>
                  </a:cubicBezTo>
                  <a:cubicBezTo>
                    <a:pt x="4" y="19"/>
                    <a:pt x="0" y="23"/>
                    <a:pt x="2" y="26"/>
                  </a:cubicBezTo>
                  <a:cubicBezTo>
                    <a:pt x="2" y="26"/>
                    <a:pt x="4" y="29"/>
                    <a:pt x="3" y="30"/>
                  </a:cubicBezTo>
                  <a:cubicBezTo>
                    <a:pt x="2" y="30"/>
                    <a:pt x="1" y="31"/>
                    <a:pt x="3" y="32"/>
                  </a:cubicBezTo>
                  <a:cubicBezTo>
                    <a:pt x="8" y="35"/>
                    <a:pt x="12" y="41"/>
                    <a:pt x="14" y="47"/>
                  </a:cubicBezTo>
                  <a:cubicBezTo>
                    <a:pt x="17" y="52"/>
                    <a:pt x="19" y="58"/>
                    <a:pt x="23" y="63"/>
                  </a:cubicBezTo>
                  <a:cubicBezTo>
                    <a:pt x="24" y="65"/>
                    <a:pt x="26" y="67"/>
                    <a:pt x="26" y="70"/>
                  </a:cubicBezTo>
                  <a:cubicBezTo>
                    <a:pt x="26" y="71"/>
                    <a:pt x="25" y="70"/>
                    <a:pt x="25" y="71"/>
                  </a:cubicBezTo>
                  <a:cubicBezTo>
                    <a:pt x="26" y="72"/>
                    <a:pt x="27" y="73"/>
                    <a:pt x="28" y="74"/>
                  </a:cubicBezTo>
                  <a:cubicBezTo>
                    <a:pt x="29" y="76"/>
                    <a:pt x="30" y="78"/>
                    <a:pt x="32" y="79"/>
                  </a:cubicBezTo>
                  <a:cubicBezTo>
                    <a:pt x="35" y="80"/>
                    <a:pt x="38" y="82"/>
                    <a:pt x="41" y="83"/>
                  </a:cubicBezTo>
                  <a:cubicBezTo>
                    <a:pt x="43" y="84"/>
                    <a:pt x="45" y="86"/>
                    <a:pt x="48" y="87"/>
                  </a:cubicBezTo>
                  <a:cubicBezTo>
                    <a:pt x="50" y="89"/>
                    <a:pt x="52" y="91"/>
                    <a:pt x="54" y="93"/>
                  </a:cubicBezTo>
                  <a:cubicBezTo>
                    <a:pt x="58" y="95"/>
                    <a:pt x="57" y="91"/>
                    <a:pt x="59" y="90"/>
                  </a:cubicBezTo>
                  <a:cubicBezTo>
                    <a:pt x="60" y="89"/>
                    <a:pt x="60" y="87"/>
                    <a:pt x="61" y="86"/>
                  </a:cubicBezTo>
                  <a:cubicBezTo>
                    <a:pt x="61" y="85"/>
                    <a:pt x="64" y="83"/>
                    <a:pt x="63" y="82"/>
                  </a:cubicBezTo>
                  <a:cubicBezTo>
                    <a:pt x="61" y="81"/>
                    <a:pt x="60" y="81"/>
                    <a:pt x="61" y="78"/>
                  </a:cubicBezTo>
                  <a:cubicBezTo>
                    <a:pt x="61" y="77"/>
                    <a:pt x="61" y="76"/>
                    <a:pt x="61" y="76"/>
                  </a:cubicBezTo>
                  <a:cubicBezTo>
                    <a:pt x="62" y="75"/>
                    <a:pt x="63" y="74"/>
                    <a:pt x="63" y="74"/>
                  </a:cubicBezTo>
                  <a:cubicBezTo>
                    <a:pt x="64" y="71"/>
                    <a:pt x="62" y="66"/>
                    <a:pt x="64" y="64"/>
                  </a:cubicBezTo>
                  <a:cubicBezTo>
                    <a:pt x="64" y="63"/>
                    <a:pt x="63" y="61"/>
                    <a:pt x="62" y="59"/>
                  </a:cubicBezTo>
                  <a:cubicBezTo>
                    <a:pt x="61" y="56"/>
                    <a:pt x="60" y="56"/>
                    <a:pt x="57" y="57"/>
                  </a:cubicBezTo>
                  <a:cubicBezTo>
                    <a:pt x="53" y="57"/>
                    <a:pt x="55" y="50"/>
                    <a:pt x="55" y="48"/>
                  </a:cubicBezTo>
                  <a:cubicBezTo>
                    <a:pt x="53" y="49"/>
                    <a:pt x="52" y="51"/>
                    <a:pt x="50" y="51"/>
                  </a:cubicBezTo>
                  <a:cubicBezTo>
                    <a:pt x="49" y="51"/>
                    <a:pt x="47" y="51"/>
                    <a:pt x="46" y="51"/>
                  </a:cubicBezTo>
                  <a:cubicBezTo>
                    <a:pt x="45" y="50"/>
                    <a:pt x="45" y="48"/>
                    <a:pt x="44" y="48"/>
                  </a:cubicBezTo>
                  <a:cubicBezTo>
                    <a:pt x="41" y="48"/>
                    <a:pt x="41" y="44"/>
                    <a:pt x="40" y="42"/>
                  </a:cubicBezTo>
                  <a:cubicBezTo>
                    <a:pt x="38" y="40"/>
                    <a:pt x="37" y="37"/>
                    <a:pt x="39" y="35"/>
                  </a:cubicBezTo>
                  <a:cubicBezTo>
                    <a:pt x="40" y="34"/>
                    <a:pt x="42" y="34"/>
                    <a:pt x="42" y="33"/>
                  </a:cubicBezTo>
                  <a:cubicBezTo>
                    <a:pt x="42" y="32"/>
                    <a:pt x="42" y="31"/>
                    <a:pt x="42" y="30"/>
                  </a:cubicBezTo>
                  <a:cubicBezTo>
                    <a:pt x="42" y="27"/>
                    <a:pt x="42" y="26"/>
                    <a:pt x="45" y="25"/>
                  </a:cubicBezTo>
                  <a:cubicBezTo>
                    <a:pt x="47" y="24"/>
                    <a:pt x="48" y="24"/>
                    <a:pt x="50" y="24"/>
                  </a:cubicBezTo>
                  <a:cubicBezTo>
                    <a:pt x="51" y="24"/>
                    <a:pt x="52" y="23"/>
                    <a:pt x="53" y="22"/>
                  </a:cubicBezTo>
                  <a:cubicBezTo>
                    <a:pt x="54" y="22"/>
                    <a:pt x="59" y="23"/>
                    <a:pt x="57" y="2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3" name="Freeform 625">
              <a:extLst>
                <a:ext uri="{FF2B5EF4-FFF2-40B4-BE49-F238E27FC236}">
                  <a16:creationId xmlns:a16="http://schemas.microsoft.com/office/drawing/2014/main" id="{7669D344-3105-4B48-B19A-6620078D9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457" y="4933843"/>
              <a:ext cx="203874" cy="992299"/>
            </a:xfrm>
            <a:custGeom>
              <a:avLst/>
              <a:gdLst>
                <a:gd name="T0" fmla="*/ 38 w 44"/>
                <a:gd name="T1" fmla="*/ 20 h 212"/>
                <a:gd name="T2" fmla="*/ 36 w 44"/>
                <a:gd name="T3" fmla="*/ 12 h 212"/>
                <a:gd name="T4" fmla="*/ 34 w 44"/>
                <a:gd name="T5" fmla="*/ 5 h 212"/>
                <a:gd name="T6" fmla="*/ 30 w 44"/>
                <a:gd name="T7" fmla="*/ 3 h 212"/>
                <a:gd name="T8" fmla="*/ 28 w 44"/>
                <a:gd name="T9" fmla="*/ 15 h 212"/>
                <a:gd name="T10" fmla="*/ 26 w 44"/>
                <a:gd name="T11" fmla="*/ 31 h 212"/>
                <a:gd name="T12" fmla="*/ 23 w 44"/>
                <a:gd name="T13" fmla="*/ 56 h 212"/>
                <a:gd name="T14" fmla="*/ 21 w 44"/>
                <a:gd name="T15" fmla="*/ 68 h 212"/>
                <a:gd name="T16" fmla="*/ 21 w 44"/>
                <a:gd name="T17" fmla="*/ 80 h 212"/>
                <a:gd name="T18" fmla="*/ 20 w 44"/>
                <a:gd name="T19" fmla="*/ 88 h 212"/>
                <a:gd name="T20" fmla="*/ 11 w 44"/>
                <a:gd name="T21" fmla="*/ 110 h 212"/>
                <a:gd name="T22" fmla="*/ 10 w 44"/>
                <a:gd name="T23" fmla="*/ 132 h 212"/>
                <a:gd name="T24" fmla="*/ 17 w 44"/>
                <a:gd name="T25" fmla="*/ 133 h 212"/>
                <a:gd name="T26" fmla="*/ 16 w 44"/>
                <a:gd name="T27" fmla="*/ 136 h 212"/>
                <a:gd name="T28" fmla="*/ 14 w 44"/>
                <a:gd name="T29" fmla="*/ 145 h 212"/>
                <a:gd name="T30" fmla="*/ 15 w 44"/>
                <a:gd name="T31" fmla="*/ 150 h 212"/>
                <a:gd name="T32" fmla="*/ 13 w 44"/>
                <a:gd name="T33" fmla="*/ 152 h 212"/>
                <a:gd name="T34" fmla="*/ 11 w 44"/>
                <a:gd name="T35" fmla="*/ 158 h 212"/>
                <a:gd name="T36" fmla="*/ 8 w 44"/>
                <a:gd name="T37" fmla="*/ 159 h 212"/>
                <a:gd name="T38" fmla="*/ 4 w 44"/>
                <a:gd name="T39" fmla="*/ 159 h 212"/>
                <a:gd name="T40" fmla="*/ 0 w 44"/>
                <a:gd name="T41" fmla="*/ 164 h 212"/>
                <a:gd name="T42" fmla="*/ 2 w 44"/>
                <a:gd name="T43" fmla="*/ 163 h 212"/>
                <a:gd name="T44" fmla="*/ 7 w 44"/>
                <a:gd name="T45" fmla="*/ 171 h 212"/>
                <a:gd name="T46" fmla="*/ 11 w 44"/>
                <a:gd name="T47" fmla="*/ 173 h 212"/>
                <a:gd name="T48" fmla="*/ 7 w 44"/>
                <a:gd name="T49" fmla="*/ 174 h 212"/>
                <a:gd name="T50" fmla="*/ 7 w 44"/>
                <a:gd name="T51" fmla="*/ 179 h 212"/>
                <a:gd name="T52" fmla="*/ 9 w 44"/>
                <a:gd name="T53" fmla="*/ 182 h 212"/>
                <a:gd name="T54" fmla="*/ 9 w 44"/>
                <a:gd name="T55" fmla="*/ 185 h 212"/>
                <a:gd name="T56" fmla="*/ 7 w 44"/>
                <a:gd name="T57" fmla="*/ 187 h 212"/>
                <a:gd name="T58" fmla="*/ 10 w 44"/>
                <a:gd name="T59" fmla="*/ 190 h 212"/>
                <a:gd name="T60" fmla="*/ 8 w 44"/>
                <a:gd name="T61" fmla="*/ 193 h 212"/>
                <a:gd name="T62" fmla="*/ 11 w 44"/>
                <a:gd name="T63" fmla="*/ 194 h 212"/>
                <a:gd name="T64" fmla="*/ 11 w 44"/>
                <a:gd name="T65" fmla="*/ 198 h 212"/>
                <a:gd name="T66" fmla="*/ 15 w 44"/>
                <a:gd name="T67" fmla="*/ 197 h 212"/>
                <a:gd name="T68" fmla="*/ 15 w 44"/>
                <a:gd name="T69" fmla="*/ 197 h 212"/>
                <a:gd name="T70" fmla="*/ 16 w 44"/>
                <a:gd name="T71" fmla="*/ 198 h 212"/>
                <a:gd name="T72" fmla="*/ 18 w 44"/>
                <a:gd name="T73" fmla="*/ 202 h 212"/>
                <a:gd name="T74" fmla="*/ 16 w 44"/>
                <a:gd name="T75" fmla="*/ 207 h 212"/>
                <a:gd name="T76" fmla="*/ 18 w 44"/>
                <a:gd name="T77" fmla="*/ 209 h 212"/>
                <a:gd name="T78" fmla="*/ 25 w 44"/>
                <a:gd name="T79" fmla="*/ 204 h 212"/>
                <a:gd name="T80" fmla="*/ 26 w 44"/>
                <a:gd name="T81" fmla="*/ 199 h 212"/>
                <a:gd name="T82" fmla="*/ 17 w 44"/>
                <a:gd name="T83" fmla="*/ 192 h 212"/>
                <a:gd name="T84" fmla="*/ 12 w 44"/>
                <a:gd name="T85" fmla="*/ 185 h 212"/>
                <a:gd name="T86" fmla="*/ 15 w 44"/>
                <a:gd name="T87" fmla="*/ 177 h 212"/>
                <a:gd name="T88" fmla="*/ 17 w 44"/>
                <a:gd name="T89" fmla="*/ 169 h 212"/>
                <a:gd name="T90" fmla="*/ 21 w 44"/>
                <a:gd name="T91" fmla="*/ 158 h 212"/>
                <a:gd name="T92" fmla="*/ 21 w 44"/>
                <a:gd name="T93" fmla="*/ 152 h 212"/>
                <a:gd name="T94" fmla="*/ 19 w 44"/>
                <a:gd name="T95" fmla="*/ 140 h 212"/>
                <a:gd name="T96" fmla="*/ 23 w 44"/>
                <a:gd name="T97" fmla="*/ 117 h 212"/>
                <a:gd name="T98" fmla="*/ 26 w 44"/>
                <a:gd name="T99" fmla="*/ 102 h 212"/>
                <a:gd name="T100" fmla="*/ 29 w 44"/>
                <a:gd name="T101" fmla="*/ 85 h 212"/>
                <a:gd name="T102" fmla="*/ 27 w 44"/>
                <a:gd name="T103" fmla="*/ 73 h 212"/>
                <a:gd name="T104" fmla="*/ 30 w 44"/>
                <a:gd name="T105" fmla="*/ 62 h 212"/>
                <a:gd name="T106" fmla="*/ 34 w 44"/>
                <a:gd name="T107" fmla="*/ 54 h 212"/>
                <a:gd name="T108" fmla="*/ 36 w 44"/>
                <a:gd name="T109" fmla="*/ 44 h 212"/>
                <a:gd name="T110" fmla="*/ 40 w 44"/>
                <a:gd name="T111" fmla="*/ 35 h 212"/>
                <a:gd name="T112" fmla="*/ 40 w 44"/>
                <a:gd name="T113" fmla="*/ 2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" h="212">
                  <a:moveTo>
                    <a:pt x="40" y="28"/>
                  </a:moveTo>
                  <a:cubicBezTo>
                    <a:pt x="38" y="27"/>
                    <a:pt x="40" y="22"/>
                    <a:pt x="38" y="20"/>
                  </a:cubicBezTo>
                  <a:cubicBezTo>
                    <a:pt x="37" y="19"/>
                    <a:pt x="35" y="16"/>
                    <a:pt x="36" y="14"/>
                  </a:cubicBezTo>
                  <a:cubicBezTo>
                    <a:pt x="38" y="13"/>
                    <a:pt x="35" y="13"/>
                    <a:pt x="36" y="12"/>
                  </a:cubicBezTo>
                  <a:cubicBezTo>
                    <a:pt x="37" y="11"/>
                    <a:pt x="36" y="10"/>
                    <a:pt x="35" y="9"/>
                  </a:cubicBezTo>
                  <a:cubicBezTo>
                    <a:pt x="34" y="8"/>
                    <a:pt x="34" y="7"/>
                    <a:pt x="34" y="5"/>
                  </a:cubicBezTo>
                  <a:cubicBezTo>
                    <a:pt x="34" y="3"/>
                    <a:pt x="33" y="2"/>
                    <a:pt x="32" y="0"/>
                  </a:cubicBezTo>
                  <a:cubicBezTo>
                    <a:pt x="31" y="1"/>
                    <a:pt x="30" y="2"/>
                    <a:pt x="30" y="3"/>
                  </a:cubicBezTo>
                  <a:cubicBezTo>
                    <a:pt x="29" y="5"/>
                    <a:pt x="27" y="4"/>
                    <a:pt x="28" y="6"/>
                  </a:cubicBezTo>
                  <a:cubicBezTo>
                    <a:pt x="28" y="9"/>
                    <a:pt x="28" y="12"/>
                    <a:pt x="28" y="15"/>
                  </a:cubicBezTo>
                  <a:cubicBezTo>
                    <a:pt x="28" y="19"/>
                    <a:pt x="29" y="24"/>
                    <a:pt x="28" y="28"/>
                  </a:cubicBezTo>
                  <a:cubicBezTo>
                    <a:pt x="27" y="29"/>
                    <a:pt x="26" y="30"/>
                    <a:pt x="26" y="31"/>
                  </a:cubicBezTo>
                  <a:cubicBezTo>
                    <a:pt x="26" y="33"/>
                    <a:pt x="27" y="35"/>
                    <a:pt x="27" y="37"/>
                  </a:cubicBezTo>
                  <a:cubicBezTo>
                    <a:pt x="27" y="43"/>
                    <a:pt x="25" y="50"/>
                    <a:pt x="23" y="56"/>
                  </a:cubicBezTo>
                  <a:cubicBezTo>
                    <a:pt x="22" y="59"/>
                    <a:pt x="22" y="61"/>
                    <a:pt x="23" y="64"/>
                  </a:cubicBezTo>
                  <a:cubicBezTo>
                    <a:pt x="23" y="66"/>
                    <a:pt x="23" y="67"/>
                    <a:pt x="21" y="68"/>
                  </a:cubicBezTo>
                  <a:cubicBezTo>
                    <a:pt x="20" y="69"/>
                    <a:pt x="21" y="70"/>
                    <a:pt x="21" y="71"/>
                  </a:cubicBezTo>
                  <a:cubicBezTo>
                    <a:pt x="21" y="74"/>
                    <a:pt x="21" y="77"/>
                    <a:pt x="21" y="80"/>
                  </a:cubicBezTo>
                  <a:cubicBezTo>
                    <a:pt x="21" y="81"/>
                    <a:pt x="21" y="83"/>
                    <a:pt x="21" y="84"/>
                  </a:cubicBezTo>
                  <a:cubicBezTo>
                    <a:pt x="20" y="85"/>
                    <a:pt x="21" y="87"/>
                    <a:pt x="20" y="88"/>
                  </a:cubicBezTo>
                  <a:cubicBezTo>
                    <a:pt x="18" y="93"/>
                    <a:pt x="16" y="98"/>
                    <a:pt x="14" y="103"/>
                  </a:cubicBezTo>
                  <a:cubicBezTo>
                    <a:pt x="13" y="106"/>
                    <a:pt x="10" y="107"/>
                    <a:pt x="11" y="110"/>
                  </a:cubicBezTo>
                  <a:cubicBezTo>
                    <a:pt x="12" y="113"/>
                    <a:pt x="14" y="118"/>
                    <a:pt x="12" y="122"/>
                  </a:cubicBezTo>
                  <a:cubicBezTo>
                    <a:pt x="10" y="124"/>
                    <a:pt x="8" y="129"/>
                    <a:pt x="10" y="132"/>
                  </a:cubicBezTo>
                  <a:cubicBezTo>
                    <a:pt x="11" y="134"/>
                    <a:pt x="12" y="134"/>
                    <a:pt x="13" y="133"/>
                  </a:cubicBezTo>
                  <a:cubicBezTo>
                    <a:pt x="14" y="132"/>
                    <a:pt x="18" y="132"/>
                    <a:pt x="17" y="133"/>
                  </a:cubicBezTo>
                  <a:cubicBezTo>
                    <a:pt x="17" y="133"/>
                    <a:pt x="16" y="133"/>
                    <a:pt x="15" y="134"/>
                  </a:cubicBezTo>
                  <a:cubicBezTo>
                    <a:pt x="15" y="135"/>
                    <a:pt x="15" y="135"/>
                    <a:pt x="16" y="136"/>
                  </a:cubicBezTo>
                  <a:cubicBezTo>
                    <a:pt x="16" y="136"/>
                    <a:pt x="15" y="137"/>
                    <a:pt x="15" y="137"/>
                  </a:cubicBezTo>
                  <a:cubicBezTo>
                    <a:pt x="14" y="139"/>
                    <a:pt x="13" y="143"/>
                    <a:pt x="14" y="145"/>
                  </a:cubicBezTo>
                  <a:cubicBezTo>
                    <a:pt x="14" y="146"/>
                    <a:pt x="14" y="146"/>
                    <a:pt x="13" y="148"/>
                  </a:cubicBezTo>
                  <a:cubicBezTo>
                    <a:pt x="12" y="149"/>
                    <a:pt x="14" y="149"/>
                    <a:pt x="15" y="150"/>
                  </a:cubicBezTo>
                  <a:cubicBezTo>
                    <a:pt x="15" y="150"/>
                    <a:pt x="15" y="150"/>
                    <a:pt x="14" y="151"/>
                  </a:cubicBezTo>
                  <a:cubicBezTo>
                    <a:pt x="13" y="151"/>
                    <a:pt x="11" y="152"/>
                    <a:pt x="13" y="152"/>
                  </a:cubicBezTo>
                  <a:cubicBezTo>
                    <a:pt x="12" y="153"/>
                    <a:pt x="13" y="156"/>
                    <a:pt x="14" y="156"/>
                  </a:cubicBezTo>
                  <a:cubicBezTo>
                    <a:pt x="13" y="156"/>
                    <a:pt x="10" y="155"/>
                    <a:pt x="11" y="158"/>
                  </a:cubicBezTo>
                  <a:cubicBezTo>
                    <a:pt x="11" y="158"/>
                    <a:pt x="12" y="163"/>
                    <a:pt x="10" y="162"/>
                  </a:cubicBezTo>
                  <a:cubicBezTo>
                    <a:pt x="10" y="162"/>
                    <a:pt x="8" y="160"/>
                    <a:pt x="8" y="159"/>
                  </a:cubicBezTo>
                  <a:cubicBezTo>
                    <a:pt x="6" y="158"/>
                    <a:pt x="7" y="157"/>
                    <a:pt x="5" y="158"/>
                  </a:cubicBezTo>
                  <a:cubicBezTo>
                    <a:pt x="5" y="158"/>
                    <a:pt x="4" y="159"/>
                    <a:pt x="4" y="159"/>
                  </a:cubicBezTo>
                  <a:cubicBezTo>
                    <a:pt x="4" y="160"/>
                    <a:pt x="5" y="160"/>
                    <a:pt x="4" y="161"/>
                  </a:cubicBezTo>
                  <a:cubicBezTo>
                    <a:pt x="4" y="162"/>
                    <a:pt x="0" y="162"/>
                    <a:pt x="0" y="164"/>
                  </a:cubicBezTo>
                  <a:cubicBezTo>
                    <a:pt x="0" y="164"/>
                    <a:pt x="1" y="165"/>
                    <a:pt x="2" y="165"/>
                  </a:cubicBezTo>
                  <a:cubicBezTo>
                    <a:pt x="2" y="165"/>
                    <a:pt x="1" y="164"/>
                    <a:pt x="2" y="163"/>
                  </a:cubicBezTo>
                  <a:cubicBezTo>
                    <a:pt x="2" y="163"/>
                    <a:pt x="5" y="165"/>
                    <a:pt x="7" y="164"/>
                  </a:cubicBezTo>
                  <a:cubicBezTo>
                    <a:pt x="11" y="163"/>
                    <a:pt x="5" y="170"/>
                    <a:pt x="7" y="171"/>
                  </a:cubicBezTo>
                  <a:cubicBezTo>
                    <a:pt x="8" y="171"/>
                    <a:pt x="10" y="170"/>
                    <a:pt x="11" y="171"/>
                  </a:cubicBezTo>
                  <a:cubicBezTo>
                    <a:pt x="12" y="171"/>
                    <a:pt x="12" y="174"/>
                    <a:pt x="11" y="173"/>
                  </a:cubicBezTo>
                  <a:cubicBezTo>
                    <a:pt x="11" y="173"/>
                    <a:pt x="8" y="171"/>
                    <a:pt x="8" y="172"/>
                  </a:cubicBezTo>
                  <a:cubicBezTo>
                    <a:pt x="7" y="173"/>
                    <a:pt x="6" y="173"/>
                    <a:pt x="7" y="174"/>
                  </a:cubicBezTo>
                  <a:cubicBezTo>
                    <a:pt x="7" y="174"/>
                    <a:pt x="9" y="176"/>
                    <a:pt x="8" y="176"/>
                  </a:cubicBezTo>
                  <a:cubicBezTo>
                    <a:pt x="7" y="176"/>
                    <a:pt x="7" y="179"/>
                    <a:pt x="7" y="179"/>
                  </a:cubicBezTo>
                  <a:cubicBezTo>
                    <a:pt x="6" y="182"/>
                    <a:pt x="9" y="178"/>
                    <a:pt x="9" y="178"/>
                  </a:cubicBezTo>
                  <a:cubicBezTo>
                    <a:pt x="9" y="178"/>
                    <a:pt x="8" y="183"/>
                    <a:pt x="9" y="182"/>
                  </a:cubicBezTo>
                  <a:cubicBezTo>
                    <a:pt x="9" y="182"/>
                    <a:pt x="8" y="182"/>
                    <a:pt x="8" y="183"/>
                  </a:cubicBezTo>
                  <a:cubicBezTo>
                    <a:pt x="7" y="184"/>
                    <a:pt x="8" y="184"/>
                    <a:pt x="9" y="185"/>
                  </a:cubicBezTo>
                  <a:cubicBezTo>
                    <a:pt x="9" y="185"/>
                    <a:pt x="7" y="186"/>
                    <a:pt x="7" y="186"/>
                  </a:cubicBezTo>
                  <a:cubicBezTo>
                    <a:pt x="6" y="186"/>
                    <a:pt x="7" y="186"/>
                    <a:pt x="7" y="187"/>
                  </a:cubicBezTo>
                  <a:cubicBezTo>
                    <a:pt x="6" y="189"/>
                    <a:pt x="10" y="189"/>
                    <a:pt x="10" y="188"/>
                  </a:cubicBezTo>
                  <a:cubicBezTo>
                    <a:pt x="10" y="189"/>
                    <a:pt x="9" y="189"/>
                    <a:pt x="10" y="190"/>
                  </a:cubicBezTo>
                  <a:cubicBezTo>
                    <a:pt x="10" y="190"/>
                    <a:pt x="10" y="190"/>
                    <a:pt x="10" y="190"/>
                  </a:cubicBezTo>
                  <a:cubicBezTo>
                    <a:pt x="10" y="191"/>
                    <a:pt x="8" y="192"/>
                    <a:pt x="8" y="193"/>
                  </a:cubicBezTo>
                  <a:cubicBezTo>
                    <a:pt x="7" y="195"/>
                    <a:pt x="10" y="192"/>
                    <a:pt x="11" y="192"/>
                  </a:cubicBezTo>
                  <a:cubicBezTo>
                    <a:pt x="10" y="193"/>
                    <a:pt x="11" y="194"/>
                    <a:pt x="11" y="194"/>
                  </a:cubicBezTo>
                  <a:cubicBezTo>
                    <a:pt x="11" y="195"/>
                    <a:pt x="8" y="196"/>
                    <a:pt x="8" y="196"/>
                  </a:cubicBezTo>
                  <a:cubicBezTo>
                    <a:pt x="10" y="197"/>
                    <a:pt x="10" y="196"/>
                    <a:pt x="11" y="198"/>
                  </a:cubicBezTo>
                  <a:cubicBezTo>
                    <a:pt x="12" y="200"/>
                    <a:pt x="14" y="195"/>
                    <a:pt x="13" y="195"/>
                  </a:cubicBezTo>
                  <a:cubicBezTo>
                    <a:pt x="14" y="195"/>
                    <a:pt x="14" y="196"/>
                    <a:pt x="15" y="197"/>
                  </a:cubicBezTo>
                  <a:cubicBezTo>
                    <a:pt x="15" y="197"/>
                    <a:pt x="15" y="195"/>
                    <a:pt x="15" y="195"/>
                  </a:cubicBezTo>
                  <a:cubicBezTo>
                    <a:pt x="15" y="195"/>
                    <a:pt x="15" y="197"/>
                    <a:pt x="15" y="197"/>
                  </a:cubicBezTo>
                  <a:cubicBezTo>
                    <a:pt x="16" y="196"/>
                    <a:pt x="16" y="195"/>
                    <a:pt x="16" y="196"/>
                  </a:cubicBezTo>
                  <a:cubicBezTo>
                    <a:pt x="17" y="196"/>
                    <a:pt x="16" y="198"/>
                    <a:pt x="16" y="198"/>
                  </a:cubicBezTo>
                  <a:cubicBezTo>
                    <a:pt x="15" y="199"/>
                    <a:pt x="17" y="199"/>
                    <a:pt x="16" y="200"/>
                  </a:cubicBezTo>
                  <a:cubicBezTo>
                    <a:pt x="15" y="202"/>
                    <a:pt x="17" y="201"/>
                    <a:pt x="18" y="202"/>
                  </a:cubicBezTo>
                  <a:cubicBezTo>
                    <a:pt x="21" y="202"/>
                    <a:pt x="24" y="204"/>
                    <a:pt x="21" y="206"/>
                  </a:cubicBezTo>
                  <a:cubicBezTo>
                    <a:pt x="20" y="207"/>
                    <a:pt x="17" y="206"/>
                    <a:pt x="16" y="207"/>
                  </a:cubicBezTo>
                  <a:cubicBezTo>
                    <a:pt x="15" y="209"/>
                    <a:pt x="18" y="208"/>
                    <a:pt x="19" y="209"/>
                  </a:cubicBezTo>
                  <a:cubicBezTo>
                    <a:pt x="18" y="209"/>
                    <a:pt x="18" y="209"/>
                    <a:pt x="18" y="209"/>
                  </a:cubicBezTo>
                  <a:cubicBezTo>
                    <a:pt x="18" y="209"/>
                    <a:pt x="22" y="212"/>
                    <a:pt x="24" y="210"/>
                  </a:cubicBezTo>
                  <a:cubicBezTo>
                    <a:pt x="25" y="208"/>
                    <a:pt x="23" y="206"/>
                    <a:pt x="25" y="204"/>
                  </a:cubicBezTo>
                  <a:cubicBezTo>
                    <a:pt x="26" y="202"/>
                    <a:pt x="29" y="202"/>
                    <a:pt x="30" y="202"/>
                  </a:cubicBezTo>
                  <a:cubicBezTo>
                    <a:pt x="35" y="199"/>
                    <a:pt x="28" y="199"/>
                    <a:pt x="26" y="199"/>
                  </a:cubicBezTo>
                  <a:cubicBezTo>
                    <a:pt x="24" y="199"/>
                    <a:pt x="21" y="199"/>
                    <a:pt x="19" y="198"/>
                  </a:cubicBezTo>
                  <a:cubicBezTo>
                    <a:pt x="17" y="196"/>
                    <a:pt x="17" y="196"/>
                    <a:pt x="17" y="192"/>
                  </a:cubicBezTo>
                  <a:cubicBezTo>
                    <a:pt x="17" y="188"/>
                    <a:pt x="16" y="191"/>
                    <a:pt x="13" y="189"/>
                  </a:cubicBezTo>
                  <a:cubicBezTo>
                    <a:pt x="12" y="189"/>
                    <a:pt x="12" y="186"/>
                    <a:pt x="12" y="185"/>
                  </a:cubicBezTo>
                  <a:cubicBezTo>
                    <a:pt x="11" y="183"/>
                    <a:pt x="11" y="180"/>
                    <a:pt x="13" y="179"/>
                  </a:cubicBezTo>
                  <a:cubicBezTo>
                    <a:pt x="14" y="178"/>
                    <a:pt x="14" y="178"/>
                    <a:pt x="15" y="177"/>
                  </a:cubicBezTo>
                  <a:cubicBezTo>
                    <a:pt x="15" y="176"/>
                    <a:pt x="16" y="175"/>
                    <a:pt x="17" y="175"/>
                  </a:cubicBezTo>
                  <a:cubicBezTo>
                    <a:pt x="18" y="174"/>
                    <a:pt x="16" y="171"/>
                    <a:pt x="17" y="169"/>
                  </a:cubicBezTo>
                  <a:cubicBezTo>
                    <a:pt x="17" y="168"/>
                    <a:pt x="19" y="167"/>
                    <a:pt x="20" y="165"/>
                  </a:cubicBezTo>
                  <a:cubicBezTo>
                    <a:pt x="20" y="163"/>
                    <a:pt x="20" y="160"/>
                    <a:pt x="21" y="158"/>
                  </a:cubicBezTo>
                  <a:cubicBezTo>
                    <a:pt x="21" y="156"/>
                    <a:pt x="23" y="156"/>
                    <a:pt x="21" y="154"/>
                  </a:cubicBezTo>
                  <a:cubicBezTo>
                    <a:pt x="20" y="153"/>
                    <a:pt x="17" y="153"/>
                    <a:pt x="21" y="152"/>
                  </a:cubicBezTo>
                  <a:cubicBezTo>
                    <a:pt x="26" y="151"/>
                    <a:pt x="20" y="151"/>
                    <a:pt x="19" y="149"/>
                  </a:cubicBezTo>
                  <a:cubicBezTo>
                    <a:pt x="19" y="146"/>
                    <a:pt x="19" y="142"/>
                    <a:pt x="19" y="140"/>
                  </a:cubicBezTo>
                  <a:cubicBezTo>
                    <a:pt x="19" y="136"/>
                    <a:pt x="19" y="131"/>
                    <a:pt x="19" y="127"/>
                  </a:cubicBezTo>
                  <a:cubicBezTo>
                    <a:pt x="20" y="124"/>
                    <a:pt x="21" y="119"/>
                    <a:pt x="23" y="117"/>
                  </a:cubicBezTo>
                  <a:cubicBezTo>
                    <a:pt x="26" y="114"/>
                    <a:pt x="23" y="109"/>
                    <a:pt x="23" y="106"/>
                  </a:cubicBezTo>
                  <a:cubicBezTo>
                    <a:pt x="23" y="104"/>
                    <a:pt x="24" y="103"/>
                    <a:pt x="26" y="102"/>
                  </a:cubicBezTo>
                  <a:cubicBezTo>
                    <a:pt x="28" y="100"/>
                    <a:pt x="27" y="99"/>
                    <a:pt x="27" y="96"/>
                  </a:cubicBezTo>
                  <a:cubicBezTo>
                    <a:pt x="27" y="92"/>
                    <a:pt x="30" y="89"/>
                    <a:pt x="29" y="85"/>
                  </a:cubicBezTo>
                  <a:cubicBezTo>
                    <a:pt x="29" y="82"/>
                    <a:pt x="28" y="79"/>
                    <a:pt x="27" y="76"/>
                  </a:cubicBezTo>
                  <a:cubicBezTo>
                    <a:pt x="27" y="75"/>
                    <a:pt x="26" y="74"/>
                    <a:pt x="27" y="73"/>
                  </a:cubicBezTo>
                  <a:cubicBezTo>
                    <a:pt x="28" y="72"/>
                    <a:pt x="29" y="68"/>
                    <a:pt x="29" y="67"/>
                  </a:cubicBezTo>
                  <a:cubicBezTo>
                    <a:pt x="29" y="66"/>
                    <a:pt x="28" y="64"/>
                    <a:pt x="30" y="62"/>
                  </a:cubicBezTo>
                  <a:cubicBezTo>
                    <a:pt x="31" y="61"/>
                    <a:pt x="30" y="59"/>
                    <a:pt x="31" y="58"/>
                  </a:cubicBezTo>
                  <a:cubicBezTo>
                    <a:pt x="31" y="56"/>
                    <a:pt x="33" y="55"/>
                    <a:pt x="34" y="54"/>
                  </a:cubicBezTo>
                  <a:cubicBezTo>
                    <a:pt x="34" y="53"/>
                    <a:pt x="37" y="50"/>
                    <a:pt x="37" y="49"/>
                  </a:cubicBezTo>
                  <a:cubicBezTo>
                    <a:pt x="37" y="48"/>
                    <a:pt x="36" y="46"/>
                    <a:pt x="36" y="44"/>
                  </a:cubicBezTo>
                  <a:cubicBezTo>
                    <a:pt x="36" y="42"/>
                    <a:pt x="36" y="41"/>
                    <a:pt x="36" y="39"/>
                  </a:cubicBezTo>
                  <a:cubicBezTo>
                    <a:pt x="36" y="36"/>
                    <a:pt x="37" y="36"/>
                    <a:pt x="40" y="35"/>
                  </a:cubicBezTo>
                  <a:cubicBezTo>
                    <a:pt x="44" y="34"/>
                    <a:pt x="44" y="32"/>
                    <a:pt x="44" y="28"/>
                  </a:cubicBezTo>
                  <a:cubicBezTo>
                    <a:pt x="43" y="29"/>
                    <a:pt x="41" y="29"/>
                    <a:pt x="40" y="28"/>
                  </a:cubicBezTo>
                  <a:cubicBezTo>
                    <a:pt x="40" y="28"/>
                    <a:pt x="40" y="29"/>
                    <a:pt x="40" y="2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4" name="Freeform 626">
              <a:extLst>
                <a:ext uri="{FF2B5EF4-FFF2-40B4-BE49-F238E27FC236}">
                  <a16:creationId xmlns:a16="http://schemas.microsoft.com/office/drawing/2014/main" id="{18FEBA7C-7CD6-4449-BD81-B72CB5736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9028" y="4742709"/>
              <a:ext cx="299441" cy="326519"/>
            </a:xfrm>
            <a:custGeom>
              <a:avLst/>
              <a:gdLst>
                <a:gd name="T0" fmla="*/ 61 w 64"/>
                <a:gd name="T1" fmla="*/ 42 h 70"/>
                <a:gd name="T2" fmla="*/ 58 w 64"/>
                <a:gd name="T3" fmla="*/ 35 h 70"/>
                <a:gd name="T4" fmla="*/ 50 w 64"/>
                <a:gd name="T5" fmla="*/ 35 h 70"/>
                <a:gd name="T6" fmla="*/ 49 w 64"/>
                <a:gd name="T7" fmla="*/ 33 h 70"/>
                <a:gd name="T8" fmla="*/ 47 w 64"/>
                <a:gd name="T9" fmla="*/ 30 h 70"/>
                <a:gd name="T10" fmla="*/ 48 w 64"/>
                <a:gd name="T11" fmla="*/ 28 h 70"/>
                <a:gd name="T12" fmla="*/ 47 w 64"/>
                <a:gd name="T13" fmla="*/ 26 h 70"/>
                <a:gd name="T14" fmla="*/ 47 w 64"/>
                <a:gd name="T15" fmla="*/ 23 h 70"/>
                <a:gd name="T16" fmla="*/ 41 w 64"/>
                <a:gd name="T17" fmla="*/ 21 h 70"/>
                <a:gd name="T18" fmla="*/ 37 w 64"/>
                <a:gd name="T19" fmla="*/ 18 h 70"/>
                <a:gd name="T20" fmla="*/ 33 w 64"/>
                <a:gd name="T21" fmla="*/ 16 h 70"/>
                <a:gd name="T22" fmla="*/ 29 w 64"/>
                <a:gd name="T23" fmla="*/ 16 h 70"/>
                <a:gd name="T24" fmla="*/ 23 w 64"/>
                <a:gd name="T25" fmla="*/ 9 h 70"/>
                <a:gd name="T26" fmla="*/ 23 w 64"/>
                <a:gd name="T27" fmla="*/ 6 h 70"/>
                <a:gd name="T28" fmla="*/ 23 w 64"/>
                <a:gd name="T29" fmla="*/ 4 h 70"/>
                <a:gd name="T30" fmla="*/ 18 w 64"/>
                <a:gd name="T31" fmla="*/ 3 h 70"/>
                <a:gd name="T32" fmla="*/ 10 w 64"/>
                <a:gd name="T33" fmla="*/ 6 h 70"/>
                <a:gd name="T34" fmla="*/ 7 w 64"/>
                <a:gd name="T35" fmla="*/ 9 h 70"/>
                <a:gd name="T36" fmla="*/ 2 w 64"/>
                <a:gd name="T37" fmla="*/ 8 h 70"/>
                <a:gd name="T38" fmla="*/ 6 w 64"/>
                <a:gd name="T39" fmla="*/ 16 h 70"/>
                <a:gd name="T40" fmla="*/ 5 w 64"/>
                <a:gd name="T41" fmla="*/ 23 h 70"/>
                <a:gd name="T42" fmla="*/ 4 w 64"/>
                <a:gd name="T43" fmla="*/ 27 h 70"/>
                <a:gd name="T44" fmla="*/ 3 w 64"/>
                <a:gd name="T45" fmla="*/ 31 h 70"/>
                <a:gd name="T46" fmla="*/ 5 w 64"/>
                <a:gd name="T47" fmla="*/ 35 h 70"/>
                <a:gd name="T48" fmla="*/ 3 w 64"/>
                <a:gd name="T49" fmla="*/ 38 h 70"/>
                <a:gd name="T50" fmla="*/ 4 w 64"/>
                <a:gd name="T51" fmla="*/ 46 h 70"/>
                <a:gd name="T52" fmla="*/ 4 w 64"/>
                <a:gd name="T53" fmla="*/ 49 h 70"/>
                <a:gd name="T54" fmla="*/ 7 w 64"/>
                <a:gd name="T55" fmla="*/ 52 h 70"/>
                <a:gd name="T56" fmla="*/ 7 w 64"/>
                <a:gd name="T57" fmla="*/ 54 h 70"/>
                <a:gd name="T58" fmla="*/ 6 w 64"/>
                <a:gd name="T59" fmla="*/ 56 h 70"/>
                <a:gd name="T60" fmla="*/ 9 w 64"/>
                <a:gd name="T61" fmla="*/ 63 h 70"/>
                <a:gd name="T62" fmla="*/ 13 w 64"/>
                <a:gd name="T63" fmla="*/ 69 h 70"/>
                <a:gd name="T64" fmla="*/ 14 w 64"/>
                <a:gd name="T65" fmla="*/ 67 h 70"/>
                <a:gd name="T66" fmla="*/ 17 w 64"/>
                <a:gd name="T67" fmla="*/ 65 h 70"/>
                <a:gd name="T68" fmla="*/ 20 w 64"/>
                <a:gd name="T69" fmla="*/ 65 h 70"/>
                <a:gd name="T70" fmla="*/ 25 w 64"/>
                <a:gd name="T71" fmla="*/ 65 h 70"/>
                <a:gd name="T72" fmla="*/ 28 w 64"/>
                <a:gd name="T73" fmla="*/ 68 h 70"/>
                <a:gd name="T74" fmla="*/ 31 w 64"/>
                <a:gd name="T75" fmla="*/ 65 h 70"/>
                <a:gd name="T76" fmla="*/ 37 w 64"/>
                <a:gd name="T77" fmla="*/ 64 h 70"/>
                <a:gd name="T78" fmla="*/ 44 w 64"/>
                <a:gd name="T79" fmla="*/ 52 h 70"/>
                <a:gd name="T80" fmla="*/ 52 w 64"/>
                <a:gd name="T81" fmla="*/ 51 h 70"/>
                <a:gd name="T82" fmla="*/ 59 w 64"/>
                <a:gd name="T83" fmla="*/ 54 h 70"/>
                <a:gd name="T84" fmla="*/ 61 w 64"/>
                <a:gd name="T85" fmla="*/ 42 h 70"/>
                <a:gd name="T86" fmla="*/ 61 w 64"/>
                <a:gd name="T87" fmla="*/ 4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4" h="70">
                  <a:moveTo>
                    <a:pt x="61" y="42"/>
                  </a:moveTo>
                  <a:cubicBezTo>
                    <a:pt x="57" y="40"/>
                    <a:pt x="58" y="39"/>
                    <a:pt x="58" y="35"/>
                  </a:cubicBezTo>
                  <a:cubicBezTo>
                    <a:pt x="55" y="35"/>
                    <a:pt x="52" y="35"/>
                    <a:pt x="50" y="35"/>
                  </a:cubicBezTo>
                  <a:cubicBezTo>
                    <a:pt x="48" y="35"/>
                    <a:pt x="49" y="34"/>
                    <a:pt x="49" y="33"/>
                  </a:cubicBezTo>
                  <a:cubicBezTo>
                    <a:pt x="49" y="32"/>
                    <a:pt x="48" y="30"/>
                    <a:pt x="47" y="30"/>
                  </a:cubicBezTo>
                  <a:cubicBezTo>
                    <a:pt x="47" y="29"/>
                    <a:pt x="48" y="29"/>
                    <a:pt x="48" y="28"/>
                  </a:cubicBezTo>
                  <a:cubicBezTo>
                    <a:pt x="49" y="27"/>
                    <a:pt x="48" y="26"/>
                    <a:pt x="47" y="26"/>
                  </a:cubicBezTo>
                  <a:cubicBezTo>
                    <a:pt x="47" y="25"/>
                    <a:pt x="48" y="24"/>
                    <a:pt x="47" y="23"/>
                  </a:cubicBezTo>
                  <a:cubicBezTo>
                    <a:pt x="45" y="21"/>
                    <a:pt x="43" y="21"/>
                    <a:pt x="41" y="21"/>
                  </a:cubicBezTo>
                  <a:cubicBezTo>
                    <a:pt x="40" y="21"/>
                    <a:pt x="38" y="19"/>
                    <a:pt x="37" y="18"/>
                  </a:cubicBezTo>
                  <a:cubicBezTo>
                    <a:pt x="35" y="18"/>
                    <a:pt x="34" y="16"/>
                    <a:pt x="33" y="16"/>
                  </a:cubicBezTo>
                  <a:cubicBezTo>
                    <a:pt x="31" y="16"/>
                    <a:pt x="30" y="16"/>
                    <a:pt x="29" y="16"/>
                  </a:cubicBezTo>
                  <a:cubicBezTo>
                    <a:pt x="27" y="16"/>
                    <a:pt x="23" y="11"/>
                    <a:pt x="23" y="9"/>
                  </a:cubicBezTo>
                  <a:cubicBezTo>
                    <a:pt x="23" y="8"/>
                    <a:pt x="23" y="7"/>
                    <a:pt x="23" y="6"/>
                  </a:cubicBezTo>
                  <a:cubicBezTo>
                    <a:pt x="23" y="5"/>
                    <a:pt x="23" y="5"/>
                    <a:pt x="23" y="4"/>
                  </a:cubicBezTo>
                  <a:cubicBezTo>
                    <a:pt x="23" y="0"/>
                    <a:pt x="21" y="2"/>
                    <a:pt x="18" y="3"/>
                  </a:cubicBezTo>
                  <a:cubicBezTo>
                    <a:pt x="15" y="3"/>
                    <a:pt x="13" y="6"/>
                    <a:pt x="10" y="6"/>
                  </a:cubicBezTo>
                  <a:cubicBezTo>
                    <a:pt x="8" y="6"/>
                    <a:pt x="8" y="8"/>
                    <a:pt x="7" y="9"/>
                  </a:cubicBezTo>
                  <a:cubicBezTo>
                    <a:pt x="6" y="9"/>
                    <a:pt x="3" y="8"/>
                    <a:pt x="2" y="8"/>
                  </a:cubicBezTo>
                  <a:cubicBezTo>
                    <a:pt x="4" y="9"/>
                    <a:pt x="5" y="14"/>
                    <a:pt x="6" y="16"/>
                  </a:cubicBezTo>
                  <a:cubicBezTo>
                    <a:pt x="4" y="17"/>
                    <a:pt x="5" y="21"/>
                    <a:pt x="5" y="23"/>
                  </a:cubicBezTo>
                  <a:cubicBezTo>
                    <a:pt x="5" y="25"/>
                    <a:pt x="5" y="26"/>
                    <a:pt x="4" y="27"/>
                  </a:cubicBezTo>
                  <a:cubicBezTo>
                    <a:pt x="3" y="28"/>
                    <a:pt x="3" y="30"/>
                    <a:pt x="3" y="31"/>
                  </a:cubicBezTo>
                  <a:cubicBezTo>
                    <a:pt x="2" y="33"/>
                    <a:pt x="5" y="33"/>
                    <a:pt x="5" y="35"/>
                  </a:cubicBezTo>
                  <a:cubicBezTo>
                    <a:pt x="5" y="36"/>
                    <a:pt x="3" y="37"/>
                    <a:pt x="3" y="38"/>
                  </a:cubicBezTo>
                  <a:cubicBezTo>
                    <a:pt x="0" y="41"/>
                    <a:pt x="4" y="42"/>
                    <a:pt x="4" y="46"/>
                  </a:cubicBezTo>
                  <a:cubicBezTo>
                    <a:pt x="4" y="47"/>
                    <a:pt x="4" y="48"/>
                    <a:pt x="4" y="49"/>
                  </a:cubicBezTo>
                  <a:cubicBezTo>
                    <a:pt x="5" y="50"/>
                    <a:pt x="6" y="51"/>
                    <a:pt x="7" y="52"/>
                  </a:cubicBezTo>
                  <a:cubicBezTo>
                    <a:pt x="7" y="53"/>
                    <a:pt x="5" y="53"/>
                    <a:pt x="7" y="54"/>
                  </a:cubicBezTo>
                  <a:cubicBezTo>
                    <a:pt x="7" y="54"/>
                    <a:pt x="6" y="56"/>
                    <a:pt x="6" y="56"/>
                  </a:cubicBezTo>
                  <a:cubicBezTo>
                    <a:pt x="6" y="59"/>
                    <a:pt x="9" y="61"/>
                    <a:pt x="9" y="63"/>
                  </a:cubicBezTo>
                  <a:cubicBezTo>
                    <a:pt x="10" y="66"/>
                    <a:pt x="8" y="69"/>
                    <a:pt x="13" y="69"/>
                  </a:cubicBezTo>
                  <a:cubicBezTo>
                    <a:pt x="14" y="70"/>
                    <a:pt x="14" y="68"/>
                    <a:pt x="14" y="67"/>
                  </a:cubicBezTo>
                  <a:cubicBezTo>
                    <a:pt x="14" y="66"/>
                    <a:pt x="16" y="65"/>
                    <a:pt x="17" y="65"/>
                  </a:cubicBezTo>
                  <a:cubicBezTo>
                    <a:pt x="18" y="64"/>
                    <a:pt x="19" y="63"/>
                    <a:pt x="20" y="65"/>
                  </a:cubicBezTo>
                  <a:cubicBezTo>
                    <a:pt x="22" y="66"/>
                    <a:pt x="24" y="65"/>
                    <a:pt x="25" y="65"/>
                  </a:cubicBezTo>
                  <a:cubicBezTo>
                    <a:pt x="27" y="65"/>
                    <a:pt x="27" y="68"/>
                    <a:pt x="28" y="68"/>
                  </a:cubicBezTo>
                  <a:cubicBezTo>
                    <a:pt x="29" y="68"/>
                    <a:pt x="30" y="66"/>
                    <a:pt x="31" y="65"/>
                  </a:cubicBezTo>
                  <a:cubicBezTo>
                    <a:pt x="32" y="63"/>
                    <a:pt x="36" y="66"/>
                    <a:pt x="37" y="64"/>
                  </a:cubicBezTo>
                  <a:cubicBezTo>
                    <a:pt x="39" y="59"/>
                    <a:pt x="38" y="54"/>
                    <a:pt x="44" y="52"/>
                  </a:cubicBezTo>
                  <a:cubicBezTo>
                    <a:pt x="46" y="51"/>
                    <a:pt x="49" y="51"/>
                    <a:pt x="52" y="51"/>
                  </a:cubicBezTo>
                  <a:cubicBezTo>
                    <a:pt x="55" y="51"/>
                    <a:pt x="57" y="52"/>
                    <a:pt x="59" y="54"/>
                  </a:cubicBezTo>
                  <a:cubicBezTo>
                    <a:pt x="60" y="51"/>
                    <a:pt x="64" y="43"/>
                    <a:pt x="61" y="42"/>
                  </a:cubicBezTo>
                  <a:cubicBezTo>
                    <a:pt x="60" y="41"/>
                    <a:pt x="62" y="42"/>
                    <a:pt x="61" y="4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5" name="Freeform 627">
              <a:extLst>
                <a:ext uri="{FF2B5EF4-FFF2-40B4-BE49-F238E27FC236}">
                  <a16:creationId xmlns:a16="http://schemas.microsoft.com/office/drawing/2014/main" id="{F70523D6-052F-4F68-9B08-67277D3EC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63" y="4975254"/>
              <a:ext cx="210246" cy="207061"/>
            </a:xfrm>
            <a:custGeom>
              <a:avLst/>
              <a:gdLst>
                <a:gd name="T0" fmla="*/ 40 w 45"/>
                <a:gd name="T1" fmla="*/ 24 h 44"/>
                <a:gd name="T2" fmla="*/ 36 w 45"/>
                <a:gd name="T3" fmla="*/ 24 h 44"/>
                <a:gd name="T4" fmla="*/ 36 w 45"/>
                <a:gd name="T5" fmla="*/ 20 h 44"/>
                <a:gd name="T6" fmla="*/ 34 w 45"/>
                <a:gd name="T7" fmla="*/ 17 h 44"/>
                <a:gd name="T8" fmla="*/ 29 w 45"/>
                <a:gd name="T9" fmla="*/ 16 h 44"/>
                <a:gd name="T10" fmla="*/ 25 w 45"/>
                <a:gd name="T11" fmla="*/ 15 h 44"/>
                <a:gd name="T12" fmla="*/ 25 w 45"/>
                <a:gd name="T13" fmla="*/ 12 h 44"/>
                <a:gd name="T14" fmla="*/ 24 w 45"/>
                <a:gd name="T15" fmla="*/ 7 h 44"/>
                <a:gd name="T16" fmla="*/ 21 w 45"/>
                <a:gd name="T17" fmla="*/ 3 h 44"/>
                <a:gd name="T18" fmla="*/ 14 w 45"/>
                <a:gd name="T19" fmla="*/ 1 h 44"/>
                <a:gd name="T20" fmla="*/ 5 w 45"/>
                <a:gd name="T21" fmla="*/ 3 h 44"/>
                <a:gd name="T22" fmla="*/ 2 w 45"/>
                <a:gd name="T23" fmla="*/ 11 h 44"/>
                <a:gd name="T24" fmla="*/ 1 w 45"/>
                <a:gd name="T25" fmla="*/ 14 h 44"/>
                <a:gd name="T26" fmla="*/ 2 w 45"/>
                <a:gd name="T27" fmla="*/ 17 h 44"/>
                <a:gd name="T28" fmla="*/ 9 w 45"/>
                <a:gd name="T29" fmla="*/ 24 h 44"/>
                <a:gd name="T30" fmla="*/ 13 w 45"/>
                <a:gd name="T31" fmla="*/ 25 h 44"/>
                <a:gd name="T32" fmla="*/ 17 w 45"/>
                <a:gd name="T33" fmla="*/ 27 h 44"/>
                <a:gd name="T34" fmla="*/ 25 w 45"/>
                <a:gd name="T35" fmla="*/ 35 h 44"/>
                <a:gd name="T36" fmla="*/ 22 w 45"/>
                <a:gd name="T37" fmla="*/ 39 h 44"/>
                <a:gd name="T38" fmla="*/ 20 w 45"/>
                <a:gd name="T39" fmla="*/ 42 h 44"/>
                <a:gd name="T40" fmla="*/ 28 w 45"/>
                <a:gd name="T41" fmla="*/ 44 h 44"/>
                <a:gd name="T42" fmla="*/ 32 w 45"/>
                <a:gd name="T43" fmla="*/ 43 h 44"/>
                <a:gd name="T44" fmla="*/ 37 w 45"/>
                <a:gd name="T45" fmla="*/ 42 h 44"/>
                <a:gd name="T46" fmla="*/ 40 w 45"/>
                <a:gd name="T47" fmla="*/ 39 h 44"/>
                <a:gd name="T48" fmla="*/ 41 w 45"/>
                <a:gd name="T49" fmla="*/ 34 h 44"/>
                <a:gd name="T50" fmla="*/ 40 w 45"/>
                <a:gd name="T51" fmla="*/ 24 h 44"/>
                <a:gd name="T52" fmla="*/ 40 w 45"/>
                <a:gd name="T53" fmla="*/ 2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5" h="44">
                  <a:moveTo>
                    <a:pt x="40" y="24"/>
                  </a:moveTo>
                  <a:cubicBezTo>
                    <a:pt x="39" y="25"/>
                    <a:pt x="37" y="26"/>
                    <a:pt x="36" y="24"/>
                  </a:cubicBezTo>
                  <a:cubicBezTo>
                    <a:pt x="35" y="23"/>
                    <a:pt x="37" y="22"/>
                    <a:pt x="36" y="20"/>
                  </a:cubicBezTo>
                  <a:cubicBezTo>
                    <a:pt x="35" y="19"/>
                    <a:pt x="35" y="18"/>
                    <a:pt x="34" y="17"/>
                  </a:cubicBezTo>
                  <a:cubicBezTo>
                    <a:pt x="31" y="15"/>
                    <a:pt x="31" y="17"/>
                    <a:pt x="29" y="16"/>
                  </a:cubicBezTo>
                  <a:cubicBezTo>
                    <a:pt x="28" y="16"/>
                    <a:pt x="27" y="16"/>
                    <a:pt x="25" y="15"/>
                  </a:cubicBezTo>
                  <a:cubicBezTo>
                    <a:pt x="23" y="15"/>
                    <a:pt x="24" y="13"/>
                    <a:pt x="25" y="12"/>
                  </a:cubicBezTo>
                  <a:cubicBezTo>
                    <a:pt x="25" y="10"/>
                    <a:pt x="24" y="8"/>
                    <a:pt x="24" y="7"/>
                  </a:cubicBezTo>
                  <a:cubicBezTo>
                    <a:pt x="23" y="4"/>
                    <a:pt x="24" y="4"/>
                    <a:pt x="21" y="3"/>
                  </a:cubicBezTo>
                  <a:cubicBezTo>
                    <a:pt x="19" y="1"/>
                    <a:pt x="18" y="0"/>
                    <a:pt x="14" y="1"/>
                  </a:cubicBezTo>
                  <a:cubicBezTo>
                    <a:pt x="11" y="1"/>
                    <a:pt x="7" y="2"/>
                    <a:pt x="5" y="3"/>
                  </a:cubicBezTo>
                  <a:cubicBezTo>
                    <a:pt x="2" y="6"/>
                    <a:pt x="3" y="8"/>
                    <a:pt x="2" y="11"/>
                  </a:cubicBezTo>
                  <a:cubicBezTo>
                    <a:pt x="2" y="12"/>
                    <a:pt x="1" y="13"/>
                    <a:pt x="1" y="14"/>
                  </a:cubicBezTo>
                  <a:cubicBezTo>
                    <a:pt x="0" y="15"/>
                    <a:pt x="1" y="15"/>
                    <a:pt x="2" y="17"/>
                  </a:cubicBezTo>
                  <a:cubicBezTo>
                    <a:pt x="4" y="20"/>
                    <a:pt x="6" y="21"/>
                    <a:pt x="9" y="24"/>
                  </a:cubicBezTo>
                  <a:cubicBezTo>
                    <a:pt x="10" y="25"/>
                    <a:pt x="12" y="25"/>
                    <a:pt x="13" y="25"/>
                  </a:cubicBezTo>
                  <a:cubicBezTo>
                    <a:pt x="15" y="25"/>
                    <a:pt x="16" y="26"/>
                    <a:pt x="17" y="27"/>
                  </a:cubicBezTo>
                  <a:cubicBezTo>
                    <a:pt x="19" y="28"/>
                    <a:pt x="27" y="31"/>
                    <a:pt x="25" y="35"/>
                  </a:cubicBezTo>
                  <a:cubicBezTo>
                    <a:pt x="24" y="36"/>
                    <a:pt x="22" y="37"/>
                    <a:pt x="22" y="39"/>
                  </a:cubicBezTo>
                  <a:cubicBezTo>
                    <a:pt x="22" y="41"/>
                    <a:pt x="22" y="41"/>
                    <a:pt x="20" y="42"/>
                  </a:cubicBezTo>
                  <a:cubicBezTo>
                    <a:pt x="19" y="44"/>
                    <a:pt x="27" y="43"/>
                    <a:pt x="28" y="44"/>
                  </a:cubicBezTo>
                  <a:cubicBezTo>
                    <a:pt x="30" y="44"/>
                    <a:pt x="30" y="44"/>
                    <a:pt x="32" y="43"/>
                  </a:cubicBezTo>
                  <a:cubicBezTo>
                    <a:pt x="33" y="41"/>
                    <a:pt x="36" y="43"/>
                    <a:pt x="37" y="42"/>
                  </a:cubicBezTo>
                  <a:cubicBezTo>
                    <a:pt x="38" y="41"/>
                    <a:pt x="39" y="40"/>
                    <a:pt x="40" y="39"/>
                  </a:cubicBezTo>
                  <a:cubicBezTo>
                    <a:pt x="41" y="37"/>
                    <a:pt x="40" y="35"/>
                    <a:pt x="41" y="34"/>
                  </a:cubicBezTo>
                  <a:cubicBezTo>
                    <a:pt x="41" y="32"/>
                    <a:pt x="45" y="24"/>
                    <a:pt x="40" y="24"/>
                  </a:cubicBezTo>
                  <a:cubicBezTo>
                    <a:pt x="40" y="25"/>
                    <a:pt x="41" y="24"/>
                    <a:pt x="40" y="2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6" name="Freeform 628">
              <a:extLst>
                <a:ext uri="{FF2B5EF4-FFF2-40B4-BE49-F238E27FC236}">
                  <a16:creationId xmlns:a16="http://schemas.microsoft.com/office/drawing/2014/main" id="{53B60C93-75E7-44E6-85BC-F632F8D376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21870" y="4400263"/>
              <a:ext cx="928586" cy="941329"/>
            </a:xfrm>
            <a:custGeom>
              <a:avLst/>
              <a:gdLst>
                <a:gd name="T0" fmla="*/ 188 w 199"/>
                <a:gd name="T1" fmla="*/ 51 h 201"/>
                <a:gd name="T2" fmla="*/ 165 w 199"/>
                <a:gd name="T3" fmla="*/ 41 h 201"/>
                <a:gd name="T4" fmla="*/ 135 w 199"/>
                <a:gd name="T5" fmla="*/ 30 h 201"/>
                <a:gd name="T6" fmla="*/ 122 w 199"/>
                <a:gd name="T7" fmla="*/ 36 h 201"/>
                <a:gd name="T8" fmla="*/ 116 w 199"/>
                <a:gd name="T9" fmla="*/ 29 h 201"/>
                <a:gd name="T10" fmla="*/ 111 w 199"/>
                <a:gd name="T11" fmla="*/ 33 h 201"/>
                <a:gd name="T12" fmla="*/ 120 w 199"/>
                <a:gd name="T13" fmla="*/ 23 h 201"/>
                <a:gd name="T14" fmla="*/ 116 w 199"/>
                <a:gd name="T15" fmla="*/ 8 h 201"/>
                <a:gd name="T16" fmla="*/ 105 w 199"/>
                <a:gd name="T17" fmla="*/ 15 h 201"/>
                <a:gd name="T18" fmla="*/ 93 w 199"/>
                <a:gd name="T19" fmla="*/ 14 h 201"/>
                <a:gd name="T20" fmla="*/ 77 w 199"/>
                <a:gd name="T21" fmla="*/ 19 h 201"/>
                <a:gd name="T22" fmla="*/ 69 w 199"/>
                <a:gd name="T23" fmla="*/ 1 h 201"/>
                <a:gd name="T24" fmla="*/ 56 w 199"/>
                <a:gd name="T25" fmla="*/ 7 h 201"/>
                <a:gd name="T26" fmla="*/ 50 w 199"/>
                <a:gd name="T27" fmla="*/ 11 h 201"/>
                <a:gd name="T28" fmla="*/ 51 w 199"/>
                <a:gd name="T29" fmla="*/ 16 h 201"/>
                <a:gd name="T30" fmla="*/ 41 w 199"/>
                <a:gd name="T31" fmla="*/ 22 h 201"/>
                <a:gd name="T32" fmla="*/ 27 w 199"/>
                <a:gd name="T33" fmla="*/ 18 h 201"/>
                <a:gd name="T34" fmla="*/ 25 w 199"/>
                <a:gd name="T35" fmla="*/ 21 h 201"/>
                <a:gd name="T36" fmla="*/ 22 w 199"/>
                <a:gd name="T37" fmla="*/ 39 h 201"/>
                <a:gd name="T38" fmla="*/ 10 w 199"/>
                <a:gd name="T39" fmla="*/ 49 h 201"/>
                <a:gd name="T40" fmla="*/ 2 w 199"/>
                <a:gd name="T41" fmla="*/ 66 h 201"/>
                <a:gd name="T42" fmla="*/ 9 w 199"/>
                <a:gd name="T43" fmla="*/ 75 h 201"/>
                <a:gd name="T44" fmla="*/ 24 w 199"/>
                <a:gd name="T45" fmla="*/ 81 h 201"/>
                <a:gd name="T46" fmla="*/ 39 w 199"/>
                <a:gd name="T47" fmla="*/ 76 h 201"/>
                <a:gd name="T48" fmla="*/ 49 w 199"/>
                <a:gd name="T49" fmla="*/ 88 h 201"/>
                <a:gd name="T50" fmla="*/ 61 w 199"/>
                <a:gd name="T51" fmla="*/ 94 h 201"/>
                <a:gd name="T52" fmla="*/ 68 w 199"/>
                <a:gd name="T53" fmla="*/ 102 h 201"/>
                <a:gd name="T54" fmla="*/ 80 w 199"/>
                <a:gd name="T55" fmla="*/ 114 h 201"/>
                <a:gd name="T56" fmla="*/ 82 w 199"/>
                <a:gd name="T57" fmla="*/ 135 h 201"/>
                <a:gd name="T58" fmla="*/ 93 w 199"/>
                <a:gd name="T59" fmla="*/ 145 h 201"/>
                <a:gd name="T60" fmla="*/ 98 w 199"/>
                <a:gd name="T61" fmla="*/ 157 h 201"/>
                <a:gd name="T62" fmla="*/ 90 w 199"/>
                <a:gd name="T63" fmla="*/ 173 h 201"/>
                <a:gd name="T64" fmla="*/ 86 w 199"/>
                <a:gd name="T65" fmla="*/ 181 h 201"/>
                <a:gd name="T66" fmla="*/ 94 w 199"/>
                <a:gd name="T67" fmla="*/ 187 h 201"/>
                <a:gd name="T68" fmla="*/ 107 w 199"/>
                <a:gd name="T69" fmla="*/ 197 h 201"/>
                <a:gd name="T70" fmla="*/ 119 w 199"/>
                <a:gd name="T71" fmla="*/ 180 h 201"/>
                <a:gd name="T72" fmla="*/ 128 w 199"/>
                <a:gd name="T73" fmla="*/ 157 h 201"/>
                <a:gd name="T74" fmla="*/ 137 w 199"/>
                <a:gd name="T75" fmla="*/ 149 h 201"/>
                <a:gd name="T76" fmla="*/ 144 w 199"/>
                <a:gd name="T77" fmla="*/ 147 h 201"/>
                <a:gd name="T78" fmla="*/ 155 w 199"/>
                <a:gd name="T79" fmla="*/ 142 h 201"/>
                <a:gd name="T80" fmla="*/ 163 w 199"/>
                <a:gd name="T81" fmla="*/ 139 h 201"/>
                <a:gd name="T82" fmla="*/ 169 w 199"/>
                <a:gd name="T83" fmla="*/ 130 h 201"/>
                <a:gd name="T84" fmla="*/ 175 w 199"/>
                <a:gd name="T85" fmla="*/ 116 h 201"/>
                <a:gd name="T86" fmla="*/ 176 w 199"/>
                <a:gd name="T87" fmla="*/ 98 h 201"/>
                <a:gd name="T88" fmla="*/ 178 w 199"/>
                <a:gd name="T89" fmla="*/ 91 h 201"/>
                <a:gd name="T90" fmla="*/ 182 w 199"/>
                <a:gd name="T91" fmla="*/ 86 h 201"/>
                <a:gd name="T92" fmla="*/ 196 w 199"/>
                <a:gd name="T93" fmla="*/ 57 h 201"/>
                <a:gd name="T94" fmla="*/ 110 w 199"/>
                <a:gd name="T95" fmla="*/ 190 h 201"/>
                <a:gd name="T96" fmla="*/ 115 w 199"/>
                <a:gd name="T97" fmla="*/ 18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9" h="201">
                  <a:moveTo>
                    <a:pt x="196" y="57"/>
                  </a:moveTo>
                  <a:cubicBezTo>
                    <a:pt x="195" y="55"/>
                    <a:pt x="195" y="53"/>
                    <a:pt x="194" y="52"/>
                  </a:cubicBezTo>
                  <a:cubicBezTo>
                    <a:pt x="192" y="51"/>
                    <a:pt x="189" y="52"/>
                    <a:pt x="188" y="51"/>
                  </a:cubicBezTo>
                  <a:cubicBezTo>
                    <a:pt x="183" y="50"/>
                    <a:pt x="180" y="46"/>
                    <a:pt x="177" y="44"/>
                  </a:cubicBezTo>
                  <a:cubicBezTo>
                    <a:pt x="175" y="43"/>
                    <a:pt x="173" y="42"/>
                    <a:pt x="172" y="41"/>
                  </a:cubicBezTo>
                  <a:cubicBezTo>
                    <a:pt x="169" y="40"/>
                    <a:pt x="168" y="41"/>
                    <a:pt x="165" y="41"/>
                  </a:cubicBezTo>
                  <a:cubicBezTo>
                    <a:pt x="161" y="42"/>
                    <a:pt x="157" y="37"/>
                    <a:pt x="153" y="39"/>
                  </a:cubicBezTo>
                  <a:cubicBezTo>
                    <a:pt x="150" y="40"/>
                    <a:pt x="147" y="35"/>
                    <a:pt x="145" y="34"/>
                  </a:cubicBezTo>
                  <a:cubicBezTo>
                    <a:pt x="142" y="32"/>
                    <a:pt x="138" y="30"/>
                    <a:pt x="135" y="30"/>
                  </a:cubicBezTo>
                  <a:cubicBezTo>
                    <a:pt x="133" y="29"/>
                    <a:pt x="131" y="29"/>
                    <a:pt x="130" y="30"/>
                  </a:cubicBezTo>
                  <a:cubicBezTo>
                    <a:pt x="129" y="33"/>
                    <a:pt x="126" y="34"/>
                    <a:pt x="125" y="36"/>
                  </a:cubicBezTo>
                  <a:cubicBezTo>
                    <a:pt x="123" y="39"/>
                    <a:pt x="124" y="38"/>
                    <a:pt x="122" y="36"/>
                  </a:cubicBezTo>
                  <a:cubicBezTo>
                    <a:pt x="122" y="36"/>
                    <a:pt x="121" y="35"/>
                    <a:pt x="121" y="35"/>
                  </a:cubicBezTo>
                  <a:cubicBezTo>
                    <a:pt x="119" y="34"/>
                    <a:pt x="120" y="36"/>
                    <a:pt x="119" y="37"/>
                  </a:cubicBezTo>
                  <a:cubicBezTo>
                    <a:pt x="118" y="38"/>
                    <a:pt x="115" y="29"/>
                    <a:pt x="116" y="29"/>
                  </a:cubicBezTo>
                  <a:cubicBezTo>
                    <a:pt x="116" y="29"/>
                    <a:pt x="113" y="33"/>
                    <a:pt x="112" y="33"/>
                  </a:cubicBezTo>
                  <a:cubicBezTo>
                    <a:pt x="112" y="33"/>
                    <a:pt x="116" y="30"/>
                    <a:pt x="115" y="29"/>
                  </a:cubicBezTo>
                  <a:cubicBezTo>
                    <a:pt x="113" y="28"/>
                    <a:pt x="113" y="33"/>
                    <a:pt x="111" y="33"/>
                  </a:cubicBezTo>
                  <a:cubicBezTo>
                    <a:pt x="111" y="33"/>
                    <a:pt x="115" y="27"/>
                    <a:pt x="115" y="26"/>
                  </a:cubicBezTo>
                  <a:cubicBezTo>
                    <a:pt x="115" y="25"/>
                    <a:pt x="117" y="25"/>
                    <a:pt x="117" y="24"/>
                  </a:cubicBezTo>
                  <a:cubicBezTo>
                    <a:pt x="118" y="23"/>
                    <a:pt x="119" y="25"/>
                    <a:pt x="120" y="23"/>
                  </a:cubicBezTo>
                  <a:cubicBezTo>
                    <a:pt x="121" y="22"/>
                    <a:pt x="120" y="22"/>
                    <a:pt x="120" y="20"/>
                  </a:cubicBezTo>
                  <a:cubicBezTo>
                    <a:pt x="121" y="19"/>
                    <a:pt x="121" y="17"/>
                    <a:pt x="119" y="16"/>
                  </a:cubicBezTo>
                  <a:cubicBezTo>
                    <a:pt x="116" y="15"/>
                    <a:pt x="116" y="11"/>
                    <a:pt x="116" y="8"/>
                  </a:cubicBezTo>
                  <a:cubicBezTo>
                    <a:pt x="116" y="7"/>
                    <a:pt x="115" y="6"/>
                    <a:pt x="114" y="5"/>
                  </a:cubicBezTo>
                  <a:cubicBezTo>
                    <a:pt x="113" y="4"/>
                    <a:pt x="112" y="7"/>
                    <a:pt x="111" y="8"/>
                  </a:cubicBezTo>
                  <a:cubicBezTo>
                    <a:pt x="110" y="11"/>
                    <a:pt x="108" y="15"/>
                    <a:pt x="105" y="15"/>
                  </a:cubicBezTo>
                  <a:cubicBezTo>
                    <a:pt x="104" y="15"/>
                    <a:pt x="103" y="14"/>
                    <a:pt x="101" y="14"/>
                  </a:cubicBezTo>
                  <a:cubicBezTo>
                    <a:pt x="100" y="14"/>
                    <a:pt x="99" y="15"/>
                    <a:pt x="98" y="14"/>
                  </a:cubicBezTo>
                  <a:cubicBezTo>
                    <a:pt x="96" y="13"/>
                    <a:pt x="95" y="14"/>
                    <a:pt x="93" y="14"/>
                  </a:cubicBezTo>
                  <a:cubicBezTo>
                    <a:pt x="91" y="14"/>
                    <a:pt x="92" y="14"/>
                    <a:pt x="91" y="16"/>
                  </a:cubicBezTo>
                  <a:cubicBezTo>
                    <a:pt x="90" y="17"/>
                    <a:pt x="85" y="16"/>
                    <a:pt x="84" y="17"/>
                  </a:cubicBezTo>
                  <a:cubicBezTo>
                    <a:pt x="82" y="17"/>
                    <a:pt x="79" y="19"/>
                    <a:pt x="77" y="19"/>
                  </a:cubicBezTo>
                  <a:cubicBezTo>
                    <a:pt x="74" y="19"/>
                    <a:pt x="72" y="15"/>
                    <a:pt x="72" y="13"/>
                  </a:cubicBezTo>
                  <a:cubicBezTo>
                    <a:pt x="70" y="10"/>
                    <a:pt x="74" y="8"/>
                    <a:pt x="73" y="5"/>
                  </a:cubicBezTo>
                  <a:cubicBezTo>
                    <a:pt x="72" y="3"/>
                    <a:pt x="71" y="0"/>
                    <a:pt x="69" y="1"/>
                  </a:cubicBezTo>
                  <a:cubicBezTo>
                    <a:pt x="69" y="2"/>
                    <a:pt x="62" y="5"/>
                    <a:pt x="61" y="5"/>
                  </a:cubicBezTo>
                  <a:cubicBezTo>
                    <a:pt x="60" y="5"/>
                    <a:pt x="58" y="5"/>
                    <a:pt x="58" y="6"/>
                  </a:cubicBezTo>
                  <a:cubicBezTo>
                    <a:pt x="57" y="6"/>
                    <a:pt x="57" y="9"/>
                    <a:pt x="56" y="7"/>
                  </a:cubicBezTo>
                  <a:cubicBezTo>
                    <a:pt x="55" y="6"/>
                    <a:pt x="47" y="5"/>
                    <a:pt x="47" y="6"/>
                  </a:cubicBezTo>
                  <a:cubicBezTo>
                    <a:pt x="47" y="6"/>
                    <a:pt x="49" y="7"/>
                    <a:pt x="49" y="7"/>
                  </a:cubicBezTo>
                  <a:cubicBezTo>
                    <a:pt x="50" y="8"/>
                    <a:pt x="50" y="9"/>
                    <a:pt x="50" y="11"/>
                  </a:cubicBezTo>
                  <a:cubicBezTo>
                    <a:pt x="51" y="11"/>
                    <a:pt x="51" y="13"/>
                    <a:pt x="52" y="14"/>
                  </a:cubicBezTo>
                  <a:cubicBezTo>
                    <a:pt x="52" y="14"/>
                    <a:pt x="54" y="14"/>
                    <a:pt x="54" y="14"/>
                  </a:cubicBezTo>
                  <a:cubicBezTo>
                    <a:pt x="54" y="15"/>
                    <a:pt x="52" y="16"/>
                    <a:pt x="51" y="16"/>
                  </a:cubicBezTo>
                  <a:cubicBezTo>
                    <a:pt x="50" y="17"/>
                    <a:pt x="50" y="18"/>
                    <a:pt x="49" y="19"/>
                  </a:cubicBezTo>
                  <a:cubicBezTo>
                    <a:pt x="49" y="19"/>
                    <a:pt x="44" y="23"/>
                    <a:pt x="43" y="22"/>
                  </a:cubicBezTo>
                  <a:cubicBezTo>
                    <a:pt x="43" y="21"/>
                    <a:pt x="42" y="21"/>
                    <a:pt x="41" y="22"/>
                  </a:cubicBezTo>
                  <a:cubicBezTo>
                    <a:pt x="40" y="23"/>
                    <a:pt x="38" y="21"/>
                    <a:pt x="38" y="21"/>
                  </a:cubicBezTo>
                  <a:cubicBezTo>
                    <a:pt x="36" y="20"/>
                    <a:pt x="35" y="16"/>
                    <a:pt x="34" y="16"/>
                  </a:cubicBezTo>
                  <a:cubicBezTo>
                    <a:pt x="32" y="15"/>
                    <a:pt x="29" y="18"/>
                    <a:pt x="27" y="18"/>
                  </a:cubicBezTo>
                  <a:cubicBezTo>
                    <a:pt x="25" y="18"/>
                    <a:pt x="23" y="18"/>
                    <a:pt x="21" y="18"/>
                  </a:cubicBezTo>
                  <a:cubicBezTo>
                    <a:pt x="21" y="18"/>
                    <a:pt x="21" y="20"/>
                    <a:pt x="22" y="20"/>
                  </a:cubicBezTo>
                  <a:cubicBezTo>
                    <a:pt x="22" y="21"/>
                    <a:pt x="24" y="21"/>
                    <a:pt x="25" y="21"/>
                  </a:cubicBezTo>
                  <a:cubicBezTo>
                    <a:pt x="25" y="22"/>
                    <a:pt x="21" y="23"/>
                    <a:pt x="20" y="23"/>
                  </a:cubicBezTo>
                  <a:cubicBezTo>
                    <a:pt x="19" y="24"/>
                    <a:pt x="21" y="27"/>
                    <a:pt x="22" y="28"/>
                  </a:cubicBezTo>
                  <a:cubicBezTo>
                    <a:pt x="24" y="32"/>
                    <a:pt x="24" y="35"/>
                    <a:pt x="22" y="39"/>
                  </a:cubicBezTo>
                  <a:cubicBezTo>
                    <a:pt x="22" y="41"/>
                    <a:pt x="22" y="47"/>
                    <a:pt x="20" y="47"/>
                  </a:cubicBezTo>
                  <a:cubicBezTo>
                    <a:pt x="19" y="48"/>
                    <a:pt x="17" y="47"/>
                    <a:pt x="15" y="48"/>
                  </a:cubicBezTo>
                  <a:cubicBezTo>
                    <a:pt x="14" y="49"/>
                    <a:pt x="11" y="49"/>
                    <a:pt x="10" y="49"/>
                  </a:cubicBezTo>
                  <a:cubicBezTo>
                    <a:pt x="5" y="51"/>
                    <a:pt x="5" y="53"/>
                    <a:pt x="5" y="57"/>
                  </a:cubicBezTo>
                  <a:cubicBezTo>
                    <a:pt x="5" y="59"/>
                    <a:pt x="2" y="59"/>
                    <a:pt x="2" y="60"/>
                  </a:cubicBezTo>
                  <a:cubicBezTo>
                    <a:pt x="2" y="63"/>
                    <a:pt x="0" y="64"/>
                    <a:pt x="2" y="66"/>
                  </a:cubicBezTo>
                  <a:cubicBezTo>
                    <a:pt x="4" y="68"/>
                    <a:pt x="4" y="70"/>
                    <a:pt x="5" y="72"/>
                  </a:cubicBezTo>
                  <a:cubicBezTo>
                    <a:pt x="5" y="73"/>
                    <a:pt x="6" y="73"/>
                    <a:pt x="7" y="73"/>
                  </a:cubicBezTo>
                  <a:cubicBezTo>
                    <a:pt x="8" y="73"/>
                    <a:pt x="8" y="74"/>
                    <a:pt x="9" y="75"/>
                  </a:cubicBezTo>
                  <a:cubicBezTo>
                    <a:pt x="11" y="78"/>
                    <a:pt x="16" y="75"/>
                    <a:pt x="18" y="73"/>
                  </a:cubicBezTo>
                  <a:cubicBezTo>
                    <a:pt x="18" y="76"/>
                    <a:pt x="16" y="81"/>
                    <a:pt x="19" y="82"/>
                  </a:cubicBezTo>
                  <a:cubicBezTo>
                    <a:pt x="20" y="82"/>
                    <a:pt x="23" y="81"/>
                    <a:pt x="24" y="81"/>
                  </a:cubicBezTo>
                  <a:cubicBezTo>
                    <a:pt x="27" y="82"/>
                    <a:pt x="28" y="82"/>
                    <a:pt x="30" y="80"/>
                  </a:cubicBezTo>
                  <a:cubicBezTo>
                    <a:pt x="30" y="79"/>
                    <a:pt x="32" y="79"/>
                    <a:pt x="33" y="79"/>
                  </a:cubicBezTo>
                  <a:cubicBezTo>
                    <a:pt x="35" y="77"/>
                    <a:pt x="37" y="76"/>
                    <a:pt x="39" y="76"/>
                  </a:cubicBezTo>
                  <a:cubicBezTo>
                    <a:pt x="41" y="75"/>
                    <a:pt x="46" y="73"/>
                    <a:pt x="44" y="77"/>
                  </a:cubicBezTo>
                  <a:cubicBezTo>
                    <a:pt x="44" y="79"/>
                    <a:pt x="43" y="81"/>
                    <a:pt x="44" y="83"/>
                  </a:cubicBezTo>
                  <a:cubicBezTo>
                    <a:pt x="45" y="85"/>
                    <a:pt x="47" y="87"/>
                    <a:pt x="49" y="88"/>
                  </a:cubicBezTo>
                  <a:cubicBezTo>
                    <a:pt x="51" y="90"/>
                    <a:pt x="54" y="89"/>
                    <a:pt x="56" y="90"/>
                  </a:cubicBezTo>
                  <a:cubicBezTo>
                    <a:pt x="57" y="91"/>
                    <a:pt x="58" y="92"/>
                    <a:pt x="59" y="92"/>
                  </a:cubicBezTo>
                  <a:cubicBezTo>
                    <a:pt x="60" y="92"/>
                    <a:pt x="61" y="93"/>
                    <a:pt x="61" y="94"/>
                  </a:cubicBezTo>
                  <a:cubicBezTo>
                    <a:pt x="63" y="94"/>
                    <a:pt x="68" y="93"/>
                    <a:pt x="68" y="96"/>
                  </a:cubicBezTo>
                  <a:cubicBezTo>
                    <a:pt x="69" y="98"/>
                    <a:pt x="68" y="98"/>
                    <a:pt x="69" y="100"/>
                  </a:cubicBezTo>
                  <a:cubicBezTo>
                    <a:pt x="70" y="101"/>
                    <a:pt x="69" y="101"/>
                    <a:pt x="68" y="102"/>
                  </a:cubicBezTo>
                  <a:cubicBezTo>
                    <a:pt x="68" y="102"/>
                    <a:pt x="70" y="107"/>
                    <a:pt x="70" y="108"/>
                  </a:cubicBezTo>
                  <a:cubicBezTo>
                    <a:pt x="70" y="109"/>
                    <a:pt x="78" y="108"/>
                    <a:pt x="79" y="108"/>
                  </a:cubicBezTo>
                  <a:cubicBezTo>
                    <a:pt x="79" y="110"/>
                    <a:pt x="78" y="113"/>
                    <a:pt x="80" y="114"/>
                  </a:cubicBezTo>
                  <a:cubicBezTo>
                    <a:pt x="83" y="116"/>
                    <a:pt x="83" y="118"/>
                    <a:pt x="82" y="122"/>
                  </a:cubicBezTo>
                  <a:cubicBezTo>
                    <a:pt x="81" y="124"/>
                    <a:pt x="80" y="127"/>
                    <a:pt x="81" y="130"/>
                  </a:cubicBezTo>
                  <a:cubicBezTo>
                    <a:pt x="81" y="131"/>
                    <a:pt x="82" y="133"/>
                    <a:pt x="82" y="135"/>
                  </a:cubicBezTo>
                  <a:cubicBezTo>
                    <a:pt x="82" y="136"/>
                    <a:pt x="80" y="138"/>
                    <a:pt x="82" y="138"/>
                  </a:cubicBezTo>
                  <a:cubicBezTo>
                    <a:pt x="83" y="139"/>
                    <a:pt x="86" y="140"/>
                    <a:pt x="88" y="139"/>
                  </a:cubicBezTo>
                  <a:cubicBezTo>
                    <a:pt x="90" y="137"/>
                    <a:pt x="94" y="144"/>
                    <a:pt x="93" y="145"/>
                  </a:cubicBezTo>
                  <a:cubicBezTo>
                    <a:pt x="93" y="146"/>
                    <a:pt x="93" y="147"/>
                    <a:pt x="94" y="148"/>
                  </a:cubicBezTo>
                  <a:cubicBezTo>
                    <a:pt x="95" y="149"/>
                    <a:pt x="97" y="147"/>
                    <a:pt x="98" y="148"/>
                  </a:cubicBezTo>
                  <a:cubicBezTo>
                    <a:pt x="102" y="150"/>
                    <a:pt x="98" y="154"/>
                    <a:pt x="98" y="157"/>
                  </a:cubicBezTo>
                  <a:cubicBezTo>
                    <a:pt x="100" y="154"/>
                    <a:pt x="102" y="160"/>
                    <a:pt x="102" y="160"/>
                  </a:cubicBezTo>
                  <a:cubicBezTo>
                    <a:pt x="103" y="164"/>
                    <a:pt x="101" y="165"/>
                    <a:pt x="98" y="166"/>
                  </a:cubicBezTo>
                  <a:cubicBezTo>
                    <a:pt x="94" y="168"/>
                    <a:pt x="92" y="170"/>
                    <a:pt x="90" y="173"/>
                  </a:cubicBezTo>
                  <a:cubicBezTo>
                    <a:pt x="89" y="175"/>
                    <a:pt x="88" y="176"/>
                    <a:pt x="86" y="177"/>
                  </a:cubicBezTo>
                  <a:cubicBezTo>
                    <a:pt x="85" y="179"/>
                    <a:pt x="83" y="180"/>
                    <a:pt x="81" y="182"/>
                  </a:cubicBezTo>
                  <a:cubicBezTo>
                    <a:pt x="83" y="182"/>
                    <a:pt x="85" y="181"/>
                    <a:pt x="86" y="181"/>
                  </a:cubicBezTo>
                  <a:cubicBezTo>
                    <a:pt x="87" y="181"/>
                    <a:pt x="88" y="183"/>
                    <a:pt x="89" y="183"/>
                  </a:cubicBezTo>
                  <a:cubicBezTo>
                    <a:pt x="89" y="184"/>
                    <a:pt x="90" y="185"/>
                    <a:pt x="91" y="186"/>
                  </a:cubicBezTo>
                  <a:cubicBezTo>
                    <a:pt x="92" y="187"/>
                    <a:pt x="93" y="186"/>
                    <a:pt x="94" y="187"/>
                  </a:cubicBezTo>
                  <a:cubicBezTo>
                    <a:pt x="96" y="189"/>
                    <a:pt x="100" y="190"/>
                    <a:pt x="101" y="193"/>
                  </a:cubicBezTo>
                  <a:cubicBezTo>
                    <a:pt x="102" y="195"/>
                    <a:pt x="103" y="199"/>
                    <a:pt x="104" y="201"/>
                  </a:cubicBezTo>
                  <a:cubicBezTo>
                    <a:pt x="105" y="200"/>
                    <a:pt x="106" y="199"/>
                    <a:pt x="107" y="197"/>
                  </a:cubicBezTo>
                  <a:cubicBezTo>
                    <a:pt x="107" y="196"/>
                    <a:pt x="108" y="194"/>
                    <a:pt x="109" y="193"/>
                  </a:cubicBezTo>
                  <a:cubicBezTo>
                    <a:pt x="110" y="190"/>
                    <a:pt x="113" y="189"/>
                    <a:pt x="116" y="187"/>
                  </a:cubicBezTo>
                  <a:cubicBezTo>
                    <a:pt x="118" y="185"/>
                    <a:pt x="118" y="183"/>
                    <a:pt x="119" y="180"/>
                  </a:cubicBezTo>
                  <a:cubicBezTo>
                    <a:pt x="121" y="176"/>
                    <a:pt x="124" y="175"/>
                    <a:pt x="126" y="172"/>
                  </a:cubicBezTo>
                  <a:cubicBezTo>
                    <a:pt x="129" y="169"/>
                    <a:pt x="126" y="165"/>
                    <a:pt x="127" y="161"/>
                  </a:cubicBezTo>
                  <a:cubicBezTo>
                    <a:pt x="128" y="160"/>
                    <a:pt x="128" y="159"/>
                    <a:pt x="128" y="157"/>
                  </a:cubicBezTo>
                  <a:cubicBezTo>
                    <a:pt x="128" y="156"/>
                    <a:pt x="128" y="156"/>
                    <a:pt x="129" y="156"/>
                  </a:cubicBezTo>
                  <a:cubicBezTo>
                    <a:pt x="131" y="155"/>
                    <a:pt x="132" y="153"/>
                    <a:pt x="133" y="152"/>
                  </a:cubicBezTo>
                  <a:cubicBezTo>
                    <a:pt x="134" y="151"/>
                    <a:pt x="135" y="150"/>
                    <a:pt x="137" y="149"/>
                  </a:cubicBezTo>
                  <a:cubicBezTo>
                    <a:pt x="138" y="149"/>
                    <a:pt x="139" y="148"/>
                    <a:pt x="141" y="147"/>
                  </a:cubicBezTo>
                  <a:cubicBezTo>
                    <a:pt x="142" y="147"/>
                    <a:pt x="143" y="148"/>
                    <a:pt x="144" y="148"/>
                  </a:cubicBezTo>
                  <a:cubicBezTo>
                    <a:pt x="145" y="148"/>
                    <a:pt x="144" y="147"/>
                    <a:pt x="144" y="147"/>
                  </a:cubicBezTo>
                  <a:cubicBezTo>
                    <a:pt x="143" y="146"/>
                    <a:pt x="147" y="145"/>
                    <a:pt x="147" y="145"/>
                  </a:cubicBezTo>
                  <a:cubicBezTo>
                    <a:pt x="147" y="145"/>
                    <a:pt x="149" y="142"/>
                    <a:pt x="149" y="143"/>
                  </a:cubicBezTo>
                  <a:cubicBezTo>
                    <a:pt x="150" y="144"/>
                    <a:pt x="155" y="142"/>
                    <a:pt x="155" y="142"/>
                  </a:cubicBezTo>
                  <a:cubicBezTo>
                    <a:pt x="156" y="142"/>
                    <a:pt x="155" y="143"/>
                    <a:pt x="156" y="143"/>
                  </a:cubicBezTo>
                  <a:cubicBezTo>
                    <a:pt x="157" y="143"/>
                    <a:pt x="160" y="143"/>
                    <a:pt x="161" y="142"/>
                  </a:cubicBezTo>
                  <a:cubicBezTo>
                    <a:pt x="162" y="141"/>
                    <a:pt x="162" y="140"/>
                    <a:pt x="163" y="139"/>
                  </a:cubicBezTo>
                  <a:cubicBezTo>
                    <a:pt x="164" y="139"/>
                    <a:pt x="165" y="138"/>
                    <a:pt x="165" y="137"/>
                  </a:cubicBezTo>
                  <a:cubicBezTo>
                    <a:pt x="166" y="136"/>
                    <a:pt x="165" y="134"/>
                    <a:pt x="166" y="133"/>
                  </a:cubicBezTo>
                  <a:cubicBezTo>
                    <a:pt x="167" y="132"/>
                    <a:pt x="168" y="131"/>
                    <a:pt x="169" y="130"/>
                  </a:cubicBezTo>
                  <a:cubicBezTo>
                    <a:pt x="171" y="127"/>
                    <a:pt x="172" y="126"/>
                    <a:pt x="172" y="123"/>
                  </a:cubicBezTo>
                  <a:cubicBezTo>
                    <a:pt x="172" y="121"/>
                    <a:pt x="172" y="120"/>
                    <a:pt x="173" y="118"/>
                  </a:cubicBezTo>
                  <a:cubicBezTo>
                    <a:pt x="173" y="117"/>
                    <a:pt x="174" y="117"/>
                    <a:pt x="175" y="116"/>
                  </a:cubicBezTo>
                  <a:cubicBezTo>
                    <a:pt x="176" y="115"/>
                    <a:pt x="175" y="113"/>
                    <a:pt x="175" y="112"/>
                  </a:cubicBezTo>
                  <a:cubicBezTo>
                    <a:pt x="175" y="110"/>
                    <a:pt x="176" y="109"/>
                    <a:pt x="176" y="107"/>
                  </a:cubicBezTo>
                  <a:cubicBezTo>
                    <a:pt x="177" y="104"/>
                    <a:pt x="176" y="101"/>
                    <a:pt x="176" y="98"/>
                  </a:cubicBezTo>
                  <a:cubicBezTo>
                    <a:pt x="176" y="96"/>
                    <a:pt x="175" y="94"/>
                    <a:pt x="176" y="93"/>
                  </a:cubicBezTo>
                  <a:cubicBezTo>
                    <a:pt x="177" y="91"/>
                    <a:pt x="176" y="92"/>
                    <a:pt x="176" y="90"/>
                  </a:cubicBezTo>
                  <a:cubicBezTo>
                    <a:pt x="176" y="90"/>
                    <a:pt x="178" y="91"/>
                    <a:pt x="178" y="91"/>
                  </a:cubicBezTo>
                  <a:cubicBezTo>
                    <a:pt x="178" y="91"/>
                    <a:pt x="178" y="90"/>
                    <a:pt x="178" y="90"/>
                  </a:cubicBezTo>
                  <a:cubicBezTo>
                    <a:pt x="178" y="90"/>
                    <a:pt x="179" y="90"/>
                    <a:pt x="179" y="90"/>
                  </a:cubicBezTo>
                  <a:cubicBezTo>
                    <a:pt x="181" y="90"/>
                    <a:pt x="182" y="87"/>
                    <a:pt x="182" y="86"/>
                  </a:cubicBezTo>
                  <a:cubicBezTo>
                    <a:pt x="183" y="85"/>
                    <a:pt x="184" y="83"/>
                    <a:pt x="185" y="81"/>
                  </a:cubicBezTo>
                  <a:cubicBezTo>
                    <a:pt x="187" y="79"/>
                    <a:pt x="189" y="79"/>
                    <a:pt x="190" y="77"/>
                  </a:cubicBezTo>
                  <a:cubicBezTo>
                    <a:pt x="195" y="71"/>
                    <a:pt x="199" y="64"/>
                    <a:pt x="196" y="57"/>
                  </a:cubicBezTo>
                  <a:cubicBezTo>
                    <a:pt x="194" y="53"/>
                    <a:pt x="198" y="60"/>
                    <a:pt x="196" y="57"/>
                  </a:cubicBezTo>
                  <a:close/>
                  <a:moveTo>
                    <a:pt x="115" y="186"/>
                  </a:moveTo>
                  <a:cubicBezTo>
                    <a:pt x="113" y="187"/>
                    <a:pt x="112" y="189"/>
                    <a:pt x="110" y="190"/>
                  </a:cubicBezTo>
                  <a:cubicBezTo>
                    <a:pt x="107" y="191"/>
                    <a:pt x="112" y="188"/>
                    <a:pt x="112" y="187"/>
                  </a:cubicBezTo>
                  <a:cubicBezTo>
                    <a:pt x="113" y="186"/>
                    <a:pt x="114" y="184"/>
                    <a:pt x="116" y="182"/>
                  </a:cubicBezTo>
                  <a:cubicBezTo>
                    <a:pt x="118" y="180"/>
                    <a:pt x="117" y="184"/>
                    <a:pt x="115" y="186"/>
                  </a:cubicBezTo>
                  <a:cubicBezTo>
                    <a:pt x="115" y="186"/>
                    <a:pt x="116" y="185"/>
                    <a:pt x="115" y="18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7" name="Freeform 629">
              <a:extLst>
                <a:ext uri="{FF2B5EF4-FFF2-40B4-BE49-F238E27FC236}">
                  <a16:creationId xmlns:a16="http://schemas.microsoft.com/office/drawing/2014/main" id="{3FD7AAD3-6B84-46FF-80AC-24B74FDFE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1836" y="5242840"/>
              <a:ext cx="125829" cy="130608"/>
            </a:xfrm>
            <a:custGeom>
              <a:avLst/>
              <a:gdLst>
                <a:gd name="T0" fmla="*/ 21 w 27"/>
                <a:gd name="T1" fmla="*/ 10 h 28"/>
                <a:gd name="T2" fmla="*/ 17 w 27"/>
                <a:gd name="T3" fmla="*/ 7 h 28"/>
                <a:gd name="T4" fmla="*/ 14 w 27"/>
                <a:gd name="T5" fmla="*/ 6 h 28"/>
                <a:gd name="T6" fmla="*/ 11 w 27"/>
                <a:gd name="T7" fmla="*/ 3 h 28"/>
                <a:gd name="T8" fmla="*/ 6 w 27"/>
                <a:gd name="T9" fmla="*/ 2 h 28"/>
                <a:gd name="T10" fmla="*/ 4 w 27"/>
                <a:gd name="T11" fmla="*/ 3 h 28"/>
                <a:gd name="T12" fmla="*/ 3 w 27"/>
                <a:gd name="T13" fmla="*/ 6 h 28"/>
                <a:gd name="T14" fmla="*/ 3 w 27"/>
                <a:gd name="T15" fmla="*/ 12 h 28"/>
                <a:gd name="T16" fmla="*/ 2 w 27"/>
                <a:gd name="T17" fmla="*/ 17 h 28"/>
                <a:gd name="T18" fmla="*/ 1 w 27"/>
                <a:gd name="T19" fmla="*/ 22 h 28"/>
                <a:gd name="T20" fmla="*/ 4 w 27"/>
                <a:gd name="T21" fmla="*/ 25 h 28"/>
                <a:gd name="T22" fmla="*/ 9 w 27"/>
                <a:gd name="T23" fmla="*/ 26 h 28"/>
                <a:gd name="T24" fmla="*/ 13 w 27"/>
                <a:gd name="T25" fmla="*/ 28 h 28"/>
                <a:gd name="T26" fmla="*/ 19 w 27"/>
                <a:gd name="T27" fmla="*/ 28 h 28"/>
                <a:gd name="T28" fmla="*/ 24 w 27"/>
                <a:gd name="T29" fmla="*/ 25 h 28"/>
                <a:gd name="T30" fmla="*/ 26 w 27"/>
                <a:gd name="T31" fmla="*/ 19 h 28"/>
                <a:gd name="T32" fmla="*/ 24 w 27"/>
                <a:gd name="T33" fmla="*/ 14 h 28"/>
                <a:gd name="T34" fmla="*/ 21 w 27"/>
                <a:gd name="T35" fmla="*/ 10 h 28"/>
                <a:gd name="T36" fmla="*/ 21 w 27"/>
                <a:gd name="T37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28">
                  <a:moveTo>
                    <a:pt x="21" y="10"/>
                  </a:moveTo>
                  <a:cubicBezTo>
                    <a:pt x="20" y="8"/>
                    <a:pt x="18" y="8"/>
                    <a:pt x="17" y="7"/>
                  </a:cubicBezTo>
                  <a:cubicBezTo>
                    <a:pt x="16" y="6"/>
                    <a:pt x="15" y="7"/>
                    <a:pt x="14" y="6"/>
                  </a:cubicBezTo>
                  <a:cubicBezTo>
                    <a:pt x="13" y="5"/>
                    <a:pt x="12" y="4"/>
                    <a:pt x="11" y="3"/>
                  </a:cubicBezTo>
                  <a:cubicBezTo>
                    <a:pt x="10" y="0"/>
                    <a:pt x="9" y="1"/>
                    <a:pt x="6" y="2"/>
                  </a:cubicBezTo>
                  <a:cubicBezTo>
                    <a:pt x="5" y="2"/>
                    <a:pt x="5" y="1"/>
                    <a:pt x="4" y="3"/>
                  </a:cubicBezTo>
                  <a:cubicBezTo>
                    <a:pt x="3" y="4"/>
                    <a:pt x="3" y="5"/>
                    <a:pt x="3" y="6"/>
                  </a:cubicBezTo>
                  <a:cubicBezTo>
                    <a:pt x="3" y="8"/>
                    <a:pt x="3" y="10"/>
                    <a:pt x="3" y="12"/>
                  </a:cubicBezTo>
                  <a:cubicBezTo>
                    <a:pt x="3" y="13"/>
                    <a:pt x="3" y="15"/>
                    <a:pt x="2" y="17"/>
                  </a:cubicBezTo>
                  <a:cubicBezTo>
                    <a:pt x="0" y="19"/>
                    <a:pt x="0" y="19"/>
                    <a:pt x="1" y="22"/>
                  </a:cubicBezTo>
                  <a:cubicBezTo>
                    <a:pt x="2" y="24"/>
                    <a:pt x="2" y="24"/>
                    <a:pt x="4" y="25"/>
                  </a:cubicBezTo>
                  <a:cubicBezTo>
                    <a:pt x="6" y="25"/>
                    <a:pt x="8" y="25"/>
                    <a:pt x="9" y="26"/>
                  </a:cubicBezTo>
                  <a:cubicBezTo>
                    <a:pt x="10" y="26"/>
                    <a:pt x="12" y="28"/>
                    <a:pt x="13" y="28"/>
                  </a:cubicBezTo>
                  <a:cubicBezTo>
                    <a:pt x="15" y="27"/>
                    <a:pt x="17" y="28"/>
                    <a:pt x="19" y="28"/>
                  </a:cubicBezTo>
                  <a:cubicBezTo>
                    <a:pt x="20" y="28"/>
                    <a:pt x="23" y="26"/>
                    <a:pt x="24" y="25"/>
                  </a:cubicBezTo>
                  <a:cubicBezTo>
                    <a:pt x="26" y="23"/>
                    <a:pt x="27" y="21"/>
                    <a:pt x="26" y="19"/>
                  </a:cubicBezTo>
                  <a:cubicBezTo>
                    <a:pt x="25" y="17"/>
                    <a:pt x="25" y="16"/>
                    <a:pt x="24" y="14"/>
                  </a:cubicBezTo>
                  <a:cubicBezTo>
                    <a:pt x="24" y="12"/>
                    <a:pt x="23" y="11"/>
                    <a:pt x="21" y="10"/>
                  </a:cubicBezTo>
                  <a:cubicBezTo>
                    <a:pt x="20" y="9"/>
                    <a:pt x="22" y="10"/>
                    <a:pt x="21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8" name="Freeform 630">
              <a:extLst>
                <a:ext uri="{FF2B5EF4-FFF2-40B4-BE49-F238E27FC236}">
                  <a16:creationId xmlns:a16="http://schemas.microsoft.com/office/drawing/2014/main" id="{2B90FF4F-5A12-42F9-9BDC-5B6169BBB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870" y="5037372"/>
              <a:ext cx="481017" cy="836206"/>
            </a:xfrm>
            <a:custGeom>
              <a:avLst/>
              <a:gdLst>
                <a:gd name="T0" fmla="*/ 80 w 103"/>
                <a:gd name="T1" fmla="*/ 52 h 179"/>
                <a:gd name="T2" fmla="*/ 85 w 103"/>
                <a:gd name="T3" fmla="*/ 42 h 179"/>
                <a:gd name="T4" fmla="*/ 102 w 103"/>
                <a:gd name="T5" fmla="*/ 29 h 179"/>
                <a:gd name="T6" fmla="*/ 99 w 103"/>
                <a:gd name="T7" fmla="*/ 21 h 179"/>
                <a:gd name="T8" fmla="*/ 94 w 103"/>
                <a:gd name="T9" fmla="*/ 29 h 179"/>
                <a:gd name="T10" fmla="*/ 82 w 103"/>
                <a:gd name="T11" fmla="*/ 30 h 179"/>
                <a:gd name="T12" fmla="*/ 79 w 103"/>
                <a:gd name="T13" fmla="*/ 28 h 179"/>
                <a:gd name="T14" fmla="*/ 81 w 103"/>
                <a:gd name="T15" fmla="*/ 22 h 179"/>
                <a:gd name="T16" fmla="*/ 64 w 103"/>
                <a:gd name="T17" fmla="*/ 9 h 179"/>
                <a:gd name="T18" fmla="*/ 57 w 103"/>
                <a:gd name="T19" fmla="*/ 2 h 179"/>
                <a:gd name="T20" fmla="*/ 48 w 103"/>
                <a:gd name="T21" fmla="*/ 4 h 179"/>
                <a:gd name="T22" fmla="*/ 39 w 103"/>
                <a:gd name="T23" fmla="*/ 1 h 179"/>
                <a:gd name="T24" fmla="*/ 35 w 103"/>
                <a:gd name="T25" fmla="*/ 9 h 179"/>
                <a:gd name="T26" fmla="*/ 27 w 103"/>
                <a:gd name="T27" fmla="*/ 22 h 179"/>
                <a:gd name="T28" fmla="*/ 25 w 103"/>
                <a:gd name="T29" fmla="*/ 32 h 179"/>
                <a:gd name="T30" fmla="*/ 21 w 103"/>
                <a:gd name="T31" fmla="*/ 39 h 179"/>
                <a:gd name="T32" fmla="*/ 19 w 103"/>
                <a:gd name="T33" fmla="*/ 47 h 179"/>
                <a:gd name="T34" fmla="*/ 17 w 103"/>
                <a:gd name="T35" fmla="*/ 52 h 179"/>
                <a:gd name="T36" fmla="*/ 20 w 103"/>
                <a:gd name="T37" fmla="*/ 61 h 179"/>
                <a:gd name="T38" fmla="*/ 18 w 103"/>
                <a:gd name="T39" fmla="*/ 79 h 179"/>
                <a:gd name="T40" fmla="*/ 15 w 103"/>
                <a:gd name="T41" fmla="*/ 94 h 179"/>
                <a:gd name="T42" fmla="*/ 10 w 103"/>
                <a:gd name="T43" fmla="*/ 117 h 179"/>
                <a:gd name="T44" fmla="*/ 13 w 103"/>
                <a:gd name="T45" fmla="*/ 130 h 179"/>
                <a:gd name="T46" fmla="*/ 12 w 103"/>
                <a:gd name="T47" fmla="*/ 135 h 179"/>
                <a:gd name="T48" fmla="*/ 8 w 103"/>
                <a:gd name="T49" fmla="*/ 147 h 179"/>
                <a:gd name="T50" fmla="*/ 5 w 103"/>
                <a:gd name="T51" fmla="*/ 156 h 179"/>
                <a:gd name="T52" fmla="*/ 8 w 103"/>
                <a:gd name="T53" fmla="*/ 170 h 179"/>
                <a:gd name="T54" fmla="*/ 13 w 103"/>
                <a:gd name="T55" fmla="*/ 176 h 179"/>
                <a:gd name="T56" fmla="*/ 23 w 103"/>
                <a:gd name="T57" fmla="*/ 178 h 179"/>
                <a:gd name="T58" fmla="*/ 27 w 103"/>
                <a:gd name="T59" fmla="*/ 179 h 179"/>
                <a:gd name="T60" fmla="*/ 24 w 103"/>
                <a:gd name="T61" fmla="*/ 169 h 179"/>
                <a:gd name="T62" fmla="*/ 25 w 103"/>
                <a:gd name="T63" fmla="*/ 163 h 179"/>
                <a:gd name="T64" fmla="*/ 28 w 103"/>
                <a:gd name="T65" fmla="*/ 163 h 179"/>
                <a:gd name="T66" fmla="*/ 31 w 103"/>
                <a:gd name="T67" fmla="*/ 157 h 179"/>
                <a:gd name="T68" fmla="*/ 40 w 103"/>
                <a:gd name="T69" fmla="*/ 151 h 179"/>
                <a:gd name="T70" fmla="*/ 41 w 103"/>
                <a:gd name="T71" fmla="*/ 145 h 179"/>
                <a:gd name="T72" fmla="*/ 32 w 103"/>
                <a:gd name="T73" fmla="*/ 140 h 179"/>
                <a:gd name="T74" fmla="*/ 39 w 103"/>
                <a:gd name="T75" fmla="*/ 131 h 179"/>
                <a:gd name="T76" fmla="*/ 43 w 103"/>
                <a:gd name="T77" fmla="*/ 124 h 179"/>
                <a:gd name="T78" fmla="*/ 48 w 103"/>
                <a:gd name="T79" fmla="*/ 116 h 179"/>
                <a:gd name="T80" fmla="*/ 51 w 103"/>
                <a:gd name="T81" fmla="*/ 114 h 179"/>
                <a:gd name="T82" fmla="*/ 45 w 103"/>
                <a:gd name="T83" fmla="*/ 113 h 179"/>
                <a:gd name="T84" fmla="*/ 54 w 103"/>
                <a:gd name="T85" fmla="*/ 108 h 179"/>
                <a:gd name="T86" fmla="*/ 58 w 103"/>
                <a:gd name="T87" fmla="*/ 102 h 179"/>
                <a:gd name="T88" fmla="*/ 59 w 103"/>
                <a:gd name="T89" fmla="*/ 97 h 179"/>
                <a:gd name="T90" fmla="*/ 60 w 103"/>
                <a:gd name="T91" fmla="*/ 96 h 179"/>
                <a:gd name="T92" fmla="*/ 76 w 103"/>
                <a:gd name="T93" fmla="*/ 93 h 179"/>
                <a:gd name="T94" fmla="*/ 84 w 103"/>
                <a:gd name="T95" fmla="*/ 87 h 179"/>
                <a:gd name="T96" fmla="*/ 83 w 103"/>
                <a:gd name="T97" fmla="*/ 78 h 179"/>
                <a:gd name="T98" fmla="*/ 78 w 103"/>
                <a:gd name="T99" fmla="*/ 69 h 179"/>
                <a:gd name="T100" fmla="*/ 78 w 103"/>
                <a:gd name="T101" fmla="*/ 66 h 179"/>
                <a:gd name="T102" fmla="*/ 78 w 103"/>
                <a:gd name="T103" fmla="*/ 62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3" h="179">
                  <a:moveTo>
                    <a:pt x="78" y="62"/>
                  </a:moveTo>
                  <a:cubicBezTo>
                    <a:pt x="81" y="59"/>
                    <a:pt x="79" y="56"/>
                    <a:pt x="80" y="52"/>
                  </a:cubicBezTo>
                  <a:cubicBezTo>
                    <a:pt x="80" y="51"/>
                    <a:pt x="80" y="49"/>
                    <a:pt x="80" y="48"/>
                  </a:cubicBezTo>
                  <a:cubicBezTo>
                    <a:pt x="81" y="45"/>
                    <a:pt x="83" y="44"/>
                    <a:pt x="85" y="42"/>
                  </a:cubicBezTo>
                  <a:cubicBezTo>
                    <a:pt x="89" y="39"/>
                    <a:pt x="91" y="34"/>
                    <a:pt x="95" y="31"/>
                  </a:cubicBezTo>
                  <a:cubicBezTo>
                    <a:pt x="97" y="30"/>
                    <a:pt x="100" y="30"/>
                    <a:pt x="102" y="29"/>
                  </a:cubicBezTo>
                  <a:cubicBezTo>
                    <a:pt x="103" y="27"/>
                    <a:pt x="102" y="24"/>
                    <a:pt x="101" y="23"/>
                  </a:cubicBezTo>
                  <a:cubicBezTo>
                    <a:pt x="100" y="21"/>
                    <a:pt x="101" y="21"/>
                    <a:pt x="99" y="21"/>
                  </a:cubicBezTo>
                  <a:cubicBezTo>
                    <a:pt x="97" y="20"/>
                    <a:pt x="98" y="24"/>
                    <a:pt x="97" y="25"/>
                  </a:cubicBezTo>
                  <a:cubicBezTo>
                    <a:pt x="96" y="26"/>
                    <a:pt x="95" y="28"/>
                    <a:pt x="94" y="29"/>
                  </a:cubicBezTo>
                  <a:cubicBezTo>
                    <a:pt x="93" y="30"/>
                    <a:pt x="90" y="29"/>
                    <a:pt x="88" y="30"/>
                  </a:cubicBezTo>
                  <a:cubicBezTo>
                    <a:pt x="87" y="32"/>
                    <a:pt x="84" y="30"/>
                    <a:pt x="82" y="30"/>
                  </a:cubicBezTo>
                  <a:cubicBezTo>
                    <a:pt x="81" y="30"/>
                    <a:pt x="79" y="31"/>
                    <a:pt x="78" y="30"/>
                  </a:cubicBezTo>
                  <a:cubicBezTo>
                    <a:pt x="76" y="30"/>
                    <a:pt x="79" y="28"/>
                    <a:pt x="79" y="28"/>
                  </a:cubicBezTo>
                  <a:cubicBezTo>
                    <a:pt x="80" y="27"/>
                    <a:pt x="79" y="26"/>
                    <a:pt x="79" y="26"/>
                  </a:cubicBezTo>
                  <a:cubicBezTo>
                    <a:pt x="79" y="24"/>
                    <a:pt x="80" y="23"/>
                    <a:pt x="81" y="22"/>
                  </a:cubicBezTo>
                  <a:cubicBezTo>
                    <a:pt x="85" y="18"/>
                    <a:pt x="77" y="16"/>
                    <a:pt x="74" y="14"/>
                  </a:cubicBezTo>
                  <a:cubicBezTo>
                    <a:pt x="71" y="12"/>
                    <a:pt x="67" y="12"/>
                    <a:pt x="64" y="9"/>
                  </a:cubicBezTo>
                  <a:cubicBezTo>
                    <a:pt x="63" y="8"/>
                    <a:pt x="61" y="7"/>
                    <a:pt x="60" y="6"/>
                  </a:cubicBezTo>
                  <a:cubicBezTo>
                    <a:pt x="59" y="4"/>
                    <a:pt x="58" y="2"/>
                    <a:pt x="57" y="2"/>
                  </a:cubicBezTo>
                  <a:cubicBezTo>
                    <a:pt x="56" y="1"/>
                    <a:pt x="53" y="1"/>
                    <a:pt x="52" y="2"/>
                  </a:cubicBezTo>
                  <a:cubicBezTo>
                    <a:pt x="51" y="3"/>
                    <a:pt x="50" y="6"/>
                    <a:pt x="48" y="4"/>
                  </a:cubicBezTo>
                  <a:cubicBezTo>
                    <a:pt x="47" y="2"/>
                    <a:pt x="45" y="2"/>
                    <a:pt x="43" y="2"/>
                  </a:cubicBezTo>
                  <a:cubicBezTo>
                    <a:pt x="41" y="2"/>
                    <a:pt x="41" y="0"/>
                    <a:pt x="39" y="1"/>
                  </a:cubicBezTo>
                  <a:cubicBezTo>
                    <a:pt x="38" y="2"/>
                    <a:pt x="35" y="3"/>
                    <a:pt x="35" y="4"/>
                  </a:cubicBezTo>
                  <a:cubicBezTo>
                    <a:pt x="34" y="6"/>
                    <a:pt x="35" y="8"/>
                    <a:pt x="35" y="9"/>
                  </a:cubicBezTo>
                  <a:cubicBezTo>
                    <a:pt x="34" y="13"/>
                    <a:pt x="31" y="13"/>
                    <a:pt x="28" y="14"/>
                  </a:cubicBezTo>
                  <a:cubicBezTo>
                    <a:pt x="26" y="15"/>
                    <a:pt x="27" y="20"/>
                    <a:pt x="27" y="22"/>
                  </a:cubicBezTo>
                  <a:cubicBezTo>
                    <a:pt x="27" y="24"/>
                    <a:pt x="28" y="26"/>
                    <a:pt x="28" y="27"/>
                  </a:cubicBezTo>
                  <a:cubicBezTo>
                    <a:pt x="28" y="28"/>
                    <a:pt x="25" y="31"/>
                    <a:pt x="25" y="32"/>
                  </a:cubicBezTo>
                  <a:cubicBezTo>
                    <a:pt x="24" y="33"/>
                    <a:pt x="21" y="35"/>
                    <a:pt x="21" y="36"/>
                  </a:cubicBezTo>
                  <a:cubicBezTo>
                    <a:pt x="21" y="37"/>
                    <a:pt x="21" y="38"/>
                    <a:pt x="21" y="39"/>
                  </a:cubicBezTo>
                  <a:cubicBezTo>
                    <a:pt x="21" y="40"/>
                    <a:pt x="20" y="41"/>
                    <a:pt x="20" y="42"/>
                  </a:cubicBezTo>
                  <a:cubicBezTo>
                    <a:pt x="20" y="43"/>
                    <a:pt x="21" y="46"/>
                    <a:pt x="19" y="47"/>
                  </a:cubicBezTo>
                  <a:cubicBezTo>
                    <a:pt x="19" y="48"/>
                    <a:pt x="19" y="50"/>
                    <a:pt x="19" y="51"/>
                  </a:cubicBezTo>
                  <a:cubicBezTo>
                    <a:pt x="18" y="51"/>
                    <a:pt x="17" y="51"/>
                    <a:pt x="17" y="52"/>
                  </a:cubicBezTo>
                  <a:cubicBezTo>
                    <a:pt x="17" y="54"/>
                    <a:pt x="19" y="55"/>
                    <a:pt x="19" y="57"/>
                  </a:cubicBezTo>
                  <a:cubicBezTo>
                    <a:pt x="19" y="58"/>
                    <a:pt x="19" y="60"/>
                    <a:pt x="20" y="61"/>
                  </a:cubicBezTo>
                  <a:cubicBezTo>
                    <a:pt x="22" y="65"/>
                    <a:pt x="18" y="69"/>
                    <a:pt x="18" y="73"/>
                  </a:cubicBezTo>
                  <a:cubicBezTo>
                    <a:pt x="17" y="75"/>
                    <a:pt x="19" y="77"/>
                    <a:pt x="18" y="79"/>
                  </a:cubicBezTo>
                  <a:cubicBezTo>
                    <a:pt x="17" y="80"/>
                    <a:pt x="15" y="81"/>
                    <a:pt x="14" y="83"/>
                  </a:cubicBezTo>
                  <a:cubicBezTo>
                    <a:pt x="13" y="85"/>
                    <a:pt x="17" y="93"/>
                    <a:pt x="15" y="94"/>
                  </a:cubicBezTo>
                  <a:cubicBezTo>
                    <a:pt x="11" y="96"/>
                    <a:pt x="12" y="101"/>
                    <a:pt x="11" y="105"/>
                  </a:cubicBezTo>
                  <a:cubicBezTo>
                    <a:pt x="9" y="108"/>
                    <a:pt x="10" y="113"/>
                    <a:pt x="10" y="117"/>
                  </a:cubicBezTo>
                  <a:cubicBezTo>
                    <a:pt x="10" y="120"/>
                    <a:pt x="10" y="123"/>
                    <a:pt x="10" y="126"/>
                  </a:cubicBezTo>
                  <a:cubicBezTo>
                    <a:pt x="10" y="127"/>
                    <a:pt x="15" y="130"/>
                    <a:pt x="13" y="130"/>
                  </a:cubicBezTo>
                  <a:cubicBezTo>
                    <a:pt x="13" y="130"/>
                    <a:pt x="9" y="131"/>
                    <a:pt x="11" y="132"/>
                  </a:cubicBezTo>
                  <a:cubicBezTo>
                    <a:pt x="13" y="132"/>
                    <a:pt x="13" y="133"/>
                    <a:pt x="12" y="135"/>
                  </a:cubicBezTo>
                  <a:cubicBezTo>
                    <a:pt x="11" y="137"/>
                    <a:pt x="11" y="139"/>
                    <a:pt x="11" y="142"/>
                  </a:cubicBezTo>
                  <a:cubicBezTo>
                    <a:pt x="11" y="144"/>
                    <a:pt x="9" y="145"/>
                    <a:pt x="8" y="147"/>
                  </a:cubicBezTo>
                  <a:cubicBezTo>
                    <a:pt x="7" y="148"/>
                    <a:pt x="8" y="150"/>
                    <a:pt x="8" y="152"/>
                  </a:cubicBezTo>
                  <a:cubicBezTo>
                    <a:pt x="8" y="153"/>
                    <a:pt x="6" y="156"/>
                    <a:pt x="5" y="156"/>
                  </a:cubicBezTo>
                  <a:cubicBezTo>
                    <a:pt x="0" y="158"/>
                    <a:pt x="3" y="164"/>
                    <a:pt x="4" y="167"/>
                  </a:cubicBezTo>
                  <a:cubicBezTo>
                    <a:pt x="5" y="169"/>
                    <a:pt x="8" y="166"/>
                    <a:pt x="8" y="170"/>
                  </a:cubicBezTo>
                  <a:cubicBezTo>
                    <a:pt x="8" y="171"/>
                    <a:pt x="7" y="174"/>
                    <a:pt x="9" y="175"/>
                  </a:cubicBezTo>
                  <a:cubicBezTo>
                    <a:pt x="10" y="176"/>
                    <a:pt x="11" y="176"/>
                    <a:pt x="13" y="176"/>
                  </a:cubicBezTo>
                  <a:cubicBezTo>
                    <a:pt x="15" y="177"/>
                    <a:pt x="18" y="177"/>
                    <a:pt x="20" y="177"/>
                  </a:cubicBezTo>
                  <a:cubicBezTo>
                    <a:pt x="21" y="177"/>
                    <a:pt x="22" y="177"/>
                    <a:pt x="23" y="178"/>
                  </a:cubicBezTo>
                  <a:cubicBezTo>
                    <a:pt x="23" y="177"/>
                    <a:pt x="24" y="177"/>
                    <a:pt x="25" y="177"/>
                  </a:cubicBezTo>
                  <a:cubicBezTo>
                    <a:pt x="25" y="178"/>
                    <a:pt x="27" y="179"/>
                    <a:pt x="27" y="179"/>
                  </a:cubicBezTo>
                  <a:cubicBezTo>
                    <a:pt x="28" y="179"/>
                    <a:pt x="26" y="176"/>
                    <a:pt x="26" y="175"/>
                  </a:cubicBezTo>
                  <a:cubicBezTo>
                    <a:pt x="24" y="173"/>
                    <a:pt x="24" y="171"/>
                    <a:pt x="24" y="169"/>
                  </a:cubicBezTo>
                  <a:cubicBezTo>
                    <a:pt x="24" y="167"/>
                    <a:pt x="24" y="166"/>
                    <a:pt x="27" y="164"/>
                  </a:cubicBezTo>
                  <a:cubicBezTo>
                    <a:pt x="29" y="163"/>
                    <a:pt x="25" y="163"/>
                    <a:pt x="25" y="163"/>
                  </a:cubicBezTo>
                  <a:cubicBezTo>
                    <a:pt x="25" y="163"/>
                    <a:pt x="27" y="162"/>
                    <a:pt x="26" y="162"/>
                  </a:cubicBezTo>
                  <a:cubicBezTo>
                    <a:pt x="27" y="162"/>
                    <a:pt x="27" y="163"/>
                    <a:pt x="28" y="163"/>
                  </a:cubicBezTo>
                  <a:cubicBezTo>
                    <a:pt x="29" y="164"/>
                    <a:pt x="30" y="163"/>
                    <a:pt x="31" y="163"/>
                  </a:cubicBezTo>
                  <a:cubicBezTo>
                    <a:pt x="32" y="161"/>
                    <a:pt x="31" y="159"/>
                    <a:pt x="31" y="157"/>
                  </a:cubicBezTo>
                  <a:cubicBezTo>
                    <a:pt x="32" y="155"/>
                    <a:pt x="34" y="154"/>
                    <a:pt x="37" y="153"/>
                  </a:cubicBezTo>
                  <a:cubicBezTo>
                    <a:pt x="38" y="152"/>
                    <a:pt x="39" y="152"/>
                    <a:pt x="40" y="151"/>
                  </a:cubicBezTo>
                  <a:cubicBezTo>
                    <a:pt x="41" y="150"/>
                    <a:pt x="39" y="149"/>
                    <a:pt x="39" y="149"/>
                  </a:cubicBezTo>
                  <a:cubicBezTo>
                    <a:pt x="39" y="148"/>
                    <a:pt x="42" y="147"/>
                    <a:pt x="41" y="145"/>
                  </a:cubicBezTo>
                  <a:cubicBezTo>
                    <a:pt x="40" y="143"/>
                    <a:pt x="36" y="145"/>
                    <a:pt x="35" y="143"/>
                  </a:cubicBezTo>
                  <a:cubicBezTo>
                    <a:pt x="34" y="142"/>
                    <a:pt x="33" y="142"/>
                    <a:pt x="32" y="140"/>
                  </a:cubicBezTo>
                  <a:cubicBezTo>
                    <a:pt x="31" y="138"/>
                    <a:pt x="33" y="135"/>
                    <a:pt x="34" y="134"/>
                  </a:cubicBezTo>
                  <a:cubicBezTo>
                    <a:pt x="36" y="133"/>
                    <a:pt x="37" y="131"/>
                    <a:pt x="39" y="131"/>
                  </a:cubicBezTo>
                  <a:cubicBezTo>
                    <a:pt x="41" y="130"/>
                    <a:pt x="41" y="132"/>
                    <a:pt x="42" y="129"/>
                  </a:cubicBezTo>
                  <a:cubicBezTo>
                    <a:pt x="42" y="127"/>
                    <a:pt x="44" y="126"/>
                    <a:pt x="43" y="124"/>
                  </a:cubicBezTo>
                  <a:cubicBezTo>
                    <a:pt x="42" y="121"/>
                    <a:pt x="47" y="121"/>
                    <a:pt x="48" y="119"/>
                  </a:cubicBezTo>
                  <a:cubicBezTo>
                    <a:pt x="48" y="119"/>
                    <a:pt x="43" y="115"/>
                    <a:pt x="48" y="116"/>
                  </a:cubicBezTo>
                  <a:cubicBezTo>
                    <a:pt x="49" y="117"/>
                    <a:pt x="49" y="118"/>
                    <a:pt x="50" y="118"/>
                  </a:cubicBezTo>
                  <a:cubicBezTo>
                    <a:pt x="52" y="118"/>
                    <a:pt x="52" y="115"/>
                    <a:pt x="51" y="114"/>
                  </a:cubicBezTo>
                  <a:cubicBezTo>
                    <a:pt x="51" y="113"/>
                    <a:pt x="49" y="115"/>
                    <a:pt x="49" y="115"/>
                  </a:cubicBezTo>
                  <a:cubicBezTo>
                    <a:pt x="47" y="115"/>
                    <a:pt x="45" y="114"/>
                    <a:pt x="45" y="113"/>
                  </a:cubicBezTo>
                  <a:cubicBezTo>
                    <a:pt x="45" y="112"/>
                    <a:pt x="43" y="105"/>
                    <a:pt x="45" y="105"/>
                  </a:cubicBezTo>
                  <a:cubicBezTo>
                    <a:pt x="48" y="106"/>
                    <a:pt x="50" y="108"/>
                    <a:pt x="54" y="108"/>
                  </a:cubicBezTo>
                  <a:cubicBezTo>
                    <a:pt x="55" y="108"/>
                    <a:pt x="56" y="107"/>
                    <a:pt x="57" y="107"/>
                  </a:cubicBezTo>
                  <a:cubicBezTo>
                    <a:pt x="59" y="105"/>
                    <a:pt x="57" y="104"/>
                    <a:pt x="58" y="102"/>
                  </a:cubicBezTo>
                  <a:cubicBezTo>
                    <a:pt x="58" y="101"/>
                    <a:pt x="59" y="100"/>
                    <a:pt x="59" y="100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6"/>
                    <a:pt x="58" y="94"/>
                    <a:pt x="59" y="94"/>
                  </a:cubicBezTo>
                  <a:cubicBezTo>
                    <a:pt x="61" y="94"/>
                    <a:pt x="60" y="96"/>
                    <a:pt x="60" y="96"/>
                  </a:cubicBezTo>
                  <a:cubicBezTo>
                    <a:pt x="59" y="95"/>
                    <a:pt x="65" y="95"/>
                    <a:pt x="65" y="95"/>
                  </a:cubicBezTo>
                  <a:cubicBezTo>
                    <a:pt x="69" y="95"/>
                    <a:pt x="72" y="93"/>
                    <a:pt x="76" y="93"/>
                  </a:cubicBezTo>
                  <a:cubicBezTo>
                    <a:pt x="77" y="92"/>
                    <a:pt x="80" y="91"/>
                    <a:pt x="82" y="90"/>
                  </a:cubicBezTo>
                  <a:cubicBezTo>
                    <a:pt x="83" y="89"/>
                    <a:pt x="83" y="88"/>
                    <a:pt x="84" y="87"/>
                  </a:cubicBezTo>
                  <a:cubicBezTo>
                    <a:pt x="85" y="86"/>
                    <a:pt x="86" y="85"/>
                    <a:pt x="87" y="83"/>
                  </a:cubicBezTo>
                  <a:cubicBezTo>
                    <a:pt x="87" y="80"/>
                    <a:pt x="85" y="80"/>
                    <a:pt x="83" y="78"/>
                  </a:cubicBezTo>
                  <a:cubicBezTo>
                    <a:pt x="82" y="76"/>
                    <a:pt x="85" y="75"/>
                    <a:pt x="83" y="73"/>
                  </a:cubicBezTo>
                  <a:cubicBezTo>
                    <a:pt x="82" y="72"/>
                    <a:pt x="78" y="71"/>
                    <a:pt x="78" y="69"/>
                  </a:cubicBezTo>
                  <a:cubicBezTo>
                    <a:pt x="78" y="69"/>
                    <a:pt x="78" y="68"/>
                    <a:pt x="79" y="68"/>
                  </a:cubicBezTo>
                  <a:cubicBezTo>
                    <a:pt x="79" y="67"/>
                    <a:pt x="78" y="67"/>
                    <a:pt x="78" y="66"/>
                  </a:cubicBezTo>
                  <a:cubicBezTo>
                    <a:pt x="78" y="65"/>
                    <a:pt x="77" y="63"/>
                    <a:pt x="78" y="62"/>
                  </a:cubicBezTo>
                  <a:cubicBezTo>
                    <a:pt x="79" y="61"/>
                    <a:pt x="77" y="63"/>
                    <a:pt x="78" y="6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9" name="Freeform 631">
              <a:extLst>
                <a:ext uri="{FF2B5EF4-FFF2-40B4-BE49-F238E27FC236}">
                  <a16:creationId xmlns:a16="http://schemas.microsoft.com/office/drawing/2014/main" id="{26D49FA8-5BB1-4056-85D8-F6AB0F886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9685" y="4156570"/>
              <a:ext cx="101938" cy="113087"/>
            </a:xfrm>
            <a:custGeom>
              <a:avLst/>
              <a:gdLst>
                <a:gd name="T0" fmla="*/ 15 w 22"/>
                <a:gd name="T1" fmla="*/ 23 h 24"/>
                <a:gd name="T2" fmla="*/ 19 w 22"/>
                <a:gd name="T3" fmla="*/ 24 h 24"/>
                <a:gd name="T4" fmla="*/ 19 w 22"/>
                <a:gd name="T5" fmla="*/ 17 h 24"/>
                <a:gd name="T6" fmla="*/ 20 w 22"/>
                <a:gd name="T7" fmla="*/ 10 h 24"/>
                <a:gd name="T8" fmla="*/ 21 w 22"/>
                <a:gd name="T9" fmla="*/ 7 h 24"/>
                <a:gd name="T10" fmla="*/ 22 w 22"/>
                <a:gd name="T11" fmla="*/ 3 h 24"/>
                <a:gd name="T12" fmla="*/ 17 w 22"/>
                <a:gd name="T13" fmla="*/ 4 h 24"/>
                <a:gd name="T14" fmla="*/ 12 w 22"/>
                <a:gd name="T15" fmla="*/ 5 h 24"/>
                <a:gd name="T16" fmla="*/ 9 w 22"/>
                <a:gd name="T17" fmla="*/ 8 h 24"/>
                <a:gd name="T18" fmla="*/ 4 w 22"/>
                <a:gd name="T19" fmla="*/ 9 h 24"/>
                <a:gd name="T20" fmla="*/ 3 w 22"/>
                <a:gd name="T21" fmla="*/ 12 h 24"/>
                <a:gd name="T22" fmla="*/ 0 w 22"/>
                <a:gd name="T23" fmla="*/ 13 h 24"/>
                <a:gd name="T24" fmla="*/ 6 w 22"/>
                <a:gd name="T25" fmla="*/ 19 h 24"/>
                <a:gd name="T26" fmla="*/ 11 w 22"/>
                <a:gd name="T27" fmla="*/ 22 h 24"/>
                <a:gd name="T28" fmla="*/ 15 w 22"/>
                <a:gd name="T29" fmla="*/ 23 h 24"/>
                <a:gd name="T30" fmla="*/ 15 w 22"/>
                <a:gd name="T3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" h="24">
                  <a:moveTo>
                    <a:pt x="15" y="23"/>
                  </a:moveTo>
                  <a:cubicBezTo>
                    <a:pt x="16" y="24"/>
                    <a:pt x="17" y="24"/>
                    <a:pt x="19" y="24"/>
                  </a:cubicBezTo>
                  <a:cubicBezTo>
                    <a:pt x="17" y="21"/>
                    <a:pt x="19" y="20"/>
                    <a:pt x="19" y="17"/>
                  </a:cubicBezTo>
                  <a:cubicBezTo>
                    <a:pt x="19" y="15"/>
                    <a:pt x="20" y="12"/>
                    <a:pt x="20" y="10"/>
                  </a:cubicBezTo>
                  <a:cubicBezTo>
                    <a:pt x="20" y="9"/>
                    <a:pt x="21" y="8"/>
                    <a:pt x="21" y="7"/>
                  </a:cubicBezTo>
                  <a:cubicBezTo>
                    <a:pt x="22" y="6"/>
                    <a:pt x="21" y="5"/>
                    <a:pt x="22" y="3"/>
                  </a:cubicBezTo>
                  <a:cubicBezTo>
                    <a:pt x="22" y="0"/>
                    <a:pt x="18" y="4"/>
                    <a:pt x="17" y="4"/>
                  </a:cubicBezTo>
                  <a:cubicBezTo>
                    <a:pt x="15" y="4"/>
                    <a:pt x="14" y="3"/>
                    <a:pt x="12" y="5"/>
                  </a:cubicBezTo>
                  <a:cubicBezTo>
                    <a:pt x="12" y="5"/>
                    <a:pt x="10" y="9"/>
                    <a:pt x="9" y="8"/>
                  </a:cubicBezTo>
                  <a:cubicBezTo>
                    <a:pt x="7" y="8"/>
                    <a:pt x="6" y="8"/>
                    <a:pt x="4" y="9"/>
                  </a:cubicBezTo>
                  <a:cubicBezTo>
                    <a:pt x="4" y="10"/>
                    <a:pt x="4" y="12"/>
                    <a:pt x="3" y="12"/>
                  </a:cubicBezTo>
                  <a:cubicBezTo>
                    <a:pt x="3" y="13"/>
                    <a:pt x="1" y="13"/>
                    <a:pt x="0" y="13"/>
                  </a:cubicBezTo>
                  <a:cubicBezTo>
                    <a:pt x="2" y="15"/>
                    <a:pt x="4" y="18"/>
                    <a:pt x="6" y="19"/>
                  </a:cubicBezTo>
                  <a:cubicBezTo>
                    <a:pt x="7" y="21"/>
                    <a:pt x="9" y="22"/>
                    <a:pt x="11" y="22"/>
                  </a:cubicBezTo>
                  <a:cubicBezTo>
                    <a:pt x="12" y="22"/>
                    <a:pt x="14" y="22"/>
                    <a:pt x="15" y="23"/>
                  </a:cubicBezTo>
                  <a:cubicBezTo>
                    <a:pt x="16" y="23"/>
                    <a:pt x="15" y="22"/>
                    <a:pt x="15" y="23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0" name="Freeform 632">
              <a:extLst>
                <a:ext uri="{FF2B5EF4-FFF2-40B4-BE49-F238E27FC236}">
                  <a16:creationId xmlns:a16="http://schemas.microsoft.com/office/drawing/2014/main" id="{8E5988E8-B2FA-4641-8C5F-962CF7E14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1542" y="4260099"/>
              <a:ext cx="79638" cy="70082"/>
            </a:xfrm>
            <a:custGeom>
              <a:avLst/>
              <a:gdLst>
                <a:gd name="T0" fmla="*/ 16 w 17"/>
                <a:gd name="T1" fmla="*/ 10 h 15"/>
                <a:gd name="T2" fmla="*/ 17 w 17"/>
                <a:gd name="T3" fmla="*/ 8 h 15"/>
                <a:gd name="T4" fmla="*/ 15 w 17"/>
                <a:gd name="T5" fmla="*/ 6 h 15"/>
                <a:gd name="T6" fmla="*/ 12 w 17"/>
                <a:gd name="T7" fmla="*/ 2 h 15"/>
                <a:gd name="T8" fmla="*/ 8 w 17"/>
                <a:gd name="T9" fmla="*/ 1 h 15"/>
                <a:gd name="T10" fmla="*/ 3 w 17"/>
                <a:gd name="T11" fmla="*/ 0 h 15"/>
                <a:gd name="T12" fmla="*/ 3 w 17"/>
                <a:gd name="T13" fmla="*/ 6 h 15"/>
                <a:gd name="T14" fmla="*/ 6 w 17"/>
                <a:gd name="T15" fmla="*/ 7 h 15"/>
                <a:gd name="T16" fmla="*/ 4 w 17"/>
                <a:gd name="T17" fmla="*/ 5 h 15"/>
                <a:gd name="T18" fmla="*/ 7 w 17"/>
                <a:gd name="T19" fmla="*/ 7 h 15"/>
                <a:gd name="T20" fmla="*/ 11 w 17"/>
                <a:gd name="T21" fmla="*/ 10 h 15"/>
                <a:gd name="T22" fmla="*/ 14 w 17"/>
                <a:gd name="T23" fmla="*/ 14 h 15"/>
                <a:gd name="T24" fmla="*/ 16 w 17"/>
                <a:gd name="T25" fmla="*/ 10 h 15"/>
                <a:gd name="T26" fmla="*/ 16 w 17"/>
                <a:gd name="T27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15">
                  <a:moveTo>
                    <a:pt x="16" y="10"/>
                  </a:moveTo>
                  <a:cubicBezTo>
                    <a:pt x="16" y="9"/>
                    <a:pt x="16" y="8"/>
                    <a:pt x="17" y="8"/>
                  </a:cubicBezTo>
                  <a:cubicBezTo>
                    <a:pt x="16" y="7"/>
                    <a:pt x="16" y="6"/>
                    <a:pt x="15" y="6"/>
                  </a:cubicBezTo>
                  <a:cubicBezTo>
                    <a:pt x="14" y="5"/>
                    <a:pt x="13" y="2"/>
                    <a:pt x="12" y="2"/>
                  </a:cubicBezTo>
                  <a:cubicBezTo>
                    <a:pt x="10" y="2"/>
                    <a:pt x="9" y="2"/>
                    <a:pt x="8" y="1"/>
                  </a:cubicBezTo>
                  <a:cubicBezTo>
                    <a:pt x="7" y="0"/>
                    <a:pt x="4" y="0"/>
                    <a:pt x="3" y="0"/>
                  </a:cubicBezTo>
                  <a:cubicBezTo>
                    <a:pt x="4" y="1"/>
                    <a:pt x="0" y="6"/>
                    <a:pt x="3" y="6"/>
                  </a:cubicBezTo>
                  <a:cubicBezTo>
                    <a:pt x="4" y="6"/>
                    <a:pt x="4" y="8"/>
                    <a:pt x="6" y="7"/>
                  </a:cubicBezTo>
                  <a:cubicBezTo>
                    <a:pt x="7" y="6"/>
                    <a:pt x="4" y="5"/>
                    <a:pt x="4" y="5"/>
                  </a:cubicBezTo>
                  <a:cubicBezTo>
                    <a:pt x="5" y="5"/>
                    <a:pt x="7" y="6"/>
                    <a:pt x="7" y="7"/>
                  </a:cubicBezTo>
                  <a:cubicBezTo>
                    <a:pt x="8" y="9"/>
                    <a:pt x="10" y="8"/>
                    <a:pt x="11" y="10"/>
                  </a:cubicBezTo>
                  <a:cubicBezTo>
                    <a:pt x="12" y="11"/>
                    <a:pt x="12" y="13"/>
                    <a:pt x="14" y="14"/>
                  </a:cubicBezTo>
                  <a:cubicBezTo>
                    <a:pt x="17" y="15"/>
                    <a:pt x="17" y="12"/>
                    <a:pt x="16" y="10"/>
                  </a:cubicBezTo>
                  <a:cubicBezTo>
                    <a:pt x="16" y="9"/>
                    <a:pt x="16" y="11"/>
                    <a:pt x="16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1" name="Freeform 633">
              <a:extLst>
                <a:ext uri="{FF2B5EF4-FFF2-40B4-BE49-F238E27FC236}">
                  <a16:creationId xmlns:a16="http://schemas.microsoft.com/office/drawing/2014/main" id="{F9B20B42-47F5-425C-A2D4-F2A0AB8E3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346" y="4180460"/>
              <a:ext cx="52562" cy="41414"/>
            </a:xfrm>
            <a:custGeom>
              <a:avLst/>
              <a:gdLst>
                <a:gd name="T0" fmla="*/ 4 w 11"/>
                <a:gd name="T1" fmla="*/ 1 h 9"/>
                <a:gd name="T2" fmla="*/ 4 w 11"/>
                <a:gd name="T3" fmla="*/ 0 h 9"/>
                <a:gd name="T4" fmla="*/ 0 w 11"/>
                <a:gd name="T5" fmla="*/ 4 h 9"/>
                <a:gd name="T6" fmla="*/ 11 w 11"/>
                <a:gd name="T7" fmla="*/ 5 h 9"/>
                <a:gd name="T8" fmla="*/ 4 w 11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9">
                  <a:moveTo>
                    <a:pt x="4" y="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1"/>
                    <a:pt x="1" y="3"/>
                    <a:pt x="0" y="4"/>
                  </a:cubicBezTo>
                  <a:cubicBezTo>
                    <a:pt x="2" y="5"/>
                    <a:pt x="11" y="9"/>
                    <a:pt x="11" y="5"/>
                  </a:cubicBezTo>
                  <a:cubicBezTo>
                    <a:pt x="11" y="2"/>
                    <a:pt x="6" y="3"/>
                    <a:pt x="4" y="1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2" name="Freeform 634">
              <a:extLst>
                <a:ext uri="{FF2B5EF4-FFF2-40B4-BE49-F238E27FC236}">
                  <a16:creationId xmlns:a16="http://schemas.microsoft.com/office/drawing/2014/main" id="{303818BF-82C6-4396-BC90-DE743D686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599" y="4096045"/>
              <a:ext cx="93975" cy="108308"/>
            </a:xfrm>
            <a:custGeom>
              <a:avLst/>
              <a:gdLst>
                <a:gd name="T0" fmla="*/ 16 w 20"/>
                <a:gd name="T1" fmla="*/ 16 h 23"/>
                <a:gd name="T2" fmla="*/ 20 w 20"/>
                <a:gd name="T3" fmla="*/ 12 h 23"/>
                <a:gd name="T4" fmla="*/ 16 w 20"/>
                <a:gd name="T5" fmla="*/ 8 h 23"/>
                <a:gd name="T6" fmla="*/ 16 w 20"/>
                <a:gd name="T7" fmla="*/ 1 h 23"/>
                <a:gd name="T8" fmla="*/ 8 w 20"/>
                <a:gd name="T9" fmla="*/ 1 h 23"/>
                <a:gd name="T10" fmla="*/ 7 w 20"/>
                <a:gd name="T11" fmla="*/ 6 h 23"/>
                <a:gd name="T12" fmla="*/ 8 w 20"/>
                <a:gd name="T13" fmla="*/ 10 h 23"/>
                <a:gd name="T14" fmla="*/ 4 w 20"/>
                <a:gd name="T15" fmla="*/ 10 h 23"/>
                <a:gd name="T16" fmla="*/ 2 w 20"/>
                <a:gd name="T17" fmla="*/ 15 h 23"/>
                <a:gd name="T18" fmla="*/ 12 w 20"/>
                <a:gd name="T19" fmla="*/ 21 h 23"/>
                <a:gd name="T20" fmla="*/ 16 w 20"/>
                <a:gd name="T21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3">
                  <a:moveTo>
                    <a:pt x="16" y="16"/>
                  </a:moveTo>
                  <a:cubicBezTo>
                    <a:pt x="16" y="14"/>
                    <a:pt x="19" y="13"/>
                    <a:pt x="20" y="12"/>
                  </a:cubicBezTo>
                  <a:cubicBezTo>
                    <a:pt x="17" y="11"/>
                    <a:pt x="16" y="11"/>
                    <a:pt x="16" y="8"/>
                  </a:cubicBezTo>
                  <a:cubicBezTo>
                    <a:pt x="16" y="7"/>
                    <a:pt x="17" y="2"/>
                    <a:pt x="16" y="1"/>
                  </a:cubicBezTo>
                  <a:cubicBezTo>
                    <a:pt x="15" y="0"/>
                    <a:pt x="10" y="1"/>
                    <a:pt x="8" y="1"/>
                  </a:cubicBezTo>
                  <a:cubicBezTo>
                    <a:pt x="6" y="1"/>
                    <a:pt x="6" y="4"/>
                    <a:pt x="7" y="6"/>
                  </a:cubicBezTo>
                  <a:cubicBezTo>
                    <a:pt x="8" y="7"/>
                    <a:pt x="12" y="10"/>
                    <a:pt x="8" y="10"/>
                  </a:cubicBezTo>
                  <a:cubicBezTo>
                    <a:pt x="7" y="10"/>
                    <a:pt x="5" y="10"/>
                    <a:pt x="4" y="10"/>
                  </a:cubicBezTo>
                  <a:cubicBezTo>
                    <a:pt x="2" y="10"/>
                    <a:pt x="2" y="14"/>
                    <a:pt x="2" y="15"/>
                  </a:cubicBezTo>
                  <a:cubicBezTo>
                    <a:pt x="0" y="21"/>
                    <a:pt x="8" y="20"/>
                    <a:pt x="12" y="21"/>
                  </a:cubicBezTo>
                  <a:cubicBezTo>
                    <a:pt x="13" y="23"/>
                    <a:pt x="16" y="17"/>
                    <a:pt x="16" y="16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3" name="Freeform 635">
              <a:extLst>
                <a:ext uri="{FF2B5EF4-FFF2-40B4-BE49-F238E27FC236}">
                  <a16:creationId xmlns:a16="http://schemas.microsoft.com/office/drawing/2014/main" id="{BE5E49BF-3BBD-448E-9E25-FFE42FF09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979" y="3726521"/>
              <a:ext cx="699228" cy="449162"/>
            </a:xfrm>
            <a:custGeom>
              <a:avLst/>
              <a:gdLst>
                <a:gd name="T0" fmla="*/ 132 w 150"/>
                <a:gd name="T1" fmla="*/ 88 h 96"/>
                <a:gd name="T2" fmla="*/ 130 w 150"/>
                <a:gd name="T3" fmla="*/ 80 h 96"/>
                <a:gd name="T4" fmla="*/ 144 w 150"/>
                <a:gd name="T5" fmla="*/ 78 h 96"/>
                <a:gd name="T6" fmla="*/ 146 w 150"/>
                <a:gd name="T7" fmla="*/ 68 h 96"/>
                <a:gd name="T8" fmla="*/ 146 w 150"/>
                <a:gd name="T9" fmla="*/ 61 h 96"/>
                <a:gd name="T10" fmla="*/ 132 w 150"/>
                <a:gd name="T11" fmla="*/ 64 h 96"/>
                <a:gd name="T12" fmla="*/ 126 w 150"/>
                <a:gd name="T13" fmla="*/ 76 h 96"/>
                <a:gd name="T14" fmla="*/ 110 w 150"/>
                <a:gd name="T15" fmla="*/ 76 h 96"/>
                <a:gd name="T16" fmla="*/ 102 w 150"/>
                <a:gd name="T17" fmla="*/ 69 h 96"/>
                <a:gd name="T18" fmla="*/ 96 w 150"/>
                <a:gd name="T19" fmla="*/ 51 h 96"/>
                <a:gd name="T20" fmla="*/ 98 w 150"/>
                <a:gd name="T21" fmla="*/ 38 h 96"/>
                <a:gd name="T22" fmla="*/ 90 w 150"/>
                <a:gd name="T23" fmla="*/ 35 h 96"/>
                <a:gd name="T24" fmla="*/ 82 w 150"/>
                <a:gd name="T25" fmla="*/ 24 h 96"/>
                <a:gd name="T26" fmla="*/ 75 w 150"/>
                <a:gd name="T27" fmla="*/ 17 h 96"/>
                <a:gd name="T28" fmla="*/ 68 w 150"/>
                <a:gd name="T29" fmla="*/ 20 h 96"/>
                <a:gd name="T30" fmla="*/ 59 w 150"/>
                <a:gd name="T31" fmla="*/ 10 h 96"/>
                <a:gd name="T32" fmla="*/ 45 w 150"/>
                <a:gd name="T33" fmla="*/ 6 h 96"/>
                <a:gd name="T34" fmla="*/ 29 w 150"/>
                <a:gd name="T35" fmla="*/ 8 h 96"/>
                <a:gd name="T36" fmla="*/ 13 w 150"/>
                <a:gd name="T37" fmla="*/ 1 h 96"/>
                <a:gd name="T38" fmla="*/ 7 w 150"/>
                <a:gd name="T39" fmla="*/ 16 h 96"/>
                <a:gd name="T40" fmla="*/ 15 w 150"/>
                <a:gd name="T41" fmla="*/ 28 h 96"/>
                <a:gd name="T42" fmla="*/ 15 w 150"/>
                <a:gd name="T43" fmla="*/ 32 h 96"/>
                <a:gd name="T44" fmla="*/ 25 w 150"/>
                <a:gd name="T45" fmla="*/ 38 h 96"/>
                <a:gd name="T46" fmla="*/ 26 w 150"/>
                <a:gd name="T47" fmla="*/ 44 h 96"/>
                <a:gd name="T48" fmla="*/ 36 w 150"/>
                <a:gd name="T49" fmla="*/ 53 h 96"/>
                <a:gd name="T50" fmla="*/ 36 w 150"/>
                <a:gd name="T51" fmla="*/ 47 h 96"/>
                <a:gd name="T52" fmla="*/ 32 w 150"/>
                <a:gd name="T53" fmla="*/ 42 h 96"/>
                <a:gd name="T54" fmla="*/ 26 w 150"/>
                <a:gd name="T55" fmla="*/ 32 h 96"/>
                <a:gd name="T56" fmla="*/ 20 w 150"/>
                <a:gd name="T57" fmla="*/ 23 h 96"/>
                <a:gd name="T58" fmla="*/ 13 w 150"/>
                <a:gd name="T59" fmla="*/ 16 h 96"/>
                <a:gd name="T60" fmla="*/ 11 w 150"/>
                <a:gd name="T61" fmla="*/ 5 h 96"/>
                <a:gd name="T62" fmla="*/ 15 w 150"/>
                <a:gd name="T63" fmla="*/ 7 h 96"/>
                <a:gd name="T64" fmla="*/ 20 w 150"/>
                <a:gd name="T65" fmla="*/ 9 h 96"/>
                <a:gd name="T66" fmla="*/ 23 w 150"/>
                <a:gd name="T67" fmla="*/ 19 h 96"/>
                <a:gd name="T68" fmla="*/ 23 w 150"/>
                <a:gd name="T69" fmla="*/ 20 h 96"/>
                <a:gd name="T70" fmla="*/ 32 w 150"/>
                <a:gd name="T71" fmla="*/ 27 h 96"/>
                <a:gd name="T72" fmla="*/ 36 w 150"/>
                <a:gd name="T73" fmla="*/ 33 h 96"/>
                <a:gd name="T74" fmla="*/ 38 w 150"/>
                <a:gd name="T75" fmla="*/ 38 h 96"/>
                <a:gd name="T76" fmla="*/ 46 w 150"/>
                <a:gd name="T77" fmla="*/ 45 h 96"/>
                <a:gd name="T78" fmla="*/ 54 w 150"/>
                <a:gd name="T79" fmla="*/ 53 h 96"/>
                <a:gd name="T80" fmla="*/ 56 w 150"/>
                <a:gd name="T81" fmla="*/ 59 h 96"/>
                <a:gd name="T82" fmla="*/ 58 w 150"/>
                <a:gd name="T83" fmla="*/ 65 h 96"/>
                <a:gd name="T84" fmla="*/ 60 w 150"/>
                <a:gd name="T85" fmla="*/ 72 h 96"/>
                <a:gd name="T86" fmla="*/ 68 w 150"/>
                <a:gd name="T87" fmla="*/ 77 h 96"/>
                <a:gd name="T88" fmla="*/ 89 w 150"/>
                <a:gd name="T89" fmla="*/ 86 h 96"/>
                <a:gd name="T90" fmla="*/ 113 w 150"/>
                <a:gd name="T91" fmla="*/ 88 h 96"/>
                <a:gd name="T92" fmla="*/ 126 w 150"/>
                <a:gd name="T93" fmla="*/ 8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0" h="96">
                  <a:moveTo>
                    <a:pt x="126" y="89"/>
                  </a:moveTo>
                  <a:cubicBezTo>
                    <a:pt x="127" y="89"/>
                    <a:pt x="134" y="90"/>
                    <a:pt x="132" y="88"/>
                  </a:cubicBezTo>
                  <a:cubicBezTo>
                    <a:pt x="131" y="86"/>
                    <a:pt x="129" y="85"/>
                    <a:pt x="128" y="83"/>
                  </a:cubicBezTo>
                  <a:cubicBezTo>
                    <a:pt x="128" y="83"/>
                    <a:pt x="129" y="80"/>
                    <a:pt x="130" y="80"/>
                  </a:cubicBezTo>
                  <a:cubicBezTo>
                    <a:pt x="131" y="79"/>
                    <a:pt x="136" y="80"/>
                    <a:pt x="138" y="80"/>
                  </a:cubicBezTo>
                  <a:cubicBezTo>
                    <a:pt x="141" y="80"/>
                    <a:pt x="140" y="75"/>
                    <a:pt x="144" y="78"/>
                  </a:cubicBezTo>
                  <a:cubicBezTo>
                    <a:pt x="145" y="76"/>
                    <a:pt x="146" y="75"/>
                    <a:pt x="146" y="73"/>
                  </a:cubicBezTo>
                  <a:cubicBezTo>
                    <a:pt x="146" y="71"/>
                    <a:pt x="145" y="69"/>
                    <a:pt x="146" y="68"/>
                  </a:cubicBezTo>
                  <a:cubicBezTo>
                    <a:pt x="147" y="66"/>
                    <a:pt x="150" y="64"/>
                    <a:pt x="150" y="63"/>
                  </a:cubicBezTo>
                  <a:cubicBezTo>
                    <a:pt x="149" y="61"/>
                    <a:pt x="148" y="61"/>
                    <a:pt x="146" y="61"/>
                  </a:cubicBezTo>
                  <a:cubicBezTo>
                    <a:pt x="143" y="61"/>
                    <a:pt x="139" y="61"/>
                    <a:pt x="136" y="62"/>
                  </a:cubicBezTo>
                  <a:cubicBezTo>
                    <a:pt x="134" y="62"/>
                    <a:pt x="133" y="63"/>
                    <a:pt x="132" y="64"/>
                  </a:cubicBezTo>
                  <a:cubicBezTo>
                    <a:pt x="131" y="66"/>
                    <a:pt x="132" y="68"/>
                    <a:pt x="131" y="70"/>
                  </a:cubicBezTo>
                  <a:cubicBezTo>
                    <a:pt x="131" y="71"/>
                    <a:pt x="126" y="76"/>
                    <a:pt x="126" y="76"/>
                  </a:cubicBezTo>
                  <a:cubicBezTo>
                    <a:pt x="122" y="75"/>
                    <a:pt x="118" y="76"/>
                    <a:pt x="114" y="78"/>
                  </a:cubicBezTo>
                  <a:cubicBezTo>
                    <a:pt x="112" y="78"/>
                    <a:pt x="111" y="77"/>
                    <a:pt x="110" y="76"/>
                  </a:cubicBezTo>
                  <a:cubicBezTo>
                    <a:pt x="109" y="75"/>
                    <a:pt x="107" y="75"/>
                    <a:pt x="105" y="74"/>
                  </a:cubicBezTo>
                  <a:cubicBezTo>
                    <a:pt x="103" y="74"/>
                    <a:pt x="103" y="71"/>
                    <a:pt x="102" y="69"/>
                  </a:cubicBezTo>
                  <a:cubicBezTo>
                    <a:pt x="101" y="67"/>
                    <a:pt x="99" y="66"/>
                    <a:pt x="98" y="64"/>
                  </a:cubicBezTo>
                  <a:cubicBezTo>
                    <a:pt x="97" y="60"/>
                    <a:pt x="95" y="55"/>
                    <a:pt x="96" y="51"/>
                  </a:cubicBezTo>
                  <a:cubicBezTo>
                    <a:pt x="96" y="48"/>
                    <a:pt x="95" y="44"/>
                    <a:pt x="97" y="41"/>
                  </a:cubicBezTo>
                  <a:cubicBezTo>
                    <a:pt x="98" y="40"/>
                    <a:pt x="98" y="39"/>
                    <a:pt x="98" y="38"/>
                  </a:cubicBezTo>
                  <a:cubicBezTo>
                    <a:pt x="99" y="36"/>
                    <a:pt x="97" y="37"/>
                    <a:pt x="96" y="36"/>
                  </a:cubicBezTo>
                  <a:cubicBezTo>
                    <a:pt x="94" y="36"/>
                    <a:pt x="92" y="35"/>
                    <a:pt x="90" y="35"/>
                  </a:cubicBezTo>
                  <a:cubicBezTo>
                    <a:pt x="89" y="34"/>
                    <a:pt x="87" y="32"/>
                    <a:pt x="87" y="30"/>
                  </a:cubicBezTo>
                  <a:cubicBezTo>
                    <a:pt x="87" y="27"/>
                    <a:pt x="84" y="26"/>
                    <a:pt x="82" y="24"/>
                  </a:cubicBezTo>
                  <a:cubicBezTo>
                    <a:pt x="81" y="22"/>
                    <a:pt x="81" y="20"/>
                    <a:pt x="80" y="18"/>
                  </a:cubicBezTo>
                  <a:cubicBezTo>
                    <a:pt x="79" y="17"/>
                    <a:pt x="77" y="17"/>
                    <a:pt x="75" y="17"/>
                  </a:cubicBezTo>
                  <a:cubicBezTo>
                    <a:pt x="74" y="16"/>
                    <a:pt x="72" y="16"/>
                    <a:pt x="71" y="17"/>
                  </a:cubicBezTo>
                  <a:cubicBezTo>
                    <a:pt x="71" y="18"/>
                    <a:pt x="70" y="20"/>
                    <a:pt x="68" y="20"/>
                  </a:cubicBezTo>
                  <a:cubicBezTo>
                    <a:pt x="66" y="20"/>
                    <a:pt x="63" y="18"/>
                    <a:pt x="62" y="16"/>
                  </a:cubicBezTo>
                  <a:cubicBezTo>
                    <a:pt x="61" y="13"/>
                    <a:pt x="61" y="12"/>
                    <a:pt x="59" y="10"/>
                  </a:cubicBezTo>
                  <a:cubicBezTo>
                    <a:pt x="57" y="9"/>
                    <a:pt x="54" y="6"/>
                    <a:pt x="52" y="6"/>
                  </a:cubicBezTo>
                  <a:cubicBezTo>
                    <a:pt x="51" y="5"/>
                    <a:pt x="45" y="5"/>
                    <a:pt x="45" y="6"/>
                  </a:cubicBezTo>
                  <a:cubicBezTo>
                    <a:pt x="43" y="9"/>
                    <a:pt x="42" y="8"/>
                    <a:pt x="39" y="8"/>
                  </a:cubicBezTo>
                  <a:cubicBezTo>
                    <a:pt x="35" y="8"/>
                    <a:pt x="32" y="8"/>
                    <a:pt x="29" y="8"/>
                  </a:cubicBezTo>
                  <a:cubicBezTo>
                    <a:pt x="28" y="8"/>
                    <a:pt x="25" y="6"/>
                    <a:pt x="23" y="5"/>
                  </a:cubicBezTo>
                  <a:cubicBezTo>
                    <a:pt x="20" y="4"/>
                    <a:pt x="17" y="3"/>
                    <a:pt x="13" y="1"/>
                  </a:cubicBezTo>
                  <a:cubicBezTo>
                    <a:pt x="9" y="0"/>
                    <a:pt x="4" y="1"/>
                    <a:pt x="0" y="2"/>
                  </a:cubicBezTo>
                  <a:cubicBezTo>
                    <a:pt x="1" y="7"/>
                    <a:pt x="5" y="11"/>
                    <a:pt x="7" y="16"/>
                  </a:cubicBezTo>
                  <a:cubicBezTo>
                    <a:pt x="8" y="18"/>
                    <a:pt x="11" y="20"/>
                    <a:pt x="13" y="21"/>
                  </a:cubicBezTo>
                  <a:cubicBezTo>
                    <a:pt x="14" y="23"/>
                    <a:pt x="16" y="26"/>
                    <a:pt x="15" y="28"/>
                  </a:cubicBezTo>
                  <a:cubicBezTo>
                    <a:pt x="15" y="28"/>
                    <a:pt x="8" y="26"/>
                    <a:pt x="12" y="29"/>
                  </a:cubicBezTo>
                  <a:cubicBezTo>
                    <a:pt x="13" y="30"/>
                    <a:pt x="14" y="31"/>
                    <a:pt x="15" y="32"/>
                  </a:cubicBezTo>
                  <a:cubicBezTo>
                    <a:pt x="17" y="32"/>
                    <a:pt x="18" y="32"/>
                    <a:pt x="19" y="33"/>
                  </a:cubicBezTo>
                  <a:cubicBezTo>
                    <a:pt x="21" y="34"/>
                    <a:pt x="23" y="36"/>
                    <a:pt x="25" y="38"/>
                  </a:cubicBezTo>
                  <a:cubicBezTo>
                    <a:pt x="26" y="39"/>
                    <a:pt x="25" y="41"/>
                    <a:pt x="24" y="42"/>
                  </a:cubicBezTo>
                  <a:cubicBezTo>
                    <a:pt x="23" y="43"/>
                    <a:pt x="25" y="44"/>
                    <a:pt x="26" y="44"/>
                  </a:cubicBezTo>
                  <a:cubicBezTo>
                    <a:pt x="29" y="46"/>
                    <a:pt x="31" y="48"/>
                    <a:pt x="33" y="50"/>
                  </a:cubicBezTo>
                  <a:cubicBezTo>
                    <a:pt x="34" y="51"/>
                    <a:pt x="35" y="53"/>
                    <a:pt x="36" y="53"/>
                  </a:cubicBezTo>
                  <a:cubicBezTo>
                    <a:pt x="37" y="53"/>
                    <a:pt x="38" y="51"/>
                    <a:pt x="37" y="50"/>
                  </a:cubicBezTo>
                  <a:cubicBezTo>
                    <a:pt x="37" y="49"/>
                    <a:pt x="36" y="48"/>
                    <a:pt x="36" y="47"/>
                  </a:cubicBezTo>
                  <a:cubicBezTo>
                    <a:pt x="35" y="46"/>
                    <a:pt x="33" y="47"/>
                    <a:pt x="32" y="46"/>
                  </a:cubicBezTo>
                  <a:cubicBezTo>
                    <a:pt x="30" y="44"/>
                    <a:pt x="32" y="44"/>
                    <a:pt x="32" y="42"/>
                  </a:cubicBezTo>
                  <a:cubicBezTo>
                    <a:pt x="32" y="42"/>
                    <a:pt x="30" y="40"/>
                    <a:pt x="30" y="39"/>
                  </a:cubicBezTo>
                  <a:cubicBezTo>
                    <a:pt x="28" y="37"/>
                    <a:pt x="28" y="34"/>
                    <a:pt x="26" y="32"/>
                  </a:cubicBezTo>
                  <a:cubicBezTo>
                    <a:pt x="24" y="31"/>
                    <a:pt x="22" y="29"/>
                    <a:pt x="21" y="27"/>
                  </a:cubicBezTo>
                  <a:cubicBezTo>
                    <a:pt x="21" y="26"/>
                    <a:pt x="21" y="24"/>
                    <a:pt x="20" y="23"/>
                  </a:cubicBezTo>
                  <a:cubicBezTo>
                    <a:pt x="19" y="22"/>
                    <a:pt x="18" y="21"/>
                    <a:pt x="17" y="20"/>
                  </a:cubicBezTo>
                  <a:cubicBezTo>
                    <a:pt x="16" y="18"/>
                    <a:pt x="15" y="17"/>
                    <a:pt x="13" y="16"/>
                  </a:cubicBezTo>
                  <a:cubicBezTo>
                    <a:pt x="12" y="15"/>
                    <a:pt x="12" y="13"/>
                    <a:pt x="12" y="12"/>
                  </a:cubicBezTo>
                  <a:cubicBezTo>
                    <a:pt x="12" y="11"/>
                    <a:pt x="10" y="6"/>
                    <a:pt x="11" y="5"/>
                  </a:cubicBezTo>
                  <a:cubicBezTo>
                    <a:pt x="12" y="4"/>
                    <a:pt x="13" y="7"/>
                    <a:pt x="14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6"/>
                    <a:pt x="17" y="7"/>
                    <a:pt x="18" y="8"/>
                  </a:cubicBezTo>
                  <a:cubicBezTo>
                    <a:pt x="19" y="8"/>
                    <a:pt x="20" y="8"/>
                    <a:pt x="20" y="9"/>
                  </a:cubicBezTo>
                  <a:cubicBezTo>
                    <a:pt x="20" y="11"/>
                    <a:pt x="21" y="13"/>
                    <a:pt x="22" y="15"/>
                  </a:cubicBezTo>
                  <a:cubicBezTo>
                    <a:pt x="22" y="16"/>
                    <a:pt x="23" y="18"/>
                    <a:pt x="23" y="19"/>
                  </a:cubicBezTo>
                  <a:cubicBezTo>
                    <a:pt x="23" y="20"/>
                    <a:pt x="22" y="21"/>
                    <a:pt x="22" y="22"/>
                  </a:cubicBezTo>
                  <a:cubicBezTo>
                    <a:pt x="23" y="22"/>
                    <a:pt x="23" y="20"/>
                    <a:pt x="23" y="20"/>
                  </a:cubicBezTo>
                  <a:cubicBezTo>
                    <a:pt x="24" y="19"/>
                    <a:pt x="25" y="22"/>
                    <a:pt x="26" y="22"/>
                  </a:cubicBezTo>
                  <a:cubicBezTo>
                    <a:pt x="27" y="23"/>
                    <a:pt x="32" y="26"/>
                    <a:pt x="32" y="27"/>
                  </a:cubicBezTo>
                  <a:cubicBezTo>
                    <a:pt x="32" y="29"/>
                    <a:pt x="33" y="30"/>
                    <a:pt x="34" y="30"/>
                  </a:cubicBezTo>
                  <a:cubicBezTo>
                    <a:pt x="35" y="31"/>
                    <a:pt x="35" y="32"/>
                    <a:pt x="36" y="33"/>
                  </a:cubicBezTo>
                  <a:cubicBezTo>
                    <a:pt x="37" y="34"/>
                    <a:pt x="38" y="33"/>
                    <a:pt x="38" y="34"/>
                  </a:cubicBezTo>
                  <a:cubicBezTo>
                    <a:pt x="39" y="35"/>
                    <a:pt x="37" y="36"/>
                    <a:pt x="38" y="38"/>
                  </a:cubicBezTo>
                  <a:cubicBezTo>
                    <a:pt x="40" y="39"/>
                    <a:pt x="42" y="40"/>
                    <a:pt x="44" y="42"/>
                  </a:cubicBezTo>
                  <a:cubicBezTo>
                    <a:pt x="45" y="43"/>
                    <a:pt x="45" y="44"/>
                    <a:pt x="46" y="45"/>
                  </a:cubicBezTo>
                  <a:cubicBezTo>
                    <a:pt x="47" y="46"/>
                    <a:pt x="48" y="46"/>
                    <a:pt x="49" y="48"/>
                  </a:cubicBezTo>
                  <a:cubicBezTo>
                    <a:pt x="51" y="49"/>
                    <a:pt x="52" y="51"/>
                    <a:pt x="54" y="53"/>
                  </a:cubicBezTo>
                  <a:cubicBezTo>
                    <a:pt x="55" y="54"/>
                    <a:pt x="56" y="55"/>
                    <a:pt x="57" y="56"/>
                  </a:cubicBezTo>
                  <a:cubicBezTo>
                    <a:pt x="58" y="58"/>
                    <a:pt x="56" y="58"/>
                    <a:pt x="56" y="59"/>
                  </a:cubicBezTo>
                  <a:cubicBezTo>
                    <a:pt x="56" y="60"/>
                    <a:pt x="59" y="59"/>
                    <a:pt x="59" y="61"/>
                  </a:cubicBezTo>
                  <a:cubicBezTo>
                    <a:pt x="58" y="63"/>
                    <a:pt x="57" y="63"/>
                    <a:pt x="58" y="65"/>
                  </a:cubicBezTo>
                  <a:cubicBezTo>
                    <a:pt x="58" y="65"/>
                    <a:pt x="56" y="67"/>
                    <a:pt x="57" y="68"/>
                  </a:cubicBezTo>
                  <a:cubicBezTo>
                    <a:pt x="58" y="69"/>
                    <a:pt x="59" y="71"/>
                    <a:pt x="60" y="72"/>
                  </a:cubicBezTo>
                  <a:cubicBezTo>
                    <a:pt x="61" y="73"/>
                    <a:pt x="62" y="73"/>
                    <a:pt x="63" y="73"/>
                  </a:cubicBezTo>
                  <a:cubicBezTo>
                    <a:pt x="66" y="74"/>
                    <a:pt x="66" y="76"/>
                    <a:pt x="68" y="77"/>
                  </a:cubicBezTo>
                  <a:cubicBezTo>
                    <a:pt x="71" y="79"/>
                    <a:pt x="75" y="79"/>
                    <a:pt x="77" y="81"/>
                  </a:cubicBezTo>
                  <a:cubicBezTo>
                    <a:pt x="81" y="83"/>
                    <a:pt x="85" y="85"/>
                    <a:pt x="89" y="86"/>
                  </a:cubicBezTo>
                  <a:cubicBezTo>
                    <a:pt x="92" y="88"/>
                    <a:pt x="97" y="90"/>
                    <a:pt x="101" y="91"/>
                  </a:cubicBezTo>
                  <a:cubicBezTo>
                    <a:pt x="105" y="91"/>
                    <a:pt x="108" y="87"/>
                    <a:pt x="113" y="88"/>
                  </a:cubicBezTo>
                  <a:cubicBezTo>
                    <a:pt x="117" y="89"/>
                    <a:pt x="120" y="93"/>
                    <a:pt x="123" y="96"/>
                  </a:cubicBezTo>
                  <a:cubicBezTo>
                    <a:pt x="123" y="95"/>
                    <a:pt x="124" y="90"/>
                    <a:pt x="126" y="89"/>
                  </a:cubicBezTo>
                  <a:cubicBezTo>
                    <a:pt x="127" y="89"/>
                    <a:pt x="125" y="89"/>
                    <a:pt x="126" y="89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4" name="Freeform 636">
              <a:extLst>
                <a:ext uri="{FF2B5EF4-FFF2-40B4-BE49-F238E27FC236}">
                  <a16:creationId xmlns:a16="http://schemas.microsoft.com/office/drawing/2014/main" id="{12957BD9-02AA-483A-8372-00B348624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682" y="4143828"/>
              <a:ext cx="140164" cy="74861"/>
            </a:xfrm>
            <a:custGeom>
              <a:avLst/>
              <a:gdLst>
                <a:gd name="T0" fmla="*/ 12 w 30"/>
                <a:gd name="T1" fmla="*/ 15 h 16"/>
                <a:gd name="T2" fmla="*/ 13 w 30"/>
                <a:gd name="T3" fmla="*/ 13 h 16"/>
                <a:gd name="T4" fmla="*/ 16 w 30"/>
                <a:gd name="T5" fmla="*/ 11 h 16"/>
                <a:gd name="T6" fmla="*/ 20 w 30"/>
                <a:gd name="T7" fmla="*/ 10 h 16"/>
                <a:gd name="T8" fmla="*/ 24 w 30"/>
                <a:gd name="T9" fmla="*/ 7 h 16"/>
                <a:gd name="T10" fmla="*/ 30 w 30"/>
                <a:gd name="T11" fmla="*/ 5 h 16"/>
                <a:gd name="T12" fmla="*/ 20 w 30"/>
                <a:gd name="T13" fmla="*/ 1 h 16"/>
                <a:gd name="T14" fmla="*/ 14 w 30"/>
                <a:gd name="T15" fmla="*/ 2 h 16"/>
                <a:gd name="T16" fmla="*/ 8 w 30"/>
                <a:gd name="T17" fmla="*/ 1 h 16"/>
                <a:gd name="T18" fmla="*/ 2 w 30"/>
                <a:gd name="T19" fmla="*/ 4 h 16"/>
                <a:gd name="T20" fmla="*/ 1 w 30"/>
                <a:gd name="T21" fmla="*/ 9 h 16"/>
                <a:gd name="T22" fmla="*/ 8 w 30"/>
                <a:gd name="T23" fmla="*/ 14 h 16"/>
                <a:gd name="T24" fmla="*/ 10 w 30"/>
                <a:gd name="T25" fmla="*/ 14 h 16"/>
                <a:gd name="T26" fmla="*/ 9 w 30"/>
                <a:gd name="T27" fmla="*/ 16 h 16"/>
                <a:gd name="T28" fmla="*/ 12 w 30"/>
                <a:gd name="T2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" h="16">
                  <a:moveTo>
                    <a:pt x="12" y="15"/>
                  </a:moveTo>
                  <a:cubicBezTo>
                    <a:pt x="13" y="15"/>
                    <a:pt x="13" y="14"/>
                    <a:pt x="13" y="13"/>
                  </a:cubicBezTo>
                  <a:cubicBezTo>
                    <a:pt x="13" y="12"/>
                    <a:pt x="15" y="11"/>
                    <a:pt x="16" y="11"/>
                  </a:cubicBezTo>
                  <a:cubicBezTo>
                    <a:pt x="18" y="10"/>
                    <a:pt x="18" y="12"/>
                    <a:pt x="20" y="10"/>
                  </a:cubicBezTo>
                  <a:cubicBezTo>
                    <a:pt x="21" y="9"/>
                    <a:pt x="22" y="6"/>
                    <a:pt x="24" y="7"/>
                  </a:cubicBezTo>
                  <a:cubicBezTo>
                    <a:pt x="27" y="7"/>
                    <a:pt x="27" y="6"/>
                    <a:pt x="30" y="5"/>
                  </a:cubicBezTo>
                  <a:cubicBezTo>
                    <a:pt x="26" y="3"/>
                    <a:pt x="25" y="0"/>
                    <a:pt x="20" y="1"/>
                  </a:cubicBezTo>
                  <a:cubicBezTo>
                    <a:pt x="18" y="1"/>
                    <a:pt x="16" y="2"/>
                    <a:pt x="14" y="2"/>
                  </a:cubicBezTo>
                  <a:cubicBezTo>
                    <a:pt x="12" y="2"/>
                    <a:pt x="10" y="1"/>
                    <a:pt x="8" y="1"/>
                  </a:cubicBezTo>
                  <a:cubicBezTo>
                    <a:pt x="5" y="2"/>
                    <a:pt x="4" y="2"/>
                    <a:pt x="2" y="4"/>
                  </a:cubicBezTo>
                  <a:cubicBezTo>
                    <a:pt x="2" y="5"/>
                    <a:pt x="0" y="7"/>
                    <a:pt x="1" y="9"/>
                  </a:cubicBezTo>
                  <a:cubicBezTo>
                    <a:pt x="4" y="11"/>
                    <a:pt x="8" y="9"/>
                    <a:pt x="8" y="14"/>
                  </a:cubicBezTo>
                  <a:cubicBezTo>
                    <a:pt x="8" y="14"/>
                    <a:pt x="10" y="14"/>
                    <a:pt x="10" y="14"/>
                  </a:cubicBezTo>
                  <a:cubicBezTo>
                    <a:pt x="10" y="14"/>
                    <a:pt x="9" y="16"/>
                    <a:pt x="9" y="16"/>
                  </a:cubicBezTo>
                  <a:cubicBezTo>
                    <a:pt x="10" y="16"/>
                    <a:pt x="12" y="16"/>
                    <a:pt x="12" y="15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5" name="Freeform 637">
              <a:extLst>
                <a:ext uri="{FF2B5EF4-FFF2-40B4-BE49-F238E27FC236}">
                  <a16:creationId xmlns:a16="http://schemas.microsoft.com/office/drawing/2014/main" id="{7CA2DF09-4EC2-4C45-8BF0-777FD718C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682" y="4081710"/>
              <a:ext cx="33448" cy="70082"/>
            </a:xfrm>
            <a:custGeom>
              <a:avLst/>
              <a:gdLst>
                <a:gd name="T0" fmla="*/ 5 w 7"/>
                <a:gd name="T1" fmla="*/ 1 h 15"/>
                <a:gd name="T2" fmla="*/ 2 w 7"/>
                <a:gd name="T3" fmla="*/ 4 h 15"/>
                <a:gd name="T4" fmla="*/ 1 w 7"/>
                <a:gd name="T5" fmla="*/ 6 h 15"/>
                <a:gd name="T6" fmla="*/ 2 w 7"/>
                <a:gd name="T7" fmla="*/ 14 h 15"/>
                <a:gd name="T8" fmla="*/ 6 w 7"/>
                <a:gd name="T9" fmla="*/ 8 h 15"/>
                <a:gd name="T10" fmla="*/ 7 w 7"/>
                <a:gd name="T11" fmla="*/ 2 h 15"/>
                <a:gd name="T12" fmla="*/ 5 w 7"/>
                <a:gd name="T13" fmla="*/ 1 h 15"/>
                <a:gd name="T14" fmla="*/ 5 w 7"/>
                <a:gd name="T15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15">
                  <a:moveTo>
                    <a:pt x="5" y="1"/>
                  </a:moveTo>
                  <a:cubicBezTo>
                    <a:pt x="4" y="0"/>
                    <a:pt x="2" y="3"/>
                    <a:pt x="2" y="4"/>
                  </a:cubicBezTo>
                  <a:cubicBezTo>
                    <a:pt x="1" y="5"/>
                    <a:pt x="1" y="4"/>
                    <a:pt x="1" y="6"/>
                  </a:cubicBezTo>
                  <a:cubicBezTo>
                    <a:pt x="1" y="7"/>
                    <a:pt x="0" y="15"/>
                    <a:pt x="2" y="14"/>
                  </a:cubicBezTo>
                  <a:cubicBezTo>
                    <a:pt x="2" y="13"/>
                    <a:pt x="5" y="10"/>
                    <a:pt x="6" y="8"/>
                  </a:cubicBezTo>
                  <a:cubicBezTo>
                    <a:pt x="6" y="5"/>
                    <a:pt x="6" y="4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0"/>
                    <a:pt x="6" y="1"/>
                    <a:pt x="5" y="1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6" name="Freeform 640">
              <a:extLst>
                <a:ext uri="{FF2B5EF4-FFF2-40B4-BE49-F238E27FC236}">
                  <a16:creationId xmlns:a16="http://schemas.microsoft.com/office/drawing/2014/main" id="{D6FAA216-764F-462F-BA16-ABED1124D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2250" y="2482565"/>
              <a:ext cx="906289" cy="608439"/>
            </a:xfrm>
            <a:custGeom>
              <a:avLst/>
              <a:gdLst>
                <a:gd name="T0" fmla="*/ 184 w 194"/>
                <a:gd name="T1" fmla="*/ 118 h 130"/>
                <a:gd name="T2" fmla="*/ 161 w 194"/>
                <a:gd name="T3" fmla="*/ 97 h 130"/>
                <a:gd name="T4" fmla="*/ 143 w 194"/>
                <a:gd name="T5" fmla="*/ 92 h 130"/>
                <a:gd name="T6" fmla="*/ 138 w 194"/>
                <a:gd name="T7" fmla="*/ 76 h 130"/>
                <a:gd name="T8" fmla="*/ 135 w 194"/>
                <a:gd name="T9" fmla="*/ 14 h 130"/>
                <a:gd name="T10" fmla="*/ 84 w 194"/>
                <a:gd name="T11" fmla="*/ 8 h 130"/>
                <a:gd name="T12" fmla="*/ 71 w 194"/>
                <a:gd name="T13" fmla="*/ 5 h 130"/>
                <a:gd name="T14" fmla="*/ 62 w 194"/>
                <a:gd name="T15" fmla="*/ 1 h 130"/>
                <a:gd name="T16" fmla="*/ 43 w 194"/>
                <a:gd name="T17" fmla="*/ 8 h 130"/>
                <a:gd name="T18" fmla="*/ 32 w 194"/>
                <a:gd name="T19" fmla="*/ 11 h 130"/>
                <a:gd name="T20" fmla="*/ 12 w 194"/>
                <a:gd name="T21" fmla="*/ 23 h 130"/>
                <a:gd name="T22" fmla="*/ 26 w 194"/>
                <a:gd name="T23" fmla="*/ 38 h 130"/>
                <a:gd name="T24" fmla="*/ 33 w 194"/>
                <a:gd name="T25" fmla="*/ 42 h 130"/>
                <a:gd name="T26" fmla="*/ 38 w 194"/>
                <a:gd name="T27" fmla="*/ 45 h 130"/>
                <a:gd name="T28" fmla="*/ 24 w 194"/>
                <a:gd name="T29" fmla="*/ 42 h 130"/>
                <a:gd name="T30" fmla="*/ 9 w 194"/>
                <a:gd name="T31" fmla="*/ 46 h 130"/>
                <a:gd name="T32" fmla="*/ 12 w 194"/>
                <a:gd name="T33" fmla="*/ 58 h 130"/>
                <a:gd name="T34" fmla="*/ 32 w 194"/>
                <a:gd name="T35" fmla="*/ 58 h 130"/>
                <a:gd name="T36" fmla="*/ 38 w 194"/>
                <a:gd name="T37" fmla="*/ 61 h 130"/>
                <a:gd name="T38" fmla="*/ 21 w 194"/>
                <a:gd name="T39" fmla="*/ 71 h 130"/>
                <a:gd name="T40" fmla="*/ 15 w 194"/>
                <a:gd name="T41" fmla="*/ 78 h 130"/>
                <a:gd name="T42" fmla="*/ 17 w 194"/>
                <a:gd name="T43" fmla="*/ 84 h 130"/>
                <a:gd name="T44" fmla="*/ 26 w 194"/>
                <a:gd name="T45" fmla="*/ 89 h 130"/>
                <a:gd name="T46" fmla="*/ 22 w 194"/>
                <a:gd name="T47" fmla="*/ 94 h 130"/>
                <a:gd name="T48" fmla="*/ 31 w 194"/>
                <a:gd name="T49" fmla="*/ 93 h 130"/>
                <a:gd name="T50" fmla="*/ 38 w 194"/>
                <a:gd name="T51" fmla="*/ 102 h 130"/>
                <a:gd name="T52" fmla="*/ 48 w 194"/>
                <a:gd name="T53" fmla="*/ 105 h 130"/>
                <a:gd name="T54" fmla="*/ 54 w 194"/>
                <a:gd name="T55" fmla="*/ 103 h 130"/>
                <a:gd name="T56" fmla="*/ 55 w 194"/>
                <a:gd name="T57" fmla="*/ 106 h 130"/>
                <a:gd name="T58" fmla="*/ 51 w 194"/>
                <a:gd name="T59" fmla="*/ 114 h 130"/>
                <a:gd name="T60" fmla="*/ 41 w 194"/>
                <a:gd name="T61" fmla="*/ 124 h 130"/>
                <a:gd name="T62" fmla="*/ 36 w 194"/>
                <a:gd name="T63" fmla="*/ 126 h 130"/>
                <a:gd name="T64" fmla="*/ 43 w 194"/>
                <a:gd name="T65" fmla="*/ 125 h 130"/>
                <a:gd name="T66" fmla="*/ 54 w 194"/>
                <a:gd name="T67" fmla="*/ 118 h 130"/>
                <a:gd name="T68" fmla="*/ 72 w 194"/>
                <a:gd name="T69" fmla="*/ 107 h 130"/>
                <a:gd name="T70" fmla="*/ 77 w 194"/>
                <a:gd name="T71" fmla="*/ 91 h 130"/>
                <a:gd name="T72" fmla="*/ 94 w 194"/>
                <a:gd name="T73" fmla="*/ 86 h 130"/>
                <a:gd name="T74" fmla="*/ 87 w 194"/>
                <a:gd name="T75" fmla="*/ 97 h 130"/>
                <a:gd name="T76" fmla="*/ 101 w 194"/>
                <a:gd name="T77" fmla="*/ 88 h 130"/>
                <a:gd name="T78" fmla="*/ 119 w 194"/>
                <a:gd name="T79" fmla="*/ 92 h 130"/>
                <a:gd name="T80" fmla="*/ 136 w 194"/>
                <a:gd name="T81" fmla="*/ 95 h 130"/>
                <a:gd name="T82" fmla="*/ 145 w 194"/>
                <a:gd name="T83" fmla="*/ 98 h 130"/>
                <a:gd name="T84" fmla="*/ 160 w 194"/>
                <a:gd name="T85" fmla="*/ 102 h 130"/>
                <a:gd name="T86" fmla="*/ 169 w 194"/>
                <a:gd name="T87" fmla="*/ 104 h 130"/>
                <a:gd name="T88" fmla="*/ 176 w 194"/>
                <a:gd name="T89" fmla="*/ 111 h 130"/>
                <a:gd name="T90" fmla="*/ 184 w 194"/>
                <a:gd name="T91" fmla="*/ 121 h 130"/>
                <a:gd name="T92" fmla="*/ 186 w 194"/>
                <a:gd name="T93" fmla="*/ 125 h 130"/>
                <a:gd name="T94" fmla="*/ 194 w 194"/>
                <a:gd name="T95" fmla="*/ 12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4" h="130">
                  <a:moveTo>
                    <a:pt x="194" y="126"/>
                  </a:moveTo>
                  <a:cubicBezTo>
                    <a:pt x="193" y="125"/>
                    <a:pt x="191" y="125"/>
                    <a:pt x="193" y="123"/>
                  </a:cubicBezTo>
                  <a:cubicBezTo>
                    <a:pt x="193" y="122"/>
                    <a:pt x="192" y="122"/>
                    <a:pt x="191" y="122"/>
                  </a:cubicBezTo>
                  <a:cubicBezTo>
                    <a:pt x="189" y="120"/>
                    <a:pt x="185" y="119"/>
                    <a:pt x="184" y="118"/>
                  </a:cubicBezTo>
                  <a:cubicBezTo>
                    <a:pt x="180" y="113"/>
                    <a:pt x="178" y="107"/>
                    <a:pt x="174" y="103"/>
                  </a:cubicBezTo>
                  <a:cubicBezTo>
                    <a:pt x="172" y="102"/>
                    <a:pt x="170" y="100"/>
                    <a:pt x="169" y="99"/>
                  </a:cubicBezTo>
                  <a:cubicBezTo>
                    <a:pt x="167" y="98"/>
                    <a:pt x="167" y="95"/>
                    <a:pt x="165" y="95"/>
                  </a:cubicBezTo>
                  <a:cubicBezTo>
                    <a:pt x="164" y="95"/>
                    <a:pt x="161" y="97"/>
                    <a:pt x="161" y="97"/>
                  </a:cubicBezTo>
                  <a:cubicBezTo>
                    <a:pt x="162" y="99"/>
                    <a:pt x="159" y="100"/>
                    <a:pt x="158" y="100"/>
                  </a:cubicBezTo>
                  <a:cubicBezTo>
                    <a:pt x="155" y="101"/>
                    <a:pt x="152" y="97"/>
                    <a:pt x="150" y="95"/>
                  </a:cubicBezTo>
                  <a:cubicBezTo>
                    <a:pt x="149" y="94"/>
                    <a:pt x="148" y="94"/>
                    <a:pt x="147" y="92"/>
                  </a:cubicBezTo>
                  <a:cubicBezTo>
                    <a:pt x="146" y="90"/>
                    <a:pt x="144" y="91"/>
                    <a:pt x="143" y="92"/>
                  </a:cubicBezTo>
                  <a:cubicBezTo>
                    <a:pt x="141" y="92"/>
                    <a:pt x="141" y="91"/>
                    <a:pt x="139" y="92"/>
                  </a:cubicBezTo>
                  <a:cubicBezTo>
                    <a:pt x="139" y="92"/>
                    <a:pt x="138" y="92"/>
                    <a:pt x="138" y="91"/>
                  </a:cubicBezTo>
                  <a:cubicBezTo>
                    <a:pt x="138" y="90"/>
                    <a:pt x="138" y="90"/>
                    <a:pt x="138" y="89"/>
                  </a:cubicBezTo>
                  <a:cubicBezTo>
                    <a:pt x="138" y="85"/>
                    <a:pt x="138" y="80"/>
                    <a:pt x="138" y="76"/>
                  </a:cubicBezTo>
                  <a:cubicBezTo>
                    <a:pt x="138" y="64"/>
                    <a:pt x="138" y="51"/>
                    <a:pt x="138" y="38"/>
                  </a:cubicBezTo>
                  <a:cubicBezTo>
                    <a:pt x="138" y="33"/>
                    <a:pt x="138" y="27"/>
                    <a:pt x="138" y="21"/>
                  </a:cubicBezTo>
                  <a:cubicBezTo>
                    <a:pt x="138" y="20"/>
                    <a:pt x="138" y="18"/>
                    <a:pt x="138" y="16"/>
                  </a:cubicBezTo>
                  <a:cubicBezTo>
                    <a:pt x="138" y="15"/>
                    <a:pt x="137" y="15"/>
                    <a:pt x="135" y="14"/>
                  </a:cubicBezTo>
                  <a:cubicBezTo>
                    <a:pt x="130" y="12"/>
                    <a:pt x="127" y="12"/>
                    <a:pt x="122" y="12"/>
                  </a:cubicBezTo>
                  <a:cubicBezTo>
                    <a:pt x="117" y="12"/>
                    <a:pt x="113" y="11"/>
                    <a:pt x="108" y="10"/>
                  </a:cubicBezTo>
                  <a:cubicBezTo>
                    <a:pt x="102" y="10"/>
                    <a:pt x="97" y="8"/>
                    <a:pt x="92" y="8"/>
                  </a:cubicBezTo>
                  <a:cubicBezTo>
                    <a:pt x="89" y="8"/>
                    <a:pt x="87" y="9"/>
                    <a:pt x="84" y="8"/>
                  </a:cubicBezTo>
                  <a:cubicBezTo>
                    <a:pt x="84" y="8"/>
                    <a:pt x="80" y="7"/>
                    <a:pt x="80" y="7"/>
                  </a:cubicBezTo>
                  <a:cubicBezTo>
                    <a:pt x="80" y="7"/>
                    <a:pt x="81" y="5"/>
                    <a:pt x="81" y="4"/>
                  </a:cubicBezTo>
                  <a:cubicBezTo>
                    <a:pt x="81" y="4"/>
                    <a:pt x="78" y="4"/>
                    <a:pt x="78" y="4"/>
                  </a:cubicBezTo>
                  <a:cubicBezTo>
                    <a:pt x="76" y="4"/>
                    <a:pt x="73" y="5"/>
                    <a:pt x="71" y="5"/>
                  </a:cubicBezTo>
                  <a:cubicBezTo>
                    <a:pt x="69" y="5"/>
                    <a:pt x="70" y="1"/>
                    <a:pt x="67" y="3"/>
                  </a:cubicBezTo>
                  <a:cubicBezTo>
                    <a:pt x="66" y="3"/>
                    <a:pt x="65" y="5"/>
                    <a:pt x="64" y="4"/>
                  </a:cubicBezTo>
                  <a:cubicBezTo>
                    <a:pt x="62" y="4"/>
                    <a:pt x="62" y="3"/>
                    <a:pt x="64" y="2"/>
                  </a:cubicBezTo>
                  <a:cubicBezTo>
                    <a:pt x="66" y="2"/>
                    <a:pt x="63" y="1"/>
                    <a:pt x="62" y="1"/>
                  </a:cubicBezTo>
                  <a:cubicBezTo>
                    <a:pt x="58" y="0"/>
                    <a:pt x="58" y="1"/>
                    <a:pt x="56" y="3"/>
                  </a:cubicBezTo>
                  <a:cubicBezTo>
                    <a:pt x="53" y="6"/>
                    <a:pt x="49" y="4"/>
                    <a:pt x="45" y="5"/>
                  </a:cubicBezTo>
                  <a:cubicBezTo>
                    <a:pt x="41" y="6"/>
                    <a:pt x="45" y="8"/>
                    <a:pt x="45" y="8"/>
                  </a:cubicBezTo>
                  <a:cubicBezTo>
                    <a:pt x="44" y="8"/>
                    <a:pt x="43" y="8"/>
                    <a:pt x="43" y="8"/>
                  </a:cubicBezTo>
                  <a:cubicBezTo>
                    <a:pt x="43" y="8"/>
                    <a:pt x="44" y="10"/>
                    <a:pt x="43" y="10"/>
                  </a:cubicBezTo>
                  <a:cubicBezTo>
                    <a:pt x="42" y="10"/>
                    <a:pt x="42" y="8"/>
                    <a:pt x="42" y="7"/>
                  </a:cubicBezTo>
                  <a:cubicBezTo>
                    <a:pt x="41" y="7"/>
                    <a:pt x="38" y="10"/>
                    <a:pt x="38" y="10"/>
                  </a:cubicBezTo>
                  <a:cubicBezTo>
                    <a:pt x="36" y="11"/>
                    <a:pt x="34" y="9"/>
                    <a:pt x="32" y="11"/>
                  </a:cubicBezTo>
                  <a:cubicBezTo>
                    <a:pt x="30" y="12"/>
                    <a:pt x="28" y="13"/>
                    <a:pt x="27" y="15"/>
                  </a:cubicBezTo>
                  <a:cubicBezTo>
                    <a:pt x="27" y="17"/>
                    <a:pt x="27" y="19"/>
                    <a:pt x="25" y="20"/>
                  </a:cubicBezTo>
                  <a:cubicBezTo>
                    <a:pt x="23" y="21"/>
                    <a:pt x="22" y="22"/>
                    <a:pt x="20" y="22"/>
                  </a:cubicBezTo>
                  <a:cubicBezTo>
                    <a:pt x="19" y="22"/>
                    <a:pt x="13" y="22"/>
                    <a:pt x="12" y="23"/>
                  </a:cubicBezTo>
                  <a:cubicBezTo>
                    <a:pt x="12" y="24"/>
                    <a:pt x="10" y="27"/>
                    <a:pt x="10" y="27"/>
                  </a:cubicBezTo>
                  <a:cubicBezTo>
                    <a:pt x="11" y="28"/>
                    <a:pt x="14" y="28"/>
                    <a:pt x="15" y="29"/>
                  </a:cubicBezTo>
                  <a:cubicBezTo>
                    <a:pt x="18" y="30"/>
                    <a:pt x="21" y="32"/>
                    <a:pt x="23" y="34"/>
                  </a:cubicBezTo>
                  <a:cubicBezTo>
                    <a:pt x="24" y="35"/>
                    <a:pt x="24" y="37"/>
                    <a:pt x="26" y="38"/>
                  </a:cubicBezTo>
                  <a:cubicBezTo>
                    <a:pt x="28" y="38"/>
                    <a:pt x="29" y="38"/>
                    <a:pt x="31" y="37"/>
                  </a:cubicBezTo>
                  <a:cubicBezTo>
                    <a:pt x="31" y="37"/>
                    <a:pt x="34" y="38"/>
                    <a:pt x="34" y="38"/>
                  </a:cubicBezTo>
                  <a:cubicBezTo>
                    <a:pt x="36" y="41"/>
                    <a:pt x="31" y="39"/>
                    <a:pt x="31" y="39"/>
                  </a:cubicBezTo>
                  <a:cubicBezTo>
                    <a:pt x="29" y="39"/>
                    <a:pt x="32" y="41"/>
                    <a:pt x="33" y="42"/>
                  </a:cubicBezTo>
                  <a:cubicBezTo>
                    <a:pt x="34" y="44"/>
                    <a:pt x="35" y="43"/>
                    <a:pt x="37" y="42"/>
                  </a:cubicBezTo>
                  <a:cubicBezTo>
                    <a:pt x="38" y="41"/>
                    <a:pt x="41" y="41"/>
                    <a:pt x="42" y="42"/>
                  </a:cubicBezTo>
                  <a:cubicBezTo>
                    <a:pt x="43" y="43"/>
                    <a:pt x="38" y="44"/>
                    <a:pt x="38" y="44"/>
                  </a:cubicBezTo>
                  <a:cubicBezTo>
                    <a:pt x="37" y="44"/>
                    <a:pt x="38" y="44"/>
                    <a:pt x="38" y="45"/>
                  </a:cubicBezTo>
                  <a:cubicBezTo>
                    <a:pt x="38" y="46"/>
                    <a:pt x="36" y="45"/>
                    <a:pt x="36" y="45"/>
                  </a:cubicBezTo>
                  <a:cubicBezTo>
                    <a:pt x="35" y="45"/>
                    <a:pt x="34" y="46"/>
                    <a:pt x="32" y="46"/>
                  </a:cubicBezTo>
                  <a:cubicBezTo>
                    <a:pt x="30" y="46"/>
                    <a:pt x="26" y="47"/>
                    <a:pt x="24" y="46"/>
                  </a:cubicBezTo>
                  <a:cubicBezTo>
                    <a:pt x="22" y="45"/>
                    <a:pt x="25" y="43"/>
                    <a:pt x="24" y="42"/>
                  </a:cubicBezTo>
                  <a:cubicBezTo>
                    <a:pt x="23" y="42"/>
                    <a:pt x="21" y="42"/>
                    <a:pt x="20" y="43"/>
                  </a:cubicBezTo>
                  <a:cubicBezTo>
                    <a:pt x="19" y="43"/>
                    <a:pt x="17" y="43"/>
                    <a:pt x="16" y="43"/>
                  </a:cubicBezTo>
                  <a:cubicBezTo>
                    <a:pt x="14" y="44"/>
                    <a:pt x="15" y="46"/>
                    <a:pt x="15" y="46"/>
                  </a:cubicBezTo>
                  <a:cubicBezTo>
                    <a:pt x="13" y="46"/>
                    <a:pt x="11" y="45"/>
                    <a:pt x="9" y="46"/>
                  </a:cubicBezTo>
                  <a:cubicBezTo>
                    <a:pt x="8" y="47"/>
                    <a:pt x="6" y="48"/>
                    <a:pt x="5" y="49"/>
                  </a:cubicBezTo>
                  <a:cubicBezTo>
                    <a:pt x="0" y="52"/>
                    <a:pt x="12" y="52"/>
                    <a:pt x="12" y="53"/>
                  </a:cubicBezTo>
                  <a:cubicBezTo>
                    <a:pt x="11" y="54"/>
                    <a:pt x="8" y="54"/>
                    <a:pt x="10" y="55"/>
                  </a:cubicBezTo>
                  <a:cubicBezTo>
                    <a:pt x="11" y="56"/>
                    <a:pt x="11" y="58"/>
                    <a:pt x="12" y="58"/>
                  </a:cubicBezTo>
                  <a:cubicBezTo>
                    <a:pt x="16" y="59"/>
                    <a:pt x="19" y="58"/>
                    <a:pt x="23" y="58"/>
                  </a:cubicBezTo>
                  <a:cubicBezTo>
                    <a:pt x="24" y="59"/>
                    <a:pt x="25" y="59"/>
                    <a:pt x="26" y="59"/>
                  </a:cubicBezTo>
                  <a:cubicBezTo>
                    <a:pt x="28" y="59"/>
                    <a:pt x="27" y="59"/>
                    <a:pt x="29" y="60"/>
                  </a:cubicBezTo>
                  <a:cubicBezTo>
                    <a:pt x="29" y="60"/>
                    <a:pt x="31" y="58"/>
                    <a:pt x="32" y="58"/>
                  </a:cubicBezTo>
                  <a:cubicBezTo>
                    <a:pt x="33" y="57"/>
                    <a:pt x="34" y="57"/>
                    <a:pt x="35" y="57"/>
                  </a:cubicBezTo>
                  <a:cubicBezTo>
                    <a:pt x="36" y="56"/>
                    <a:pt x="37" y="55"/>
                    <a:pt x="37" y="55"/>
                  </a:cubicBezTo>
                  <a:cubicBezTo>
                    <a:pt x="38" y="56"/>
                    <a:pt x="39" y="57"/>
                    <a:pt x="38" y="58"/>
                  </a:cubicBezTo>
                  <a:cubicBezTo>
                    <a:pt x="37" y="59"/>
                    <a:pt x="36" y="59"/>
                    <a:pt x="38" y="61"/>
                  </a:cubicBezTo>
                  <a:cubicBezTo>
                    <a:pt x="40" y="65"/>
                    <a:pt x="38" y="68"/>
                    <a:pt x="33" y="67"/>
                  </a:cubicBezTo>
                  <a:cubicBezTo>
                    <a:pt x="33" y="67"/>
                    <a:pt x="32" y="66"/>
                    <a:pt x="31" y="67"/>
                  </a:cubicBezTo>
                  <a:cubicBezTo>
                    <a:pt x="30" y="68"/>
                    <a:pt x="29" y="70"/>
                    <a:pt x="28" y="70"/>
                  </a:cubicBezTo>
                  <a:cubicBezTo>
                    <a:pt x="26" y="71"/>
                    <a:pt x="20" y="68"/>
                    <a:pt x="21" y="71"/>
                  </a:cubicBezTo>
                  <a:cubicBezTo>
                    <a:pt x="21" y="71"/>
                    <a:pt x="18" y="73"/>
                    <a:pt x="19" y="73"/>
                  </a:cubicBezTo>
                  <a:cubicBezTo>
                    <a:pt x="19" y="73"/>
                    <a:pt x="20" y="73"/>
                    <a:pt x="20" y="73"/>
                  </a:cubicBezTo>
                  <a:cubicBezTo>
                    <a:pt x="21" y="74"/>
                    <a:pt x="18" y="75"/>
                    <a:pt x="17" y="76"/>
                  </a:cubicBezTo>
                  <a:cubicBezTo>
                    <a:pt x="16" y="76"/>
                    <a:pt x="15" y="77"/>
                    <a:pt x="15" y="78"/>
                  </a:cubicBezTo>
                  <a:cubicBezTo>
                    <a:pt x="14" y="80"/>
                    <a:pt x="16" y="80"/>
                    <a:pt x="14" y="81"/>
                  </a:cubicBezTo>
                  <a:cubicBezTo>
                    <a:pt x="12" y="82"/>
                    <a:pt x="14" y="84"/>
                    <a:pt x="15" y="85"/>
                  </a:cubicBezTo>
                  <a:cubicBezTo>
                    <a:pt x="15" y="86"/>
                    <a:pt x="18" y="81"/>
                    <a:pt x="19" y="81"/>
                  </a:cubicBezTo>
                  <a:cubicBezTo>
                    <a:pt x="19" y="81"/>
                    <a:pt x="17" y="84"/>
                    <a:pt x="17" y="84"/>
                  </a:cubicBezTo>
                  <a:cubicBezTo>
                    <a:pt x="16" y="85"/>
                    <a:pt x="19" y="87"/>
                    <a:pt x="20" y="87"/>
                  </a:cubicBezTo>
                  <a:cubicBezTo>
                    <a:pt x="21" y="88"/>
                    <a:pt x="21" y="89"/>
                    <a:pt x="22" y="88"/>
                  </a:cubicBezTo>
                  <a:cubicBezTo>
                    <a:pt x="23" y="87"/>
                    <a:pt x="24" y="86"/>
                    <a:pt x="24" y="86"/>
                  </a:cubicBezTo>
                  <a:cubicBezTo>
                    <a:pt x="24" y="87"/>
                    <a:pt x="25" y="89"/>
                    <a:pt x="26" y="89"/>
                  </a:cubicBezTo>
                  <a:cubicBezTo>
                    <a:pt x="24" y="90"/>
                    <a:pt x="23" y="89"/>
                    <a:pt x="22" y="89"/>
                  </a:cubicBezTo>
                  <a:cubicBezTo>
                    <a:pt x="21" y="90"/>
                    <a:pt x="20" y="87"/>
                    <a:pt x="19" y="87"/>
                  </a:cubicBezTo>
                  <a:cubicBezTo>
                    <a:pt x="18" y="87"/>
                    <a:pt x="16" y="90"/>
                    <a:pt x="18" y="91"/>
                  </a:cubicBezTo>
                  <a:cubicBezTo>
                    <a:pt x="20" y="92"/>
                    <a:pt x="20" y="93"/>
                    <a:pt x="22" y="94"/>
                  </a:cubicBezTo>
                  <a:cubicBezTo>
                    <a:pt x="23" y="96"/>
                    <a:pt x="25" y="95"/>
                    <a:pt x="27" y="95"/>
                  </a:cubicBezTo>
                  <a:cubicBezTo>
                    <a:pt x="28" y="94"/>
                    <a:pt x="30" y="95"/>
                    <a:pt x="30" y="93"/>
                  </a:cubicBezTo>
                  <a:cubicBezTo>
                    <a:pt x="30" y="91"/>
                    <a:pt x="31" y="88"/>
                    <a:pt x="33" y="89"/>
                  </a:cubicBezTo>
                  <a:cubicBezTo>
                    <a:pt x="33" y="88"/>
                    <a:pt x="31" y="92"/>
                    <a:pt x="31" y="93"/>
                  </a:cubicBezTo>
                  <a:cubicBezTo>
                    <a:pt x="31" y="94"/>
                    <a:pt x="35" y="97"/>
                    <a:pt x="34" y="98"/>
                  </a:cubicBezTo>
                  <a:cubicBezTo>
                    <a:pt x="32" y="100"/>
                    <a:pt x="35" y="101"/>
                    <a:pt x="35" y="101"/>
                  </a:cubicBezTo>
                  <a:cubicBezTo>
                    <a:pt x="34" y="101"/>
                    <a:pt x="32" y="104"/>
                    <a:pt x="32" y="104"/>
                  </a:cubicBezTo>
                  <a:cubicBezTo>
                    <a:pt x="33" y="105"/>
                    <a:pt x="38" y="102"/>
                    <a:pt x="38" y="102"/>
                  </a:cubicBezTo>
                  <a:cubicBezTo>
                    <a:pt x="38" y="103"/>
                    <a:pt x="37" y="103"/>
                    <a:pt x="37" y="104"/>
                  </a:cubicBezTo>
                  <a:cubicBezTo>
                    <a:pt x="37" y="104"/>
                    <a:pt x="39" y="102"/>
                    <a:pt x="40" y="101"/>
                  </a:cubicBezTo>
                  <a:cubicBezTo>
                    <a:pt x="41" y="101"/>
                    <a:pt x="45" y="102"/>
                    <a:pt x="45" y="103"/>
                  </a:cubicBezTo>
                  <a:cubicBezTo>
                    <a:pt x="46" y="104"/>
                    <a:pt x="48" y="107"/>
                    <a:pt x="48" y="105"/>
                  </a:cubicBezTo>
                  <a:cubicBezTo>
                    <a:pt x="48" y="104"/>
                    <a:pt x="50" y="100"/>
                    <a:pt x="50" y="100"/>
                  </a:cubicBezTo>
                  <a:cubicBezTo>
                    <a:pt x="50" y="99"/>
                    <a:pt x="53" y="102"/>
                    <a:pt x="53" y="101"/>
                  </a:cubicBezTo>
                  <a:cubicBezTo>
                    <a:pt x="53" y="101"/>
                    <a:pt x="50" y="101"/>
                    <a:pt x="50" y="102"/>
                  </a:cubicBezTo>
                  <a:cubicBezTo>
                    <a:pt x="50" y="104"/>
                    <a:pt x="53" y="104"/>
                    <a:pt x="54" y="103"/>
                  </a:cubicBezTo>
                  <a:cubicBezTo>
                    <a:pt x="55" y="102"/>
                    <a:pt x="56" y="103"/>
                    <a:pt x="57" y="102"/>
                  </a:cubicBezTo>
                  <a:cubicBezTo>
                    <a:pt x="57" y="102"/>
                    <a:pt x="59" y="100"/>
                    <a:pt x="59" y="100"/>
                  </a:cubicBezTo>
                  <a:cubicBezTo>
                    <a:pt x="59" y="100"/>
                    <a:pt x="57" y="103"/>
                    <a:pt x="56" y="104"/>
                  </a:cubicBezTo>
                  <a:cubicBezTo>
                    <a:pt x="56" y="105"/>
                    <a:pt x="56" y="105"/>
                    <a:pt x="55" y="106"/>
                  </a:cubicBezTo>
                  <a:cubicBezTo>
                    <a:pt x="55" y="107"/>
                    <a:pt x="56" y="106"/>
                    <a:pt x="56" y="107"/>
                  </a:cubicBezTo>
                  <a:cubicBezTo>
                    <a:pt x="56" y="107"/>
                    <a:pt x="55" y="108"/>
                    <a:pt x="54" y="109"/>
                  </a:cubicBezTo>
                  <a:cubicBezTo>
                    <a:pt x="54" y="111"/>
                    <a:pt x="54" y="111"/>
                    <a:pt x="55" y="112"/>
                  </a:cubicBezTo>
                  <a:cubicBezTo>
                    <a:pt x="55" y="112"/>
                    <a:pt x="52" y="114"/>
                    <a:pt x="51" y="114"/>
                  </a:cubicBezTo>
                  <a:cubicBezTo>
                    <a:pt x="50" y="116"/>
                    <a:pt x="49" y="117"/>
                    <a:pt x="47" y="118"/>
                  </a:cubicBezTo>
                  <a:cubicBezTo>
                    <a:pt x="45" y="118"/>
                    <a:pt x="43" y="120"/>
                    <a:pt x="42" y="121"/>
                  </a:cubicBezTo>
                  <a:cubicBezTo>
                    <a:pt x="41" y="121"/>
                    <a:pt x="41" y="122"/>
                    <a:pt x="40" y="122"/>
                  </a:cubicBezTo>
                  <a:cubicBezTo>
                    <a:pt x="40" y="123"/>
                    <a:pt x="41" y="124"/>
                    <a:pt x="41" y="124"/>
                  </a:cubicBezTo>
                  <a:cubicBezTo>
                    <a:pt x="40" y="125"/>
                    <a:pt x="37" y="124"/>
                    <a:pt x="36" y="124"/>
                  </a:cubicBezTo>
                  <a:cubicBezTo>
                    <a:pt x="33" y="124"/>
                    <a:pt x="32" y="125"/>
                    <a:pt x="30" y="127"/>
                  </a:cubicBezTo>
                  <a:cubicBezTo>
                    <a:pt x="29" y="128"/>
                    <a:pt x="30" y="130"/>
                    <a:pt x="31" y="129"/>
                  </a:cubicBezTo>
                  <a:cubicBezTo>
                    <a:pt x="33" y="128"/>
                    <a:pt x="35" y="125"/>
                    <a:pt x="36" y="126"/>
                  </a:cubicBezTo>
                  <a:cubicBezTo>
                    <a:pt x="36" y="125"/>
                    <a:pt x="35" y="129"/>
                    <a:pt x="38" y="126"/>
                  </a:cubicBezTo>
                  <a:cubicBezTo>
                    <a:pt x="38" y="126"/>
                    <a:pt x="40" y="129"/>
                    <a:pt x="41" y="127"/>
                  </a:cubicBezTo>
                  <a:cubicBezTo>
                    <a:pt x="41" y="126"/>
                    <a:pt x="40" y="126"/>
                    <a:pt x="41" y="126"/>
                  </a:cubicBezTo>
                  <a:cubicBezTo>
                    <a:pt x="42" y="125"/>
                    <a:pt x="42" y="125"/>
                    <a:pt x="43" y="125"/>
                  </a:cubicBezTo>
                  <a:cubicBezTo>
                    <a:pt x="44" y="125"/>
                    <a:pt x="44" y="125"/>
                    <a:pt x="45" y="124"/>
                  </a:cubicBezTo>
                  <a:cubicBezTo>
                    <a:pt x="46" y="123"/>
                    <a:pt x="48" y="123"/>
                    <a:pt x="50" y="122"/>
                  </a:cubicBezTo>
                  <a:cubicBezTo>
                    <a:pt x="53" y="121"/>
                    <a:pt x="49" y="121"/>
                    <a:pt x="51" y="120"/>
                  </a:cubicBezTo>
                  <a:cubicBezTo>
                    <a:pt x="52" y="119"/>
                    <a:pt x="53" y="118"/>
                    <a:pt x="54" y="118"/>
                  </a:cubicBezTo>
                  <a:cubicBezTo>
                    <a:pt x="56" y="117"/>
                    <a:pt x="58" y="116"/>
                    <a:pt x="59" y="116"/>
                  </a:cubicBezTo>
                  <a:cubicBezTo>
                    <a:pt x="62" y="114"/>
                    <a:pt x="60" y="115"/>
                    <a:pt x="60" y="113"/>
                  </a:cubicBezTo>
                  <a:cubicBezTo>
                    <a:pt x="60" y="113"/>
                    <a:pt x="68" y="109"/>
                    <a:pt x="69" y="108"/>
                  </a:cubicBezTo>
                  <a:cubicBezTo>
                    <a:pt x="70" y="108"/>
                    <a:pt x="72" y="108"/>
                    <a:pt x="72" y="107"/>
                  </a:cubicBezTo>
                  <a:cubicBezTo>
                    <a:pt x="72" y="104"/>
                    <a:pt x="73" y="105"/>
                    <a:pt x="75" y="104"/>
                  </a:cubicBezTo>
                  <a:cubicBezTo>
                    <a:pt x="78" y="102"/>
                    <a:pt x="69" y="101"/>
                    <a:pt x="73" y="97"/>
                  </a:cubicBezTo>
                  <a:cubicBezTo>
                    <a:pt x="75" y="96"/>
                    <a:pt x="77" y="96"/>
                    <a:pt x="78" y="95"/>
                  </a:cubicBezTo>
                  <a:cubicBezTo>
                    <a:pt x="79" y="94"/>
                    <a:pt x="79" y="91"/>
                    <a:pt x="77" y="91"/>
                  </a:cubicBezTo>
                  <a:cubicBezTo>
                    <a:pt x="79" y="91"/>
                    <a:pt x="79" y="92"/>
                    <a:pt x="81" y="91"/>
                  </a:cubicBezTo>
                  <a:cubicBezTo>
                    <a:pt x="82" y="90"/>
                    <a:pt x="83" y="88"/>
                    <a:pt x="85" y="87"/>
                  </a:cubicBezTo>
                  <a:cubicBezTo>
                    <a:pt x="86" y="86"/>
                    <a:pt x="88" y="84"/>
                    <a:pt x="89" y="84"/>
                  </a:cubicBezTo>
                  <a:cubicBezTo>
                    <a:pt x="90" y="84"/>
                    <a:pt x="95" y="84"/>
                    <a:pt x="94" y="86"/>
                  </a:cubicBezTo>
                  <a:cubicBezTo>
                    <a:pt x="93" y="87"/>
                    <a:pt x="91" y="85"/>
                    <a:pt x="89" y="86"/>
                  </a:cubicBezTo>
                  <a:cubicBezTo>
                    <a:pt x="87" y="87"/>
                    <a:pt x="87" y="88"/>
                    <a:pt x="86" y="90"/>
                  </a:cubicBezTo>
                  <a:cubicBezTo>
                    <a:pt x="86" y="92"/>
                    <a:pt x="84" y="94"/>
                    <a:pt x="84" y="96"/>
                  </a:cubicBezTo>
                  <a:cubicBezTo>
                    <a:pt x="83" y="97"/>
                    <a:pt x="87" y="96"/>
                    <a:pt x="87" y="97"/>
                  </a:cubicBezTo>
                  <a:cubicBezTo>
                    <a:pt x="86" y="97"/>
                    <a:pt x="81" y="99"/>
                    <a:pt x="85" y="99"/>
                  </a:cubicBezTo>
                  <a:cubicBezTo>
                    <a:pt x="88" y="99"/>
                    <a:pt x="90" y="97"/>
                    <a:pt x="93" y="96"/>
                  </a:cubicBezTo>
                  <a:cubicBezTo>
                    <a:pt x="95" y="94"/>
                    <a:pt x="97" y="94"/>
                    <a:pt x="99" y="93"/>
                  </a:cubicBezTo>
                  <a:cubicBezTo>
                    <a:pt x="103" y="92"/>
                    <a:pt x="101" y="90"/>
                    <a:pt x="101" y="88"/>
                  </a:cubicBezTo>
                  <a:cubicBezTo>
                    <a:pt x="100" y="84"/>
                    <a:pt x="109" y="87"/>
                    <a:pt x="111" y="88"/>
                  </a:cubicBezTo>
                  <a:cubicBezTo>
                    <a:pt x="113" y="88"/>
                    <a:pt x="114" y="90"/>
                    <a:pt x="116" y="91"/>
                  </a:cubicBezTo>
                  <a:cubicBezTo>
                    <a:pt x="116" y="91"/>
                    <a:pt x="118" y="88"/>
                    <a:pt x="119" y="89"/>
                  </a:cubicBezTo>
                  <a:cubicBezTo>
                    <a:pt x="119" y="89"/>
                    <a:pt x="119" y="91"/>
                    <a:pt x="119" y="92"/>
                  </a:cubicBezTo>
                  <a:cubicBezTo>
                    <a:pt x="121" y="93"/>
                    <a:pt x="122" y="93"/>
                    <a:pt x="123" y="93"/>
                  </a:cubicBezTo>
                  <a:cubicBezTo>
                    <a:pt x="126" y="93"/>
                    <a:pt x="129" y="92"/>
                    <a:pt x="131" y="93"/>
                  </a:cubicBezTo>
                  <a:cubicBezTo>
                    <a:pt x="132" y="93"/>
                    <a:pt x="133" y="94"/>
                    <a:pt x="134" y="93"/>
                  </a:cubicBezTo>
                  <a:cubicBezTo>
                    <a:pt x="135" y="93"/>
                    <a:pt x="135" y="94"/>
                    <a:pt x="136" y="95"/>
                  </a:cubicBezTo>
                  <a:cubicBezTo>
                    <a:pt x="137" y="95"/>
                    <a:pt x="139" y="96"/>
                    <a:pt x="140" y="96"/>
                  </a:cubicBezTo>
                  <a:cubicBezTo>
                    <a:pt x="142" y="96"/>
                    <a:pt x="143" y="94"/>
                    <a:pt x="144" y="94"/>
                  </a:cubicBezTo>
                  <a:cubicBezTo>
                    <a:pt x="146" y="93"/>
                    <a:pt x="145" y="96"/>
                    <a:pt x="145" y="96"/>
                  </a:cubicBezTo>
                  <a:cubicBezTo>
                    <a:pt x="144" y="97"/>
                    <a:pt x="144" y="97"/>
                    <a:pt x="145" y="98"/>
                  </a:cubicBezTo>
                  <a:cubicBezTo>
                    <a:pt x="148" y="99"/>
                    <a:pt x="150" y="100"/>
                    <a:pt x="152" y="101"/>
                  </a:cubicBezTo>
                  <a:cubicBezTo>
                    <a:pt x="154" y="103"/>
                    <a:pt x="156" y="105"/>
                    <a:pt x="158" y="106"/>
                  </a:cubicBezTo>
                  <a:cubicBezTo>
                    <a:pt x="159" y="106"/>
                    <a:pt x="160" y="105"/>
                    <a:pt x="161" y="105"/>
                  </a:cubicBezTo>
                  <a:cubicBezTo>
                    <a:pt x="162" y="104"/>
                    <a:pt x="160" y="103"/>
                    <a:pt x="160" y="102"/>
                  </a:cubicBezTo>
                  <a:cubicBezTo>
                    <a:pt x="160" y="101"/>
                    <a:pt x="163" y="103"/>
                    <a:pt x="163" y="103"/>
                  </a:cubicBezTo>
                  <a:cubicBezTo>
                    <a:pt x="163" y="104"/>
                    <a:pt x="166" y="106"/>
                    <a:pt x="167" y="105"/>
                  </a:cubicBezTo>
                  <a:cubicBezTo>
                    <a:pt x="167" y="105"/>
                    <a:pt x="165" y="99"/>
                    <a:pt x="165" y="99"/>
                  </a:cubicBezTo>
                  <a:cubicBezTo>
                    <a:pt x="166" y="99"/>
                    <a:pt x="168" y="104"/>
                    <a:pt x="169" y="104"/>
                  </a:cubicBezTo>
                  <a:cubicBezTo>
                    <a:pt x="169" y="105"/>
                    <a:pt x="170" y="107"/>
                    <a:pt x="171" y="107"/>
                  </a:cubicBezTo>
                  <a:cubicBezTo>
                    <a:pt x="172" y="107"/>
                    <a:pt x="173" y="105"/>
                    <a:pt x="173" y="105"/>
                  </a:cubicBezTo>
                  <a:cubicBezTo>
                    <a:pt x="171" y="106"/>
                    <a:pt x="177" y="110"/>
                    <a:pt x="177" y="111"/>
                  </a:cubicBezTo>
                  <a:cubicBezTo>
                    <a:pt x="176" y="111"/>
                    <a:pt x="176" y="111"/>
                    <a:pt x="176" y="111"/>
                  </a:cubicBezTo>
                  <a:cubicBezTo>
                    <a:pt x="175" y="112"/>
                    <a:pt x="177" y="112"/>
                    <a:pt x="177" y="113"/>
                  </a:cubicBezTo>
                  <a:cubicBezTo>
                    <a:pt x="177" y="113"/>
                    <a:pt x="175" y="114"/>
                    <a:pt x="176" y="114"/>
                  </a:cubicBezTo>
                  <a:cubicBezTo>
                    <a:pt x="177" y="115"/>
                    <a:pt x="178" y="116"/>
                    <a:pt x="179" y="117"/>
                  </a:cubicBezTo>
                  <a:cubicBezTo>
                    <a:pt x="181" y="119"/>
                    <a:pt x="182" y="120"/>
                    <a:pt x="184" y="121"/>
                  </a:cubicBezTo>
                  <a:cubicBezTo>
                    <a:pt x="184" y="121"/>
                    <a:pt x="182" y="125"/>
                    <a:pt x="183" y="125"/>
                  </a:cubicBezTo>
                  <a:cubicBezTo>
                    <a:pt x="184" y="126"/>
                    <a:pt x="184" y="124"/>
                    <a:pt x="184" y="124"/>
                  </a:cubicBezTo>
                  <a:cubicBezTo>
                    <a:pt x="185" y="123"/>
                    <a:pt x="185" y="126"/>
                    <a:pt x="186" y="127"/>
                  </a:cubicBezTo>
                  <a:cubicBezTo>
                    <a:pt x="186" y="127"/>
                    <a:pt x="186" y="126"/>
                    <a:pt x="186" y="125"/>
                  </a:cubicBezTo>
                  <a:cubicBezTo>
                    <a:pt x="186" y="127"/>
                    <a:pt x="192" y="130"/>
                    <a:pt x="193" y="127"/>
                  </a:cubicBezTo>
                  <a:cubicBezTo>
                    <a:pt x="193" y="127"/>
                    <a:pt x="193" y="128"/>
                    <a:pt x="193" y="128"/>
                  </a:cubicBezTo>
                  <a:cubicBezTo>
                    <a:pt x="193" y="128"/>
                    <a:pt x="194" y="127"/>
                    <a:pt x="194" y="126"/>
                  </a:cubicBezTo>
                  <a:cubicBezTo>
                    <a:pt x="193" y="126"/>
                    <a:pt x="194" y="127"/>
                    <a:pt x="194" y="126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7" name="Freeform 641">
              <a:extLst>
                <a:ext uri="{FF2B5EF4-FFF2-40B4-BE49-F238E27FC236}">
                  <a16:creationId xmlns:a16="http://schemas.microsoft.com/office/drawing/2014/main" id="{E3E93D7F-792D-4C4B-81DE-086ADF678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810" y="3258244"/>
              <a:ext cx="1349079" cy="668965"/>
            </a:xfrm>
            <a:custGeom>
              <a:avLst/>
              <a:gdLst>
                <a:gd name="T0" fmla="*/ 84 w 289"/>
                <a:gd name="T1" fmla="*/ 106 h 143"/>
                <a:gd name="T2" fmla="*/ 105 w 289"/>
                <a:gd name="T3" fmla="*/ 119 h 143"/>
                <a:gd name="T4" fmla="*/ 125 w 289"/>
                <a:gd name="T5" fmla="*/ 127 h 143"/>
                <a:gd name="T6" fmla="*/ 137 w 289"/>
                <a:gd name="T7" fmla="*/ 127 h 143"/>
                <a:gd name="T8" fmla="*/ 149 w 289"/>
                <a:gd name="T9" fmla="*/ 119 h 143"/>
                <a:gd name="T10" fmla="*/ 162 w 289"/>
                <a:gd name="T11" fmla="*/ 118 h 143"/>
                <a:gd name="T12" fmla="*/ 177 w 289"/>
                <a:gd name="T13" fmla="*/ 119 h 143"/>
                <a:gd name="T14" fmla="*/ 171 w 289"/>
                <a:gd name="T15" fmla="*/ 113 h 143"/>
                <a:gd name="T16" fmla="*/ 186 w 289"/>
                <a:gd name="T17" fmla="*/ 113 h 143"/>
                <a:gd name="T18" fmla="*/ 209 w 289"/>
                <a:gd name="T19" fmla="*/ 122 h 143"/>
                <a:gd name="T20" fmla="*/ 213 w 289"/>
                <a:gd name="T21" fmla="*/ 133 h 143"/>
                <a:gd name="T22" fmla="*/ 220 w 289"/>
                <a:gd name="T23" fmla="*/ 143 h 143"/>
                <a:gd name="T24" fmla="*/ 215 w 289"/>
                <a:gd name="T25" fmla="*/ 108 h 143"/>
                <a:gd name="T26" fmla="*/ 234 w 289"/>
                <a:gd name="T27" fmla="*/ 92 h 143"/>
                <a:gd name="T28" fmla="*/ 239 w 289"/>
                <a:gd name="T29" fmla="*/ 86 h 143"/>
                <a:gd name="T30" fmla="*/ 244 w 289"/>
                <a:gd name="T31" fmla="*/ 82 h 143"/>
                <a:gd name="T32" fmla="*/ 242 w 289"/>
                <a:gd name="T33" fmla="*/ 78 h 143"/>
                <a:gd name="T34" fmla="*/ 238 w 289"/>
                <a:gd name="T35" fmla="*/ 71 h 143"/>
                <a:gd name="T36" fmla="*/ 239 w 289"/>
                <a:gd name="T37" fmla="*/ 69 h 143"/>
                <a:gd name="T38" fmla="*/ 242 w 289"/>
                <a:gd name="T39" fmla="*/ 75 h 143"/>
                <a:gd name="T40" fmla="*/ 246 w 289"/>
                <a:gd name="T41" fmla="*/ 62 h 143"/>
                <a:gd name="T42" fmla="*/ 253 w 289"/>
                <a:gd name="T43" fmla="*/ 52 h 143"/>
                <a:gd name="T44" fmla="*/ 265 w 289"/>
                <a:gd name="T45" fmla="*/ 48 h 143"/>
                <a:gd name="T46" fmla="*/ 271 w 289"/>
                <a:gd name="T47" fmla="*/ 48 h 143"/>
                <a:gd name="T48" fmla="*/ 274 w 289"/>
                <a:gd name="T49" fmla="*/ 35 h 143"/>
                <a:gd name="T50" fmla="*/ 288 w 289"/>
                <a:gd name="T51" fmla="*/ 28 h 143"/>
                <a:gd name="T52" fmla="*/ 276 w 289"/>
                <a:gd name="T53" fmla="*/ 13 h 143"/>
                <a:gd name="T54" fmla="*/ 264 w 289"/>
                <a:gd name="T55" fmla="*/ 28 h 143"/>
                <a:gd name="T56" fmla="*/ 237 w 289"/>
                <a:gd name="T57" fmla="*/ 39 h 143"/>
                <a:gd name="T58" fmla="*/ 224 w 289"/>
                <a:gd name="T59" fmla="*/ 45 h 143"/>
                <a:gd name="T60" fmla="*/ 208 w 289"/>
                <a:gd name="T61" fmla="*/ 44 h 143"/>
                <a:gd name="T62" fmla="*/ 203 w 289"/>
                <a:gd name="T63" fmla="*/ 36 h 143"/>
                <a:gd name="T64" fmla="*/ 196 w 289"/>
                <a:gd name="T65" fmla="*/ 28 h 143"/>
                <a:gd name="T66" fmla="*/ 185 w 289"/>
                <a:gd name="T67" fmla="*/ 48 h 143"/>
                <a:gd name="T68" fmla="*/ 187 w 289"/>
                <a:gd name="T69" fmla="*/ 25 h 143"/>
                <a:gd name="T70" fmla="*/ 196 w 289"/>
                <a:gd name="T71" fmla="*/ 17 h 143"/>
                <a:gd name="T72" fmla="*/ 184 w 289"/>
                <a:gd name="T73" fmla="*/ 13 h 143"/>
                <a:gd name="T74" fmla="*/ 165 w 289"/>
                <a:gd name="T75" fmla="*/ 15 h 143"/>
                <a:gd name="T76" fmla="*/ 158 w 289"/>
                <a:gd name="T77" fmla="*/ 5 h 143"/>
                <a:gd name="T78" fmla="*/ 147 w 289"/>
                <a:gd name="T79" fmla="*/ 4 h 143"/>
                <a:gd name="T80" fmla="*/ 30 w 289"/>
                <a:gd name="T81" fmla="*/ 4 h 143"/>
                <a:gd name="T82" fmla="*/ 7 w 289"/>
                <a:gd name="T83" fmla="*/ 9 h 143"/>
                <a:gd name="T84" fmla="*/ 8 w 289"/>
                <a:gd name="T85" fmla="*/ 21 h 143"/>
                <a:gd name="T86" fmla="*/ 2 w 289"/>
                <a:gd name="T87" fmla="*/ 40 h 143"/>
                <a:gd name="T88" fmla="*/ 5 w 289"/>
                <a:gd name="T89" fmla="*/ 63 h 143"/>
                <a:gd name="T90" fmla="*/ 12 w 289"/>
                <a:gd name="T91" fmla="*/ 73 h 143"/>
                <a:gd name="T92" fmla="*/ 21 w 289"/>
                <a:gd name="T93" fmla="*/ 88 h 143"/>
                <a:gd name="T94" fmla="*/ 39 w 289"/>
                <a:gd name="T95" fmla="*/ 10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89" h="143">
                  <a:moveTo>
                    <a:pt x="68" y="108"/>
                  </a:moveTo>
                  <a:cubicBezTo>
                    <a:pt x="71" y="108"/>
                    <a:pt x="74" y="108"/>
                    <a:pt x="78" y="108"/>
                  </a:cubicBezTo>
                  <a:cubicBezTo>
                    <a:pt x="79" y="108"/>
                    <a:pt x="81" y="108"/>
                    <a:pt x="82" y="108"/>
                  </a:cubicBezTo>
                  <a:cubicBezTo>
                    <a:pt x="83" y="108"/>
                    <a:pt x="83" y="106"/>
                    <a:pt x="84" y="106"/>
                  </a:cubicBezTo>
                  <a:cubicBezTo>
                    <a:pt x="85" y="105"/>
                    <a:pt x="91" y="105"/>
                    <a:pt x="91" y="106"/>
                  </a:cubicBezTo>
                  <a:cubicBezTo>
                    <a:pt x="94" y="108"/>
                    <a:pt x="97" y="110"/>
                    <a:pt x="100" y="112"/>
                  </a:cubicBezTo>
                  <a:cubicBezTo>
                    <a:pt x="100" y="112"/>
                    <a:pt x="101" y="115"/>
                    <a:pt x="101" y="116"/>
                  </a:cubicBezTo>
                  <a:cubicBezTo>
                    <a:pt x="102" y="118"/>
                    <a:pt x="102" y="118"/>
                    <a:pt x="105" y="119"/>
                  </a:cubicBezTo>
                  <a:cubicBezTo>
                    <a:pt x="107" y="120"/>
                    <a:pt x="108" y="121"/>
                    <a:pt x="109" y="119"/>
                  </a:cubicBezTo>
                  <a:cubicBezTo>
                    <a:pt x="110" y="116"/>
                    <a:pt x="111" y="116"/>
                    <a:pt x="114" y="117"/>
                  </a:cubicBezTo>
                  <a:cubicBezTo>
                    <a:pt x="116" y="117"/>
                    <a:pt x="119" y="118"/>
                    <a:pt x="119" y="120"/>
                  </a:cubicBezTo>
                  <a:cubicBezTo>
                    <a:pt x="121" y="123"/>
                    <a:pt x="123" y="124"/>
                    <a:pt x="125" y="127"/>
                  </a:cubicBezTo>
                  <a:cubicBezTo>
                    <a:pt x="127" y="129"/>
                    <a:pt x="126" y="133"/>
                    <a:pt x="129" y="134"/>
                  </a:cubicBezTo>
                  <a:cubicBezTo>
                    <a:pt x="131" y="136"/>
                    <a:pt x="135" y="136"/>
                    <a:pt x="137" y="137"/>
                  </a:cubicBezTo>
                  <a:cubicBezTo>
                    <a:pt x="137" y="136"/>
                    <a:pt x="135" y="129"/>
                    <a:pt x="135" y="129"/>
                  </a:cubicBezTo>
                  <a:cubicBezTo>
                    <a:pt x="137" y="130"/>
                    <a:pt x="136" y="127"/>
                    <a:pt x="137" y="127"/>
                  </a:cubicBezTo>
                  <a:cubicBezTo>
                    <a:pt x="137" y="126"/>
                    <a:pt x="139" y="126"/>
                    <a:pt x="140" y="125"/>
                  </a:cubicBezTo>
                  <a:cubicBezTo>
                    <a:pt x="141" y="125"/>
                    <a:pt x="142" y="122"/>
                    <a:pt x="142" y="122"/>
                  </a:cubicBezTo>
                  <a:cubicBezTo>
                    <a:pt x="143" y="123"/>
                    <a:pt x="144" y="123"/>
                    <a:pt x="145" y="122"/>
                  </a:cubicBezTo>
                  <a:cubicBezTo>
                    <a:pt x="147" y="121"/>
                    <a:pt x="148" y="121"/>
                    <a:pt x="149" y="119"/>
                  </a:cubicBezTo>
                  <a:cubicBezTo>
                    <a:pt x="151" y="118"/>
                    <a:pt x="148" y="118"/>
                    <a:pt x="148" y="117"/>
                  </a:cubicBezTo>
                  <a:cubicBezTo>
                    <a:pt x="148" y="117"/>
                    <a:pt x="151" y="118"/>
                    <a:pt x="152" y="117"/>
                  </a:cubicBezTo>
                  <a:cubicBezTo>
                    <a:pt x="154" y="116"/>
                    <a:pt x="155" y="116"/>
                    <a:pt x="157" y="116"/>
                  </a:cubicBezTo>
                  <a:cubicBezTo>
                    <a:pt x="159" y="116"/>
                    <a:pt x="160" y="119"/>
                    <a:pt x="162" y="118"/>
                  </a:cubicBezTo>
                  <a:cubicBezTo>
                    <a:pt x="165" y="116"/>
                    <a:pt x="166" y="118"/>
                    <a:pt x="168" y="119"/>
                  </a:cubicBezTo>
                  <a:cubicBezTo>
                    <a:pt x="170" y="120"/>
                    <a:pt x="171" y="118"/>
                    <a:pt x="172" y="118"/>
                  </a:cubicBezTo>
                  <a:cubicBezTo>
                    <a:pt x="173" y="117"/>
                    <a:pt x="176" y="119"/>
                    <a:pt x="176" y="120"/>
                  </a:cubicBezTo>
                  <a:cubicBezTo>
                    <a:pt x="177" y="121"/>
                    <a:pt x="178" y="120"/>
                    <a:pt x="177" y="119"/>
                  </a:cubicBezTo>
                  <a:cubicBezTo>
                    <a:pt x="177" y="119"/>
                    <a:pt x="176" y="118"/>
                    <a:pt x="175" y="118"/>
                  </a:cubicBezTo>
                  <a:cubicBezTo>
                    <a:pt x="174" y="117"/>
                    <a:pt x="176" y="117"/>
                    <a:pt x="176" y="117"/>
                  </a:cubicBezTo>
                  <a:cubicBezTo>
                    <a:pt x="175" y="115"/>
                    <a:pt x="175" y="114"/>
                    <a:pt x="173" y="115"/>
                  </a:cubicBezTo>
                  <a:cubicBezTo>
                    <a:pt x="173" y="115"/>
                    <a:pt x="169" y="115"/>
                    <a:pt x="171" y="113"/>
                  </a:cubicBezTo>
                  <a:cubicBezTo>
                    <a:pt x="173" y="113"/>
                    <a:pt x="174" y="114"/>
                    <a:pt x="175" y="114"/>
                  </a:cubicBezTo>
                  <a:cubicBezTo>
                    <a:pt x="178" y="113"/>
                    <a:pt x="180" y="113"/>
                    <a:pt x="183" y="113"/>
                  </a:cubicBezTo>
                  <a:cubicBezTo>
                    <a:pt x="184" y="113"/>
                    <a:pt x="183" y="113"/>
                    <a:pt x="184" y="114"/>
                  </a:cubicBezTo>
                  <a:cubicBezTo>
                    <a:pt x="184" y="114"/>
                    <a:pt x="185" y="114"/>
                    <a:pt x="186" y="113"/>
                  </a:cubicBezTo>
                  <a:cubicBezTo>
                    <a:pt x="188" y="113"/>
                    <a:pt x="190" y="113"/>
                    <a:pt x="192" y="113"/>
                  </a:cubicBezTo>
                  <a:cubicBezTo>
                    <a:pt x="194" y="113"/>
                    <a:pt x="194" y="115"/>
                    <a:pt x="196" y="116"/>
                  </a:cubicBezTo>
                  <a:cubicBezTo>
                    <a:pt x="198" y="118"/>
                    <a:pt x="200" y="116"/>
                    <a:pt x="202" y="115"/>
                  </a:cubicBezTo>
                  <a:cubicBezTo>
                    <a:pt x="203" y="115"/>
                    <a:pt x="209" y="121"/>
                    <a:pt x="209" y="122"/>
                  </a:cubicBezTo>
                  <a:cubicBezTo>
                    <a:pt x="210" y="123"/>
                    <a:pt x="208" y="125"/>
                    <a:pt x="209" y="126"/>
                  </a:cubicBezTo>
                  <a:cubicBezTo>
                    <a:pt x="210" y="128"/>
                    <a:pt x="209" y="128"/>
                    <a:pt x="210" y="130"/>
                  </a:cubicBezTo>
                  <a:cubicBezTo>
                    <a:pt x="210" y="131"/>
                    <a:pt x="211" y="132"/>
                    <a:pt x="211" y="132"/>
                  </a:cubicBezTo>
                  <a:cubicBezTo>
                    <a:pt x="212" y="132"/>
                    <a:pt x="212" y="133"/>
                    <a:pt x="213" y="133"/>
                  </a:cubicBezTo>
                  <a:cubicBezTo>
                    <a:pt x="214" y="134"/>
                    <a:pt x="213" y="136"/>
                    <a:pt x="214" y="137"/>
                  </a:cubicBezTo>
                  <a:cubicBezTo>
                    <a:pt x="215" y="138"/>
                    <a:pt x="216" y="138"/>
                    <a:pt x="217" y="140"/>
                  </a:cubicBezTo>
                  <a:cubicBezTo>
                    <a:pt x="219" y="143"/>
                    <a:pt x="218" y="140"/>
                    <a:pt x="220" y="141"/>
                  </a:cubicBezTo>
                  <a:cubicBezTo>
                    <a:pt x="220" y="141"/>
                    <a:pt x="220" y="143"/>
                    <a:pt x="220" y="143"/>
                  </a:cubicBezTo>
                  <a:cubicBezTo>
                    <a:pt x="221" y="143"/>
                    <a:pt x="222" y="136"/>
                    <a:pt x="222" y="135"/>
                  </a:cubicBezTo>
                  <a:cubicBezTo>
                    <a:pt x="222" y="132"/>
                    <a:pt x="221" y="130"/>
                    <a:pt x="220" y="126"/>
                  </a:cubicBezTo>
                  <a:cubicBezTo>
                    <a:pt x="218" y="123"/>
                    <a:pt x="218" y="120"/>
                    <a:pt x="217" y="117"/>
                  </a:cubicBezTo>
                  <a:cubicBezTo>
                    <a:pt x="215" y="115"/>
                    <a:pt x="214" y="111"/>
                    <a:pt x="215" y="108"/>
                  </a:cubicBezTo>
                  <a:cubicBezTo>
                    <a:pt x="216" y="105"/>
                    <a:pt x="218" y="103"/>
                    <a:pt x="221" y="101"/>
                  </a:cubicBezTo>
                  <a:cubicBezTo>
                    <a:pt x="222" y="100"/>
                    <a:pt x="223" y="100"/>
                    <a:pt x="224" y="99"/>
                  </a:cubicBezTo>
                  <a:cubicBezTo>
                    <a:pt x="225" y="98"/>
                    <a:pt x="226" y="96"/>
                    <a:pt x="227" y="96"/>
                  </a:cubicBezTo>
                  <a:cubicBezTo>
                    <a:pt x="229" y="94"/>
                    <a:pt x="232" y="94"/>
                    <a:pt x="234" y="92"/>
                  </a:cubicBezTo>
                  <a:cubicBezTo>
                    <a:pt x="235" y="91"/>
                    <a:pt x="236" y="89"/>
                    <a:pt x="238" y="89"/>
                  </a:cubicBezTo>
                  <a:cubicBezTo>
                    <a:pt x="238" y="89"/>
                    <a:pt x="242" y="89"/>
                    <a:pt x="241" y="87"/>
                  </a:cubicBezTo>
                  <a:cubicBezTo>
                    <a:pt x="241" y="87"/>
                    <a:pt x="238" y="88"/>
                    <a:pt x="238" y="88"/>
                  </a:cubicBezTo>
                  <a:cubicBezTo>
                    <a:pt x="238" y="87"/>
                    <a:pt x="240" y="88"/>
                    <a:pt x="239" y="86"/>
                  </a:cubicBezTo>
                  <a:cubicBezTo>
                    <a:pt x="239" y="86"/>
                    <a:pt x="238" y="85"/>
                    <a:pt x="239" y="85"/>
                  </a:cubicBezTo>
                  <a:cubicBezTo>
                    <a:pt x="239" y="84"/>
                    <a:pt x="239" y="85"/>
                    <a:pt x="240" y="84"/>
                  </a:cubicBezTo>
                  <a:cubicBezTo>
                    <a:pt x="239" y="85"/>
                    <a:pt x="241" y="86"/>
                    <a:pt x="241" y="85"/>
                  </a:cubicBezTo>
                  <a:cubicBezTo>
                    <a:pt x="242" y="85"/>
                    <a:pt x="245" y="83"/>
                    <a:pt x="244" y="82"/>
                  </a:cubicBezTo>
                  <a:cubicBezTo>
                    <a:pt x="244" y="83"/>
                    <a:pt x="238" y="82"/>
                    <a:pt x="239" y="81"/>
                  </a:cubicBezTo>
                  <a:cubicBezTo>
                    <a:pt x="239" y="80"/>
                    <a:pt x="240" y="82"/>
                    <a:pt x="241" y="81"/>
                  </a:cubicBezTo>
                  <a:cubicBezTo>
                    <a:pt x="241" y="81"/>
                    <a:pt x="243" y="80"/>
                    <a:pt x="243" y="80"/>
                  </a:cubicBezTo>
                  <a:cubicBezTo>
                    <a:pt x="243" y="80"/>
                    <a:pt x="242" y="79"/>
                    <a:pt x="242" y="78"/>
                  </a:cubicBezTo>
                  <a:cubicBezTo>
                    <a:pt x="243" y="77"/>
                    <a:pt x="243" y="76"/>
                    <a:pt x="241" y="76"/>
                  </a:cubicBezTo>
                  <a:cubicBezTo>
                    <a:pt x="241" y="76"/>
                    <a:pt x="237" y="74"/>
                    <a:pt x="237" y="74"/>
                  </a:cubicBezTo>
                  <a:cubicBezTo>
                    <a:pt x="238" y="73"/>
                    <a:pt x="239" y="74"/>
                    <a:pt x="240" y="74"/>
                  </a:cubicBezTo>
                  <a:cubicBezTo>
                    <a:pt x="241" y="73"/>
                    <a:pt x="239" y="71"/>
                    <a:pt x="238" y="71"/>
                  </a:cubicBezTo>
                  <a:cubicBezTo>
                    <a:pt x="237" y="70"/>
                    <a:pt x="236" y="69"/>
                    <a:pt x="236" y="68"/>
                  </a:cubicBezTo>
                  <a:cubicBezTo>
                    <a:pt x="235" y="67"/>
                    <a:pt x="238" y="65"/>
                    <a:pt x="237" y="64"/>
                  </a:cubicBezTo>
                  <a:cubicBezTo>
                    <a:pt x="238" y="65"/>
                    <a:pt x="237" y="66"/>
                    <a:pt x="237" y="67"/>
                  </a:cubicBezTo>
                  <a:cubicBezTo>
                    <a:pt x="237" y="67"/>
                    <a:pt x="239" y="69"/>
                    <a:pt x="239" y="69"/>
                  </a:cubicBezTo>
                  <a:cubicBezTo>
                    <a:pt x="241" y="67"/>
                    <a:pt x="239" y="62"/>
                    <a:pt x="242" y="61"/>
                  </a:cubicBezTo>
                  <a:cubicBezTo>
                    <a:pt x="241" y="61"/>
                    <a:pt x="241" y="66"/>
                    <a:pt x="242" y="67"/>
                  </a:cubicBezTo>
                  <a:cubicBezTo>
                    <a:pt x="242" y="69"/>
                    <a:pt x="244" y="69"/>
                    <a:pt x="244" y="71"/>
                  </a:cubicBezTo>
                  <a:cubicBezTo>
                    <a:pt x="244" y="72"/>
                    <a:pt x="241" y="74"/>
                    <a:pt x="242" y="75"/>
                  </a:cubicBezTo>
                  <a:cubicBezTo>
                    <a:pt x="242" y="75"/>
                    <a:pt x="248" y="69"/>
                    <a:pt x="247" y="67"/>
                  </a:cubicBezTo>
                  <a:cubicBezTo>
                    <a:pt x="247" y="65"/>
                    <a:pt x="245" y="64"/>
                    <a:pt x="245" y="62"/>
                  </a:cubicBezTo>
                  <a:cubicBezTo>
                    <a:pt x="244" y="61"/>
                    <a:pt x="245" y="58"/>
                    <a:pt x="247" y="59"/>
                  </a:cubicBezTo>
                  <a:cubicBezTo>
                    <a:pt x="246" y="58"/>
                    <a:pt x="245" y="61"/>
                    <a:pt x="246" y="62"/>
                  </a:cubicBezTo>
                  <a:cubicBezTo>
                    <a:pt x="248" y="64"/>
                    <a:pt x="248" y="65"/>
                    <a:pt x="250" y="62"/>
                  </a:cubicBezTo>
                  <a:cubicBezTo>
                    <a:pt x="251" y="61"/>
                    <a:pt x="253" y="58"/>
                    <a:pt x="252" y="56"/>
                  </a:cubicBezTo>
                  <a:cubicBezTo>
                    <a:pt x="252" y="56"/>
                    <a:pt x="251" y="55"/>
                    <a:pt x="252" y="54"/>
                  </a:cubicBezTo>
                  <a:cubicBezTo>
                    <a:pt x="252" y="54"/>
                    <a:pt x="253" y="52"/>
                    <a:pt x="253" y="52"/>
                  </a:cubicBezTo>
                  <a:cubicBezTo>
                    <a:pt x="253" y="52"/>
                    <a:pt x="253" y="54"/>
                    <a:pt x="253" y="54"/>
                  </a:cubicBezTo>
                  <a:cubicBezTo>
                    <a:pt x="253" y="54"/>
                    <a:pt x="258" y="51"/>
                    <a:pt x="260" y="51"/>
                  </a:cubicBezTo>
                  <a:cubicBezTo>
                    <a:pt x="261" y="50"/>
                    <a:pt x="263" y="51"/>
                    <a:pt x="264" y="51"/>
                  </a:cubicBezTo>
                  <a:cubicBezTo>
                    <a:pt x="266" y="50"/>
                    <a:pt x="265" y="49"/>
                    <a:pt x="265" y="48"/>
                  </a:cubicBezTo>
                  <a:cubicBezTo>
                    <a:pt x="266" y="48"/>
                    <a:pt x="266" y="50"/>
                    <a:pt x="267" y="50"/>
                  </a:cubicBezTo>
                  <a:cubicBezTo>
                    <a:pt x="267" y="50"/>
                    <a:pt x="269" y="49"/>
                    <a:pt x="269" y="49"/>
                  </a:cubicBezTo>
                  <a:cubicBezTo>
                    <a:pt x="271" y="51"/>
                    <a:pt x="275" y="46"/>
                    <a:pt x="272" y="46"/>
                  </a:cubicBezTo>
                  <a:cubicBezTo>
                    <a:pt x="272" y="46"/>
                    <a:pt x="272" y="48"/>
                    <a:pt x="271" y="48"/>
                  </a:cubicBezTo>
                  <a:cubicBezTo>
                    <a:pt x="270" y="48"/>
                    <a:pt x="268" y="44"/>
                    <a:pt x="268" y="44"/>
                  </a:cubicBezTo>
                  <a:cubicBezTo>
                    <a:pt x="269" y="43"/>
                    <a:pt x="268" y="42"/>
                    <a:pt x="269" y="41"/>
                  </a:cubicBezTo>
                  <a:cubicBezTo>
                    <a:pt x="270" y="39"/>
                    <a:pt x="271" y="37"/>
                    <a:pt x="272" y="36"/>
                  </a:cubicBezTo>
                  <a:cubicBezTo>
                    <a:pt x="273" y="36"/>
                    <a:pt x="274" y="35"/>
                    <a:pt x="274" y="35"/>
                  </a:cubicBezTo>
                  <a:cubicBezTo>
                    <a:pt x="276" y="36"/>
                    <a:pt x="277" y="33"/>
                    <a:pt x="278" y="32"/>
                  </a:cubicBezTo>
                  <a:cubicBezTo>
                    <a:pt x="278" y="32"/>
                    <a:pt x="280" y="33"/>
                    <a:pt x="281" y="32"/>
                  </a:cubicBezTo>
                  <a:cubicBezTo>
                    <a:pt x="283" y="31"/>
                    <a:pt x="285" y="31"/>
                    <a:pt x="286" y="30"/>
                  </a:cubicBezTo>
                  <a:cubicBezTo>
                    <a:pt x="287" y="30"/>
                    <a:pt x="289" y="29"/>
                    <a:pt x="288" y="28"/>
                  </a:cubicBezTo>
                  <a:cubicBezTo>
                    <a:pt x="286" y="26"/>
                    <a:pt x="286" y="25"/>
                    <a:pt x="285" y="24"/>
                  </a:cubicBezTo>
                  <a:cubicBezTo>
                    <a:pt x="281" y="23"/>
                    <a:pt x="287" y="14"/>
                    <a:pt x="281" y="14"/>
                  </a:cubicBezTo>
                  <a:cubicBezTo>
                    <a:pt x="280" y="13"/>
                    <a:pt x="279" y="15"/>
                    <a:pt x="278" y="14"/>
                  </a:cubicBezTo>
                  <a:cubicBezTo>
                    <a:pt x="277" y="13"/>
                    <a:pt x="277" y="12"/>
                    <a:pt x="276" y="13"/>
                  </a:cubicBezTo>
                  <a:cubicBezTo>
                    <a:pt x="275" y="14"/>
                    <a:pt x="274" y="16"/>
                    <a:pt x="273" y="17"/>
                  </a:cubicBezTo>
                  <a:cubicBezTo>
                    <a:pt x="272" y="18"/>
                    <a:pt x="272" y="20"/>
                    <a:pt x="271" y="21"/>
                  </a:cubicBezTo>
                  <a:cubicBezTo>
                    <a:pt x="271" y="23"/>
                    <a:pt x="270" y="26"/>
                    <a:pt x="268" y="26"/>
                  </a:cubicBezTo>
                  <a:cubicBezTo>
                    <a:pt x="266" y="26"/>
                    <a:pt x="266" y="28"/>
                    <a:pt x="264" y="28"/>
                  </a:cubicBezTo>
                  <a:cubicBezTo>
                    <a:pt x="259" y="28"/>
                    <a:pt x="254" y="28"/>
                    <a:pt x="249" y="28"/>
                  </a:cubicBezTo>
                  <a:cubicBezTo>
                    <a:pt x="247" y="28"/>
                    <a:pt x="247" y="28"/>
                    <a:pt x="246" y="29"/>
                  </a:cubicBezTo>
                  <a:cubicBezTo>
                    <a:pt x="245" y="31"/>
                    <a:pt x="241" y="33"/>
                    <a:pt x="241" y="34"/>
                  </a:cubicBezTo>
                  <a:cubicBezTo>
                    <a:pt x="242" y="37"/>
                    <a:pt x="239" y="39"/>
                    <a:pt x="237" y="39"/>
                  </a:cubicBezTo>
                  <a:cubicBezTo>
                    <a:pt x="235" y="39"/>
                    <a:pt x="234" y="38"/>
                    <a:pt x="232" y="38"/>
                  </a:cubicBezTo>
                  <a:cubicBezTo>
                    <a:pt x="230" y="38"/>
                    <a:pt x="228" y="39"/>
                    <a:pt x="227" y="39"/>
                  </a:cubicBezTo>
                  <a:cubicBezTo>
                    <a:pt x="227" y="39"/>
                    <a:pt x="227" y="42"/>
                    <a:pt x="228" y="42"/>
                  </a:cubicBezTo>
                  <a:cubicBezTo>
                    <a:pt x="227" y="43"/>
                    <a:pt x="226" y="44"/>
                    <a:pt x="224" y="45"/>
                  </a:cubicBezTo>
                  <a:cubicBezTo>
                    <a:pt x="222" y="46"/>
                    <a:pt x="219" y="48"/>
                    <a:pt x="216" y="49"/>
                  </a:cubicBezTo>
                  <a:cubicBezTo>
                    <a:pt x="213" y="50"/>
                    <a:pt x="210" y="50"/>
                    <a:pt x="207" y="49"/>
                  </a:cubicBezTo>
                  <a:cubicBezTo>
                    <a:pt x="206" y="48"/>
                    <a:pt x="205" y="47"/>
                    <a:pt x="206" y="46"/>
                  </a:cubicBezTo>
                  <a:cubicBezTo>
                    <a:pt x="206" y="46"/>
                    <a:pt x="207" y="44"/>
                    <a:pt x="208" y="44"/>
                  </a:cubicBezTo>
                  <a:cubicBezTo>
                    <a:pt x="208" y="44"/>
                    <a:pt x="208" y="45"/>
                    <a:pt x="208" y="46"/>
                  </a:cubicBezTo>
                  <a:cubicBezTo>
                    <a:pt x="210" y="42"/>
                    <a:pt x="211" y="39"/>
                    <a:pt x="209" y="35"/>
                  </a:cubicBezTo>
                  <a:cubicBezTo>
                    <a:pt x="208" y="34"/>
                    <a:pt x="206" y="36"/>
                    <a:pt x="205" y="36"/>
                  </a:cubicBezTo>
                  <a:cubicBezTo>
                    <a:pt x="204" y="37"/>
                    <a:pt x="204" y="36"/>
                    <a:pt x="203" y="36"/>
                  </a:cubicBezTo>
                  <a:cubicBezTo>
                    <a:pt x="202" y="35"/>
                    <a:pt x="204" y="34"/>
                    <a:pt x="204" y="34"/>
                  </a:cubicBezTo>
                  <a:cubicBezTo>
                    <a:pt x="208" y="30"/>
                    <a:pt x="205" y="26"/>
                    <a:pt x="201" y="25"/>
                  </a:cubicBezTo>
                  <a:cubicBezTo>
                    <a:pt x="198" y="24"/>
                    <a:pt x="198" y="25"/>
                    <a:pt x="196" y="26"/>
                  </a:cubicBezTo>
                  <a:cubicBezTo>
                    <a:pt x="196" y="27"/>
                    <a:pt x="196" y="27"/>
                    <a:pt x="196" y="28"/>
                  </a:cubicBezTo>
                  <a:cubicBezTo>
                    <a:pt x="196" y="29"/>
                    <a:pt x="194" y="28"/>
                    <a:pt x="193" y="28"/>
                  </a:cubicBezTo>
                  <a:cubicBezTo>
                    <a:pt x="192" y="28"/>
                    <a:pt x="190" y="36"/>
                    <a:pt x="190" y="37"/>
                  </a:cubicBezTo>
                  <a:cubicBezTo>
                    <a:pt x="191" y="42"/>
                    <a:pt x="192" y="45"/>
                    <a:pt x="188" y="47"/>
                  </a:cubicBezTo>
                  <a:cubicBezTo>
                    <a:pt x="188" y="48"/>
                    <a:pt x="185" y="49"/>
                    <a:pt x="185" y="48"/>
                  </a:cubicBezTo>
                  <a:cubicBezTo>
                    <a:pt x="185" y="46"/>
                    <a:pt x="184" y="44"/>
                    <a:pt x="184" y="42"/>
                  </a:cubicBezTo>
                  <a:cubicBezTo>
                    <a:pt x="184" y="41"/>
                    <a:pt x="186" y="30"/>
                    <a:pt x="186" y="30"/>
                  </a:cubicBezTo>
                  <a:cubicBezTo>
                    <a:pt x="185" y="30"/>
                    <a:pt x="183" y="32"/>
                    <a:pt x="183" y="31"/>
                  </a:cubicBezTo>
                  <a:cubicBezTo>
                    <a:pt x="183" y="30"/>
                    <a:pt x="186" y="26"/>
                    <a:pt x="187" y="25"/>
                  </a:cubicBezTo>
                  <a:cubicBezTo>
                    <a:pt x="188" y="23"/>
                    <a:pt x="191" y="23"/>
                    <a:pt x="193" y="22"/>
                  </a:cubicBezTo>
                  <a:cubicBezTo>
                    <a:pt x="196" y="22"/>
                    <a:pt x="199" y="23"/>
                    <a:pt x="202" y="23"/>
                  </a:cubicBezTo>
                  <a:cubicBezTo>
                    <a:pt x="205" y="23"/>
                    <a:pt x="201" y="20"/>
                    <a:pt x="199" y="20"/>
                  </a:cubicBezTo>
                  <a:cubicBezTo>
                    <a:pt x="197" y="20"/>
                    <a:pt x="199" y="17"/>
                    <a:pt x="196" y="17"/>
                  </a:cubicBezTo>
                  <a:cubicBezTo>
                    <a:pt x="194" y="18"/>
                    <a:pt x="192" y="19"/>
                    <a:pt x="189" y="19"/>
                  </a:cubicBezTo>
                  <a:cubicBezTo>
                    <a:pt x="187" y="19"/>
                    <a:pt x="185" y="17"/>
                    <a:pt x="183" y="16"/>
                  </a:cubicBezTo>
                  <a:cubicBezTo>
                    <a:pt x="183" y="16"/>
                    <a:pt x="180" y="16"/>
                    <a:pt x="181" y="15"/>
                  </a:cubicBezTo>
                  <a:cubicBezTo>
                    <a:pt x="182" y="15"/>
                    <a:pt x="184" y="14"/>
                    <a:pt x="184" y="13"/>
                  </a:cubicBezTo>
                  <a:cubicBezTo>
                    <a:pt x="184" y="13"/>
                    <a:pt x="176" y="16"/>
                    <a:pt x="175" y="16"/>
                  </a:cubicBezTo>
                  <a:cubicBezTo>
                    <a:pt x="174" y="17"/>
                    <a:pt x="173" y="18"/>
                    <a:pt x="172" y="18"/>
                  </a:cubicBezTo>
                  <a:cubicBezTo>
                    <a:pt x="170" y="18"/>
                    <a:pt x="170" y="16"/>
                    <a:pt x="168" y="16"/>
                  </a:cubicBezTo>
                  <a:cubicBezTo>
                    <a:pt x="167" y="16"/>
                    <a:pt x="162" y="18"/>
                    <a:pt x="165" y="15"/>
                  </a:cubicBezTo>
                  <a:cubicBezTo>
                    <a:pt x="168" y="13"/>
                    <a:pt x="171" y="11"/>
                    <a:pt x="174" y="9"/>
                  </a:cubicBezTo>
                  <a:cubicBezTo>
                    <a:pt x="172" y="9"/>
                    <a:pt x="170" y="7"/>
                    <a:pt x="168" y="9"/>
                  </a:cubicBezTo>
                  <a:cubicBezTo>
                    <a:pt x="165" y="10"/>
                    <a:pt x="164" y="8"/>
                    <a:pt x="161" y="7"/>
                  </a:cubicBezTo>
                  <a:cubicBezTo>
                    <a:pt x="160" y="7"/>
                    <a:pt x="159" y="6"/>
                    <a:pt x="158" y="5"/>
                  </a:cubicBezTo>
                  <a:cubicBezTo>
                    <a:pt x="156" y="5"/>
                    <a:pt x="155" y="6"/>
                    <a:pt x="153" y="6"/>
                  </a:cubicBezTo>
                  <a:cubicBezTo>
                    <a:pt x="152" y="5"/>
                    <a:pt x="150" y="5"/>
                    <a:pt x="150" y="3"/>
                  </a:cubicBezTo>
                  <a:cubicBezTo>
                    <a:pt x="150" y="3"/>
                    <a:pt x="148" y="0"/>
                    <a:pt x="148" y="1"/>
                  </a:cubicBezTo>
                  <a:cubicBezTo>
                    <a:pt x="147" y="1"/>
                    <a:pt x="148" y="4"/>
                    <a:pt x="147" y="4"/>
                  </a:cubicBezTo>
                  <a:cubicBezTo>
                    <a:pt x="146" y="4"/>
                    <a:pt x="145" y="4"/>
                    <a:pt x="145" y="4"/>
                  </a:cubicBezTo>
                  <a:cubicBezTo>
                    <a:pt x="142" y="4"/>
                    <a:pt x="139" y="4"/>
                    <a:pt x="136" y="4"/>
                  </a:cubicBezTo>
                  <a:cubicBezTo>
                    <a:pt x="125" y="4"/>
                    <a:pt x="115" y="4"/>
                    <a:pt x="105" y="4"/>
                  </a:cubicBezTo>
                  <a:cubicBezTo>
                    <a:pt x="80" y="4"/>
                    <a:pt x="55" y="4"/>
                    <a:pt x="30" y="4"/>
                  </a:cubicBezTo>
                  <a:cubicBezTo>
                    <a:pt x="24" y="4"/>
                    <a:pt x="17" y="4"/>
                    <a:pt x="11" y="4"/>
                  </a:cubicBezTo>
                  <a:cubicBezTo>
                    <a:pt x="12" y="5"/>
                    <a:pt x="14" y="13"/>
                    <a:pt x="11" y="14"/>
                  </a:cubicBezTo>
                  <a:cubicBezTo>
                    <a:pt x="9" y="14"/>
                    <a:pt x="8" y="14"/>
                    <a:pt x="10" y="12"/>
                  </a:cubicBezTo>
                  <a:cubicBezTo>
                    <a:pt x="12" y="9"/>
                    <a:pt x="9" y="9"/>
                    <a:pt x="7" y="9"/>
                  </a:cubicBezTo>
                  <a:cubicBezTo>
                    <a:pt x="5" y="9"/>
                    <a:pt x="2" y="7"/>
                    <a:pt x="1" y="7"/>
                  </a:cubicBezTo>
                  <a:cubicBezTo>
                    <a:pt x="0" y="8"/>
                    <a:pt x="2" y="12"/>
                    <a:pt x="2" y="12"/>
                  </a:cubicBezTo>
                  <a:cubicBezTo>
                    <a:pt x="3" y="15"/>
                    <a:pt x="4" y="16"/>
                    <a:pt x="4" y="18"/>
                  </a:cubicBezTo>
                  <a:cubicBezTo>
                    <a:pt x="4" y="19"/>
                    <a:pt x="7" y="21"/>
                    <a:pt x="8" y="21"/>
                  </a:cubicBezTo>
                  <a:cubicBezTo>
                    <a:pt x="7" y="21"/>
                    <a:pt x="6" y="21"/>
                    <a:pt x="5" y="22"/>
                  </a:cubicBezTo>
                  <a:cubicBezTo>
                    <a:pt x="4" y="23"/>
                    <a:pt x="5" y="24"/>
                    <a:pt x="5" y="25"/>
                  </a:cubicBezTo>
                  <a:cubicBezTo>
                    <a:pt x="5" y="28"/>
                    <a:pt x="5" y="30"/>
                    <a:pt x="4" y="32"/>
                  </a:cubicBezTo>
                  <a:cubicBezTo>
                    <a:pt x="4" y="35"/>
                    <a:pt x="3" y="37"/>
                    <a:pt x="2" y="40"/>
                  </a:cubicBezTo>
                  <a:cubicBezTo>
                    <a:pt x="1" y="43"/>
                    <a:pt x="3" y="46"/>
                    <a:pt x="4" y="49"/>
                  </a:cubicBezTo>
                  <a:cubicBezTo>
                    <a:pt x="4" y="52"/>
                    <a:pt x="3" y="54"/>
                    <a:pt x="3" y="56"/>
                  </a:cubicBezTo>
                  <a:cubicBezTo>
                    <a:pt x="3" y="57"/>
                    <a:pt x="4" y="58"/>
                    <a:pt x="4" y="59"/>
                  </a:cubicBezTo>
                  <a:cubicBezTo>
                    <a:pt x="5" y="60"/>
                    <a:pt x="5" y="62"/>
                    <a:pt x="5" y="63"/>
                  </a:cubicBezTo>
                  <a:cubicBezTo>
                    <a:pt x="6" y="66"/>
                    <a:pt x="9" y="67"/>
                    <a:pt x="10" y="70"/>
                  </a:cubicBezTo>
                  <a:cubicBezTo>
                    <a:pt x="11" y="72"/>
                    <a:pt x="11" y="71"/>
                    <a:pt x="12" y="70"/>
                  </a:cubicBezTo>
                  <a:cubicBezTo>
                    <a:pt x="12" y="70"/>
                    <a:pt x="13" y="73"/>
                    <a:pt x="13" y="73"/>
                  </a:cubicBezTo>
                  <a:cubicBezTo>
                    <a:pt x="13" y="73"/>
                    <a:pt x="12" y="72"/>
                    <a:pt x="12" y="73"/>
                  </a:cubicBezTo>
                  <a:cubicBezTo>
                    <a:pt x="12" y="74"/>
                    <a:pt x="12" y="75"/>
                    <a:pt x="13" y="76"/>
                  </a:cubicBezTo>
                  <a:cubicBezTo>
                    <a:pt x="14" y="76"/>
                    <a:pt x="14" y="76"/>
                    <a:pt x="15" y="77"/>
                  </a:cubicBezTo>
                  <a:cubicBezTo>
                    <a:pt x="16" y="78"/>
                    <a:pt x="14" y="79"/>
                    <a:pt x="15" y="80"/>
                  </a:cubicBezTo>
                  <a:cubicBezTo>
                    <a:pt x="17" y="83"/>
                    <a:pt x="21" y="85"/>
                    <a:pt x="21" y="88"/>
                  </a:cubicBezTo>
                  <a:cubicBezTo>
                    <a:pt x="22" y="90"/>
                    <a:pt x="23" y="90"/>
                    <a:pt x="25" y="91"/>
                  </a:cubicBezTo>
                  <a:cubicBezTo>
                    <a:pt x="27" y="92"/>
                    <a:pt x="29" y="93"/>
                    <a:pt x="31" y="93"/>
                  </a:cubicBezTo>
                  <a:cubicBezTo>
                    <a:pt x="33" y="93"/>
                    <a:pt x="35" y="95"/>
                    <a:pt x="36" y="96"/>
                  </a:cubicBezTo>
                  <a:cubicBezTo>
                    <a:pt x="36" y="97"/>
                    <a:pt x="40" y="101"/>
                    <a:pt x="39" y="102"/>
                  </a:cubicBezTo>
                  <a:cubicBezTo>
                    <a:pt x="43" y="101"/>
                    <a:pt x="48" y="100"/>
                    <a:pt x="52" y="101"/>
                  </a:cubicBezTo>
                  <a:cubicBezTo>
                    <a:pt x="58" y="103"/>
                    <a:pt x="63" y="106"/>
                    <a:pt x="68" y="108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8" name="Freeform 642">
              <a:extLst>
                <a:ext uri="{FF2B5EF4-FFF2-40B4-BE49-F238E27FC236}">
                  <a16:creationId xmlns:a16="http://schemas.microsoft.com/office/drawing/2014/main" id="{4649841C-8973-4112-B8E2-D98A14DFA1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67323" y="2453895"/>
              <a:ext cx="1992559" cy="1024154"/>
            </a:xfrm>
            <a:custGeom>
              <a:avLst/>
              <a:gdLst>
                <a:gd name="T0" fmla="*/ 255 w 427"/>
                <a:gd name="T1" fmla="*/ 181 h 219"/>
                <a:gd name="T2" fmla="*/ 299 w 427"/>
                <a:gd name="T3" fmla="*/ 195 h 219"/>
                <a:gd name="T4" fmla="*/ 296 w 427"/>
                <a:gd name="T5" fmla="*/ 215 h 219"/>
                <a:gd name="T6" fmla="*/ 332 w 427"/>
                <a:gd name="T7" fmla="*/ 200 h 219"/>
                <a:gd name="T8" fmla="*/ 366 w 427"/>
                <a:gd name="T9" fmla="*/ 196 h 219"/>
                <a:gd name="T10" fmla="*/ 383 w 427"/>
                <a:gd name="T11" fmla="*/ 200 h 219"/>
                <a:gd name="T12" fmla="*/ 391 w 427"/>
                <a:gd name="T13" fmla="*/ 201 h 219"/>
                <a:gd name="T14" fmla="*/ 380 w 427"/>
                <a:gd name="T15" fmla="*/ 188 h 219"/>
                <a:gd name="T16" fmla="*/ 382 w 427"/>
                <a:gd name="T17" fmla="*/ 176 h 219"/>
                <a:gd name="T18" fmla="*/ 354 w 427"/>
                <a:gd name="T19" fmla="*/ 180 h 219"/>
                <a:gd name="T20" fmla="*/ 414 w 427"/>
                <a:gd name="T21" fmla="*/ 160 h 219"/>
                <a:gd name="T22" fmla="*/ 417 w 427"/>
                <a:gd name="T23" fmla="*/ 144 h 219"/>
                <a:gd name="T24" fmla="*/ 415 w 427"/>
                <a:gd name="T25" fmla="*/ 139 h 219"/>
                <a:gd name="T26" fmla="*/ 394 w 427"/>
                <a:gd name="T27" fmla="*/ 126 h 219"/>
                <a:gd name="T28" fmla="*/ 390 w 427"/>
                <a:gd name="T29" fmla="*/ 110 h 219"/>
                <a:gd name="T30" fmla="*/ 378 w 427"/>
                <a:gd name="T31" fmla="*/ 104 h 219"/>
                <a:gd name="T32" fmla="*/ 364 w 427"/>
                <a:gd name="T33" fmla="*/ 112 h 219"/>
                <a:gd name="T34" fmla="*/ 356 w 427"/>
                <a:gd name="T35" fmla="*/ 107 h 219"/>
                <a:gd name="T36" fmla="*/ 342 w 427"/>
                <a:gd name="T37" fmla="*/ 85 h 219"/>
                <a:gd name="T38" fmla="*/ 314 w 427"/>
                <a:gd name="T39" fmla="*/ 91 h 219"/>
                <a:gd name="T40" fmla="*/ 320 w 427"/>
                <a:gd name="T41" fmla="*/ 116 h 219"/>
                <a:gd name="T42" fmla="*/ 306 w 427"/>
                <a:gd name="T43" fmla="*/ 159 h 219"/>
                <a:gd name="T44" fmla="*/ 292 w 427"/>
                <a:gd name="T45" fmla="*/ 135 h 219"/>
                <a:gd name="T46" fmla="*/ 250 w 427"/>
                <a:gd name="T47" fmla="*/ 119 h 219"/>
                <a:gd name="T48" fmla="*/ 237 w 427"/>
                <a:gd name="T49" fmla="*/ 86 h 219"/>
                <a:gd name="T50" fmla="*/ 246 w 427"/>
                <a:gd name="T51" fmla="*/ 77 h 219"/>
                <a:gd name="T52" fmla="*/ 246 w 427"/>
                <a:gd name="T53" fmla="*/ 70 h 219"/>
                <a:gd name="T54" fmla="*/ 263 w 427"/>
                <a:gd name="T55" fmla="*/ 58 h 219"/>
                <a:gd name="T56" fmla="*/ 276 w 427"/>
                <a:gd name="T57" fmla="*/ 48 h 219"/>
                <a:gd name="T58" fmla="*/ 293 w 427"/>
                <a:gd name="T59" fmla="*/ 36 h 219"/>
                <a:gd name="T60" fmla="*/ 276 w 427"/>
                <a:gd name="T61" fmla="*/ 23 h 219"/>
                <a:gd name="T62" fmla="*/ 262 w 427"/>
                <a:gd name="T63" fmla="*/ 35 h 219"/>
                <a:gd name="T64" fmla="*/ 252 w 427"/>
                <a:gd name="T65" fmla="*/ 23 h 219"/>
                <a:gd name="T66" fmla="*/ 241 w 427"/>
                <a:gd name="T67" fmla="*/ 10 h 219"/>
                <a:gd name="T68" fmla="*/ 223 w 427"/>
                <a:gd name="T69" fmla="*/ 6 h 219"/>
                <a:gd name="T70" fmla="*/ 232 w 427"/>
                <a:gd name="T71" fmla="*/ 27 h 219"/>
                <a:gd name="T72" fmla="*/ 226 w 427"/>
                <a:gd name="T73" fmla="*/ 40 h 219"/>
                <a:gd name="T74" fmla="*/ 218 w 427"/>
                <a:gd name="T75" fmla="*/ 37 h 219"/>
                <a:gd name="T76" fmla="*/ 164 w 427"/>
                <a:gd name="T77" fmla="*/ 29 h 219"/>
                <a:gd name="T78" fmla="*/ 166 w 427"/>
                <a:gd name="T79" fmla="*/ 41 h 219"/>
                <a:gd name="T80" fmla="*/ 160 w 427"/>
                <a:gd name="T81" fmla="*/ 40 h 219"/>
                <a:gd name="T82" fmla="*/ 133 w 427"/>
                <a:gd name="T83" fmla="*/ 30 h 219"/>
                <a:gd name="T84" fmla="*/ 83 w 427"/>
                <a:gd name="T85" fmla="*/ 23 h 219"/>
                <a:gd name="T86" fmla="*/ 71 w 427"/>
                <a:gd name="T87" fmla="*/ 18 h 219"/>
                <a:gd name="T88" fmla="*/ 50 w 427"/>
                <a:gd name="T89" fmla="*/ 24 h 219"/>
                <a:gd name="T90" fmla="*/ 49 w 427"/>
                <a:gd name="T91" fmla="*/ 22 h 219"/>
                <a:gd name="T92" fmla="*/ 29 w 427"/>
                <a:gd name="T93" fmla="*/ 23 h 219"/>
                <a:gd name="T94" fmla="*/ 21 w 427"/>
                <a:gd name="T95" fmla="*/ 28 h 219"/>
                <a:gd name="T96" fmla="*/ 3 w 427"/>
                <a:gd name="T97" fmla="*/ 97 h 219"/>
                <a:gd name="T98" fmla="*/ 40 w 427"/>
                <a:gd name="T99" fmla="*/ 116 h 219"/>
                <a:gd name="T100" fmla="*/ 53 w 427"/>
                <a:gd name="T101" fmla="*/ 141 h 219"/>
                <a:gd name="T102" fmla="*/ 62 w 427"/>
                <a:gd name="T103" fmla="*/ 150 h 219"/>
                <a:gd name="T104" fmla="*/ 67 w 427"/>
                <a:gd name="T105" fmla="*/ 160 h 219"/>
                <a:gd name="T106" fmla="*/ 80 w 427"/>
                <a:gd name="T107" fmla="*/ 166 h 219"/>
                <a:gd name="T108" fmla="*/ 133 w 427"/>
                <a:gd name="T109" fmla="*/ 176 h 219"/>
                <a:gd name="T110" fmla="*/ 97 w 427"/>
                <a:gd name="T111" fmla="*/ 57 h 219"/>
                <a:gd name="T112" fmla="*/ 87 w 427"/>
                <a:gd name="T113" fmla="*/ 51 h 219"/>
                <a:gd name="T114" fmla="*/ 113 w 427"/>
                <a:gd name="T115" fmla="*/ 49 h 219"/>
                <a:gd name="T116" fmla="*/ 142 w 427"/>
                <a:gd name="T117" fmla="*/ 85 h 219"/>
                <a:gd name="T118" fmla="*/ 131 w 427"/>
                <a:gd name="T119" fmla="*/ 85 h 219"/>
                <a:gd name="T120" fmla="*/ 160 w 427"/>
                <a:gd name="T121" fmla="*/ 78 h 219"/>
                <a:gd name="T122" fmla="*/ 210 w 427"/>
                <a:gd name="T123" fmla="*/ 150 h 219"/>
                <a:gd name="T124" fmla="*/ 222 w 427"/>
                <a:gd name="T125" fmla="*/ 165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7" h="219">
                  <a:moveTo>
                    <a:pt x="229" y="174"/>
                  </a:moveTo>
                  <a:cubicBezTo>
                    <a:pt x="229" y="174"/>
                    <a:pt x="229" y="173"/>
                    <a:pt x="229" y="173"/>
                  </a:cubicBezTo>
                  <a:cubicBezTo>
                    <a:pt x="229" y="173"/>
                    <a:pt x="232" y="177"/>
                    <a:pt x="232" y="177"/>
                  </a:cubicBezTo>
                  <a:cubicBezTo>
                    <a:pt x="234" y="177"/>
                    <a:pt x="235" y="178"/>
                    <a:pt x="236" y="178"/>
                  </a:cubicBezTo>
                  <a:cubicBezTo>
                    <a:pt x="238" y="178"/>
                    <a:pt x="238" y="177"/>
                    <a:pt x="239" y="178"/>
                  </a:cubicBezTo>
                  <a:cubicBezTo>
                    <a:pt x="242" y="179"/>
                    <a:pt x="244" y="180"/>
                    <a:pt x="246" y="181"/>
                  </a:cubicBezTo>
                  <a:cubicBezTo>
                    <a:pt x="247" y="182"/>
                    <a:pt x="248" y="181"/>
                    <a:pt x="249" y="181"/>
                  </a:cubicBezTo>
                  <a:cubicBezTo>
                    <a:pt x="250" y="180"/>
                    <a:pt x="251" y="180"/>
                    <a:pt x="252" y="180"/>
                  </a:cubicBezTo>
                  <a:cubicBezTo>
                    <a:pt x="253" y="180"/>
                    <a:pt x="254" y="181"/>
                    <a:pt x="255" y="181"/>
                  </a:cubicBezTo>
                  <a:cubicBezTo>
                    <a:pt x="257" y="181"/>
                    <a:pt x="258" y="180"/>
                    <a:pt x="259" y="179"/>
                  </a:cubicBezTo>
                  <a:cubicBezTo>
                    <a:pt x="260" y="178"/>
                    <a:pt x="263" y="175"/>
                    <a:pt x="264" y="175"/>
                  </a:cubicBezTo>
                  <a:cubicBezTo>
                    <a:pt x="264" y="175"/>
                    <a:pt x="265" y="176"/>
                    <a:pt x="265" y="176"/>
                  </a:cubicBezTo>
                  <a:cubicBezTo>
                    <a:pt x="267" y="176"/>
                    <a:pt x="268" y="176"/>
                    <a:pt x="269" y="176"/>
                  </a:cubicBezTo>
                  <a:cubicBezTo>
                    <a:pt x="273" y="176"/>
                    <a:pt x="272" y="179"/>
                    <a:pt x="274" y="181"/>
                  </a:cubicBezTo>
                  <a:cubicBezTo>
                    <a:pt x="275" y="182"/>
                    <a:pt x="279" y="181"/>
                    <a:pt x="279" y="183"/>
                  </a:cubicBezTo>
                  <a:cubicBezTo>
                    <a:pt x="279" y="185"/>
                    <a:pt x="280" y="187"/>
                    <a:pt x="281" y="189"/>
                  </a:cubicBezTo>
                  <a:cubicBezTo>
                    <a:pt x="281" y="194"/>
                    <a:pt x="290" y="193"/>
                    <a:pt x="293" y="194"/>
                  </a:cubicBezTo>
                  <a:cubicBezTo>
                    <a:pt x="295" y="194"/>
                    <a:pt x="298" y="194"/>
                    <a:pt x="299" y="195"/>
                  </a:cubicBezTo>
                  <a:cubicBezTo>
                    <a:pt x="300" y="196"/>
                    <a:pt x="305" y="201"/>
                    <a:pt x="304" y="201"/>
                  </a:cubicBezTo>
                  <a:cubicBezTo>
                    <a:pt x="302" y="203"/>
                    <a:pt x="302" y="203"/>
                    <a:pt x="300" y="202"/>
                  </a:cubicBezTo>
                  <a:cubicBezTo>
                    <a:pt x="299" y="201"/>
                    <a:pt x="295" y="199"/>
                    <a:pt x="295" y="199"/>
                  </a:cubicBezTo>
                  <a:cubicBezTo>
                    <a:pt x="295" y="200"/>
                    <a:pt x="298" y="201"/>
                    <a:pt x="297" y="203"/>
                  </a:cubicBezTo>
                  <a:cubicBezTo>
                    <a:pt x="296" y="204"/>
                    <a:pt x="295" y="206"/>
                    <a:pt x="295" y="207"/>
                  </a:cubicBezTo>
                  <a:cubicBezTo>
                    <a:pt x="295" y="209"/>
                    <a:pt x="295" y="210"/>
                    <a:pt x="294" y="211"/>
                  </a:cubicBezTo>
                  <a:cubicBezTo>
                    <a:pt x="294" y="212"/>
                    <a:pt x="291" y="213"/>
                    <a:pt x="291" y="213"/>
                  </a:cubicBezTo>
                  <a:cubicBezTo>
                    <a:pt x="290" y="214"/>
                    <a:pt x="287" y="219"/>
                    <a:pt x="291" y="219"/>
                  </a:cubicBezTo>
                  <a:cubicBezTo>
                    <a:pt x="292" y="219"/>
                    <a:pt x="294" y="217"/>
                    <a:pt x="296" y="215"/>
                  </a:cubicBezTo>
                  <a:cubicBezTo>
                    <a:pt x="298" y="214"/>
                    <a:pt x="299" y="216"/>
                    <a:pt x="301" y="215"/>
                  </a:cubicBezTo>
                  <a:cubicBezTo>
                    <a:pt x="304" y="215"/>
                    <a:pt x="305" y="213"/>
                    <a:pt x="308" y="213"/>
                  </a:cubicBezTo>
                  <a:cubicBezTo>
                    <a:pt x="308" y="211"/>
                    <a:pt x="308" y="212"/>
                    <a:pt x="306" y="211"/>
                  </a:cubicBezTo>
                  <a:cubicBezTo>
                    <a:pt x="305" y="211"/>
                    <a:pt x="305" y="210"/>
                    <a:pt x="306" y="210"/>
                  </a:cubicBezTo>
                  <a:cubicBezTo>
                    <a:pt x="307" y="208"/>
                    <a:pt x="308" y="207"/>
                    <a:pt x="311" y="207"/>
                  </a:cubicBezTo>
                  <a:cubicBezTo>
                    <a:pt x="312" y="207"/>
                    <a:pt x="315" y="205"/>
                    <a:pt x="317" y="206"/>
                  </a:cubicBezTo>
                  <a:cubicBezTo>
                    <a:pt x="319" y="207"/>
                    <a:pt x="320" y="203"/>
                    <a:pt x="322" y="206"/>
                  </a:cubicBezTo>
                  <a:cubicBezTo>
                    <a:pt x="324" y="204"/>
                    <a:pt x="325" y="203"/>
                    <a:pt x="327" y="201"/>
                  </a:cubicBezTo>
                  <a:cubicBezTo>
                    <a:pt x="329" y="200"/>
                    <a:pt x="330" y="200"/>
                    <a:pt x="332" y="200"/>
                  </a:cubicBezTo>
                  <a:cubicBezTo>
                    <a:pt x="335" y="200"/>
                    <a:pt x="339" y="200"/>
                    <a:pt x="342" y="200"/>
                  </a:cubicBezTo>
                  <a:cubicBezTo>
                    <a:pt x="345" y="200"/>
                    <a:pt x="346" y="201"/>
                    <a:pt x="347" y="199"/>
                  </a:cubicBezTo>
                  <a:cubicBezTo>
                    <a:pt x="348" y="198"/>
                    <a:pt x="349" y="199"/>
                    <a:pt x="350" y="198"/>
                  </a:cubicBezTo>
                  <a:cubicBezTo>
                    <a:pt x="351" y="196"/>
                    <a:pt x="352" y="195"/>
                    <a:pt x="352" y="193"/>
                  </a:cubicBezTo>
                  <a:cubicBezTo>
                    <a:pt x="353" y="191"/>
                    <a:pt x="353" y="190"/>
                    <a:pt x="354" y="188"/>
                  </a:cubicBezTo>
                  <a:cubicBezTo>
                    <a:pt x="355" y="187"/>
                    <a:pt x="356" y="186"/>
                    <a:pt x="357" y="185"/>
                  </a:cubicBezTo>
                  <a:cubicBezTo>
                    <a:pt x="358" y="184"/>
                    <a:pt x="359" y="187"/>
                    <a:pt x="361" y="186"/>
                  </a:cubicBezTo>
                  <a:cubicBezTo>
                    <a:pt x="363" y="184"/>
                    <a:pt x="365" y="187"/>
                    <a:pt x="365" y="189"/>
                  </a:cubicBezTo>
                  <a:cubicBezTo>
                    <a:pt x="365" y="190"/>
                    <a:pt x="364" y="196"/>
                    <a:pt x="366" y="196"/>
                  </a:cubicBezTo>
                  <a:cubicBezTo>
                    <a:pt x="367" y="197"/>
                    <a:pt x="368" y="199"/>
                    <a:pt x="369" y="201"/>
                  </a:cubicBezTo>
                  <a:cubicBezTo>
                    <a:pt x="370" y="199"/>
                    <a:pt x="381" y="196"/>
                    <a:pt x="381" y="196"/>
                  </a:cubicBezTo>
                  <a:cubicBezTo>
                    <a:pt x="381" y="195"/>
                    <a:pt x="380" y="195"/>
                    <a:pt x="380" y="194"/>
                  </a:cubicBezTo>
                  <a:cubicBezTo>
                    <a:pt x="380" y="194"/>
                    <a:pt x="382" y="196"/>
                    <a:pt x="382" y="196"/>
                  </a:cubicBezTo>
                  <a:cubicBezTo>
                    <a:pt x="382" y="197"/>
                    <a:pt x="380" y="197"/>
                    <a:pt x="380" y="197"/>
                  </a:cubicBezTo>
                  <a:cubicBezTo>
                    <a:pt x="380" y="197"/>
                    <a:pt x="386" y="198"/>
                    <a:pt x="386" y="198"/>
                  </a:cubicBezTo>
                  <a:cubicBezTo>
                    <a:pt x="386" y="198"/>
                    <a:pt x="386" y="198"/>
                    <a:pt x="386" y="198"/>
                  </a:cubicBezTo>
                  <a:cubicBezTo>
                    <a:pt x="386" y="198"/>
                    <a:pt x="386" y="199"/>
                    <a:pt x="386" y="199"/>
                  </a:cubicBezTo>
                  <a:cubicBezTo>
                    <a:pt x="385" y="199"/>
                    <a:pt x="384" y="199"/>
                    <a:pt x="383" y="200"/>
                  </a:cubicBezTo>
                  <a:cubicBezTo>
                    <a:pt x="383" y="201"/>
                    <a:pt x="382" y="198"/>
                    <a:pt x="382" y="198"/>
                  </a:cubicBezTo>
                  <a:cubicBezTo>
                    <a:pt x="381" y="198"/>
                    <a:pt x="381" y="199"/>
                    <a:pt x="381" y="199"/>
                  </a:cubicBezTo>
                  <a:cubicBezTo>
                    <a:pt x="381" y="199"/>
                    <a:pt x="381" y="198"/>
                    <a:pt x="380" y="199"/>
                  </a:cubicBezTo>
                  <a:cubicBezTo>
                    <a:pt x="379" y="200"/>
                    <a:pt x="378" y="200"/>
                    <a:pt x="377" y="201"/>
                  </a:cubicBezTo>
                  <a:cubicBezTo>
                    <a:pt x="375" y="202"/>
                    <a:pt x="371" y="205"/>
                    <a:pt x="373" y="208"/>
                  </a:cubicBezTo>
                  <a:cubicBezTo>
                    <a:pt x="376" y="210"/>
                    <a:pt x="378" y="208"/>
                    <a:pt x="379" y="207"/>
                  </a:cubicBezTo>
                  <a:cubicBezTo>
                    <a:pt x="380" y="206"/>
                    <a:pt x="384" y="203"/>
                    <a:pt x="384" y="202"/>
                  </a:cubicBezTo>
                  <a:cubicBezTo>
                    <a:pt x="384" y="203"/>
                    <a:pt x="386" y="204"/>
                    <a:pt x="387" y="203"/>
                  </a:cubicBezTo>
                  <a:cubicBezTo>
                    <a:pt x="387" y="202"/>
                    <a:pt x="390" y="201"/>
                    <a:pt x="391" y="201"/>
                  </a:cubicBezTo>
                  <a:cubicBezTo>
                    <a:pt x="393" y="200"/>
                    <a:pt x="395" y="199"/>
                    <a:pt x="397" y="199"/>
                  </a:cubicBezTo>
                  <a:cubicBezTo>
                    <a:pt x="398" y="199"/>
                    <a:pt x="398" y="199"/>
                    <a:pt x="398" y="198"/>
                  </a:cubicBezTo>
                  <a:cubicBezTo>
                    <a:pt x="397" y="197"/>
                    <a:pt x="398" y="197"/>
                    <a:pt x="398" y="197"/>
                  </a:cubicBezTo>
                  <a:cubicBezTo>
                    <a:pt x="398" y="196"/>
                    <a:pt x="396" y="197"/>
                    <a:pt x="395" y="196"/>
                  </a:cubicBezTo>
                  <a:cubicBezTo>
                    <a:pt x="394" y="196"/>
                    <a:pt x="395" y="194"/>
                    <a:pt x="393" y="196"/>
                  </a:cubicBezTo>
                  <a:cubicBezTo>
                    <a:pt x="391" y="197"/>
                    <a:pt x="387" y="196"/>
                    <a:pt x="385" y="195"/>
                  </a:cubicBezTo>
                  <a:cubicBezTo>
                    <a:pt x="384" y="195"/>
                    <a:pt x="385" y="193"/>
                    <a:pt x="384" y="193"/>
                  </a:cubicBezTo>
                  <a:cubicBezTo>
                    <a:pt x="384" y="193"/>
                    <a:pt x="382" y="193"/>
                    <a:pt x="381" y="192"/>
                  </a:cubicBezTo>
                  <a:cubicBezTo>
                    <a:pt x="380" y="192"/>
                    <a:pt x="380" y="189"/>
                    <a:pt x="380" y="188"/>
                  </a:cubicBezTo>
                  <a:cubicBezTo>
                    <a:pt x="380" y="187"/>
                    <a:pt x="378" y="188"/>
                    <a:pt x="377" y="187"/>
                  </a:cubicBezTo>
                  <a:cubicBezTo>
                    <a:pt x="377" y="187"/>
                    <a:pt x="379" y="185"/>
                    <a:pt x="379" y="185"/>
                  </a:cubicBezTo>
                  <a:cubicBezTo>
                    <a:pt x="380" y="184"/>
                    <a:pt x="380" y="181"/>
                    <a:pt x="378" y="181"/>
                  </a:cubicBezTo>
                  <a:cubicBezTo>
                    <a:pt x="378" y="181"/>
                    <a:pt x="376" y="185"/>
                    <a:pt x="375" y="183"/>
                  </a:cubicBezTo>
                  <a:cubicBezTo>
                    <a:pt x="375" y="181"/>
                    <a:pt x="374" y="182"/>
                    <a:pt x="373" y="181"/>
                  </a:cubicBezTo>
                  <a:cubicBezTo>
                    <a:pt x="373" y="180"/>
                    <a:pt x="376" y="181"/>
                    <a:pt x="376" y="181"/>
                  </a:cubicBezTo>
                  <a:cubicBezTo>
                    <a:pt x="378" y="181"/>
                    <a:pt x="379" y="180"/>
                    <a:pt x="380" y="180"/>
                  </a:cubicBezTo>
                  <a:cubicBezTo>
                    <a:pt x="381" y="179"/>
                    <a:pt x="382" y="179"/>
                    <a:pt x="383" y="179"/>
                  </a:cubicBezTo>
                  <a:cubicBezTo>
                    <a:pt x="384" y="178"/>
                    <a:pt x="382" y="176"/>
                    <a:pt x="382" y="176"/>
                  </a:cubicBezTo>
                  <a:cubicBezTo>
                    <a:pt x="382" y="176"/>
                    <a:pt x="383" y="176"/>
                    <a:pt x="383" y="176"/>
                  </a:cubicBezTo>
                  <a:cubicBezTo>
                    <a:pt x="383" y="176"/>
                    <a:pt x="379" y="174"/>
                    <a:pt x="379" y="174"/>
                  </a:cubicBezTo>
                  <a:cubicBezTo>
                    <a:pt x="377" y="173"/>
                    <a:pt x="375" y="173"/>
                    <a:pt x="373" y="174"/>
                  </a:cubicBezTo>
                  <a:cubicBezTo>
                    <a:pt x="369" y="175"/>
                    <a:pt x="366" y="176"/>
                    <a:pt x="363" y="178"/>
                  </a:cubicBezTo>
                  <a:cubicBezTo>
                    <a:pt x="360" y="179"/>
                    <a:pt x="358" y="181"/>
                    <a:pt x="355" y="183"/>
                  </a:cubicBezTo>
                  <a:cubicBezTo>
                    <a:pt x="354" y="184"/>
                    <a:pt x="353" y="185"/>
                    <a:pt x="352" y="187"/>
                  </a:cubicBezTo>
                  <a:cubicBezTo>
                    <a:pt x="352" y="187"/>
                    <a:pt x="348" y="189"/>
                    <a:pt x="348" y="189"/>
                  </a:cubicBezTo>
                  <a:cubicBezTo>
                    <a:pt x="348" y="188"/>
                    <a:pt x="353" y="184"/>
                    <a:pt x="354" y="183"/>
                  </a:cubicBezTo>
                  <a:cubicBezTo>
                    <a:pt x="354" y="182"/>
                    <a:pt x="355" y="181"/>
                    <a:pt x="354" y="180"/>
                  </a:cubicBezTo>
                  <a:cubicBezTo>
                    <a:pt x="353" y="180"/>
                    <a:pt x="351" y="179"/>
                    <a:pt x="350" y="179"/>
                  </a:cubicBezTo>
                  <a:cubicBezTo>
                    <a:pt x="351" y="179"/>
                    <a:pt x="353" y="180"/>
                    <a:pt x="354" y="180"/>
                  </a:cubicBezTo>
                  <a:cubicBezTo>
                    <a:pt x="356" y="181"/>
                    <a:pt x="358" y="178"/>
                    <a:pt x="359" y="177"/>
                  </a:cubicBezTo>
                  <a:cubicBezTo>
                    <a:pt x="360" y="176"/>
                    <a:pt x="361" y="174"/>
                    <a:pt x="363" y="173"/>
                  </a:cubicBezTo>
                  <a:cubicBezTo>
                    <a:pt x="365" y="173"/>
                    <a:pt x="367" y="174"/>
                    <a:pt x="368" y="172"/>
                  </a:cubicBezTo>
                  <a:cubicBezTo>
                    <a:pt x="369" y="168"/>
                    <a:pt x="371" y="167"/>
                    <a:pt x="375" y="167"/>
                  </a:cubicBezTo>
                  <a:cubicBezTo>
                    <a:pt x="379" y="167"/>
                    <a:pt x="383" y="167"/>
                    <a:pt x="387" y="167"/>
                  </a:cubicBezTo>
                  <a:cubicBezTo>
                    <a:pt x="394" y="167"/>
                    <a:pt x="404" y="169"/>
                    <a:pt x="409" y="163"/>
                  </a:cubicBezTo>
                  <a:cubicBezTo>
                    <a:pt x="411" y="161"/>
                    <a:pt x="412" y="160"/>
                    <a:pt x="414" y="160"/>
                  </a:cubicBezTo>
                  <a:cubicBezTo>
                    <a:pt x="416" y="160"/>
                    <a:pt x="418" y="160"/>
                    <a:pt x="421" y="158"/>
                  </a:cubicBezTo>
                  <a:cubicBezTo>
                    <a:pt x="422" y="158"/>
                    <a:pt x="425" y="156"/>
                    <a:pt x="425" y="155"/>
                  </a:cubicBezTo>
                  <a:cubicBezTo>
                    <a:pt x="427" y="152"/>
                    <a:pt x="422" y="153"/>
                    <a:pt x="422" y="152"/>
                  </a:cubicBezTo>
                  <a:cubicBezTo>
                    <a:pt x="422" y="151"/>
                    <a:pt x="424" y="151"/>
                    <a:pt x="424" y="151"/>
                  </a:cubicBezTo>
                  <a:cubicBezTo>
                    <a:pt x="425" y="150"/>
                    <a:pt x="424" y="149"/>
                    <a:pt x="424" y="148"/>
                  </a:cubicBezTo>
                  <a:cubicBezTo>
                    <a:pt x="424" y="148"/>
                    <a:pt x="425" y="147"/>
                    <a:pt x="425" y="147"/>
                  </a:cubicBezTo>
                  <a:cubicBezTo>
                    <a:pt x="425" y="146"/>
                    <a:pt x="423" y="145"/>
                    <a:pt x="423" y="145"/>
                  </a:cubicBezTo>
                  <a:cubicBezTo>
                    <a:pt x="422" y="144"/>
                    <a:pt x="421" y="144"/>
                    <a:pt x="421" y="143"/>
                  </a:cubicBezTo>
                  <a:cubicBezTo>
                    <a:pt x="420" y="143"/>
                    <a:pt x="418" y="146"/>
                    <a:pt x="417" y="144"/>
                  </a:cubicBezTo>
                  <a:cubicBezTo>
                    <a:pt x="417" y="144"/>
                    <a:pt x="419" y="143"/>
                    <a:pt x="418" y="143"/>
                  </a:cubicBezTo>
                  <a:cubicBezTo>
                    <a:pt x="418" y="142"/>
                    <a:pt x="417" y="141"/>
                    <a:pt x="416" y="141"/>
                  </a:cubicBezTo>
                  <a:cubicBezTo>
                    <a:pt x="415" y="140"/>
                    <a:pt x="411" y="141"/>
                    <a:pt x="410" y="142"/>
                  </a:cubicBezTo>
                  <a:cubicBezTo>
                    <a:pt x="409" y="144"/>
                    <a:pt x="406" y="145"/>
                    <a:pt x="404" y="146"/>
                  </a:cubicBezTo>
                  <a:cubicBezTo>
                    <a:pt x="403" y="146"/>
                    <a:pt x="400" y="144"/>
                    <a:pt x="400" y="143"/>
                  </a:cubicBezTo>
                  <a:cubicBezTo>
                    <a:pt x="400" y="142"/>
                    <a:pt x="403" y="145"/>
                    <a:pt x="403" y="145"/>
                  </a:cubicBezTo>
                  <a:cubicBezTo>
                    <a:pt x="404" y="145"/>
                    <a:pt x="408" y="142"/>
                    <a:pt x="408" y="142"/>
                  </a:cubicBezTo>
                  <a:cubicBezTo>
                    <a:pt x="408" y="142"/>
                    <a:pt x="406" y="141"/>
                    <a:pt x="406" y="141"/>
                  </a:cubicBezTo>
                  <a:cubicBezTo>
                    <a:pt x="409" y="140"/>
                    <a:pt x="412" y="140"/>
                    <a:pt x="415" y="139"/>
                  </a:cubicBezTo>
                  <a:cubicBezTo>
                    <a:pt x="415" y="139"/>
                    <a:pt x="417" y="138"/>
                    <a:pt x="416" y="137"/>
                  </a:cubicBezTo>
                  <a:cubicBezTo>
                    <a:pt x="416" y="137"/>
                    <a:pt x="414" y="135"/>
                    <a:pt x="414" y="135"/>
                  </a:cubicBezTo>
                  <a:cubicBezTo>
                    <a:pt x="412" y="136"/>
                    <a:pt x="410" y="136"/>
                    <a:pt x="409" y="134"/>
                  </a:cubicBezTo>
                  <a:cubicBezTo>
                    <a:pt x="408" y="134"/>
                    <a:pt x="404" y="137"/>
                    <a:pt x="404" y="136"/>
                  </a:cubicBezTo>
                  <a:cubicBezTo>
                    <a:pt x="404" y="136"/>
                    <a:pt x="407" y="133"/>
                    <a:pt x="404" y="134"/>
                  </a:cubicBezTo>
                  <a:cubicBezTo>
                    <a:pt x="404" y="134"/>
                    <a:pt x="400" y="135"/>
                    <a:pt x="400" y="135"/>
                  </a:cubicBezTo>
                  <a:cubicBezTo>
                    <a:pt x="401" y="133"/>
                    <a:pt x="404" y="133"/>
                    <a:pt x="402" y="130"/>
                  </a:cubicBezTo>
                  <a:cubicBezTo>
                    <a:pt x="402" y="130"/>
                    <a:pt x="398" y="128"/>
                    <a:pt x="398" y="128"/>
                  </a:cubicBezTo>
                  <a:cubicBezTo>
                    <a:pt x="396" y="128"/>
                    <a:pt x="396" y="126"/>
                    <a:pt x="394" y="126"/>
                  </a:cubicBezTo>
                  <a:cubicBezTo>
                    <a:pt x="395" y="126"/>
                    <a:pt x="392" y="122"/>
                    <a:pt x="392" y="122"/>
                  </a:cubicBezTo>
                  <a:cubicBezTo>
                    <a:pt x="392" y="122"/>
                    <a:pt x="393" y="123"/>
                    <a:pt x="394" y="123"/>
                  </a:cubicBezTo>
                  <a:cubicBezTo>
                    <a:pt x="395" y="124"/>
                    <a:pt x="395" y="122"/>
                    <a:pt x="396" y="122"/>
                  </a:cubicBezTo>
                  <a:cubicBezTo>
                    <a:pt x="400" y="121"/>
                    <a:pt x="393" y="118"/>
                    <a:pt x="392" y="117"/>
                  </a:cubicBezTo>
                  <a:cubicBezTo>
                    <a:pt x="392" y="118"/>
                    <a:pt x="394" y="116"/>
                    <a:pt x="394" y="116"/>
                  </a:cubicBezTo>
                  <a:cubicBezTo>
                    <a:pt x="395" y="115"/>
                    <a:pt x="393" y="115"/>
                    <a:pt x="392" y="114"/>
                  </a:cubicBezTo>
                  <a:cubicBezTo>
                    <a:pt x="392" y="114"/>
                    <a:pt x="391" y="113"/>
                    <a:pt x="390" y="113"/>
                  </a:cubicBezTo>
                  <a:cubicBezTo>
                    <a:pt x="390" y="113"/>
                    <a:pt x="388" y="113"/>
                    <a:pt x="388" y="113"/>
                  </a:cubicBezTo>
                  <a:cubicBezTo>
                    <a:pt x="389" y="112"/>
                    <a:pt x="391" y="113"/>
                    <a:pt x="390" y="110"/>
                  </a:cubicBezTo>
                  <a:cubicBezTo>
                    <a:pt x="389" y="110"/>
                    <a:pt x="386" y="111"/>
                    <a:pt x="386" y="111"/>
                  </a:cubicBezTo>
                  <a:cubicBezTo>
                    <a:pt x="386" y="110"/>
                    <a:pt x="389" y="110"/>
                    <a:pt x="388" y="108"/>
                  </a:cubicBezTo>
                  <a:cubicBezTo>
                    <a:pt x="388" y="107"/>
                    <a:pt x="388" y="106"/>
                    <a:pt x="387" y="105"/>
                  </a:cubicBezTo>
                  <a:cubicBezTo>
                    <a:pt x="387" y="105"/>
                    <a:pt x="386" y="106"/>
                    <a:pt x="386" y="105"/>
                  </a:cubicBezTo>
                  <a:cubicBezTo>
                    <a:pt x="386" y="106"/>
                    <a:pt x="384" y="102"/>
                    <a:pt x="384" y="102"/>
                  </a:cubicBezTo>
                  <a:cubicBezTo>
                    <a:pt x="383" y="100"/>
                    <a:pt x="382" y="99"/>
                    <a:pt x="382" y="98"/>
                  </a:cubicBezTo>
                  <a:cubicBezTo>
                    <a:pt x="381" y="96"/>
                    <a:pt x="381" y="94"/>
                    <a:pt x="379" y="97"/>
                  </a:cubicBezTo>
                  <a:cubicBezTo>
                    <a:pt x="379" y="97"/>
                    <a:pt x="378" y="101"/>
                    <a:pt x="379" y="100"/>
                  </a:cubicBezTo>
                  <a:cubicBezTo>
                    <a:pt x="375" y="101"/>
                    <a:pt x="377" y="101"/>
                    <a:pt x="378" y="104"/>
                  </a:cubicBezTo>
                  <a:cubicBezTo>
                    <a:pt x="378" y="103"/>
                    <a:pt x="377" y="103"/>
                    <a:pt x="377" y="104"/>
                  </a:cubicBezTo>
                  <a:cubicBezTo>
                    <a:pt x="376" y="104"/>
                    <a:pt x="376" y="104"/>
                    <a:pt x="375" y="105"/>
                  </a:cubicBezTo>
                  <a:cubicBezTo>
                    <a:pt x="375" y="105"/>
                    <a:pt x="377" y="106"/>
                    <a:pt x="377" y="106"/>
                  </a:cubicBezTo>
                  <a:cubicBezTo>
                    <a:pt x="376" y="107"/>
                    <a:pt x="374" y="106"/>
                    <a:pt x="374" y="107"/>
                  </a:cubicBezTo>
                  <a:cubicBezTo>
                    <a:pt x="373" y="108"/>
                    <a:pt x="375" y="110"/>
                    <a:pt x="373" y="111"/>
                  </a:cubicBezTo>
                  <a:cubicBezTo>
                    <a:pt x="374" y="111"/>
                    <a:pt x="372" y="107"/>
                    <a:pt x="370" y="109"/>
                  </a:cubicBezTo>
                  <a:cubicBezTo>
                    <a:pt x="370" y="110"/>
                    <a:pt x="366" y="113"/>
                    <a:pt x="366" y="113"/>
                  </a:cubicBezTo>
                  <a:cubicBezTo>
                    <a:pt x="365" y="113"/>
                    <a:pt x="365" y="112"/>
                    <a:pt x="365" y="111"/>
                  </a:cubicBezTo>
                  <a:cubicBezTo>
                    <a:pt x="364" y="111"/>
                    <a:pt x="364" y="112"/>
                    <a:pt x="364" y="112"/>
                  </a:cubicBezTo>
                  <a:cubicBezTo>
                    <a:pt x="363" y="111"/>
                    <a:pt x="364" y="111"/>
                    <a:pt x="364" y="110"/>
                  </a:cubicBezTo>
                  <a:cubicBezTo>
                    <a:pt x="364" y="111"/>
                    <a:pt x="357" y="116"/>
                    <a:pt x="357" y="115"/>
                  </a:cubicBezTo>
                  <a:cubicBezTo>
                    <a:pt x="356" y="114"/>
                    <a:pt x="360" y="113"/>
                    <a:pt x="361" y="113"/>
                  </a:cubicBezTo>
                  <a:cubicBezTo>
                    <a:pt x="363" y="111"/>
                    <a:pt x="363" y="110"/>
                    <a:pt x="362" y="108"/>
                  </a:cubicBezTo>
                  <a:cubicBezTo>
                    <a:pt x="361" y="107"/>
                    <a:pt x="358" y="107"/>
                    <a:pt x="357" y="107"/>
                  </a:cubicBezTo>
                  <a:cubicBezTo>
                    <a:pt x="356" y="107"/>
                    <a:pt x="356" y="108"/>
                    <a:pt x="356" y="108"/>
                  </a:cubicBezTo>
                  <a:cubicBezTo>
                    <a:pt x="355" y="110"/>
                    <a:pt x="353" y="108"/>
                    <a:pt x="352" y="108"/>
                  </a:cubicBezTo>
                  <a:cubicBezTo>
                    <a:pt x="353" y="108"/>
                    <a:pt x="355" y="106"/>
                    <a:pt x="355" y="106"/>
                  </a:cubicBezTo>
                  <a:cubicBezTo>
                    <a:pt x="355" y="106"/>
                    <a:pt x="356" y="107"/>
                    <a:pt x="356" y="107"/>
                  </a:cubicBezTo>
                  <a:cubicBezTo>
                    <a:pt x="355" y="107"/>
                    <a:pt x="357" y="105"/>
                    <a:pt x="357" y="105"/>
                  </a:cubicBezTo>
                  <a:cubicBezTo>
                    <a:pt x="358" y="103"/>
                    <a:pt x="356" y="104"/>
                    <a:pt x="355" y="103"/>
                  </a:cubicBezTo>
                  <a:cubicBezTo>
                    <a:pt x="355" y="103"/>
                    <a:pt x="356" y="98"/>
                    <a:pt x="354" y="99"/>
                  </a:cubicBezTo>
                  <a:cubicBezTo>
                    <a:pt x="355" y="98"/>
                    <a:pt x="356" y="98"/>
                    <a:pt x="355" y="96"/>
                  </a:cubicBezTo>
                  <a:cubicBezTo>
                    <a:pt x="353" y="95"/>
                    <a:pt x="357" y="94"/>
                    <a:pt x="356" y="92"/>
                  </a:cubicBezTo>
                  <a:cubicBezTo>
                    <a:pt x="356" y="91"/>
                    <a:pt x="354" y="93"/>
                    <a:pt x="353" y="92"/>
                  </a:cubicBezTo>
                  <a:cubicBezTo>
                    <a:pt x="352" y="91"/>
                    <a:pt x="350" y="91"/>
                    <a:pt x="349" y="91"/>
                  </a:cubicBezTo>
                  <a:cubicBezTo>
                    <a:pt x="347" y="90"/>
                    <a:pt x="346" y="90"/>
                    <a:pt x="345" y="88"/>
                  </a:cubicBezTo>
                  <a:cubicBezTo>
                    <a:pt x="345" y="86"/>
                    <a:pt x="342" y="87"/>
                    <a:pt x="342" y="85"/>
                  </a:cubicBezTo>
                  <a:cubicBezTo>
                    <a:pt x="342" y="84"/>
                    <a:pt x="340" y="85"/>
                    <a:pt x="340" y="85"/>
                  </a:cubicBezTo>
                  <a:cubicBezTo>
                    <a:pt x="341" y="83"/>
                    <a:pt x="339" y="83"/>
                    <a:pt x="338" y="82"/>
                  </a:cubicBezTo>
                  <a:cubicBezTo>
                    <a:pt x="336" y="81"/>
                    <a:pt x="336" y="80"/>
                    <a:pt x="334" y="81"/>
                  </a:cubicBezTo>
                  <a:cubicBezTo>
                    <a:pt x="332" y="82"/>
                    <a:pt x="331" y="83"/>
                    <a:pt x="329" y="82"/>
                  </a:cubicBezTo>
                  <a:cubicBezTo>
                    <a:pt x="327" y="81"/>
                    <a:pt x="326" y="83"/>
                    <a:pt x="324" y="82"/>
                  </a:cubicBezTo>
                  <a:cubicBezTo>
                    <a:pt x="322" y="80"/>
                    <a:pt x="320" y="80"/>
                    <a:pt x="318" y="80"/>
                  </a:cubicBezTo>
                  <a:cubicBezTo>
                    <a:pt x="316" y="80"/>
                    <a:pt x="314" y="80"/>
                    <a:pt x="313" y="82"/>
                  </a:cubicBezTo>
                  <a:cubicBezTo>
                    <a:pt x="312" y="84"/>
                    <a:pt x="315" y="85"/>
                    <a:pt x="315" y="86"/>
                  </a:cubicBezTo>
                  <a:cubicBezTo>
                    <a:pt x="316" y="87"/>
                    <a:pt x="315" y="90"/>
                    <a:pt x="314" y="91"/>
                  </a:cubicBezTo>
                  <a:cubicBezTo>
                    <a:pt x="314" y="92"/>
                    <a:pt x="314" y="91"/>
                    <a:pt x="313" y="92"/>
                  </a:cubicBezTo>
                  <a:cubicBezTo>
                    <a:pt x="313" y="92"/>
                    <a:pt x="315" y="94"/>
                    <a:pt x="315" y="94"/>
                  </a:cubicBezTo>
                  <a:cubicBezTo>
                    <a:pt x="315" y="96"/>
                    <a:pt x="316" y="98"/>
                    <a:pt x="316" y="99"/>
                  </a:cubicBezTo>
                  <a:cubicBezTo>
                    <a:pt x="316" y="100"/>
                    <a:pt x="316" y="100"/>
                    <a:pt x="316" y="101"/>
                  </a:cubicBezTo>
                  <a:cubicBezTo>
                    <a:pt x="316" y="102"/>
                    <a:pt x="315" y="101"/>
                    <a:pt x="315" y="101"/>
                  </a:cubicBezTo>
                  <a:cubicBezTo>
                    <a:pt x="314" y="102"/>
                    <a:pt x="314" y="104"/>
                    <a:pt x="314" y="104"/>
                  </a:cubicBezTo>
                  <a:cubicBezTo>
                    <a:pt x="313" y="105"/>
                    <a:pt x="312" y="106"/>
                    <a:pt x="312" y="107"/>
                  </a:cubicBezTo>
                  <a:cubicBezTo>
                    <a:pt x="311" y="109"/>
                    <a:pt x="311" y="109"/>
                    <a:pt x="312" y="110"/>
                  </a:cubicBezTo>
                  <a:cubicBezTo>
                    <a:pt x="315" y="112"/>
                    <a:pt x="318" y="114"/>
                    <a:pt x="320" y="116"/>
                  </a:cubicBezTo>
                  <a:cubicBezTo>
                    <a:pt x="321" y="119"/>
                    <a:pt x="322" y="124"/>
                    <a:pt x="321" y="127"/>
                  </a:cubicBezTo>
                  <a:cubicBezTo>
                    <a:pt x="319" y="131"/>
                    <a:pt x="313" y="133"/>
                    <a:pt x="310" y="135"/>
                  </a:cubicBezTo>
                  <a:cubicBezTo>
                    <a:pt x="309" y="136"/>
                    <a:pt x="308" y="136"/>
                    <a:pt x="307" y="137"/>
                  </a:cubicBezTo>
                  <a:cubicBezTo>
                    <a:pt x="304" y="138"/>
                    <a:pt x="308" y="141"/>
                    <a:pt x="308" y="143"/>
                  </a:cubicBezTo>
                  <a:cubicBezTo>
                    <a:pt x="308" y="143"/>
                    <a:pt x="309" y="145"/>
                    <a:pt x="309" y="146"/>
                  </a:cubicBezTo>
                  <a:cubicBezTo>
                    <a:pt x="309" y="148"/>
                    <a:pt x="309" y="149"/>
                    <a:pt x="310" y="151"/>
                  </a:cubicBezTo>
                  <a:cubicBezTo>
                    <a:pt x="311" y="153"/>
                    <a:pt x="311" y="154"/>
                    <a:pt x="309" y="156"/>
                  </a:cubicBezTo>
                  <a:cubicBezTo>
                    <a:pt x="309" y="156"/>
                    <a:pt x="310" y="160"/>
                    <a:pt x="309" y="161"/>
                  </a:cubicBezTo>
                  <a:cubicBezTo>
                    <a:pt x="308" y="161"/>
                    <a:pt x="307" y="157"/>
                    <a:pt x="306" y="159"/>
                  </a:cubicBezTo>
                  <a:cubicBezTo>
                    <a:pt x="305" y="161"/>
                    <a:pt x="307" y="164"/>
                    <a:pt x="307" y="164"/>
                  </a:cubicBezTo>
                  <a:cubicBezTo>
                    <a:pt x="307" y="163"/>
                    <a:pt x="301" y="158"/>
                    <a:pt x="298" y="161"/>
                  </a:cubicBezTo>
                  <a:cubicBezTo>
                    <a:pt x="299" y="160"/>
                    <a:pt x="302" y="159"/>
                    <a:pt x="300" y="157"/>
                  </a:cubicBezTo>
                  <a:cubicBezTo>
                    <a:pt x="299" y="156"/>
                    <a:pt x="298" y="155"/>
                    <a:pt x="297" y="155"/>
                  </a:cubicBezTo>
                  <a:cubicBezTo>
                    <a:pt x="297" y="154"/>
                    <a:pt x="295" y="154"/>
                    <a:pt x="294" y="154"/>
                  </a:cubicBezTo>
                  <a:cubicBezTo>
                    <a:pt x="294" y="153"/>
                    <a:pt x="295" y="153"/>
                    <a:pt x="294" y="151"/>
                  </a:cubicBezTo>
                  <a:cubicBezTo>
                    <a:pt x="293" y="150"/>
                    <a:pt x="292" y="148"/>
                    <a:pt x="293" y="146"/>
                  </a:cubicBezTo>
                  <a:cubicBezTo>
                    <a:pt x="294" y="143"/>
                    <a:pt x="291" y="142"/>
                    <a:pt x="291" y="140"/>
                  </a:cubicBezTo>
                  <a:cubicBezTo>
                    <a:pt x="291" y="138"/>
                    <a:pt x="293" y="137"/>
                    <a:pt x="292" y="135"/>
                  </a:cubicBezTo>
                  <a:cubicBezTo>
                    <a:pt x="290" y="133"/>
                    <a:pt x="286" y="133"/>
                    <a:pt x="283" y="133"/>
                  </a:cubicBezTo>
                  <a:cubicBezTo>
                    <a:pt x="282" y="133"/>
                    <a:pt x="281" y="133"/>
                    <a:pt x="279" y="133"/>
                  </a:cubicBezTo>
                  <a:cubicBezTo>
                    <a:pt x="279" y="133"/>
                    <a:pt x="277" y="135"/>
                    <a:pt x="277" y="135"/>
                  </a:cubicBezTo>
                  <a:cubicBezTo>
                    <a:pt x="277" y="134"/>
                    <a:pt x="278" y="134"/>
                    <a:pt x="277" y="133"/>
                  </a:cubicBezTo>
                  <a:cubicBezTo>
                    <a:pt x="277" y="132"/>
                    <a:pt x="276" y="131"/>
                    <a:pt x="275" y="131"/>
                  </a:cubicBezTo>
                  <a:cubicBezTo>
                    <a:pt x="273" y="130"/>
                    <a:pt x="271" y="130"/>
                    <a:pt x="269" y="129"/>
                  </a:cubicBezTo>
                  <a:cubicBezTo>
                    <a:pt x="266" y="128"/>
                    <a:pt x="264" y="125"/>
                    <a:pt x="261" y="123"/>
                  </a:cubicBezTo>
                  <a:cubicBezTo>
                    <a:pt x="259" y="122"/>
                    <a:pt x="257" y="121"/>
                    <a:pt x="256" y="121"/>
                  </a:cubicBezTo>
                  <a:cubicBezTo>
                    <a:pt x="254" y="121"/>
                    <a:pt x="252" y="119"/>
                    <a:pt x="250" y="119"/>
                  </a:cubicBezTo>
                  <a:cubicBezTo>
                    <a:pt x="249" y="119"/>
                    <a:pt x="240" y="121"/>
                    <a:pt x="240" y="121"/>
                  </a:cubicBezTo>
                  <a:cubicBezTo>
                    <a:pt x="240" y="120"/>
                    <a:pt x="241" y="120"/>
                    <a:pt x="242" y="119"/>
                  </a:cubicBezTo>
                  <a:cubicBezTo>
                    <a:pt x="242" y="118"/>
                    <a:pt x="241" y="117"/>
                    <a:pt x="241" y="117"/>
                  </a:cubicBezTo>
                  <a:cubicBezTo>
                    <a:pt x="240" y="114"/>
                    <a:pt x="239" y="112"/>
                    <a:pt x="238" y="110"/>
                  </a:cubicBezTo>
                  <a:cubicBezTo>
                    <a:pt x="237" y="108"/>
                    <a:pt x="236" y="108"/>
                    <a:pt x="234" y="108"/>
                  </a:cubicBezTo>
                  <a:cubicBezTo>
                    <a:pt x="231" y="108"/>
                    <a:pt x="230" y="108"/>
                    <a:pt x="230" y="105"/>
                  </a:cubicBezTo>
                  <a:cubicBezTo>
                    <a:pt x="231" y="103"/>
                    <a:pt x="230" y="100"/>
                    <a:pt x="230" y="98"/>
                  </a:cubicBezTo>
                  <a:cubicBezTo>
                    <a:pt x="231" y="95"/>
                    <a:pt x="233" y="93"/>
                    <a:pt x="234" y="90"/>
                  </a:cubicBezTo>
                  <a:cubicBezTo>
                    <a:pt x="235" y="88"/>
                    <a:pt x="235" y="87"/>
                    <a:pt x="237" y="86"/>
                  </a:cubicBezTo>
                  <a:cubicBezTo>
                    <a:pt x="238" y="86"/>
                    <a:pt x="237" y="85"/>
                    <a:pt x="237" y="84"/>
                  </a:cubicBezTo>
                  <a:cubicBezTo>
                    <a:pt x="238" y="84"/>
                    <a:pt x="240" y="82"/>
                    <a:pt x="240" y="82"/>
                  </a:cubicBezTo>
                  <a:cubicBezTo>
                    <a:pt x="240" y="82"/>
                    <a:pt x="240" y="82"/>
                    <a:pt x="239" y="81"/>
                  </a:cubicBezTo>
                  <a:cubicBezTo>
                    <a:pt x="239" y="81"/>
                    <a:pt x="240" y="81"/>
                    <a:pt x="240" y="81"/>
                  </a:cubicBezTo>
                  <a:cubicBezTo>
                    <a:pt x="240" y="79"/>
                    <a:pt x="242" y="80"/>
                    <a:pt x="243" y="80"/>
                  </a:cubicBezTo>
                  <a:cubicBezTo>
                    <a:pt x="244" y="80"/>
                    <a:pt x="244" y="79"/>
                    <a:pt x="244" y="79"/>
                  </a:cubicBezTo>
                  <a:cubicBezTo>
                    <a:pt x="245" y="77"/>
                    <a:pt x="243" y="78"/>
                    <a:pt x="242" y="77"/>
                  </a:cubicBezTo>
                  <a:cubicBezTo>
                    <a:pt x="242" y="77"/>
                    <a:pt x="244" y="77"/>
                    <a:pt x="244" y="77"/>
                  </a:cubicBezTo>
                  <a:cubicBezTo>
                    <a:pt x="245" y="76"/>
                    <a:pt x="246" y="77"/>
                    <a:pt x="246" y="77"/>
                  </a:cubicBezTo>
                  <a:cubicBezTo>
                    <a:pt x="248" y="79"/>
                    <a:pt x="248" y="77"/>
                    <a:pt x="250" y="76"/>
                  </a:cubicBezTo>
                  <a:cubicBezTo>
                    <a:pt x="252" y="74"/>
                    <a:pt x="248" y="72"/>
                    <a:pt x="246" y="71"/>
                  </a:cubicBezTo>
                  <a:cubicBezTo>
                    <a:pt x="245" y="71"/>
                    <a:pt x="241" y="72"/>
                    <a:pt x="241" y="72"/>
                  </a:cubicBezTo>
                  <a:cubicBezTo>
                    <a:pt x="240" y="70"/>
                    <a:pt x="243" y="70"/>
                    <a:pt x="240" y="69"/>
                  </a:cubicBezTo>
                  <a:cubicBezTo>
                    <a:pt x="239" y="69"/>
                    <a:pt x="234" y="69"/>
                    <a:pt x="234" y="68"/>
                  </a:cubicBezTo>
                  <a:cubicBezTo>
                    <a:pt x="234" y="67"/>
                    <a:pt x="236" y="67"/>
                    <a:pt x="236" y="67"/>
                  </a:cubicBezTo>
                  <a:cubicBezTo>
                    <a:pt x="237" y="66"/>
                    <a:pt x="237" y="67"/>
                    <a:pt x="238" y="67"/>
                  </a:cubicBezTo>
                  <a:cubicBezTo>
                    <a:pt x="237" y="68"/>
                    <a:pt x="240" y="68"/>
                    <a:pt x="240" y="68"/>
                  </a:cubicBezTo>
                  <a:cubicBezTo>
                    <a:pt x="242" y="68"/>
                    <a:pt x="245" y="70"/>
                    <a:pt x="246" y="70"/>
                  </a:cubicBezTo>
                  <a:cubicBezTo>
                    <a:pt x="247" y="70"/>
                    <a:pt x="248" y="71"/>
                    <a:pt x="249" y="71"/>
                  </a:cubicBezTo>
                  <a:cubicBezTo>
                    <a:pt x="251" y="72"/>
                    <a:pt x="250" y="71"/>
                    <a:pt x="251" y="71"/>
                  </a:cubicBezTo>
                  <a:cubicBezTo>
                    <a:pt x="252" y="71"/>
                    <a:pt x="255" y="71"/>
                    <a:pt x="254" y="70"/>
                  </a:cubicBezTo>
                  <a:cubicBezTo>
                    <a:pt x="253" y="69"/>
                    <a:pt x="254" y="67"/>
                    <a:pt x="255" y="66"/>
                  </a:cubicBezTo>
                  <a:cubicBezTo>
                    <a:pt x="255" y="67"/>
                    <a:pt x="258" y="68"/>
                    <a:pt x="258" y="68"/>
                  </a:cubicBezTo>
                  <a:cubicBezTo>
                    <a:pt x="260" y="68"/>
                    <a:pt x="261" y="68"/>
                    <a:pt x="263" y="67"/>
                  </a:cubicBezTo>
                  <a:cubicBezTo>
                    <a:pt x="264" y="66"/>
                    <a:pt x="265" y="64"/>
                    <a:pt x="266" y="63"/>
                  </a:cubicBezTo>
                  <a:cubicBezTo>
                    <a:pt x="267" y="62"/>
                    <a:pt x="269" y="61"/>
                    <a:pt x="268" y="59"/>
                  </a:cubicBezTo>
                  <a:cubicBezTo>
                    <a:pt x="267" y="57"/>
                    <a:pt x="264" y="58"/>
                    <a:pt x="263" y="58"/>
                  </a:cubicBezTo>
                  <a:cubicBezTo>
                    <a:pt x="260" y="58"/>
                    <a:pt x="258" y="57"/>
                    <a:pt x="256" y="56"/>
                  </a:cubicBezTo>
                  <a:cubicBezTo>
                    <a:pt x="255" y="55"/>
                    <a:pt x="254" y="54"/>
                    <a:pt x="252" y="53"/>
                  </a:cubicBezTo>
                  <a:cubicBezTo>
                    <a:pt x="252" y="53"/>
                    <a:pt x="247" y="53"/>
                    <a:pt x="247" y="53"/>
                  </a:cubicBezTo>
                  <a:cubicBezTo>
                    <a:pt x="247" y="52"/>
                    <a:pt x="252" y="53"/>
                    <a:pt x="253" y="53"/>
                  </a:cubicBezTo>
                  <a:cubicBezTo>
                    <a:pt x="255" y="53"/>
                    <a:pt x="255" y="52"/>
                    <a:pt x="257" y="53"/>
                  </a:cubicBezTo>
                  <a:cubicBezTo>
                    <a:pt x="261" y="55"/>
                    <a:pt x="265" y="59"/>
                    <a:pt x="269" y="56"/>
                  </a:cubicBezTo>
                  <a:cubicBezTo>
                    <a:pt x="271" y="54"/>
                    <a:pt x="272" y="53"/>
                    <a:pt x="273" y="51"/>
                  </a:cubicBezTo>
                  <a:cubicBezTo>
                    <a:pt x="274" y="50"/>
                    <a:pt x="268" y="49"/>
                    <a:pt x="271" y="47"/>
                  </a:cubicBezTo>
                  <a:cubicBezTo>
                    <a:pt x="272" y="47"/>
                    <a:pt x="275" y="47"/>
                    <a:pt x="276" y="48"/>
                  </a:cubicBezTo>
                  <a:cubicBezTo>
                    <a:pt x="279" y="48"/>
                    <a:pt x="279" y="50"/>
                    <a:pt x="282" y="48"/>
                  </a:cubicBezTo>
                  <a:cubicBezTo>
                    <a:pt x="282" y="48"/>
                    <a:pt x="285" y="49"/>
                    <a:pt x="284" y="47"/>
                  </a:cubicBezTo>
                  <a:cubicBezTo>
                    <a:pt x="283" y="46"/>
                    <a:pt x="279" y="44"/>
                    <a:pt x="278" y="44"/>
                  </a:cubicBezTo>
                  <a:cubicBezTo>
                    <a:pt x="280" y="43"/>
                    <a:pt x="282" y="45"/>
                    <a:pt x="284" y="45"/>
                  </a:cubicBezTo>
                  <a:cubicBezTo>
                    <a:pt x="285" y="45"/>
                    <a:pt x="287" y="50"/>
                    <a:pt x="289" y="49"/>
                  </a:cubicBezTo>
                  <a:cubicBezTo>
                    <a:pt x="289" y="49"/>
                    <a:pt x="288" y="48"/>
                    <a:pt x="288" y="48"/>
                  </a:cubicBezTo>
                  <a:cubicBezTo>
                    <a:pt x="289" y="47"/>
                    <a:pt x="290" y="47"/>
                    <a:pt x="292" y="46"/>
                  </a:cubicBezTo>
                  <a:cubicBezTo>
                    <a:pt x="293" y="45"/>
                    <a:pt x="296" y="42"/>
                    <a:pt x="297" y="41"/>
                  </a:cubicBezTo>
                  <a:cubicBezTo>
                    <a:pt x="297" y="38"/>
                    <a:pt x="295" y="38"/>
                    <a:pt x="293" y="36"/>
                  </a:cubicBezTo>
                  <a:cubicBezTo>
                    <a:pt x="293" y="36"/>
                    <a:pt x="290" y="30"/>
                    <a:pt x="290" y="31"/>
                  </a:cubicBezTo>
                  <a:cubicBezTo>
                    <a:pt x="291" y="30"/>
                    <a:pt x="295" y="30"/>
                    <a:pt x="296" y="30"/>
                  </a:cubicBezTo>
                  <a:cubicBezTo>
                    <a:pt x="299" y="29"/>
                    <a:pt x="294" y="28"/>
                    <a:pt x="294" y="27"/>
                  </a:cubicBezTo>
                  <a:cubicBezTo>
                    <a:pt x="293" y="26"/>
                    <a:pt x="297" y="26"/>
                    <a:pt x="297" y="25"/>
                  </a:cubicBezTo>
                  <a:cubicBezTo>
                    <a:pt x="297" y="25"/>
                    <a:pt x="287" y="21"/>
                    <a:pt x="287" y="21"/>
                  </a:cubicBezTo>
                  <a:cubicBezTo>
                    <a:pt x="288" y="21"/>
                    <a:pt x="290" y="20"/>
                    <a:pt x="291" y="20"/>
                  </a:cubicBezTo>
                  <a:cubicBezTo>
                    <a:pt x="288" y="20"/>
                    <a:pt x="285" y="19"/>
                    <a:pt x="282" y="19"/>
                  </a:cubicBezTo>
                  <a:cubicBezTo>
                    <a:pt x="280" y="19"/>
                    <a:pt x="277" y="20"/>
                    <a:pt x="276" y="19"/>
                  </a:cubicBezTo>
                  <a:cubicBezTo>
                    <a:pt x="278" y="20"/>
                    <a:pt x="275" y="21"/>
                    <a:pt x="276" y="23"/>
                  </a:cubicBezTo>
                  <a:cubicBezTo>
                    <a:pt x="277" y="24"/>
                    <a:pt x="280" y="25"/>
                    <a:pt x="280" y="26"/>
                  </a:cubicBezTo>
                  <a:cubicBezTo>
                    <a:pt x="280" y="26"/>
                    <a:pt x="278" y="27"/>
                    <a:pt x="278" y="27"/>
                  </a:cubicBezTo>
                  <a:cubicBezTo>
                    <a:pt x="278" y="27"/>
                    <a:pt x="280" y="28"/>
                    <a:pt x="279" y="28"/>
                  </a:cubicBezTo>
                  <a:cubicBezTo>
                    <a:pt x="277" y="29"/>
                    <a:pt x="276" y="27"/>
                    <a:pt x="275" y="31"/>
                  </a:cubicBezTo>
                  <a:cubicBezTo>
                    <a:pt x="274" y="33"/>
                    <a:pt x="274" y="35"/>
                    <a:pt x="273" y="37"/>
                  </a:cubicBezTo>
                  <a:cubicBezTo>
                    <a:pt x="272" y="37"/>
                    <a:pt x="271" y="38"/>
                    <a:pt x="271" y="39"/>
                  </a:cubicBezTo>
                  <a:cubicBezTo>
                    <a:pt x="271" y="40"/>
                    <a:pt x="270" y="40"/>
                    <a:pt x="270" y="41"/>
                  </a:cubicBezTo>
                  <a:cubicBezTo>
                    <a:pt x="267" y="42"/>
                    <a:pt x="268" y="43"/>
                    <a:pt x="266" y="40"/>
                  </a:cubicBezTo>
                  <a:cubicBezTo>
                    <a:pt x="265" y="39"/>
                    <a:pt x="262" y="37"/>
                    <a:pt x="262" y="35"/>
                  </a:cubicBezTo>
                  <a:cubicBezTo>
                    <a:pt x="262" y="35"/>
                    <a:pt x="262" y="32"/>
                    <a:pt x="263" y="32"/>
                  </a:cubicBezTo>
                  <a:cubicBezTo>
                    <a:pt x="263" y="32"/>
                    <a:pt x="265" y="33"/>
                    <a:pt x="265" y="31"/>
                  </a:cubicBezTo>
                  <a:cubicBezTo>
                    <a:pt x="264" y="29"/>
                    <a:pt x="264" y="28"/>
                    <a:pt x="262" y="26"/>
                  </a:cubicBezTo>
                  <a:cubicBezTo>
                    <a:pt x="260" y="25"/>
                    <a:pt x="258" y="23"/>
                    <a:pt x="256" y="25"/>
                  </a:cubicBezTo>
                  <a:cubicBezTo>
                    <a:pt x="255" y="26"/>
                    <a:pt x="255" y="28"/>
                    <a:pt x="255" y="30"/>
                  </a:cubicBezTo>
                  <a:cubicBezTo>
                    <a:pt x="255" y="31"/>
                    <a:pt x="251" y="31"/>
                    <a:pt x="251" y="30"/>
                  </a:cubicBezTo>
                  <a:cubicBezTo>
                    <a:pt x="251" y="29"/>
                    <a:pt x="251" y="26"/>
                    <a:pt x="250" y="25"/>
                  </a:cubicBezTo>
                  <a:cubicBezTo>
                    <a:pt x="246" y="22"/>
                    <a:pt x="251" y="25"/>
                    <a:pt x="251" y="24"/>
                  </a:cubicBezTo>
                  <a:cubicBezTo>
                    <a:pt x="252" y="24"/>
                    <a:pt x="253" y="23"/>
                    <a:pt x="252" y="23"/>
                  </a:cubicBezTo>
                  <a:cubicBezTo>
                    <a:pt x="252" y="22"/>
                    <a:pt x="251" y="21"/>
                    <a:pt x="250" y="22"/>
                  </a:cubicBezTo>
                  <a:cubicBezTo>
                    <a:pt x="249" y="23"/>
                    <a:pt x="249" y="21"/>
                    <a:pt x="248" y="21"/>
                  </a:cubicBezTo>
                  <a:cubicBezTo>
                    <a:pt x="247" y="20"/>
                    <a:pt x="246" y="22"/>
                    <a:pt x="245" y="21"/>
                  </a:cubicBezTo>
                  <a:cubicBezTo>
                    <a:pt x="243" y="20"/>
                    <a:pt x="242" y="21"/>
                    <a:pt x="243" y="18"/>
                  </a:cubicBezTo>
                  <a:cubicBezTo>
                    <a:pt x="243" y="18"/>
                    <a:pt x="243" y="18"/>
                    <a:pt x="244" y="18"/>
                  </a:cubicBezTo>
                  <a:cubicBezTo>
                    <a:pt x="244" y="17"/>
                    <a:pt x="244" y="17"/>
                    <a:pt x="244" y="16"/>
                  </a:cubicBezTo>
                  <a:cubicBezTo>
                    <a:pt x="245" y="16"/>
                    <a:pt x="245" y="16"/>
                    <a:pt x="246" y="16"/>
                  </a:cubicBezTo>
                  <a:cubicBezTo>
                    <a:pt x="245" y="16"/>
                    <a:pt x="244" y="13"/>
                    <a:pt x="244" y="13"/>
                  </a:cubicBezTo>
                  <a:cubicBezTo>
                    <a:pt x="243" y="11"/>
                    <a:pt x="241" y="11"/>
                    <a:pt x="241" y="10"/>
                  </a:cubicBezTo>
                  <a:cubicBezTo>
                    <a:pt x="239" y="9"/>
                    <a:pt x="240" y="9"/>
                    <a:pt x="239" y="7"/>
                  </a:cubicBezTo>
                  <a:cubicBezTo>
                    <a:pt x="239" y="5"/>
                    <a:pt x="237" y="4"/>
                    <a:pt x="237" y="3"/>
                  </a:cubicBezTo>
                  <a:cubicBezTo>
                    <a:pt x="236" y="1"/>
                    <a:pt x="234" y="1"/>
                    <a:pt x="232" y="1"/>
                  </a:cubicBezTo>
                  <a:cubicBezTo>
                    <a:pt x="231" y="1"/>
                    <a:pt x="232" y="0"/>
                    <a:pt x="230" y="0"/>
                  </a:cubicBezTo>
                  <a:cubicBezTo>
                    <a:pt x="229" y="0"/>
                    <a:pt x="228" y="0"/>
                    <a:pt x="228" y="2"/>
                  </a:cubicBezTo>
                  <a:cubicBezTo>
                    <a:pt x="228" y="2"/>
                    <a:pt x="225" y="3"/>
                    <a:pt x="225" y="3"/>
                  </a:cubicBezTo>
                  <a:cubicBezTo>
                    <a:pt x="226" y="3"/>
                    <a:pt x="228" y="3"/>
                    <a:pt x="228" y="4"/>
                  </a:cubicBezTo>
                  <a:cubicBezTo>
                    <a:pt x="228" y="4"/>
                    <a:pt x="226" y="5"/>
                    <a:pt x="226" y="5"/>
                  </a:cubicBezTo>
                  <a:cubicBezTo>
                    <a:pt x="225" y="6"/>
                    <a:pt x="224" y="4"/>
                    <a:pt x="223" y="6"/>
                  </a:cubicBezTo>
                  <a:cubicBezTo>
                    <a:pt x="222" y="6"/>
                    <a:pt x="221" y="9"/>
                    <a:pt x="221" y="10"/>
                  </a:cubicBezTo>
                  <a:cubicBezTo>
                    <a:pt x="222" y="10"/>
                    <a:pt x="224" y="10"/>
                    <a:pt x="225" y="11"/>
                  </a:cubicBezTo>
                  <a:cubicBezTo>
                    <a:pt x="224" y="10"/>
                    <a:pt x="222" y="14"/>
                    <a:pt x="222" y="15"/>
                  </a:cubicBezTo>
                  <a:cubicBezTo>
                    <a:pt x="222" y="16"/>
                    <a:pt x="224" y="18"/>
                    <a:pt x="225" y="19"/>
                  </a:cubicBezTo>
                  <a:cubicBezTo>
                    <a:pt x="226" y="19"/>
                    <a:pt x="228" y="21"/>
                    <a:pt x="229" y="21"/>
                  </a:cubicBezTo>
                  <a:cubicBezTo>
                    <a:pt x="231" y="20"/>
                    <a:pt x="231" y="20"/>
                    <a:pt x="232" y="21"/>
                  </a:cubicBezTo>
                  <a:cubicBezTo>
                    <a:pt x="233" y="21"/>
                    <a:pt x="235" y="23"/>
                    <a:pt x="235" y="23"/>
                  </a:cubicBezTo>
                  <a:cubicBezTo>
                    <a:pt x="234" y="24"/>
                    <a:pt x="233" y="22"/>
                    <a:pt x="233" y="24"/>
                  </a:cubicBezTo>
                  <a:cubicBezTo>
                    <a:pt x="233" y="26"/>
                    <a:pt x="232" y="26"/>
                    <a:pt x="232" y="27"/>
                  </a:cubicBezTo>
                  <a:cubicBezTo>
                    <a:pt x="231" y="29"/>
                    <a:pt x="233" y="29"/>
                    <a:pt x="234" y="28"/>
                  </a:cubicBezTo>
                  <a:cubicBezTo>
                    <a:pt x="234" y="28"/>
                    <a:pt x="236" y="25"/>
                    <a:pt x="236" y="26"/>
                  </a:cubicBezTo>
                  <a:cubicBezTo>
                    <a:pt x="237" y="27"/>
                    <a:pt x="236" y="29"/>
                    <a:pt x="236" y="30"/>
                  </a:cubicBezTo>
                  <a:cubicBezTo>
                    <a:pt x="235" y="31"/>
                    <a:pt x="234" y="31"/>
                    <a:pt x="233" y="31"/>
                  </a:cubicBezTo>
                  <a:cubicBezTo>
                    <a:pt x="233" y="32"/>
                    <a:pt x="233" y="33"/>
                    <a:pt x="232" y="34"/>
                  </a:cubicBezTo>
                  <a:cubicBezTo>
                    <a:pt x="231" y="34"/>
                    <a:pt x="229" y="34"/>
                    <a:pt x="228" y="35"/>
                  </a:cubicBezTo>
                  <a:cubicBezTo>
                    <a:pt x="227" y="35"/>
                    <a:pt x="226" y="37"/>
                    <a:pt x="226" y="37"/>
                  </a:cubicBezTo>
                  <a:cubicBezTo>
                    <a:pt x="227" y="38"/>
                    <a:pt x="228" y="39"/>
                    <a:pt x="228" y="41"/>
                  </a:cubicBezTo>
                  <a:cubicBezTo>
                    <a:pt x="228" y="42"/>
                    <a:pt x="227" y="41"/>
                    <a:pt x="226" y="40"/>
                  </a:cubicBezTo>
                  <a:cubicBezTo>
                    <a:pt x="226" y="40"/>
                    <a:pt x="225" y="40"/>
                    <a:pt x="225" y="41"/>
                  </a:cubicBezTo>
                  <a:cubicBezTo>
                    <a:pt x="224" y="41"/>
                    <a:pt x="222" y="40"/>
                    <a:pt x="222" y="39"/>
                  </a:cubicBezTo>
                  <a:cubicBezTo>
                    <a:pt x="222" y="38"/>
                    <a:pt x="224" y="35"/>
                    <a:pt x="224" y="34"/>
                  </a:cubicBezTo>
                  <a:cubicBezTo>
                    <a:pt x="225" y="32"/>
                    <a:pt x="222" y="34"/>
                    <a:pt x="222" y="34"/>
                  </a:cubicBezTo>
                  <a:cubicBezTo>
                    <a:pt x="221" y="34"/>
                    <a:pt x="218" y="32"/>
                    <a:pt x="217" y="31"/>
                  </a:cubicBezTo>
                  <a:cubicBezTo>
                    <a:pt x="215" y="30"/>
                    <a:pt x="216" y="32"/>
                    <a:pt x="214" y="32"/>
                  </a:cubicBezTo>
                  <a:cubicBezTo>
                    <a:pt x="213" y="32"/>
                    <a:pt x="210" y="31"/>
                    <a:pt x="212" y="33"/>
                  </a:cubicBezTo>
                  <a:cubicBezTo>
                    <a:pt x="213" y="34"/>
                    <a:pt x="213" y="35"/>
                    <a:pt x="215" y="35"/>
                  </a:cubicBezTo>
                  <a:cubicBezTo>
                    <a:pt x="216" y="35"/>
                    <a:pt x="218" y="35"/>
                    <a:pt x="218" y="37"/>
                  </a:cubicBezTo>
                  <a:cubicBezTo>
                    <a:pt x="220" y="41"/>
                    <a:pt x="214" y="36"/>
                    <a:pt x="213" y="35"/>
                  </a:cubicBezTo>
                  <a:cubicBezTo>
                    <a:pt x="211" y="35"/>
                    <a:pt x="211" y="37"/>
                    <a:pt x="209" y="37"/>
                  </a:cubicBezTo>
                  <a:cubicBezTo>
                    <a:pt x="207" y="37"/>
                    <a:pt x="206" y="36"/>
                    <a:pt x="204" y="36"/>
                  </a:cubicBezTo>
                  <a:cubicBezTo>
                    <a:pt x="200" y="37"/>
                    <a:pt x="197" y="37"/>
                    <a:pt x="193" y="37"/>
                  </a:cubicBezTo>
                  <a:cubicBezTo>
                    <a:pt x="190" y="36"/>
                    <a:pt x="186" y="34"/>
                    <a:pt x="182" y="33"/>
                  </a:cubicBezTo>
                  <a:cubicBezTo>
                    <a:pt x="181" y="33"/>
                    <a:pt x="179" y="33"/>
                    <a:pt x="178" y="32"/>
                  </a:cubicBezTo>
                  <a:cubicBezTo>
                    <a:pt x="177" y="30"/>
                    <a:pt x="177" y="28"/>
                    <a:pt x="176" y="28"/>
                  </a:cubicBezTo>
                  <a:cubicBezTo>
                    <a:pt x="174" y="27"/>
                    <a:pt x="172" y="28"/>
                    <a:pt x="171" y="28"/>
                  </a:cubicBezTo>
                  <a:cubicBezTo>
                    <a:pt x="168" y="29"/>
                    <a:pt x="166" y="29"/>
                    <a:pt x="164" y="29"/>
                  </a:cubicBezTo>
                  <a:cubicBezTo>
                    <a:pt x="163" y="30"/>
                    <a:pt x="161" y="31"/>
                    <a:pt x="161" y="32"/>
                  </a:cubicBezTo>
                  <a:cubicBezTo>
                    <a:pt x="161" y="32"/>
                    <a:pt x="165" y="34"/>
                    <a:pt x="166" y="34"/>
                  </a:cubicBezTo>
                  <a:cubicBezTo>
                    <a:pt x="166" y="34"/>
                    <a:pt x="165" y="31"/>
                    <a:pt x="167" y="32"/>
                  </a:cubicBezTo>
                  <a:cubicBezTo>
                    <a:pt x="168" y="32"/>
                    <a:pt x="168" y="33"/>
                    <a:pt x="169" y="32"/>
                  </a:cubicBezTo>
                  <a:cubicBezTo>
                    <a:pt x="170" y="32"/>
                    <a:pt x="176" y="28"/>
                    <a:pt x="176" y="30"/>
                  </a:cubicBezTo>
                  <a:cubicBezTo>
                    <a:pt x="176" y="31"/>
                    <a:pt x="173" y="32"/>
                    <a:pt x="172" y="33"/>
                  </a:cubicBezTo>
                  <a:cubicBezTo>
                    <a:pt x="171" y="34"/>
                    <a:pt x="169" y="34"/>
                    <a:pt x="167" y="34"/>
                  </a:cubicBezTo>
                  <a:cubicBezTo>
                    <a:pt x="166" y="35"/>
                    <a:pt x="163" y="37"/>
                    <a:pt x="165" y="38"/>
                  </a:cubicBezTo>
                  <a:cubicBezTo>
                    <a:pt x="167" y="38"/>
                    <a:pt x="167" y="39"/>
                    <a:pt x="166" y="41"/>
                  </a:cubicBezTo>
                  <a:cubicBezTo>
                    <a:pt x="166" y="42"/>
                    <a:pt x="168" y="42"/>
                    <a:pt x="168" y="43"/>
                  </a:cubicBezTo>
                  <a:cubicBezTo>
                    <a:pt x="169" y="44"/>
                    <a:pt x="169" y="46"/>
                    <a:pt x="167" y="44"/>
                  </a:cubicBezTo>
                  <a:cubicBezTo>
                    <a:pt x="165" y="42"/>
                    <a:pt x="167" y="46"/>
                    <a:pt x="166" y="45"/>
                  </a:cubicBezTo>
                  <a:cubicBezTo>
                    <a:pt x="165" y="45"/>
                    <a:pt x="163" y="42"/>
                    <a:pt x="162" y="43"/>
                  </a:cubicBezTo>
                  <a:cubicBezTo>
                    <a:pt x="164" y="42"/>
                    <a:pt x="167" y="43"/>
                    <a:pt x="164" y="41"/>
                  </a:cubicBezTo>
                  <a:cubicBezTo>
                    <a:pt x="165" y="41"/>
                    <a:pt x="166" y="40"/>
                    <a:pt x="164" y="39"/>
                  </a:cubicBezTo>
                  <a:cubicBezTo>
                    <a:pt x="166" y="40"/>
                    <a:pt x="161" y="40"/>
                    <a:pt x="162" y="40"/>
                  </a:cubicBezTo>
                  <a:cubicBezTo>
                    <a:pt x="162" y="39"/>
                    <a:pt x="162" y="39"/>
                    <a:pt x="163" y="39"/>
                  </a:cubicBezTo>
                  <a:cubicBezTo>
                    <a:pt x="163" y="38"/>
                    <a:pt x="160" y="40"/>
                    <a:pt x="160" y="40"/>
                  </a:cubicBezTo>
                  <a:cubicBezTo>
                    <a:pt x="159" y="40"/>
                    <a:pt x="160" y="38"/>
                    <a:pt x="159" y="37"/>
                  </a:cubicBezTo>
                  <a:cubicBezTo>
                    <a:pt x="159" y="37"/>
                    <a:pt x="157" y="37"/>
                    <a:pt x="157" y="37"/>
                  </a:cubicBezTo>
                  <a:cubicBezTo>
                    <a:pt x="155" y="37"/>
                    <a:pt x="155" y="34"/>
                    <a:pt x="153" y="35"/>
                  </a:cubicBezTo>
                  <a:cubicBezTo>
                    <a:pt x="151" y="37"/>
                    <a:pt x="150" y="37"/>
                    <a:pt x="147" y="37"/>
                  </a:cubicBezTo>
                  <a:cubicBezTo>
                    <a:pt x="143" y="37"/>
                    <a:pt x="140" y="37"/>
                    <a:pt x="136" y="37"/>
                  </a:cubicBezTo>
                  <a:cubicBezTo>
                    <a:pt x="135" y="37"/>
                    <a:pt x="128" y="37"/>
                    <a:pt x="128" y="36"/>
                  </a:cubicBezTo>
                  <a:cubicBezTo>
                    <a:pt x="127" y="36"/>
                    <a:pt x="130" y="34"/>
                    <a:pt x="131" y="33"/>
                  </a:cubicBezTo>
                  <a:cubicBezTo>
                    <a:pt x="132" y="32"/>
                    <a:pt x="133" y="33"/>
                    <a:pt x="135" y="33"/>
                  </a:cubicBezTo>
                  <a:cubicBezTo>
                    <a:pt x="136" y="32"/>
                    <a:pt x="133" y="30"/>
                    <a:pt x="133" y="30"/>
                  </a:cubicBezTo>
                  <a:cubicBezTo>
                    <a:pt x="131" y="28"/>
                    <a:pt x="130" y="28"/>
                    <a:pt x="128" y="27"/>
                  </a:cubicBezTo>
                  <a:cubicBezTo>
                    <a:pt x="127" y="27"/>
                    <a:pt x="126" y="26"/>
                    <a:pt x="125" y="27"/>
                  </a:cubicBezTo>
                  <a:cubicBezTo>
                    <a:pt x="124" y="28"/>
                    <a:pt x="123" y="29"/>
                    <a:pt x="122" y="28"/>
                  </a:cubicBezTo>
                  <a:cubicBezTo>
                    <a:pt x="119" y="26"/>
                    <a:pt x="116" y="26"/>
                    <a:pt x="113" y="25"/>
                  </a:cubicBezTo>
                  <a:cubicBezTo>
                    <a:pt x="109" y="24"/>
                    <a:pt x="106" y="24"/>
                    <a:pt x="102" y="22"/>
                  </a:cubicBezTo>
                  <a:cubicBezTo>
                    <a:pt x="99" y="20"/>
                    <a:pt x="97" y="19"/>
                    <a:pt x="93" y="19"/>
                  </a:cubicBezTo>
                  <a:cubicBezTo>
                    <a:pt x="92" y="19"/>
                    <a:pt x="91" y="19"/>
                    <a:pt x="90" y="20"/>
                  </a:cubicBezTo>
                  <a:cubicBezTo>
                    <a:pt x="89" y="21"/>
                    <a:pt x="88" y="23"/>
                    <a:pt x="87" y="23"/>
                  </a:cubicBezTo>
                  <a:cubicBezTo>
                    <a:pt x="86" y="23"/>
                    <a:pt x="83" y="24"/>
                    <a:pt x="83" y="23"/>
                  </a:cubicBezTo>
                  <a:cubicBezTo>
                    <a:pt x="83" y="22"/>
                    <a:pt x="85" y="21"/>
                    <a:pt x="85" y="20"/>
                  </a:cubicBezTo>
                  <a:cubicBezTo>
                    <a:pt x="85" y="20"/>
                    <a:pt x="82" y="21"/>
                    <a:pt x="82" y="20"/>
                  </a:cubicBezTo>
                  <a:cubicBezTo>
                    <a:pt x="83" y="19"/>
                    <a:pt x="83" y="18"/>
                    <a:pt x="82" y="17"/>
                  </a:cubicBezTo>
                  <a:cubicBezTo>
                    <a:pt x="82" y="15"/>
                    <a:pt x="78" y="17"/>
                    <a:pt x="78" y="18"/>
                  </a:cubicBezTo>
                  <a:cubicBezTo>
                    <a:pt x="78" y="18"/>
                    <a:pt x="80" y="17"/>
                    <a:pt x="80" y="18"/>
                  </a:cubicBezTo>
                  <a:cubicBezTo>
                    <a:pt x="81" y="18"/>
                    <a:pt x="77" y="20"/>
                    <a:pt x="80" y="20"/>
                  </a:cubicBezTo>
                  <a:cubicBezTo>
                    <a:pt x="79" y="20"/>
                    <a:pt x="78" y="20"/>
                    <a:pt x="78" y="22"/>
                  </a:cubicBezTo>
                  <a:cubicBezTo>
                    <a:pt x="78" y="23"/>
                    <a:pt x="77" y="24"/>
                    <a:pt x="76" y="23"/>
                  </a:cubicBezTo>
                  <a:cubicBezTo>
                    <a:pt x="73" y="22"/>
                    <a:pt x="72" y="21"/>
                    <a:pt x="71" y="18"/>
                  </a:cubicBezTo>
                  <a:cubicBezTo>
                    <a:pt x="70" y="16"/>
                    <a:pt x="68" y="15"/>
                    <a:pt x="66" y="13"/>
                  </a:cubicBezTo>
                  <a:cubicBezTo>
                    <a:pt x="65" y="13"/>
                    <a:pt x="64" y="11"/>
                    <a:pt x="63" y="12"/>
                  </a:cubicBezTo>
                  <a:cubicBezTo>
                    <a:pt x="63" y="14"/>
                    <a:pt x="66" y="15"/>
                    <a:pt x="67" y="16"/>
                  </a:cubicBezTo>
                  <a:cubicBezTo>
                    <a:pt x="67" y="15"/>
                    <a:pt x="63" y="16"/>
                    <a:pt x="63" y="17"/>
                  </a:cubicBezTo>
                  <a:cubicBezTo>
                    <a:pt x="62" y="18"/>
                    <a:pt x="63" y="18"/>
                    <a:pt x="62" y="19"/>
                  </a:cubicBezTo>
                  <a:cubicBezTo>
                    <a:pt x="61" y="19"/>
                    <a:pt x="60" y="21"/>
                    <a:pt x="59" y="20"/>
                  </a:cubicBezTo>
                  <a:cubicBezTo>
                    <a:pt x="59" y="20"/>
                    <a:pt x="59" y="19"/>
                    <a:pt x="59" y="19"/>
                  </a:cubicBezTo>
                  <a:cubicBezTo>
                    <a:pt x="59" y="18"/>
                    <a:pt x="54" y="20"/>
                    <a:pt x="54" y="21"/>
                  </a:cubicBezTo>
                  <a:cubicBezTo>
                    <a:pt x="53" y="22"/>
                    <a:pt x="52" y="23"/>
                    <a:pt x="50" y="24"/>
                  </a:cubicBezTo>
                  <a:cubicBezTo>
                    <a:pt x="49" y="25"/>
                    <a:pt x="50" y="22"/>
                    <a:pt x="49" y="22"/>
                  </a:cubicBezTo>
                  <a:cubicBezTo>
                    <a:pt x="48" y="22"/>
                    <a:pt x="47" y="23"/>
                    <a:pt x="46" y="23"/>
                  </a:cubicBezTo>
                  <a:cubicBezTo>
                    <a:pt x="45" y="23"/>
                    <a:pt x="45" y="25"/>
                    <a:pt x="44" y="25"/>
                  </a:cubicBezTo>
                  <a:cubicBezTo>
                    <a:pt x="43" y="25"/>
                    <a:pt x="40" y="27"/>
                    <a:pt x="41" y="27"/>
                  </a:cubicBezTo>
                  <a:cubicBezTo>
                    <a:pt x="41" y="28"/>
                    <a:pt x="43" y="28"/>
                    <a:pt x="40" y="29"/>
                  </a:cubicBezTo>
                  <a:cubicBezTo>
                    <a:pt x="40" y="29"/>
                    <a:pt x="37" y="29"/>
                    <a:pt x="37" y="28"/>
                  </a:cubicBezTo>
                  <a:cubicBezTo>
                    <a:pt x="37" y="27"/>
                    <a:pt x="40" y="26"/>
                    <a:pt x="40" y="26"/>
                  </a:cubicBezTo>
                  <a:cubicBezTo>
                    <a:pt x="41" y="24"/>
                    <a:pt x="43" y="23"/>
                    <a:pt x="44" y="22"/>
                  </a:cubicBezTo>
                  <a:cubicBezTo>
                    <a:pt x="46" y="21"/>
                    <a:pt x="47" y="21"/>
                    <a:pt x="49" y="22"/>
                  </a:cubicBezTo>
                  <a:cubicBezTo>
                    <a:pt x="48" y="22"/>
                    <a:pt x="56" y="18"/>
                    <a:pt x="56" y="18"/>
                  </a:cubicBezTo>
                  <a:cubicBezTo>
                    <a:pt x="58" y="17"/>
                    <a:pt x="57" y="16"/>
                    <a:pt x="56" y="16"/>
                  </a:cubicBezTo>
                  <a:cubicBezTo>
                    <a:pt x="54" y="16"/>
                    <a:pt x="52" y="16"/>
                    <a:pt x="50" y="17"/>
                  </a:cubicBezTo>
                  <a:cubicBezTo>
                    <a:pt x="49" y="17"/>
                    <a:pt x="49" y="19"/>
                    <a:pt x="47" y="19"/>
                  </a:cubicBezTo>
                  <a:cubicBezTo>
                    <a:pt x="46" y="19"/>
                    <a:pt x="44" y="20"/>
                    <a:pt x="43" y="20"/>
                  </a:cubicBezTo>
                  <a:cubicBezTo>
                    <a:pt x="41" y="20"/>
                    <a:pt x="36" y="25"/>
                    <a:pt x="35" y="24"/>
                  </a:cubicBezTo>
                  <a:cubicBezTo>
                    <a:pt x="34" y="24"/>
                    <a:pt x="36" y="23"/>
                    <a:pt x="36" y="22"/>
                  </a:cubicBezTo>
                  <a:cubicBezTo>
                    <a:pt x="36" y="22"/>
                    <a:pt x="33" y="21"/>
                    <a:pt x="33" y="21"/>
                  </a:cubicBezTo>
                  <a:cubicBezTo>
                    <a:pt x="33" y="21"/>
                    <a:pt x="30" y="23"/>
                    <a:pt x="29" y="23"/>
                  </a:cubicBezTo>
                  <a:cubicBezTo>
                    <a:pt x="28" y="23"/>
                    <a:pt x="26" y="24"/>
                    <a:pt x="25" y="25"/>
                  </a:cubicBezTo>
                  <a:cubicBezTo>
                    <a:pt x="24" y="25"/>
                    <a:pt x="26" y="26"/>
                    <a:pt x="26" y="26"/>
                  </a:cubicBezTo>
                  <a:cubicBezTo>
                    <a:pt x="27" y="26"/>
                    <a:pt x="26" y="27"/>
                    <a:pt x="26" y="27"/>
                  </a:cubicBezTo>
                  <a:cubicBezTo>
                    <a:pt x="26" y="28"/>
                    <a:pt x="30" y="27"/>
                    <a:pt x="30" y="27"/>
                  </a:cubicBezTo>
                  <a:cubicBezTo>
                    <a:pt x="31" y="26"/>
                    <a:pt x="33" y="25"/>
                    <a:pt x="34" y="24"/>
                  </a:cubicBezTo>
                  <a:cubicBezTo>
                    <a:pt x="29" y="26"/>
                    <a:pt x="34" y="27"/>
                    <a:pt x="33" y="29"/>
                  </a:cubicBezTo>
                  <a:cubicBezTo>
                    <a:pt x="33" y="29"/>
                    <a:pt x="32" y="28"/>
                    <a:pt x="32" y="28"/>
                  </a:cubicBezTo>
                  <a:cubicBezTo>
                    <a:pt x="30" y="27"/>
                    <a:pt x="29" y="28"/>
                    <a:pt x="28" y="29"/>
                  </a:cubicBezTo>
                  <a:cubicBezTo>
                    <a:pt x="27" y="29"/>
                    <a:pt x="23" y="28"/>
                    <a:pt x="21" y="28"/>
                  </a:cubicBezTo>
                  <a:cubicBezTo>
                    <a:pt x="19" y="28"/>
                    <a:pt x="16" y="26"/>
                    <a:pt x="14" y="25"/>
                  </a:cubicBezTo>
                  <a:cubicBezTo>
                    <a:pt x="13" y="25"/>
                    <a:pt x="12" y="24"/>
                    <a:pt x="11" y="24"/>
                  </a:cubicBezTo>
                  <a:cubicBezTo>
                    <a:pt x="10" y="23"/>
                    <a:pt x="9" y="21"/>
                    <a:pt x="10" y="21"/>
                  </a:cubicBezTo>
                  <a:cubicBezTo>
                    <a:pt x="9" y="21"/>
                    <a:pt x="7" y="21"/>
                    <a:pt x="6" y="22"/>
                  </a:cubicBezTo>
                  <a:cubicBezTo>
                    <a:pt x="4" y="22"/>
                    <a:pt x="2" y="22"/>
                    <a:pt x="0" y="21"/>
                  </a:cubicBezTo>
                  <a:cubicBezTo>
                    <a:pt x="0" y="41"/>
                    <a:pt x="0" y="61"/>
                    <a:pt x="0" y="80"/>
                  </a:cubicBezTo>
                  <a:cubicBezTo>
                    <a:pt x="0" y="85"/>
                    <a:pt x="0" y="89"/>
                    <a:pt x="0" y="94"/>
                  </a:cubicBezTo>
                  <a:cubicBezTo>
                    <a:pt x="0" y="95"/>
                    <a:pt x="0" y="96"/>
                    <a:pt x="0" y="97"/>
                  </a:cubicBezTo>
                  <a:cubicBezTo>
                    <a:pt x="0" y="99"/>
                    <a:pt x="2" y="97"/>
                    <a:pt x="3" y="97"/>
                  </a:cubicBezTo>
                  <a:cubicBezTo>
                    <a:pt x="5" y="98"/>
                    <a:pt x="5" y="97"/>
                    <a:pt x="7" y="97"/>
                  </a:cubicBezTo>
                  <a:cubicBezTo>
                    <a:pt x="9" y="97"/>
                    <a:pt x="9" y="98"/>
                    <a:pt x="10" y="99"/>
                  </a:cubicBezTo>
                  <a:cubicBezTo>
                    <a:pt x="11" y="101"/>
                    <a:pt x="16" y="107"/>
                    <a:pt x="18" y="107"/>
                  </a:cubicBezTo>
                  <a:cubicBezTo>
                    <a:pt x="19" y="107"/>
                    <a:pt x="21" y="106"/>
                    <a:pt x="22" y="105"/>
                  </a:cubicBezTo>
                  <a:cubicBezTo>
                    <a:pt x="23" y="104"/>
                    <a:pt x="22" y="103"/>
                    <a:pt x="23" y="102"/>
                  </a:cubicBezTo>
                  <a:cubicBezTo>
                    <a:pt x="24" y="102"/>
                    <a:pt x="28" y="101"/>
                    <a:pt x="28" y="102"/>
                  </a:cubicBezTo>
                  <a:cubicBezTo>
                    <a:pt x="30" y="104"/>
                    <a:pt x="32" y="105"/>
                    <a:pt x="33" y="107"/>
                  </a:cubicBezTo>
                  <a:cubicBezTo>
                    <a:pt x="35" y="109"/>
                    <a:pt x="37" y="110"/>
                    <a:pt x="38" y="112"/>
                  </a:cubicBezTo>
                  <a:cubicBezTo>
                    <a:pt x="39" y="113"/>
                    <a:pt x="39" y="114"/>
                    <a:pt x="40" y="116"/>
                  </a:cubicBezTo>
                  <a:cubicBezTo>
                    <a:pt x="42" y="118"/>
                    <a:pt x="43" y="122"/>
                    <a:pt x="46" y="124"/>
                  </a:cubicBezTo>
                  <a:cubicBezTo>
                    <a:pt x="48" y="126"/>
                    <a:pt x="52" y="127"/>
                    <a:pt x="54" y="128"/>
                  </a:cubicBezTo>
                  <a:cubicBezTo>
                    <a:pt x="56" y="129"/>
                    <a:pt x="53" y="130"/>
                    <a:pt x="54" y="132"/>
                  </a:cubicBezTo>
                  <a:cubicBezTo>
                    <a:pt x="55" y="132"/>
                    <a:pt x="56" y="132"/>
                    <a:pt x="56" y="133"/>
                  </a:cubicBezTo>
                  <a:cubicBezTo>
                    <a:pt x="56" y="133"/>
                    <a:pt x="55" y="136"/>
                    <a:pt x="56" y="135"/>
                  </a:cubicBezTo>
                  <a:cubicBezTo>
                    <a:pt x="55" y="136"/>
                    <a:pt x="53" y="136"/>
                    <a:pt x="53" y="138"/>
                  </a:cubicBezTo>
                  <a:cubicBezTo>
                    <a:pt x="52" y="139"/>
                    <a:pt x="55" y="141"/>
                    <a:pt x="56" y="141"/>
                  </a:cubicBezTo>
                  <a:cubicBezTo>
                    <a:pt x="56" y="141"/>
                    <a:pt x="54" y="143"/>
                    <a:pt x="54" y="143"/>
                  </a:cubicBezTo>
                  <a:cubicBezTo>
                    <a:pt x="54" y="143"/>
                    <a:pt x="53" y="142"/>
                    <a:pt x="53" y="141"/>
                  </a:cubicBezTo>
                  <a:cubicBezTo>
                    <a:pt x="52" y="141"/>
                    <a:pt x="53" y="143"/>
                    <a:pt x="53" y="143"/>
                  </a:cubicBezTo>
                  <a:cubicBezTo>
                    <a:pt x="54" y="144"/>
                    <a:pt x="53" y="145"/>
                    <a:pt x="54" y="146"/>
                  </a:cubicBezTo>
                  <a:cubicBezTo>
                    <a:pt x="55" y="148"/>
                    <a:pt x="55" y="148"/>
                    <a:pt x="57" y="147"/>
                  </a:cubicBezTo>
                  <a:cubicBezTo>
                    <a:pt x="57" y="147"/>
                    <a:pt x="58" y="147"/>
                    <a:pt x="58" y="147"/>
                  </a:cubicBezTo>
                  <a:cubicBezTo>
                    <a:pt x="59" y="147"/>
                    <a:pt x="59" y="145"/>
                    <a:pt x="59" y="145"/>
                  </a:cubicBezTo>
                  <a:cubicBezTo>
                    <a:pt x="59" y="145"/>
                    <a:pt x="60" y="147"/>
                    <a:pt x="61" y="147"/>
                  </a:cubicBezTo>
                  <a:cubicBezTo>
                    <a:pt x="61" y="147"/>
                    <a:pt x="60" y="149"/>
                    <a:pt x="60" y="150"/>
                  </a:cubicBezTo>
                  <a:cubicBezTo>
                    <a:pt x="59" y="151"/>
                    <a:pt x="59" y="152"/>
                    <a:pt x="61" y="151"/>
                  </a:cubicBezTo>
                  <a:cubicBezTo>
                    <a:pt x="61" y="150"/>
                    <a:pt x="62" y="150"/>
                    <a:pt x="62" y="150"/>
                  </a:cubicBezTo>
                  <a:cubicBezTo>
                    <a:pt x="63" y="150"/>
                    <a:pt x="63" y="149"/>
                    <a:pt x="63" y="149"/>
                  </a:cubicBezTo>
                  <a:cubicBezTo>
                    <a:pt x="65" y="148"/>
                    <a:pt x="64" y="151"/>
                    <a:pt x="64" y="152"/>
                  </a:cubicBezTo>
                  <a:cubicBezTo>
                    <a:pt x="64" y="153"/>
                    <a:pt x="65" y="154"/>
                    <a:pt x="66" y="154"/>
                  </a:cubicBezTo>
                  <a:cubicBezTo>
                    <a:pt x="67" y="154"/>
                    <a:pt x="68" y="152"/>
                    <a:pt x="69" y="152"/>
                  </a:cubicBezTo>
                  <a:cubicBezTo>
                    <a:pt x="69" y="152"/>
                    <a:pt x="68" y="153"/>
                    <a:pt x="68" y="153"/>
                  </a:cubicBezTo>
                  <a:cubicBezTo>
                    <a:pt x="68" y="153"/>
                    <a:pt x="70" y="154"/>
                    <a:pt x="70" y="154"/>
                  </a:cubicBezTo>
                  <a:cubicBezTo>
                    <a:pt x="70" y="154"/>
                    <a:pt x="63" y="156"/>
                    <a:pt x="66" y="158"/>
                  </a:cubicBezTo>
                  <a:cubicBezTo>
                    <a:pt x="66" y="158"/>
                    <a:pt x="72" y="157"/>
                    <a:pt x="71" y="158"/>
                  </a:cubicBezTo>
                  <a:cubicBezTo>
                    <a:pt x="71" y="158"/>
                    <a:pt x="66" y="158"/>
                    <a:pt x="67" y="160"/>
                  </a:cubicBezTo>
                  <a:cubicBezTo>
                    <a:pt x="67" y="160"/>
                    <a:pt x="69" y="160"/>
                    <a:pt x="69" y="160"/>
                  </a:cubicBezTo>
                  <a:cubicBezTo>
                    <a:pt x="68" y="161"/>
                    <a:pt x="66" y="161"/>
                    <a:pt x="67" y="162"/>
                  </a:cubicBezTo>
                  <a:cubicBezTo>
                    <a:pt x="69" y="163"/>
                    <a:pt x="71" y="163"/>
                    <a:pt x="72" y="163"/>
                  </a:cubicBezTo>
                  <a:cubicBezTo>
                    <a:pt x="74" y="163"/>
                    <a:pt x="73" y="164"/>
                    <a:pt x="74" y="164"/>
                  </a:cubicBezTo>
                  <a:cubicBezTo>
                    <a:pt x="76" y="165"/>
                    <a:pt x="76" y="162"/>
                    <a:pt x="77" y="162"/>
                  </a:cubicBezTo>
                  <a:cubicBezTo>
                    <a:pt x="78" y="162"/>
                    <a:pt x="77" y="164"/>
                    <a:pt x="77" y="164"/>
                  </a:cubicBezTo>
                  <a:cubicBezTo>
                    <a:pt x="76" y="165"/>
                    <a:pt x="76" y="165"/>
                    <a:pt x="77" y="166"/>
                  </a:cubicBezTo>
                  <a:cubicBezTo>
                    <a:pt x="80" y="168"/>
                    <a:pt x="81" y="163"/>
                    <a:pt x="81" y="163"/>
                  </a:cubicBezTo>
                  <a:cubicBezTo>
                    <a:pt x="81" y="163"/>
                    <a:pt x="81" y="166"/>
                    <a:pt x="80" y="166"/>
                  </a:cubicBezTo>
                  <a:cubicBezTo>
                    <a:pt x="80" y="167"/>
                    <a:pt x="82" y="166"/>
                    <a:pt x="83" y="166"/>
                  </a:cubicBezTo>
                  <a:cubicBezTo>
                    <a:pt x="82" y="168"/>
                    <a:pt x="81" y="169"/>
                    <a:pt x="83" y="170"/>
                  </a:cubicBezTo>
                  <a:cubicBezTo>
                    <a:pt x="85" y="171"/>
                    <a:pt x="86" y="168"/>
                    <a:pt x="86" y="168"/>
                  </a:cubicBezTo>
                  <a:cubicBezTo>
                    <a:pt x="86" y="168"/>
                    <a:pt x="86" y="169"/>
                    <a:pt x="86" y="170"/>
                  </a:cubicBezTo>
                  <a:cubicBezTo>
                    <a:pt x="87" y="172"/>
                    <a:pt x="86" y="171"/>
                    <a:pt x="85" y="171"/>
                  </a:cubicBezTo>
                  <a:cubicBezTo>
                    <a:pt x="84" y="172"/>
                    <a:pt x="90" y="173"/>
                    <a:pt x="89" y="171"/>
                  </a:cubicBezTo>
                  <a:cubicBezTo>
                    <a:pt x="91" y="174"/>
                    <a:pt x="90" y="176"/>
                    <a:pt x="94" y="176"/>
                  </a:cubicBezTo>
                  <a:cubicBezTo>
                    <a:pt x="97" y="176"/>
                    <a:pt x="99" y="176"/>
                    <a:pt x="102" y="176"/>
                  </a:cubicBezTo>
                  <a:cubicBezTo>
                    <a:pt x="113" y="176"/>
                    <a:pt x="123" y="176"/>
                    <a:pt x="133" y="176"/>
                  </a:cubicBezTo>
                  <a:cubicBezTo>
                    <a:pt x="158" y="176"/>
                    <a:pt x="183" y="176"/>
                    <a:pt x="208" y="176"/>
                  </a:cubicBezTo>
                  <a:cubicBezTo>
                    <a:pt x="213" y="176"/>
                    <a:pt x="218" y="176"/>
                    <a:pt x="223" y="176"/>
                  </a:cubicBezTo>
                  <a:cubicBezTo>
                    <a:pt x="224" y="176"/>
                    <a:pt x="229" y="177"/>
                    <a:pt x="229" y="174"/>
                  </a:cubicBezTo>
                  <a:close/>
                  <a:moveTo>
                    <a:pt x="112" y="54"/>
                  </a:moveTo>
                  <a:cubicBezTo>
                    <a:pt x="110" y="54"/>
                    <a:pt x="108" y="53"/>
                    <a:pt x="106" y="54"/>
                  </a:cubicBezTo>
                  <a:cubicBezTo>
                    <a:pt x="104" y="57"/>
                    <a:pt x="108" y="56"/>
                    <a:pt x="108" y="57"/>
                  </a:cubicBezTo>
                  <a:cubicBezTo>
                    <a:pt x="108" y="56"/>
                    <a:pt x="100" y="60"/>
                    <a:pt x="100" y="60"/>
                  </a:cubicBezTo>
                  <a:cubicBezTo>
                    <a:pt x="98" y="59"/>
                    <a:pt x="107" y="53"/>
                    <a:pt x="99" y="56"/>
                  </a:cubicBezTo>
                  <a:cubicBezTo>
                    <a:pt x="98" y="56"/>
                    <a:pt x="97" y="57"/>
                    <a:pt x="97" y="57"/>
                  </a:cubicBezTo>
                  <a:cubicBezTo>
                    <a:pt x="96" y="58"/>
                    <a:pt x="97" y="59"/>
                    <a:pt x="96" y="60"/>
                  </a:cubicBezTo>
                  <a:cubicBezTo>
                    <a:pt x="95" y="60"/>
                    <a:pt x="88" y="59"/>
                    <a:pt x="88" y="59"/>
                  </a:cubicBezTo>
                  <a:cubicBezTo>
                    <a:pt x="88" y="58"/>
                    <a:pt x="91" y="59"/>
                    <a:pt x="91" y="58"/>
                  </a:cubicBezTo>
                  <a:cubicBezTo>
                    <a:pt x="92" y="57"/>
                    <a:pt x="91" y="57"/>
                    <a:pt x="92" y="56"/>
                  </a:cubicBezTo>
                  <a:cubicBezTo>
                    <a:pt x="92" y="55"/>
                    <a:pt x="94" y="54"/>
                    <a:pt x="94" y="54"/>
                  </a:cubicBezTo>
                  <a:cubicBezTo>
                    <a:pt x="94" y="53"/>
                    <a:pt x="91" y="52"/>
                    <a:pt x="94" y="52"/>
                  </a:cubicBezTo>
                  <a:cubicBezTo>
                    <a:pt x="94" y="52"/>
                    <a:pt x="98" y="53"/>
                    <a:pt x="98" y="52"/>
                  </a:cubicBezTo>
                  <a:cubicBezTo>
                    <a:pt x="98" y="51"/>
                    <a:pt x="93" y="50"/>
                    <a:pt x="92" y="50"/>
                  </a:cubicBezTo>
                  <a:cubicBezTo>
                    <a:pt x="91" y="50"/>
                    <a:pt x="89" y="51"/>
                    <a:pt x="87" y="51"/>
                  </a:cubicBezTo>
                  <a:cubicBezTo>
                    <a:pt x="86" y="51"/>
                    <a:pt x="84" y="50"/>
                    <a:pt x="82" y="51"/>
                  </a:cubicBezTo>
                  <a:cubicBezTo>
                    <a:pt x="81" y="51"/>
                    <a:pt x="79" y="53"/>
                    <a:pt x="80" y="51"/>
                  </a:cubicBezTo>
                  <a:cubicBezTo>
                    <a:pt x="81" y="49"/>
                    <a:pt x="83" y="50"/>
                    <a:pt x="84" y="49"/>
                  </a:cubicBezTo>
                  <a:cubicBezTo>
                    <a:pt x="86" y="49"/>
                    <a:pt x="89" y="48"/>
                    <a:pt x="91" y="47"/>
                  </a:cubicBezTo>
                  <a:cubicBezTo>
                    <a:pt x="95" y="46"/>
                    <a:pt x="99" y="46"/>
                    <a:pt x="102" y="44"/>
                  </a:cubicBezTo>
                  <a:cubicBezTo>
                    <a:pt x="104" y="44"/>
                    <a:pt x="107" y="43"/>
                    <a:pt x="108" y="45"/>
                  </a:cubicBezTo>
                  <a:cubicBezTo>
                    <a:pt x="109" y="46"/>
                    <a:pt x="105" y="47"/>
                    <a:pt x="104" y="48"/>
                  </a:cubicBezTo>
                  <a:cubicBezTo>
                    <a:pt x="102" y="49"/>
                    <a:pt x="110" y="49"/>
                    <a:pt x="111" y="49"/>
                  </a:cubicBezTo>
                  <a:cubicBezTo>
                    <a:pt x="111" y="49"/>
                    <a:pt x="113" y="49"/>
                    <a:pt x="113" y="49"/>
                  </a:cubicBezTo>
                  <a:cubicBezTo>
                    <a:pt x="114" y="48"/>
                    <a:pt x="116" y="46"/>
                    <a:pt x="117" y="47"/>
                  </a:cubicBezTo>
                  <a:cubicBezTo>
                    <a:pt x="118" y="48"/>
                    <a:pt x="113" y="54"/>
                    <a:pt x="112" y="54"/>
                  </a:cubicBezTo>
                  <a:cubicBezTo>
                    <a:pt x="110" y="54"/>
                    <a:pt x="114" y="54"/>
                    <a:pt x="112" y="54"/>
                  </a:cubicBezTo>
                  <a:close/>
                  <a:moveTo>
                    <a:pt x="157" y="78"/>
                  </a:moveTo>
                  <a:cubicBezTo>
                    <a:pt x="157" y="78"/>
                    <a:pt x="152" y="78"/>
                    <a:pt x="153" y="78"/>
                  </a:cubicBezTo>
                  <a:cubicBezTo>
                    <a:pt x="153" y="79"/>
                    <a:pt x="155" y="78"/>
                    <a:pt x="155" y="79"/>
                  </a:cubicBezTo>
                  <a:cubicBezTo>
                    <a:pt x="155" y="80"/>
                    <a:pt x="151" y="81"/>
                    <a:pt x="150" y="81"/>
                  </a:cubicBezTo>
                  <a:cubicBezTo>
                    <a:pt x="148" y="81"/>
                    <a:pt x="147" y="83"/>
                    <a:pt x="145" y="84"/>
                  </a:cubicBezTo>
                  <a:cubicBezTo>
                    <a:pt x="145" y="84"/>
                    <a:pt x="141" y="84"/>
                    <a:pt x="142" y="85"/>
                  </a:cubicBezTo>
                  <a:cubicBezTo>
                    <a:pt x="142" y="86"/>
                    <a:pt x="145" y="86"/>
                    <a:pt x="142" y="88"/>
                  </a:cubicBezTo>
                  <a:cubicBezTo>
                    <a:pt x="141" y="88"/>
                    <a:pt x="137" y="88"/>
                    <a:pt x="137" y="89"/>
                  </a:cubicBezTo>
                  <a:cubicBezTo>
                    <a:pt x="136" y="89"/>
                    <a:pt x="137" y="90"/>
                    <a:pt x="137" y="90"/>
                  </a:cubicBezTo>
                  <a:cubicBezTo>
                    <a:pt x="137" y="92"/>
                    <a:pt x="135" y="92"/>
                    <a:pt x="134" y="92"/>
                  </a:cubicBezTo>
                  <a:cubicBezTo>
                    <a:pt x="131" y="93"/>
                    <a:pt x="128" y="93"/>
                    <a:pt x="125" y="93"/>
                  </a:cubicBezTo>
                  <a:cubicBezTo>
                    <a:pt x="125" y="93"/>
                    <a:pt x="120" y="90"/>
                    <a:pt x="120" y="90"/>
                  </a:cubicBezTo>
                  <a:cubicBezTo>
                    <a:pt x="122" y="89"/>
                    <a:pt x="125" y="90"/>
                    <a:pt x="126" y="89"/>
                  </a:cubicBezTo>
                  <a:cubicBezTo>
                    <a:pt x="127" y="89"/>
                    <a:pt x="126" y="87"/>
                    <a:pt x="127" y="87"/>
                  </a:cubicBezTo>
                  <a:cubicBezTo>
                    <a:pt x="128" y="85"/>
                    <a:pt x="130" y="86"/>
                    <a:pt x="131" y="85"/>
                  </a:cubicBezTo>
                  <a:cubicBezTo>
                    <a:pt x="132" y="85"/>
                    <a:pt x="130" y="83"/>
                    <a:pt x="130" y="83"/>
                  </a:cubicBezTo>
                  <a:cubicBezTo>
                    <a:pt x="128" y="82"/>
                    <a:pt x="128" y="82"/>
                    <a:pt x="128" y="81"/>
                  </a:cubicBezTo>
                  <a:cubicBezTo>
                    <a:pt x="128" y="79"/>
                    <a:pt x="126" y="80"/>
                    <a:pt x="126" y="79"/>
                  </a:cubicBezTo>
                  <a:cubicBezTo>
                    <a:pt x="125" y="78"/>
                    <a:pt x="128" y="79"/>
                    <a:pt x="128" y="79"/>
                  </a:cubicBezTo>
                  <a:cubicBezTo>
                    <a:pt x="131" y="80"/>
                    <a:pt x="134" y="81"/>
                    <a:pt x="136" y="82"/>
                  </a:cubicBezTo>
                  <a:cubicBezTo>
                    <a:pt x="138" y="84"/>
                    <a:pt x="142" y="83"/>
                    <a:pt x="144" y="82"/>
                  </a:cubicBezTo>
                  <a:cubicBezTo>
                    <a:pt x="147" y="81"/>
                    <a:pt x="148" y="78"/>
                    <a:pt x="152" y="77"/>
                  </a:cubicBezTo>
                  <a:cubicBezTo>
                    <a:pt x="153" y="76"/>
                    <a:pt x="155" y="76"/>
                    <a:pt x="157" y="77"/>
                  </a:cubicBezTo>
                  <a:cubicBezTo>
                    <a:pt x="157" y="77"/>
                    <a:pt x="160" y="78"/>
                    <a:pt x="160" y="78"/>
                  </a:cubicBezTo>
                  <a:cubicBezTo>
                    <a:pt x="160" y="78"/>
                    <a:pt x="158" y="78"/>
                    <a:pt x="157" y="78"/>
                  </a:cubicBezTo>
                  <a:close/>
                  <a:moveTo>
                    <a:pt x="222" y="165"/>
                  </a:moveTo>
                  <a:cubicBezTo>
                    <a:pt x="221" y="167"/>
                    <a:pt x="219" y="163"/>
                    <a:pt x="219" y="162"/>
                  </a:cubicBezTo>
                  <a:cubicBezTo>
                    <a:pt x="219" y="160"/>
                    <a:pt x="221" y="159"/>
                    <a:pt x="221" y="157"/>
                  </a:cubicBezTo>
                  <a:cubicBezTo>
                    <a:pt x="220" y="156"/>
                    <a:pt x="219" y="159"/>
                    <a:pt x="218" y="158"/>
                  </a:cubicBezTo>
                  <a:cubicBezTo>
                    <a:pt x="218" y="157"/>
                    <a:pt x="218" y="154"/>
                    <a:pt x="216" y="154"/>
                  </a:cubicBezTo>
                  <a:cubicBezTo>
                    <a:pt x="216" y="154"/>
                    <a:pt x="216" y="156"/>
                    <a:pt x="215" y="156"/>
                  </a:cubicBezTo>
                  <a:cubicBezTo>
                    <a:pt x="214" y="155"/>
                    <a:pt x="214" y="154"/>
                    <a:pt x="213" y="153"/>
                  </a:cubicBezTo>
                  <a:cubicBezTo>
                    <a:pt x="212" y="152"/>
                    <a:pt x="211" y="151"/>
                    <a:pt x="210" y="150"/>
                  </a:cubicBezTo>
                  <a:cubicBezTo>
                    <a:pt x="209" y="149"/>
                    <a:pt x="212" y="149"/>
                    <a:pt x="212" y="148"/>
                  </a:cubicBezTo>
                  <a:cubicBezTo>
                    <a:pt x="211" y="147"/>
                    <a:pt x="209" y="148"/>
                    <a:pt x="209" y="147"/>
                  </a:cubicBezTo>
                  <a:cubicBezTo>
                    <a:pt x="209" y="146"/>
                    <a:pt x="210" y="143"/>
                    <a:pt x="210" y="142"/>
                  </a:cubicBezTo>
                  <a:cubicBezTo>
                    <a:pt x="212" y="140"/>
                    <a:pt x="217" y="147"/>
                    <a:pt x="217" y="148"/>
                  </a:cubicBezTo>
                  <a:cubicBezTo>
                    <a:pt x="218" y="150"/>
                    <a:pt x="219" y="151"/>
                    <a:pt x="219" y="153"/>
                  </a:cubicBezTo>
                  <a:cubicBezTo>
                    <a:pt x="220" y="155"/>
                    <a:pt x="220" y="154"/>
                    <a:pt x="221" y="156"/>
                  </a:cubicBezTo>
                  <a:cubicBezTo>
                    <a:pt x="221" y="157"/>
                    <a:pt x="222" y="158"/>
                    <a:pt x="222" y="159"/>
                  </a:cubicBezTo>
                  <a:cubicBezTo>
                    <a:pt x="223" y="161"/>
                    <a:pt x="222" y="163"/>
                    <a:pt x="222" y="165"/>
                  </a:cubicBezTo>
                  <a:cubicBezTo>
                    <a:pt x="221" y="166"/>
                    <a:pt x="222" y="164"/>
                    <a:pt x="222" y="165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9" name="Freeform 643">
              <a:extLst>
                <a:ext uri="{FF2B5EF4-FFF2-40B4-BE49-F238E27FC236}">
                  <a16:creationId xmlns:a16="http://schemas.microsoft.com/office/drawing/2014/main" id="{D72F9BEE-E7C3-4485-B1C9-278989E8E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4015" y="4733153"/>
              <a:ext cx="47783" cy="41414"/>
            </a:xfrm>
            <a:custGeom>
              <a:avLst/>
              <a:gdLst>
                <a:gd name="T0" fmla="*/ 9 w 10"/>
                <a:gd name="T1" fmla="*/ 0 h 9"/>
                <a:gd name="T2" fmla="*/ 2 w 10"/>
                <a:gd name="T3" fmla="*/ 7 h 9"/>
                <a:gd name="T4" fmla="*/ 10 w 10"/>
                <a:gd name="T5" fmla="*/ 3 h 9"/>
                <a:gd name="T6" fmla="*/ 9 w 1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9" y="0"/>
                  </a:moveTo>
                  <a:cubicBezTo>
                    <a:pt x="7" y="1"/>
                    <a:pt x="0" y="4"/>
                    <a:pt x="2" y="7"/>
                  </a:cubicBezTo>
                  <a:cubicBezTo>
                    <a:pt x="4" y="9"/>
                    <a:pt x="9" y="3"/>
                    <a:pt x="10" y="3"/>
                  </a:cubicBezTo>
                  <a:cubicBezTo>
                    <a:pt x="10" y="2"/>
                    <a:pt x="9" y="1"/>
                    <a:pt x="9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0" name="Freeform 644">
              <a:extLst>
                <a:ext uri="{FF2B5EF4-FFF2-40B4-BE49-F238E27FC236}">
                  <a16:creationId xmlns:a16="http://schemas.microsoft.com/office/drawing/2014/main" id="{DC91C967-046F-4EB5-B230-D4CFCFF9F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2241" y="4723597"/>
              <a:ext cx="60525" cy="22299"/>
            </a:xfrm>
            <a:custGeom>
              <a:avLst/>
              <a:gdLst>
                <a:gd name="T0" fmla="*/ 12 w 13"/>
                <a:gd name="T1" fmla="*/ 0 h 5"/>
                <a:gd name="T2" fmla="*/ 7 w 13"/>
                <a:gd name="T3" fmla="*/ 0 h 5"/>
                <a:gd name="T4" fmla="*/ 1 w 13"/>
                <a:gd name="T5" fmla="*/ 2 h 5"/>
                <a:gd name="T6" fmla="*/ 5 w 13"/>
                <a:gd name="T7" fmla="*/ 3 h 5"/>
                <a:gd name="T8" fmla="*/ 12 w 13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5">
                  <a:moveTo>
                    <a:pt x="12" y="0"/>
                  </a:moveTo>
                  <a:cubicBezTo>
                    <a:pt x="13" y="0"/>
                    <a:pt x="7" y="0"/>
                    <a:pt x="7" y="0"/>
                  </a:cubicBezTo>
                  <a:cubicBezTo>
                    <a:pt x="6" y="0"/>
                    <a:pt x="0" y="1"/>
                    <a:pt x="1" y="2"/>
                  </a:cubicBezTo>
                  <a:cubicBezTo>
                    <a:pt x="3" y="5"/>
                    <a:pt x="2" y="5"/>
                    <a:pt x="5" y="3"/>
                  </a:cubicBezTo>
                  <a:cubicBezTo>
                    <a:pt x="8" y="2"/>
                    <a:pt x="10" y="2"/>
                    <a:pt x="1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1" name="Freeform 645">
              <a:extLst>
                <a:ext uri="{FF2B5EF4-FFF2-40B4-BE49-F238E27FC236}">
                  <a16:creationId xmlns:a16="http://schemas.microsoft.com/office/drawing/2014/main" id="{9897DA54-54B5-4D88-9EE2-7E0383C0AA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320" y="3207276"/>
              <a:ext cx="144943" cy="79640"/>
            </a:xfrm>
            <a:custGeom>
              <a:avLst/>
              <a:gdLst>
                <a:gd name="T0" fmla="*/ 10 w 31"/>
                <a:gd name="T1" fmla="*/ 17 h 17"/>
                <a:gd name="T2" fmla="*/ 13 w 31"/>
                <a:gd name="T3" fmla="*/ 14 h 17"/>
                <a:gd name="T4" fmla="*/ 18 w 31"/>
                <a:gd name="T5" fmla="*/ 16 h 17"/>
                <a:gd name="T6" fmla="*/ 21 w 31"/>
                <a:gd name="T7" fmla="*/ 16 h 17"/>
                <a:gd name="T8" fmla="*/ 23 w 31"/>
                <a:gd name="T9" fmla="*/ 15 h 17"/>
                <a:gd name="T10" fmla="*/ 29 w 31"/>
                <a:gd name="T11" fmla="*/ 11 h 17"/>
                <a:gd name="T12" fmla="*/ 27 w 31"/>
                <a:gd name="T13" fmla="*/ 7 h 17"/>
                <a:gd name="T14" fmla="*/ 21 w 31"/>
                <a:gd name="T15" fmla="*/ 5 h 17"/>
                <a:gd name="T16" fmla="*/ 17 w 31"/>
                <a:gd name="T17" fmla="*/ 3 h 17"/>
                <a:gd name="T18" fmla="*/ 13 w 31"/>
                <a:gd name="T19" fmla="*/ 0 h 17"/>
                <a:gd name="T20" fmla="*/ 11 w 31"/>
                <a:gd name="T21" fmla="*/ 2 h 17"/>
                <a:gd name="T22" fmla="*/ 8 w 31"/>
                <a:gd name="T23" fmla="*/ 2 h 17"/>
                <a:gd name="T24" fmla="*/ 0 w 31"/>
                <a:gd name="T25" fmla="*/ 6 h 17"/>
                <a:gd name="T26" fmla="*/ 2 w 31"/>
                <a:gd name="T27" fmla="*/ 10 h 17"/>
                <a:gd name="T28" fmla="*/ 4 w 31"/>
                <a:gd name="T29" fmla="*/ 13 h 17"/>
                <a:gd name="T30" fmla="*/ 10 w 31"/>
                <a:gd name="T3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" h="17">
                  <a:moveTo>
                    <a:pt x="10" y="17"/>
                  </a:moveTo>
                  <a:cubicBezTo>
                    <a:pt x="12" y="17"/>
                    <a:pt x="11" y="14"/>
                    <a:pt x="13" y="14"/>
                  </a:cubicBezTo>
                  <a:cubicBezTo>
                    <a:pt x="15" y="14"/>
                    <a:pt x="16" y="16"/>
                    <a:pt x="18" y="16"/>
                  </a:cubicBezTo>
                  <a:cubicBezTo>
                    <a:pt x="19" y="16"/>
                    <a:pt x="20" y="16"/>
                    <a:pt x="21" y="16"/>
                  </a:cubicBezTo>
                  <a:cubicBezTo>
                    <a:pt x="22" y="16"/>
                    <a:pt x="23" y="15"/>
                    <a:pt x="23" y="15"/>
                  </a:cubicBezTo>
                  <a:cubicBezTo>
                    <a:pt x="26" y="14"/>
                    <a:pt x="27" y="13"/>
                    <a:pt x="29" y="11"/>
                  </a:cubicBezTo>
                  <a:cubicBezTo>
                    <a:pt x="31" y="9"/>
                    <a:pt x="29" y="8"/>
                    <a:pt x="27" y="7"/>
                  </a:cubicBezTo>
                  <a:cubicBezTo>
                    <a:pt x="25" y="6"/>
                    <a:pt x="22" y="3"/>
                    <a:pt x="21" y="5"/>
                  </a:cubicBezTo>
                  <a:cubicBezTo>
                    <a:pt x="19" y="8"/>
                    <a:pt x="18" y="4"/>
                    <a:pt x="17" y="3"/>
                  </a:cubicBezTo>
                  <a:cubicBezTo>
                    <a:pt x="16" y="2"/>
                    <a:pt x="13" y="3"/>
                    <a:pt x="13" y="0"/>
                  </a:cubicBezTo>
                  <a:cubicBezTo>
                    <a:pt x="13" y="1"/>
                    <a:pt x="12" y="3"/>
                    <a:pt x="11" y="2"/>
                  </a:cubicBezTo>
                  <a:cubicBezTo>
                    <a:pt x="9" y="0"/>
                    <a:pt x="9" y="0"/>
                    <a:pt x="8" y="2"/>
                  </a:cubicBezTo>
                  <a:cubicBezTo>
                    <a:pt x="7" y="3"/>
                    <a:pt x="0" y="5"/>
                    <a:pt x="0" y="6"/>
                  </a:cubicBezTo>
                  <a:cubicBezTo>
                    <a:pt x="0" y="6"/>
                    <a:pt x="1" y="9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4"/>
                    <a:pt x="8" y="17"/>
                    <a:pt x="10" y="1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2" name="Freeform 646">
              <a:extLst>
                <a:ext uri="{FF2B5EF4-FFF2-40B4-BE49-F238E27FC236}">
                  <a16:creationId xmlns:a16="http://schemas.microsoft.com/office/drawing/2014/main" id="{AFEA34F6-F557-44FB-8903-07C0DB21C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3017" y="3272580"/>
              <a:ext cx="173611" cy="74861"/>
            </a:xfrm>
            <a:custGeom>
              <a:avLst/>
              <a:gdLst>
                <a:gd name="T0" fmla="*/ 32 w 37"/>
                <a:gd name="T1" fmla="*/ 2 h 16"/>
                <a:gd name="T2" fmla="*/ 27 w 37"/>
                <a:gd name="T3" fmla="*/ 0 h 16"/>
                <a:gd name="T4" fmla="*/ 24 w 37"/>
                <a:gd name="T5" fmla="*/ 3 h 16"/>
                <a:gd name="T6" fmla="*/ 20 w 37"/>
                <a:gd name="T7" fmla="*/ 3 h 16"/>
                <a:gd name="T8" fmla="*/ 17 w 37"/>
                <a:gd name="T9" fmla="*/ 7 h 16"/>
                <a:gd name="T10" fmla="*/ 16 w 37"/>
                <a:gd name="T11" fmla="*/ 9 h 16"/>
                <a:gd name="T12" fmla="*/ 13 w 37"/>
                <a:gd name="T13" fmla="*/ 9 h 16"/>
                <a:gd name="T14" fmla="*/ 9 w 37"/>
                <a:gd name="T15" fmla="*/ 10 h 16"/>
                <a:gd name="T16" fmla="*/ 5 w 37"/>
                <a:gd name="T17" fmla="*/ 11 h 16"/>
                <a:gd name="T18" fmla="*/ 0 w 37"/>
                <a:gd name="T19" fmla="*/ 9 h 16"/>
                <a:gd name="T20" fmla="*/ 4 w 37"/>
                <a:gd name="T21" fmla="*/ 13 h 16"/>
                <a:gd name="T22" fmla="*/ 6 w 37"/>
                <a:gd name="T23" fmla="*/ 13 h 16"/>
                <a:gd name="T24" fmla="*/ 8 w 37"/>
                <a:gd name="T25" fmla="*/ 14 h 16"/>
                <a:gd name="T26" fmla="*/ 12 w 37"/>
                <a:gd name="T27" fmla="*/ 13 h 16"/>
                <a:gd name="T28" fmla="*/ 15 w 37"/>
                <a:gd name="T29" fmla="*/ 15 h 16"/>
                <a:gd name="T30" fmla="*/ 22 w 37"/>
                <a:gd name="T31" fmla="*/ 16 h 16"/>
                <a:gd name="T32" fmla="*/ 29 w 37"/>
                <a:gd name="T33" fmla="*/ 14 h 16"/>
                <a:gd name="T34" fmla="*/ 33 w 37"/>
                <a:gd name="T35" fmla="*/ 12 h 16"/>
                <a:gd name="T36" fmla="*/ 34 w 37"/>
                <a:gd name="T37" fmla="*/ 9 h 16"/>
                <a:gd name="T38" fmla="*/ 36 w 37"/>
                <a:gd name="T39" fmla="*/ 8 h 16"/>
                <a:gd name="T40" fmla="*/ 36 w 37"/>
                <a:gd name="T41" fmla="*/ 2 h 16"/>
                <a:gd name="T42" fmla="*/ 32 w 37"/>
                <a:gd name="T4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">
                  <a:moveTo>
                    <a:pt x="32" y="2"/>
                  </a:moveTo>
                  <a:cubicBezTo>
                    <a:pt x="30" y="2"/>
                    <a:pt x="28" y="0"/>
                    <a:pt x="27" y="0"/>
                  </a:cubicBezTo>
                  <a:cubicBezTo>
                    <a:pt x="25" y="0"/>
                    <a:pt x="26" y="3"/>
                    <a:pt x="24" y="3"/>
                  </a:cubicBezTo>
                  <a:cubicBezTo>
                    <a:pt x="22" y="3"/>
                    <a:pt x="22" y="2"/>
                    <a:pt x="20" y="3"/>
                  </a:cubicBezTo>
                  <a:cubicBezTo>
                    <a:pt x="20" y="3"/>
                    <a:pt x="16" y="6"/>
                    <a:pt x="17" y="7"/>
                  </a:cubicBezTo>
                  <a:cubicBezTo>
                    <a:pt x="17" y="8"/>
                    <a:pt x="19" y="10"/>
                    <a:pt x="16" y="9"/>
                  </a:cubicBezTo>
                  <a:cubicBezTo>
                    <a:pt x="15" y="9"/>
                    <a:pt x="14" y="8"/>
                    <a:pt x="13" y="9"/>
                  </a:cubicBezTo>
                  <a:cubicBezTo>
                    <a:pt x="12" y="9"/>
                    <a:pt x="10" y="10"/>
                    <a:pt x="9" y="10"/>
                  </a:cubicBezTo>
                  <a:cubicBezTo>
                    <a:pt x="7" y="10"/>
                    <a:pt x="6" y="8"/>
                    <a:pt x="5" y="11"/>
                  </a:cubicBezTo>
                  <a:cubicBezTo>
                    <a:pt x="5" y="11"/>
                    <a:pt x="1" y="9"/>
                    <a:pt x="0" y="9"/>
                  </a:cubicBezTo>
                  <a:cubicBezTo>
                    <a:pt x="0" y="11"/>
                    <a:pt x="1" y="12"/>
                    <a:pt x="4" y="13"/>
                  </a:cubicBezTo>
                  <a:cubicBezTo>
                    <a:pt x="5" y="13"/>
                    <a:pt x="5" y="13"/>
                    <a:pt x="6" y="13"/>
                  </a:cubicBezTo>
                  <a:cubicBezTo>
                    <a:pt x="7" y="13"/>
                    <a:pt x="7" y="15"/>
                    <a:pt x="8" y="14"/>
                  </a:cubicBezTo>
                  <a:cubicBezTo>
                    <a:pt x="10" y="13"/>
                    <a:pt x="10" y="13"/>
                    <a:pt x="12" y="13"/>
                  </a:cubicBezTo>
                  <a:cubicBezTo>
                    <a:pt x="14" y="13"/>
                    <a:pt x="13" y="14"/>
                    <a:pt x="15" y="15"/>
                  </a:cubicBezTo>
                  <a:cubicBezTo>
                    <a:pt x="17" y="16"/>
                    <a:pt x="20" y="16"/>
                    <a:pt x="22" y="16"/>
                  </a:cubicBezTo>
                  <a:cubicBezTo>
                    <a:pt x="25" y="16"/>
                    <a:pt x="26" y="14"/>
                    <a:pt x="29" y="14"/>
                  </a:cubicBezTo>
                  <a:cubicBezTo>
                    <a:pt x="31" y="14"/>
                    <a:pt x="33" y="13"/>
                    <a:pt x="33" y="12"/>
                  </a:cubicBezTo>
                  <a:cubicBezTo>
                    <a:pt x="34" y="11"/>
                    <a:pt x="34" y="10"/>
                    <a:pt x="34" y="9"/>
                  </a:cubicBezTo>
                  <a:cubicBezTo>
                    <a:pt x="34" y="7"/>
                    <a:pt x="35" y="9"/>
                    <a:pt x="36" y="8"/>
                  </a:cubicBezTo>
                  <a:cubicBezTo>
                    <a:pt x="37" y="6"/>
                    <a:pt x="36" y="3"/>
                    <a:pt x="36" y="2"/>
                  </a:cubicBezTo>
                  <a:cubicBezTo>
                    <a:pt x="34" y="2"/>
                    <a:pt x="33" y="2"/>
                    <a:pt x="32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3" name="Freeform 647">
              <a:extLst>
                <a:ext uri="{FF2B5EF4-FFF2-40B4-BE49-F238E27FC236}">
                  <a16:creationId xmlns:a16="http://schemas.microsoft.com/office/drawing/2014/main" id="{2B0C9571-1503-43CC-86F4-AC471B060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2490" y="3328327"/>
              <a:ext cx="265993" cy="258029"/>
            </a:xfrm>
            <a:custGeom>
              <a:avLst/>
              <a:gdLst>
                <a:gd name="T0" fmla="*/ 37 w 57"/>
                <a:gd name="T1" fmla="*/ 10 h 55"/>
                <a:gd name="T2" fmla="*/ 41 w 57"/>
                <a:gd name="T3" fmla="*/ 9 h 55"/>
                <a:gd name="T4" fmla="*/ 43 w 57"/>
                <a:gd name="T5" fmla="*/ 6 h 55"/>
                <a:gd name="T6" fmla="*/ 45 w 57"/>
                <a:gd name="T7" fmla="*/ 4 h 55"/>
                <a:gd name="T8" fmla="*/ 45 w 57"/>
                <a:gd name="T9" fmla="*/ 1 h 55"/>
                <a:gd name="T10" fmla="*/ 41 w 57"/>
                <a:gd name="T11" fmla="*/ 2 h 55"/>
                <a:gd name="T12" fmla="*/ 36 w 57"/>
                <a:gd name="T13" fmla="*/ 4 h 55"/>
                <a:gd name="T14" fmla="*/ 27 w 57"/>
                <a:gd name="T15" fmla="*/ 1 h 55"/>
                <a:gd name="T16" fmla="*/ 22 w 57"/>
                <a:gd name="T17" fmla="*/ 1 h 55"/>
                <a:gd name="T18" fmla="*/ 19 w 57"/>
                <a:gd name="T19" fmla="*/ 1 h 55"/>
                <a:gd name="T20" fmla="*/ 18 w 57"/>
                <a:gd name="T21" fmla="*/ 3 h 55"/>
                <a:gd name="T22" fmla="*/ 17 w 57"/>
                <a:gd name="T23" fmla="*/ 4 h 55"/>
                <a:gd name="T24" fmla="*/ 15 w 57"/>
                <a:gd name="T25" fmla="*/ 5 h 55"/>
                <a:gd name="T26" fmla="*/ 13 w 57"/>
                <a:gd name="T27" fmla="*/ 5 h 55"/>
                <a:gd name="T28" fmla="*/ 12 w 57"/>
                <a:gd name="T29" fmla="*/ 4 h 55"/>
                <a:gd name="T30" fmla="*/ 11 w 57"/>
                <a:gd name="T31" fmla="*/ 8 h 55"/>
                <a:gd name="T32" fmla="*/ 9 w 57"/>
                <a:gd name="T33" fmla="*/ 5 h 55"/>
                <a:gd name="T34" fmla="*/ 5 w 57"/>
                <a:gd name="T35" fmla="*/ 7 h 55"/>
                <a:gd name="T36" fmla="*/ 0 w 57"/>
                <a:gd name="T37" fmla="*/ 7 h 55"/>
                <a:gd name="T38" fmla="*/ 1 w 57"/>
                <a:gd name="T39" fmla="*/ 10 h 55"/>
                <a:gd name="T40" fmla="*/ 0 w 57"/>
                <a:gd name="T41" fmla="*/ 14 h 55"/>
                <a:gd name="T42" fmla="*/ 2 w 57"/>
                <a:gd name="T43" fmla="*/ 18 h 55"/>
                <a:gd name="T44" fmla="*/ 4 w 57"/>
                <a:gd name="T45" fmla="*/ 21 h 55"/>
                <a:gd name="T46" fmla="*/ 12 w 57"/>
                <a:gd name="T47" fmla="*/ 17 h 55"/>
                <a:gd name="T48" fmla="*/ 15 w 57"/>
                <a:gd name="T49" fmla="*/ 19 h 55"/>
                <a:gd name="T50" fmla="*/ 17 w 57"/>
                <a:gd name="T51" fmla="*/ 22 h 55"/>
                <a:gd name="T52" fmla="*/ 18 w 57"/>
                <a:gd name="T53" fmla="*/ 25 h 55"/>
                <a:gd name="T54" fmla="*/ 21 w 57"/>
                <a:gd name="T55" fmla="*/ 28 h 55"/>
                <a:gd name="T56" fmla="*/ 28 w 57"/>
                <a:gd name="T57" fmla="*/ 33 h 55"/>
                <a:gd name="T58" fmla="*/ 33 w 57"/>
                <a:gd name="T59" fmla="*/ 36 h 55"/>
                <a:gd name="T60" fmla="*/ 42 w 57"/>
                <a:gd name="T61" fmla="*/ 42 h 55"/>
                <a:gd name="T62" fmla="*/ 45 w 57"/>
                <a:gd name="T63" fmla="*/ 48 h 55"/>
                <a:gd name="T64" fmla="*/ 43 w 57"/>
                <a:gd name="T65" fmla="*/ 55 h 55"/>
                <a:gd name="T66" fmla="*/ 49 w 57"/>
                <a:gd name="T67" fmla="*/ 48 h 55"/>
                <a:gd name="T68" fmla="*/ 47 w 57"/>
                <a:gd name="T69" fmla="*/ 45 h 55"/>
                <a:gd name="T70" fmla="*/ 50 w 57"/>
                <a:gd name="T71" fmla="*/ 40 h 55"/>
                <a:gd name="T72" fmla="*/ 53 w 57"/>
                <a:gd name="T73" fmla="*/ 41 h 55"/>
                <a:gd name="T74" fmla="*/ 55 w 57"/>
                <a:gd name="T75" fmla="*/ 44 h 55"/>
                <a:gd name="T76" fmla="*/ 53 w 57"/>
                <a:gd name="T77" fmla="*/ 39 h 55"/>
                <a:gd name="T78" fmla="*/ 44 w 57"/>
                <a:gd name="T79" fmla="*/ 35 h 55"/>
                <a:gd name="T80" fmla="*/ 44 w 57"/>
                <a:gd name="T81" fmla="*/ 32 h 55"/>
                <a:gd name="T82" fmla="*/ 39 w 57"/>
                <a:gd name="T83" fmla="*/ 31 h 55"/>
                <a:gd name="T84" fmla="*/ 35 w 57"/>
                <a:gd name="T85" fmla="*/ 26 h 55"/>
                <a:gd name="T86" fmla="*/ 32 w 57"/>
                <a:gd name="T87" fmla="*/ 21 h 55"/>
                <a:gd name="T88" fmla="*/ 27 w 57"/>
                <a:gd name="T89" fmla="*/ 17 h 55"/>
                <a:gd name="T90" fmla="*/ 27 w 57"/>
                <a:gd name="T91" fmla="*/ 15 h 55"/>
                <a:gd name="T92" fmla="*/ 28 w 57"/>
                <a:gd name="T93" fmla="*/ 12 h 55"/>
                <a:gd name="T94" fmla="*/ 30 w 57"/>
                <a:gd name="T95" fmla="*/ 9 h 55"/>
                <a:gd name="T96" fmla="*/ 32 w 57"/>
                <a:gd name="T97" fmla="*/ 8 h 55"/>
                <a:gd name="T98" fmla="*/ 34 w 57"/>
                <a:gd name="T99" fmla="*/ 10 h 55"/>
                <a:gd name="T100" fmla="*/ 37 w 57"/>
                <a:gd name="T101" fmla="*/ 10 h 55"/>
                <a:gd name="T102" fmla="*/ 37 w 57"/>
                <a:gd name="T103" fmla="*/ 1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7" h="55">
                  <a:moveTo>
                    <a:pt x="37" y="10"/>
                  </a:moveTo>
                  <a:cubicBezTo>
                    <a:pt x="38" y="9"/>
                    <a:pt x="40" y="10"/>
                    <a:pt x="41" y="9"/>
                  </a:cubicBezTo>
                  <a:cubicBezTo>
                    <a:pt x="43" y="8"/>
                    <a:pt x="42" y="7"/>
                    <a:pt x="43" y="6"/>
                  </a:cubicBezTo>
                  <a:cubicBezTo>
                    <a:pt x="43" y="5"/>
                    <a:pt x="44" y="4"/>
                    <a:pt x="45" y="4"/>
                  </a:cubicBezTo>
                  <a:cubicBezTo>
                    <a:pt x="46" y="3"/>
                    <a:pt x="45" y="3"/>
                    <a:pt x="45" y="1"/>
                  </a:cubicBezTo>
                  <a:cubicBezTo>
                    <a:pt x="44" y="2"/>
                    <a:pt x="43" y="2"/>
                    <a:pt x="41" y="2"/>
                  </a:cubicBezTo>
                  <a:cubicBezTo>
                    <a:pt x="39" y="2"/>
                    <a:pt x="37" y="5"/>
                    <a:pt x="36" y="4"/>
                  </a:cubicBezTo>
                  <a:cubicBezTo>
                    <a:pt x="33" y="3"/>
                    <a:pt x="28" y="4"/>
                    <a:pt x="27" y="1"/>
                  </a:cubicBezTo>
                  <a:cubicBezTo>
                    <a:pt x="26" y="0"/>
                    <a:pt x="23" y="1"/>
                    <a:pt x="22" y="1"/>
                  </a:cubicBezTo>
                  <a:cubicBezTo>
                    <a:pt x="20" y="3"/>
                    <a:pt x="20" y="1"/>
                    <a:pt x="19" y="1"/>
                  </a:cubicBezTo>
                  <a:cubicBezTo>
                    <a:pt x="18" y="1"/>
                    <a:pt x="18" y="3"/>
                    <a:pt x="18" y="3"/>
                  </a:cubicBezTo>
                  <a:cubicBezTo>
                    <a:pt x="18" y="3"/>
                    <a:pt x="17" y="4"/>
                    <a:pt x="17" y="4"/>
                  </a:cubicBezTo>
                  <a:cubicBezTo>
                    <a:pt x="17" y="5"/>
                    <a:pt x="16" y="5"/>
                    <a:pt x="15" y="5"/>
                  </a:cubicBezTo>
                  <a:cubicBezTo>
                    <a:pt x="15" y="5"/>
                    <a:pt x="14" y="5"/>
                    <a:pt x="13" y="5"/>
                  </a:cubicBezTo>
                  <a:cubicBezTo>
                    <a:pt x="13" y="5"/>
                    <a:pt x="13" y="5"/>
                    <a:pt x="12" y="4"/>
                  </a:cubicBezTo>
                  <a:cubicBezTo>
                    <a:pt x="12" y="4"/>
                    <a:pt x="11" y="7"/>
                    <a:pt x="11" y="8"/>
                  </a:cubicBezTo>
                  <a:cubicBezTo>
                    <a:pt x="11" y="9"/>
                    <a:pt x="9" y="6"/>
                    <a:pt x="9" y="5"/>
                  </a:cubicBezTo>
                  <a:cubicBezTo>
                    <a:pt x="7" y="4"/>
                    <a:pt x="6" y="7"/>
                    <a:pt x="5" y="7"/>
                  </a:cubicBezTo>
                  <a:cubicBezTo>
                    <a:pt x="3" y="7"/>
                    <a:pt x="1" y="7"/>
                    <a:pt x="0" y="7"/>
                  </a:cubicBezTo>
                  <a:cubicBezTo>
                    <a:pt x="0" y="8"/>
                    <a:pt x="1" y="9"/>
                    <a:pt x="1" y="10"/>
                  </a:cubicBezTo>
                  <a:cubicBezTo>
                    <a:pt x="1" y="12"/>
                    <a:pt x="0" y="12"/>
                    <a:pt x="0" y="14"/>
                  </a:cubicBezTo>
                  <a:cubicBezTo>
                    <a:pt x="0" y="15"/>
                    <a:pt x="0" y="18"/>
                    <a:pt x="2" y="18"/>
                  </a:cubicBezTo>
                  <a:cubicBezTo>
                    <a:pt x="3" y="19"/>
                    <a:pt x="4" y="18"/>
                    <a:pt x="4" y="21"/>
                  </a:cubicBezTo>
                  <a:cubicBezTo>
                    <a:pt x="6" y="20"/>
                    <a:pt x="10" y="16"/>
                    <a:pt x="12" y="17"/>
                  </a:cubicBezTo>
                  <a:cubicBezTo>
                    <a:pt x="13" y="18"/>
                    <a:pt x="14" y="19"/>
                    <a:pt x="15" y="19"/>
                  </a:cubicBezTo>
                  <a:cubicBezTo>
                    <a:pt x="16" y="19"/>
                    <a:pt x="17" y="21"/>
                    <a:pt x="17" y="22"/>
                  </a:cubicBezTo>
                  <a:cubicBezTo>
                    <a:pt x="18" y="23"/>
                    <a:pt x="18" y="24"/>
                    <a:pt x="18" y="25"/>
                  </a:cubicBezTo>
                  <a:cubicBezTo>
                    <a:pt x="19" y="26"/>
                    <a:pt x="20" y="27"/>
                    <a:pt x="21" y="28"/>
                  </a:cubicBezTo>
                  <a:cubicBezTo>
                    <a:pt x="23" y="29"/>
                    <a:pt x="25" y="31"/>
                    <a:pt x="28" y="33"/>
                  </a:cubicBezTo>
                  <a:cubicBezTo>
                    <a:pt x="30" y="35"/>
                    <a:pt x="31" y="35"/>
                    <a:pt x="33" y="36"/>
                  </a:cubicBezTo>
                  <a:cubicBezTo>
                    <a:pt x="36" y="38"/>
                    <a:pt x="38" y="41"/>
                    <a:pt x="42" y="42"/>
                  </a:cubicBezTo>
                  <a:cubicBezTo>
                    <a:pt x="44" y="43"/>
                    <a:pt x="44" y="46"/>
                    <a:pt x="45" y="48"/>
                  </a:cubicBezTo>
                  <a:cubicBezTo>
                    <a:pt x="45" y="50"/>
                    <a:pt x="42" y="52"/>
                    <a:pt x="43" y="55"/>
                  </a:cubicBezTo>
                  <a:cubicBezTo>
                    <a:pt x="43" y="54"/>
                    <a:pt x="49" y="49"/>
                    <a:pt x="49" y="48"/>
                  </a:cubicBezTo>
                  <a:cubicBezTo>
                    <a:pt x="50" y="47"/>
                    <a:pt x="47" y="45"/>
                    <a:pt x="47" y="45"/>
                  </a:cubicBezTo>
                  <a:cubicBezTo>
                    <a:pt x="45" y="43"/>
                    <a:pt x="49" y="39"/>
                    <a:pt x="50" y="40"/>
                  </a:cubicBezTo>
                  <a:cubicBezTo>
                    <a:pt x="51" y="41"/>
                    <a:pt x="52" y="41"/>
                    <a:pt x="53" y="41"/>
                  </a:cubicBezTo>
                  <a:cubicBezTo>
                    <a:pt x="54" y="42"/>
                    <a:pt x="54" y="43"/>
                    <a:pt x="55" y="44"/>
                  </a:cubicBezTo>
                  <a:cubicBezTo>
                    <a:pt x="57" y="44"/>
                    <a:pt x="54" y="40"/>
                    <a:pt x="53" y="39"/>
                  </a:cubicBezTo>
                  <a:cubicBezTo>
                    <a:pt x="51" y="37"/>
                    <a:pt x="47" y="37"/>
                    <a:pt x="44" y="35"/>
                  </a:cubicBezTo>
                  <a:cubicBezTo>
                    <a:pt x="43" y="34"/>
                    <a:pt x="46" y="32"/>
                    <a:pt x="44" y="32"/>
                  </a:cubicBezTo>
                  <a:cubicBezTo>
                    <a:pt x="43" y="31"/>
                    <a:pt x="41" y="32"/>
                    <a:pt x="39" y="31"/>
                  </a:cubicBezTo>
                  <a:cubicBezTo>
                    <a:pt x="37" y="30"/>
                    <a:pt x="36" y="28"/>
                    <a:pt x="35" y="26"/>
                  </a:cubicBezTo>
                  <a:cubicBezTo>
                    <a:pt x="34" y="24"/>
                    <a:pt x="34" y="22"/>
                    <a:pt x="32" y="21"/>
                  </a:cubicBezTo>
                  <a:cubicBezTo>
                    <a:pt x="31" y="20"/>
                    <a:pt x="27" y="19"/>
                    <a:pt x="27" y="17"/>
                  </a:cubicBezTo>
                  <a:cubicBezTo>
                    <a:pt x="27" y="16"/>
                    <a:pt x="27" y="15"/>
                    <a:pt x="27" y="15"/>
                  </a:cubicBezTo>
                  <a:cubicBezTo>
                    <a:pt x="28" y="13"/>
                    <a:pt x="28" y="13"/>
                    <a:pt x="28" y="12"/>
                  </a:cubicBezTo>
                  <a:cubicBezTo>
                    <a:pt x="27" y="9"/>
                    <a:pt x="30" y="10"/>
                    <a:pt x="30" y="9"/>
                  </a:cubicBezTo>
                  <a:cubicBezTo>
                    <a:pt x="31" y="8"/>
                    <a:pt x="32" y="8"/>
                    <a:pt x="32" y="8"/>
                  </a:cubicBezTo>
                  <a:cubicBezTo>
                    <a:pt x="34" y="8"/>
                    <a:pt x="34" y="9"/>
                    <a:pt x="34" y="10"/>
                  </a:cubicBezTo>
                  <a:cubicBezTo>
                    <a:pt x="35" y="10"/>
                    <a:pt x="36" y="10"/>
                    <a:pt x="37" y="10"/>
                  </a:cubicBezTo>
                  <a:cubicBezTo>
                    <a:pt x="37" y="9"/>
                    <a:pt x="36" y="10"/>
                    <a:pt x="37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4" name="Freeform 648">
              <a:extLst>
                <a:ext uri="{FF2B5EF4-FFF2-40B4-BE49-F238E27FC236}">
                  <a16:creationId xmlns:a16="http://schemas.microsoft.com/office/drawing/2014/main" id="{5DC5140D-084A-4219-A075-EE9DB451A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6990" y="3342662"/>
              <a:ext cx="125829" cy="117866"/>
            </a:xfrm>
            <a:custGeom>
              <a:avLst/>
              <a:gdLst>
                <a:gd name="T0" fmla="*/ 12 w 27"/>
                <a:gd name="T1" fmla="*/ 10 h 25"/>
                <a:gd name="T2" fmla="*/ 21 w 27"/>
                <a:gd name="T3" fmla="*/ 9 h 25"/>
                <a:gd name="T4" fmla="*/ 27 w 27"/>
                <a:gd name="T5" fmla="*/ 11 h 25"/>
                <a:gd name="T6" fmla="*/ 25 w 27"/>
                <a:gd name="T7" fmla="*/ 4 h 25"/>
                <a:gd name="T8" fmla="*/ 17 w 27"/>
                <a:gd name="T9" fmla="*/ 3 h 25"/>
                <a:gd name="T10" fmla="*/ 13 w 27"/>
                <a:gd name="T11" fmla="*/ 0 h 25"/>
                <a:gd name="T12" fmla="*/ 11 w 27"/>
                <a:gd name="T13" fmla="*/ 2 h 25"/>
                <a:gd name="T14" fmla="*/ 6 w 27"/>
                <a:gd name="T15" fmla="*/ 7 h 25"/>
                <a:gd name="T16" fmla="*/ 1 w 27"/>
                <a:gd name="T17" fmla="*/ 7 h 25"/>
                <a:gd name="T18" fmla="*/ 1 w 27"/>
                <a:gd name="T19" fmla="*/ 11 h 25"/>
                <a:gd name="T20" fmla="*/ 3 w 27"/>
                <a:gd name="T21" fmla="*/ 10 h 25"/>
                <a:gd name="T22" fmla="*/ 4 w 27"/>
                <a:gd name="T23" fmla="*/ 13 h 25"/>
                <a:gd name="T24" fmla="*/ 6 w 27"/>
                <a:gd name="T25" fmla="*/ 10 h 25"/>
                <a:gd name="T26" fmla="*/ 11 w 27"/>
                <a:gd name="T27" fmla="*/ 17 h 25"/>
                <a:gd name="T28" fmla="*/ 23 w 27"/>
                <a:gd name="T29" fmla="*/ 25 h 25"/>
                <a:gd name="T30" fmla="*/ 21 w 27"/>
                <a:gd name="T31" fmla="*/ 22 h 25"/>
                <a:gd name="T32" fmla="*/ 16 w 27"/>
                <a:gd name="T33" fmla="*/ 19 h 25"/>
                <a:gd name="T34" fmla="*/ 12 w 27"/>
                <a:gd name="T35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25">
                  <a:moveTo>
                    <a:pt x="12" y="10"/>
                  </a:moveTo>
                  <a:cubicBezTo>
                    <a:pt x="15" y="10"/>
                    <a:pt x="18" y="8"/>
                    <a:pt x="21" y="9"/>
                  </a:cubicBezTo>
                  <a:cubicBezTo>
                    <a:pt x="23" y="9"/>
                    <a:pt x="25" y="10"/>
                    <a:pt x="27" y="11"/>
                  </a:cubicBezTo>
                  <a:cubicBezTo>
                    <a:pt x="26" y="9"/>
                    <a:pt x="26" y="7"/>
                    <a:pt x="25" y="4"/>
                  </a:cubicBezTo>
                  <a:cubicBezTo>
                    <a:pt x="22" y="6"/>
                    <a:pt x="19" y="4"/>
                    <a:pt x="17" y="3"/>
                  </a:cubicBezTo>
                  <a:cubicBezTo>
                    <a:pt x="15" y="2"/>
                    <a:pt x="14" y="2"/>
                    <a:pt x="13" y="0"/>
                  </a:cubicBezTo>
                  <a:cubicBezTo>
                    <a:pt x="13" y="0"/>
                    <a:pt x="11" y="1"/>
                    <a:pt x="11" y="2"/>
                  </a:cubicBezTo>
                  <a:cubicBezTo>
                    <a:pt x="9" y="3"/>
                    <a:pt x="10" y="8"/>
                    <a:pt x="6" y="7"/>
                  </a:cubicBezTo>
                  <a:cubicBezTo>
                    <a:pt x="4" y="6"/>
                    <a:pt x="2" y="7"/>
                    <a:pt x="1" y="7"/>
                  </a:cubicBezTo>
                  <a:cubicBezTo>
                    <a:pt x="0" y="8"/>
                    <a:pt x="1" y="11"/>
                    <a:pt x="1" y="11"/>
                  </a:cubicBezTo>
                  <a:cubicBezTo>
                    <a:pt x="1" y="11"/>
                    <a:pt x="3" y="10"/>
                    <a:pt x="3" y="10"/>
                  </a:cubicBezTo>
                  <a:cubicBezTo>
                    <a:pt x="4" y="10"/>
                    <a:pt x="4" y="12"/>
                    <a:pt x="4" y="13"/>
                  </a:cubicBezTo>
                  <a:cubicBezTo>
                    <a:pt x="4" y="11"/>
                    <a:pt x="5" y="8"/>
                    <a:pt x="6" y="10"/>
                  </a:cubicBezTo>
                  <a:cubicBezTo>
                    <a:pt x="7" y="13"/>
                    <a:pt x="9" y="15"/>
                    <a:pt x="11" y="17"/>
                  </a:cubicBezTo>
                  <a:cubicBezTo>
                    <a:pt x="14" y="20"/>
                    <a:pt x="19" y="22"/>
                    <a:pt x="23" y="25"/>
                  </a:cubicBezTo>
                  <a:cubicBezTo>
                    <a:pt x="23" y="23"/>
                    <a:pt x="23" y="23"/>
                    <a:pt x="21" y="22"/>
                  </a:cubicBezTo>
                  <a:cubicBezTo>
                    <a:pt x="19" y="21"/>
                    <a:pt x="17" y="20"/>
                    <a:pt x="16" y="19"/>
                  </a:cubicBezTo>
                  <a:cubicBezTo>
                    <a:pt x="14" y="17"/>
                    <a:pt x="9" y="10"/>
                    <a:pt x="12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5" name="Freeform 649">
              <a:extLst>
                <a:ext uri="{FF2B5EF4-FFF2-40B4-BE49-F238E27FC236}">
                  <a16:creationId xmlns:a16="http://schemas.microsoft.com/office/drawing/2014/main" id="{EF2D15D9-56AD-4371-95EC-D15C91AB6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6941" y="3207276"/>
              <a:ext cx="308998" cy="265993"/>
            </a:xfrm>
            <a:custGeom>
              <a:avLst/>
              <a:gdLst>
                <a:gd name="T0" fmla="*/ 59 w 66"/>
                <a:gd name="T1" fmla="*/ 31 h 57"/>
                <a:gd name="T2" fmla="*/ 56 w 66"/>
                <a:gd name="T3" fmla="*/ 30 h 57"/>
                <a:gd name="T4" fmla="*/ 60 w 66"/>
                <a:gd name="T5" fmla="*/ 24 h 57"/>
                <a:gd name="T6" fmla="*/ 63 w 66"/>
                <a:gd name="T7" fmla="*/ 23 h 57"/>
                <a:gd name="T8" fmla="*/ 65 w 66"/>
                <a:gd name="T9" fmla="*/ 15 h 57"/>
                <a:gd name="T10" fmla="*/ 60 w 66"/>
                <a:gd name="T11" fmla="*/ 13 h 57"/>
                <a:gd name="T12" fmla="*/ 57 w 66"/>
                <a:gd name="T13" fmla="*/ 11 h 57"/>
                <a:gd name="T14" fmla="*/ 55 w 66"/>
                <a:gd name="T15" fmla="*/ 11 h 57"/>
                <a:gd name="T16" fmla="*/ 48 w 66"/>
                <a:gd name="T17" fmla="*/ 7 h 57"/>
                <a:gd name="T18" fmla="*/ 43 w 66"/>
                <a:gd name="T19" fmla="*/ 5 h 57"/>
                <a:gd name="T20" fmla="*/ 38 w 66"/>
                <a:gd name="T21" fmla="*/ 1 h 57"/>
                <a:gd name="T22" fmla="*/ 34 w 66"/>
                <a:gd name="T23" fmla="*/ 1 h 57"/>
                <a:gd name="T24" fmla="*/ 33 w 66"/>
                <a:gd name="T25" fmla="*/ 5 h 57"/>
                <a:gd name="T26" fmla="*/ 30 w 66"/>
                <a:gd name="T27" fmla="*/ 8 h 57"/>
                <a:gd name="T28" fmla="*/ 26 w 66"/>
                <a:gd name="T29" fmla="*/ 10 h 57"/>
                <a:gd name="T30" fmla="*/ 24 w 66"/>
                <a:gd name="T31" fmla="*/ 12 h 57"/>
                <a:gd name="T32" fmla="*/ 20 w 66"/>
                <a:gd name="T33" fmla="*/ 11 h 57"/>
                <a:gd name="T34" fmla="*/ 16 w 66"/>
                <a:gd name="T35" fmla="*/ 10 h 57"/>
                <a:gd name="T36" fmla="*/ 16 w 66"/>
                <a:gd name="T37" fmla="*/ 16 h 57"/>
                <a:gd name="T38" fmla="*/ 9 w 66"/>
                <a:gd name="T39" fmla="*/ 15 h 57"/>
                <a:gd name="T40" fmla="*/ 1 w 66"/>
                <a:gd name="T41" fmla="*/ 17 h 57"/>
                <a:gd name="T42" fmla="*/ 2 w 66"/>
                <a:gd name="T43" fmla="*/ 19 h 57"/>
                <a:gd name="T44" fmla="*/ 4 w 66"/>
                <a:gd name="T45" fmla="*/ 21 h 57"/>
                <a:gd name="T46" fmla="*/ 15 w 66"/>
                <a:gd name="T47" fmla="*/ 25 h 57"/>
                <a:gd name="T48" fmla="*/ 14 w 66"/>
                <a:gd name="T49" fmla="*/ 28 h 57"/>
                <a:gd name="T50" fmla="*/ 19 w 66"/>
                <a:gd name="T51" fmla="*/ 31 h 57"/>
                <a:gd name="T52" fmla="*/ 20 w 66"/>
                <a:gd name="T53" fmla="*/ 35 h 57"/>
                <a:gd name="T54" fmla="*/ 22 w 66"/>
                <a:gd name="T55" fmla="*/ 38 h 57"/>
                <a:gd name="T56" fmla="*/ 19 w 66"/>
                <a:gd name="T57" fmla="*/ 36 h 57"/>
                <a:gd name="T58" fmla="*/ 16 w 66"/>
                <a:gd name="T59" fmla="*/ 49 h 57"/>
                <a:gd name="T60" fmla="*/ 27 w 66"/>
                <a:gd name="T61" fmla="*/ 53 h 57"/>
                <a:gd name="T62" fmla="*/ 30 w 66"/>
                <a:gd name="T63" fmla="*/ 53 h 57"/>
                <a:gd name="T64" fmla="*/ 33 w 66"/>
                <a:gd name="T65" fmla="*/ 55 h 57"/>
                <a:gd name="T66" fmla="*/ 40 w 66"/>
                <a:gd name="T67" fmla="*/ 54 h 57"/>
                <a:gd name="T68" fmla="*/ 47 w 66"/>
                <a:gd name="T69" fmla="*/ 48 h 57"/>
                <a:gd name="T70" fmla="*/ 57 w 66"/>
                <a:gd name="T71" fmla="*/ 50 h 57"/>
                <a:gd name="T72" fmla="*/ 62 w 66"/>
                <a:gd name="T73" fmla="*/ 47 h 57"/>
                <a:gd name="T74" fmla="*/ 62 w 66"/>
                <a:gd name="T75" fmla="*/ 45 h 57"/>
                <a:gd name="T76" fmla="*/ 59 w 66"/>
                <a:gd name="T77" fmla="*/ 38 h 57"/>
                <a:gd name="T78" fmla="*/ 59 w 66"/>
                <a:gd name="T79" fmla="*/ 34 h 57"/>
                <a:gd name="T80" fmla="*/ 59 w 66"/>
                <a:gd name="T81" fmla="*/ 31 h 57"/>
                <a:gd name="T82" fmla="*/ 59 w 66"/>
                <a:gd name="T83" fmla="*/ 3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6" h="57">
                  <a:moveTo>
                    <a:pt x="59" y="31"/>
                  </a:moveTo>
                  <a:cubicBezTo>
                    <a:pt x="58" y="29"/>
                    <a:pt x="55" y="33"/>
                    <a:pt x="56" y="30"/>
                  </a:cubicBezTo>
                  <a:cubicBezTo>
                    <a:pt x="56" y="29"/>
                    <a:pt x="59" y="24"/>
                    <a:pt x="60" y="24"/>
                  </a:cubicBezTo>
                  <a:cubicBezTo>
                    <a:pt x="61" y="23"/>
                    <a:pt x="62" y="25"/>
                    <a:pt x="63" y="23"/>
                  </a:cubicBezTo>
                  <a:cubicBezTo>
                    <a:pt x="64" y="20"/>
                    <a:pt x="63" y="18"/>
                    <a:pt x="65" y="15"/>
                  </a:cubicBezTo>
                  <a:cubicBezTo>
                    <a:pt x="66" y="13"/>
                    <a:pt x="61" y="13"/>
                    <a:pt x="60" y="13"/>
                  </a:cubicBezTo>
                  <a:cubicBezTo>
                    <a:pt x="58" y="13"/>
                    <a:pt x="57" y="12"/>
                    <a:pt x="57" y="11"/>
                  </a:cubicBezTo>
                  <a:cubicBezTo>
                    <a:pt x="56" y="11"/>
                    <a:pt x="55" y="11"/>
                    <a:pt x="55" y="11"/>
                  </a:cubicBezTo>
                  <a:cubicBezTo>
                    <a:pt x="53" y="11"/>
                    <a:pt x="48" y="9"/>
                    <a:pt x="48" y="7"/>
                  </a:cubicBezTo>
                  <a:cubicBezTo>
                    <a:pt x="47" y="10"/>
                    <a:pt x="44" y="5"/>
                    <a:pt x="43" y="5"/>
                  </a:cubicBezTo>
                  <a:cubicBezTo>
                    <a:pt x="41" y="4"/>
                    <a:pt x="39" y="3"/>
                    <a:pt x="38" y="1"/>
                  </a:cubicBezTo>
                  <a:cubicBezTo>
                    <a:pt x="37" y="0"/>
                    <a:pt x="35" y="0"/>
                    <a:pt x="34" y="1"/>
                  </a:cubicBezTo>
                  <a:cubicBezTo>
                    <a:pt x="33" y="2"/>
                    <a:pt x="32" y="4"/>
                    <a:pt x="33" y="5"/>
                  </a:cubicBezTo>
                  <a:cubicBezTo>
                    <a:pt x="33" y="6"/>
                    <a:pt x="31" y="7"/>
                    <a:pt x="30" y="8"/>
                  </a:cubicBezTo>
                  <a:cubicBezTo>
                    <a:pt x="29" y="8"/>
                    <a:pt x="27" y="8"/>
                    <a:pt x="26" y="10"/>
                  </a:cubicBezTo>
                  <a:cubicBezTo>
                    <a:pt x="26" y="11"/>
                    <a:pt x="25" y="12"/>
                    <a:pt x="24" y="12"/>
                  </a:cubicBezTo>
                  <a:cubicBezTo>
                    <a:pt x="22" y="12"/>
                    <a:pt x="21" y="12"/>
                    <a:pt x="20" y="11"/>
                  </a:cubicBezTo>
                  <a:cubicBezTo>
                    <a:pt x="18" y="11"/>
                    <a:pt x="18" y="10"/>
                    <a:pt x="16" y="10"/>
                  </a:cubicBezTo>
                  <a:cubicBezTo>
                    <a:pt x="14" y="9"/>
                    <a:pt x="20" y="16"/>
                    <a:pt x="16" y="16"/>
                  </a:cubicBezTo>
                  <a:cubicBezTo>
                    <a:pt x="13" y="16"/>
                    <a:pt x="11" y="17"/>
                    <a:pt x="9" y="15"/>
                  </a:cubicBezTo>
                  <a:cubicBezTo>
                    <a:pt x="8" y="14"/>
                    <a:pt x="1" y="16"/>
                    <a:pt x="1" y="17"/>
                  </a:cubicBezTo>
                  <a:cubicBezTo>
                    <a:pt x="1" y="18"/>
                    <a:pt x="4" y="18"/>
                    <a:pt x="2" y="19"/>
                  </a:cubicBezTo>
                  <a:cubicBezTo>
                    <a:pt x="0" y="20"/>
                    <a:pt x="3" y="21"/>
                    <a:pt x="4" y="21"/>
                  </a:cubicBezTo>
                  <a:cubicBezTo>
                    <a:pt x="6" y="22"/>
                    <a:pt x="15" y="23"/>
                    <a:pt x="15" y="25"/>
                  </a:cubicBezTo>
                  <a:cubicBezTo>
                    <a:pt x="15" y="26"/>
                    <a:pt x="13" y="26"/>
                    <a:pt x="14" y="28"/>
                  </a:cubicBezTo>
                  <a:cubicBezTo>
                    <a:pt x="16" y="30"/>
                    <a:pt x="17" y="30"/>
                    <a:pt x="19" y="31"/>
                  </a:cubicBezTo>
                  <a:cubicBezTo>
                    <a:pt x="21" y="32"/>
                    <a:pt x="18" y="34"/>
                    <a:pt x="20" y="35"/>
                  </a:cubicBezTo>
                  <a:cubicBezTo>
                    <a:pt x="20" y="35"/>
                    <a:pt x="22" y="38"/>
                    <a:pt x="22" y="38"/>
                  </a:cubicBezTo>
                  <a:cubicBezTo>
                    <a:pt x="21" y="39"/>
                    <a:pt x="20" y="36"/>
                    <a:pt x="19" y="36"/>
                  </a:cubicBezTo>
                  <a:cubicBezTo>
                    <a:pt x="18" y="36"/>
                    <a:pt x="19" y="48"/>
                    <a:pt x="16" y="49"/>
                  </a:cubicBezTo>
                  <a:cubicBezTo>
                    <a:pt x="19" y="51"/>
                    <a:pt x="23" y="54"/>
                    <a:pt x="27" y="53"/>
                  </a:cubicBezTo>
                  <a:cubicBezTo>
                    <a:pt x="28" y="53"/>
                    <a:pt x="29" y="52"/>
                    <a:pt x="30" y="53"/>
                  </a:cubicBezTo>
                  <a:cubicBezTo>
                    <a:pt x="31" y="53"/>
                    <a:pt x="32" y="54"/>
                    <a:pt x="33" y="55"/>
                  </a:cubicBezTo>
                  <a:cubicBezTo>
                    <a:pt x="35" y="56"/>
                    <a:pt x="41" y="57"/>
                    <a:pt x="40" y="54"/>
                  </a:cubicBezTo>
                  <a:cubicBezTo>
                    <a:pt x="39" y="49"/>
                    <a:pt x="44" y="47"/>
                    <a:pt x="47" y="48"/>
                  </a:cubicBezTo>
                  <a:cubicBezTo>
                    <a:pt x="51" y="49"/>
                    <a:pt x="53" y="52"/>
                    <a:pt x="57" y="50"/>
                  </a:cubicBezTo>
                  <a:cubicBezTo>
                    <a:pt x="59" y="49"/>
                    <a:pt x="60" y="48"/>
                    <a:pt x="62" y="47"/>
                  </a:cubicBezTo>
                  <a:cubicBezTo>
                    <a:pt x="62" y="47"/>
                    <a:pt x="64" y="45"/>
                    <a:pt x="62" y="45"/>
                  </a:cubicBezTo>
                  <a:cubicBezTo>
                    <a:pt x="60" y="44"/>
                    <a:pt x="58" y="40"/>
                    <a:pt x="59" y="38"/>
                  </a:cubicBezTo>
                  <a:cubicBezTo>
                    <a:pt x="61" y="36"/>
                    <a:pt x="60" y="36"/>
                    <a:pt x="59" y="34"/>
                  </a:cubicBezTo>
                  <a:cubicBezTo>
                    <a:pt x="59" y="33"/>
                    <a:pt x="59" y="32"/>
                    <a:pt x="59" y="31"/>
                  </a:cubicBezTo>
                  <a:cubicBezTo>
                    <a:pt x="58" y="30"/>
                    <a:pt x="59" y="32"/>
                    <a:pt x="59" y="31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6" name="Freeform 650">
              <a:extLst>
                <a:ext uri="{FF2B5EF4-FFF2-40B4-BE49-F238E27FC236}">
                  <a16:creationId xmlns:a16="http://schemas.microsoft.com/office/drawing/2014/main" id="{408AFEFD-5076-49FC-8392-99A9EF61C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3377" y="3310807"/>
              <a:ext cx="103530" cy="70082"/>
            </a:xfrm>
            <a:custGeom>
              <a:avLst/>
              <a:gdLst>
                <a:gd name="T0" fmla="*/ 17 w 22"/>
                <a:gd name="T1" fmla="*/ 1 h 15"/>
                <a:gd name="T2" fmla="*/ 9 w 22"/>
                <a:gd name="T3" fmla="*/ 1 h 15"/>
                <a:gd name="T4" fmla="*/ 8 w 22"/>
                <a:gd name="T5" fmla="*/ 2 h 15"/>
                <a:gd name="T6" fmla="*/ 5 w 22"/>
                <a:gd name="T7" fmla="*/ 2 h 15"/>
                <a:gd name="T8" fmla="*/ 3 w 22"/>
                <a:gd name="T9" fmla="*/ 5 h 15"/>
                <a:gd name="T10" fmla="*/ 1 w 22"/>
                <a:gd name="T11" fmla="*/ 9 h 15"/>
                <a:gd name="T12" fmla="*/ 4 w 22"/>
                <a:gd name="T13" fmla="*/ 10 h 15"/>
                <a:gd name="T14" fmla="*/ 7 w 22"/>
                <a:gd name="T15" fmla="*/ 11 h 15"/>
                <a:gd name="T16" fmla="*/ 11 w 22"/>
                <a:gd name="T17" fmla="*/ 10 h 15"/>
                <a:gd name="T18" fmla="*/ 13 w 22"/>
                <a:gd name="T19" fmla="*/ 10 h 15"/>
                <a:gd name="T20" fmla="*/ 16 w 22"/>
                <a:gd name="T21" fmla="*/ 8 h 15"/>
                <a:gd name="T22" fmla="*/ 18 w 22"/>
                <a:gd name="T23" fmla="*/ 9 h 15"/>
                <a:gd name="T24" fmla="*/ 21 w 22"/>
                <a:gd name="T25" fmla="*/ 8 h 15"/>
                <a:gd name="T26" fmla="*/ 22 w 22"/>
                <a:gd name="T27" fmla="*/ 5 h 15"/>
                <a:gd name="T28" fmla="*/ 18 w 22"/>
                <a:gd name="T29" fmla="*/ 4 h 15"/>
                <a:gd name="T30" fmla="*/ 17 w 22"/>
                <a:gd name="T3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" h="15">
                  <a:moveTo>
                    <a:pt x="17" y="1"/>
                  </a:moveTo>
                  <a:cubicBezTo>
                    <a:pt x="14" y="0"/>
                    <a:pt x="12" y="1"/>
                    <a:pt x="9" y="1"/>
                  </a:cubicBezTo>
                  <a:cubicBezTo>
                    <a:pt x="7" y="1"/>
                    <a:pt x="9" y="1"/>
                    <a:pt x="8" y="2"/>
                  </a:cubicBezTo>
                  <a:cubicBezTo>
                    <a:pt x="7" y="2"/>
                    <a:pt x="5" y="2"/>
                    <a:pt x="5" y="2"/>
                  </a:cubicBezTo>
                  <a:cubicBezTo>
                    <a:pt x="4" y="2"/>
                    <a:pt x="3" y="5"/>
                    <a:pt x="3" y="5"/>
                  </a:cubicBezTo>
                  <a:cubicBezTo>
                    <a:pt x="2" y="6"/>
                    <a:pt x="0" y="10"/>
                    <a:pt x="1" y="9"/>
                  </a:cubicBezTo>
                  <a:cubicBezTo>
                    <a:pt x="3" y="9"/>
                    <a:pt x="3" y="8"/>
                    <a:pt x="4" y="10"/>
                  </a:cubicBezTo>
                  <a:cubicBezTo>
                    <a:pt x="4" y="12"/>
                    <a:pt x="5" y="11"/>
                    <a:pt x="7" y="11"/>
                  </a:cubicBezTo>
                  <a:cubicBezTo>
                    <a:pt x="8" y="11"/>
                    <a:pt x="10" y="11"/>
                    <a:pt x="11" y="10"/>
                  </a:cubicBezTo>
                  <a:cubicBezTo>
                    <a:pt x="12" y="8"/>
                    <a:pt x="13" y="9"/>
                    <a:pt x="13" y="10"/>
                  </a:cubicBezTo>
                  <a:cubicBezTo>
                    <a:pt x="16" y="15"/>
                    <a:pt x="15" y="8"/>
                    <a:pt x="16" y="8"/>
                  </a:cubicBezTo>
                  <a:cubicBezTo>
                    <a:pt x="17" y="8"/>
                    <a:pt x="17" y="9"/>
                    <a:pt x="18" y="9"/>
                  </a:cubicBezTo>
                  <a:cubicBezTo>
                    <a:pt x="19" y="9"/>
                    <a:pt x="20" y="9"/>
                    <a:pt x="21" y="8"/>
                  </a:cubicBezTo>
                  <a:cubicBezTo>
                    <a:pt x="22" y="7"/>
                    <a:pt x="22" y="7"/>
                    <a:pt x="22" y="5"/>
                  </a:cubicBezTo>
                  <a:cubicBezTo>
                    <a:pt x="22" y="5"/>
                    <a:pt x="19" y="4"/>
                    <a:pt x="18" y="4"/>
                  </a:cubicBezTo>
                  <a:cubicBezTo>
                    <a:pt x="17" y="3"/>
                    <a:pt x="17" y="2"/>
                    <a:pt x="17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7" name="Freeform 651">
              <a:extLst>
                <a:ext uri="{FF2B5EF4-FFF2-40B4-BE49-F238E27FC236}">
                  <a16:creationId xmlns:a16="http://schemas.microsoft.com/office/drawing/2014/main" id="{85E11692-B7D3-4F11-836B-1FA29F371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5775" y="3197720"/>
              <a:ext cx="97159" cy="60525"/>
            </a:xfrm>
            <a:custGeom>
              <a:avLst/>
              <a:gdLst>
                <a:gd name="T0" fmla="*/ 19 w 21"/>
                <a:gd name="T1" fmla="*/ 9 h 13"/>
                <a:gd name="T2" fmla="*/ 20 w 21"/>
                <a:gd name="T3" fmla="*/ 6 h 13"/>
                <a:gd name="T4" fmla="*/ 18 w 21"/>
                <a:gd name="T5" fmla="*/ 3 h 13"/>
                <a:gd name="T6" fmla="*/ 13 w 21"/>
                <a:gd name="T7" fmla="*/ 0 h 13"/>
                <a:gd name="T8" fmla="*/ 8 w 21"/>
                <a:gd name="T9" fmla="*/ 1 h 13"/>
                <a:gd name="T10" fmla="*/ 3 w 21"/>
                <a:gd name="T11" fmla="*/ 1 h 13"/>
                <a:gd name="T12" fmla="*/ 5 w 21"/>
                <a:gd name="T13" fmla="*/ 6 h 13"/>
                <a:gd name="T14" fmla="*/ 10 w 21"/>
                <a:gd name="T15" fmla="*/ 9 h 13"/>
                <a:gd name="T16" fmla="*/ 12 w 21"/>
                <a:gd name="T17" fmla="*/ 9 h 13"/>
                <a:gd name="T18" fmla="*/ 18 w 21"/>
                <a:gd name="T19" fmla="*/ 13 h 13"/>
                <a:gd name="T20" fmla="*/ 19 w 21"/>
                <a:gd name="T21" fmla="*/ 9 h 13"/>
                <a:gd name="T22" fmla="*/ 19 w 21"/>
                <a:gd name="T23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13">
                  <a:moveTo>
                    <a:pt x="19" y="9"/>
                  </a:moveTo>
                  <a:cubicBezTo>
                    <a:pt x="18" y="9"/>
                    <a:pt x="21" y="7"/>
                    <a:pt x="20" y="6"/>
                  </a:cubicBezTo>
                  <a:cubicBezTo>
                    <a:pt x="20" y="5"/>
                    <a:pt x="19" y="3"/>
                    <a:pt x="18" y="3"/>
                  </a:cubicBezTo>
                  <a:cubicBezTo>
                    <a:pt x="17" y="2"/>
                    <a:pt x="15" y="0"/>
                    <a:pt x="13" y="0"/>
                  </a:cubicBezTo>
                  <a:cubicBezTo>
                    <a:pt x="11" y="0"/>
                    <a:pt x="10" y="1"/>
                    <a:pt x="8" y="1"/>
                  </a:cubicBezTo>
                  <a:cubicBezTo>
                    <a:pt x="6" y="1"/>
                    <a:pt x="5" y="0"/>
                    <a:pt x="3" y="1"/>
                  </a:cubicBezTo>
                  <a:cubicBezTo>
                    <a:pt x="0" y="3"/>
                    <a:pt x="3" y="5"/>
                    <a:pt x="5" y="6"/>
                  </a:cubicBezTo>
                  <a:cubicBezTo>
                    <a:pt x="7" y="7"/>
                    <a:pt x="8" y="7"/>
                    <a:pt x="10" y="9"/>
                  </a:cubicBezTo>
                  <a:cubicBezTo>
                    <a:pt x="10" y="10"/>
                    <a:pt x="12" y="10"/>
                    <a:pt x="12" y="9"/>
                  </a:cubicBezTo>
                  <a:cubicBezTo>
                    <a:pt x="12" y="10"/>
                    <a:pt x="17" y="13"/>
                    <a:pt x="18" y="13"/>
                  </a:cubicBezTo>
                  <a:cubicBezTo>
                    <a:pt x="18" y="11"/>
                    <a:pt x="18" y="10"/>
                    <a:pt x="19" y="9"/>
                  </a:cubicBezTo>
                  <a:cubicBezTo>
                    <a:pt x="19" y="9"/>
                    <a:pt x="17" y="10"/>
                    <a:pt x="19" y="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8" name="Freeform 652">
              <a:extLst>
                <a:ext uri="{FF2B5EF4-FFF2-40B4-BE49-F238E27FC236}">
                  <a16:creationId xmlns:a16="http://schemas.microsoft.com/office/drawing/2014/main" id="{C618D955-A0DA-4894-B970-62D4F8784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5414" y="3240725"/>
              <a:ext cx="17521" cy="17521"/>
            </a:xfrm>
            <a:custGeom>
              <a:avLst/>
              <a:gdLst>
                <a:gd name="T0" fmla="*/ 2 w 4"/>
                <a:gd name="T1" fmla="*/ 0 h 4"/>
                <a:gd name="T2" fmla="*/ 1 w 4"/>
                <a:gd name="T3" fmla="*/ 3 h 4"/>
                <a:gd name="T4" fmla="*/ 4 w 4"/>
                <a:gd name="T5" fmla="*/ 4 h 4"/>
                <a:gd name="T6" fmla="*/ 2 w 4"/>
                <a:gd name="T7" fmla="*/ 0 h 4"/>
                <a:gd name="T8" fmla="*/ 2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cubicBezTo>
                    <a:pt x="1" y="0"/>
                    <a:pt x="1" y="2"/>
                    <a:pt x="1" y="3"/>
                  </a:cubicBezTo>
                  <a:cubicBezTo>
                    <a:pt x="1" y="4"/>
                    <a:pt x="3" y="4"/>
                    <a:pt x="4" y="4"/>
                  </a:cubicBezTo>
                  <a:cubicBezTo>
                    <a:pt x="4" y="2"/>
                    <a:pt x="4" y="1"/>
                    <a:pt x="2" y="0"/>
                  </a:cubicBezTo>
                  <a:cubicBezTo>
                    <a:pt x="0" y="1"/>
                    <a:pt x="3" y="1"/>
                    <a:pt x="2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9" name="Freeform 653">
              <a:extLst>
                <a:ext uri="{FF2B5EF4-FFF2-40B4-BE49-F238E27FC236}">
                  <a16:creationId xmlns:a16="http://schemas.microsoft.com/office/drawing/2014/main" id="{A0A87EF4-37B6-43AF-AB34-6D6AD4DA1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8074" y="3132416"/>
              <a:ext cx="93975" cy="84419"/>
            </a:xfrm>
            <a:custGeom>
              <a:avLst/>
              <a:gdLst>
                <a:gd name="T0" fmla="*/ 5 w 20"/>
                <a:gd name="T1" fmla="*/ 14 h 18"/>
                <a:gd name="T2" fmla="*/ 14 w 20"/>
                <a:gd name="T3" fmla="*/ 18 h 18"/>
                <a:gd name="T4" fmla="*/ 14 w 20"/>
                <a:gd name="T5" fmla="*/ 13 h 18"/>
                <a:gd name="T6" fmla="*/ 17 w 20"/>
                <a:gd name="T7" fmla="*/ 11 h 18"/>
                <a:gd name="T8" fmla="*/ 18 w 20"/>
                <a:gd name="T9" fmla="*/ 6 h 18"/>
                <a:gd name="T10" fmla="*/ 20 w 20"/>
                <a:gd name="T11" fmla="*/ 5 h 18"/>
                <a:gd name="T12" fmla="*/ 19 w 20"/>
                <a:gd name="T13" fmla="*/ 0 h 18"/>
                <a:gd name="T14" fmla="*/ 15 w 20"/>
                <a:gd name="T15" fmla="*/ 1 h 18"/>
                <a:gd name="T16" fmla="*/ 10 w 20"/>
                <a:gd name="T17" fmla="*/ 3 h 18"/>
                <a:gd name="T18" fmla="*/ 12 w 20"/>
                <a:gd name="T19" fmla="*/ 6 h 18"/>
                <a:gd name="T20" fmla="*/ 10 w 20"/>
                <a:gd name="T21" fmla="*/ 4 h 18"/>
                <a:gd name="T22" fmla="*/ 7 w 20"/>
                <a:gd name="T23" fmla="*/ 6 h 18"/>
                <a:gd name="T24" fmla="*/ 5 w 20"/>
                <a:gd name="T25" fmla="*/ 8 h 18"/>
                <a:gd name="T26" fmla="*/ 5 w 20"/>
                <a:gd name="T27" fmla="*/ 12 h 18"/>
                <a:gd name="T28" fmla="*/ 3 w 20"/>
                <a:gd name="T29" fmla="*/ 12 h 18"/>
                <a:gd name="T30" fmla="*/ 4 w 20"/>
                <a:gd name="T31" fmla="*/ 12 h 18"/>
                <a:gd name="T32" fmla="*/ 3 w 20"/>
                <a:gd name="T33" fmla="*/ 12 h 18"/>
                <a:gd name="T34" fmla="*/ 4 w 20"/>
                <a:gd name="T35" fmla="*/ 14 h 18"/>
                <a:gd name="T36" fmla="*/ 2 w 20"/>
                <a:gd name="T37" fmla="*/ 13 h 18"/>
                <a:gd name="T38" fmla="*/ 3 w 20"/>
                <a:gd name="T39" fmla="*/ 14 h 18"/>
                <a:gd name="T40" fmla="*/ 1 w 20"/>
                <a:gd name="T41" fmla="*/ 14 h 18"/>
                <a:gd name="T42" fmla="*/ 2 w 20"/>
                <a:gd name="T43" fmla="*/ 15 h 18"/>
                <a:gd name="T44" fmla="*/ 0 w 20"/>
                <a:gd name="T45" fmla="*/ 15 h 18"/>
                <a:gd name="T46" fmla="*/ 5 w 20"/>
                <a:gd name="T47" fmla="*/ 14 h 18"/>
                <a:gd name="T48" fmla="*/ 5 w 20"/>
                <a:gd name="T49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" h="18">
                  <a:moveTo>
                    <a:pt x="5" y="14"/>
                  </a:moveTo>
                  <a:cubicBezTo>
                    <a:pt x="7" y="12"/>
                    <a:pt x="13" y="16"/>
                    <a:pt x="14" y="18"/>
                  </a:cubicBezTo>
                  <a:cubicBezTo>
                    <a:pt x="15" y="16"/>
                    <a:pt x="15" y="14"/>
                    <a:pt x="14" y="13"/>
                  </a:cubicBezTo>
                  <a:cubicBezTo>
                    <a:pt x="13" y="9"/>
                    <a:pt x="15" y="11"/>
                    <a:pt x="17" y="11"/>
                  </a:cubicBezTo>
                  <a:cubicBezTo>
                    <a:pt x="19" y="10"/>
                    <a:pt x="19" y="8"/>
                    <a:pt x="18" y="6"/>
                  </a:cubicBezTo>
                  <a:cubicBezTo>
                    <a:pt x="18" y="6"/>
                    <a:pt x="20" y="5"/>
                    <a:pt x="20" y="5"/>
                  </a:cubicBezTo>
                  <a:cubicBezTo>
                    <a:pt x="20" y="3"/>
                    <a:pt x="20" y="2"/>
                    <a:pt x="19" y="0"/>
                  </a:cubicBezTo>
                  <a:cubicBezTo>
                    <a:pt x="19" y="0"/>
                    <a:pt x="15" y="1"/>
                    <a:pt x="15" y="1"/>
                  </a:cubicBezTo>
                  <a:cubicBezTo>
                    <a:pt x="13" y="1"/>
                    <a:pt x="12" y="1"/>
                    <a:pt x="10" y="3"/>
                  </a:cubicBezTo>
                  <a:cubicBezTo>
                    <a:pt x="10" y="3"/>
                    <a:pt x="13" y="5"/>
                    <a:pt x="12" y="6"/>
                  </a:cubicBezTo>
                  <a:cubicBezTo>
                    <a:pt x="10" y="8"/>
                    <a:pt x="9" y="4"/>
                    <a:pt x="10" y="4"/>
                  </a:cubicBezTo>
                  <a:cubicBezTo>
                    <a:pt x="10" y="4"/>
                    <a:pt x="7" y="5"/>
                    <a:pt x="7" y="6"/>
                  </a:cubicBezTo>
                  <a:cubicBezTo>
                    <a:pt x="7" y="7"/>
                    <a:pt x="6" y="7"/>
                    <a:pt x="5" y="8"/>
                  </a:cubicBezTo>
                  <a:cubicBezTo>
                    <a:pt x="5" y="9"/>
                    <a:pt x="3" y="12"/>
                    <a:pt x="5" y="12"/>
                  </a:cubicBezTo>
                  <a:cubicBezTo>
                    <a:pt x="5" y="12"/>
                    <a:pt x="4" y="12"/>
                    <a:pt x="3" y="12"/>
                  </a:cubicBezTo>
                  <a:cubicBezTo>
                    <a:pt x="3" y="12"/>
                    <a:pt x="4" y="12"/>
                    <a:pt x="4" y="12"/>
                  </a:cubicBezTo>
                  <a:cubicBezTo>
                    <a:pt x="4" y="12"/>
                    <a:pt x="3" y="12"/>
                    <a:pt x="3" y="12"/>
                  </a:cubicBezTo>
                  <a:cubicBezTo>
                    <a:pt x="2" y="13"/>
                    <a:pt x="4" y="14"/>
                    <a:pt x="4" y="14"/>
                  </a:cubicBezTo>
                  <a:cubicBezTo>
                    <a:pt x="4" y="13"/>
                    <a:pt x="2" y="13"/>
                    <a:pt x="2" y="13"/>
                  </a:cubicBezTo>
                  <a:cubicBezTo>
                    <a:pt x="2" y="13"/>
                    <a:pt x="3" y="14"/>
                    <a:pt x="3" y="14"/>
                  </a:cubicBezTo>
                  <a:cubicBezTo>
                    <a:pt x="3" y="14"/>
                    <a:pt x="2" y="13"/>
                    <a:pt x="1" y="14"/>
                  </a:cubicBezTo>
                  <a:cubicBezTo>
                    <a:pt x="1" y="14"/>
                    <a:pt x="2" y="15"/>
                    <a:pt x="2" y="15"/>
                  </a:cubicBezTo>
                  <a:cubicBezTo>
                    <a:pt x="2" y="14"/>
                    <a:pt x="1" y="14"/>
                    <a:pt x="0" y="15"/>
                  </a:cubicBezTo>
                  <a:cubicBezTo>
                    <a:pt x="1" y="15"/>
                    <a:pt x="4" y="16"/>
                    <a:pt x="5" y="14"/>
                  </a:cubicBezTo>
                  <a:cubicBezTo>
                    <a:pt x="5" y="14"/>
                    <a:pt x="5" y="15"/>
                    <a:pt x="5" y="1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0" name="Freeform 654">
              <a:extLst>
                <a:ext uri="{FF2B5EF4-FFF2-40B4-BE49-F238E27FC236}">
                  <a16:creationId xmlns:a16="http://schemas.microsoft.com/office/drawing/2014/main" id="{0EB2613C-EDB3-4402-85C7-29F1DA803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1160" y="2992252"/>
              <a:ext cx="70082" cy="103530"/>
            </a:xfrm>
            <a:custGeom>
              <a:avLst/>
              <a:gdLst>
                <a:gd name="T0" fmla="*/ 10 w 15"/>
                <a:gd name="T1" fmla="*/ 21 h 22"/>
                <a:gd name="T2" fmla="*/ 8 w 15"/>
                <a:gd name="T3" fmla="*/ 17 h 22"/>
                <a:gd name="T4" fmla="*/ 11 w 15"/>
                <a:gd name="T5" fmla="*/ 12 h 22"/>
                <a:gd name="T6" fmla="*/ 11 w 15"/>
                <a:gd name="T7" fmla="*/ 13 h 22"/>
                <a:gd name="T8" fmla="*/ 15 w 15"/>
                <a:gd name="T9" fmla="*/ 10 h 22"/>
                <a:gd name="T10" fmla="*/ 11 w 15"/>
                <a:gd name="T11" fmla="*/ 7 h 22"/>
                <a:gd name="T12" fmla="*/ 10 w 15"/>
                <a:gd name="T13" fmla="*/ 5 h 22"/>
                <a:gd name="T14" fmla="*/ 12 w 15"/>
                <a:gd name="T15" fmla="*/ 4 h 22"/>
                <a:gd name="T16" fmla="*/ 12 w 15"/>
                <a:gd name="T17" fmla="*/ 1 h 22"/>
                <a:gd name="T18" fmla="*/ 11 w 15"/>
                <a:gd name="T19" fmla="*/ 1 h 22"/>
                <a:gd name="T20" fmla="*/ 7 w 15"/>
                <a:gd name="T21" fmla="*/ 4 h 22"/>
                <a:gd name="T22" fmla="*/ 2 w 15"/>
                <a:gd name="T23" fmla="*/ 5 h 22"/>
                <a:gd name="T24" fmla="*/ 4 w 15"/>
                <a:gd name="T25" fmla="*/ 6 h 22"/>
                <a:gd name="T26" fmla="*/ 6 w 15"/>
                <a:gd name="T27" fmla="*/ 8 h 22"/>
                <a:gd name="T28" fmla="*/ 4 w 15"/>
                <a:gd name="T29" fmla="*/ 8 h 22"/>
                <a:gd name="T30" fmla="*/ 2 w 15"/>
                <a:gd name="T31" fmla="*/ 8 h 22"/>
                <a:gd name="T32" fmla="*/ 0 w 15"/>
                <a:gd name="T33" fmla="*/ 9 h 22"/>
                <a:gd name="T34" fmla="*/ 0 w 15"/>
                <a:gd name="T35" fmla="*/ 14 h 22"/>
                <a:gd name="T36" fmla="*/ 2 w 15"/>
                <a:gd name="T37" fmla="*/ 16 h 22"/>
                <a:gd name="T38" fmla="*/ 2 w 15"/>
                <a:gd name="T39" fmla="*/ 20 h 22"/>
                <a:gd name="T40" fmla="*/ 10 w 15"/>
                <a:gd name="T4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22">
                  <a:moveTo>
                    <a:pt x="10" y="21"/>
                  </a:moveTo>
                  <a:cubicBezTo>
                    <a:pt x="10" y="20"/>
                    <a:pt x="6" y="18"/>
                    <a:pt x="8" y="17"/>
                  </a:cubicBezTo>
                  <a:cubicBezTo>
                    <a:pt x="9" y="16"/>
                    <a:pt x="9" y="13"/>
                    <a:pt x="11" y="12"/>
                  </a:cubicBezTo>
                  <a:cubicBezTo>
                    <a:pt x="11" y="12"/>
                    <a:pt x="11" y="13"/>
                    <a:pt x="11" y="13"/>
                  </a:cubicBezTo>
                  <a:cubicBezTo>
                    <a:pt x="12" y="13"/>
                    <a:pt x="15" y="11"/>
                    <a:pt x="15" y="10"/>
                  </a:cubicBezTo>
                  <a:cubicBezTo>
                    <a:pt x="15" y="9"/>
                    <a:pt x="11" y="9"/>
                    <a:pt x="11" y="7"/>
                  </a:cubicBezTo>
                  <a:cubicBezTo>
                    <a:pt x="11" y="6"/>
                    <a:pt x="10" y="6"/>
                    <a:pt x="10" y="5"/>
                  </a:cubicBezTo>
                  <a:cubicBezTo>
                    <a:pt x="10" y="4"/>
                    <a:pt x="12" y="5"/>
                    <a:pt x="12" y="4"/>
                  </a:cubicBezTo>
                  <a:cubicBezTo>
                    <a:pt x="12" y="3"/>
                    <a:pt x="12" y="2"/>
                    <a:pt x="12" y="1"/>
                  </a:cubicBezTo>
                  <a:cubicBezTo>
                    <a:pt x="12" y="0"/>
                    <a:pt x="12" y="1"/>
                    <a:pt x="11" y="1"/>
                  </a:cubicBezTo>
                  <a:cubicBezTo>
                    <a:pt x="8" y="1"/>
                    <a:pt x="9" y="2"/>
                    <a:pt x="7" y="4"/>
                  </a:cubicBezTo>
                  <a:cubicBezTo>
                    <a:pt x="6" y="5"/>
                    <a:pt x="3" y="3"/>
                    <a:pt x="2" y="5"/>
                  </a:cubicBezTo>
                  <a:cubicBezTo>
                    <a:pt x="0" y="7"/>
                    <a:pt x="3" y="7"/>
                    <a:pt x="4" y="6"/>
                  </a:cubicBezTo>
                  <a:cubicBezTo>
                    <a:pt x="5" y="5"/>
                    <a:pt x="7" y="6"/>
                    <a:pt x="6" y="8"/>
                  </a:cubicBezTo>
                  <a:cubicBezTo>
                    <a:pt x="6" y="7"/>
                    <a:pt x="4" y="6"/>
                    <a:pt x="4" y="8"/>
                  </a:cubicBezTo>
                  <a:cubicBezTo>
                    <a:pt x="3" y="8"/>
                    <a:pt x="2" y="9"/>
                    <a:pt x="2" y="8"/>
                  </a:cubicBezTo>
                  <a:cubicBezTo>
                    <a:pt x="2" y="9"/>
                    <a:pt x="0" y="7"/>
                    <a:pt x="0" y="9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5"/>
                    <a:pt x="2" y="15"/>
                    <a:pt x="2" y="16"/>
                  </a:cubicBezTo>
                  <a:cubicBezTo>
                    <a:pt x="3" y="18"/>
                    <a:pt x="1" y="19"/>
                    <a:pt x="2" y="20"/>
                  </a:cubicBezTo>
                  <a:cubicBezTo>
                    <a:pt x="4" y="22"/>
                    <a:pt x="8" y="21"/>
                    <a:pt x="10" y="2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1" name="Freeform 655">
              <a:extLst>
                <a:ext uri="{FF2B5EF4-FFF2-40B4-BE49-F238E27FC236}">
                  <a16:creationId xmlns:a16="http://schemas.microsoft.com/office/drawing/2014/main" id="{845F3BB0-83D2-4CE8-BC0E-CE8EF631C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0192" y="3086227"/>
              <a:ext cx="208653" cy="242102"/>
            </a:xfrm>
            <a:custGeom>
              <a:avLst/>
              <a:gdLst>
                <a:gd name="T0" fmla="*/ 44 w 45"/>
                <a:gd name="T1" fmla="*/ 24 h 52"/>
                <a:gd name="T2" fmla="*/ 43 w 45"/>
                <a:gd name="T3" fmla="*/ 18 h 52"/>
                <a:gd name="T4" fmla="*/ 42 w 45"/>
                <a:gd name="T5" fmla="*/ 12 h 52"/>
                <a:gd name="T6" fmla="*/ 41 w 45"/>
                <a:gd name="T7" fmla="*/ 7 h 52"/>
                <a:gd name="T8" fmla="*/ 38 w 45"/>
                <a:gd name="T9" fmla="*/ 4 h 52"/>
                <a:gd name="T10" fmla="*/ 38 w 45"/>
                <a:gd name="T11" fmla="*/ 2 h 52"/>
                <a:gd name="T12" fmla="*/ 37 w 45"/>
                <a:gd name="T13" fmla="*/ 5 h 52"/>
                <a:gd name="T14" fmla="*/ 33 w 45"/>
                <a:gd name="T15" fmla="*/ 4 h 52"/>
                <a:gd name="T16" fmla="*/ 25 w 45"/>
                <a:gd name="T17" fmla="*/ 7 h 52"/>
                <a:gd name="T18" fmla="*/ 26 w 45"/>
                <a:gd name="T19" fmla="*/ 4 h 52"/>
                <a:gd name="T20" fmla="*/ 21 w 45"/>
                <a:gd name="T21" fmla="*/ 4 h 52"/>
                <a:gd name="T22" fmla="*/ 20 w 45"/>
                <a:gd name="T23" fmla="*/ 1 h 52"/>
                <a:gd name="T24" fmla="*/ 13 w 45"/>
                <a:gd name="T25" fmla="*/ 0 h 52"/>
                <a:gd name="T26" fmla="*/ 15 w 45"/>
                <a:gd name="T27" fmla="*/ 3 h 52"/>
                <a:gd name="T28" fmla="*/ 15 w 45"/>
                <a:gd name="T29" fmla="*/ 6 h 52"/>
                <a:gd name="T30" fmla="*/ 17 w 45"/>
                <a:gd name="T31" fmla="*/ 7 h 52"/>
                <a:gd name="T32" fmla="*/ 20 w 45"/>
                <a:gd name="T33" fmla="*/ 9 h 52"/>
                <a:gd name="T34" fmla="*/ 15 w 45"/>
                <a:gd name="T35" fmla="*/ 8 h 52"/>
                <a:gd name="T36" fmla="*/ 14 w 45"/>
                <a:gd name="T37" fmla="*/ 8 h 52"/>
                <a:gd name="T38" fmla="*/ 13 w 45"/>
                <a:gd name="T39" fmla="*/ 10 h 52"/>
                <a:gd name="T40" fmla="*/ 6 w 45"/>
                <a:gd name="T41" fmla="*/ 10 h 52"/>
                <a:gd name="T42" fmla="*/ 6 w 45"/>
                <a:gd name="T43" fmla="*/ 15 h 52"/>
                <a:gd name="T44" fmla="*/ 6 w 45"/>
                <a:gd name="T45" fmla="*/ 17 h 52"/>
                <a:gd name="T46" fmla="*/ 1 w 45"/>
                <a:gd name="T47" fmla="*/ 22 h 52"/>
                <a:gd name="T48" fmla="*/ 2 w 45"/>
                <a:gd name="T49" fmla="*/ 26 h 52"/>
                <a:gd name="T50" fmla="*/ 2 w 45"/>
                <a:gd name="T51" fmla="*/ 30 h 52"/>
                <a:gd name="T52" fmla="*/ 1 w 45"/>
                <a:gd name="T53" fmla="*/ 33 h 52"/>
                <a:gd name="T54" fmla="*/ 3 w 45"/>
                <a:gd name="T55" fmla="*/ 37 h 52"/>
                <a:gd name="T56" fmla="*/ 11 w 45"/>
                <a:gd name="T57" fmla="*/ 40 h 52"/>
                <a:gd name="T58" fmla="*/ 9 w 45"/>
                <a:gd name="T59" fmla="*/ 49 h 52"/>
                <a:gd name="T60" fmla="*/ 19 w 45"/>
                <a:gd name="T61" fmla="*/ 49 h 52"/>
                <a:gd name="T62" fmla="*/ 23 w 45"/>
                <a:gd name="T63" fmla="*/ 51 h 52"/>
                <a:gd name="T64" fmla="*/ 26 w 45"/>
                <a:gd name="T65" fmla="*/ 50 h 52"/>
                <a:gd name="T66" fmla="*/ 33 w 45"/>
                <a:gd name="T67" fmla="*/ 49 h 52"/>
                <a:gd name="T68" fmla="*/ 36 w 45"/>
                <a:gd name="T69" fmla="*/ 49 h 52"/>
                <a:gd name="T70" fmla="*/ 36 w 45"/>
                <a:gd name="T71" fmla="*/ 45 h 52"/>
                <a:gd name="T72" fmla="*/ 40 w 45"/>
                <a:gd name="T73" fmla="*/ 43 h 52"/>
                <a:gd name="T74" fmla="*/ 35 w 45"/>
                <a:gd name="T75" fmla="*/ 37 h 52"/>
                <a:gd name="T76" fmla="*/ 32 w 45"/>
                <a:gd name="T77" fmla="*/ 31 h 52"/>
                <a:gd name="T78" fmla="*/ 41 w 45"/>
                <a:gd name="T79" fmla="*/ 26 h 52"/>
                <a:gd name="T80" fmla="*/ 44 w 45"/>
                <a:gd name="T81" fmla="*/ 28 h 52"/>
                <a:gd name="T82" fmla="*/ 44 w 45"/>
                <a:gd name="T83" fmla="*/ 24 h 52"/>
                <a:gd name="T84" fmla="*/ 44 w 45"/>
                <a:gd name="T85" fmla="*/ 2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" h="52">
                  <a:moveTo>
                    <a:pt x="44" y="24"/>
                  </a:moveTo>
                  <a:cubicBezTo>
                    <a:pt x="43" y="22"/>
                    <a:pt x="43" y="20"/>
                    <a:pt x="43" y="18"/>
                  </a:cubicBezTo>
                  <a:cubicBezTo>
                    <a:pt x="42" y="16"/>
                    <a:pt x="41" y="15"/>
                    <a:pt x="42" y="12"/>
                  </a:cubicBezTo>
                  <a:cubicBezTo>
                    <a:pt x="43" y="10"/>
                    <a:pt x="42" y="8"/>
                    <a:pt x="41" y="7"/>
                  </a:cubicBezTo>
                  <a:cubicBezTo>
                    <a:pt x="40" y="6"/>
                    <a:pt x="38" y="5"/>
                    <a:pt x="38" y="4"/>
                  </a:cubicBezTo>
                  <a:cubicBezTo>
                    <a:pt x="38" y="4"/>
                    <a:pt x="39" y="3"/>
                    <a:pt x="38" y="2"/>
                  </a:cubicBezTo>
                  <a:cubicBezTo>
                    <a:pt x="37" y="2"/>
                    <a:pt x="37" y="5"/>
                    <a:pt x="37" y="5"/>
                  </a:cubicBezTo>
                  <a:cubicBezTo>
                    <a:pt x="35" y="5"/>
                    <a:pt x="35" y="4"/>
                    <a:pt x="33" y="4"/>
                  </a:cubicBezTo>
                  <a:cubicBezTo>
                    <a:pt x="31" y="5"/>
                    <a:pt x="28" y="7"/>
                    <a:pt x="25" y="7"/>
                  </a:cubicBezTo>
                  <a:cubicBezTo>
                    <a:pt x="24" y="6"/>
                    <a:pt x="26" y="5"/>
                    <a:pt x="26" y="4"/>
                  </a:cubicBezTo>
                  <a:cubicBezTo>
                    <a:pt x="24" y="4"/>
                    <a:pt x="23" y="5"/>
                    <a:pt x="21" y="4"/>
                  </a:cubicBezTo>
                  <a:cubicBezTo>
                    <a:pt x="20" y="3"/>
                    <a:pt x="23" y="1"/>
                    <a:pt x="20" y="1"/>
                  </a:cubicBezTo>
                  <a:cubicBezTo>
                    <a:pt x="18" y="1"/>
                    <a:pt x="16" y="1"/>
                    <a:pt x="13" y="0"/>
                  </a:cubicBezTo>
                  <a:cubicBezTo>
                    <a:pt x="14" y="1"/>
                    <a:pt x="15" y="1"/>
                    <a:pt x="15" y="3"/>
                  </a:cubicBezTo>
                  <a:cubicBezTo>
                    <a:pt x="14" y="4"/>
                    <a:pt x="14" y="4"/>
                    <a:pt x="15" y="6"/>
                  </a:cubicBezTo>
                  <a:cubicBezTo>
                    <a:pt x="15" y="8"/>
                    <a:pt x="15" y="7"/>
                    <a:pt x="17" y="7"/>
                  </a:cubicBezTo>
                  <a:cubicBezTo>
                    <a:pt x="18" y="7"/>
                    <a:pt x="19" y="8"/>
                    <a:pt x="20" y="9"/>
                  </a:cubicBezTo>
                  <a:cubicBezTo>
                    <a:pt x="19" y="8"/>
                    <a:pt x="16" y="8"/>
                    <a:pt x="15" y="8"/>
                  </a:cubicBezTo>
                  <a:cubicBezTo>
                    <a:pt x="15" y="8"/>
                    <a:pt x="14" y="8"/>
                    <a:pt x="14" y="8"/>
                  </a:cubicBezTo>
                  <a:cubicBezTo>
                    <a:pt x="13" y="9"/>
                    <a:pt x="14" y="10"/>
                    <a:pt x="13" y="10"/>
                  </a:cubicBezTo>
                  <a:cubicBezTo>
                    <a:pt x="11" y="11"/>
                    <a:pt x="7" y="6"/>
                    <a:pt x="6" y="10"/>
                  </a:cubicBezTo>
                  <a:cubicBezTo>
                    <a:pt x="7" y="12"/>
                    <a:pt x="8" y="14"/>
                    <a:pt x="6" y="15"/>
                  </a:cubicBezTo>
                  <a:cubicBezTo>
                    <a:pt x="5" y="17"/>
                    <a:pt x="5" y="15"/>
                    <a:pt x="6" y="17"/>
                  </a:cubicBezTo>
                  <a:cubicBezTo>
                    <a:pt x="6" y="22"/>
                    <a:pt x="0" y="20"/>
                    <a:pt x="1" y="22"/>
                  </a:cubicBezTo>
                  <a:cubicBezTo>
                    <a:pt x="1" y="23"/>
                    <a:pt x="2" y="24"/>
                    <a:pt x="2" y="26"/>
                  </a:cubicBezTo>
                  <a:cubicBezTo>
                    <a:pt x="2" y="28"/>
                    <a:pt x="1" y="28"/>
                    <a:pt x="2" y="30"/>
                  </a:cubicBezTo>
                  <a:cubicBezTo>
                    <a:pt x="3" y="31"/>
                    <a:pt x="0" y="33"/>
                    <a:pt x="1" y="33"/>
                  </a:cubicBezTo>
                  <a:cubicBezTo>
                    <a:pt x="3" y="34"/>
                    <a:pt x="2" y="36"/>
                    <a:pt x="3" y="37"/>
                  </a:cubicBezTo>
                  <a:cubicBezTo>
                    <a:pt x="4" y="40"/>
                    <a:pt x="8" y="39"/>
                    <a:pt x="11" y="40"/>
                  </a:cubicBezTo>
                  <a:cubicBezTo>
                    <a:pt x="11" y="40"/>
                    <a:pt x="9" y="48"/>
                    <a:pt x="9" y="49"/>
                  </a:cubicBezTo>
                  <a:cubicBezTo>
                    <a:pt x="13" y="49"/>
                    <a:pt x="15" y="48"/>
                    <a:pt x="19" y="49"/>
                  </a:cubicBezTo>
                  <a:cubicBezTo>
                    <a:pt x="19" y="49"/>
                    <a:pt x="23" y="52"/>
                    <a:pt x="23" y="51"/>
                  </a:cubicBezTo>
                  <a:cubicBezTo>
                    <a:pt x="24" y="49"/>
                    <a:pt x="25" y="49"/>
                    <a:pt x="26" y="50"/>
                  </a:cubicBezTo>
                  <a:cubicBezTo>
                    <a:pt x="27" y="51"/>
                    <a:pt x="32" y="48"/>
                    <a:pt x="33" y="49"/>
                  </a:cubicBezTo>
                  <a:cubicBezTo>
                    <a:pt x="33" y="49"/>
                    <a:pt x="37" y="50"/>
                    <a:pt x="36" y="49"/>
                  </a:cubicBezTo>
                  <a:cubicBezTo>
                    <a:pt x="35" y="46"/>
                    <a:pt x="34" y="46"/>
                    <a:pt x="36" y="45"/>
                  </a:cubicBezTo>
                  <a:cubicBezTo>
                    <a:pt x="38" y="43"/>
                    <a:pt x="38" y="43"/>
                    <a:pt x="40" y="43"/>
                  </a:cubicBezTo>
                  <a:cubicBezTo>
                    <a:pt x="41" y="42"/>
                    <a:pt x="36" y="38"/>
                    <a:pt x="35" y="37"/>
                  </a:cubicBezTo>
                  <a:cubicBezTo>
                    <a:pt x="34" y="37"/>
                    <a:pt x="31" y="32"/>
                    <a:pt x="32" y="31"/>
                  </a:cubicBezTo>
                  <a:cubicBezTo>
                    <a:pt x="36" y="30"/>
                    <a:pt x="38" y="29"/>
                    <a:pt x="41" y="26"/>
                  </a:cubicBezTo>
                  <a:cubicBezTo>
                    <a:pt x="42" y="25"/>
                    <a:pt x="43" y="29"/>
                    <a:pt x="44" y="28"/>
                  </a:cubicBezTo>
                  <a:cubicBezTo>
                    <a:pt x="45" y="27"/>
                    <a:pt x="45" y="25"/>
                    <a:pt x="44" y="24"/>
                  </a:cubicBezTo>
                  <a:cubicBezTo>
                    <a:pt x="44" y="23"/>
                    <a:pt x="44" y="24"/>
                    <a:pt x="44" y="2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2" name="Freeform 656">
              <a:extLst>
                <a:ext uri="{FF2B5EF4-FFF2-40B4-BE49-F238E27FC236}">
                  <a16:creationId xmlns:a16="http://schemas.microsoft.com/office/drawing/2014/main" id="{03A8E3F9-7D43-4D42-80D9-B4D5B9922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8123" y="3161086"/>
              <a:ext cx="415714" cy="246881"/>
            </a:xfrm>
            <a:custGeom>
              <a:avLst/>
              <a:gdLst>
                <a:gd name="T0" fmla="*/ 0 w 89"/>
                <a:gd name="T1" fmla="*/ 27 h 53"/>
                <a:gd name="T2" fmla="*/ 9 w 89"/>
                <a:gd name="T3" fmla="*/ 30 h 53"/>
                <a:gd name="T4" fmla="*/ 16 w 89"/>
                <a:gd name="T5" fmla="*/ 31 h 53"/>
                <a:gd name="T6" fmla="*/ 22 w 89"/>
                <a:gd name="T7" fmla="*/ 28 h 53"/>
                <a:gd name="T8" fmla="*/ 33 w 89"/>
                <a:gd name="T9" fmla="*/ 30 h 53"/>
                <a:gd name="T10" fmla="*/ 40 w 89"/>
                <a:gd name="T11" fmla="*/ 41 h 53"/>
                <a:gd name="T12" fmla="*/ 44 w 89"/>
                <a:gd name="T13" fmla="*/ 38 h 53"/>
                <a:gd name="T14" fmla="*/ 47 w 89"/>
                <a:gd name="T15" fmla="*/ 41 h 53"/>
                <a:gd name="T16" fmla="*/ 57 w 89"/>
                <a:gd name="T17" fmla="*/ 42 h 53"/>
                <a:gd name="T18" fmla="*/ 51 w 89"/>
                <a:gd name="T19" fmla="*/ 46 h 53"/>
                <a:gd name="T20" fmla="*/ 55 w 89"/>
                <a:gd name="T21" fmla="*/ 49 h 53"/>
                <a:gd name="T22" fmla="*/ 59 w 89"/>
                <a:gd name="T23" fmla="*/ 51 h 53"/>
                <a:gd name="T24" fmla="*/ 67 w 89"/>
                <a:gd name="T25" fmla="*/ 48 h 53"/>
                <a:gd name="T26" fmla="*/ 72 w 89"/>
                <a:gd name="T27" fmla="*/ 46 h 53"/>
                <a:gd name="T28" fmla="*/ 68 w 89"/>
                <a:gd name="T29" fmla="*/ 46 h 53"/>
                <a:gd name="T30" fmla="*/ 63 w 89"/>
                <a:gd name="T31" fmla="*/ 44 h 53"/>
                <a:gd name="T32" fmla="*/ 72 w 89"/>
                <a:gd name="T33" fmla="*/ 38 h 53"/>
                <a:gd name="T34" fmla="*/ 78 w 89"/>
                <a:gd name="T35" fmla="*/ 35 h 53"/>
                <a:gd name="T36" fmla="*/ 84 w 89"/>
                <a:gd name="T37" fmla="*/ 31 h 53"/>
                <a:gd name="T38" fmla="*/ 87 w 89"/>
                <a:gd name="T39" fmla="*/ 28 h 53"/>
                <a:gd name="T40" fmla="*/ 86 w 89"/>
                <a:gd name="T41" fmla="*/ 26 h 53"/>
                <a:gd name="T42" fmla="*/ 88 w 89"/>
                <a:gd name="T43" fmla="*/ 25 h 53"/>
                <a:gd name="T44" fmla="*/ 86 w 89"/>
                <a:gd name="T45" fmla="*/ 24 h 53"/>
                <a:gd name="T46" fmla="*/ 88 w 89"/>
                <a:gd name="T47" fmla="*/ 21 h 53"/>
                <a:gd name="T48" fmla="*/ 85 w 89"/>
                <a:gd name="T49" fmla="*/ 19 h 53"/>
                <a:gd name="T50" fmla="*/ 82 w 89"/>
                <a:gd name="T51" fmla="*/ 18 h 53"/>
                <a:gd name="T52" fmla="*/ 78 w 89"/>
                <a:gd name="T53" fmla="*/ 18 h 53"/>
                <a:gd name="T54" fmla="*/ 75 w 89"/>
                <a:gd name="T55" fmla="*/ 15 h 53"/>
                <a:gd name="T56" fmla="*/ 72 w 89"/>
                <a:gd name="T57" fmla="*/ 17 h 53"/>
                <a:gd name="T58" fmla="*/ 69 w 89"/>
                <a:gd name="T59" fmla="*/ 14 h 53"/>
                <a:gd name="T60" fmla="*/ 65 w 89"/>
                <a:gd name="T61" fmla="*/ 14 h 53"/>
                <a:gd name="T62" fmla="*/ 64 w 89"/>
                <a:gd name="T63" fmla="*/ 10 h 53"/>
                <a:gd name="T64" fmla="*/ 60 w 89"/>
                <a:gd name="T65" fmla="*/ 9 h 53"/>
                <a:gd name="T66" fmla="*/ 60 w 89"/>
                <a:gd name="T67" fmla="*/ 5 h 53"/>
                <a:gd name="T68" fmla="*/ 58 w 89"/>
                <a:gd name="T69" fmla="*/ 2 h 53"/>
                <a:gd name="T70" fmla="*/ 53 w 89"/>
                <a:gd name="T71" fmla="*/ 1 h 53"/>
                <a:gd name="T72" fmla="*/ 47 w 89"/>
                <a:gd name="T73" fmla="*/ 2 h 53"/>
                <a:gd name="T74" fmla="*/ 43 w 89"/>
                <a:gd name="T75" fmla="*/ 3 h 53"/>
                <a:gd name="T76" fmla="*/ 41 w 89"/>
                <a:gd name="T77" fmla="*/ 9 h 53"/>
                <a:gd name="T78" fmla="*/ 38 w 89"/>
                <a:gd name="T79" fmla="*/ 7 h 53"/>
                <a:gd name="T80" fmla="*/ 36 w 89"/>
                <a:gd name="T81" fmla="*/ 8 h 53"/>
                <a:gd name="T82" fmla="*/ 34 w 89"/>
                <a:gd name="T83" fmla="*/ 6 h 53"/>
                <a:gd name="T84" fmla="*/ 31 w 89"/>
                <a:gd name="T85" fmla="*/ 7 h 53"/>
                <a:gd name="T86" fmla="*/ 29 w 89"/>
                <a:gd name="T87" fmla="*/ 6 h 53"/>
                <a:gd name="T88" fmla="*/ 28 w 89"/>
                <a:gd name="T89" fmla="*/ 8 h 53"/>
                <a:gd name="T90" fmla="*/ 21 w 89"/>
                <a:gd name="T91" fmla="*/ 5 h 53"/>
                <a:gd name="T92" fmla="*/ 12 w 89"/>
                <a:gd name="T93" fmla="*/ 4 h 53"/>
                <a:gd name="T94" fmla="*/ 6 w 89"/>
                <a:gd name="T95" fmla="*/ 6 h 53"/>
                <a:gd name="T96" fmla="*/ 9 w 89"/>
                <a:gd name="T97" fmla="*/ 11 h 53"/>
                <a:gd name="T98" fmla="*/ 10 w 89"/>
                <a:gd name="T99" fmla="*/ 14 h 53"/>
                <a:gd name="T100" fmla="*/ 5 w 89"/>
                <a:gd name="T101" fmla="*/ 16 h 53"/>
                <a:gd name="T102" fmla="*/ 2 w 89"/>
                <a:gd name="T103" fmla="*/ 23 h 53"/>
                <a:gd name="T104" fmla="*/ 0 w 89"/>
                <a:gd name="T105" fmla="*/ 2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9" h="53">
                  <a:moveTo>
                    <a:pt x="0" y="27"/>
                  </a:moveTo>
                  <a:cubicBezTo>
                    <a:pt x="0" y="30"/>
                    <a:pt x="7" y="30"/>
                    <a:pt x="9" y="30"/>
                  </a:cubicBezTo>
                  <a:cubicBezTo>
                    <a:pt x="11" y="30"/>
                    <a:pt x="13" y="32"/>
                    <a:pt x="16" y="31"/>
                  </a:cubicBezTo>
                  <a:cubicBezTo>
                    <a:pt x="17" y="29"/>
                    <a:pt x="20" y="28"/>
                    <a:pt x="22" y="28"/>
                  </a:cubicBezTo>
                  <a:cubicBezTo>
                    <a:pt x="25" y="26"/>
                    <a:pt x="31" y="28"/>
                    <a:pt x="33" y="30"/>
                  </a:cubicBezTo>
                  <a:cubicBezTo>
                    <a:pt x="36" y="34"/>
                    <a:pt x="37" y="38"/>
                    <a:pt x="40" y="41"/>
                  </a:cubicBezTo>
                  <a:cubicBezTo>
                    <a:pt x="42" y="40"/>
                    <a:pt x="42" y="39"/>
                    <a:pt x="44" y="38"/>
                  </a:cubicBezTo>
                  <a:cubicBezTo>
                    <a:pt x="46" y="38"/>
                    <a:pt x="46" y="40"/>
                    <a:pt x="47" y="41"/>
                  </a:cubicBezTo>
                  <a:cubicBezTo>
                    <a:pt x="48" y="42"/>
                    <a:pt x="57" y="43"/>
                    <a:pt x="57" y="42"/>
                  </a:cubicBezTo>
                  <a:cubicBezTo>
                    <a:pt x="57" y="43"/>
                    <a:pt x="51" y="45"/>
                    <a:pt x="51" y="46"/>
                  </a:cubicBezTo>
                  <a:cubicBezTo>
                    <a:pt x="52" y="47"/>
                    <a:pt x="56" y="46"/>
                    <a:pt x="55" y="49"/>
                  </a:cubicBezTo>
                  <a:cubicBezTo>
                    <a:pt x="54" y="51"/>
                    <a:pt x="57" y="53"/>
                    <a:pt x="59" y="51"/>
                  </a:cubicBezTo>
                  <a:cubicBezTo>
                    <a:pt x="61" y="50"/>
                    <a:pt x="64" y="48"/>
                    <a:pt x="67" y="48"/>
                  </a:cubicBezTo>
                  <a:cubicBezTo>
                    <a:pt x="70" y="48"/>
                    <a:pt x="71" y="48"/>
                    <a:pt x="72" y="46"/>
                  </a:cubicBezTo>
                  <a:cubicBezTo>
                    <a:pt x="72" y="46"/>
                    <a:pt x="69" y="46"/>
                    <a:pt x="68" y="46"/>
                  </a:cubicBezTo>
                  <a:cubicBezTo>
                    <a:pt x="66" y="46"/>
                    <a:pt x="64" y="47"/>
                    <a:pt x="63" y="44"/>
                  </a:cubicBezTo>
                  <a:cubicBezTo>
                    <a:pt x="60" y="40"/>
                    <a:pt x="70" y="38"/>
                    <a:pt x="72" y="38"/>
                  </a:cubicBezTo>
                  <a:cubicBezTo>
                    <a:pt x="74" y="37"/>
                    <a:pt x="76" y="36"/>
                    <a:pt x="78" y="35"/>
                  </a:cubicBezTo>
                  <a:cubicBezTo>
                    <a:pt x="79" y="33"/>
                    <a:pt x="81" y="31"/>
                    <a:pt x="84" y="31"/>
                  </a:cubicBezTo>
                  <a:cubicBezTo>
                    <a:pt x="85" y="31"/>
                    <a:pt x="87" y="31"/>
                    <a:pt x="87" y="28"/>
                  </a:cubicBezTo>
                  <a:cubicBezTo>
                    <a:pt x="87" y="27"/>
                    <a:pt x="86" y="27"/>
                    <a:pt x="86" y="26"/>
                  </a:cubicBezTo>
                  <a:cubicBezTo>
                    <a:pt x="86" y="25"/>
                    <a:pt x="88" y="25"/>
                    <a:pt x="88" y="25"/>
                  </a:cubicBezTo>
                  <a:cubicBezTo>
                    <a:pt x="88" y="25"/>
                    <a:pt x="86" y="24"/>
                    <a:pt x="86" y="24"/>
                  </a:cubicBezTo>
                  <a:cubicBezTo>
                    <a:pt x="86" y="23"/>
                    <a:pt x="89" y="23"/>
                    <a:pt x="88" y="21"/>
                  </a:cubicBezTo>
                  <a:cubicBezTo>
                    <a:pt x="88" y="21"/>
                    <a:pt x="86" y="20"/>
                    <a:pt x="85" y="19"/>
                  </a:cubicBezTo>
                  <a:cubicBezTo>
                    <a:pt x="84" y="18"/>
                    <a:pt x="83" y="20"/>
                    <a:pt x="82" y="18"/>
                  </a:cubicBezTo>
                  <a:cubicBezTo>
                    <a:pt x="81" y="17"/>
                    <a:pt x="80" y="17"/>
                    <a:pt x="78" y="18"/>
                  </a:cubicBezTo>
                  <a:cubicBezTo>
                    <a:pt x="77" y="18"/>
                    <a:pt x="76" y="15"/>
                    <a:pt x="75" y="15"/>
                  </a:cubicBezTo>
                  <a:cubicBezTo>
                    <a:pt x="74" y="14"/>
                    <a:pt x="73" y="16"/>
                    <a:pt x="72" y="17"/>
                  </a:cubicBezTo>
                  <a:cubicBezTo>
                    <a:pt x="71" y="17"/>
                    <a:pt x="70" y="14"/>
                    <a:pt x="69" y="14"/>
                  </a:cubicBezTo>
                  <a:cubicBezTo>
                    <a:pt x="68" y="14"/>
                    <a:pt x="65" y="15"/>
                    <a:pt x="65" y="14"/>
                  </a:cubicBezTo>
                  <a:cubicBezTo>
                    <a:pt x="65" y="13"/>
                    <a:pt x="65" y="11"/>
                    <a:pt x="64" y="10"/>
                  </a:cubicBezTo>
                  <a:cubicBezTo>
                    <a:pt x="63" y="9"/>
                    <a:pt x="61" y="10"/>
                    <a:pt x="60" y="9"/>
                  </a:cubicBezTo>
                  <a:cubicBezTo>
                    <a:pt x="59" y="8"/>
                    <a:pt x="58" y="6"/>
                    <a:pt x="60" y="5"/>
                  </a:cubicBezTo>
                  <a:cubicBezTo>
                    <a:pt x="61" y="5"/>
                    <a:pt x="59" y="2"/>
                    <a:pt x="58" y="2"/>
                  </a:cubicBezTo>
                  <a:cubicBezTo>
                    <a:pt x="57" y="1"/>
                    <a:pt x="54" y="2"/>
                    <a:pt x="53" y="1"/>
                  </a:cubicBezTo>
                  <a:cubicBezTo>
                    <a:pt x="50" y="0"/>
                    <a:pt x="50" y="6"/>
                    <a:pt x="47" y="2"/>
                  </a:cubicBezTo>
                  <a:cubicBezTo>
                    <a:pt x="46" y="2"/>
                    <a:pt x="44" y="3"/>
                    <a:pt x="43" y="3"/>
                  </a:cubicBezTo>
                  <a:cubicBezTo>
                    <a:pt x="41" y="4"/>
                    <a:pt x="42" y="9"/>
                    <a:pt x="41" y="9"/>
                  </a:cubicBezTo>
                  <a:cubicBezTo>
                    <a:pt x="40" y="9"/>
                    <a:pt x="39" y="7"/>
                    <a:pt x="38" y="7"/>
                  </a:cubicBezTo>
                  <a:cubicBezTo>
                    <a:pt x="38" y="7"/>
                    <a:pt x="37" y="8"/>
                    <a:pt x="36" y="8"/>
                  </a:cubicBezTo>
                  <a:cubicBezTo>
                    <a:pt x="35" y="8"/>
                    <a:pt x="34" y="7"/>
                    <a:pt x="34" y="6"/>
                  </a:cubicBezTo>
                  <a:cubicBezTo>
                    <a:pt x="34" y="5"/>
                    <a:pt x="32" y="7"/>
                    <a:pt x="31" y="7"/>
                  </a:cubicBezTo>
                  <a:cubicBezTo>
                    <a:pt x="30" y="7"/>
                    <a:pt x="30" y="6"/>
                    <a:pt x="29" y="6"/>
                  </a:cubicBezTo>
                  <a:cubicBezTo>
                    <a:pt x="28" y="6"/>
                    <a:pt x="28" y="7"/>
                    <a:pt x="28" y="8"/>
                  </a:cubicBezTo>
                  <a:cubicBezTo>
                    <a:pt x="28" y="8"/>
                    <a:pt x="21" y="5"/>
                    <a:pt x="21" y="5"/>
                  </a:cubicBezTo>
                  <a:cubicBezTo>
                    <a:pt x="18" y="4"/>
                    <a:pt x="15" y="4"/>
                    <a:pt x="12" y="4"/>
                  </a:cubicBezTo>
                  <a:cubicBezTo>
                    <a:pt x="10" y="4"/>
                    <a:pt x="9" y="6"/>
                    <a:pt x="6" y="6"/>
                  </a:cubicBezTo>
                  <a:cubicBezTo>
                    <a:pt x="6" y="9"/>
                    <a:pt x="9" y="9"/>
                    <a:pt x="9" y="11"/>
                  </a:cubicBezTo>
                  <a:cubicBezTo>
                    <a:pt x="9" y="12"/>
                    <a:pt x="10" y="13"/>
                    <a:pt x="10" y="14"/>
                  </a:cubicBezTo>
                  <a:cubicBezTo>
                    <a:pt x="9" y="15"/>
                    <a:pt x="6" y="15"/>
                    <a:pt x="5" y="16"/>
                  </a:cubicBezTo>
                  <a:cubicBezTo>
                    <a:pt x="2" y="18"/>
                    <a:pt x="3" y="20"/>
                    <a:pt x="2" y="23"/>
                  </a:cubicBezTo>
                  <a:cubicBezTo>
                    <a:pt x="2" y="25"/>
                    <a:pt x="1" y="26"/>
                    <a:pt x="0" y="2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3" name="Freeform 657">
              <a:extLst>
                <a:ext uri="{FF2B5EF4-FFF2-40B4-BE49-F238E27FC236}">
                  <a16:creationId xmlns:a16="http://schemas.microsoft.com/office/drawing/2014/main" id="{D2A8E6B5-50DE-428D-BAF7-CEA3B1D95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7516" y="3253467"/>
              <a:ext cx="140164" cy="57340"/>
            </a:xfrm>
            <a:custGeom>
              <a:avLst/>
              <a:gdLst>
                <a:gd name="T0" fmla="*/ 30 w 30"/>
                <a:gd name="T1" fmla="*/ 4 h 12"/>
                <a:gd name="T2" fmla="*/ 22 w 30"/>
                <a:gd name="T3" fmla="*/ 0 h 12"/>
                <a:gd name="T4" fmla="*/ 17 w 30"/>
                <a:gd name="T5" fmla="*/ 0 h 12"/>
                <a:gd name="T6" fmla="*/ 14 w 30"/>
                <a:gd name="T7" fmla="*/ 1 h 12"/>
                <a:gd name="T8" fmla="*/ 11 w 30"/>
                <a:gd name="T9" fmla="*/ 0 h 12"/>
                <a:gd name="T10" fmla="*/ 8 w 30"/>
                <a:gd name="T11" fmla="*/ 3 h 12"/>
                <a:gd name="T12" fmla="*/ 3 w 30"/>
                <a:gd name="T13" fmla="*/ 9 h 12"/>
                <a:gd name="T14" fmla="*/ 11 w 30"/>
                <a:gd name="T15" fmla="*/ 11 h 12"/>
                <a:gd name="T16" fmla="*/ 13 w 30"/>
                <a:gd name="T17" fmla="*/ 9 h 12"/>
                <a:gd name="T18" fmla="*/ 18 w 30"/>
                <a:gd name="T19" fmla="*/ 9 h 12"/>
                <a:gd name="T20" fmla="*/ 19 w 30"/>
                <a:gd name="T21" fmla="*/ 6 h 12"/>
                <a:gd name="T22" fmla="*/ 24 w 30"/>
                <a:gd name="T23" fmla="*/ 7 h 12"/>
                <a:gd name="T24" fmla="*/ 28 w 30"/>
                <a:gd name="T25" fmla="*/ 7 h 12"/>
                <a:gd name="T26" fmla="*/ 30 w 30"/>
                <a:gd name="T27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12">
                  <a:moveTo>
                    <a:pt x="30" y="4"/>
                  </a:moveTo>
                  <a:cubicBezTo>
                    <a:pt x="27" y="2"/>
                    <a:pt x="26" y="0"/>
                    <a:pt x="22" y="0"/>
                  </a:cubicBezTo>
                  <a:cubicBezTo>
                    <a:pt x="20" y="0"/>
                    <a:pt x="19" y="0"/>
                    <a:pt x="17" y="0"/>
                  </a:cubicBezTo>
                  <a:cubicBezTo>
                    <a:pt x="15" y="0"/>
                    <a:pt x="15" y="1"/>
                    <a:pt x="14" y="1"/>
                  </a:cubicBezTo>
                  <a:cubicBezTo>
                    <a:pt x="13" y="1"/>
                    <a:pt x="12" y="0"/>
                    <a:pt x="11" y="0"/>
                  </a:cubicBezTo>
                  <a:cubicBezTo>
                    <a:pt x="10" y="1"/>
                    <a:pt x="9" y="2"/>
                    <a:pt x="8" y="3"/>
                  </a:cubicBezTo>
                  <a:cubicBezTo>
                    <a:pt x="6" y="5"/>
                    <a:pt x="0" y="4"/>
                    <a:pt x="3" y="9"/>
                  </a:cubicBezTo>
                  <a:cubicBezTo>
                    <a:pt x="4" y="11"/>
                    <a:pt x="8" y="12"/>
                    <a:pt x="11" y="11"/>
                  </a:cubicBezTo>
                  <a:cubicBezTo>
                    <a:pt x="12" y="11"/>
                    <a:pt x="12" y="9"/>
                    <a:pt x="13" y="9"/>
                  </a:cubicBezTo>
                  <a:cubicBezTo>
                    <a:pt x="15" y="9"/>
                    <a:pt x="17" y="9"/>
                    <a:pt x="18" y="9"/>
                  </a:cubicBezTo>
                  <a:cubicBezTo>
                    <a:pt x="19" y="9"/>
                    <a:pt x="19" y="7"/>
                    <a:pt x="19" y="6"/>
                  </a:cubicBezTo>
                  <a:cubicBezTo>
                    <a:pt x="20" y="5"/>
                    <a:pt x="23" y="7"/>
                    <a:pt x="24" y="7"/>
                  </a:cubicBezTo>
                  <a:cubicBezTo>
                    <a:pt x="25" y="7"/>
                    <a:pt x="27" y="7"/>
                    <a:pt x="28" y="7"/>
                  </a:cubicBezTo>
                  <a:cubicBezTo>
                    <a:pt x="29" y="7"/>
                    <a:pt x="29" y="5"/>
                    <a:pt x="30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4" name="Freeform 658">
              <a:extLst>
                <a:ext uri="{FF2B5EF4-FFF2-40B4-BE49-F238E27FC236}">
                  <a16:creationId xmlns:a16="http://schemas.microsoft.com/office/drawing/2014/main" id="{D9B7081F-089F-46C2-B480-4253B15F2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2013" y="3043221"/>
              <a:ext cx="219803" cy="164057"/>
            </a:xfrm>
            <a:custGeom>
              <a:avLst/>
              <a:gdLst>
                <a:gd name="T0" fmla="*/ 11 w 47"/>
                <a:gd name="T1" fmla="*/ 29 h 35"/>
                <a:gd name="T2" fmla="*/ 18 w 47"/>
                <a:gd name="T3" fmla="*/ 30 h 35"/>
                <a:gd name="T4" fmla="*/ 23 w 47"/>
                <a:gd name="T5" fmla="*/ 33 h 35"/>
                <a:gd name="T6" fmla="*/ 25 w 47"/>
                <a:gd name="T7" fmla="*/ 31 h 35"/>
                <a:gd name="T8" fmla="*/ 29 w 47"/>
                <a:gd name="T9" fmla="*/ 32 h 35"/>
                <a:gd name="T10" fmla="*/ 33 w 47"/>
                <a:gd name="T11" fmla="*/ 32 h 35"/>
                <a:gd name="T12" fmla="*/ 36 w 47"/>
                <a:gd name="T13" fmla="*/ 33 h 35"/>
                <a:gd name="T14" fmla="*/ 38 w 47"/>
                <a:gd name="T15" fmla="*/ 28 h 35"/>
                <a:gd name="T16" fmla="*/ 42 w 47"/>
                <a:gd name="T17" fmla="*/ 27 h 35"/>
                <a:gd name="T18" fmla="*/ 40 w 47"/>
                <a:gd name="T19" fmla="*/ 22 h 35"/>
                <a:gd name="T20" fmla="*/ 44 w 47"/>
                <a:gd name="T21" fmla="*/ 21 h 35"/>
                <a:gd name="T22" fmla="*/ 45 w 47"/>
                <a:gd name="T23" fmla="*/ 17 h 35"/>
                <a:gd name="T24" fmla="*/ 42 w 47"/>
                <a:gd name="T25" fmla="*/ 15 h 35"/>
                <a:gd name="T26" fmla="*/ 39 w 47"/>
                <a:gd name="T27" fmla="*/ 11 h 35"/>
                <a:gd name="T28" fmla="*/ 38 w 47"/>
                <a:gd name="T29" fmla="*/ 6 h 35"/>
                <a:gd name="T30" fmla="*/ 35 w 47"/>
                <a:gd name="T31" fmla="*/ 2 h 35"/>
                <a:gd name="T32" fmla="*/ 33 w 47"/>
                <a:gd name="T33" fmla="*/ 2 h 35"/>
                <a:gd name="T34" fmla="*/ 30 w 47"/>
                <a:gd name="T35" fmla="*/ 1 h 35"/>
                <a:gd name="T36" fmla="*/ 28 w 47"/>
                <a:gd name="T37" fmla="*/ 2 h 35"/>
                <a:gd name="T38" fmla="*/ 25 w 47"/>
                <a:gd name="T39" fmla="*/ 0 h 35"/>
                <a:gd name="T40" fmla="*/ 22 w 47"/>
                <a:gd name="T41" fmla="*/ 2 h 35"/>
                <a:gd name="T42" fmla="*/ 17 w 47"/>
                <a:gd name="T43" fmla="*/ 3 h 35"/>
                <a:gd name="T44" fmla="*/ 17 w 47"/>
                <a:gd name="T45" fmla="*/ 6 h 35"/>
                <a:gd name="T46" fmla="*/ 13 w 47"/>
                <a:gd name="T47" fmla="*/ 9 h 35"/>
                <a:gd name="T48" fmla="*/ 12 w 47"/>
                <a:gd name="T49" fmla="*/ 13 h 35"/>
                <a:gd name="T50" fmla="*/ 8 w 47"/>
                <a:gd name="T51" fmla="*/ 14 h 35"/>
                <a:gd name="T52" fmla="*/ 1 w 47"/>
                <a:gd name="T53" fmla="*/ 16 h 35"/>
                <a:gd name="T54" fmla="*/ 2 w 47"/>
                <a:gd name="T55" fmla="*/ 24 h 35"/>
                <a:gd name="T56" fmla="*/ 1 w 47"/>
                <a:gd name="T57" fmla="*/ 27 h 35"/>
                <a:gd name="T58" fmla="*/ 1 w 47"/>
                <a:gd name="T59" fmla="*/ 31 h 35"/>
                <a:gd name="T60" fmla="*/ 5 w 47"/>
                <a:gd name="T61" fmla="*/ 30 h 35"/>
                <a:gd name="T62" fmla="*/ 11 w 47"/>
                <a:gd name="T63" fmla="*/ 2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7" h="35">
                  <a:moveTo>
                    <a:pt x="11" y="29"/>
                  </a:moveTo>
                  <a:cubicBezTo>
                    <a:pt x="14" y="29"/>
                    <a:pt x="16" y="30"/>
                    <a:pt x="18" y="30"/>
                  </a:cubicBezTo>
                  <a:cubicBezTo>
                    <a:pt x="18" y="30"/>
                    <a:pt x="23" y="33"/>
                    <a:pt x="23" y="33"/>
                  </a:cubicBezTo>
                  <a:cubicBezTo>
                    <a:pt x="23" y="32"/>
                    <a:pt x="24" y="29"/>
                    <a:pt x="25" y="31"/>
                  </a:cubicBezTo>
                  <a:cubicBezTo>
                    <a:pt x="27" y="34"/>
                    <a:pt x="28" y="29"/>
                    <a:pt x="29" y="32"/>
                  </a:cubicBezTo>
                  <a:cubicBezTo>
                    <a:pt x="30" y="34"/>
                    <a:pt x="32" y="32"/>
                    <a:pt x="33" y="32"/>
                  </a:cubicBezTo>
                  <a:cubicBezTo>
                    <a:pt x="34" y="31"/>
                    <a:pt x="36" y="35"/>
                    <a:pt x="36" y="33"/>
                  </a:cubicBezTo>
                  <a:cubicBezTo>
                    <a:pt x="37" y="31"/>
                    <a:pt x="36" y="29"/>
                    <a:pt x="38" y="28"/>
                  </a:cubicBezTo>
                  <a:cubicBezTo>
                    <a:pt x="39" y="28"/>
                    <a:pt x="41" y="27"/>
                    <a:pt x="42" y="27"/>
                  </a:cubicBezTo>
                  <a:cubicBezTo>
                    <a:pt x="41" y="26"/>
                    <a:pt x="40" y="24"/>
                    <a:pt x="40" y="22"/>
                  </a:cubicBezTo>
                  <a:cubicBezTo>
                    <a:pt x="40" y="20"/>
                    <a:pt x="42" y="22"/>
                    <a:pt x="44" y="21"/>
                  </a:cubicBezTo>
                  <a:cubicBezTo>
                    <a:pt x="46" y="21"/>
                    <a:pt x="47" y="19"/>
                    <a:pt x="45" y="17"/>
                  </a:cubicBezTo>
                  <a:cubicBezTo>
                    <a:pt x="44" y="16"/>
                    <a:pt x="43" y="17"/>
                    <a:pt x="42" y="15"/>
                  </a:cubicBezTo>
                  <a:cubicBezTo>
                    <a:pt x="41" y="14"/>
                    <a:pt x="40" y="13"/>
                    <a:pt x="39" y="11"/>
                  </a:cubicBezTo>
                  <a:cubicBezTo>
                    <a:pt x="38" y="10"/>
                    <a:pt x="38" y="8"/>
                    <a:pt x="38" y="6"/>
                  </a:cubicBezTo>
                  <a:cubicBezTo>
                    <a:pt x="39" y="4"/>
                    <a:pt x="36" y="2"/>
                    <a:pt x="35" y="2"/>
                  </a:cubicBezTo>
                  <a:cubicBezTo>
                    <a:pt x="34" y="1"/>
                    <a:pt x="34" y="2"/>
                    <a:pt x="33" y="2"/>
                  </a:cubicBezTo>
                  <a:cubicBezTo>
                    <a:pt x="31" y="3"/>
                    <a:pt x="31" y="2"/>
                    <a:pt x="30" y="1"/>
                  </a:cubicBezTo>
                  <a:cubicBezTo>
                    <a:pt x="29" y="0"/>
                    <a:pt x="29" y="2"/>
                    <a:pt x="28" y="2"/>
                  </a:cubicBezTo>
                  <a:cubicBezTo>
                    <a:pt x="27" y="2"/>
                    <a:pt x="25" y="0"/>
                    <a:pt x="25" y="0"/>
                  </a:cubicBezTo>
                  <a:cubicBezTo>
                    <a:pt x="23" y="0"/>
                    <a:pt x="23" y="2"/>
                    <a:pt x="22" y="2"/>
                  </a:cubicBezTo>
                  <a:cubicBezTo>
                    <a:pt x="20" y="3"/>
                    <a:pt x="19" y="3"/>
                    <a:pt x="17" y="3"/>
                  </a:cubicBezTo>
                  <a:cubicBezTo>
                    <a:pt x="16" y="4"/>
                    <a:pt x="17" y="6"/>
                    <a:pt x="17" y="6"/>
                  </a:cubicBezTo>
                  <a:cubicBezTo>
                    <a:pt x="16" y="8"/>
                    <a:pt x="13" y="7"/>
                    <a:pt x="13" y="9"/>
                  </a:cubicBezTo>
                  <a:cubicBezTo>
                    <a:pt x="12" y="10"/>
                    <a:pt x="12" y="11"/>
                    <a:pt x="12" y="13"/>
                  </a:cubicBezTo>
                  <a:cubicBezTo>
                    <a:pt x="12" y="14"/>
                    <a:pt x="9" y="14"/>
                    <a:pt x="8" y="14"/>
                  </a:cubicBezTo>
                  <a:cubicBezTo>
                    <a:pt x="5" y="15"/>
                    <a:pt x="4" y="16"/>
                    <a:pt x="1" y="16"/>
                  </a:cubicBezTo>
                  <a:cubicBezTo>
                    <a:pt x="2" y="19"/>
                    <a:pt x="5" y="21"/>
                    <a:pt x="2" y="24"/>
                  </a:cubicBezTo>
                  <a:cubicBezTo>
                    <a:pt x="0" y="25"/>
                    <a:pt x="0" y="26"/>
                    <a:pt x="1" y="27"/>
                  </a:cubicBezTo>
                  <a:cubicBezTo>
                    <a:pt x="3" y="28"/>
                    <a:pt x="1" y="30"/>
                    <a:pt x="1" y="31"/>
                  </a:cubicBezTo>
                  <a:cubicBezTo>
                    <a:pt x="3" y="31"/>
                    <a:pt x="4" y="31"/>
                    <a:pt x="5" y="30"/>
                  </a:cubicBezTo>
                  <a:cubicBezTo>
                    <a:pt x="7" y="29"/>
                    <a:pt x="10" y="29"/>
                    <a:pt x="11" y="2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5" name="Freeform 659">
              <a:extLst>
                <a:ext uri="{FF2B5EF4-FFF2-40B4-BE49-F238E27FC236}">
                  <a16:creationId xmlns:a16="http://schemas.microsoft.com/office/drawing/2014/main" id="{8B7AA04C-F8B6-47AD-9991-E45125B37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1045" y="3033664"/>
              <a:ext cx="135385" cy="89196"/>
            </a:xfrm>
            <a:custGeom>
              <a:avLst/>
              <a:gdLst>
                <a:gd name="T0" fmla="*/ 16 w 29"/>
                <a:gd name="T1" fmla="*/ 18 h 19"/>
                <a:gd name="T2" fmla="*/ 23 w 29"/>
                <a:gd name="T3" fmla="*/ 15 h 19"/>
                <a:gd name="T4" fmla="*/ 23 w 29"/>
                <a:gd name="T5" fmla="*/ 12 h 19"/>
                <a:gd name="T6" fmla="*/ 27 w 29"/>
                <a:gd name="T7" fmla="*/ 9 h 19"/>
                <a:gd name="T8" fmla="*/ 26 w 29"/>
                <a:gd name="T9" fmla="*/ 4 h 19"/>
                <a:gd name="T10" fmla="*/ 19 w 29"/>
                <a:gd name="T11" fmla="*/ 1 h 19"/>
                <a:gd name="T12" fmla="*/ 10 w 29"/>
                <a:gd name="T13" fmla="*/ 1 h 19"/>
                <a:gd name="T14" fmla="*/ 0 w 29"/>
                <a:gd name="T15" fmla="*/ 4 h 19"/>
                <a:gd name="T16" fmla="*/ 1 w 29"/>
                <a:gd name="T17" fmla="*/ 6 h 19"/>
                <a:gd name="T18" fmla="*/ 2 w 29"/>
                <a:gd name="T19" fmla="*/ 9 h 19"/>
                <a:gd name="T20" fmla="*/ 5 w 29"/>
                <a:gd name="T21" fmla="*/ 10 h 19"/>
                <a:gd name="T22" fmla="*/ 9 w 29"/>
                <a:gd name="T23" fmla="*/ 11 h 19"/>
                <a:gd name="T24" fmla="*/ 8 w 29"/>
                <a:gd name="T25" fmla="*/ 15 h 19"/>
                <a:gd name="T26" fmla="*/ 12 w 29"/>
                <a:gd name="T27" fmla="*/ 18 h 19"/>
                <a:gd name="T28" fmla="*/ 16 w 29"/>
                <a:gd name="T29" fmla="*/ 18 h 19"/>
                <a:gd name="T30" fmla="*/ 16 w 29"/>
                <a:gd name="T31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19">
                  <a:moveTo>
                    <a:pt x="16" y="18"/>
                  </a:moveTo>
                  <a:cubicBezTo>
                    <a:pt x="18" y="16"/>
                    <a:pt x="21" y="16"/>
                    <a:pt x="23" y="15"/>
                  </a:cubicBezTo>
                  <a:cubicBezTo>
                    <a:pt x="23" y="14"/>
                    <a:pt x="23" y="13"/>
                    <a:pt x="23" y="12"/>
                  </a:cubicBezTo>
                  <a:cubicBezTo>
                    <a:pt x="24" y="10"/>
                    <a:pt x="25" y="10"/>
                    <a:pt x="27" y="9"/>
                  </a:cubicBezTo>
                  <a:cubicBezTo>
                    <a:pt x="29" y="8"/>
                    <a:pt x="28" y="5"/>
                    <a:pt x="26" y="4"/>
                  </a:cubicBezTo>
                  <a:cubicBezTo>
                    <a:pt x="24" y="3"/>
                    <a:pt x="22" y="2"/>
                    <a:pt x="19" y="1"/>
                  </a:cubicBezTo>
                  <a:cubicBezTo>
                    <a:pt x="17" y="0"/>
                    <a:pt x="13" y="1"/>
                    <a:pt x="10" y="1"/>
                  </a:cubicBezTo>
                  <a:cubicBezTo>
                    <a:pt x="8" y="1"/>
                    <a:pt x="0" y="0"/>
                    <a:pt x="0" y="4"/>
                  </a:cubicBezTo>
                  <a:cubicBezTo>
                    <a:pt x="0" y="4"/>
                    <a:pt x="1" y="5"/>
                    <a:pt x="1" y="6"/>
                  </a:cubicBezTo>
                  <a:cubicBezTo>
                    <a:pt x="2" y="7"/>
                    <a:pt x="1" y="8"/>
                    <a:pt x="2" y="9"/>
                  </a:cubicBezTo>
                  <a:cubicBezTo>
                    <a:pt x="3" y="9"/>
                    <a:pt x="4" y="11"/>
                    <a:pt x="5" y="10"/>
                  </a:cubicBezTo>
                  <a:cubicBezTo>
                    <a:pt x="7" y="10"/>
                    <a:pt x="9" y="9"/>
                    <a:pt x="9" y="11"/>
                  </a:cubicBezTo>
                  <a:cubicBezTo>
                    <a:pt x="9" y="12"/>
                    <a:pt x="9" y="14"/>
                    <a:pt x="8" y="15"/>
                  </a:cubicBezTo>
                  <a:cubicBezTo>
                    <a:pt x="11" y="15"/>
                    <a:pt x="11" y="15"/>
                    <a:pt x="12" y="18"/>
                  </a:cubicBezTo>
                  <a:cubicBezTo>
                    <a:pt x="13" y="18"/>
                    <a:pt x="16" y="18"/>
                    <a:pt x="16" y="18"/>
                  </a:cubicBezTo>
                  <a:cubicBezTo>
                    <a:pt x="17" y="17"/>
                    <a:pt x="15" y="19"/>
                    <a:pt x="16" y="1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6" name="Freeform 660">
              <a:extLst>
                <a:ext uri="{FF2B5EF4-FFF2-40B4-BE49-F238E27FC236}">
                  <a16:creationId xmlns:a16="http://schemas.microsoft.com/office/drawing/2014/main" id="{79E02BB8-42FB-4839-8C33-766422E0E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1045" y="2977917"/>
              <a:ext cx="167242" cy="84419"/>
            </a:xfrm>
            <a:custGeom>
              <a:avLst/>
              <a:gdLst>
                <a:gd name="T0" fmla="*/ 11 w 36"/>
                <a:gd name="T1" fmla="*/ 13 h 18"/>
                <a:gd name="T2" fmla="*/ 19 w 36"/>
                <a:gd name="T3" fmla="*/ 12 h 18"/>
                <a:gd name="T4" fmla="*/ 25 w 36"/>
                <a:gd name="T5" fmla="*/ 15 h 18"/>
                <a:gd name="T6" fmla="*/ 29 w 36"/>
                <a:gd name="T7" fmla="*/ 17 h 18"/>
                <a:gd name="T8" fmla="*/ 33 w 36"/>
                <a:gd name="T9" fmla="*/ 16 h 18"/>
                <a:gd name="T10" fmla="*/ 36 w 36"/>
                <a:gd name="T11" fmla="*/ 14 h 18"/>
                <a:gd name="T12" fmla="*/ 34 w 36"/>
                <a:gd name="T13" fmla="*/ 8 h 18"/>
                <a:gd name="T14" fmla="*/ 31 w 36"/>
                <a:gd name="T15" fmla="*/ 4 h 18"/>
                <a:gd name="T16" fmla="*/ 25 w 36"/>
                <a:gd name="T17" fmla="*/ 3 h 18"/>
                <a:gd name="T18" fmla="*/ 18 w 36"/>
                <a:gd name="T19" fmla="*/ 1 h 18"/>
                <a:gd name="T20" fmla="*/ 17 w 36"/>
                <a:gd name="T21" fmla="*/ 5 h 18"/>
                <a:gd name="T22" fmla="*/ 15 w 36"/>
                <a:gd name="T23" fmla="*/ 7 h 18"/>
                <a:gd name="T24" fmla="*/ 8 w 36"/>
                <a:gd name="T25" fmla="*/ 4 h 18"/>
                <a:gd name="T26" fmla="*/ 0 w 36"/>
                <a:gd name="T27" fmla="*/ 15 h 18"/>
                <a:gd name="T28" fmla="*/ 11 w 36"/>
                <a:gd name="T29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18">
                  <a:moveTo>
                    <a:pt x="11" y="13"/>
                  </a:moveTo>
                  <a:cubicBezTo>
                    <a:pt x="14" y="13"/>
                    <a:pt x="16" y="12"/>
                    <a:pt x="19" y="12"/>
                  </a:cubicBezTo>
                  <a:cubicBezTo>
                    <a:pt x="20" y="12"/>
                    <a:pt x="24" y="14"/>
                    <a:pt x="25" y="15"/>
                  </a:cubicBezTo>
                  <a:cubicBezTo>
                    <a:pt x="26" y="16"/>
                    <a:pt x="27" y="18"/>
                    <a:pt x="29" y="17"/>
                  </a:cubicBezTo>
                  <a:cubicBezTo>
                    <a:pt x="30" y="17"/>
                    <a:pt x="31" y="16"/>
                    <a:pt x="33" y="16"/>
                  </a:cubicBezTo>
                  <a:cubicBezTo>
                    <a:pt x="34" y="16"/>
                    <a:pt x="34" y="14"/>
                    <a:pt x="36" y="14"/>
                  </a:cubicBezTo>
                  <a:cubicBezTo>
                    <a:pt x="35" y="12"/>
                    <a:pt x="33" y="9"/>
                    <a:pt x="34" y="8"/>
                  </a:cubicBezTo>
                  <a:cubicBezTo>
                    <a:pt x="35" y="6"/>
                    <a:pt x="32" y="4"/>
                    <a:pt x="31" y="4"/>
                  </a:cubicBezTo>
                  <a:cubicBezTo>
                    <a:pt x="29" y="3"/>
                    <a:pt x="27" y="5"/>
                    <a:pt x="25" y="3"/>
                  </a:cubicBezTo>
                  <a:cubicBezTo>
                    <a:pt x="22" y="1"/>
                    <a:pt x="21" y="0"/>
                    <a:pt x="18" y="1"/>
                  </a:cubicBezTo>
                  <a:cubicBezTo>
                    <a:pt x="16" y="2"/>
                    <a:pt x="17" y="3"/>
                    <a:pt x="17" y="5"/>
                  </a:cubicBezTo>
                  <a:cubicBezTo>
                    <a:pt x="16" y="6"/>
                    <a:pt x="16" y="7"/>
                    <a:pt x="15" y="7"/>
                  </a:cubicBezTo>
                  <a:cubicBezTo>
                    <a:pt x="12" y="9"/>
                    <a:pt x="10" y="5"/>
                    <a:pt x="8" y="4"/>
                  </a:cubicBezTo>
                  <a:cubicBezTo>
                    <a:pt x="3" y="0"/>
                    <a:pt x="0" y="11"/>
                    <a:pt x="0" y="15"/>
                  </a:cubicBezTo>
                  <a:cubicBezTo>
                    <a:pt x="4" y="13"/>
                    <a:pt x="7" y="13"/>
                    <a:pt x="11" y="1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7" name="Freeform 661">
              <a:extLst>
                <a:ext uri="{FF2B5EF4-FFF2-40B4-BE49-F238E27FC236}">
                  <a16:creationId xmlns:a16="http://schemas.microsoft.com/office/drawing/2014/main" id="{10F3B3BA-D0F5-4F35-ADFC-B80E15DA0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2013" y="2926949"/>
              <a:ext cx="111495" cy="70082"/>
            </a:xfrm>
            <a:custGeom>
              <a:avLst/>
              <a:gdLst>
                <a:gd name="T0" fmla="*/ 16 w 24"/>
                <a:gd name="T1" fmla="*/ 15 h 15"/>
                <a:gd name="T2" fmla="*/ 20 w 24"/>
                <a:gd name="T3" fmla="*/ 15 h 15"/>
                <a:gd name="T4" fmla="*/ 22 w 24"/>
                <a:gd name="T5" fmla="*/ 13 h 15"/>
                <a:gd name="T6" fmla="*/ 22 w 24"/>
                <a:gd name="T7" fmla="*/ 10 h 15"/>
                <a:gd name="T8" fmla="*/ 21 w 24"/>
                <a:gd name="T9" fmla="*/ 5 h 15"/>
                <a:gd name="T10" fmla="*/ 24 w 24"/>
                <a:gd name="T11" fmla="*/ 0 h 15"/>
                <a:gd name="T12" fmla="*/ 12 w 24"/>
                <a:gd name="T13" fmla="*/ 0 h 15"/>
                <a:gd name="T14" fmla="*/ 6 w 24"/>
                <a:gd name="T15" fmla="*/ 1 h 15"/>
                <a:gd name="T16" fmla="*/ 0 w 24"/>
                <a:gd name="T17" fmla="*/ 5 h 15"/>
                <a:gd name="T18" fmla="*/ 2 w 24"/>
                <a:gd name="T19" fmla="*/ 6 h 15"/>
                <a:gd name="T20" fmla="*/ 2 w 24"/>
                <a:gd name="T21" fmla="*/ 8 h 15"/>
                <a:gd name="T22" fmla="*/ 7 w 24"/>
                <a:gd name="T23" fmla="*/ 9 h 15"/>
                <a:gd name="T24" fmla="*/ 6 w 24"/>
                <a:gd name="T25" fmla="*/ 13 h 15"/>
                <a:gd name="T26" fmla="*/ 11 w 24"/>
                <a:gd name="T27" fmla="*/ 12 h 15"/>
                <a:gd name="T28" fmla="*/ 16 w 24"/>
                <a:gd name="T2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15">
                  <a:moveTo>
                    <a:pt x="16" y="15"/>
                  </a:moveTo>
                  <a:cubicBezTo>
                    <a:pt x="17" y="15"/>
                    <a:pt x="19" y="15"/>
                    <a:pt x="20" y="15"/>
                  </a:cubicBezTo>
                  <a:cubicBezTo>
                    <a:pt x="20" y="14"/>
                    <a:pt x="22" y="14"/>
                    <a:pt x="22" y="13"/>
                  </a:cubicBezTo>
                  <a:cubicBezTo>
                    <a:pt x="22" y="12"/>
                    <a:pt x="22" y="11"/>
                    <a:pt x="22" y="10"/>
                  </a:cubicBezTo>
                  <a:cubicBezTo>
                    <a:pt x="21" y="8"/>
                    <a:pt x="20" y="7"/>
                    <a:pt x="21" y="5"/>
                  </a:cubicBezTo>
                  <a:cubicBezTo>
                    <a:pt x="23" y="4"/>
                    <a:pt x="24" y="2"/>
                    <a:pt x="24" y="0"/>
                  </a:cubicBezTo>
                  <a:cubicBezTo>
                    <a:pt x="22" y="3"/>
                    <a:pt x="15" y="0"/>
                    <a:pt x="12" y="0"/>
                  </a:cubicBezTo>
                  <a:cubicBezTo>
                    <a:pt x="10" y="0"/>
                    <a:pt x="8" y="0"/>
                    <a:pt x="6" y="1"/>
                  </a:cubicBezTo>
                  <a:cubicBezTo>
                    <a:pt x="5" y="1"/>
                    <a:pt x="0" y="5"/>
                    <a:pt x="0" y="5"/>
                  </a:cubicBezTo>
                  <a:cubicBezTo>
                    <a:pt x="0" y="6"/>
                    <a:pt x="3" y="5"/>
                    <a:pt x="2" y="6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3" y="10"/>
                    <a:pt x="7" y="9"/>
                    <a:pt x="7" y="9"/>
                  </a:cubicBezTo>
                  <a:cubicBezTo>
                    <a:pt x="7" y="10"/>
                    <a:pt x="6" y="12"/>
                    <a:pt x="6" y="13"/>
                  </a:cubicBezTo>
                  <a:cubicBezTo>
                    <a:pt x="7" y="12"/>
                    <a:pt x="9" y="11"/>
                    <a:pt x="11" y="12"/>
                  </a:cubicBezTo>
                  <a:cubicBezTo>
                    <a:pt x="13" y="13"/>
                    <a:pt x="14" y="15"/>
                    <a:pt x="16" y="1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8" name="Freeform 662">
              <a:extLst>
                <a:ext uri="{FF2B5EF4-FFF2-40B4-BE49-F238E27FC236}">
                  <a16:creationId xmlns:a16="http://schemas.microsoft.com/office/drawing/2014/main" id="{ED99961E-AD9C-4D9E-BDAA-D89D4B09F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598" y="3071891"/>
              <a:ext cx="74861" cy="36635"/>
            </a:xfrm>
            <a:custGeom>
              <a:avLst/>
              <a:gdLst>
                <a:gd name="T0" fmla="*/ 16 w 16"/>
                <a:gd name="T1" fmla="*/ 4 h 8"/>
                <a:gd name="T2" fmla="*/ 12 w 16"/>
                <a:gd name="T3" fmla="*/ 2 h 8"/>
                <a:gd name="T4" fmla="*/ 8 w 16"/>
                <a:gd name="T5" fmla="*/ 0 h 8"/>
                <a:gd name="T6" fmla="*/ 7 w 16"/>
                <a:gd name="T7" fmla="*/ 3 h 8"/>
                <a:gd name="T8" fmla="*/ 5 w 16"/>
                <a:gd name="T9" fmla="*/ 2 h 8"/>
                <a:gd name="T10" fmla="*/ 2 w 16"/>
                <a:gd name="T11" fmla="*/ 3 h 8"/>
                <a:gd name="T12" fmla="*/ 0 w 16"/>
                <a:gd name="T13" fmla="*/ 5 h 8"/>
                <a:gd name="T14" fmla="*/ 0 w 16"/>
                <a:gd name="T15" fmla="*/ 6 h 8"/>
                <a:gd name="T16" fmla="*/ 2 w 16"/>
                <a:gd name="T17" fmla="*/ 6 h 8"/>
                <a:gd name="T18" fmla="*/ 8 w 16"/>
                <a:gd name="T19" fmla="*/ 7 h 8"/>
                <a:gd name="T20" fmla="*/ 16 w 16"/>
                <a:gd name="T2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8">
                  <a:moveTo>
                    <a:pt x="16" y="4"/>
                  </a:moveTo>
                  <a:cubicBezTo>
                    <a:pt x="16" y="1"/>
                    <a:pt x="14" y="2"/>
                    <a:pt x="12" y="2"/>
                  </a:cubicBezTo>
                  <a:cubicBezTo>
                    <a:pt x="11" y="3"/>
                    <a:pt x="10" y="1"/>
                    <a:pt x="8" y="0"/>
                  </a:cubicBezTo>
                  <a:cubicBezTo>
                    <a:pt x="8" y="1"/>
                    <a:pt x="8" y="2"/>
                    <a:pt x="7" y="3"/>
                  </a:cubicBezTo>
                  <a:cubicBezTo>
                    <a:pt x="6" y="3"/>
                    <a:pt x="7" y="1"/>
                    <a:pt x="5" y="2"/>
                  </a:cubicBezTo>
                  <a:cubicBezTo>
                    <a:pt x="4" y="2"/>
                    <a:pt x="2" y="2"/>
                    <a:pt x="2" y="3"/>
                  </a:cubicBezTo>
                  <a:cubicBezTo>
                    <a:pt x="1" y="5"/>
                    <a:pt x="2" y="6"/>
                    <a:pt x="0" y="5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6"/>
                    <a:pt x="1" y="6"/>
                    <a:pt x="2" y="6"/>
                  </a:cubicBezTo>
                  <a:cubicBezTo>
                    <a:pt x="4" y="7"/>
                    <a:pt x="6" y="7"/>
                    <a:pt x="8" y="7"/>
                  </a:cubicBezTo>
                  <a:cubicBezTo>
                    <a:pt x="10" y="7"/>
                    <a:pt x="16" y="8"/>
                    <a:pt x="16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9" name="Freeform 663">
              <a:extLst>
                <a:ext uri="{FF2B5EF4-FFF2-40B4-BE49-F238E27FC236}">
                  <a16:creationId xmlns:a16="http://schemas.microsoft.com/office/drawing/2014/main" id="{597B9FC3-CF84-4538-8FA6-9B5C807F0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324" y="3081447"/>
              <a:ext cx="222988" cy="195911"/>
            </a:xfrm>
            <a:custGeom>
              <a:avLst/>
              <a:gdLst>
                <a:gd name="T0" fmla="*/ 1 w 48"/>
                <a:gd name="T1" fmla="*/ 12 h 42"/>
                <a:gd name="T2" fmla="*/ 0 w 48"/>
                <a:gd name="T3" fmla="*/ 16 h 42"/>
                <a:gd name="T4" fmla="*/ 2 w 48"/>
                <a:gd name="T5" fmla="*/ 20 h 42"/>
                <a:gd name="T6" fmla="*/ 4 w 48"/>
                <a:gd name="T7" fmla="*/ 27 h 42"/>
                <a:gd name="T8" fmla="*/ 9 w 48"/>
                <a:gd name="T9" fmla="*/ 31 h 42"/>
                <a:gd name="T10" fmla="*/ 10 w 48"/>
                <a:gd name="T11" fmla="*/ 33 h 42"/>
                <a:gd name="T12" fmla="*/ 13 w 48"/>
                <a:gd name="T13" fmla="*/ 32 h 42"/>
                <a:gd name="T14" fmla="*/ 21 w 48"/>
                <a:gd name="T15" fmla="*/ 36 h 42"/>
                <a:gd name="T16" fmla="*/ 25 w 48"/>
                <a:gd name="T17" fmla="*/ 37 h 42"/>
                <a:gd name="T18" fmla="*/ 33 w 48"/>
                <a:gd name="T19" fmla="*/ 37 h 42"/>
                <a:gd name="T20" fmla="*/ 39 w 48"/>
                <a:gd name="T21" fmla="*/ 41 h 42"/>
                <a:gd name="T22" fmla="*/ 41 w 48"/>
                <a:gd name="T23" fmla="*/ 35 h 42"/>
                <a:gd name="T24" fmla="*/ 44 w 48"/>
                <a:gd name="T25" fmla="*/ 32 h 42"/>
                <a:gd name="T26" fmla="*/ 48 w 48"/>
                <a:gd name="T27" fmla="*/ 31 h 42"/>
                <a:gd name="T28" fmla="*/ 45 w 48"/>
                <a:gd name="T29" fmla="*/ 26 h 42"/>
                <a:gd name="T30" fmla="*/ 44 w 48"/>
                <a:gd name="T31" fmla="*/ 19 h 42"/>
                <a:gd name="T32" fmla="*/ 46 w 48"/>
                <a:gd name="T33" fmla="*/ 12 h 42"/>
                <a:gd name="T34" fmla="*/ 44 w 48"/>
                <a:gd name="T35" fmla="*/ 7 h 42"/>
                <a:gd name="T36" fmla="*/ 42 w 48"/>
                <a:gd name="T37" fmla="*/ 5 h 42"/>
                <a:gd name="T38" fmla="*/ 25 w 48"/>
                <a:gd name="T39" fmla="*/ 4 h 42"/>
                <a:gd name="T40" fmla="*/ 20 w 48"/>
                <a:gd name="T41" fmla="*/ 2 h 42"/>
                <a:gd name="T42" fmla="*/ 13 w 48"/>
                <a:gd name="T43" fmla="*/ 4 h 42"/>
                <a:gd name="T44" fmla="*/ 6 w 48"/>
                <a:gd name="T45" fmla="*/ 6 h 42"/>
                <a:gd name="T46" fmla="*/ 2 w 48"/>
                <a:gd name="T47" fmla="*/ 7 h 42"/>
                <a:gd name="T48" fmla="*/ 1 w 48"/>
                <a:gd name="T49" fmla="*/ 9 h 42"/>
                <a:gd name="T50" fmla="*/ 1 w 48"/>
                <a:gd name="T51" fmla="*/ 12 h 42"/>
                <a:gd name="T52" fmla="*/ 1 w 48"/>
                <a:gd name="T53" fmla="*/ 1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" h="42">
                  <a:moveTo>
                    <a:pt x="1" y="12"/>
                  </a:moveTo>
                  <a:cubicBezTo>
                    <a:pt x="1" y="13"/>
                    <a:pt x="0" y="15"/>
                    <a:pt x="0" y="16"/>
                  </a:cubicBezTo>
                  <a:cubicBezTo>
                    <a:pt x="1" y="17"/>
                    <a:pt x="2" y="19"/>
                    <a:pt x="2" y="20"/>
                  </a:cubicBezTo>
                  <a:cubicBezTo>
                    <a:pt x="2" y="22"/>
                    <a:pt x="3" y="25"/>
                    <a:pt x="4" y="27"/>
                  </a:cubicBezTo>
                  <a:cubicBezTo>
                    <a:pt x="5" y="30"/>
                    <a:pt x="8" y="29"/>
                    <a:pt x="9" y="31"/>
                  </a:cubicBezTo>
                  <a:cubicBezTo>
                    <a:pt x="9" y="31"/>
                    <a:pt x="9" y="33"/>
                    <a:pt x="10" y="33"/>
                  </a:cubicBezTo>
                  <a:cubicBezTo>
                    <a:pt x="11" y="34"/>
                    <a:pt x="12" y="32"/>
                    <a:pt x="13" y="32"/>
                  </a:cubicBezTo>
                  <a:cubicBezTo>
                    <a:pt x="15" y="31"/>
                    <a:pt x="19" y="35"/>
                    <a:pt x="21" y="36"/>
                  </a:cubicBezTo>
                  <a:cubicBezTo>
                    <a:pt x="22" y="37"/>
                    <a:pt x="23" y="39"/>
                    <a:pt x="25" y="37"/>
                  </a:cubicBezTo>
                  <a:cubicBezTo>
                    <a:pt x="26" y="36"/>
                    <a:pt x="31" y="37"/>
                    <a:pt x="33" y="37"/>
                  </a:cubicBezTo>
                  <a:cubicBezTo>
                    <a:pt x="36" y="37"/>
                    <a:pt x="37" y="39"/>
                    <a:pt x="39" y="41"/>
                  </a:cubicBezTo>
                  <a:cubicBezTo>
                    <a:pt x="40" y="42"/>
                    <a:pt x="40" y="36"/>
                    <a:pt x="41" y="35"/>
                  </a:cubicBezTo>
                  <a:cubicBezTo>
                    <a:pt x="42" y="34"/>
                    <a:pt x="43" y="33"/>
                    <a:pt x="44" y="32"/>
                  </a:cubicBezTo>
                  <a:cubicBezTo>
                    <a:pt x="45" y="32"/>
                    <a:pt x="48" y="32"/>
                    <a:pt x="48" y="31"/>
                  </a:cubicBezTo>
                  <a:cubicBezTo>
                    <a:pt x="47" y="28"/>
                    <a:pt x="47" y="27"/>
                    <a:pt x="45" y="26"/>
                  </a:cubicBezTo>
                  <a:cubicBezTo>
                    <a:pt x="43" y="24"/>
                    <a:pt x="46" y="21"/>
                    <a:pt x="44" y="19"/>
                  </a:cubicBezTo>
                  <a:cubicBezTo>
                    <a:pt x="42" y="18"/>
                    <a:pt x="47" y="14"/>
                    <a:pt x="46" y="12"/>
                  </a:cubicBezTo>
                  <a:cubicBezTo>
                    <a:pt x="45" y="10"/>
                    <a:pt x="44" y="9"/>
                    <a:pt x="44" y="7"/>
                  </a:cubicBezTo>
                  <a:cubicBezTo>
                    <a:pt x="44" y="6"/>
                    <a:pt x="44" y="5"/>
                    <a:pt x="42" y="5"/>
                  </a:cubicBezTo>
                  <a:cubicBezTo>
                    <a:pt x="37" y="3"/>
                    <a:pt x="30" y="6"/>
                    <a:pt x="25" y="4"/>
                  </a:cubicBezTo>
                  <a:cubicBezTo>
                    <a:pt x="25" y="7"/>
                    <a:pt x="21" y="2"/>
                    <a:pt x="20" y="2"/>
                  </a:cubicBezTo>
                  <a:cubicBezTo>
                    <a:pt x="17" y="0"/>
                    <a:pt x="15" y="2"/>
                    <a:pt x="13" y="4"/>
                  </a:cubicBezTo>
                  <a:cubicBezTo>
                    <a:pt x="10" y="5"/>
                    <a:pt x="8" y="6"/>
                    <a:pt x="6" y="6"/>
                  </a:cubicBezTo>
                  <a:cubicBezTo>
                    <a:pt x="5" y="7"/>
                    <a:pt x="3" y="7"/>
                    <a:pt x="2" y="7"/>
                  </a:cubicBezTo>
                  <a:cubicBezTo>
                    <a:pt x="1" y="8"/>
                    <a:pt x="3" y="9"/>
                    <a:pt x="1" y="9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1" y="14"/>
                    <a:pt x="1" y="12"/>
                    <a:pt x="1" y="1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0" name="Freeform 664">
              <a:extLst>
                <a:ext uri="{FF2B5EF4-FFF2-40B4-BE49-F238E27FC236}">
                  <a16:creationId xmlns:a16="http://schemas.microsoft.com/office/drawing/2014/main" id="{54505521-6660-4D48-8C59-B6213245C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6710" y="3286916"/>
              <a:ext cx="215025" cy="140164"/>
            </a:xfrm>
            <a:custGeom>
              <a:avLst/>
              <a:gdLst>
                <a:gd name="T0" fmla="*/ 38 w 46"/>
                <a:gd name="T1" fmla="*/ 13 h 30"/>
                <a:gd name="T2" fmla="*/ 35 w 46"/>
                <a:gd name="T3" fmla="*/ 6 h 30"/>
                <a:gd name="T4" fmla="*/ 32 w 46"/>
                <a:gd name="T5" fmla="*/ 0 h 30"/>
                <a:gd name="T6" fmla="*/ 22 w 46"/>
                <a:gd name="T7" fmla="*/ 4 h 30"/>
                <a:gd name="T8" fmla="*/ 18 w 46"/>
                <a:gd name="T9" fmla="*/ 3 h 30"/>
                <a:gd name="T10" fmla="*/ 12 w 46"/>
                <a:gd name="T11" fmla="*/ 3 h 30"/>
                <a:gd name="T12" fmla="*/ 8 w 46"/>
                <a:gd name="T13" fmla="*/ 6 h 30"/>
                <a:gd name="T14" fmla="*/ 4 w 46"/>
                <a:gd name="T15" fmla="*/ 14 h 30"/>
                <a:gd name="T16" fmla="*/ 0 w 46"/>
                <a:gd name="T17" fmla="*/ 15 h 30"/>
                <a:gd name="T18" fmla="*/ 3 w 46"/>
                <a:gd name="T19" fmla="*/ 18 h 30"/>
                <a:gd name="T20" fmla="*/ 5 w 46"/>
                <a:gd name="T21" fmla="*/ 22 h 30"/>
                <a:gd name="T22" fmla="*/ 8 w 46"/>
                <a:gd name="T23" fmla="*/ 24 h 30"/>
                <a:gd name="T24" fmla="*/ 11 w 46"/>
                <a:gd name="T25" fmla="*/ 25 h 30"/>
                <a:gd name="T26" fmla="*/ 11 w 46"/>
                <a:gd name="T27" fmla="*/ 28 h 30"/>
                <a:gd name="T28" fmla="*/ 21 w 46"/>
                <a:gd name="T29" fmla="*/ 30 h 30"/>
                <a:gd name="T30" fmla="*/ 28 w 46"/>
                <a:gd name="T31" fmla="*/ 28 h 30"/>
                <a:gd name="T32" fmla="*/ 40 w 46"/>
                <a:gd name="T33" fmla="*/ 30 h 30"/>
                <a:gd name="T34" fmla="*/ 41 w 46"/>
                <a:gd name="T35" fmla="*/ 23 h 30"/>
                <a:gd name="T36" fmla="*/ 46 w 46"/>
                <a:gd name="T37" fmla="*/ 20 h 30"/>
                <a:gd name="T38" fmla="*/ 39 w 46"/>
                <a:gd name="T39" fmla="*/ 20 h 30"/>
                <a:gd name="T40" fmla="*/ 38 w 46"/>
                <a:gd name="T41" fmla="*/ 13 h 30"/>
                <a:gd name="T42" fmla="*/ 38 w 46"/>
                <a:gd name="T43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" h="30">
                  <a:moveTo>
                    <a:pt x="38" y="13"/>
                  </a:moveTo>
                  <a:cubicBezTo>
                    <a:pt x="39" y="10"/>
                    <a:pt x="36" y="8"/>
                    <a:pt x="35" y="6"/>
                  </a:cubicBezTo>
                  <a:cubicBezTo>
                    <a:pt x="33" y="5"/>
                    <a:pt x="32" y="2"/>
                    <a:pt x="32" y="0"/>
                  </a:cubicBezTo>
                  <a:cubicBezTo>
                    <a:pt x="29" y="1"/>
                    <a:pt x="26" y="4"/>
                    <a:pt x="22" y="4"/>
                  </a:cubicBezTo>
                  <a:cubicBezTo>
                    <a:pt x="21" y="4"/>
                    <a:pt x="19" y="3"/>
                    <a:pt x="18" y="3"/>
                  </a:cubicBezTo>
                  <a:cubicBezTo>
                    <a:pt x="16" y="3"/>
                    <a:pt x="14" y="3"/>
                    <a:pt x="12" y="3"/>
                  </a:cubicBezTo>
                  <a:cubicBezTo>
                    <a:pt x="12" y="3"/>
                    <a:pt x="9" y="6"/>
                    <a:pt x="8" y="6"/>
                  </a:cubicBezTo>
                  <a:cubicBezTo>
                    <a:pt x="7" y="9"/>
                    <a:pt x="5" y="11"/>
                    <a:pt x="4" y="14"/>
                  </a:cubicBezTo>
                  <a:cubicBezTo>
                    <a:pt x="3" y="14"/>
                    <a:pt x="1" y="14"/>
                    <a:pt x="0" y="15"/>
                  </a:cubicBezTo>
                  <a:cubicBezTo>
                    <a:pt x="0" y="16"/>
                    <a:pt x="3" y="17"/>
                    <a:pt x="3" y="18"/>
                  </a:cubicBezTo>
                  <a:cubicBezTo>
                    <a:pt x="3" y="20"/>
                    <a:pt x="4" y="20"/>
                    <a:pt x="5" y="22"/>
                  </a:cubicBezTo>
                  <a:cubicBezTo>
                    <a:pt x="5" y="24"/>
                    <a:pt x="6" y="24"/>
                    <a:pt x="8" y="24"/>
                  </a:cubicBezTo>
                  <a:cubicBezTo>
                    <a:pt x="9" y="24"/>
                    <a:pt x="11" y="24"/>
                    <a:pt x="11" y="25"/>
                  </a:cubicBezTo>
                  <a:cubicBezTo>
                    <a:pt x="11" y="26"/>
                    <a:pt x="11" y="27"/>
                    <a:pt x="11" y="28"/>
                  </a:cubicBezTo>
                  <a:cubicBezTo>
                    <a:pt x="13" y="30"/>
                    <a:pt x="18" y="30"/>
                    <a:pt x="21" y="30"/>
                  </a:cubicBezTo>
                  <a:cubicBezTo>
                    <a:pt x="24" y="30"/>
                    <a:pt x="26" y="30"/>
                    <a:pt x="28" y="28"/>
                  </a:cubicBezTo>
                  <a:cubicBezTo>
                    <a:pt x="32" y="26"/>
                    <a:pt x="36" y="28"/>
                    <a:pt x="40" y="30"/>
                  </a:cubicBezTo>
                  <a:cubicBezTo>
                    <a:pt x="40" y="28"/>
                    <a:pt x="40" y="25"/>
                    <a:pt x="41" y="23"/>
                  </a:cubicBezTo>
                  <a:cubicBezTo>
                    <a:pt x="42" y="22"/>
                    <a:pt x="45" y="24"/>
                    <a:pt x="46" y="20"/>
                  </a:cubicBezTo>
                  <a:cubicBezTo>
                    <a:pt x="43" y="18"/>
                    <a:pt x="42" y="20"/>
                    <a:pt x="39" y="20"/>
                  </a:cubicBezTo>
                  <a:cubicBezTo>
                    <a:pt x="37" y="19"/>
                    <a:pt x="37" y="14"/>
                    <a:pt x="38" y="13"/>
                  </a:cubicBezTo>
                  <a:cubicBezTo>
                    <a:pt x="39" y="11"/>
                    <a:pt x="37" y="15"/>
                    <a:pt x="38" y="1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1" name="Freeform 665">
              <a:extLst>
                <a:ext uri="{FF2B5EF4-FFF2-40B4-BE49-F238E27FC236}">
                  <a16:creationId xmlns:a16="http://schemas.microsoft.com/office/drawing/2014/main" id="{5336EA4F-B33F-469E-A2D7-6E534286A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6431" y="3282137"/>
              <a:ext cx="78046" cy="93975"/>
            </a:xfrm>
            <a:custGeom>
              <a:avLst/>
              <a:gdLst>
                <a:gd name="T0" fmla="*/ 14 w 17"/>
                <a:gd name="T1" fmla="*/ 10 h 20"/>
                <a:gd name="T2" fmla="*/ 9 w 17"/>
                <a:gd name="T3" fmla="*/ 3 h 20"/>
                <a:gd name="T4" fmla="*/ 0 w 17"/>
                <a:gd name="T5" fmla="*/ 1 h 20"/>
                <a:gd name="T6" fmla="*/ 5 w 17"/>
                <a:gd name="T7" fmla="*/ 10 h 20"/>
                <a:gd name="T8" fmla="*/ 7 w 17"/>
                <a:gd name="T9" fmla="*/ 20 h 20"/>
                <a:gd name="T10" fmla="*/ 10 w 17"/>
                <a:gd name="T11" fmla="*/ 14 h 20"/>
                <a:gd name="T12" fmla="*/ 14 w 17"/>
                <a:gd name="T13" fmla="*/ 14 h 20"/>
                <a:gd name="T14" fmla="*/ 14 w 17"/>
                <a:gd name="T15" fmla="*/ 10 h 20"/>
                <a:gd name="T16" fmla="*/ 14 w 17"/>
                <a:gd name="T17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20">
                  <a:moveTo>
                    <a:pt x="14" y="10"/>
                  </a:moveTo>
                  <a:cubicBezTo>
                    <a:pt x="12" y="8"/>
                    <a:pt x="11" y="4"/>
                    <a:pt x="9" y="3"/>
                  </a:cubicBezTo>
                  <a:cubicBezTo>
                    <a:pt x="8" y="3"/>
                    <a:pt x="0" y="0"/>
                    <a:pt x="0" y="1"/>
                  </a:cubicBezTo>
                  <a:cubicBezTo>
                    <a:pt x="1" y="5"/>
                    <a:pt x="3" y="7"/>
                    <a:pt x="5" y="10"/>
                  </a:cubicBezTo>
                  <a:cubicBezTo>
                    <a:pt x="7" y="13"/>
                    <a:pt x="4" y="17"/>
                    <a:pt x="7" y="20"/>
                  </a:cubicBezTo>
                  <a:cubicBezTo>
                    <a:pt x="8" y="19"/>
                    <a:pt x="9" y="16"/>
                    <a:pt x="10" y="14"/>
                  </a:cubicBezTo>
                  <a:cubicBezTo>
                    <a:pt x="12" y="13"/>
                    <a:pt x="13" y="14"/>
                    <a:pt x="14" y="14"/>
                  </a:cubicBezTo>
                  <a:cubicBezTo>
                    <a:pt x="17" y="14"/>
                    <a:pt x="14" y="10"/>
                    <a:pt x="14" y="10"/>
                  </a:cubicBezTo>
                  <a:cubicBezTo>
                    <a:pt x="13" y="9"/>
                    <a:pt x="14" y="10"/>
                    <a:pt x="14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2" name="Freeform 666">
              <a:extLst>
                <a:ext uri="{FF2B5EF4-FFF2-40B4-BE49-F238E27FC236}">
                  <a16:creationId xmlns:a16="http://schemas.microsoft.com/office/drawing/2014/main" id="{8F384D69-DDE9-463D-8B0E-8D0A22FE2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8286" y="3333105"/>
              <a:ext cx="46190" cy="47783"/>
            </a:xfrm>
            <a:custGeom>
              <a:avLst/>
              <a:gdLst>
                <a:gd name="T0" fmla="*/ 7 w 10"/>
                <a:gd name="T1" fmla="*/ 9 h 10"/>
                <a:gd name="T2" fmla="*/ 7 w 10"/>
                <a:gd name="T3" fmla="*/ 7 h 10"/>
                <a:gd name="T4" fmla="*/ 10 w 10"/>
                <a:gd name="T5" fmla="*/ 4 h 10"/>
                <a:gd name="T6" fmla="*/ 8 w 10"/>
                <a:gd name="T7" fmla="*/ 1 h 10"/>
                <a:gd name="T8" fmla="*/ 3 w 10"/>
                <a:gd name="T9" fmla="*/ 4 h 10"/>
                <a:gd name="T10" fmla="*/ 0 w 10"/>
                <a:gd name="T11" fmla="*/ 9 h 10"/>
                <a:gd name="T12" fmla="*/ 3 w 10"/>
                <a:gd name="T13" fmla="*/ 9 h 10"/>
                <a:gd name="T14" fmla="*/ 7 w 10"/>
                <a:gd name="T15" fmla="*/ 10 h 10"/>
                <a:gd name="T16" fmla="*/ 7 w 10"/>
                <a:gd name="T17" fmla="*/ 9 h 10"/>
                <a:gd name="T18" fmla="*/ 7 w 10"/>
                <a:gd name="T19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10">
                  <a:moveTo>
                    <a:pt x="7" y="9"/>
                  </a:moveTo>
                  <a:cubicBezTo>
                    <a:pt x="6" y="8"/>
                    <a:pt x="6" y="8"/>
                    <a:pt x="7" y="7"/>
                  </a:cubicBezTo>
                  <a:cubicBezTo>
                    <a:pt x="8" y="6"/>
                    <a:pt x="9" y="5"/>
                    <a:pt x="10" y="4"/>
                  </a:cubicBezTo>
                  <a:cubicBezTo>
                    <a:pt x="10" y="4"/>
                    <a:pt x="8" y="2"/>
                    <a:pt x="8" y="1"/>
                  </a:cubicBezTo>
                  <a:cubicBezTo>
                    <a:pt x="8" y="5"/>
                    <a:pt x="3" y="0"/>
                    <a:pt x="3" y="4"/>
                  </a:cubicBezTo>
                  <a:cubicBezTo>
                    <a:pt x="3" y="6"/>
                    <a:pt x="1" y="8"/>
                    <a:pt x="0" y="9"/>
                  </a:cubicBezTo>
                  <a:cubicBezTo>
                    <a:pt x="0" y="10"/>
                    <a:pt x="2" y="9"/>
                    <a:pt x="3" y="9"/>
                  </a:cubicBezTo>
                  <a:cubicBezTo>
                    <a:pt x="5" y="9"/>
                    <a:pt x="6" y="9"/>
                    <a:pt x="7" y="10"/>
                  </a:cubicBezTo>
                  <a:cubicBezTo>
                    <a:pt x="7" y="10"/>
                    <a:pt x="7" y="9"/>
                    <a:pt x="7" y="9"/>
                  </a:cubicBezTo>
                  <a:cubicBezTo>
                    <a:pt x="6" y="8"/>
                    <a:pt x="7" y="9"/>
                    <a:pt x="7" y="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3" name="Freeform 667">
              <a:extLst>
                <a:ext uri="{FF2B5EF4-FFF2-40B4-BE49-F238E27FC236}">
                  <a16:creationId xmlns:a16="http://schemas.microsoft.com/office/drawing/2014/main" id="{D377480F-AE73-4793-9693-CB0E78784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8123" y="3407966"/>
              <a:ext cx="149721" cy="89196"/>
            </a:xfrm>
            <a:custGeom>
              <a:avLst/>
              <a:gdLst>
                <a:gd name="T0" fmla="*/ 17 w 32"/>
                <a:gd name="T1" fmla="*/ 4 h 19"/>
                <a:gd name="T2" fmla="*/ 2 w 32"/>
                <a:gd name="T3" fmla="*/ 0 h 19"/>
                <a:gd name="T4" fmla="*/ 2 w 32"/>
                <a:gd name="T5" fmla="*/ 5 h 19"/>
                <a:gd name="T6" fmla="*/ 3 w 32"/>
                <a:gd name="T7" fmla="*/ 8 h 19"/>
                <a:gd name="T8" fmla="*/ 1 w 32"/>
                <a:gd name="T9" fmla="*/ 11 h 19"/>
                <a:gd name="T10" fmla="*/ 3 w 32"/>
                <a:gd name="T11" fmla="*/ 17 h 19"/>
                <a:gd name="T12" fmla="*/ 9 w 32"/>
                <a:gd name="T13" fmla="*/ 17 h 19"/>
                <a:gd name="T14" fmla="*/ 16 w 32"/>
                <a:gd name="T15" fmla="*/ 18 h 19"/>
                <a:gd name="T16" fmla="*/ 21 w 32"/>
                <a:gd name="T17" fmla="*/ 15 h 19"/>
                <a:gd name="T18" fmla="*/ 28 w 32"/>
                <a:gd name="T19" fmla="*/ 14 h 19"/>
                <a:gd name="T20" fmla="*/ 28 w 32"/>
                <a:gd name="T21" fmla="*/ 8 h 19"/>
                <a:gd name="T22" fmla="*/ 29 w 32"/>
                <a:gd name="T23" fmla="*/ 3 h 19"/>
                <a:gd name="T24" fmla="*/ 21 w 32"/>
                <a:gd name="T25" fmla="*/ 2 h 19"/>
                <a:gd name="T26" fmla="*/ 17 w 32"/>
                <a:gd name="T27" fmla="*/ 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19">
                  <a:moveTo>
                    <a:pt x="17" y="4"/>
                  </a:moveTo>
                  <a:cubicBezTo>
                    <a:pt x="13" y="4"/>
                    <a:pt x="3" y="6"/>
                    <a:pt x="2" y="0"/>
                  </a:cubicBezTo>
                  <a:cubicBezTo>
                    <a:pt x="1" y="2"/>
                    <a:pt x="0" y="4"/>
                    <a:pt x="2" y="5"/>
                  </a:cubicBezTo>
                  <a:cubicBezTo>
                    <a:pt x="3" y="6"/>
                    <a:pt x="4" y="7"/>
                    <a:pt x="3" y="8"/>
                  </a:cubicBezTo>
                  <a:cubicBezTo>
                    <a:pt x="2" y="9"/>
                    <a:pt x="1" y="9"/>
                    <a:pt x="1" y="11"/>
                  </a:cubicBezTo>
                  <a:cubicBezTo>
                    <a:pt x="2" y="13"/>
                    <a:pt x="3" y="14"/>
                    <a:pt x="3" y="17"/>
                  </a:cubicBezTo>
                  <a:cubicBezTo>
                    <a:pt x="5" y="17"/>
                    <a:pt x="7" y="17"/>
                    <a:pt x="9" y="17"/>
                  </a:cubicBezTo>
                  <a:cubicBezTo>
                    <a:pt x="11" y="17"/>
                    <a:pt x="14" y="19"/>
                    <a:pt x="16" y="18"/>
                  </a:cubicBezTo>
                  <a:cubicBezTo>
                    <a:pt x="18" y="18"/>
                    <a:pt x="20" y="16"/>
                    <a:pt x="21" y="15"/>
                  </a:cubicBezTo>
                  <a:cubicBezTo>
                    <a:pt x="23" y="13"/>
                    <a:pt x="25" y="14"/>
                    <a:pt x="28" y="14"/>
                  </a:cubicBezTo>
                  <a:cubicBezTo>
                    <a:pt x="27" y="12"/>
                    <a:pt x="27" y="11"/>
                    <a:pt x="28" y="8"/>
                  </a:cubicBezTo>
                  <a:cubicBezTo>
                    <a:pt x="29" y="6"/>
                    <a:pt x="32" y="4"/>
                    <a:pt x="29" y="3"/>
                  </a:cubicBezTo>
                  <a:cubicBezTo>
                    <a:pt x="27" y="2"/>
                    <a:pt x="24" y="1"/>
                    <a:pt x="21" y="2"/>
                  </a:cubicBezTo>
                  <a:cubicBezTo>
                    <a:pt x="19" y="2"/>
                    <a:pt x="18" y="4"/>
                    <a:pt x="17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4" name="Freeform 668">
              <a:extLst>
                <a:ext uri="{FF2B5EF4-FFF2-40B4-BE49-F238E27FC236}">
                  <a16:creationId xmlns:a16="http://schemas.microsoft.com/office/drawing/2014/main" id="{7ABE6E98-0F6F-41D5-8E6A-9414A2DDF5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3180" y="3385667"/>
              <a:ext cx="84417" cy="70082"/>
            </a:xfrm>
            <a:custGeom>
              <a:avLst/>
              <a:gdLst>
                <a:gd name="T0" fmla="*/ 10 w 18"/>
                <a:gd name="T1" fmla="*/ 0 h 15"/>
                <a:gd name="T2" fmla="*/ 1 w 18"/>
                <a:gd name="T3" fmla="*/ 2 h 15"/>
                <a:gd name="T4" fmla="*/ 4 w 18"/>
                <a:gd name="T5" fmla="*/ 8 h 15"/>
                <a:gd name="T6" fmla="*/ 13 w 18"/>
                <a:gd name="T7" fmla="*/ 15 h 15"/>
                <a:gd name="T8" fmla="*/ 15 w 18"/>
                <a:gd name="T9" fmla="*/ 10 h 15"/>
                <a:gd name="T10" fmla="*/ 17 w 18"/>
                <a:gd name="T11" fmla="*/ 6 h 15"/>
                <a:gd name="T12" fmla="*/ 16 w 18"/>
                <a:gd name="T13" fmla="*/ 2 h 15"/>
                <a:gd name="T14" fmla="*/ 10 w 18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5">
                  <a:moveTo>
                    <a:pt x="10" y="0"/>
                  </a:moveTo>
                  <a:cubicBezTo>
                    <a:pt x="8" y="0"/>
                    <a:pt x="0" y="0"/>
                    <a:pt x="1" y="2"/>
                  </a:cubicBezTo>
                  <a:cubicBezTo>
                    <a:pt x="1" y="3"/>
                    <a:pt x="3" y="7"/>
                    <a:pt x="4" y="8"/>
                  </a:cubicBezTo>
                  <a:cubicBezTo>
                    <a:pt x="6" y="11"/>
                    <a:pt x="10" y="13"/>
                    <a:pt x="13" y="15"/>
                  </a:cubicBezTo>
                  <a:cubicBezTo>
                    <a:pt x="13" y="13"/>
                    <a:pt x="13" y="11"/>
                    <a:pt x="15" y="10"/>
                  </a:cubicBezTo>
                  <a:cubicBezTo>
                    <a:pt x="17" y="9"/>
                    <a:pt x="18" y="8"/>
                    <a:pt x="17" y="6"/>
                  </a:cubicBezTo>
                  <a:cubicBezTo>
                    <a:pt x="17" y="4"/>
                    <a:pt x="17" y="3"/>
                    <a:pt x="16" y="2"/>
                  </a:cubicBezTo>
                  <a:cubicBezTo>
                    <a:pt x="14" y="1"/>
                    <a:pt x="12" y="0"/>
                    <a:pt x="10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5" name="Freeform 669">
              <a:extLst>
                <a:ext uri="{FF2B5EF4-FFF2-40B4-BE49-F238E27FC236}">
                  <a16:creationId xmlns:a16="http://schemas.microsoft.com/office/drawing/2014/main" id="{CA899C85-9FA0-492E-B65C-C70A077BB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3705" y="3352219"/>
              <a:ext cx="103530" cy="125829"/>
            </a:xfrm>
            <a:custGeom>
              <a:avLst/>
              <a:gdLst>
                <a:gd name="T0" fmla="*/ 21 w 22"/>
                <a:gd name="T1" fmla="*/ 19 h 27"/>
                <a:gd name="T2" fmla="*/ 20 w 22"/>
                <a:gd name="T3" fmla="*/ 17 h 27"/>
                <a:gd name="T4" fmla="*/ 19 w 22"/>
                <a:gd name="T5" fmla="*/ 13 h 27"/>
                <a:gd name="T6" fmla="*/ 15 w 22"/>
                <a:gd name="T7" fmla="*/ 10 h 27"/>
                <a:gd name="T8" fmla="*/ 14 w 22"/>
                <a:gd name="T9" fmla="*/ 8 h 27"/>
                <a:gd name="T10" fmla="*/ 12 w 22"/>
                <a:gd name="T11" fmla="*/ 5 h 27"/>
                <a:gd name="T12" fmla="*/ 5 w 22"/>
                <a:gd name="T13" fmla="*/ 1 h 27"/>
                <a:gd name="T14" fmla="*/ 2 w 22"/>
                <a:gd name="T15" fmla="*/ 4 h 27"/>
                <a:gd name="T16" fmla="*/ 4 w 22"/>
                <a:gd name="T17" fmla="*/ 14 h 27"/>
                <a:gd name="T18" fmla="*/ 1 w 22"/>
                <a:gd name="T19" fmla="*/ 19 h 27"/>
                <a:gd name="T20" fmla="*/ 0 w 22"/>
                <a:gd name="T21" fmla="*/ 23 h 27"/>
                <a:gd name="T22" fmla="*/ 4 w 22"/>
                <a:gd name="T23" fmla="*/ 27 h 27"/>
                <a:gd name="T24" fmla="*/ 6 w 22"/>
                <a:gd name="T25" fmla="*/ 23 h 27"/>
                <a:gd name="T26" fmla="*/ 10 w 22"/>
                <a:gd name="T27" fmla="*/ 26 h 27"/>
                <a:gd name="T28" fmla="*/ 20 w 22"/>
                <a:gd name="T29" fmla="*/ 24 h 27"/>
                <a:gd name="T30" fmla="*/ 21 w 22"/>
                <a:gd name="T31" fmla="*/ 19 h 27"/>
                <a:gd name="T32" fmla="*/ 21 w 22"/>
                <a:gd name="T33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" h="27">
                  <a:moveTo>
                    <a:pt x="21" y="19"/>
                  </a:moveTo>
                  <a:cubicBezTo>
                    <a:pt x="22" y="18"/>
                    <a:pt x="21" y="18"/>
                    <a:pt x="20" y="17"/>
                  </a:cubicBezTo>
                  <a:cubicBezTo>
                    <a:pt x="19" y="16"/>
                    <a:pt x="19" y="15"/>
                    <a:pt x="19" y="13"/>
                  </a:cubicBezTo>
                  <a:cubicBezTo>
                    <a:pt x="21" y="10"/>
                    <a:pt x="18" y="10"/>
                    <a:pt x="15" y="10"/>
                  </a:cubicBezTo>
                  <a:cubicBezTo>
                    <a:pt x="14" y="10"/>
                    <a:pt x="14" y="9"/>
                    <a:pt x="14" y="8"/>
                  </a:cubicBezTo>
                  <a:cubicBezTo>
                    <a:pt x="13" y="6"/>
                    <a:pt x="12" y="7"/>
                    <a:pt x="12" y="5"/>
                  </a:cubicBezTo>
                  <a:cubicBezTo>
                    <a:pt x="11" y="2"/>
                    <a:pt x="9" y="0"/>
                    <a:pt x="5" y="1"/>
                  </a:cubicBezTo>
                  <a:cubicBezTo>
                    <a:pt x="2" y="2"/>
                    <a:pt x="2" y="2"/>
                    <a:pt x="2" y="4"/>
                  </a:cubicBezTo>
                  <a:cubicBezTo>
                    <a:pt x="3" y="7"/>
                    <a:pt x="4" y="10"/>
                    <a:pt x="4" y="14"/>
                  </a:cubicBezTo>
                  <a:cubicBezTo>
                    <a:pt x="5" y="17"/>
                    <a:pt x="2" y="16"/>
                    <a:pt x="1" y="19"/>
                  </a:cubicBezTo>
                  <a:cubicBezTo>
                    <a:pt x="0" y="20"/>
                    <a:pt x="0" y="22"/>
                    <a:pt x="0" y="23"/>
                  </a:cubicBezTo>
                  <a:cubicBezTo>
                    <a:pt x="0" y="25"/>
                    <a:pt x="3" y="26"/>
                    <a:pt x="4" y="27"/>
                  </a:cubicBezTo>
                  <a:cubicBezTo>
                    <a:pt x="4" y="26"/>
                    <a:pt x="4" y="23"/>
                    <a:pt x="6" y="23"/>
                  </a:cubicBezTo>
                  <a:cubicBezTo>
                    <a:pt x="8" y="23"/>
                    <a:pt x="9" y="24"/>
                    <a:pt x="10" y="26"/>
                  </a:cubicBezTo>
                  <a:cubicBezTo>
                    <a:pt x="11" y="26"/>
                    <a:pt x="18" y="24"/>
                    <a:pt x="20" y="24"/>
                  </a:cubicBezTo>
                  <a:cubicBezTo>
                    <a:pt x="18" y="22"/>
                    <a:pt x="20" y="21"/>
                    <a:pt x="21" y="19"/>
                  </a:cubicBezTo>
                  <a:cubicBezTo>
                    <a:pt x="22" y="18"/>
                    <a:pt x="20" y="20"/>
                    <a:pt x="21" y="1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6" name="Freeform 670">
              <a:extLst>
                <a:ext uri="{FF2B5EF4-FFF2-40B4-BE49-F238E27FC236}">
                  <a16:creationId xmlns:a16="http://schemas.microsoft.com/office/drawing/2014/main" id="{03E8760B-026D-472E-B3A5-3B37FDFA3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7959" y="3277359"/>
              <a:ext cx="164057" cy="89196"/>
            </a:xfrm>
            <a:custGeom>
              <a:avLst/>
              <a:gdLst>
                <a:gd name="T0" fmla="*/ 30 w 35"/>
                <a:gd name="T1" fmla="*/ 3 h 19"/>
                <a:gd name="T2" fmla="*/ 24 w 35"/>
                <a:gd name="T3" fmla="*/ 1 h 19"/>
                <a:gd name="T4" fmla="*/ 19 w 35"/>
                <a:gd name="T5" fmla="*/ 4 h 19"/>
                <a:gd name="T6" fmla="*/ 15 w 35"/>
                <a:gd name="T7" fmla="*/ 4 h 19"/>
                <a:gd name="T8" fmla="*/ 13 w 35"/>
                <a:gd name="T9" fmla="*/ 6 h 19"/>
                <a:gd name="T10" fmla="*/ 5 w 35"/>
                <a:gd name="T11" fmla="*/ 4 h 19"/>
                <a:gd name="T12" fmla="*/ 5 w 35"/>
                <a:gd name="T13" fmla="*/ 7 h 19"/>
                <a:gd name="T14" fmla="*/ 3 w 35"/>
                <a:gd name="T15" fmla="*/ 8 h 19"/>
                <a:gd name="T16" fmla="*/ 3 w 35"/>
                <a:gd name="T17" fmla="*/ 15 h 19"/>
                <a:gd name="T18" fmla="*/ 11 w 35"/>
                <a:gd name="T19" fmla="*/ 19 h 19"/>
                <a:gd name="T20" fmla="*/ 21 w 35"/>
                <a:gd name="T21" fmla="*/ 17 h 19"/>
                <a:gd name="T22" fmla="*/ 25 w 35"/>
                <a:gd name="T23" fmla="*/ 15 h 19"/>
                <a:gd name="T24" fmla="*/ 29 w 35"/>
                <a:gd name="T25" fmla="*/ 9 h 19"/>
                <a:gd name="T26" fmla="*/ 33 w 35"/>
                <a:gd name="T27" fmla="*/ 6 h 19"/>
                <a:gd name="T28" fmla="*/ 30 w 35"/>
                <a:gd name="T29" fmla="*/ 3 h 19"/>
                <a:gd name="T30" fmla="*/ 30 w 35"/>
                <a:gd name="T31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19">
                  <a:moveTo>
                    <a:pt x="30" y="3"/>
                  </a:moveTo>
                  <a:cubicBezTo>
                    <a:pt x="30" y="2"/>
                    <a:pt x="25" y="2"/>
                    <a:pt x="24" y="1"/>
                  </a:cubicBezTo>
                  <a:cubicBezTo>
                    <a:pt x="20" y="0"/>
                    <a:pt x="22" y="4"/>
                    <a:pt x="19" y="4"/>
                  </a:cubicBezTo>
                  <a:cubicBezTo>
                    <a:pt x="18" y="3"/>
                    <a:pt x="17" y="4"/>
                    <a:pt x="15" y="4"/>
                  </a:cubicBezTo>
                  <a:cubicBezTo>
                    <a:pt x="14" y="4"/>
                    <a:pt x="14" y="6"/>
                    <a:pt x="13" y="6"/>
                  </a:cubicBezTo>
                  <a:cubicBezTo>
                    <a:pt x="9" y="8"/>
                    <a:pt x="7" y="6"/>
                    <a:pt x="5" y="4"/>
                  </a:cubicBezTo>
                  <a:cubicBezTo>
                    <a:pt x="5" y="5"/>
                    <a:pt x="5" y="6"/>
                    <a:pt x="5" y="7"/>
                  </a:cubicBezTo>
                  <a:cubicBezTo>
                    <a:pt x="4" y="8"/>
                    <a:pt x="3" y="6"/>
                    <a:pt x="3" y="8"/>
                  </a:cubicBezTo>
                  <a:cubicBezTo>
                    <a:pt x="3" y="11"/>
                    <a:pt x="0" y="13"/>
                    <a:pt x="3" y="15"/>
                  </a:cubicBezTo>
                  <a:cubicBezTo>
                    <a:pt x="5" y="17"/>
                    <a:pt x="8" y="19"/>
                    <a:pt x="11" y="19"/>
                  </a:cubicBezTo>
                  <a:cubicBezTo>
                    <a:pt x="15" y="19"/>
                    <a:pt x="17" y="16"/>
                    <a:pt x="21" y="17"/>
                  </a:cubicBezTo>
                  <a:cubicBezTo>
                    <a:pt x="21" y="16"/>
                    <a:pt x="24" y="16"/>
                    <a:pt x="25" y="15"/>
                  </a:cubicBezTo>
                  <a:cubicBezTo>
                    <a:pt x="26" y="13"/>
                    <a:pt x="27" y="11"/>
                    <a:pt x="29" y="9"/>
                  </a:cubicBezTo>
                  <a:cubicBezTo>
                    <a:pt x="30" y="7"/>
                    <a:pt x="31" y="7"/>
                    <a:pt x="33" y="6"/>
                  </a:cubicBezTo>
                  <a:cubicBezTo>
                    <a:pt x="35" y="4"/>
                    <a:pt x="30" y="4"/>
                    <a:pt x="30" y="3"/>
                  </a:cubicBezTo>
                  <a:cubicBezTo>
                    <a:pt x="30" y="3"/>
                    <a:pt x="30" y="4"/>
                    <a:pt x="30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7" name="Freeform 671">
              <a:extLst>
                <a:ext uri="{FF2B5EF4-FFF2-40B4-BE49-F238E27FC236}">
                  <a16:creationId xmlns:a16="http://schemas.microsoft.com/office/drawing/2014/main" id="{C77060B8-1EB5-411E-8FB9-A11BE5433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1931" y="3478048"/>
              <a:ext cx="144943" cy="149721"/>
            </a:xfrm>
            <a:custGeom>
              <a:avLst/>
              <a:gdLst>
                <a:gd name="T0" fmla="*/ 31 w 31"/>
                <a:gd name="T1" fmla="*/ 0 h 32"/>
                <a:gd name="T2" fmla="*/ 23 w 31"/>
                <a:gd name="T3" fmla="*/ 3 h 32"/>
                <a:gd name="T4" fmla="*/ 13 w 31"/>
                <a:gd name="T5" fmla="*/ 2 h 32"/>
                <a:gd name="T6" fmla="*/ 9 w 31"/>
                <a:gd name="T7" fmla="*/ 4 h 32"/>
                <a:gd name="T8" fmla="*/ 6 w 31"/>
                <a:gd name="T9" fmla="*/ 5 h 32"/>
                <a:gd name="T10" fmla="*/ 4 w 31"/>
                <a:gd name="T11" fmla="*/ 8 h 32"/>
                <a:gd name="T12" fmla="*/ 2 w 31"/>
                <a:gd name="T13" fmla="*/ 11 h 32"/>
                <a:gd name="T14" fmla="*/ 2 w 31"/>
                <a:gd name="T15" fmla="*/ 15 h 32"/>
                <a:gd name="T16" fmla="*/ 4 w 31"/>
                <a:gd name="T17" fmla="*/ 17 h 32"/>
                <a:gd name="T18" fmla="*/ 5 w 31"/>
                <a:gd name="T19" fmla="*/ 22 h 32"/>
                <a:gd name="T20" fmla="*/ 6 w 31"/>
                <a:gd name="T21" fmla="*/ 25 h 32"/>
                <a:gd name="T22" fmla="*/ 7 w 31"/>
                <a:gd name="T23" fmla="*/ 28 h 32"/>
                <a:gd name="T24" fmla="*/ 8 w 31"/>
                <a:gd name="T25" fmla="*/ 29 h 32"/>
                <a:gd name="T26" fmla="*/ 10 w 31"/>
                <a:gd name="T27" fmla="*/ 31 h 32"/>
                <a:gd name="T28" fmla="*/ 12 w 31"/>
                <a:gd name="T29" fmla="*/ 30 h 32"/>
                <a:gd name="T30" fmla="*/ 13 w 31"/>
                <a:gd name="T31" fmla="*/ 31 h 32"/>
                <a:gd name="T32" fmla="*/ 13 w 31"/>
                <a:gd name="T33" fmla="*/ 26 h 32"/>
                <a:gd name="T34" fmla="*/ 17 w 31"/>
                <a:gd name="T35" fmla="*/ 26 h 32"/>
                <a:gd name="T36" fmla="*/ 14 w 31"/>
                <a:gd name="T37" fmla="*/ 23 h 32"/>
                <a:gd name="T38" fmla="*/ 17 w 31"/>
                <a:gd name="T39" fmla="*/ 24 h 32"/>
                <a:gd name="T40" fmla="*/ 18 w 31"/>
                <a:gd name="T41" fmla="*/ 22 h 32"/>
                <a:gd name="T42" fmla="*/ 21 w 31"/>
                <a:gd name="T43" fmla="*/ 23 h 32"/>
                <a:gd name="T44" fmla="*/ 19 w 31"/>
                <a:gd name="T45" fmla="*/ 19 h 32"/>
                <a:gd name="T46" fmla="*/ 15 w 31"/>
                <a:gd name="T47" fmla="*/ 17 h 32"/>
                <a:gd name="T48" fmla="*/ 15 w 31"/>
                <a:gd name="T49" fmla="*/ 16 h 32"/>
                <a:gd name="T50" fmla="*/ 11 w 31"/>
                <a:gd name="T51" fmla="*/ 10 h 32"/>
                <a:gd name="T52" fmla="*/ 16 w 31"/>
                <a:gd name="T53" fmla="*/ 11 h 32"/>
                <a:gd name="T54" fmla="*/ 16 w 31"/>
                <a:gd name="T55" fmla="*/ 10 h 32"/>
                <a:gd name="T56" fmla="*/ 18 w 31"/>
                <a:gd name="T57" fmla="*/ 11 h 32"/>
                <a:gd name="T58" fmla="*/ 17 w 31"/>
                <a:gd name="T59" fmla="*/ 9 h 32"/>
                <a:gd name="T60" fmla="*/ 21 w 31"/>
                <a:gd name="T61" fmla="*/ 10 h 32"/>
                <a:gd name="T62" fmla="*/ 17 w 31"/>
                <a:gd name="T63" fmla="*/ 7 h 32"/>
                <a:gd name="T64" fmla="*/ 22 w 31"/>
                <a:gd name="T65" fmla="*/ 5 h 32"/>
                <a:gd name="T66" fmla="*/ 21 w 31"/>
                <a:gd name="T67" fmla="*/ 7 h 32"/>
                <a:gd name="T68" fmla="*/ 25 w 31"/>
                <a:gd name="T69" fmla="*/ 5 h 32"/>
                <a:gd name="T70" fmla="*/ 29 w 31"/>
                <a:gd name="T71" fmla="*/ 7 h 32"/>
                <a:gd name="T72" fmla="*/ 31 w 31"/>
                <a:gd name="T7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" h="32">
                  <a:moveTo>
                    <a:pt x="31" y="0"/>
                  </a:moveTo>
                  <a:cubicBezTo>
                    <a:pt x="28" y="2"/>
                    <a:pt x="27" y="4"/>
                    <a:pt x="23" y="3"/>
                  </a:cubicBezTo>
                  <a:cubicBezTo>
                    <a:pt x="21" y="2"/>
                    <a:pt x="15" y="1"/>
                    <a:pt x="13" y="2"/>
                  </a:cubicBezTo>
                  <a:cubicBezTo>
                    <a:pt x="13" y="5"/>
                    <a:pt x="10" y="3"/>
                    <a:pt x="9" y="4"/>
                  </a:cubicBezTo>
                  <a:cubicBezTo>
                    <a:pt x="8" y="5"/>
                    <a:pt x="7" y="5"/>
                    <a:pt x="6" y="5"/>
                  </a:cubicBezTo>
                  <a:cubicBezTo>
                    <a:pt x="4" y="6"/>
                    <a:pt x="4" y="7"/>
                    <a:pt x="4" y="8"/>
                  </a:cubicBezTo>
                  <a:cubicBezTo>
                    <a:pt x="3" y="9"/>
                    <a:pt x="3" y="10"/>
                    <a:pt x="2" y="11"/>
                  </a:cubicBezTo>
                  <a:cubicBezTo>
                    <a:pt x="0" y="13"/>
                    <a:pt x="0" y="13"/>
                    <a:pt x="2" y="15"/>
                  </a:cubicBezTo>
                  <a:cubicBezTo>
                    <a:pt x="3" y="16"/>
                    <a:pt x="4" y="16"/>
                    <a:pt x="4" y="17"/>
                  </a:cubicBezTo>
                  <a:cubicBezTo>
                    <a:pt x="4" y="19"/>
                    <a:pt x="4" y="20"/>
                    <a:pt x="5" y="22"/>
                  </a:cubicBezTo>
                  <a:cubicBezTo>
                    <a:pt x="5" y="23"/>
                    <a:pt x="5" y="24"/>
                    <a:pt x="6" y="25"/>
                  </a:cubicBezTo>
                  <a:cubicBezTo>
                    <a:pt x="8" y="26"/>
                    <a:pt x="6" y="27"/>
                    <a:pt x="7" y="28"/>
                  </a:cubicBezTo>
                  <a:cubicBezTo>
                    <a:pt x="7" y="30"/>
                    <a:pt x="8" y="29"/>
                    <a:pt x="8" y="29"/>
                  </a:cubicBezTo>
                  <a:cubicBezTo>
                    <a:pt x="10" y="29"/>
                    <a:pt x="10" y="30"/>
                    <a:pt x="10" y="31"/>
                  </a:cubicBezTo>
                  <a:cubicBezTo>
                    <a:pt x="11" y="31"/>
                    <a:pt x="12" y="30"/>
                    <a:pt x="12" y="30"/>
                  </a:cubicBezTo>
                  <a:cubicBezTo>
                    <a:pt x="13" y="29"/>
                    <a:pt x="13" y="31"/>
                    <a:pt x="13" y="31"/>
                  </a:cubicBezTo>
                  <a:cubicBezTo>
                    <a:pt x="14" y="32"/>
                    <a:pt x="13" y="25"/>
                    <a:pt x="13" y="26"/>
                  </a:cubicBezTo>
                  <a:cubicBezTo>
                    <a:pt x="13" y="25"/>
                    <a:pt x="16" y="26"/>
                    <a:pt x="17" y="26"/>
                  </a:cubicBezTo>
                  <a:cubicBezTo>
                    <a:pt x="17" y="25"/>
                    <a:pt x="14" y="24"/>
                    <a:pt x="14" y="23"/>
                  </a:cubicBezTo>
                  <a:cubicBezTo>
                    <a:pt x="15" y="21"/>
                    <a:pt x="17" y="23"/>
                    <a:pt x="17" y="24"/>
                  </a:cubicBezTo>
                  <a:cubicBezTo>
                    <a:pt x="19" y="25"/>
                    <a:pt x="18" y="23"/>
                    <a:pt x="18" y="22"/>
                  </a:cubicBezTo>
                  <a:cubicBezTo>
                    <a:pt x="18" y="21"/>
                    <a:pt x="21" y="23"/>
                    <a:pt x="21" y="23"/>
                  </a:cubicBezTo>
                  <a:cubicBezTo>
                    <a:pt x="21" y="22"/>
                    <a:pt x="19" y="19"/>
                    <a:pt x="19" y="19"/>
                  </a:cubicBezTo>
                  <a:cubicBezTo>
                    <a:pt x="18" y="18"/>
                    <a:pt x="16" y="18"/>
                    <a:pt x="15" y="17"/>
                  </a:cubicBezTo>
                  <a:cubicBezTo>
                    <a:pt x="15" y="17"/>
                    <a:pt x="15" y="15"/>
                    <a:pt x="15" y="16"/>
                  </a:cubicBezTo>
                  <a:cubicBezTo>
                    <a:pt x="14" y="14"/>
                    <a:pt x="11" y="12"/>
                    <a:pt x="11" y="10"/>
                  </a:cubicBezTo>
                  <a:cubicBezTo>
                    <a:pt x="12" y="6"/>
                    <a:pt x="15" y="10"/>
                    <a:pt x="16" y="11"/>
                  </a:cubicBezTo>
                  <a:cubicBezTo>
                    <a:pt x="16" y="11"/>
                    <a:pt x="16" y="10"/>
                    <a:pt x="16" y="10"/>
                  </a:cubicBezTo>
                  <a:cubicBezTo>
                    <a:pt x="17" y="9"/>
                    <a:pt x="18" y="10"/>
                    <a:pt x="18" y="11"/>
                  </a:cubicBezTo>
                  <a:cubicBezTo>
                    <a:pt x="18" y="11"/>
                    <a:pt x="17" y="9"/>
                    <a:pt x="17" y="9"/>
                  </a:cubicBezTo>
                  <a:cubicBezTo>
                    <a:pt x="18" y="9"/>
                    <a:pt x="20" y="10"/>
                    <a:pt x="21" y="10"/>
                  </a:cubicBezTo>
                  <a:cubicBezTo>
                    <a:pt x="21" y="9"/>
                    <a:pt x="17" y="9"/>
                    <a:pt x="17" y="7"/>
                  </a:cubicBezTo>
                  <a:cubicBezTo>
                    <a:pt x="17" y="7"/>
                    <a:pt x="21" y="5"/>
                    <a:pt x="22" y="5"/>
                  </a:cubicBezTo>
                  <a:cubicBezTo>
                    <a:pt x="22" y="5"/>
                    <a:pt x="21" y="7"/>
                    <a:pt x="21" y="7"/>
                  </a:cubicBezTo>
                  <a:cubicBezTo>
                    <a:pt x="21" y="7"/>
                    <a:pt x="24" y="5"/>
                    <a:pt x="25" y="5"/>
                  </a:cubicBezTo>
                  <a:cubicBezTo>
                    <a:pt x="26" y="5"/>
                    <a:pt x="27" y="6"/>
                    <a:pt x="29" y="7"/>
                  </a:cubicBezTo>
                  <a:cubicBezTo>
                    <a:pt x="30" y="5"/>
                    <a:pt x="31" y="2"/>
                    <a:pt x="3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8" name="Freeform 672">
              <a:extLst>
                <a:ext uri="{FF2B5EF4-FFF2-40B4-BE49-F238E27FC236}">
                  <a16:creationId xmlns:a16="http://schemas.microsoft.com/office/drawing/2014/main" id="{C6FCC97D-58CD-4A43-A755-526313414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2539" y="3470083"/>
              <a:ext cx="70082" cy="46190"/>
            </a:xfrm>
            <a:custGeom>
              <a:avLst/>
              <a:gdLst>
                <a:gd name="T0" fmla="*/ 15 w 15"/>
                <a:gd name="T1" fmla="*/ 6 h 10"/>
                <a:gd name="T2" fmla="*/ 10 w 15"/>
                <a:gd name="T3" fmla="*/ 1 h 10"/>
                <a:gd name="T4" fmla="*/ 2 w 15"/>
                <a:gd name="T5" fmla="*/ 5 h 10"/>
                <a:gd name="T6" fmla="*/ 1 w 15"/>
                <a:gd name="T7" fmla="*/ 9 h 10"/>
                <a:gd name="T8" fmla="*/ 6 w 15"/>
                <a:gd name="T9" fmla="*/ 9 h 10"/>
                <a:gd name="T10" fmla="*/ 11 w 15"/>
                <a:gd name="T11" fmla="*/ 7 h 10"/>
                <a:gd name="T12" fmla="*/ 15 w 15"/>
                <a:gd name="T13" fmla="*/ 6 h 10"/>
                <a:gd name="T14" fmla="*/ 15 w 15"/>
                <a:gd name="T15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0">
                  <a:moveTo>
                    <a:pt x="15" y="6"/>
                  </a:moveTo>
                  <a:cubicBezTo>
                    <a:pt x="13" y="4"/>
                    <a:pt x="10" y="4"/>
                    <a:pt x="10" y="1"/>
                  </a:cubicBezTo>
                  <a:cubicBezTo>
                    <a:pt x="5" y="0"/>
                    <a:pt x="4" y="0"/>
                    <a:pt x="2" y="5"/>
                  </a:cubicBezTo>
                  <a:cubicBezTo>
                    <a:pt x="2" y="6"/>
                    <a:pt x="0" y="9"/>
                    <a:pt x="1" y="9"/>
                  </a:cubicBezTo>
                  <a:cubicBezTo>
                    <a:pt x="3" y="10"/>
                    <a:pt x="5" y="10"/>
                    <a:pt x="6" y="9"/>
                  </a:cubicBezTo>
                  <a:cubicBezTo>
                    <a:pt x="8" y="8"/>
                    <a:pt x="9" y="7"/>
                    <a:pt x="11" y="7"/>
                  </a:cubicBezTo>
                  <a:cubicBezTo>
                    <a:pt x="11" y="7"/>
                    <a:pt x="15" y="7"/>
                    <a:pt x="15" y="6"/>
                  </a:cubicBezTo>
                  <a:cubicBezTo>
                    <a:pt x="14" y="6"/>
                    <a:pt x="15" y="7"/>
                    <a:pt x="15" y="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9" name="Freeform 673">
              <a:extLst>
                <a:ext uri="{FF2B5EF4-FFF2-40B4-BE49-F238E27FC236}">
                  <a16:creationId xmlns:a16="http://schemas.microsoft.com/office/drawing/2014/main" id="{096CAEAF-A8A6-4F40-A13F-F82D33966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2819" y="3455750"/>
              <a:ext cx="41412" cy="84419"/>
            </a:xfrm>
            <a:custGeom>
              <a:avLst/>
              <a:gdLst>
                <a:gd name="T0" fmla="*/ 6 w 9"/>
                <a:gd name="T1" fmla="*/ 16 h 18"/>
                <a:gd name="T2" fmla="*/ 7 w 9"/>
                <a:gd name="T3" fmla="*/ 11 h 18"/>
                <a:gd name="T4" fmla="*/ 6 w 9"/>
                <a:gd name="T5" fmla="*/ 6 h 18"/>
                <a:gd name="T6" fmla="*/ 7 w 9"/>
                <a:gd name="T7" fmla="*/ 4 h 18"/>
                <a:gd name="T8" fmla="*/ 3 w 9"/>
                <a:gd name="T9" fmla="*/ 1 h 18"/>
                <a:gd name="T10" fmla="*/ 0 w 9"/>
                <a:gd name="T11" fmla="*/ 9 h 18"/>
                <a:gd name="T12" fmla="*/ 4 w 9"/>
                <a:gd name="T13" fmla="*/ 18 h 18"/>
                <a:gd name="T14" fmla="*/ 6 w 9"/>
                <a:gd name="T15" fmla="*/ 16 h 18"/>
                <a:gd name="T16" fmla="*/ 6 w 9"/>
                <a:gd name="T17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8">
                  <a:moveTo>
                    <a:pt x="6" y="16"/>
                  </a:moveTo>
                  <a:cubicBezTo>
                    <a:pt x="7" y="14"/>
                    <a:pt x="9" y="12"/>
                    <a:pt x="7" y="11"/>
                  </a:cubicBezTo>
                  <a:cubicBezTo>
                    <a:pt x="6" y="10"/>
                    <a:pt x="5" y="8"/>
                    <a:pt x="6" y="6"/>
                  </a:cubicBezTo>
                  <a:cubicBezTo>
                    <a:pt x="6" y="6"/>
                    <a:pt x="7" y="4"/>
                    <a:pt x="7" y="4"/>
                  </a:cubicBezTo>
                  <a:cubicBezTo>
                    <a:pt x="6" y="3"/>
                    <a:pt x="4" y="1"/>
                    <a:pt x="3" y="1"/>
                  </a:cubicBezTo>
                  <a:cubicBezTo>
                    <a:pt x="0" y="0"/>
                    <a:pt x="0" y="7"/>
                    <a:pt x="0" y="9"/>
                  </a:cubicBezTo>
                  <a:cubicBezTo>
                    <a:pt x="0" y="13"/>
                    <a:pt x="2" y="15"/>
                    <a:pt x="4" y="18"/>
                  </a:cubicBezTo>
                  <a:cubicBezTo>
                    <a:pt x="5" y="17"/>
                    <a:pt x="6" y="16"/>
                    <a:pt x="6" y="16"/>
                  </a:cubicBezTo>
                  <a:cubicBezTo>
                    <a:pt x="7" y="14"/>
                    <a:pt x="6" y="16"/>
                    <a:pt x="6" y="1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0" name="Freeform 674">
              <a:extLst>
                <a:ext uri="{FF2B5EF4-FFF2-40B4-BE49-F238E27FC236}">
                  <a16:creationId xmlns:a16="http://schemas.microsoft.com/office/drawing/2014/main" id="{523A6575-87A0-468F-A5EE-B909C4C34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6710" y="3465306"/>
              <a:ext cx="60525" cy="41414"/>
            </a:xfrm>
            <a:custGeom>
              <a:avLst/>
              <a:gdLst>
                <a:gd name="T0" fmla="*/ 11 w 13"/>
                <a:gd name="T1" fmla="*/ 0 h 9"/>
                <a:gd name="T2" fmla="*/ 2 w 13"/>
                <a:gd name="T3" fmla="*/ 2 h 9"/>
                <a:gd name="T4" fmla="*/ 3 w 13"/>
                <a:gd name="T5" fmla="*/ 9 h 9"/>
                <a:gd name="T6" fmla="*/ 7 w 13"/>
                <a:gd name="T7" fmla="*/ 8 h 9"/>
                <a:gd name="T8" fmla="*/ 10 w 13"/>
                <a:gd name="T9" fmla="*/ 7 h 9"/>
                <a:gd name="T10" fmla="*/ 11 w 13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9">
                  <a:moveTo>
                    <a:pt x="11" y="0"/>
                  </a:moveTo>
                  <a:cubicBezTo>
                    <a:pt x="9" y="0"/>
                    <a:pt x="2" y="0"/>
                    <a:pt x="2" y="2"/>
                  </a:cubicBezTo>
                  <a:cubicBezTo>
                    <a:pt x="0" y="4"/>
                    <a:pt x="0" y="8"/>
                    <a:pt x="3" y="9"/>
                  </a:cubicBezTo>
                  <a:cubicBezTo>
                    <a:pt x="4" y="8"/>
                    <a:pt x="6" y="9"/>
                    <a:pt x="7" y="8"/>
                  </a:cubicBezTo>
                  <a:cubicBezTo>
                    <a:pt x="8" y="8"/>
                    <a:pt x="9" y="6"/>
                    <a:pt x="10" y="7"/>
                  </a:cubicBezTo>
                  <a:cubicBezTo>
                    <a:pt x="13" y="9"/>
                    <a:pt x="11" y="1"/>
                    <a:pt x="1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1" name="Freeform 675">
              <a:extLst>
                <a:ext uri="{FF2B5EF4-FFF2-40B4-BE49-F238E27FC236}">
                  <a16:creationId xmlns:a16="http://schemas.microsoft.com/office/drawing/2014/main" id="{531F25F4-94FB-447B-A8E6-73664604F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583" y="3492382"/>
              <a:ext cx="89196" cy="74861"/>
            </a:xfrm>
            <a:custGeom>
              <a:avLst/>
              <a:gdLst>
                <a:gd name="T0" fmla="*/ 19 w 19"/>
                <a:gd name="T1" fmla="*/ 14 h 16"/>
                <a:gd name="T2" fmla="*/ 17 w 19"/>
                <a:gd name="T3" fmla="*/ 10 h 16"/>
                <a:gd name="T4" fmla="*/ 16 w 19"/>
                <a:gd name="T5" fmla="*/ 7 h 16"/>
                <a:gd name="T6" fmla="*/ 14 w 19"/>
                <a:gd name="T7" fmla="*/ 3 h 16"/>
                <a:gd name="T8" fmla="*/ 12 w 19"/>
                <a:gd name="T9" fmla="*/ 0 h 16"/>
                <a:gd name="T10" fmla="*/ 6 w 19"/>
                <a:gd name="T11" fmla="*/ 6 h 16"/>
                <a:gd name="T12" fmla="*/ 9 w 19"/>
                <a:gd name="T13" fmla="*/ 9 h 16"/>
                <a:gd name="T14" fmla="*/ 12 w 19"/>
                <a:gd name="T15" fmla="*/ 11 h 16"/>
                <a:gd name="T16" fmla="*/ 16 w 19"/>
                <a:gd name="T17" fmla="*/ 13 h 16"/>
                <a:gd name="T18" fmla="*/ 19 w 19"/>
                <a:gd name="T19" fmla="*/ 14 h 16"/>
                <a:gd name="T20" fmla="*/ 19 w 19"/>
                <a:gd name="T21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6">
                  <a:moveTo>
                    <a:pt x="19" y="14"/>
                  </a:moveTo>
                  <a:cubicBezTo>
                    <a:pt x="19" y="12"/>
                    <a:pt x="19" y="11"/>
                    <a:pt x="17" y="10"/>
                  </a:cubicBezTo>
                  <a:cubicBezTo>
                    <a:pt x="15" y="9"/>
                    <a:pt x="17" y="8"/>
                    <a:pt x="16" y="7"/>
                  </a:cubicBezTo>
                  <a:cubicBezTo>
                    <a:pt x="15" y="5"/>
                    <a:pt x="14" y="6"/>
                    <a:pt x="14" y="3"/>
                  </a:cubicBezTo>
                  <a:cubicBezTo>
                    <a:pt x="14" y="3"/>
                    <a:pt x="11" y="1"/>
                    <a:pt x="12" y="0"/>
                  </a:cubicBezTo>
                  <a:cubicBezTo>
                    <a:pt x="9" y="0"/>
                    <a:pt x="0" y="1"/>
                    <a:pt x="6" y="6"/>
                  </a:cubicBezTo>
                  <a:cubicBezTo>
                    <a:pt x="7" y="7"/>
                    <a:pt x="8" y="8"/>
                    <a:pt x="9" y="9"/>
                  </a:cubicBezTo>
                  <a:cubicBezTo>
                    <a:pt x="10" y="10"/>
                    <a:pt x="11" y="10"/>
                    <a:pt x="12" y="11"/>
                  </a:cubicBezTo>
                  <a:cubicBezTo>
                    <a:pt x="14" y="11"/>
                    <a:pt x="16" y="11"/>
                    <a:pt x="16" y="13"/>
                  </a:cubicBezTo>
                  <a:cubicBezTo>
                    <a:pt x="17" y="14"/>
                    <a:pt x="18" y="16"/>
                    <a:pt x="19" y="14"/>
                  </a:cubicBezTo>
                  <a:cubicBezTo>
                    <a:pt x="19" y="13"/>
                    <a:pt x="18" y="15"/>
                    <a:pt x="19" y="1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2" name="Freeform 676">
              <a:extLst>
                <a:ext uri="{FF2B5EF4-FFF2-40B4-BE49-F238E27FC236}">
                  <a16:creationId xmlns:a16="http://schemas.microsoft.com/office/drawing/2014/main" id="{8EC9D4E5-05FE-4DFF-AA23-5CC46D0D5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3031" y="3530609"/>
              <a:ext cx="461905" cy="391821"/>
            </a:xfrm>
            <a:custGeom>
              <a:avLst/>
              <a:gdLst>
                <a:gd name="T0" fmla="*/ 95 w 99"/>
                <a:gd name="T1" fmla="*/ 73 h 84"/>
                <a:gd name="T2" fmla="*/ 93 w 99"/>
                <a:gd name="T3" fmla="*/ 68 h 84"/>
                <a:gd name="T4" fmla="*/ 90 w 99"/>
                <a:gd name="T5" fmla="*/ 65 h 84"/>
                <a:gd name="T6" fmla="*/ 86 w 99"/>
                <a:gd name="T7" fmla="*/ 60 h 84"/>
                <a:gd name="T8" fmla="*/ 87 w 99"/>
                <a:gd name="T9" fmla="*/ 55 h 84"/>
                <a:gd name="T10" fmla="*/ 89 w 99"/>
                <a:gd name="T11" fmla="*/ 50 h 84"/>
                <a:gd name="T12" fmla="*/ 84 w 99"/>
                <a:gd name="T13" fmla="*/ 49 h 84"/>
                <a:gd name="T14" fmla="*/ 84 w 99"/>
                <a:gd name="T15" fmla="*/ 46 h 84"/>
                <a:gd name="T16" fmla="*/ 84 w 99"/>
                <a:gd name="T17" fmla="*/ 40 h 84"/>
                <a:gd name="T18" fmla="*/ 82 w 99"/>
                <a:gd name="T19" fmla="*/ 36 h 84"/>
                <a:gd name="T20" fmla="*/ 85 w 99"/>
                <a:gd name="T21" fmla="*/ 31 h 84"/>
                <a:gd name="T22" fmla="*/ 86 w 99"/>
                <a:gd name="T23" fmla="*/ 20 h 84"/>
                <a:gd name="T24" fmla="*/ 79 w 99"/>
                <a:gd name="T25" fmla="*/ 18 h 84"/>
                <a:gd name="T26" fmla="*/ 76 w 99"/>
                <a:gd name="T27" fmla="*/ 15 h 84"/>
                <a:gd name="T28" fmla="*/ 71 w 99"/>
                <a:gd name="T29" fmla="*/ 13 h 84"/>
                <a:gd name="T30" fmla="*/ 66 w 99"/>
                <a:gd name="T31" fmla="*/ 12 h 84"/>
                <a:gd name="T32" fmla="*/ 61 w 99"/>
                <a:gd name="T33" fmla="*/ 11 h 84"/>
                <a:gd name="T34" fmla="*/ 57 w 99"/>
                <a:gd name="T35" fmla="*/ 12 h 84"/>
                <a:gd name="T36" fmla="*/ 53 w 99"/>
                <a:gd name="T37" fmla="*/ 15 h 84"/>
                <a:gd name="T38" fmla="*/ 49 w 99"/>
                <a:gd name="T39" fmla="*/ 17 h 84"/>
                <a:gd name="T40" fmla="*/ 46 w 99"/>
                <a:gd name="T41" fmla="*/ 20 h 84"/>
                <a:gd name="T42" fmla="*/ 33 w 99"/>
                <a:gd name="T43" fmla="*/ 18 h 84"/>
                <a:gd name="T44" fmla="*/ 30 w 99"/>
                <a:gd name="T45" fmla="*/ 16 h 84"/>
                <a:gd name="T46" fmla="*/ 25 w 99"/>
                <a:gd name="T47" fmla="*/ 15 h 84"/>
                <a:gd name="T48" fmla="*/ 24 w 99"/>
                <a:gd name="T49" fmla="*/ 10 h 84"/>
                <a:gd name="T50" fmla="*/ 20 w 99"/>
                <a:gd name="T51" fmla="*/ 5 h 84"/>
                <a:gd name="T52" fmla="*/ 14 w 99"/>
                <a:gd name="T53" fmla="*/ 5 h 84"/>
                <a:gd name="T54" fmla="*/ 11 w 99"/>
                <a:gd name="T55" fmla="*/ 7 h 84"/>
                <a:gd name="T56" fmla="*/ 5 w 99"/>
                <a:gd name="T57" fmla="*/ 4 h 84"/>
                <a:gd name="T58" fmla="*/ 1 w 99"/>
                <a:gd name="T59" fmla="*/ 3 h 84"/>
                <a:gd name="T60" fmla="*/ 0 w 99"/>
                <a:gd name="T61" fmla="*/ 5 h 84"/>
                <a:gd name="T62" fmla="*/ 1 w 99"/>
                <a:gd name="T63" fmla="*/ 8 h 84"/>
                <a:gd name="T64" fmla="*/ 1 w 99"/>
                <a:gd name="T65" fmla="*/ 10 h 84"/>
                <a:gd name="T66" fmla="*/ 1 w 99"/>
                <a:gd name="T67" fmla="*/ 12 h 84"/>
                <a:gd name="T68" fmla="*/ 3 w 99"/>
                <a:gd name="T69" fmla="*/ 14 h 84"/>
                <a:gd name="T70" fmla="*/ 3 w 99"/>
                <a:gd name="T71" fmla="*/ 16 h 84"/>
                <a:gd name="T72" fmla="*/ 5 w 99"/>
                <a:gd name="T73" fmla="*/ 21 h 84"/>
                <a:gd name="T74" fmla="*/ 8 w 99"/>
                <a:gd name="T75" fmla="*/ 24 h 84"/>
                <a:gd name="T76" fmla="*/ 10 w 99"/>
                <a:gd name="T77" fmla="*/ 25 h 84"/>
                <a:gd name="T78" fmla="*/ 8 w 99"/>
                <a:gd name="T79" fmla="*/ 37 h 84"/>
                <a:gd name="T80" fmla="*/ 12 w 99"/>
                <a:gd name="T81" fmla="*/ 41 h 84"/>
                <a:gd name="T82" fmla="*/ 18 w 99"/>
                <a:gd name="T83" fmla="*/ 47 h 84"/>
                <a:gd name="T84" fmla="*/ 17 w 99"/>
                <a:gd name="T85" fmla="*/ 50 h 84"/>
                <a:gd name="T86" fmla="*/ 19 w 99"/>
                <a:gd name="T87" fmla="*/ 52 h 84"/>
                <a:gd name="T88" fmla="*/ 22 w 99"/>
                <a:gd name="T89" fmla="*/ 58 h 84"/>
                <a:gd name="T90" fmla="*/ 24 w 99"/>
                <a:gd name="T91" fmla="*/ 55 h 84"/>
                <a:gd name="T92" fmla="*/ 25 w 99"/>
                <a:gd name="T93" fmla="*/ 56 h 84"/>
                <a:gd name="T94" fmla="*/ 26 w 99"/>
                <a:gd name="T95" fmla="*/ 57 h 84"/>
                <a:gd name="T96" fmla="*/ 30 w 99"/>
                <a:gd name="T97" fmla="*/ 57 h 84"/>
                <a:gd name="T98" fmla="*/ 35 w 99"/>
                <a:gd name="T99" fmla="*/ 66 h 84"/>
                <a:gd name="T100" fmla="*/ 46 w 99"/>
                <a:gd name="T101" fmla="*/ 74 h 84"/>
                <a:gd name="T102" fmla="*/ 52 w 99"/>
                <a:gd name="T103" fmla="*/ 76 h 84"/>
                <a:gd name="T104" fmla="*/ 56 w 99"/>
                <a:gd name="T105" fmla="*/ 75 h 84"/>
                <a:gd name="T106" fmla="*/ 56 w 99"/>
                <a:gd name="T107" fmla="*/ 76 h 84"/>
                <a:gd name="T108" fmla="*/ 61 w 99"/>
                <a:gd name="T109" fmla="*/ 73 h 84"/>
                <a:gd name="T110" fmla="*/ 60 w 99"/>
                <a:gd name="T111" fmla="*/ 73 h 84"/>
                <a:gd name="T112" fmla="*/ 62 w 99"/>
                <a:gd name="T113" fmla="*/ 73 h 84"/>
                <a:gd name="T114" fmla="*/ 65 w 99"/>
                <a:gd name="T115" fmla="*/ 77 h 84"/>
                <a:gd name="T116" fmla="*/ 69 w 99"/>
                <a:gd name="T117" fmla="*/ 81 h 84"/>
                <a:gd name="T118" fmla="*/ 88 w 99"/>
                <a:gd name="T119" fmla="*/ 84 h 84"/>
                <a:gd name="T120" fmla="*/ 92 w 99"/>
                <a:gd name="T121" fmla="*/ 77 h 84"/>
                <a:gd name="T122" fmla="*/ 95 w 99"/>
                <a:gd name="T123" fmla="*/ 73 h 84"/>
                <a:gd name="T124" fmla="*/ 95 w 99"/>
                <a:gd name="T125" fmla="*/ 7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9" h="84">
                  <a:moveTo>
                    <a:pt x="95" y="73"/>
                  </a:moveTo>
                  <a:cubicBezTo>
                    <a:pt x="93" y="72"/>
                    <a:pt x="94" y="70"/>
                    <a:pt x="93" y="68"/>
                  </a:cubicBezTo>
                  <a:cubicBezTo>
                    <a:pt x="93" y="67"/>
                    <a:pt x="91" y="66"/>
                    <a:pt x="90" y="65"/>
                  </a:cubicBezTo>
                  <a:cubicBezTo>
                    <a:pt x="88" y="64"/>
                    <a:pt x="87" y="62"/>
                    <a:pt x="86" y="60"/>
                  </a:cubicBezTo>
                  <a:cubicBezTo>
                    <a:pt x="84" y="58"/>
                    <a:pt x="85" y="58"/>
                    <a:pt x="87" y="55"/>
                  </a:cubicBezTo>
                  <a:cubicBezTo>
                    <a:pt x="88" y="54"/>
                    <a:pt x="90" y="52"/>
                    <a:pt x="89" y="50"/>
                  </a:cubicBezTo>
                  <a:cubicBezTo>
                    <a:pt x="88" y="49"/>
                    <a:pt x="85" y="49"/>
                    <a:pt x="84" y="49"/>
                  </a:cubicBezTo>
                  <a:cubicBezTo>
                    <a:pt x="83" y="48"/>
                    <a:pt x="84" y="46"/>
                    <a:pt x="84" y="46"/>
                  </a:cubicBezTo>
                  <a:cubicBezTo>
                    <a:pt x="83" y="44"/>
                    <a:pt x="83" y="41"/>
                    <a:pt x="84" y="40"/>
                  </a:cubicBezTo>
                  <a:cubicBezTo>
                    <a:pt x="86" y="38"/>
                    <a:pt x="83" y="37"/>
                    <a:pt x="82" y="36"/>
                  </a:cubicBezTo>
                  <a:cubicBezTo>
                    <a:pt x="82" y="35"/>
                    <a:pt x="84" y="32"/>
                    <a:pt x="85" y="31"/>
                  </a:cubicBezTo>
                  <a:cubicBezTo>
                    <a:pt x="85" y="30"/>
                    <a:pt x="87" y="20"/>
                    <a:pt x="86" y="20"/>
                  </a:cubicBezTo>
                  <a:cubicBezTo>
                    <a:pt x="83" y="20"/>
                    <a:pt x="82" y="20"/>
                    <a:pt x="79" y="18"/>
                  </a:cubicBezTo>
                  <a:cubicBezTo>
                    <a:pt x="78" y="17"/>
                    <a:pt x="77" y="16"/>
                    <a:pt x="76" y="15"/>
                  </a:cubicBezTo>
                  <a:cubicBezTo>
                    <a:pt x="75" y="14"/>
                    <a:pt x="72" y="14"/>
                    <a:pt x="71" y="13"/>
                  </a:cubicBezTo>
                  <a:cubicBezTo>
                    <a:pt x="69" y="13"/>
                    <a:pt x="68" y="13"/>
                    <a:pt x="66" y="12"/>
                  </a:cubicBezTo>
                  <a:cubicBezTo>
                    <a:pt x="65" y="10"/>
                    <a:pt x="63" y="11"/>
                    <a:pt x="61" y="11"/>
                  </a:cubicBezTo>
                  <a:cubicBezTo>
                    <a:pt x="60" y="12"/>
                    <a:pt x="58" y="11"/>
                    <a:pt x="57" y="12"/>
                  </a:cubicBezTo>
                  <a:cubicBezTo>
                    <a:pt x="55" y="12"/>
                    <a:pt x="54" y="14"/>
                    <a:pt x="53" y="15"/>
                  </a:cubicBezTo>
                  <a:cubicBezTo>
                    <a:pt x="52" y="16"/>
                    <a:pt x="49" y="15"/>
                    <a:pt x="49" y="17"/>
                  </a:cubicBezTo>
                  <a:cubicBezTo>
                    <a:pt x="49" y="19"/>
                    <a:pt x="48" y="19"/>
                    <a:pt x="46" y="20"/>
                  </a:cubicBezTo>
                  <a:cubicBezTo>
                    <a:pt x="41" y="21"/>
                    <a:pt x="37" y="21"/>
                    <a:pt x="33" y="18"/>
                  </a:cubicBezTo>
                  <a:cubicBezTo>
                    <a:pt x="32" y="17"/>
                    <a:pt x="31" y="16"/>
                    <a:pt x="30" y="16"/>
                  </a:cubicBezTo>
                  <a:cubicBezTo>
                    <a:pt x="28" y="14"/>
                    <a:pt x="27" y="15"/>
                    <a:pt x="25" y="15"/>
                  </a:cubicBezTo>
                  <a:cubicBezTo>
                    <a:pt x="24" y="14"/>
                    <a:pt x="24" y="11"/>
                    <a:pt x="24" y="10"/>
                  </a:cubicBezTo>
                  <a:cubicBezTo>
                    <a:pt x="21" y="9"/>
                    <a:pt x="20" y="8"/>
                    <a:pt x="20" y="5"/>
                  </a:cubicBezTo>
                  <a:cubicBezTo>
                    <a:pt x="20" y="0"/>
                    <a:pt x="16" y="3"/>
                    <a:pt x="14" y="5"/>
                  </a:cubicBezTo>
                  <a:cubicBezTo>
                    <a:pt x="13" y="6"/>
                    <a:pt x="12" y="7"/>
                    <a:pt x="11" y="7"/>
                  </a:cubicBezTo>
                  <a:cubicBezTo>
                    <a:pt x="9" y="6"/>
                    <a:pt x="6" y="6"/>
                    <a:pt x="5" y="4"/>
                  </a:cubicBezTo>
                  <a:cubicBezTo>
                    <a:pt x="3" y="2"/>
                    <a:pt x="3" y="1"/>
                    <a:pt x="1" y="3"/>
                  </a:cubicBezTo>
                  <a:cubicBezTo>
                    <a:pt x="1" y="4"/>
                    <a:pt x="0" y="4"/>
                    <a:pt x="0" y="5"/>
                  </a:cubicBezTo>
                  <a:cubicBezTo>
                    <a:pt x="0" y="6"/>
                    <a:pt x="0" y="7"/>
                    <a:pt x="1" y="8"/>
                  </a:cubicBezTo>
                  <a:cubicBezTo>
                    <a:pt x="1" y="8"/>
                    <a:pt x="2" y="10"/>
                    <a:pt x="1" y="10"/>
                  </a:cubicBezTo>
                  <a:cubicBezTo>
                    <a:pt x="1" y="11"/>
                    <a:pt x="0" y="11"/>
                    <a:pt x="1" y="12"/>
                  </a:cubicBezTo>
                  <a:cubicBezTo>
                    <a:pt x="1" y="13"/>
                    <a:pt x="3" y="13"/>
                    <a:pt x="3" y="14"/>
                  </a:cubicBezTo>
                  <a:cubicBezTo>
                    <a:pt x="3" y="15"/>
                    <a:pt x="2" y="16"/>
                    <a:pt x="3" y="16"/>
                  </a:cubicBezTo>
                  <a:cubicBezTo>
                    <a:pt x="4" y="18"/>
                    <a:pt x="4" y="19"/>
                    <a:pt x="5" y="21"/>
                  </a:cubicBezTo>
                  <a:cubicBezTo>
                    <a:pt x="6" y="22"/>
                    <a:pt x="6" y="23"/>
                    <a:pt x="8" y="24"/>
                  </a:cubicBezTo>
                  <a:cubicBezTo>
                    <a:pt x="8" y="24"/>
                    <a:pt x="10" y="25"/>
                    <a:pt x="10" y="25"/>
                  </a:cubicBezTo>
                  <a:cubicBezTo>
                    <a:pt x="11" y="29"/>
                    <a:pt x="2" y="33"/>
                    <a:pt x="8" y="37"/>
                  </a:cubicBezTo>
                  <a:cubicBezTo>
                    <a:pt x="10" y="38"/>
                    <a:pt x="10" y="40"/>
                    <a:pt x="12" y="41"/>
                  </a:cubicBezTo>
                  <a:cubicBezTo>
                    <a:pt x="14" y="43"/>
                    <a:pt x="16" y="44"/>
                    <a:pt x="18" y="47"/>
                  </a:cubicBezTo>
                  <a:cubicBezTo>
                    <a:pt x="18" y="48"/>
                    <a:pt x="17" y="49"/>
                    <a:pt x="17" y="50"/>
                  </a:cubicBezTo>
                  <a:cubicBezTo>
                    <a:pt x="18" y="51"/>
                    <a:pt x="20" y="51"/>
                    <a:pt x="19" y="52"/>
                  </a:cubicBezTo>
                  <a:cubicBezTo>
                    <a:pt x="19" y="55"/>
                    <a:pt x="21" y="56"/>
                    <a:pt x="22" y="58"/>
                  </a:cubicBezTo>
                  <a:cubicBezTo>
                    <a:pt x="24" y="57"/>
                    <a:pt x="23" y="56"/>
                    <a:pt x="24" y="55"/>
                  </a:cubicBezTo>
                  <a:cubicBezTo>
                    <a:pt x="24" y="55"/>
                    <a:pt x="25" y="56"/>
                    <a:pt x="25" y="56"/>
                  </a:cubicBezTo>
                  <a:cubicBezTo>
                    <a:pt x="27" y="56"/>
                    <a:pt x="25" y="56"/>
                    <a:pt x="26" y="57"/>
                  </a:cubicBezTo>
                  <a:cubicBezTo>
                    <a:pt x="27" y="58"/>
                    <a:pt x="28" y="55"/>
                    <a:pt x="30" y="57"/>
                  </a:cubicBezTo>
                  <a:cubicBezTo>
                    <a:pt x="32" y="60"/>
                    <a:pt x="33" y="63"/>
                    <a:pt x="35" y="66"/>
                  </a:cubicBezTo>
                  <a:cubicBezTo>
                    <a:pt x="37" y="69"/>
                    <a:pt x="42" y="72"/>
                    <a:pt x="46" y="74"/>
                  </a:cubicBezTo>
                  <a:cubicBezTo>
                    <a:pt x="48" y="75"/>
                    <a:pt x="50" y="75"/>
                    <a:pt x="52" y="76"/>
                  </a:cubicBezTo>
                  <a:cubicBezTo>
                    <a:pt x="53" y="76"/>
                    <a:pt x="56" y="75"/>
                    <a:pt x="56" y="75"/>
                  </a:cubicBezTo>
                  <a:cubicBezTo>
                    <a:pt x="56" y="75"/>
                    <a:pt x="56" y="76"/>
                    <a:pt x="56" y="76"/>
                  </a:cubicBezTo>
                  <a:cubicBezTo>
                    <a:pt x="57" y="76"/>
                    <a:pt x="60" y="74"/>
                    <a:pt x="61" y="73"/>
                  </a:cubicBezTo>
                  <a:cubicBezTo>
                    <a:pt x="61" y="73"/>
                    <a:pt x="60" y="73"/>
                    <a:pt x="60" y="73"/>
                  </a:cubicBezTo>
                  <a:cubicBezTo>
                    <a:pt x="60" y="72"/>
                    <a:pt x="62" y="73"/>
                    <a:pt x="62" y="73"/>
                  </a:cubicBezTo>
                  <a:cubicBezTo>
                    <a:pt x="64" y="74"/>
                    <a:pt x="64" y="75"/>
                    <a:pt x="65" y="77"/>
                  </a:cubicBezTo>
                  <a:cubicBezTo>
                    <a:pt x="66" y="80"/>
                    <a:pt x="67" y="80"/>
                    <a:pt x="69" y="81"/>
                  </a:cubicBezTo>
                  <a:cubicBezTo>
                    <a:pt x="75" y="82"/>
                    <a:pt x="82" y="83"/>
                    <a:pt x="88" y="84"/>
                  </a:cubicBezTo>
                  <a:cubicBezTo>
                    <a:pt x="88" y="80"/>
                    <a:pt x="89" y="79"/>
                    <a:pt x="92" y="77"/>
                  </a:cubicBezTo>
                  <a:cubicBezTo>
                    <a:pt x="94" y="76"/>
                    <a:pt x="99" y="75"/>
                    <a:pt x="95" y="73"/>
                  </a:cubicBezTo>
                  <a:cubicBezTo>
                    <a:pt x="94" y="72"/>
                    <a:pt x="97" y="74"/>
                    <a:pt x="95" y="7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3" name="Freeform 677">
              <a:extLst>
                <a:ext uri="{FF2B5EF4-FFF2-40B4-BE49-F238E27FC236}">
                  <a16:creationId xmlns:a16="http://schemas.microsoft.com/office/drawing/2014/main" id="{15B571D2-BCEF-4BC5-BA7B-9EB280972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2588" y="3535388"/>
              <a:ext cx="36635" cy="27078"/>
            </a:xfrm>
            <a:custGeom>
              <a:avLst/>
              <a:gdLst>
                <a:gd name="T0" fmla="*/ 1 w 8"/>
                <a:gd name="T1" fmla="*/ 1 h 6"/>
                <a:gd name="T2" fmla="*/ 3 w 8"/>
                <a:gd name="T3" fmla="*/ 4 h 6"/>
                <a:gd name="T4" fmla="*/ 8 w 8"/>
                <a:gd name="T5" fmla="*/ 6 h 6"/>
                <a:gd name="T6" fmla="*/ 0 w 8"/>
                <a:gd name="T7" fmla="*/ 0 h 6"/>
                <a:gd name="T8" fmla="*/ 1 w 8"/>
                <a:gd name="T9" fmla="*/ 1 h 6"/>
                <a:gd name="T10" fmla="*/ 1 w 8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6">
                  <a:moveTo>
                    <a:pt x="1" y="1"/>
                  </a:moveTo>
                  <a:cubicBezTo>
                    <a:pt x="2" y="1"/>
                    <a:pt x="2" y="3"/>
                    <a:pt x="3" y="4"/>
                  </a:cubicBezTo>
                  <a:cubicBezTo>
                    <a:pt x="5" y="4"/>
                    <a:pt x="6" y="5"/>
                    <a:pt x="8" y="6"/>
                  </a:cubicBezTo>
                  <a:cubicBezTo>
                    <a:pt x="7" y="2"/>
                    <a:pt x="3" y="1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2" y="1"/>
                    <a:pt x="0" y="1"/>
                    <a:pt x="1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4" name="Freeform 678">
              <a:extLst>
                <a:ext uri="{FF2B5EF4-FFF2-40B4-BE49-F238E27FC236}">
                  <a16:creationId xmlns:a16="http://schemas.microsoft.com/office/drawing/2014/main" id="{8F51FF3E-597C-4C3D-A70D-DE8CEE5C9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4278" y="3422300"/>
              <a:ext cx="164057" cy="84419"/>
            </a:xfrm>
            <a:custGeom>
              <a:avLst/>
              <a:gdLst>
                <a:gd name="T0" fmla="*/ 26 w 35"/>
                <a:gd name="T1" fmla="*/ 15 h 18"/>
                <a:gd name="T2" fmla="*/ 30 w 35"/>
                <a:gd name="T3" fmla="*/ 17 h 18"/>
                <a:gd name="T4" fmla="*/ 34 w 35"/>
                <a:gd name="T5" fmla="*/ 17 h 18"/>
                <a:gd name="T6" fmla="*/ 33 w 35"/>
                <a:gd name="T7" fmla="*/ 12 h 18"/>
                <a:gd name="T8" fmla="*/ 30 w 35"/>
                <a:gd name="T9" fmla="*/ 10 h 18"/>
                <a:gd name="T10" fmla="*/ 27 w 35"/>
                <a:gd name="T11" fmla="*/ 7 h 18"/>
                <a:gd name="T12" fmla="*/ 19 w 35"/>
                <a:gd name="T13" fmla="*/ 6 h 18"/>
                <a:gd name="T14" fmla="*/ 9 w 35"/>
                <a:gd name="T15" fmla="*/ 4 h 18"/>
                <a:gd name="T16" fmla="*/ 0 w 35"/>
                <a:gd name="T17" fmla="*/ 2 h 18"/>
                <a:gd name="T18" fmla="*/ 8 w 35"/>
                <a:gd name="T19" fmla="*/ 14 h 18"/>
                <a:gd name="T20" fmla="*/ 18 w 35"/>
                <a:gd name="T21" fmla="*/ 18 h 18"/>
                <a:gd name="T22" fmla="*/ 26 w 35"/>
                <a:gd name="T23" fmla="*/ 15 h 18"/>
                <a:gd name="T24" fmla="*/ 26 w 35"/>
                <a:gd name="T25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18">
                  <a:moveTo>
                    <a:pt x="26" y="15"/>
                  </a:moveTo>
                  <a:cubicBezTo>
                    <a:pt x="27" y="14"/>
                    <a:pt x="29" y="16"/>
                    <a:pt x="30" y="17"/>
                  </a:cubicBezTo>
                  <a:cubicBezTo>
                    <a:pt x="30" y="17"/>
                    <a:pt x="34" y="17"/>
                    <a:pt x="34" y="17"/>
                  </a:cubicBezTo>
                  <a:cubicBezTo>
                    <a:pt x="35" y="16"/>
                    <a:pt x="30" y="12"/>
                    <a:pt x="33" y="12"/>
                  </a:cubicBezTo>
                  <a:cubicBezTo>
                    <a:pt x="32" y="11"/>
                    <a:pt x="30" y="11"/>
                    <a:pt x="30" y="10"/>
                  </a:cubicBezTo>
                  <a:cubicBezTo>
                    <a:pt x="30" y="8"/>
                    <a:pt x="29" y="7"/>
                    <a:pt x="27" y="7"/>
                  </a:cubicBezTo>
                  <a:cubicBezTo>
                    <a:pt x="24" y="7"/>
                    <a:pt x="22" y="8"/>
                    <a:pt x="19" y="6"/>
                  </a:cubicBezTo>
                  <a:cubicBezTo>
                    <a:pt x="16" y="5"/>
                    <a:pt x="13" y="5"/>
                    <a:pt x="9" y="4"/>
                  </a:cubicBezTo>
                  <a:cubicBezTo>
                    <a:pt x="6" y="3"/>
                    <a:pt x="4" y="0"/>
                    <a:pt x="0" y="2"/>
                  </a:cubicBezTo>
                  <a:cubicBezTo>
                    <a:pt x="3" y="6"/>
                    <a:pt x="11" y="7"/>
                    <a:pt x="8" y="14"/>
                  </a:cubicBezTo>
                  <a:cubicBezTo>
                    <a:pt x="11" y="14"/>
                    <a:pt x="18" y="14"/>
                    <a:pt x="18" y="18"/>
                  </a:cubicBezTo>
                  <a:cubicBezTo>
                    <a:pt x="18" y="15"/>
                    <a:pt x="24" y="15"/>
                    <a:pt x="26" y="15"/>
                  </a:cubicBezTo>
                  <a:cubicBezTo>
                    <a:pt x="27" y="14"/>
                    <a:pt x="19" y="15"/>
                    <a:pt x="26" y="1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5" name="Freeform 679">
              <a:extLst>
                <a:ext uri="{FF2B5EF4-FFF2-40B4-BE49-F238E27FC236}">
                  <a16:creationId xmlns:a16="http://schemas.microsoft.com/office/drawing/2014/main" id="{C9A44002-E92C-4DBC-B8FE-EC897F251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7367" y="3478048"/>
              <a:ext cx="125829" cy="98753"/>
            </a:xfrm>
            <a:custGeom>
              <a:avLst/>
              <a:gdLst>
                <a:gd name="T0" fmla="*/ 8 w 27"/>
                <a:gd name="T1" fmla="*/ 2 h 21"/>
                <a:gd name="T2" fmla="*/ 10 w 27"/>
                <a:gd name="T3" fmla="*/ 5 h 21"/>
                <a:gd name="T4" fmla="*/ 7 w 27"/>
                <a:gd name="T5" fmla="*/ 5 h 21"/>
                <a:gd name="T6" fmla="*/ 4 w 27"/>
                <a:gd name="T7" fmla="*/ 3 h 21"/>
                <a:gd name="T8" fmla="*/ 4 w 27"/>
                <a:gd name="T9" fmla="*/ 7 h 21"/>
                <a:gd name="T10" fmla="*/ 6 w 27"/>
                <a:gd name="T11" fmla="*/ 11 h 21"/>
                <a:gd name="T12" fmla="*/ 8 w 27"/>
                <a:gd name="T13" fmla="*/ 14 h 21"/>
                <a:gd name="T14" fmla="*/ 9 w 27"/>
                <a:gd name="T15" fmla="*/ 17 h 21"/>
                <a:gd name="T16" fmla="*/ 16 w 27"/>
                <a:gd name="T17" fmla="*/ 13 h 21"/>
                <a:gd name="T18" fmla="*/ 17 w 27"/>
                <a:gd name="T19" fmla="*/ 16 h 21"/>
                <a:gd name="T20" fmla="*/ 21 w 27"/>
                <a:gd name="T21" fmla="*/ 21 h 21"/>
                <a:gd name="T22" fmla="*/ 21 w 27"/>
                <a:gd name="T23" fmla="*/ 18 h 21"/>
                <a:gd name="T24" fmla="*/ 23 w 27"/>
                <a:gd name="T25" fmla="*/ 16 h 21"/>
                <a:gd name="T26" fmla="*/ 25 w 27"/>
                <a:gd name="T27" fmla="*/ 11 h 21"/>
                <a:gd name="T28" fmla="*/ 19 w 27"/>
                <a:gd name="T29" fmla="*/ 1 h 21"/>
                <a:gd name="T30" fmla="*/ 12 w 27"/>
                <a:gd name="T31" fmla="*/ 2 h 21"/>
                <a:gd name="T32" fmla="*/ 9 w 27"/>
                <a:gd name="T33" fmla="*/ 0 h 21"/>
                <a:gd name="T34" fmla="*/ 8 w 27"/>
                <a:gd name="T35" fmla="*/ 2 h 21"/>
                <a:gd name="T36" fmla="*/ 8 w 27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21">
                  <a:moveTo>
                    <a:pt x="8" y="2"/>
                  </a:moveTo>
                  <a:cubicBezTo>
                    <a:pt x="8" y="2"/>
                    <a:pt x="11" y="4"/>
                    <a:pt x="10" y="5"/>
                  </a:cubicBezTo>
                  <a:cubicBezTo>
                    <a:pt x="10" y="5"/>
                    <a:pt x="7" y="5"/>
                    <a:pt x="7" y="5"/>
                  </a:cubicBezTo>
                  <a:cubicBezTo>
                    <a:pt x="5" y="5"/>
                    <a:pt x="5" y="3"/>
                    <a:pt x="4" y="3"/>
                  </a:cubicBezTo>
                  <a:cubicBezTo>
                    <a:pt x="0" y="2"/>
                    <a:pt x="4" y="6"/>
                    <a:pt x="4" y="7"/>
                  </a:cubicBezTo>
                  <a:cubicBezTo>
                    <a:pt x="4" y="10"/>
                    <a:pt x="7" y="8"/>
                    <a:pt x="6" y="11"/>
                  </a:cubicBezTo>
                  <a:cubicBezTo>
                    <a:pt x="5" y="13"/>
                    <a:pt x="7" y="13"/>
                    <a:pt x="8" y="14"/>
                  </a:cubicBezTo>
                  <a:cubicBezTo>
                    <a:pt x="9" y="14"/>
                    <a:pt x="9" y="16"/>
                    <a:pt x="9" y="17"/>
                  </a:cubicBezTo>
                  <a:cubicBezTo>
                    <a:pt x="10" y="16"/>
                    <a:pt x="14" y="14"/>
                    <a:pt x="16" y="13"/>
                  </a:cubicBezTo>
                  <a:cubicBezTo>
                    <a:pt x="17" y="13"/>
                    <a:pt x="17" y="15"/>
                    <a:pt x="17" y="16"/>
                  </a:cubicBezTo>
                  <a:cubicBezTo>
                    <a:pt x="17" y="19"/>
                    <a:pt x="18" y="20"/>
                    <a:pt x="21" y="21"/>
                  </a:cubicBezTo>
                  <a:cubicBezTo>
                    <a:pt x="21" y="20"/>
                    <a:pt x="21" y="18"/>
                    <a:pt x="21" y="18"/>
                  </a:cubicBezTo>
                  <a:cubicBezTo>
                    <a:pt x="22" y="17"/>
                    <a:pt x="23" y="17"/>
                    <a:pt x="23" y="16"/>
                  </a:cubicBezTo>
                  <a:cubicBezTo>
                    <a:pt x="24" y="14"/>
                    <a:pt x="24" y="12"/>
                    <a:pt x="25" y="11"/>
                  </a:cubicBezTo>
                  <a:cubicBezTo>
                    <a:pt x="27" y="8"/>
                    <a:pt x="21" y="2"/>
                    <a:pt x="19" y="1"/>
                  </a:cubicBezTo>
                  <a:cubicBezTo>
                    <a:pt x="17" y="4"/>
                    <a:pt x="15" y="4"/>
                    <a:pt x="12" y="2"/>
                  </a:cubicBezTo>
                  <a:cubicBezTo>
                    <a:pt x="12" y="1"/>
                    <a:pt x="10" y="0"/>
                    <a:pt x="9" y="0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9" y="3"/>
                    <a:pt x="7" y="0"/>
                    <a:pt x="8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6" name="Freeform 680">
              <a:extLst>
                <a:ext uri="{FF2B5EF4-FFF2-40B4-BE49-F238E27FC236}">
                  <a16:creationId xmlns:a16="http://schemas.microsoft.com/office/drawing/2014/main" id="{145AB059-C5B3-4CA6-9EF2-5F21AADB9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8778" y="3787046"/>
              <a:ext cx="41412" cy="47783"/>
            </a:xfrm>
            <a:custGeom>
              <a:avLst/>
              <a:gdLst>
                <a:gd name="T0" fmla="*/ 3 w 9"/>
                <a:gd name="T1" fmla="*/ 2 h 10"/>
                <a:gd name="T2" fmla="*/ 0 w 9"/>
                <a:gd name="T3" fmla="*/ 7 h 10"/>
                <a:gd name="T4" fmla="*/ 4 w 9"/>
                <a:gd name="T5" fmla="*/ 8 h 10"/>
                <a:gd name="T6" fmla="*/ 9 w 9"/>
                <a:gd name="T7" fmla="*/ 10 h 10"/>
                <a:gd name="T8" fmla="*/ 7 w 9"/>
                <a:gd name="T9" fmla="*/ 5 h 10"/>
                <a:gd name="T10" fmla="*/ 8 w 9"/>
                <a:gd name="T11" fmla="*/ 3 h 10"/>
                <a:gd name="T12" fmla="*/ 3 w 9"/>
                <a:gd name="T13" fmla="*/ 2 h 10"/>
                <a:gd name="T14" fmla="*/ 3 w 9"/>
                <a:gd name="T1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0">
                  <a:moveTo>
                    <a:pt x="3" y="2"/>
                  </a:moveTo>
                  <a:cubicBezTo>
                    <a:pt x="1" y="3"/>
                    <a:pt x="0" y="5"/>
                    <a:pt x="0" y="7"/>
                  </a:cubicBezTo>
                  <a:cubicBezTo>
                    <a:pt x="1" y="7"/>
                    <a:pt x="4" y="7"/>
                    <a:pt x="4" y="8"/>
                  </a:cubicBezTo>
                  <a:cubicBezTo>
                    <a:pt x="6" y="10"/>
                    <a:pt x="7" y="10"/>
                    <a:pt x="9" y="10"/>
                  </a:cubicBezTo>
                  <a:cubicBezTo>
                    <a:pt x="9" y="10"/>
                    <a:pt x="7" y="5"/>
                    <a:pt x="7" y="5"/>
                  </a:cubicBezTo>
                  <a:cubicBezTo>
                    <a:pt x="8" y="5"/>
                    <a:pt x="9" y="5"/>
                    <a:pt x="8" y="3"/>
                  </a:cubicBezTo>
                  <a:cubicBezTo>
                    <a:pt x="6" y="2"/>
                    <a:pt x="5" y="0"/>
                    <a:pt x="3" y="2"/>
                  </a:cubicBezTo>
                  <a:cubicBezTo>
                    <a:pt x="1" y="4"/>
                    <a:pt x="4" y="1"/>
                    <a:pt x="3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7" name="Freeform 681">
              <a:extLst>
                <a:ext uri="{FF2B5EF4-FFF2-40B4-BE49-F238E27FC236}">
                  <a16:creationId xmlns:a16="http://schemas.microsoft.com/office/drawing/2014/main" id="{2A1166FB-746F-46CE-800F-60D41117C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7564" y="3610247"/>
              <a:ext cx="162463" cy="125829"/>
            </a:xfrm>
            <a:custGeom>
              <a:avLst/>
              <a:gdLst>
                <a:gd name="T0" fmla="*/ 29 w 35"/>
                <a:gd name="T1" fmla="*/ 10 h 27"/>
                <a:gd name="T2" fmla="*/ 30 w 35"/>
                <a:gd name="T3" fmla="*/ 7 h 27"/>
                <a:gd name="T4" fmla="*/ 29 w 35"/>
                <a:gd name="T5" fmla="*/ 5 h 27"/>
                <a:gd name="T6" fmla="*/ 35 w 35"/>
                <a:gd name="T7" fmla="*/ 0 h 27"/>
                <a:gd name="T8" fmla="*/ 25 w 35"/>
                <a:gd name="T9" fmla="*/ 1 h 27"/>
                <a:gd name="T10" fmla="*/ 19 w 35"/>
                <a:gd name="T11" fmla="*/ 2 h 27"/>
                <a:gd name="T12" fmla="*/ 13 w 35"/>
                <a:gd name="T13" fmla="*/ 2 h 27"/>
                <a:gd name="T14" fmla="*/ 8 w 35"/>
                <a:gd name="T15" fmla="*/ 2 h 27"/>
                <a:gd name="T16" fmla="*/ 7 w 35"/>
                <a:gd name="T17" fmla="*/ 4 h 27"/>
                <a:gd name="T18" fmla="*/ 6 w 35"/>
                <a:gd name="T19" fmla="*/ 6 h 27"/>
                <a:gd name="T20" fmla="*/ 3 w 35"/>
                <a:gd name="T21" fmla="*/ 6 h 27"/>
                <a:gd name="T22" fmla="*/ 3 w 35"/>
                <a:gd name="T23" fmla="*/ 10 h 27"/>
                <a:gd name="T24" fmla="*/ 4 w 35"/>
                <a:gd name="T25" fmla="*/ 14 h 27"/>
                <a:gd name="T26" fmla="*/ 2 w 35"/>
                <a:gd name="T27" fmla="*/ 22 h 27"/>
                <a:gd name="T28" fmla="*/ 7 w 35"/>
                <a:gd name="T29" fmla="*/ 27 h 27"/>
                <a:gd name="T30" fmla="*/ 13 w 35"/>
                <a:gd name="T31" fmla="*/ 24 h 27"/>
                <a:gd name="T32" fmla="*/ 22 w 35"/>
                <a:gd name="T33" fmla="*/ 19 h 27"/>
                <a:gd name="T34" fmla="*/ 28 w 35"/>
                <a:gd name="T35" fmla="*/ 15 h 27"/>
                <a:gd name="T36" fmla="*/ 29 w 35"/>
                <a:gd name="T37" fmla="*/ 10 h 27"/>
                <a:gd name="T38" fmla="*/ 29 w 35"/>
                <a:gd name="T3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" h="27">
                  <a:moveTo>
                    <a:pt x="29" y="10"/>
                  </a:moveTo>
                  <a:cubicBezTo>
                    <a:pt x="30" y="9"/>
                    <a:pt x="31" y="8"/>
                    <a:pt x="30" y="7"/>
                  </a:cubicBezTo>
                  <a:cubicBezTo>
                    <a:pt x="29" y="6"/>
                    <a:pt x="28" y="6"/>
                    <a:pt x="29" y="5"/>
                  </a:cubicBezTo>
                  <a:cubicBezTo>
                    <a:pt x="31" y="3"/>
                    <a:pt x="35" y="3"/>
                    <a:pt x="35" y="0"/>
                  </a:cubicBezTo>
                  <a:cubicBezTo>
                    <a:pt x="32" y="0"/>
                    <a:pt x="28" y="0"/>
                    <a:pt x="25" y="1"/>
                  </a:cubicBezTo>
                  <a:cubicBezTo>
                    <a:pt x="23" y="1"/>
                    <a:pt x="21" y="2"/>
                    <a:pt x="19" y="2"/>
                  </a:cubicBezTo>
                  <a:cubicBezTo>
                    <a:pt x="16" y="2"/>
                    <a:pt x="15" y="1"/>
                    <a:pt x="13" y="2"/>
                  </a:cubicBezTo>
                  <a:cubicBezTo>
                    <a:pt x="11" y="3"/>
                    <a:pt x="10" y="3"/>
                    <a:pt x="8" y="2"/>
                  </a:cubicBezTo>
                  <a:cubicBezTo>
                    <a:pt x="6" y="0"/>
                    <a:pt x="7" y="4"/>
                    <a:pt x="7" y="4"/>
                  </a:cubicBezTo>
                  <a:cubicBezTo>
                    <a:pt x="6" y="5"/>
                    <a:pt x="6" y="6"/>
                    <a:pt x="6" y="6"/>
                  </a:cubicBezTo>
                  <a:cubicBezTo>
                    <a:pt x="5" y="8"/>
                    <a:pt x="4" y="6"/>
                    <a:pt x="3" y="6"/>
                  </a:cubicBezTo>
                  <a:cubicBezTo>
                    <a:pt x="2" y="7"/>
                    <a:pt x="3" y="9"/>
                    <a:pt x="3" y="10"/>
                  </a:cubicBezTo>
                  <a:cubicBezTo>
                    <a:pt x="3" y="11"/>
                    <a:pt x="2" y="13"/>
                    <a:pt x="4" y="14"/>
                  </a:cubicBezTo>
                  <a:cubicBezTo>
                    <a:pt x="9" y="17"/>
                    <a:pt x="5" y="19"/>
                    <a:pt x="2" y="22"/>
                  </a:cubicBezTo>
                  <a:cubicBezTo>
                    <a:pt x="0" y="24"/>
                    <a:pt x="5" y="27"/>
                    <a:pt x="7" y="27"/>
                  </a:cubicBezTo>
                  <a:cubicBezTo>
                    <a:pt x="9" y="27"/>
                    <a:pt x="11" y="25"/>
                    <a:pt x="13" y="24"/>
                  </a:cubicBezTo>
                  <a:cubicBezTo>
                    <a:pt x="16" y="22"/>
                    <a:pt x="19" y="21"/>
                    <a:pt x="22" y="19"/>
                  </a:cubicBezTo>
                  <a:cubicBezTo>
                    <a:pt x="24" y="18"/>
                    <a:pt x="26" y="17"/>
                    <a:pt x="28" y="15"/>
                  </a:cubicBezTo>
                  <a:cubicBezTo>
                    <a:pt x="29" y="13"/>
                    <a:pt x="28" y="11"/>
                    <a:pt x="29" y="10"/>
                  </a:cubicBezTo>
                  <a:cubicBezTo>
                    <a:pt x="30" y="8"/>
                    <a:pt x="29" y="11"/>
                    <a:pt x="29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8" name="Freeform 682">
              <a:extLst>
                <a:ext uri="{FF2B5EF4-FFF2-40B4-BE49-F238E27FC236}">
                  <a16:creationId xmlns:a16="http://schemas.microsoft.com/office/drawing/2014/main" id="{8BC34BC7-C5BC-4334-93C2-F7A7B66A3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2424" y="3600692"/>
              <a:ext cx="232545" cy="219803"/>
            </a:xfrm>
            <a:custGeom>
              <a:avLst/>
              <a:gdLst>
                <a:gd name="T0" fmla="*/ 47 w 50"/>
                <a:gd name="T1" fmla="*/ 36 h 47"/>
                <a:gd name="T2" fmla="*/ 45 w 50"/>
                <a:gd name="T3" fmla="*/ 34 h 47"/>
                <a:gd name="T4" fmla="*/ 46 w 50"/>
                <a:gd name="T5" fmla="*/ 32 h 47"/>
                <a:gd name="T6" fmla="*/ 41 w 50"/>
                <a:gd name="T7" fmla="*/ 27 h 47"/>
                <a:gd name="T8" fmla="*/ 38 w 50"/>
                <a:gd name="T9" fmla="*/ 25 h 47"/>
                <a:gd name="T10" fmla="*/ 35 w 50"/>
                <a:gd name="T11" fmla="*/ 18 h 47"/>
                <a:gd name="T12" fmla="*/ 38 w 50"/>
                <a:gd name="T13" fmla="*/ 10 h 47"/>
                <a:gd name="T14" fmla="*/ 34 w 50"/>
                <a:gd name="T15" fmla="*/ 6 h 47"/>
                <a:gd name="T16" fmla="*/ 32 w 50"/>
                <a:gd name="T17" fmla="*/ 2 h 47"/>
                <a:gd name="T18" fmla="*/ 30 w 50"/>
                <a:gd name="T19" fmla="*/ 3 h 47"/>
                <a:gd name="T20" fmla="*/ 28 w 50"/>
                <a:gd name="T21" fmla="*/ 1 h 47"/>
                <a:gd name="T22" fmla="*/ 25 w 50"/>
                <a:gd name="T23" fmla="*/ 2 h 47"/>
                <a:gd name="T24" fmla="*/ 20 w 50"/>
                <a:gd name="T25" fmla="*/ 1 h 47"/>
                <a:gd name="T26" fmla="*/ 18 w 50"/>
                <a:gd name="T27" fmla="*/ 4 h 47"/>
                <a:gd name="T28" fmla="*/ 13 w 50"/>
                <a:gd name="T29" fmla="*/ 7 h 47"/>
                <a:gd name="T30" fmla="*/ 14 w 50"/>
                <a:gd name="T31" fmla="*/ 10 h 47"/>
                <a:gd name="T32" fmla="*/ 13 w 50"/>
                <a:gd name="T33" fmla="*/ 13 h 47"/>
                <a:gd name="T34" fmla="*/ 9 w 50"/>
                <a:gd name="T35" fmla="*/ 19 h 47"/>
                <a:gd name="T36" fmla="*/ 1 w 50"/>
                <a:gd name="T37" fmla="*/ 25 h 47"/>
                <a:gd name="T38" fmla="*/ 3 w 50"/>
                <a:gd name="T39" fmla="*/ 30 h 47"/>
                <a:gd name="T40" fmla="*/ 9 w 50"/>
                <a:gd name="T41" fmla="*/ 31 h 47"/>
                <a:gd name="T42" fmla="*/ 18 w 50"/>
                <a:gd name="T43" fmla="*/ 36 h 47"/>
                <a:gd name="T44" fmla="*/ 29 w 50"/>
                <a:gd name="T45" fmla="*/ 45 h 47"/>
                <a:gd name="T46" fmla="*/ 38 w 50"/>
                <a:gd name="T47" fmla="*/ 47 h 47"/>
                <a:gd name="T48" fmla="*/ 43 w 50"/>
                <a:gd name="T49" fmla="*/ 42 h 47"/>
                <a:gd name="T50" fmla="*/ 50 w 50"/>
                <a:gd name="T51" fmla="*/ 43 h 47"/>
                <a:gd name="T52" fmla="*/ 47 w 50"/>
                <a:gd name="T53" fmla="*/ 39 h 47"/>
                <a:gd name="T54" fmla="*/ 47 w 50"/>
                <a:gd name="T55" fmla="*/ 36 h 47"/>
                <a:gd name="T56" fmla="*/ 47 w 50"/>
                <a:gd name="T57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" h="47">
                  <a:moveTo>
                    <a:pt x="47" y="36"/>
                  </a:moveTo>
                  <a:cubicBezTo>
                    <a:pt x="47" y="36"/>
                    <a:pt x="45" y="35"/>
                    <a:pt x="45" y="34"/>
                  </a:cubicBezTo>
                  <a:cubicBezTo>
                    <a:pt x="45" y="33"/>
                    <a:pt x="46" y="33"/>
                    <a:pt x="46" y="32"/>
                  </a:cubicBezTo>
                  <a:cubicBezTo>
                    <a:pt x="45" y="30"/>
                    <a:pt x="43" y="29"/>
                    <a:pt x="41" y="27"/>
                  </a:cubicBezTo>
                  <a:cubicBezTo>
                    <a:pt x="40" y="27"/>
                    <a:pt x="38" y="26"/>
                    <a:pt x="38" y="25"/>
                  </a:cubicBezTo>
                  <a:cubicBezTo>
                    <a:pt x="37" y="23"/>
                    <a:pt x="35" y="21"/>
                    <a:pt x="35" y="18"/>
                  </a:cubicBezTo>
                  <a:cubicBezTo>
                    <a:pt x="34" y="16"/>
                    <a:pt x="40" y="12"/>
                    <a:pt x="38" y="10"/>
                  </a:cubicBezTo>
                  <a:cubicBezTo>
                    <a:pt x="36" y="9"/>
                    <a:pt x="35" y="8"/>
                    <a:pt x="34" y="6"/>
                  </a:cubicBezTo>
                  <a:cubicBezTo>
                    <a:pt x="33" y="5"/>
                    <a:pt x="33" y="3"/>
                    <a:pt x="32" y="2"/>
                  </a:cubicBezTo>
                  <a:cubicBezTo>
                    <a:pt x="31" y="2"/>
                    <a:pt x="31" y="3"/>
                    <a:pt x="30" y="3"/>
                  </a:cubicBezTo>
                  <a:cubicBezTo>
                    <a:pt x="28" y="3"/>
                    <a:pt x="29" y="1"/>
                    <a:pt x="28" y="1"/>
                  </a:cubicBezTo>
                  <a:cubicBezTo>
                    <a:pt x="27" y="1"/>
                    <a:pt x="25" y="2"/>
                    <a:pt x="25" y="2"/>
                  </a:cubicBezTo>
                  <a:cubicBezTo>
                    <a:pt x="23" y="0"/>
                    <a:pt x="22" y="1"/>
                    <a:pt x="20" y="1"/>
                  </a:cubicBezTo>
                  <a:cubicBezTo>
                    <a:pt x="18" y="2"/>
                    <a:pt x="19" y="3"/>
                    <a:pt x="18" y="4"/>
                  </a:cubicBezTo>
                  <a:cubicBezTo>
                    <a:pt x="16" y="5"/>
                    <a:pt x="14" y="5"/>
                    <a:pt x="13" y="7"/>
                  </a:cubicBezTo>
                  <a:cubicBezTo>
                    <a:pt x="12" y="9"/>
                    <a:pt x="14" y="8"/>
                    <a:pt x="14" y="10"/>
                  </a:cubicBezTo>
                  <a:cubicBezTo>
                    <a:pt x="14" y="11"/>
                    <a:pt x="13" y="11"/>
                    <a:pt x="13" y="13"/>
                  </a:cubicBezTo>
                  <a:cubicBezTo>
                    <a:pt x="13" y="16"/>
                    <a:pt x="12" y="17"/>
                    <a:pt x="9" y="19"/>
                  </a:cubicBezTo>
                  <a:cubicBezTo>
                    <a:pt x="7" y="20"/>
                    <a:pt x="0" y="23"/>
                    <a:pt x="1" y="25"/>
                  </a:cubicBezTo>
                  <a:cubicBezTo>
                    <a:pt x="2" y="26"/>
                    <a:pt x="2" y="29"/>
                    <a:pt x="3" y="30"/>
                  </a:cubicBezTo>
                  <a:cubicBezTo>
                    <a:pt x="4" y="31"/>
                    <a:pt x="8" y="31"/>
                    <a:pt x="9" y="31"/>
                  </a:cubicBezTo>
                  <a:cubicBezTo>
                    <a:pt x="12" y="32"/>
                    <a:pt x="15" y="34"/>
                    <a:pt x="18" y="36"/>
                  </a:cubicBezTo>
                  <a:cubicBezTo>
                    <a:pt x="22" y="39"/>
                    <a:pt x="25" y="42"/>
                    <a:pt x="29" y="45"/>
                  </a:cubicBezTo>
                  <a:cubicBezTo>
                    <a:pt x="32" y="47"/>
                    <a:pt x="35" y="47"/>
                    <a:pt x="38" y="47"/>
                  </a:cubicBezTo>
                  <a:cubicBezTo>
                    <a:pt x="41" y="47"/>
                    <a:pt x="41" y="44"/>
                    <a:pt x="43" y="42"/>
                  </a:cubicBezTo>
                  <a:cubicBezTo>
                    <a:pt x="45" y="40"/>
                    <a:pt x="49" y="44"/>
                    <a:pt x="50" y="43"/>
                  </a:cubicBezTo>
                  <a:cubicBezTo>
                    <a:pt x="49" y="42"/>
                    <a:pt x="48" y="41"/>
                    <a:pt x="47" y="39"/>
                  </a:cubicBezTo>
                  <a:cubicBezTo>
                    <a:pt x="47" y="38"/>
                    <a:pt x="48" y="37"/>
                    <a:pt x="47" y="36"/>
                  </a:cubicBezTo>
                  <a:cubicBezTo>
                    <a:pt x="46" y="35"/>
                    <a:pt x="48" y="37"/>
                    <a:pt x="47" y="3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9" name="Freeform 683">
              <a:extLst>
                <a:ext uri="{FF2B5EF4-FFF2-40B4-BE49-F238E27FC236}">
                  <a16:creationId xmlns:a16="http://schemas.microsoft.com/office/drawing/2014/main" id="{F27C7A63-0602-4247-8C7B-6A5E528AB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7760" y="3473271"/>
              <a:ext cx="442791" cy="168834"/>
            </a:xfrm>
            <a:custGeom>
              <a:avLst/>
              <a:gdLst>
                <a:gd name="T0" fmla="*/ 52 w 95"/>
                <a:gd name="T1" fmla="*/ 36 h 36"/>
                <a:gd name="T2" fmla="*/ 54 w 95"/>
                <a:gd name="T3" fmla="*/ 33 h 36"/>
                <a:gd name="T4" fmla="*/ 55 w 95"/>
                <a:gd name="T5" fmla="*/ 31 h 36"/>
                <a:gd name="T6" fmla="*/ 60 w 95"/>
                <a:gd name="T7" fmla="*/ 31 h 36"/>
                <a:gd name="T8" fmla="*/ 64 w 95"/>
                <a:gd name="T9" fmla="*/ 31 h 36"/>
                <a:gd name="T10" fmla="*/ 75 w 95"/>
                <a:gd name="T11" fmla="*/ 29 h 36"/>
                <a:gd name="T12" fmla="*/ 85 w 95"/>
                <a:gd name="T13" fmla="*/ 28 h 36"/>
                <a:gd name="T14" fmla="*/ 90 w 95"/>
                <a:gd name="T15" fmla="*/ 28 h 36"/>
                <a:gd name="T16" fmla="*/ 92 w 95"/>
                <a:gd name="T17" fmla="*/ 30 h 36"/>
                <a:gd name="T18" fmla="*/ 94 w 95"/>
                <a:gd name="T19" fmla="*/ 28 h 36"/>
                <a:gd name="T20" fmla="*/ 92 w 95"/>
                <a:gd name="T21" fmla="*/ 24 h 36"/>
                <a:gd name="T22" fmla="*/ 92 w 95"/>
                <a:gd name="T23" fmla="*/ 22 h 36"/>
                <a:gd name="T24" fmla="*/ 91 w 95"/>
                <a:gd name="T25" fmla="*/ 17 h 36"/>
                <a:gd name="T26" fmla="*/ 93 w 95"/>
                <a:gd name="T27" fmla="*/ 14 h 36"/>
                <a:gd name="T28" fmla="*/ 89 w 95"/>
                <a:gd name="T29" fmla="*/ 8 h 36"/>
                <a:gd name="T30" fmla="*/ 83 w 95"/>
                <a:gd name="T31" fmla="*/ 3 h 36"/>
                <a:gd name="T32" fmla="*/ 80 w 95"/>
                <a:gd name="T33" fmla="*/ 3 h 36"/>
                <a:gd name="T34" fmla="*/ 78 w 95"/>
                <a:gd name="T35" fmla="*/ 3 h 36"/>
                <a:gd name="T36" fmla="*/ 73 w 95"/>
                <a:gd name="T37" fmla="*/ 6 h 36"/>
                <a:gd name="T38" fmla="*/ 63 w 95"/>
                <a:gd name="T39" fmla="*/ 6 h 36"/>
                <a:gd name="T40" fmla="*/ 58 w 95"/>
                <a:gd name="T41" fmla="*/ 6 h 36"/>
                <a:gd name="T42" fmla="*/ 54 w 95"/>
                <a:gd name="T43" fmla="*/ 4 h 36"/>
                <a:gd name="T44" fmla="*/ 50 w 95"/>
                <a:gd name="T45" fmla="*/ 2 h 36"/>
                <a:gd name="T46" fmla="*/ 46 w 95"/>
                <a:gd name="T47" fmla="*/ 0 h 36"/>
                <a:gd name="T48" fmla="*/ 37 w 95"/>
                <a:gd name="T49" fmla="*/ 0 h 36"/>
                <a:gd name="T50" fmla="*/ 29 w 95"/>
                <a:gd name="T51" fmla="*/ 4 h 36"/>
                <a:gd name="T52" fmla="*/ 18 w 95"/>
                <a:gd name="T53" fmla="*/ 5 h 36"/>
                <a:gd name="T54" fmla="*/ 16 w 95"/>
                <a:gd name="T55" fmla="*/ 6 h 36"/>
                <a:gd name="T56" fmla="*/ 18 w 95"/>
                <a:gd name="T57" fmla="*/ 7 h 36"/>
                <a:gd name="T58" fmla="*/ 15 w 95"/>
                <a:gd name="T59" fmla="*/ 8 h 36"/>
                <a:gd name="T60" fmla="*/ 13 w 95"/>
                <a:gd name="T61" fmla="*/ 9 h 36"/>
                <a:gd name="T62" fmla="*/ 4 w 95"/>
                <a:gd name="T63" fmla="*/ 9 h 36"/>
                <a:gd name="T64" fmla="*/ 3 w 95"/>
                <a:gd name="T65" fmla="*/ 11 h 36"/>
                <a:gd name="T66" fmla="*/ 3 w 95"/>
                <a:gd name="T67" fmla="*/ 15 h 36"/>
                <a:gd name="T68" fmla="*/ 5 w 95"/>
                <a:gd name="T69" fmla="*/ 14 h 36"/>
                <a:gd name="T70" fmla="*/ 3 w 95"/>
                <a:gd name="T71" fmla="*/ 17 h 36"/>
                <a:gd name="T72" fmla="*/ 5 w 95"/>
                <a:gd name="T73" fmla="*/ 17 h 36"/>
                <a:gd name="T74" fmla="*/ 5 w 95"/>
                <a:gd name="T75" fmla="*/ 19 h 36"/>
                <a:gd name="T76" fmla="*/ 3 w 95"/>
                <a:gd name="T77" fmla="*/ 20 h 36"/>
                <a:gd name="T78" fmla="*/ 4 w 95"/>
                <a:gd name="T79" fmla="*/ 22 h 36"/>
                <a:gd name="T80" fmla="*/ 4 w 95"/>
                <a:gd name="T81" fmla="*/ 25 h 36"/>
                <a:gd name="T82" fmla="*/ 8 w 95"/>
                <a:gd name="T83" fmla="*/ 27 h 36"/>
                <a:gd name="T84" fmla="*/ 7 w 95"/>
                <a:gd name="T85" fmla="*/ 30 h 36"/>
                <a:gd name="T86" fmla="*/ 10 w 95"/>
                <a:gd name="T87" fmla="*/ 30 h 36"/>
                <a:gd name="T88" fmla="*/ 8 w 95"/>
                <a:gd name="T89" fmla="*/ 31 h 36"/>
                <a:gd name="T90" fmla="*/ 10 w 95"/>
                <a:gd name="T91" fmla="*/ 31 h 36"/>
                <a:gd name="T92" fmla="*/ 9 w 95"/>
                <a:gd name="T93" fmla="*/ 34 h 36"/>
                <a:gd name="T94" fmla="*/ 11 w 95"/>
                <a:gd name="T95" fmla="*/ 35 h 36"/>
                <a:gd name="T96" fmla="*/ 12 w 95"/>
                <a:gd name="T97" fmla="*/ 31 h 36"/>
                <a:gd name="T98" fmla="*/ 16 w 95"/>
                <a:gd name="T99" fmla="*/ 32 h 36"/>
                <a:gd name="T100" fmla="*/ 22 w 95"/>
                <a:gd name="T101" fmla="*/ 33 h 36"/>
                <a:gd name="T102" fmla="*/ 27 w 95"/>
                <a:gd name="T103" fmla="*/ 31 h 36"/>
                <a:gd name="T104" fmla="*/ 35 w 95"/>
                <a:gd name="T105" fmla="*/ 35 h 36"/>
                <a:gd name="T106" fmla="*/ 42 w 95"/>
                <a:gd name="T107" fmla="*/ 32 h 36"/>
                <a:gd name="T108" fmla="*/ 44 w 95"/>
                <a:gd name="T109" fmla="*/ 30 h 36"/>
                <a:gd name="T110" fmla="*/ 48 w 95"/>
                <a:gd name="T111" fmla="*/ 31 h 36"/>
                <a:gd name="T112" fmla="*/ 50 w 95"/>
                <a:gd name="T113" fmla="*/ 33 h 36"/>
                <a:gd name="T114" fmla="*/ 50 w 95"/>
                <a:gd name="T115" fmla="*/ 35 h 36"/>
                <a:gd name="T116" fmla="*/ 52 w 95"/>
                <a:gd name="T117" fmla="*/ 36 h 36"/>
                <a:gd name="T118" fmla="*/ 52 w 95"/>
                <a:gd name="T11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5" h="36">
                  <a:moveTo>
                    <a:pt x="52" y="36"/>
                  </a:moveTo>
                  <a:cubicBezTo>
                    <a:pt x="53" y="35"/>
                    <a:pt x="54" y="33"/>
                    <a:pt x="54" y="33"/>
                  </a:cubicBezTo>
                  <a:cubicBezTo>
                    <a:pt x="53" y="31"/>
                    <a:pt x="54" y="30"/>
                    <a:pt x="55" y="31"/>
                  </a:cubicBezTo>
                  <a:cubicBezTo>
                    <a:pt x="57" y="32"/>
                    <a:pt x="58" y="31"/>
                    <a:pt x="60" y="31"/>
                  </a:cubicBezTo>
                  <a:cubicBezTo>
                    <a:pt x="62" y="30"/>
                    <a:pt x="62" y="30"/>
                    <a:pt x="64" y="31"/>
                  </a:cubicBezTo>
                  <a:cubicBezTo>
                    <a:pt x="68" y="31"/>
                    <a:pt x="71" y="29"/>
                    <a:pt x="75" y="29"/>
                  </a:cubicBezTo>
                  <a:cubicBezTo>
                    <a:pt x="78" y="29"/>
                    <a:pt x="82" y="29"/>
                    <a:pt x="85" y="28"/>
                  </a:cubicBezTo>
                  <a:cubicBezTo>
                    <a:pt x="87" y="27"/>
                    <a:pt x="87" y="29"/>
                    <a:pt x="90" y="28"/>
                  </a:cubicBezTo>
                  <a:cubicBezTo>
                    <a:pt x="92" y="27"/>
                    <a:pt x="91" y="29"/>
                    <a:pt x="92" y="30"/>
                  </a:cubicBezTo>
                  <a:cubicBezTo>
                    <a:pt x="93" y="31"/>
                    <a:pt x="95" y="29"/>
                    <a:pt x="94" y="28"/>
                  </a:cubicBezTo>
                  <a:cubicBezTo>
                    <a:pt x="93" y="27"/>
                    <a:pt x="95" y="25"/>
                    <a:pt x="92" y="24"/>
                  </a:cubicBezTo>
                  <a:cubicBezTo>
                    <a:pt x="91" y="23"/>
                    <a:pt x="93" y="23"/>
                    <a:pt x="92" y="22"/>
                  </a:cubicBezTo>
                  <a:cubicBezTo>
                    <a:pt x="92" y="20"/>
                    <a:pt x="91" y="19"/>
                    <a:pt x="91" y="17"/>
                  </a:cubicBezTo>
                  <a:cubicBezTo>
                    <a:pt x="91" y="16"/>
                    <a:pt x="93" y="14"/>
                    <a:pt x="93" y="14"/>
                  </a:cubicBezTo>
                  <a:cubicBezTo>
                    <a:pt x="92" y="12"/>
                    <a:pt x="90" y="11"/>
                    <a:pt x="89" y="8"/>
                  </a:cubicBezTo>
                  <a:cubicBezTo>
                    <a:pt x="87" y="5"/>
                    <a:pt x="87" y="4"/>
                    <a:pt x="83" y="3"/>
                  </a:cubicBezTo>
                  <a:cubicBezTo>
                    <a:pt x="82" y="3"/>
                    <a:pt x="81" y="3"/>
                    <a:pt x="80" y="3"/>
                  </a:cubicBezTo>
                  <a:cubicBezTo>
                    <a:pt x="78" y="2"/>
                    <a:pt x="79" y="3"/>
                    <a:pt x="78" y="3"/>
                  </a:cubicBezTo>
                  <a:cubicBezTo>
                    <a:pt x="76" y="5"/>
                    <a:pt x="74" y="5"/>
                    <a:pt x="73" y="6"/>
                  </a:cubicBezTo>
                  <a:cubicBezTo>
                    <a:pt x="70" y="7"/>
                    <a:pt x="66" y="6"/>
                    <a:pt x="63" y="6"/>
                  </a:cubicBezTo>
                  <a:cubicBezTo>
                    <a:pt x="61" y="6"/>
                    <a:pt x="59" y="6"/>
                    <a:pt x="58" y="6"/>
                  </a:cubicBezTo>
                  <a:cubicBezTo>
                    <a:pt x="56" y="5"/>
                    <a:pt x="56" y="4"/>
                    <a:pt x="54" y="4"/>
                  </a:cubicBezTo>
                  <a:cubicBezTo>
                    <a:pt x="52" y="4"/>
                    <a:pt x="51" y="3"/>
                    <a:pt x="50" y="2"/>
                  </a:cubicBezTo>
                  <a:cubicBezTo>
                    <a:pt x="49" y="2"/>
                    <a:pt x="45" y="0"/>
                    <a:pt x="46" y="0"/>
                  </a:cubicBezTo>
                  <a:cubicBezTo>
                    <a:pt x="44" y="1"/>
                    <a:pt x="39" y="0"/>
                    <a:pt x="37" y="0"/>
                  </a:cubicBezTo>
                  <a:cubicBezTo>
                    <a:pt x="34" y="0"/>
                    <a:pt x="31" y="3"/>
                    <a:pt x="29" y="4"/>
                  </a:cubicBezTo>
                  <a:cubicBezTo>
                    <a:pt x="26" y="6"/>
                    <a:pt x="21" y="4"/>
                    <a:pt x="18" y="5"/>
                  </a:cubicBezTo>
                  <a:cubicBezTo>
                    <a:pt x="17" y="5"/>
                    <a:pt x="16" y="5"/>
                    <a:pt x="16" y="6"/>
                  </a:cubicBezTo>
                  <a:cubicBezTo>
                    <a:pt x="16" y="6"/>
                    <a:pt x="18" y="6"/>
                    <a:pt x="18" y="7"/>
                  </a:cubicBezTo>
                  <a:cubicBezTo>
                    <a:pt x="18" y="7"/>
                    <a:pt x="15" y="7"/>
                    <a:pt x="15" y="8"/>
                  </a:cubicBezTo>
                  <a:cubicBezTo>
                    <a:pt x="15" y="9"/>
                    <a:pt x="15" y="9"/>
                    <a:pt x="13" y="9"/>
                  </a:cubicBezTo>
                  <a:cubicBezTo>
                    <a:pt x="10" y="9"/>
                    <a:pt x="7" y="9"/>
                    <a:pt x="4" y="9"/>
                  </a:cubicBezTo>
                  <a:cubicBezTo>
                    <a:pt x="2" y="9"/>
                    <a:pt x="3" y="10"/>
                    <a:pt x="3" y="11"/>
                  </a:cubicBezTo>
                  <a:cubicBezTo>
                    <a:pt x="2" y="13"/>
                    <a:pt x="0" y="14"/>
                    <a:pt x="3" y="15"/>
                  </a:cubicBezTo>
                  <a:cubicBezTo>
                    <a:pt x="3" y="15"/>
                    <a:pt x="5" y="14"/>
                    <a:pt x="5" y="14"/>
                  </a:cubicBezTo>
                  <a:cubicBezTo>
                    <a:pt x="5" y="15"/>
                    <a:pt x="3" y="17"/>
                    <a:pt x="3" y="17"/>
                  </a:cubicBezTo>
                  <a:cubicBezTo>
                    <a:pt x="4" y="18"/>
                    <a:pt x="4" y="17"/>
                    <a:pt x="5" y="17"/>
                  </a:cubicBezTo>
                  <a:cubicBezTo>
                    <a:pt x="5" y="17"/>
                    <a:pt x="5" y="19"/>
                    <a:pt x="5" y="19"/>
                  </a:cubicBezTo>
                  <a:cubicBezTo>
                    <a:pt x="7" y="22"/>
                    <a:pt x="4" y="20"/>
                    <a:pt x="3" y="20"/>
                  </a:cubicBezTo>
                  <a:cubicBezTo>
                    <a:pt x="3" y="20"/>
                    <a:pt x="2" y="23"/>
                    <a:pt x="4" y="22"/>
                  </a:cubicBezTo>
                  <a:cubicBezTo>
                    <a:pt x="6" y="22"/>
                    <a:pt x="4" y="24"/>
                    <a:pt x="4" y="25"/>
                  </a:cubicBezTo>
                  <a:cubicBezTo>
                    <a:pt x="4" y="26"/>
                    <a:pt x="7" y="26"/>
                    <a:pt x="8" y="27"/>
                  </a:cubicBezTo>
                  <a:cubicBezTo>
                    <a:pt x="9" y="28"/>
                    <a:pt x="7" y="30"/>
                    <a:pt x="7" y="30"/>
                  </a:cubicBezTo>
                  <a:cubicBezTo>
                    <a:pt x="8" y="30"/>
                    <a:pt x="9" y="28"/>
                    <a:pt x="10" y="30"/>
                  </a:cubicBezTo>
                  <a:cubicBezTo>
                    <a:pt x="10" y="31"/>
                    <a:pt x="8" y="31"/>
                    <a:pt x="8" y="31"/>
                  </a:cubicBezTo>
                  <a:cubicBezTo>
                    <a:pt x="8" y="31"/>
                    <a:pt x="10" y="31"/>
                    <a:pt x="10" y="31"/>
                  </a:cubicBezTo>
                  <a:cubicBezTo>
                    <a:pt x="11" y="32"/>
                    <a:pt x="10" y="33"/>
                    <a:pt x="9" y="34"/>
                  </a:cubicBezTo>
                  <a:cubicBezTo>
                    <a:pt x="9" y="35"/>
                    <a:pt x="11" y="36"/>
                    <a:pt x="11" y="35"/>
                  </a:cubicBezTo>
                  <a:cubicBezTo>
                    <a:pt x="12" y="34"/>
                    <a:pt x="11" y="32"/>
                    <a:pt x="12" y="31"/>
                  </a:cubicBezTo>
                  <a:cubicBezTo>
                    <a:pt x="13" y="30"/>
                    <a:pt x="15" y="32"/>
                    <a:pt x="16" y="32"/>
                  </a:cubicBezTo>
                  <a:cubicBezTo>
                    <a:pt x="18" y="33"/>
                    <a:pt x="20" y="35"/>
                    <a:pt x="22" y="33"/>
                  </a:cubicBezTo>
                  <a:cubicBezTo>
                    <a:pt x="25" y="32"/>
                    <a:pt x="23" y="29"/>
                    <a:pt x="27" y="31"/>
                  </a:cubicBezTo>
                  <a:cubicBezTo>
                    <a:pt x="29" y="33"/>
                    <a:pt x="32" y="35"/>
                    <a:pt x="35" y="35"/>
                  </a:cubicBezTo>
                  <a:cubicBezTo>
                    <a:pt x="37" y="34"/>
                    <a:pt x="40" y="33"/>
                    <a:pt x="42" y="32"/>
                  </a:cubicBezTo>
                  <a:cubicBezTo>
                    <a:pt x="43" y="31"/>
                    <a:pt x="43" y="30"/>
                    <a:pt x="44" y="30"/>
                  </a:cubicBezTo>
                  <a:cubicBezTo>
                    <a:pt x="46" y="31"/>
                    <a:pt x="47" y="32"/>
                    <a:pt x="48" y="31"/>
                  </a:cubicBezTo>
                  <a:cubicBezTo>
                    <a:pt x="51" y="30"/>
                    <a:pt x="51" y="31"/>
                    <a:pt x="50" y="33"/>
                  </a:cubicBezTo>
                  <a:cubicBezTo>
                    <a:pt x="50" y="34"/>
                    <a:pt x="52" y="34"/>
                    <a:pt x="50" y="35"/>
                  </a:cubicBezTo>
                  <a:cubicBezTo>
                    <a:pt x="51" y="36"/>
                    <a:pt x="51" y="36"/>
                    <a:pt x="52" y="36"/>
                  </a:cubicBezTo>
                  <a:cubicBezTo>
                    <a:pt x="53" y="35"/>
                    <a:pt x="51" y="36"/>
                    <a:pt x="52" y="36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0" name="Freeform 684">
              <a:extLst>
                <a:ext uri="{FF2B5EF4-FFF2-40B4-BE49-F238E27FC236}">
                  <a16:creationId xmlns:a16="http://schemas.microsoft.com/office/drawing/2014/main" id="{EA479507-E459-4A07-B6B9-A51F30CC8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8450" y="3740856"/>
              <a:ext cx="490574" cy="393415"/>
            </a:xfrm>
            <a:custGeom>
              <a:avLst/>
              <a:gdLst>
                <a:gd name="T0" fmla="*/ 65 w 105"/>
                <a:gd name="T1" fmla="*/ 20 h 84"/>
                <a:gd name="T2" fmla="*/ 61 w 105"/>
                <a:gd name="T3" fmla="*/ 17 h 84"/>
                <a:gd name="T4" fmla="*/ 52 w 105"/>
                <a:gd name="T5" fmla="*/ 17 h 84"/>
                <a:gd name="T6" fmla="*/ 48 w 105"/>
                <a:gd name="T7" fmla="*/ 15 h 84"/>
                <a:gd name="T8" fmla="*/ 40 w 105"/>
                <a:gd name="T9" fmla="*/ 8 h 84"/>
                <a:gd name="T10" fmla="*/ 27 w 105"/>
                <a:gd name="T11" fmla="*/ 1 h 84"/>
                <a:gd name="T12" fmla="*/ 21 w 105"/>
                <a:gd name="T13" fmla="*/ 1 h 84"/>
                <a:gd name="T14" fmla="*/ 13 w 105"/>
                <a:gd name="T15" fmla="*/ 3 h 84"/>
                <a:gd name="T16" fmla="*/ 17 w 105"/>
                <a:gd name="T17" fmla="*/ 9 h 84"/>
                <a:gd name="T18" fmla="*/ 13 w 105"/>
                <a:gd name="T19" fmla="*/ 12 h 84"/>
                <a:gd name="T20" fmla="*/ 10 w 105"/>
                <a:gd name="T21" fmla="*/ 12 h 84"/>
                <a:gd name="T22" fmla="*/ 9 w 105"/>
                <a:gd name="T23" fmla="*/ 14 h 84"/>
                <a:gd name="T24" fmla="*/ 2 w 105"/>
                <a:gd name="T25" fmla="*/ 14 h 84"/>
                <a:gd name="T26" fmla="*/ 1 w 105"/>
                <a:gd name="T27" fmla="*/ 19 h 84"/>
                <a:gd name="T28" fmla="*/ 3 w 105"/>
                <a:gd name="T29" fmla="*/ 22 h 84"/>
                <a:gd name="T30" fmla="*/ 8 w 105"/>
                <a:gd name="T31" fmla="*/ 31 h 84"/>
                <a:gd name="T32" fmla="*/ 12 w 105"/>
                <a:gd name="T33" fmla="*/ 38 h 84"/>
                <a:gd name="T34" fmla="*/ 15 w 105"/>
                <a:gd name="T35" fmla="*/ 42 h 84"/>
                <a:gd name="T36" fmla="*/ 20 w 105"/>
                <a:gd name="T37" fmla="*/ 46 h 84"/>
                <a:gd name="T38" fmla="*/ 22 w 105"/>
                <a:gd name="T39" fmla="*/ 53 h 84"/>
                <a:gd name="T40" fmla="*/ 23 w 105"/>
                <a:gd name="T41" fmla="*/ 59 h 84"/>
                <a:gd name="T42" fmla="*/ 31 w 105"/>
                <a:gd name="T43" fmla="*/ 67 h 84"/>
                <a:gd name="T44" fmla="*/ 36 w 105"/>
                <a:gd name="T45" fmla="*/ 76 h 84"/>
                <a:gd name="T46" fmla="*/ 40 w 105"/>
                <a:gd name="T47" fmla="*/ 81 h 84"/>
                <a:gd name="T48" fmla="*/ 41 w 105"/>
                <a:gd name="T49" fmla="*/ 84 h 84"/>
                <a:gd name="T50" fmla="*/ 43 w 105"/>
                <a:gd name="T51" fmla="*/ 81 h 84"/>
                <a:gd name="T52" fmla="*/ 50 w 105"/>
                <a:gd name="T53" fmla="*/ 79 h 84"/>
                <a:gd name="T54" fmla="*/ 60 w 105"/>
                <a:gd name="T55" fmla="*/ 80 h 84"/>
                <a:gd name="T56" fmla="*/ 66 w 105"/>
                <a:gd name="T57" fmla="*/ 77 h 84"/>
                <a:gd name="T58" fmla="*/ 76 w 105"/>
                <a:gd name="T59" fmla="*/ 72 h 84"/>
                <a:gd name="T60" fmla="*/ 94 w 105"/>
                <a:gd name="T61" fmla="*/ 68 h 84"/>
                <a:gd name="T62" fmla="*/ 102 w 105"/>
                <a:gd name="T63" fmla="*/ 66 h 84"/>
                <a:gd name="T64" fmla="*/ 104 w 105"/>
                <a:gd name="T65" fmla="*/ 61 h 84"/>
                <a:gd name="T66" fmla="*/ 105 w 105"/>
                <a:gd name="T67" fmla="*/ 56 h 84"/>
                <a:gd name="T68" fmla="*/ 103 w 105"/>
                <a:gd name="T69" fmla="*/ 51 h 84"/>
                <a:gd name="T70" fmla="*/ 93 w 105"/>
                <a:gd name="T71" fmla="*/ 50 h 84"/>
                <a:gd name="T72" fmla="*/ 88 w 105"/>
                <a:gd name="T73" fmla="*/ 47 h 84"/>
                <a:gd name="T74" fmla="*/ 81 w 105"/>
                <a:gd name="T75" fmla="*/ 39 h 84"/>
                <a:gd name="T76" fmla="*/ 77 w 105"/>
                <a:gd name="T77" fmla="*/ 34 h 84"/>
                <a:gd name="T78" fmla="*/ 77 w 105"/>
                <a:gd name="T79" fmla="*/ 29 h 84"/>
                <a:gd name="T80" fmla="*/ 74 w 105"/>
                <a:gd name="T81" fmla="*/ 27 h 84"/>
                <a:gd name="T82" fmla="*/ 70 w 105"/>
                <a:gd name="T83" fmla="*/ 22 h 84"/>
                <a:gd name="T84" fmla="*/ 65 w 105"/>
                <a:gd name="T85" fmla="*/ 2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" h="84">
                  <a:moveTo>
                    <a:pt x="65" y="20"/>
                  </a:moveTo>
                  <a:cubicBezTo>
                    <a:pt x="64" y="17"/>
                    <a:pt x="64" y="17"/>
                    <a:pt x="61" y="17"/>
                  </a:cubicBezTo>
                  <a:cubicBezTo>
                    <a:pt x="58" y="17"/>
                    <a:pt x="55" y="17"/>
                    <a:pt x="52" y="17"/>
                  </a:cubicBezTo>
                  <a:cubicBezTo>
                    <a:pt x="50" y="17"/>
                    <a:pt x="49" y="15"/>
                    <a:pt x="48" y="15"/>
                  </a:cubicBezTo>
                  <a:cubicBezTo>
                    <a:pt x="45" y="12"/>
                    <a:pt x="42" y="10"/>
                    <a:pt x="40" y="8"/>
                  </a:cubicBezTo>
                  <a:cubicBezTo>
                    <a:pt x="36" y="5"/>
                    <a:pt x="32" y="2"/>
                    <a:pt x="27" y="1"/>
                  </a:cubicBezTo>
                  <a:cubicBezTo>
                    <a:pt x="25" y="0"/>
                    <a:pt x="24" y="0"/>
                    <a:pt x="21" y="1"/>
                  </a:cubicBezTo>
                  <a:cubicBezTo>
                    <a:pt x="19" y="1"/>
                    <a:pt x="16" y="2"/>
                    <a:pt x="13" y="3"/>
                  </a:cubicBezTo>
                  <a:cubicBezTo>
                    <a:pt x="14" y="5"/>
                    <a:pt x="17" y="7"/>
                    <a:pt x="17" y="9"/>
                  </a:cubicBezTo>
                  <a:cubicBezTo>
                    <a:pt x="17" y="11"/>
                    <a:pt x="14" y="12"/>
                    <a:pt x="13" y="12"/>
                  </a:cubicBezTo>
                  <a:cubicBezTo>
                    <a:pt x="12" y="13"/>
                    <a:pt x="11" y="12"/>
                    <a:pt x="10" y="12"/>
                  </a:cubicBezTo>
                  <a:cubicBezTo>
                    <a:pt x="9" y="13"/>
                    <a:pt x="9" y="14"/>
                    <a:pt x="9" y="14"/>
                  </a:cubicBezTo>
                  <a:cubicBezTo>
                    <a:pt x="7" y="17"/>
                    <a:pt x="3" y="15"/>
                    <a:pt x="2" y="14"/>
                  </a:cubicBezTo>
                  <a:cubicBezTo>
                    <a:pt x="1" y="16"/>
                    <a:pt x="1" y="17"/>
                    <a:pt x="1" y="19"/>
                  </a:cubicBezTo>
                  <a:cubicBezTo>
                    <a:pt x="0" y="22"/>
                    <a:pt x="1" y="21"/>
                    <a:pt x="3" y="22"/>
                  </a:cubicBezTo>
                  <a:cubicBezTo>
                    <a:pt x="5" y="24"/>
                    <a:pt x="7" y="28"/>
                    <a:pt x="8" y="31"/>
                  </a:cubicBezTo>
                  <a:cubicBezTo>
                    <a:pt x="10" y="33"/>
                    <a:pt x="11" y="35"/>
                    <a:pt x="12" y="38"/>
                  </a:cubicBezTo>
                  <a:cubicBezTo>
                    <a:pt x="13" y="40"/>
                    <a:pt x="14" y="41"/>
                    <a:pt x="15" y="42"/>
                  </a:cubicBezTo>
                  <a:cubicBezTo>
                    <a:pt x="17" y="44"/>
                    <a:pt x="19" y="44"/>
                    <a:pt x="20" y="46"/>
                  </a:cubicBezTo>
                  <a:cubicBezTo>
                    <a:pt x="21" y="48"/>
                    <a:pt x="22" y="50"/>
                    <a:pt x="22" y="53"/>
                  </a:cubicBezTo>
                  <a:cubicBezTo>
                    <a:pt x="23" y="55"/>
                    <a:pt x="22" y="57"/>
                    <a:pt x="23" y="59"/>
                  </a:cubicBezTo>
                  <a:cubicBezTo>
                    <a:pt x="25" y="63"/>
                    <a:pt x="29" y="64"/>
                    <a:pt x="31" y="67"/>
                  </a:cubicBezTo>
                  <a:cubicBezTo>
                    <a:pt x="33" y="70"/>
                    <a:pt x="34" y="74"/>
                    <a:pt x="36" y="76"/>
                  </a:cubicBezTo>
                  <a:cubicBezTo>
                    <a:pt x="37" y="78"/>
                    <a:pt x="39" y="80"/>
                    <a:pt x="40" y="81"/>
                  </a:cubicBezTo>
                  <a:cubicBezTo>
                    <a:pt x="40" y="82"/>
                    <a:pt x="40" y="84"/>
                    <a:pt x="41" y="84"/>
                  </a:cubicBezTo>
                  <a:cubicBezTo>
                    <a:pt x="43" y="84"/>
                    <a:pt x="42" y="82"/>
                    <a:pt x="43" y="81"/>
                  </a:cubicBezTo>
                  <a:cubicBezTo>
                    <a:pt x="43" y="78"/>
                    <a:pt x="48" y="79"/>
                    <a:pt x="50" y="79"/>
                  </a:cubicBezTo>
                  <a:cubicBezTo>
                    <a:pt x="53" y="79"/>
                    <a:pt x="58" y="78"/>
                    <a:pt x="60" y="80"/>
                  </a:cubicBezTo>
                  <a:cubicBezTo>
                    <a:pt x="63" y="81"/>
                    <a:pt x="64" y="79"/>
                    <a:pt x="66" y="77"/>
                  </a:cubicBezTo>
                  <a:cubicBezTo>
                    <a:pt x="69" y="73"/>
                    <a:pt x="72" y="73"/>
                    <a:pt x="76" y="72"/>
                  </a:cubicBezTo>
                  <a:cubicBezTo>
                    <a:pt x="82" y="72"/>
                    <a:pt x="88" y="70"/>
                    <a:pt x="94" y="68"/>
                  </a:cubicBezTo>
                  <a:cubicBezTo>
                    <a:pt x="96" y="67"/>
                    <a:pt x="99" y="66"/>
                    <a:pt x="102" y="66"/>
                  </a:cubicBezTo>
                  <a:cubicBezTo>
                    <a:pt x="103" y="65"/>
                    <a:pt x="103" y="63"/>
                    <a:pt x="104" y="61"/>
                  </a:cubicBezTo>
                  <a:cubicBezTo>
                    <a:pt x="104" y="60"/>
                    <a:pt x="105" y="58"/>
                    <a:pt x="105" y="56"/>
                  </a:cubicBezTo>
                  <a:cubicBezTo>
                    <a:pt x="105" y="55"/>
                    <a:pt x="104" y="52"/>
                    <a:pt x="103" y="51"/>
                  </a:cubicBezTo>
                  <a:cubicBezTo>
                    <a:pt x="100" y="51"/>
                    <a:pt x="96" y="51"/>
                    <a:pt x="93" y="50"/>
                  </a:cubicBezTo>
                  <a:cubicBezTo>
                    <a:pt x="90" y="50"/>
                    <a:pt x="90" y="49"/>
                    <a:pt x="88" y="47"/>
                  </a:cubicBezTo>
                  <a:cubicBezTo>
                    <a:pt x="86" y="43"/>
                    <a:pt x="83" y="42"/>
                    <a:pt x="81" y="39"/>
                  </a:cubicBezTo>
                  <a:cubicBezTo>
                    <a:pt x="80" y="39"/>
                    <a:pt x="78" y="35"/>
                    <a:pt x="77" y="34"/>
                  </a:cubicBezTo>
                  <a:cubicBezTo>
                    <a:pt x="76" y="32"/>
                    <a:pt x="81" y="31"/>
                    <a:pt x="77" y="29"/>
                  </a:cubicBezTo>
                  <a:cubicBezTo>
                    <a:pt x="76" y="29"/>
                    <a:pt x="75" y="27"/>
                    <a:pt x="74" y="27"/>
                  </a:cubicBezTo>
                  <a:cubicBezTo>
                    <a:pt x="72" y="27"/>
                    <a:pt x="71" y="24"/>
                    <a:pt x="70" y="22"/>
                  </a:cubicBezTo>
                  <a:cubicBezTo>
                    <a:pt x="69" y="19"/>
                    <a:pt x="69" y="20"/>
                    <a:pt x="65" y="2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1" name="Freeform 685">
              <a:extLst>
                <a:ext uri="{FF2B5EF4-FFF2-40B4-BE49-F238E27FC236}">
                  <a16:creationId xmlns:a16="http://schemas.microsoft.com/office/drawing/2014/main" id="{37921CF9-2988-473B-A4D4-6F24A2E32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8006" y="3712184"/>
              <a:ext cx="97159" cy="103530"/>
            </a:xfrm>
            <a:custGeom>
              <a:avLst/>
              <a:gdLst>
                <a:gd name="T0" fmla="*/ 5 w 21"/>
                <a:gd name="T1" fmla="*/ 22 h 22"/>
                <a:gd name="T2" fmla="*/ 8 w 21"/>
                <a:gd name="T3" fmla="*/ 19 h 22"/>
                <a:gd name="T4" fmla="*/ 12 w 21"/>
                <a:gd name="T5" fmla="*/ 18 h 22"/>
                <a:gd name="T6" fmla="*/ 15 w 21"/>
                <a:gd name="T7" fmla="*/ 15 h 22"/>
                <a:gd name="T8" fmla="*/ 11 w 21"/>
                <a:gd name="T9" fmla="*/ 9 h 22"/>
                <a:gd name="T10" fmla="*/ 21 w 21"/>
                <a:gd name="T11" fmla="*/ 6 h 22"/>
                <a:gd name="T12" fmla="*/ 19 w 21"/>
                <a:gd name="T13" fmla="*/ 0 h 22"/>
                <a:gd name="T14" fmla="*/ 9 w 21"/>
                <a:gd name="T15" fmla="*/ 5 h 22"/>
                <a:gd name="T16" fmla="*/ 4 w 21"/>
                <a:gd name="T17" fmla="*/ 1 h 22"/>
                <a:gd name="T18" fmla="*/ 3 w 21"/>
                <a:gd name="T19" fmla="*/ 11 h 22"/>
                <a:gd name="T20" fmla="*/ 0 w 21"/>
                <a:gd name="T21" fmla="*/ 18 h 22"/>
                <a:gd name="T22" fmla="*/ 1 w 21"/>
                <a:gd name="T23" fmla="*/ 21 h 22"/>
                <a:gd name="T24" fmla="*/ 5 w 21"/>
                <a:gd name="T2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22">
                  <a:moveTo>
                    <a:pt x="5" y="22"/>
                  </a:moveTo>
                  <a:cubicBezTo>
                    <a:pt x="7" y="22"/>
                    <a:pt x="7" y="19"/>
                    <a:pt x="8" y="19"/>
                  </a:cubicBezTo>
                  <a:cubicBezTo>
                    <a:pt x="9" y="17"/>
                    <a:pt x="11" y="18"/>
                    <a:pt x="12" y="18"/>
                  </a:cubicBezTo>
                  <a:cubicBezTo>
                    <a:pt x="13" y="17"/>
                    <a:pt x="16" y="16"/>
                    <a:pt x="15" y="15"/>
                  </a:cubicBezTo>
                  <a:cubicBezTo>
                    <a:pt x="14" y="13"/>
                    <a:pt x="13" y="11"/>
                    <a:pt x="11" y="9"/>
                  </a:cubicBezTo>
                  <a:cubicBezTo>
                    <a:pt x="15" y="8"/>
                    <a:pt x="18" y="7"/>
                    <a:pt x="21" y="6"/>
                  </a:cubicBezTo>
                  <a:cubicBezTo>
                    <a:pt x="21" y="4"/>
                    <a:pt x="20" y="2"/>
                    <a:pt x="19" y="0"/>
                  </a:cubicBezTo>
                  <a:cubicBezTo>
                    <a:pt x="16" y="1"/>
                    <a:pt x="12" y="5"/>
                    <a:pt x="9" y="5"/>
                  </a:cubicBezTo>
                  <a:cubicBezTo>
                    <a:pt x="7" y="5"/>
                    <a:pt x="4" y="3"/>
                    <a:pt x="4" y="1"/>
                  </a:cubicBezTo>
                  <a:cubicBezTo>
                    <a:pt x="3" y="5"/>
                    <a:pt x="3" y="8"/>
                    <a:pt x="3" y="11"/>
                  </a:cubicBezTo>
                  <a:cubicBezTo>
                    <a:pt x="2" y="13"/>
                    <a:pt x="0" y="16"/>
                    <a:pt x="0" y="18"/>
                  </a:cubicBezTo>
                  <a:cubicBezTo>
                    <a:pt x="0" y="20"/>
                    <a:pt x="0" y="20"/>
                    <a:pt x="1" y="21"/>
                  </a:cubicBezTo>
                  <a:cubicBezTo>
                    <a:pt x="3" y="21"/>
                    <a:pt x="4" y="22"/>
                    <a:pt x="5" y="2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2" name="Freeform 686">
              <a:extLst>
                <a:ext uri="{FF2B5EF4-FFF2-40B4-BE49-F238E27FC236}">
                  <a16:creationId xmlns:a16="http://schemas.microsoft.com/office/drawing/2014/main" id="{D36A2E7A-88DF-4841-9252-6C36CA9A7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2785" y="3675552"/>
              <a:ext cx="36635" cy="41414"/>
            </a:xfrm>
            <a:custGeom>
              <a:avLst/>
              <a:gdLst>
                <a:gd name="T0" fmla="*/ 7 w 8"/>
                <a:gd name="T1" fmla="*/ 2 h 9"/>
                <a:gd name="T2" fmla="*/ 4 w 8"/>
                <a:gd name="T3" fmla="*/ 0 h 9"/>
                <a:gd name="T4" fmla="*/ 2 w 8"/>
                <a:gd name="T5" fmla="*/ 2 h 9"/>
                <a:gd name="T6" fmla="*/ 0 w 8"/>
                <a:gd name="T7" fmla="*/ 8 h 9"/>
                <a:gd name="T8" fmla="*/ 4 w 8"/>
                <a:gd name="T9" fmla="*/ 8 h 9"/>
                <a:gd name="T10" fmla="*/ 7 w 8"/>
                <a:gd name="T11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9">
                  <a:moveTo>
                    <a:pt x="7" y="2"/>
                  </a:moveTo>
                  <a:cubicBezTo>
                    <a:pt x="7" y="1"/>
                    <a:pt x="5" y="0"/>
                    <a:pt x="4" y="0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4"/>
                    <a:pt x="1" y="6"/>
                    <a:pt x="0" y="8"/>
                  </a:cubicBezTo>
                  <a:cubicBezTo>
                    <a:pt x="2" y="8"/>
                    <a:pt x="2" y="9"/>
                    <a:pt x="4" y="8"/>
                  </a:cubicBezTo>
                  <a:cubicBezTo>
                    <a:pt x="5" y="7"/>
                    <a:pt x="8" y="4"/>
                    <a:pt x="7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3" name="Freeform 687">
              <a:extLst>
                <a:ext uri="{FF2B5EF4-FFF2-40B4-BE49-F238E27FC236}">
                  <a16:creationId xmlns:a16="http://schemas.microsoft.com/office/drawing/2014/main" id="{04B4F09C-782C-427A-8751-FC6E81D38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8006" y="3731299"/>
              <a:ext cx="14336" cy="33448"/>
            </a:xfrm>
            <a:custGeom>
              <a:avLst/>
              <a:gdLst>
                <a:gd name="T0" fmla="*/ 0 w 3"/>
                <a:gd name="T1" fmla="*/ 3 h 7"/>
                <a:gd name="T2" fmla="*/ 3 w 3"/>
                <a:gd name="T3" fmla="*/ 7 h 7"/>
                <a:gd name="T4" fmla="*/ 3 w 3"/>
                <a:gd name="T5" fmla="*/ 1 h 7"/>
                <a:gd name="T6" fmla="*/ 2 w 3"/>
                <a:gd name="T7" fmla="*/ 0 h 7"/>
                <a:gd name="T8" fmla="*/ 0 w 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7">
                  <a:moveTo>
                    <a:pt x="0" y="3"/>
                  </a:moveTo>
                  <a:cubicBezTo>
                    <a:pt x="0" y="5"/>
                    <a:pt x="1" y="6"/>
                    <a:pt x="3" y="7"/>
                  </a:cubicBezTo>
                  <a:cubicBezTo>
                    <a:pt x="3" y="5"/>
                    <a:pt x="3" y="3"/>
                    <a:pt x="3" y="1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0" y="0"/>
                    <a:pt x="0" y="2"/>
                    <a:pt x="0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4" name="Freeform 688">
              <a:extLst>
                <a:ext uri="{FF2B5EF4-FFF2-40B4-BE49-F238E27FC236}">
                  <a16:creationId xmlns:a16="http://schemas.microsoft.com/office/drawing/2014/main" id="{E6F82574-3F3C-442B-92CD-3C54B6971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8894" y="3712184"/>
              <a:ext cx="38226" cy="122645"/>
            </a:xfrm>
            <a:custGeom>
              <a:avLst/>
              <a:gdLst>
                <a:gd name="T0" fmla="*/ 4 w 8"/>
                <a:gd name="T1" fmla="*/ 17 h 26"/>
                <a:gd name="T2" fmla="*/ 6 w 8"/>
                <a:gd name="T3" fmla="*/ 13 h 26"/>
                <a:gd name="T4" fmla="*/ 5 w 8"/>
                <a:gd name="T5" fmla="*/ 10 h 26"/>
                <a:gd name="T6" fmla="*/ 7 w 8"/>
                <a:gd name="T7" fmla="*/ 4 h 26"/>
                <a:gd name="T8" fmla="*/ 6 w 8"/>
                <a:gd name="T9" fmla="*/ 0 h 26"/>
                <a:gd name="T10" fmla="*/ 2 w 8"/>
                <a:gd name="T11" fmla="*/ 7 h 26"/>
                <a:gd name="T12" fmla="*/ 0 w 8"/>
                <a:gd name="T13" fmla="*/ 11 h 26"/>
                <a:gd name="T14" fmla="*/ 1 w 8"/>
                <a:gd name="T15" fmla="*/ 16 h 26"/>
                <a:gd name="T16" fmla="*/ 2 w 8"/>
                <a:gd name="T17" fmla="*/ 26 h 26"/>
                <a:gd name="T18" fmla="*/ 2 w 8"/>
                <a:gd name="T19" fmla="*/ 25 h 26"/>
                <a:gd name="T20" fmla="*/ 4 w 8"/>
                <a:gd name="T21" fmla="*/ 17 h 26"/>
                <a:gd name="T22" fmla="*/ 4 w 8"/>
                <a:gd name="T23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26">
                  <a:moveTo>
                    <a:pt x="4" y="17"/>
                  </a:moveTo>
                  <a:cubicBezTo>
                    <a:pt x="4" y="16"/>
                    <a:pt x="5" y="15"/>
                    <a:pt x="6" y="13"/>
                  </a:cubicBezTo>
                  <a:cubicBezTo>
                    <a:pt x="7" y="11"/>
                    <a:pt x="6" y="12"/>
                    <a:pt x="5" y="10"/>
                  </a:cubicBezTo>
                  <a:cubicBezTo>
                    <a:pt x="3" y="8"/>
                    <a:pt x="4" y="3"/>
                    <a:pt x="7" y="4"/>
                  </a:cubicBezTo>
                  <a:cubicBezTo>
                    <a:pt x="8" y="1"/>
                    <a:pt x="8" y="1"/>
                    <a:pt x="6" y="0"/>
                  </a:cubicBezTo>
                  <a:cubicBezTo>
                    <a:pt x="4" y="0"/>
                    <a:pt x="3" y="5"/>
                    <a:pt x="2" y="7"/>
                  </a:cubicBezTo>
                  <a:cubicBezTo>
                    <a:pt x="1" y="8"/>
                    <a:pt x="0" y="9"/>
                    <a:pt x="0" y="11"/>
                  </a:cubicBezTo>
                  <a:cubicBezTo>
                    <a:pt x="0" y="12"/>
                    <a:pt x="1" y="14"/>
                    <a:pt x="1" y="16"/>
                  </a:cubicBezTo>
                  <a:cubicBezTo>
                    <a:pt x="1" y="19"/>
                    <a:pt x="2" y="22"/>
                    <a:pt x="2" y="26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3" y="23"/>
                    <a:pt x="3" y="20"/>
                    <a:pt x="4" y="17"/>
                  </a:cubicBezTo>
                  <a:cubicBezTo>
                    <a:pt x="4" y="16"/>
                    <a:pt x="4" y="18"/>
                    <a:pt x="4" y="1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5" name="Freeform 689">
              <a:extLst>
                <a:ext uri="{FF2B5EF4-FFF2-40B4-BE49-F238E27FC236}">
                  <a16:creationId xmlns:a16="http://schemas.microsoft.com/office/drawing/2014/main" id="{205AEEFC-23D7-49A1-A85A-BFF2D412C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5937" y="3895354"/>
              <a:ext cx="23891" cy="36635"/>
            </a:xfrm>
            <a:custGeom>
              <a:avLst/>
              <a:gdLst>
                <a:gd name="T0" fmla="*/ 3 w 5"/>
                <a:gd name="T1" fmla="*/ 8 h 8"/>
                <a:gd name="T2" fmla="*/ 2 w 5"/>
                <a:gd name="T3" fmla="*/ 0 h 8"/>
                <a:gd name="T4" fmla="*/ 0 w 5"/>
                <a:gd name="T5" fmla="*/ 4 h 8"/>
                <a:gd name="T6" fmla="*/ 3 w 5"/>
                <a:gd name="T7" fmla="*/ 8 h 8"/>
                <a:gd name="T8" fmla="*/ 3 w 5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3" y="8"/>
                  </a:moveTo>
                  <a:cubicBezTo>
                    <a:pt x="3" y="7"/>
                    <a:pt x="5" y="0"/>
                    <a:pt x="2" y="0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6"/>
                    <a:pt x="1" y="7"/>
                    <a:pt x="3" y="8"/>
                  </a:cubicBezTo>
                  <a:cubicBezTo>
                    <a:pt x="3" y="8"/>
                    <a:pt x="2" y="8"/>
                    <a:pt x="3" y="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6" name="Freeform 690">
              <a:extLst>
                <a:ext uri="{FF2B5EF4-FFF2-40B4-BE49-F238E27FC236}">
                  <a16:creationId xmlns:a16="http://schemas.microsoft.com/office/drawing/2014/main" id="{B589AD54-BD26-485A-B3CA-D1C3FCE8A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4805" y="4068968"/>
              <a:ext cx="248472" cy="157685"/>
            </a:xfrm>
            <a:custGeom>
              <a:avLst/>
              <a:gdLst>
                <a:gd name="T0" fmla="*/ 47 w 53"/>
                <a:gd name="T1" fmla="*/ 0 h 34"/>
                <a:gd name="T2" fmla="*/ 38 w 53"/>
                <a:gd name="T3" fmla="*/ 2 h 34"/>
                <a:gd name="T4" fmla="*/ 28 w 53"/>
                <a:gd name="T5" fmla="*/ 4 h 34"/>
                <a:gd name="T6" fmla="*/ 23 w 53"/>
                <a:gd name="T7" fmla="*/ 10 h 34"/>
                <a:gd name="T8" fmla="*/ 17 w 53"/>
                <a:gd name="T9" fmla="*/ 9 h 34"/>
                <a:gd name="T10" fmla="*/ 9 w 53"/>
                <a:gd name="T11" fmla="*/ 9 h 34"/>
                <a:gd name="T12" fmla="*/ 3 w 53"/>
                <a:gd name="T13" fmla="*/ 12 h 34"/>
                <a:gd name="T14" fmla="*/ 1 w 53"/>
                <a:gd name="T15" fmla="*/ 15 h 34"/>
                <a:gd name="T16" fmla="*/ 1 w 53"/>
                <a:gd name="T17" fmla="*/ 21 h 34"/>
                <a:gd name="T18" fmla="*/ 3 w 53"/>
                <a:gd name="T19" fmla="*/ 28 h 34"/>
                <a:gd name="T20" fmla="*/ 4 w 53"/>
                <a:gd name="T21" fmla="*/ 32 h 34"/>
                <a:gd name="T22" fmla="*/ 12 w 53"/>
                <a:gd name="T23" fmla="*/ 32 h 34"/>
                <a:gd name="T24" fmla="*/ 16 w 53"/>
                <a:gd name="T25" fmla="*/ 29 h 34"/>
                <a:gd name="T26" fmla="*/ 21 w 53"/>
                <a:gd name="T27" fmla="*/ 29 h 34"/>
                <a:gd name="T28" fmla="*/ 24 w 53"/>
                <a:gd name="T29" fmla="*/ 26 h 34"/>
                <a:gd name="T30" fmla="*/ 32 w 53"/>
                <a:gd name="T31" fmla="*/ 24 h 34"/>
                <a:gd name="T32" fmla="*/ 41 w 53"/>
                <a:gd name="T33" fmla="*/ 21 h 34"/>
                <a:gd name="T34" fmla="*/ 47 w 53"/>
                <a:gd name="T35" fmla="*/ 17 h 34"/>
                <a:gd name="T36" fmla="*/ 52 w 53"/>
                <a:gd name="T37" fmla="*/ 12 h 34"/>
                <a:gd name="T38" fmla="*/ 47 w 53"/>
                <a:gd name="T3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3" h="34">
                  <a:moveTo>
                    <a:pt x="47" y="0"/>
                  </a:moveTo>
                  <a:cubicBezTo>
                    <a:pt x="44" y="1"/>
                    <a:pt x="41" y="2"/>
                    <a:pt x="38" y="2"/>
                  </a:cubicBezTo>
                  <a:cubicBezTo>
                    <a:pt x="35" y="3"/>
                    <a:pt x="31" y="2"/>
                    <a:pt x="28" y="4"/>
                  </a:cubicBezTo>
                  <a:cubicBezTo>
                    <a:pt x="26" y="6"/>
                    <a:pt x="25" y="8"/>
                    <a:pt x="23" y="10"/>
                  </a:cubicBezTo>
                  <a:cubicBezTo>
                    <a:pt x="22" y="11"/>
                    <a:pt x="19" y="9"/>
                    <a:pt x="17" y="9"/>
                  </a:cubicBezTo>
                  <a:cubicBezTo>
                    <a:pt x="14" y="9"/>
                    <a:pt x="12" y="9"/>
                    <a:pt x="9" y="9"/>
                  </a:cubicBezTo>
                  <a:cubicBezTo>
                    <a:pt x="6" y="9"/>
                    <a:pt x="3" y="8"/>
                    <a:pt x="3" y="12"/>
                  </a:cubicBezTo>
                  <a:cubicBezTo>
                    <a:pt x="2" y="14"/>
                    <a:pt x="1" y="13"/>
                    <a:pt x="1" y="15"/>
                  </a:cubicBezTo>
                  <a:cubicBezTo>
                    <a:pt x="0" y="17"/>
                    <a:pt x="0" y="19"/>
                    <a:pt x="1" y="21"/>
                  </a:cubicBezTo>
                  <a:cubicBezTo>
                    <a:pt x="1" y="23"/>
                    <a:pt x="2" y="26"/>
                    <a:pt x="3" y="28"/>
                  </a:cubicBezTo>
                  <a:cubicBezTo>
                    <a:pt x="3" y="29"/>
                    <a:pt x="3" y="31"/>
                    <a:pt x="4" y="32"/>
                  </a:cubicBezTo>
                  <a:cubicBezTo>
                    <a:pt x="5" y="34"/>
                    <a:pt x="10" y="33"/>
                    <a:pt x="12" y="32"/>
                  </a:cubicBezTo>
                  <a:cubicBezTo>
                    <a:pt x="13" y="31"/>
                    <a:pt x="14" y="30"/>
                    <a:pt x="16" y="29"/>
                  </a:cubicBezTo>
                  <a:cubicBezTo>
                    <a:pt x="17" y="29"/>
                    <a:pt x="19" y="29"/>
                    <a:pt x="21" y="29"/>
                  </a:cubicBezTo>
                  <a:cubicBezTo>
                    <a:pt x="22" y="28"/>
                    <a:pt x="23" y="27"/>
                    <a:pt x="24" y="26"/>
                  </a:cubicBezTo>
                  <a:cubicBezTo>
                    <a:pt x="27" y="25"/>
                    <a:pt x="29" y="25"/>
                    <a:pt x="32" y="24"/>
                  </a:cubicBezTo>
                  <a:cubicBezTo>
                    <a:pt x="35" y="23"/>
                    <a:pt x="38" y="22"/>
                    <a:pt x="41" y="21"/>
                  </a:cubicBezTo>
                  <a:cubicBezTo>
                    <a:pt x="43" y="20"/>
                    <a:pt x="47" y="19"/>
                    <a:pt x="47" y="17"/>
                  </a:cubicBezTo>
                  <a:cubicBezTo>
                    <a:pt x="48" y="14"/>
                    <a:pt x="53" y="14"/>
                    <a:pt x="52" y="12"/>
                  </a:cubicBezTo>
                  <a:cubicBezTo>
                    <a:pt x="50" y="8"/>
                    <a:pt x="49" y="4"/>
                    <a:pt x="47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7" name="Freeform 691">
              <a:extLst>
                <a:ext uri="{FF2B5EF4-FFF2-40B4-BE49-F238E27FC236}">
                  <a16:creationId xmlns:a16="http://schemas.microsoft.com/office/drawing/2014/main" id="{9298270B-9058-49AE-A0D2-22AD2DEF2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4607" y="3895354"/>
              <a:ext cx="191132" cy="229360"/>
            </a:xfrm>
            <a:custGeom>
              <a:avLst/>
              <a:gdLst>
                <a:gd name="T0" fmla="*/ 39 w 41"/>
                <a:gd name="T1" fmla="*/ 19 h 49"/>
                <a:gd name="T2" fmla="*/ 34 w 41"/>
                <a:gd name="T3" fmla="*/ 14 h 49"/>
                <a:gd name="T4" fmla="*/ 28 w 41"/>
                <a:gd name="T5" fmla="*/ 12 h 49"/>
                <a:gd name="T6" fmla="*/ 22 w 41"/>
                <a:gd name="T7" fmla="*/ 6 h 49"/>
                <a:gd name="T8" fmla="*/ 21 w 41"/>
                <a:gd name="T9" fmla="*/ 3 h 49"/>
                <a:gd name="T10" fmla="*/ 22 w 41"/>
                <a:gd name="T11" fmla="*/ 0 h 49"/>
                <a:gd name="T12" fmla="*/ 17 w 41"/>
                <a:gd name="T13" fmla="*/ 5 h 49"/>
                <a:gd name="T14" fmla="*/ 10 w 41"/>
                <a:gd name="T15" fmla="*/ 10 h 49"/>
                <a:gd name="T16" fmla="*/ 5 w 41"/>
                <a:gd name="T17" fmla="*/ 10 h 49"/>
                <a:gd name="T18" fmla="*/ 0 w 41"/>
                <a:gd name="T19" fmla="*/ 11 h 49"/>
                <a:gd name="T20" fmla="*/ 5 w 41"/>
                <a:gd name="T21" fmla="*/ 17 h 49"/>
                <a:gd name="T22" fmla="*/ 16 w 41"/>
                <a:gd name="T23" fmla="*/ 19 h 49"/>
                <a:gd name="T24" fmla="*/ 16 w 41"/>
                <a:gd name="T25" fmla="*/ 32 h 49"/>
                <a:gd name="T26" fmla="*/ 11 w 41"/>
                <a:gd name="T27" fmla="*/ 34 h 49"/>
                <a:gd name="T28" fmla="*/ 0 w 41"/>
                <a:gd name="T29" fmla="*/ 37 h 49"/>
                <a:gd name="T30" fmla="*/ 5 w 41"/>
                <a:gd name="T31" fmla="*/ 49 h 49"/>
                <a:gd name="T32" fmla="*/ 14 w 41"/>
                <a:gd name="T33" fmla="*/ 48 h 49"/>
                <a:gd name="T34" fmla="*/ 17 w 41"/>
                <a:gd name="T35" fmla="*/ 44 h 49"/>
                <a:gd name="T36" fmla="*/ 23 w 41"/>
                <a:gd name="T37" fmla="*/ 42 h 49"/>
                <a:gd name="T38" fmla="*/ 28 w 41"/>
                <a:gd name="T39" fmla="*/ 38 h 49"/>
                <a:gd name="T40" fmla="*/ 29 w 41"/>
                <a:gd name="T41" fmla="*/ 32 h 49"/>
                <a:gd name="T42" fmla="*/ 32 w 41"/>
                <a:gd name="T43" fmla="*/ 30 h 49"/>
                <a:gd name="T44" fmla="*/ 37 w 41"/>
                <a:gd name="T45" fmla="*/ 24 h 49"/>
                <a:gd name="T46" fmla="*/ 39 w 41"/>
                <a:gd name="T47" fmla="*/ 19 h 49"/>
                <a:gd name="T48" fmla="*/ 39 w 41"/>
                <a:gd name="T49" fmla="*/ 1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9">
                  <a:moveTo>
                    <a:pt x="39" y="19"/>
                  </a:moveTo>
                  <a:cubicBezTo>
                    <a:pt x="36" y="19"/>
                    <a:pt x="35" y="16"/>
                    <a:pt x="34" y="14"/>
                  </a:cubicBezTo>
                  <a:cubicBezTo>
                    <a:pt x="33" y="13"/>
                    <a:pt x="29" y="13"/>
                    <a:pt x="28" y="12"/>
                  </a:cubicBezTo>
                  <a:cubicBezTo>
                    <a:pt x="25" y="11"/>
                    <a:pt x="24" y="9"/>
                    <a:pt x="22" y="6"/>
                  </a:cubicBezTo>
                  <a:cubicBezTo>
                    <a:pt x="22" y="5"/>
                    <a:pt x="21" y="4"/>
                    <a:pt x="21" y="3"/>
                  </a:cubicBezTo>
                  <a:cubicBezTo>
                    <a:pt x="21" y="3"/>
                    <a:pt x="22" y="0"/>
                    <a:pt x="22" y="0"/>
                  </a:cubicBezTo>
                  <a:cubicBezTo>
                    <a:pt x="21" y="0"/>
                    <a:pt x="18" y="4"/>
                    <a:pt x="17" y="5"/>
                  </a:cubicBezTo>
                  <a:cubicBezTo>
                    <a:pt x="15" y="7"/>
                    <a:pt x="13" y="10"/>
                    <a:pt x="10" y="10"/>
                  </a:cubicBezTo>
                  <a:cubicBezTo>
                    <a:pt x="8" y="11"/>
                    <a:pt x="7" y="10"/>
                    <a:pt x="5" y="10"/>
                  </a:cubicBezTo>
                  <a:cubicBezTo>
                    <a:pt x="3" y="11"/>
                    <a:pt x="1" y="13"/>
                    <a:pt x="0" y="11"/>
                  </a:cubicBezTo>
                  <a:cubicBezTo>
                    <a:pt x="1" y="14"/>
                    <a:pt x="2" y="17"/>
                    <a:pt x="5" y="17"/>
                  </a:cubicBezTo>
                  <a:cubicBezTo>
                    <a:pt x="7" y="17"/>
                    <a:pt x="15" y="17"/>
                    <a:pt x="16" y="19"/>
                  </a:cubicBezTo>
                  <a:cubicBezTo>
                    <a:pt x="19" y="23"/>
                    <a:pt x="17" y="27"/>
                    <a:pt x="16" y="32"/>
                  </a:cubicBezTo>
                  <a:cubicBezTo>
                    <a:pt x="15" y="33"/>
                    <a:pt x="11" y="34"/>
                    <a:pt x="11" y="34"/>
                  </a:cubicBezTo>
                  <a:cubicBezTo>
                    <a:pt x="7" y="35"/>
                    <a:pt x="3" y="36"/>
                    <a:pt x="0" y="37"/>
                  </a:cubicBezTo>
                  <a:cubicBezTo>
                    <a:pt x="2" y="41"/>
                    <a:pt x="4" y="45"/>
                    <a:pt x="5" y="49"/>
                  </a:cubicBezTo>
                  <a:cubicBezTo>
                    <a:pt x="8" y="48"/>
                    <a:pt x="11" y="48"/>
                    <a:pt x="14" y="48"/>
                  </a:cubicBezTo>
                  <a:cubicBezTo>
                    <a:pt x="18" y="47"/>
                    <a:pt x="15" y="46"/>
                    <a:pt x="17" y="44"/>
                  </a:cubicBezTo>
                  <a:cubicBezTo>
                    <a:pt x="19" y="43"/>
                    <a:pt x="22" y="44"/>
                    <a:pt x="23" y="42"/>
                  </a:cubicBezTo>
                  <a:cubicBezTo>
                    <a:pt x="25" y="40"/>
                    <a:pt x="25" y="39"/>
                    <a:pt x="28" y="38"/>
                  </a:cubicBezTo>
                  <a:cubicBezTo>
                    <a:pt x="30" y="37"/>
                    <a:pt x="29" y="34"/>
                    <a:pt x="29" y="32"/>
                  </a:cubicBezTo>
                  <a:cubicBezTo>
                    <a:pt x="28" y="30"/>
                    <a:pt x="30" y="30"/>
                    <a:pt x="32" y="30"/>
                  </a:cubicBezTo>
                  <a:cubicBezTo>
                    <a:pt x="35" y="29"/>
                    <a:pt x="35" y="26"/>
                    <a:pt x="37" y="24"/>
                  </a:cubicBezTo>
                  <a:cubicBezTo>
                    <a:pt x="38" y="23"/>
                    <a:pt x="41" y="20"/>
                    <a:pt x="39" y="19"/>
                  </a:cubicBezTo>
                  <a:cubicBezTo>
                    <a:pt x="38" y="19"/>
                    <a:pt x="40" y="20"/>
                    <a:pt x="39" y="1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8" name="Freeform 692">
              <a:extLst>
                <a:ext uri="{FF2B5EF4-FFF2-40B4-BE49-F238E27FC236}">
                  <a16:creationId xmlns:a16="http://schemas.microsoft.com/office/drawing/2014/main" id="{E75261BB-3FCC-4262-BDBC-C1E46B3D4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0763" y="3446193"/>
              <a:ext cx="256437" cy="111495"/>
            </a:xfrm>
            <a:custGeom>
              <a:avLst/>
              <a:gdLst>
                <a:gd name="T0" fmla="*/ 55 w 55"/>
                <a:gd name="T1" fmla="*/ 5 h 24"/>
                <a:gd name="T2" fmla="*/ 47 w 55"/>
                <a:gd name="T3" fmla="*/ 3 h 24"/>
                <a:gd name="T4" fmla="*/ 36 w 55"/>
                <a:gd name="T5" fmla="*/ 2 h 24"/>
                <a:gd name="T6" fmla="*/ 27 w 55"/>
                <a:gd name="T7" fmla="*/ 0 h 24"/>
                <a:gd name="T8" fmla="*/ 22 w 55"/>
                <a:gd name="T9" fmla="*/ 2 h 24"/>
                <a:gd name="T10" fmla="*/ 19 w 55"/>
                <a:gd name="T11" fmla="*/ 4 h 24"/>
                <a:gd name="T12" fmla="*/ 11 w 55"/>
                <a:gd name="T13" fmla="*/ 5 h 24"/>
                <a:gd name="T14" fmla="*/ 9 w 55"/>
                <a:gd name="T15" fmla="*/ 7 h 24"/>
                <a:gd name="T16" fmla="*/ 8 w 55"/>
                <a:gd name="T17" fmla="*/ 11 h 24"/>
                <a:gd name="T18" fmla="*/ 12 w 55"/>
                <a:gd name="T19" fmla="*/ 12 h 24"/>
                <a:gd name="T20" fmla="*/ 15 w 55"/>
                <a:gd name="T21" fmla="*/ 12 h 24"/>
                <a:gd name="T22" fmla="*/ 19 w 55"/>
                <a:gd name="T23" fmla="*/ 15 h 24"/>
                <a:gd name="T24" fmla="*/ 15 w 55"/>
                <a:gd name="T25" fmla="*/ 17 h 24"/>
                <a:gd name="T26" fmla="*/ 11 w 55"/>
                <a:gd name="T27" fmla="*/ 17 h 24"/>
                <a:gd name="T28" fmla="*/ 10 w 55"/>
                <a:gd name="T29" fmla="*/ 20 h 24"/>
                <a:gd name="T30" fmla="*/ 1 w 55"/>
                <a:gd name="T31" fmla="*/ 20 h 24"/>
                <a:gd name="T32" fmla="*/ 11 w 55"/>
                <a:gd name="T33" fmla="*/ 22 h 24"/>
                <a:gd name="T34" fmla="*/ 15 w 55"/>
                <a:gd name="T35" fmla="*/ 23 h 24"/>
                <a:gd name="T36" fmla="*/ 21 w 55"/>
                <a:gd name="T37" fmla="*/ 23 h 24"/>
                <a:gd name="T38" fmla="*/ 25 w 55"/>
                <a:gd name="T39" fmla="*/ 20 h 24"/>
                <a:gd name="T40" fmla="*/ 28 w 55"/>
                <a:gd name="T41" fmla="*/ 17 h 24"/>
                <a:gd name="T42" fmla="*/ 33 w 55"/>
                <a:gd name="T43" fmla="*/ 16 h 24"/>
                <a:gd name="T44" fmla="*/ 37 w 55"/>
                <a:gd name="T45" fmla="*/ 16 h 24"/>
                <a:gd name="T46" fmla="*/ 40 w 55"/>
                <a:gd name="T47" fmla="*/ 13 h 24"/>
                <a:gd name="T48" fmla="*/ 44 w 55"/>
                <a:gd name="T49" fmla="*/ 12 h 24"/>
                <a:gd name="T50" fmla="*/ 54 w 55"/>
                <a:gd name="T51" fmla="*/ 7 h 24"/>
                <a:gd name="T52" fmla="*/ 55 w 55"/>
                <a:gd name="T53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" h="24">
                  <a:moveTo>
                    <a:pt x="55" y="5"/>
                  </a:moveTo>
                  <a:cubicBezTo>
                    <a:pt x="52" y="5"/>
                    <a:pt x="50" y="3"/>
                    <a:pt x="47" y="3"/>
                  </a:cubicBezTo>
                  <a:cubicBezTo>
                    <a:pt x="44" y="2"/>
                    <a:pt x="40" y="2"/>
                    <a:pt x="36" y="2"/>
                  </a:cubicBezTo>
                  <a:cubicBezTo>
                    <a:pt x="33" y="2"/>
                    <a:pt x="30" y="2"/>
                    <a:pt x="27" y="0"/>
                  </a:cubicBezTo>
                  <a:cubicBezTo>
                    <a:pt x="25" y="0"/>
                    <a:pt x="23" y="0"/>
                    <a:pt x="22" y="2"/>
                  </a:cubicBezTo>
                  <a:cubicBezTo>
                    <a:pt x="22" y="4"/>
                    <a:pt x="21" y="5"/>
                    <a:pt x="19" y="4"/>
                  </a:cubicBezTo>
                  <a:cubicBezTo>
                    <a:pt x="17" y="3"/>
                    <a:pt x="12" y="1"/>
                    <a:pt x="11" y="5"/>
                  </a:cubicBezTo>
                  <a:cubicBezTo>
                    <a:pt x="10" y="6"/>
                    <a:pt x="11" y="6"/>
                    <a:pt x="9" y="7"/>
                  </a:cubicBezTo>
                  <a:cubicBezTo>
                    <a:pt x="8" y="8"/>
                    <a:pt x="6" y="10"/>
                    <a:pt x="8" y="11"/>
                  </a:cubicBezTo>
                  <a:cubicBezTo>
                    <a:pt x="9" y="12"/>
                    <a:pt x="12" y="13"/>
                    <a:pt x="12" y="12"/>
                  </a:cubicBezTo>
                  <a:cubicBezTo>
                    <a:pt x="13" y="10"/>
                    <a:pt x="14" y="11"/>
                    <a:pt x="15" y="12"/>
                  </a:cubicBezTo>
                  <a:cubicBezTo>
                    <a:pt x="16" y="13"/>
                    <a:pt x="20" y="14"/>
                    <a:pt x="19" y="15"/>
                  </a:cubicBezTo>
                  <a:cubicBezTo>
                    <a:pt x="19" y="16"/>
                    <a:pt x="16" y="16"/>
                    <a:pt x="15" y="17"/>
                  </a:cubicBezTo>
                  <a:cubicBezTo>
                    <a:pt x="14" y="18"/>
                    <a:pt x="13" y="19"/>
                    <a:pt x="11" y="17"/>
                  </a:cubicBezTo>
                  <a:cubicBezTo>
                    <a:pt x="10" y="16"/>
                    <a:pt x="10" y="19"/>
                    <a:pt x="10" y="20"/>
                  </a:cubicBezTo>
                  <a:cubicBezTo>
                    <a:pt x="6" y="22"/>
                    <a:pt x="4" y="15"/>
                    <a:pt x="1" y="20"/>
                  </a:cubicBezTo>
                  <a:cubicBezTo>
                    <a:pt x="0" y="21"/>
                    <a:pt x="10" y="23"/>
                    <a:pt x="11" y="22"/>
                  </a:cubicBezTo>
                  <a:cubicBezTo>
                    <a:pt x="12" y="21"/>
                    <a:pt x="14" y="22"/>
                    <a:pt x="15" y="23"/>
                  </a:cubicBezTo>
                  <a:cubicBezTo>
                    <a:pt x="16" y="23"/>
                    <a:pt x="19" y="24"/>
                    <a:pt x="21" y="23"/>
                  </a:cubicBezTo>
                  <a:cubicBezTo>
                    <a:pt x="22" y="22"/>
                    <a:pt x="24" y="23"/>
                    <a:pt x="25" y="20"/>
                  </a:cubicBezTo>
                  <a:cubicBezTo>
                    <a:pt x="25" y="19"/>
                    <a:pt x="27" y="18"/>
                    <a:pt x="28" y="17"/>
                  </a:cubicBezTo>
                  <a:cubicBezTo>
                    <a:pt x="29" y="16"/>
                    <a:pt x="33" y="16"/>
                    <a:pt x="33" y="16"/>
                  </a:cubicBezTo>
                  <a:cubicBezTo>
                    <a:pt x="34" y="18"/>
                    <a:pt x="35" y="16"/>
                    <a:pt x="37" y="16"/>
                  </a:cubicBezTo>
                  <a:cubicBezTo>
                    <a:pt x="38" y="16"/>
                    <a:pt x="39" y="13"/>
                    <a:pt x="40" y="13"/>
                  </a:cubicBezTo>
                  <a:cubicBezTo>
                    <a:pt x="41" y="12"/>
                    <a:pt x="43" y="13"/>
                    <a:pt x="44" y="12"/>
                  </a:cubicBezTo>
                  <a:cubicBezTo>
                    <a:pt x="48" y="11"/>
                    <a:pt x="50" y="9"/>
                    <a:pt x="54" y="7"/>
                  </a:cubicBezTo>
                  <a:cubicBezTo>
                    <a:pt x="55" y="7"/>
                    <a:pt x="55" y="7"/>
                    <a:pt x="55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9" name="Freeform 693">
              <a:extLst>
                <a:ext uri="{FF2B5EF4-FFF2-40B4-BE49-F238E27FC236}">
                  <a16:creationId xmlns:a16="http://schemas.microsoft.com/office/drawing/2014/main" id="{C4657E14-F214-411D-A738-CD56EF0D9F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8581" y="3376111"/>
              <a:ext cx="415714" cy="243694"/>
            </a:xfrm>
            <a:custGeom>
              <a:avLst/>
              <a:gdLst>
                <a:gd name="T0" fmla="*/ 78 w 89"/>
                <a:gd name="T1" fmla="*/ 32 h 52"/>
                <a:gd name="T2" fmla="*/ 81 w 89"/>
                <a:gd name="T3" fmla="*/ 33 h 52"/>
                <a:gd name="T4" fmla="*/ 84 w 89"/>
                <a:gd name="T5" fmla="*/ 31 h 52"/>
                <a:gd name="T6" fmla="*/ 81 w 89"/>
                <a:gd name="T7" fmla="*/ 26 h 52"/>
                <a:gd name="T8" fmla="*/ 79 w 89"/>
                <a:gd name="T9" fmla="*/ 27 h 52"/>
                <a:gd name="T10" fmla="*/ 75 w 89"/>
                <a:gd name="T11" fmla="*/ 27 h 52"/>
                <a:gd name="T12" fmla="*/ 78 w 89"/>
                <a:gd name="T13" fmla="*/ 21 h 52"/>
                <a:gd name="T14" fmla="*/ 74 w 89"/>
                <a:gd name="T15" fmla="*/ 22 h 52"/>
                <a:gd name="T16" fmla="*/ 68 w 89"/>
                <a:gd name="T17" fmla="*/ 25 h 52"/>
                <a:gd name="T18" fmla="*/ 65 w 89"/>
                <a:gd name="T19" fmla="*/ 29 h 52"/>
                <a:gd name="T20" fmla="*/ 62 w 89"/>
                <a:gd name="T21" fmla="*/ 28 h 52"/>
                <a:gd name="T22" fmla="*/ 57 w 89"/>
                <a:gd name="T23" fmla="*/ 27 h 52"/>
                <a:gd name="T24" fmla="*/ 53 w 89"/>
                <a:gd name="T25" fmla="*/ 23 h 52"/>
                <a:gd name="T26" fmla="*/ 52 w 89"/>
                <a:gd name="T27" fmla="*/ 17 h 52"/>
                <a:gd name="T28" fmla="*/ 49 w 89"/>
                <a:gd name="T29" fmla="*/ 13 h 52"/>
                <a:gd name="T30" fmla="*/ 45 w 89"/>
                <a:gd name="T31" fmla="*/ 12 h 52"/>
                <a:gd name="T32" fmla="*/ 38 w 89"/>
                <a:gd name="T33" fmla="*/ 12 h 52"/>
                <a:gd name="T34" fmla="*/ 31 w 89"/>
                <a:gd name="T35" fmla="*/ 12 h 52"/>
                <a:gd name="T36" fmla="*/ 27 w 89"/>
                <a:gd name="T37" fmla="*/ 8 h 52"/>
                <a:gd name="T38" fmla="*/ 23 w 89"/>
                <a:gd name="T39" fmla="*/ 8 h 52"/>
                <a:gd name="T40" fmla="*/ 19 w 89"/>
                <a:gd name="T41" fmla="*/ 10 h 52"/>
                <a:gd name="T42" fmla="*/ 17 w 89"/>
                <a:gd name="T43" fmla="*/ 6 h 52"/>
                <a:gd name="T44" fmla="*/ 15 w 89"/>
                <a:gd name="T45" fmla="*/ 1 h 52"/>
                <a:gd name="T46" fmla="*/ 15 w 89"/>
                <a:gd name="T47" fmla="*/ 5 h 52"/>
                <a:gd name="T48" fmla="*/ 14 w 89"/>
                <a:gd name="T49" fmla="*/ 8 h 52"/>
                <a:gd name="T50" fmla="*/ 13 w 89"/>
                <a:gd name="T51" fmla="*/ 3 h 52"/>
                <a:gd name="T52" fmla="*/ 14 w 89"/>
                <a:gd name="T53" fmla="*/ 0 h 52"/>
                <a:gd name="T54" fmla="*/ 1 w 89"/>
                <a:gd name="T55" fmla="*/ 4 h 52"/>
                <a:gd name="T56" fmla="*/ 1 w 89"/>
                <a:gd name="T57" fmla="*/ 15 h 52"/>
                <a:gd name="T58" fmla="*/ 1 w 89"/>
                <a:gd name="T59" fmla="*/ 23 h 52"/>
                <a:gd name="T60" fmla="*/ 2 w 89"/>
                <a:gd name="T61" fmla="*/ 26 h 52"/>
                <a:gd name="T62" fmla="*/ 6 w 89"/>
                <a:gd name="T63" fmla="*/ 26 h 52"/>
                <a:gd name="T64" fmla="*/ 6 w 89"/>
                <a:gd name="T65" fmla="*/ 23 h 52"/>
                <a:gd name="T66" fmla="*/ 10 w 89"/>
                <a:gd name="T67" fmla="*/ 20 h 52"/>
                <a:gd name="T68" fmla="*/ 13 w 89"/>
                <a:gd name="T69" fmla="*/ 18 h 52"/>
                <a:gd name="T70" fmla="*/ 17 w 89"/>
                <a:gd name="T71" fmla="*/ 19 h 52"/>
                <a:gd name="T72" fmla="*/ 21 w 89"/>
                <a:gd name="T73" fmla="*/ 20 h 52"/>
                <a:gd name="T74" fmla="*/ 21 w 89"/>
                <a:gd name="T75" fmla="*/ 24 h 52"/>
                <a:gd name="T76" fmla="*/ 26 w 89"/>
                <a:gd name="T77" fmla="*/ 27 h 52"/>
                <a:gd name="T78" fmla="*/ 33 w 89"/>
                <a:gd name="T79" fmla="*/ 34 h 52"/>
                <a:gd name="T80" fmla="*/ 38 w 89"/>
                <a:gd name="T81" fmla="*/ 37 h 52"/>
                <a:gd name="T82" fmla="*/ 41 w 89"/>
                <a:gd name="T83" fmla="*/ 39 h 52"/>
                <a:gd name="T84" fmla="*/ 50 w 89"/>
                <a:gd name="T85" fmla="*/ 45 h 52"/>
                <a:gd name="T86" fmla="*/ 54 w 89"/>
                <a:gd name="T87" fmla="*/ 49 h 52"/>
                <a:gd name="T88" fmla="*/ 61 w 89"/>
                <a:gd name="T89" fmla="*/ 52 h 52"/>
                <a:gd name="T90" fmla="*/ 63 w 89"/>
                <a:gd name="T91" fmla="*/ 47 h 52"/>
                <a:gd name="T92" fmla="*/ 62 w 89"/>
                <a:gd name="T93" fmla="*/ 42 h 52"/>
                <a:gd name="T94" fmla="*/ 59 w 89"/>
                <a:gd name="T95" fmla="*/ 38 h 52"/>
                <a:gd name="T96" fmla="*/ 64 w 89"/>
                <a:gd name="T97" fmla="*/ 36 h 52"/>
                <a:gd name="T98" fmla="*/ 66 w 89"/>
                <a:gd name="T99" fmla="*/ 33 h 52"/>
                <a:gd name="T100" fmla="*/ 68 w 89"/>
                <a:gd name="T101" fmla="*/ 30 h 52"/>
                <a:gd name="T102" fmla="*/ 71 w 89"/>
                <a:gd name="T103" fmla="*/ 30 h 52"/>
                <a:gd name="T104" fmla="*/ 74 w 89"/>
                <a:gd name="T105" fmla="*/ 29 h 52"/>
                <a:gd name="T106" fmla="*/ 74 w 89"/>
                <a:gd name="T107" fmla="*/ 34 h 52"/>
                <a:gd name="T108" fmla="*/ 77 w 89"/>
                <a:gd name="T109" fmla="*/ 34 h 52"/>
                <a:gd name="T110" fmla="*/ 78 w 89"/>
                <a:gd name="T111" fmla="*/ 32 h 52"/>
                <a:gd name="T112" fmla="*/ 78 w 89"/>
                <a:gd name="T113" fmla="*/ 3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9" h="52">
                  <a:moveTo>
                    <a:pt x="78" y="32"/>
                  </a:moveTo>
                  <a:cubicBezTo>
                    <a:pt x="79" y="33"/>
                    <a:pt x="79" y="34"/>
                    <a:pt x="81" y="33"/>
                  </a:cubicBezTo>
                  <a:cubicBezTo>
                    <a:pt x="82" y="33"/>
                    <a:pt x="83" y="31"/>
                    <a:pt x="84" y="31"/>
                  </a:cubicBezTo>
                  <a:cubicBezTo>
                    <a:pt x="89" y="30"/>
                    <a:pt x="83" y="28"/>
                    <a:pt x="81" y="26"/>
                  </a:cubicBezTo>
                  <a:cubicBezTo>
                    <a:pt x="80" y="25"/>
                    <a:pt x="80" y="26"/>
                    <a:pt x="79" y="27"/>
                  </a:cubicBezTo>
                  <a:cubicBezTo>
                    <a:pt x="79" y="28"/>
                    <a:pt x="76" y="27"/>
                    <a:pt x="75" y="27"/>
                  </a:cubicBezTo>
                  <a:cubicBezTo>
                    <a:pt x="71" y="25"/>
                    <a:pt x="77" y="22"/>
                    <a:pt x="78" y="21"/>
                  </a:cubicBezTo>
                  <a:cubicBezTo>
                    <a:pt x="78" y="21"/>
                    <a:pt x="74" y="22"/>
                    <a:pt x="74" y="22"/>
                  </a:cubicBezTo>
                  <a:cubicBezTo>
                    <a:pt x="72" y="23"/>
                    <a:pt x="70" y="23"/>
                    <a:pt x="68" y="25"/>
                  </a:cubicBezTo>
                  <a:cubicBezTo>
                    <a:pt x="67" y="26"/>
                    <a:pt x="66" y="28"/>
                    <a:pt x="65" y="29"/>
                  </a:cubicBezTo>
                  <a:cubicBezTo>
                    <a:pt x="64" y="32"/>
                    <a:pt x="63" y="30"/>
                    <a:pt x="62" y="28"/>
                  </a:cubicBezTo>
                  <a:cubicBezTo>
                    <a:pt x="61" y="26"/>
                    <a:pt x="59" y="27"/>
                    <a:pt x="57" y="27"/>
                  </a:cubicBezTo>
                  <a:cubicBezTo>
                    <a:pt x="55" y="27"/>
                    <a:pt x="54" y="24"/>
                    <a:pt x="53" y="23"/>
                  </a:cubicBezTo>
                  <a:cubicBezTo>
                    <a:pt x="51" y="21"/>
                    <a:pt x="54" y="19"/>
                    <a:pt x="52" y="17"/>
                  </a:cubicBezTo>
                  <a:cubicBezTo>
                    <a:pt x="51" y="16"/>
                    <a:pt x="50" y="14"/>
                    <a:pt x="49" y="13"/>
                  </a:cubicBezTo>
                  <a:cubicBezTo>
                    <a:pt x="48" y="12"/>
                    <a:pt x="46" y="11"/>
                    <a:pt x="45" y="12"/>
                  </a:cubicBezTo>
                  <a:cubicBezTo>
                    <a:pt x="43" y="13"/>
                    <a:pt x="41" y="12"/>
                    <a:pt x="38" y="12"/>
                  </a:cubicBezTo>
                  <a:cubicBezTo>
                    <a:pt x="36" y="12"/>
                    <a:pt x="33" y="13"/>
                    <a:pt x="31" y="12"/>
                  </a:cubicBezTo>
                  <a:cubicBezTo>
                    <a:pt x="30" y="11"/>
                    <a:pt x="28" y="9"/>
                    <a:pt x="27" y="8"/>
                  </a:cubicBezTo>
                  <a:cubicBezTo>
                    <a:pt x="25" y="6"/>
                    <a:pt x="24" y="6"/>
                    <a:pt x="23" y="8"/>
                  </a:cubicBezTo>
                  <a:cubicBezTo>
                    <a:pt x="22" y="9"/>
                    <a:pt x="21" y="10"/>
                    <a:pt x="19" y="10"/>
                  </a:cubicBezTo>
                  <a:cubicBezTo>
                    <a:pt x="16" y="10"/>
                    <a:pt x="16" y="8"/>
                    <a:pt x="17" y="6"/>
                  </a:cubicBezTo>
                  <a:cubicBezTo>
                    <a:pt x="18" y="3"/>
                    <a:pt x="18" y="3"/>
                    <a:pt x="15" y="1"/>
                  </a:cubicBezTo>
                  <a:cubicBezTo>
                    <a:pt x="15" y="2"/>
                    <a:pt x="15" y="4"/>
                    <a:pt x="15" y="5"/>
                  </a:cubicBezTo>
                  <a:cubicBezTo>
                    <a:pt x="15" y="7"/>
                    <a:pt x="16" y="8"/>
                    <a:pt x="14" y="8"/>
                  </a:cubicBezTo>
                  <a:cubicBezTo>
                    <a:pt x="12" y="7"/>
                    <a:pt x="12" y="4"/>
                    <a:pt x="13" y="3"/>
                  </a:cubicBezTo>
                  <a:cubicBezTo>
                    <a:pt x="13" y="3"/>
                    <a:pt x="15" y="0"/>
                    <a:pt x="14" y="0"/>
                  </a:cubicBezTo>
                  <a:cubicBezTo>
                    <a:pt x="9" y="1"/>
                    <a:pt x="5" y="2"/>
                    <a:pt x="1" y="4"/>
                  </a:cubicBezTo>
                  <a:cubicBezTo>
                    <a:pt x="0" y="4"/>
                    <a:pt x="1" y="14"/>
                    <a:pt x="1" y="15"/>
                  </a:cubicBezTo>
                  <a:cubicBezTo>
                    <a:pt x="1" y="18"/>
                    <a:pt x="1" y="21"/>
                    <a:pt x="1" y="23"/>
                  </a:cubicBezTo>
                  <a:cubicBezTo>
                    <a:pt x="1" y="25"/>
                    <a:pt x="0" y="26"/>
                    <a:pt x="2" y="26"/>
                  </a:cubicBezTo>
                  <a:cubicBezTo>
                    <a:pt x="3" y="26"/>
                    <a:pt x="4" y="26"/>
                    <a:pt x="6" y="26"/>
                  </a:cubicBezTo>
                  <a:cubicBezTo>
                    <a:pt x="8" y="26"/>
                    <a:pt x="5" y="24"/>
                    <a:pt x="6" y="23"/>
                  </a:cubicBezTo>
                  <a:cubicBezTo>
                    <a:pt x="7" y="21"/>
                    <a:pt x="9" y="22"/>
                    <a:pt x="10" y="20"/>
                  </a:cubicBezTo>
                  <a:cubicBezTo>
                    <a:pt x="12" y="19"/>
                    <a:pt x="12" y="19"/>
                    <a:pt x="13" y="18"/>
                  </a:cubicBezTo>
                  <a:cubicBezTo>
                    <a:pt x="15" y="17"/>
                    <a:pt x="16" y="18"/>
                    <a:pt x="17" y="19"/>
                  </a:cubicBezTo>
                  <a:cubicBezTo>
                    <a:pt x="18" y="20"/>
                    <a:pt x="21" y="20"/>
                    <a:pt x="21" y="20"/>
                  </a:cubicBezTo>
                  <a:cubicBezTo>
                    <a:pt x="22" y="22"/>
                    <a:pt x="21" y="23"/>
                    <a:pt x="21" y="24"/>
                  </a:cubicBezTo>
                  <a:cubicBezTo>
                    <a:pt x="22" y="27"/>
                    <a:pt x="25" y="27"/>
                    <a:pt x="26" y="27"/>
                  </a:cubicBezTo>
                  <a:cubicBezTo>
                    <a:pt x="31" y="27"/>
                    <a:pt x="31" y="30"/>
                    <a:pt x="33" y="34"/>
                  </a:cubicBezTo>
                  <a:cubicBezTo>
                    <a:pt x="34" y="35"/>
                    <a:pt x="36" y="36"/>
                    <a:pt x="38" y="37"/>
                  </a:cubicBezTo>
                  <a:cubicBezTo>
                    <a:pt x="39" y="37"/>
                    <a:pt x="40" y="38"/>
                    <a:pt x="41" y="39"/>
                  </a:cubicBezTo>
                  <a:cubicBezTo>
                    <a:pt x="44" y="41"/>
                    <a:pt x="47" y="44"/>
                    <a:pt x="50" y="45"/>
                  </a:cubicBezTo>
                  <a:cubicBezTo>
                    <a:pt x="54" y="46"/>
                    <a:pt x="54" y="46"/>
                    <a:pt x="54" y="49"/>
                  </a:cubicBezTo>
                  <a:cubicBezTo>
                    <a:pt x="56" y="49"/>
                    <a:pt x="59" y="51"/>
                    <a:pt x="61" y="52"/>
                  </a:cubicBezTo>
                  <a:cubicBezTo>
                    <a:pt x="61" y="49"/>
                    <a:pt x="60" y="49"/>
                    <a:pt x="63" y="47"/>
                  </a:cubicBezTo>
                  <a:cubicBezTo>
                    <a:pt x="64" y="45"/>
                    <a:pt x="62" y="44"/>
                    <a:pt x="62" y="42"/>
                  </a:cubicBezTo>
                  <a:cubicBezTo>
                    <a:pt x="63" y="39"/>
                    <a:pt x="60" y="40"/>
                    <a:pt x="59" y="38"/>
                  </a:cubicBezTo>
                  <a:cubicBezTo>
                    <a:pt x="58" y="36"/>
                    <a:pt x="63" y="37"/>
                    <a:pt x="64" y="36"/>
                  </a:cubicBezTo>
                  <a:cubicBezTo>
                    <a:pt x="67" y="35"/>
                    <a:pt x="64" y="32"/>
                    <a:pt x="66" y="33"/>
                  </a:cubicBezTo>
                  <a:cubicBezTo>
                    <a:pt x="70" y="33"/>
                    <a:pt x="66" y="30"/>
                    <a:pt x="68" y="30"/>
                  </a:cubicBezTo>
                  <a:cubicBezTo>
                    <a:pt x="69" y="29"/>
                    <a:pt x="70" y="31"/>
                    <a:pt x="71" y="30"/>
                  </a:cubicBezTo>
                  <a:cubicBezTo>
                    <a:pt x="72" y="30"/>
                    <a:pt x="73" y="29"/>
                    <a:pt x="74" y="29"/>
                  </a:cubicBezTo>
                  <a:cubicBezTo>
                    <a:pt x="76" y="29"/>
                    <a:pt x="74" y="33"/>
                    <a:pt x="74" y="34"/>
                  </a:cubicBezTo>
                  <a:cubicBezTo>
                    <a:pt x="75" y="34"/>
                    <a:pt x="77" y="31"/>
                    <a:pt x="77" y="34"/>
                  </a:cubicBezTo>
                  <a:cubicBezTo>
                    <a:pt x="77" y="34"/>
                    <a:pt x="77" y="32"/>
                    <a:pt x="78" y="32"/>
                  </a:cubicBezTo>
                  <a:cubicBezTo>
                    <a:pt x="79" y="32"/>
                    <a:pt x="77" y="32"/>
                    <a:pt x="78" y="3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0" name="Freeform 694">
              <a:extLst>
                <a:ext uri="{FF2B5EF4-FFF2-40B4-BE49-F238E27FC236}">
                  <a16:creationId xmlns:a16="http://schemas.microsoft.com/office/drawing/2014/main" id="{F42FD9E5-3213-4F99-B210-98FF993EC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4410" y="3646882"/>
              <a:ext cx="0" cy="4779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1" name="Freeform 695">
              <a:extLst>
                <a:ext uri="{FF2B5EF4-FFF2-40B4-BE49-F238E27FC236}">
                  <a16:creationId xmlns:a16="http://schemas.microsoft.com/office/drawing/2014/main" id="{81CDE958-FBA2-47E2-9846-933A7A687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9385" y="3460527"/>
              <a:ext cx="340852" cy="200689"/>
            </a:xfrm>
            <a:custGeom>
              <a:avLst/>
              <a:gdLst>
                <a:gd name="T0" fmla="*/ 73 w 73"/>
                <a:gd name="T1" fmla="*/ 28 h 43"/>
                <a:gd name="T2" fmla="*/ 69 w 73"/>
                <a:gd name="T3" fmla="*/ 27 h 43"/>
                <a:gd name="T4" fmla="*/ 65 w 73"/>
                <a:gd name="T5" fmla="*/ 24 h 43"/>
                <a:gd name="T6" fmla="*/ 58 w 73"/>
                <a:gd name="T7" fmla="*/ 20 h 43"/>
                <a:gd name="T8" fmla="*/ 52 w 73"/>
                <a:gd name="T9" fmla="*/ 16 h 43"/>
                <a:gd name="T10" fmla="*/ 47 w 73"/>
                <a:gd name="T11" fmla="*/ 9 h 43"/>
                <a:gd name="T12" fmla="*/ 40 w 73"/>
                <a:gd name="T13" fmla="*/ 5 h 43"/>
                <a:gd name="T14" fmla="*/ 40 w 73"/>
                <a:gd name="T15" fmla="*/ 2 h 43"/>
                <a:gd name="T16" fmla="*/ 36 w 73"/>
                <a:gd name="T17" fmla="*/ 1 h 43"/>
                <a:gd name="T18" fmla="*/ 34 w 73"/>
                <a:gd name="T19" fmla="*/ 0 h 43"/>
                <a:gd name="T20" fmla="*/ 31 w 73"/>
                <a:gd name="T21" fmla="*/ 1 h 43"/>
                <a:gd name="T22" fmla="*/ 28 w 73"/>
                <a:gd name="T23" fmla="*/ 3 h 43"/>
                <a:gd name="T24" fmla="*/ 25 w 73"/>
                <a:gd name="T25" fmla="*/ 6 h 43"/>
                <a:gd name="T26" fmla="*/ 22 w 73"/>
                <a:gd name="T27" fmla="*/ 8 h 43"/>
                <a:gd name="T28" fmla="*/ 17 w 73"/>
                <a:gd name="T29" fmla="*/ 8 h 43"/>
                <a:gd name="T30" fmla="*/ 12 w 73"/>
                <a:gd name="T31" fmla="*/ 2 h 43"/>
                <a:gd name="T32" fmla="*/ 2 w 73"/>
                <a:gd name="T33" fmla="*/ 5 h 43"/>
                <a:gd name="T34" fmla="*/ 5 w 73"/>
                <a:gd name="T35" fmla="*/ 12 h 43"/>
                <a:gd name="T36" fmla="*/ 8 w 73"/>
                <a:gd name="T37" fmla="*/ 17 h 43"/>
                <a:gd name="T38" fmla="*/ 8 w 73"/>
                <a:gd name="T39" fmla="*/ 19 h 43"/>
                <a:gd name="T40" fmla="*/ 10 w 73"/>
                <a:gd name="T41" fmla="*/ 22 h 43"/>
                <a:gd name="T42" fmla="*/ 9 w 73"/>
                <a:gd name="T43" fmla="*/ 26 h 43"/>
                <a:gd name="T44" fmla="*/ 9 w 73"/>
                <a:gd name="T45" fmla="*/ 31 h 43"/>
                <a:gd name="T46" fmla="*/ 14 w 73"/>
                <a:gd name="T47" fmla="*/ 29 h 43"/>
                <a:gd name="T48" fmla="*/ 17 w 73"/>
                <a:gd name="T49" fmla="*/ 26 h 43"/>
                <a:gd name="T50" fmla="*/ 27 w 73"/>
                <a:gd name="T51" fmla="*/ 27 h 43"/>
                <a:gd name="T52" fmla="*/ 37 w 73"/>
                <a:gd name="T53" fmla="*/ 31 h 43"/>
                <a:gd name="T54" fmla="*/ 45 w 73"/>
                <a:gd name="T55" fmla="*/ 35 h 43"/>
                <a:gd name="T56" fmla="*/ 46 w 73"/>
                <a:gd name="T57" fmla="*/ 37 h 43"/>
                <a:gd name="T58" fmla="*/ 48 w 73"/>
                <a:gd name="T59" fmla="*/ 42 h 43"/>
                <a:gd name="T60" fmla="*/ 53 w 73"/>
                <a:gd name="T61" fmla="*/ 43 h 43"/>
                <a:gd name="T62" fmla="*/ 57 w 73"/>
                <a:gd name="T63" fmla="*/ 40 h 43"/>
                <a:gd name="T64" fmla="*/ 62 w 73"/>
                <a:gd name="T65" fmla="*/ 38 h 43"/>
                <a:gd name="T66" fmla="*/ 65 w 73"/>
                <a:gd name="T67" fmla="*/ 33 h 43"/>
                <a:gd name="T68" fmla="*/ 69 w 73"/>
                <a:gd name="T69" fmla="*/ 31 h 43"/>
                <a:gd name="T70" fmla="*/ 73 w 73"/>
                <a:gd name="T71" fmla="*/ 31 h 43"/>
                <a:gd name="T72" fmla="*/ 73 w 73"/>
                <a:gd name="T73" fmla="*/ 2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3" h="43">
                  <a:moveTo>
                    <a:pt x="73" y="28"/>
                  </a:moveTo>
                  <a:cubicBezTo>
                    <a:pt x="72" y="27"/>
                    <a:pt x="71" y="27"/>
                    <a:pt x="69" y="27"/>
                  </a:cubicBezTo>
                  <a:cubicBezTo>
                    <a:pt x="68" y="26"/>
                    <a:pt x="66" y="25"/>
                    <a:pt x="65" y="24"/>
                  </a:cubicBezTo>
                  <a:cubicBezTo>
                    <a:pt x="63" y="23"/>
                    <a:pt x="60" y="22"/>
                    <a:pt x="58" y="20"/>
                  </a:cubicBezTo>
                  <a:cubicBezTo>
                    <a:pt x="57" y="18"/>
                    <a:pt x="54" y="18"/>
                    <a:pt x="52" y="16"/>
                  </a:cubicBezTo>
                  <a:cubicBezTo>
                    <a:pt x="51" y="13"/>
                    <a:pt x="50" y="9"/>
                    <a:pt x="47" y="9"/>
                  </a:cubicBezTo>
                  <a:cubicBezTo>
                    <a:pt x="44" y="9"/>
                    <a:pt x="40" y="9"/>
                    <a:pt x="40" y="5"/>
                  </a:cubicBezTo>
                  <a:cubicBezTo>
                    <a:pt x="40" y="4"/>
                    <a:pt x="41" y="2"/>
                    <a:pt x="40" y="2"/>
                  </a:cubicBezTo>
                  <a:cubicBezTo>
                    <a:pt x="39" y="1"/>
                    <a:pt x="38" y="2"/>
                    <a:pt x="36" y="1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33" y="0"/>
                    <a:pt x="32" y="1"/>
                    <a:pt x="31" y="1"/>
                  </a:cubicBezTo>
                  <a:cubicBezTo>
                    <a:pt x="30" y="0"/>
                    <a:pt x="29" y="3"/>
                    <a:pt x="28" y="3"/>
                  </a:cubicBezTo>
                  <a:cubicBezTo>
                    <a:pt x="27" y="3"/>
                    <a:pt x="24" y="4"/>
                    <a:pt x="25" y="6"/>
                  </a:cubicBezTo>
                  <a:cubicBezTo>
                    <a:pt x="26" y="9"/>
                    <a:pt x="25" y="8"/>
                    <a:pt x="22" y="8"/>
                  </a:cubicBezTo>
                  <a:cubicBezTo>
                    <a:pt x="21" y="8"/>
                    <a:pt x="18" y="8"/>
                    <a:pt x="17" y="8"/>
                  </a:cubicBezTo>
                  <a:cubicBezTo>
                    <a:pt x="15" y="6"/>
                    <a:pt x="14" y="4"/>
                    <a:pt x="12" y="2"/>
                  </a:cubicBezTo>
                  <a:cubicBezTo>
                    <a:pt x="9" y="0"/>
                    <a:pt x="5" y="3"/>
                    <a:pt x="2" y="5"/>
                  </a:cubicBezTo>
                  <a:cubicBezTo>
                    <a:pt x="3" y="6"/>
                    <a:pt x="6" y="10"/>
                    <a:pt x="5" y="12"/>
                  </a:cubicBezTo>
                  <a:cubicBezTo>
                    <a:pt x="0" y="15"/>
                    <a:pt x="6" y="15"/>
                    <a:pt x="8" y="17"/>
                  </a:cubicBezTo>
                  <a:cubicBezTo>
                    <a:pt x="8" y="17"/>
                    <a:pt x="8" y="19"/>
                    <a:pt x="8" y="19"/>
                  </a:cubicBezTo>
                  <a:cubicBezTo>
                    <a:pt x="7" y="20"/>
                    <a:pt x="9" y="22"/>
                    <a:pt x="10" y="22"/>
                  </a:cubicBezTo>
                  <a:cubicBezTo>
                    <a:pt x="10" y="23"/>
                    <a:pt x="9" y="24"/>
                    <a:pt x="9" y="26"/>
                  </a:cubicBezTo>
                  <a:cubicBezTo>
                    <a:pt x="9" y="27"/>
                    <a:pt x="9" y="29"/>
                    <a:pt x="9" y="31"/>
                  </a:cubicBezTo>
                  <a:cubicBezTo>
                    <a:pt x="11" y="31"/>
                    <a:pt x="12" y="31"/>
                    <a:pt x="14" y="29"/>
                  </a:cubicBezTo>
                  <a:cubicBezTo>
                    <a:pt x="15" y="28"/>
                    <a:pt x="16" y="27"/>
                    <a:pt x="17" y="26"/>
                  </a:cubicBezTo>
                  <a:cubicBezTo>
                    <a:pt x="21" y="26"/>
                    <a:pt x="24" y="25"/>
                    <a:pt x="27" y="27"/>
                  </a:cubicBezTo>
                  <a:cubicBezTo>
                    <a:pt x="29" y="30"/>
                    <a:pt x="35" y="28"/>
                    <a:pt x="37" y="31"/>
                  </a:cubicBezTo>
                  <a:cubicBezTo>
                    <a:pt x="39" y="34"/>
                    <a:pt x="41" y="35"/>
                    <a:pt x="45" y="35"/>
                  </a:cubicBezTo>
                  <a:cubicBezTo>
                    <a:pt x="46" y="35"/>
                    <a:pt x="46" y="35"/>
                    <a:pt x="46" y="37"/>
                  </a:cubicBezTo>
                  <a:cubicBezTo>
                    <a:pt x="46" y="40"/>
                    <a:pt x="46" y="40"/>
                    <a:pt x="48" y="42"/>
                  </a:cubicBezTo>
                  <a:cubicBezTo>
                    <a:pt x="50" y="42"/>
                    <a:pt x="51" y="43"/>
                    <a:pt x="53" y="43"/>
                  </a:cubicBezTo>
                  <a:cubicBezTo>
                    <a:pt x="56" y="43"/>
                    <a:pt x="56" y="42"/>
                    <a:pt x="57" y="40"/>
                  </a:cubicBezTo>
                  <a:cubicBezTo>
                    <a:pt x="58" y="38"/>
                    <a:pt x="60" y="39"/>
                    <a:pt x="62" y="38"/>
                  </a:cubicBezTo>
                  <a:cubicBezTo>
                    <a:pt x="64" y="37"/>
                    <a:pt x="64" y="35"/>
                    <a:pt x="65" y="33"/>
                  </a:cubicBezTo>
                  <a:cubicBezTo>
                    <a:pt x="65" y="31"/>
                    <a:pt x="68" y="33"/>
                    <a:pt x="69" y="31"/>
                  </a:cubicBezTo>
                  <a:cubicBezTo>
                    <a:pt x="69" y="29"/>
                    <a:pt x="72" y="31"/>
                    <a:pt x="73" y="31"/>
                  </a:cubicBezTo>
                  <a:cubicBezTo>
                    <a:pt x="73" y="30"/>
                    <a:pt x="73" y="29"/>
                    <a:pt x="73" y="2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2" name="Freeform 696">
              <a:extLst>
                <a:ext uri="{FF2B5EF4-FFF2-40B4-BE49-F238E27FC236}">
                  <a16:creationId xmlns:a16="http://schemas.microsoft.com/office/drawing/2014/main" id="{0E89FA6A-68C5-4811-A318-A566D0E10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9352" y="3506718"/>
              <a:ext cx="186353" cy="125829"/>
            </a:xfrm>
            <a:custGeom>
              <a:avLst/>
              <a:gdLst>
                <a:gd name="T0" fmla="*/ 30 w 40"/>
                <a:gd name="T1" fmla="*/ 10 h 27"/>
                <a:gd name="T2" fmla="*/ 25 w 40"/>
                <a:gd name="T3" fmla="*/ 10 h 27"/>
                <a:gd name="T4" fmla="*/ 21 w 40"/>
                <a:gd name="T5" fmla="*/ 8 h 27"/>
                <a:gd name="T6" fmla="*/ 19 w 40"/>
                <a:gd name="T7" fmla="*/ 9 h 27"/>
                <a:gd name="T8" fmla="*/ 17 w 40"/>
                <a:gd name="T9" fmla="*/ 9 h 27"/>
                <a:gd name="T10" fmla="*/ 10 w 40"/>
                <a:gd name="T11" fmla="*/ 8 h 27"/>
                <a:gd name="T12" fmla="*/ 12 w 40"/>
                <a:gd name="T13" fmla="*/ 5 h 27"/>
                <a:gd name="T14" fmla="*/ 16 w 40"/>
                <a:gd name="T15" fmla="*/ 7 h 27"/>
                <a:gd name="T16" fmla="*/ 19 w 40"/>
                <a:gd name="T17" fmla="*/ 5 h 27"/>
                <a:gd name="T18" fmla="*/ 16 w 40"/>
                <a:gd name="T19" fmla="*/ 6 h 27"/>
                <a:gd name="T20" fmla="*/ 16 w 40"/>
                <a:gd name="T21" fmla="*/ 1 h 27"/>
                <a:gd name="T22" fmla="*/ 14 w 40"/>
                <a:gd name="T23" fmla="*/ 2 h 27"/>
                <a:gd name="T24" fmla="*/ 10 w 40"/>
                <a:gd name="T25" fmla="*/ 2 h 27"/>
                <a:gd name="T26" fmla="*/ 8 w 40"/>
                <a:gd name="T27" fmla="*/ 5 h 27"/>
                <a:gd name="T28" fmla="*/ 6 w 40"/>
                <a:gd name="T29" fmla="*/ 8 h 27"/>
                <a:gd name="T30" fmla="*/ 1 w 40"/>
                <a:gd name="T31" fmla="*/ 10 h 27"/>
                <a:gd name="T32" fmla="*/ 4 w 40"/>
                <a:gd name="T33" fmla="*/ 14 h 27"/>
                <a:gd name="T34" fmla="*/ 4 w 40"/>
                <a:gd name="T35" fmla="*/ 19 h 27"/>
                <a:gd name="T36" fmla="*/ 4 w 40"/>
                <a:gd name="T37" fmla="*/ 24 h 27"/>
                <a:gd name="T38" fmla="*/ 9 w 40"/>
                <a:gd name="T39" fmla="*/ 22 h 27"/>
                <a:gd name="T40" fmla="*/ 12 w 40"/>
                <a:gd name="T41" fmla="*/ 20 h 27"/>
                <a:gd name="T42" fmla="*/ 17 w 40"/>
                <a:gd name="T43" fmla="*/ 17 h 27"/>
                <a:gd name="T44" fmla="*/ 20 w 40"/>
                <a:gd name="T45" fmla="*/ 17 h 27"/>
                <a:gd name="T46" fmla="*/ 22 w 40"/>
                <a:gd name="T47" fmla="*/ 21 h 27"/>
                <a:gd name="T48" fmla="*/ 21 w 40"/>
                <a:gd name="T49" fmla="*/ 24 h 27"/>
                <a:gd name="T50" fmla="*/ 27 w 40"/>
                <a:gd name="T51" fmla="*/ 23 h 27"/>
                <a:gd name="T52" fmla="*/ 32 w 40"/>
                <a:gd name="T53" fmla="*/ 21 h 27"/>
                <a:gd name="T54" fmla="*/ 39 w 40"/>
                <a:gd name="T55" fmla="*/ 21 h 27"/>
                <a:gd name="T56" fmla="*/ 38 w 40"/>
                <a:gd name="T57" fmla="*/ 18 h 27"/>
                <a:gd name="T58" fmla="*/ 36 w 40"/>
                <a:gd name="T59" fmla="*/ 14 h 27"/>
                <a:gd name="T60" fmla="*/ 32 w 40"/>
                <a:gd name="T61" fmla="*/ 9 h 27"/>
                <a:gd name="T62" fmla="*/ 30 w 40"/>
                <a:gd name="T63" fmla="*/ 10 h 27"/>
                <a:gd name="T64" fmla="*/ 30 w 40"/>
                <a:gd name="T65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0" h="27">
                  <a:moveTo>
                    <a:pt x="30" y="10"/>
                  </a:moveTo>
                  <a:cubicBezTo>
                    <a:pt x="28" y="11"/>
                    <a:pt x="27" y="10"/>
                    <a:pt x="25" y="10"/>
                  </a:cubicBezTo>
                  <a:cubicBezTo>
                    <a:pt x="23" y="10"/>
                    <a:pt x="22" y="8"/>
                    <a:pt x="21" y="8"/>
                  </a:cubicBezTo>
                  <a:cubicBezTo>
                    <a:pt x="20" y="8"/>
                    <a:pt x="20" y="9"/>
                    <a:pt x="19" y="9"/>
                  </a:cubicBezTo>
                  <a:cubicBezTo>
                    <a:pt x="19" y="10"/>
                    <a:pt x="18" y="9"/>
                    <a:pt x="17" y="9"/>
                  </a:cubicBezTo>
                  <a:cubicBezTo>
                    <a:pt x="15" y="9"/>
                    <a:pt x="12" y="9"/>
                    <a:pt x="10" y="8"/>
                  </a:cubicBezTo>
                  <a:cubicBezTo>
                    <a:pt x="9" y="7"/>
                    <a:pt x="12" y="5"/>
                    <a:pt x="12" y="5"/>
                  </a:cubicBezTo>
                  <a:cubicBezTo>
                    <a:pt x="14" y="4"/>
                    <a:pt x="15" y="7"/>
                    <a:pt x="16" y="7"/>
                  </a:cubicBezTo>
                  <a:cubicBezTo>
                    <a:pt x="18" y="7"/>
                    <a:pt x="19" y="6"/>
                    <a:pt x="19" y="5"/>
                  </a:cubicBezTo>
                  <a:cubicBezTo>
                    <a:pt x="18" y="4"/>
                    <a:pt x="17" y="6"/>
                    <a:pt x="16" y="6"/>
                  </a:cubicBezTo>
                  <a:cubicBezTo>
                    <a:pt x="15" y="5"/>
                    <a:pt x="17" y="2"/>
                    <a:pt x="16" y="1"/>
                  </a:cubicBezTo>
                  <a:cubicBezTo>
                    <a:pt x="16" y="0"/>
                    <a:pt x="14" y="2"/>
                    <a:pt x="14" y="2"/>
                  </a:cubicBezTo>
                  <a:cubicBezTo>
                    <a:pt x="12" y="3"/>
                    <a:pt x="11" y="1"/>
                    <a:pt x="10" y="2"/>
                  </a:cubicBezTo>
                  <a:cubicBezTo>
                    <a:pt x="8" y="2"/>
                    <a:pt x="12" y="5"/>
                    <a:pt x="8" y="5"/>
                  </a:cubicBezTo>
                  <a:cubicBezTo>
                    <a:pt x="6" y="4"/>
                    <a:pt x="9" y="8"/>
                    <a:pt x="6" y="8"/>
                  </a:cubicBezTo>
                  <a:cubicBezTo>
                    <a:pt x="5" y="9"/>
                    <a:pt x="0" y="8"/>
                    <a:pt x="1" y="10"/>
                  </a:cubicBezTo>
                  <a:cubicBezTo>
                    <a:pt x="2" y="13"/>
                    <a:pt x="5" y="11"/>
                    <a:pt x="4" y="14"/>
                  </a:cubicBezTo>
                  <a:cubicBezTo>
                    <a:pt x="4" y="17"/>
                    <a:pt x="7" y="17"/>
                    <a:pt x="4" y="19"/>
                  </a:cubicBezTo>
                  <a:cubicBezTo>
                    <a:pt x="3" y="20"/>
                    <a:pt x="1" y="24"/>
                    <a:pt x="4" y="24"/>
                  </a:cubicBezTo>
                  <a:cubicBezTo>
                    <a:pt x="6" y="24"/>
                    <a:pt x="8" y="21"/>
                    <a:pt x="9" y="22"/>
                  </a:cubicBezTo>
                  <a:cubicBezTo>
                    <a:pt x="12" y="25"/>
                    <a:pt x="9" y="20"/>
                    <a:pt x="12" y="20"/>
                  </a:cubicBezTo>
                  <a:cubicBezTo>
                    <a:pt x="14" y="20"/>
                    <a:pt x="15" y="19"/>
                    <a:pt x="17" y="17"/>
                  </a:cubicBezTo>
                  <a:cubicBezTo>
                    <a:pt x="18" y="14"/>
                    <a:pt x="19" y="15"/>
                    <a:pt x="20" y="17"/>
                  </a:cubicBezTo>
                  <a:cubicBezTo>
                    <a:pt x="21" y="18"/>
                    <a:pt x="22" y="19"/>
                    <a:pt x="22" y="21"/>
                  </a:cubicBezTo>
                  <a:cubicBezTo>
                    <a:pt x="22" y="22"/>
                    <a:pt x="21" y="23"/>
                    <a:pt x="21" y="24"/>
                  </a:cubicBezTo>
                  <a:cubicBezTo>
                    <a:pt x="22" y="27"/>
                    <a:pt x="26" y="24"/>
                    <a:pt x="27" y="23"/>
                  </a:cubicBezTo>
                  <a:cubicBezTo>
                    <a:pt x="28" y="22"/>
                    <a:pt x="31" y="20"/>
                    <a:pt x="32" y="21"/>
                  </a:cubicBezTo>
                  <a:cubicBezTo>
                    <a:pt x="34" y="23"/>
                    <a:pt x="36" y="20"/>
                    <a:pt x="39" y="21"/>
                  </a:cubicBezTo>
                  <a:cubicBezTo>
                    <a:pt x="40" y="20"/>
                    <a:pt x="38" y="18"/>
                    <a:pt x="38" y="18"/>
                  </a:cubicBezTo>
                  <a:cubicBezTo>
                    <a:pt x="37" y="16"/>
                    <a:pt x="38" y="14"/>
                    <a:pt x="36" y="14"/>
                  </a:cubicBezTo>
                  <a:cubicBezTo>
                    <a:pt x="33" y="15"/>
                    <a:pt x="31" y="12"/>
                    <a:pt x="32" y="9"/>
                  </a:cubicBezTo>
                  <a:cubicBezTo>
                    <a:pt x="32" y="9"/>
                    <a:pt x="31" y="9"/>
                    <a:pt x="30" y="10"/>
                  </a:cubicBezTo>
                  <a:cubicBezTo>
                    <a:pt x="29" y="10"/>
                    <a:pt x="31" y="9"/>
                    <a:pt x="30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3" name="Freeform 697">
              <a:extLst>
                <a:ext uri="{FF2B5EF4-FFF2-40B4-BE49-F238E27FC236}">
                  <a16:creationId xmlns:a16="http://schemas.microsoft.com/office/drawing/2014/main" id="{EEEE98FE-5A72-47F5-8A6C-157C1F6D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632" y="3615026"/>
              <a:ext cx="387045" cy="345632"/>
            </a:xfrm>
            <a:custGeom>
              <a:avLst/>
              <a:gdLst>
                <a:gd name="T0" fmla="*/ 8 w 83"/>
                <a:gd name="T1" fmla="*/ 51 h 74"/>
                <a:gd name="T2" fmla="*/ 9 w 83"/>
                <a:gd name="T3" fmla="*/ 54 h 74"/>
                <a:gd name="T4" fmla="*/ 11 w 83"/>
                <a:gd name="T5" fmla="*/ 57 h 74"/>
                <a:gd name="T6" fmla="*/ 5 w 83"/>
                <a:gd name="T7" fmla="*/ 61 h 74"/>
                <a:gd name="T8" fmla="*/ 3 w 83"/>
                <a:gd name="T9" fmla="*/ 64 h 74"/>
                <a:gd name="T10" fmla="*/ 6 w 83"/>
                <a:gd name="T11" fmla="*/ 66 h 74"/>
                <a:gd name="T12" fmla="*/ 13 w 83"/>
                <a:gd name="T13" fmla="*/ 64 h 74"/>
                <a:gd name="T14" fmla="*/ 19 w 83"/>
                <a:gd name="T15" fmla="*/ 65 h 74"/>
                <a:gd name="T16" fmla="*/ 23 w 83"/>
                <a:gd name="T17" fmla="*/ 65 h 74"/>
                <a:gd name="T18" fmla="*/ 28 w 83"/>
                <a:gd name="T19" fmla="*/ 64 h 74"/>
                <a:gd name="T20" fmla="*/ 29 w 83"/>
                <a:gd name="T21" fmla="*/ 67 h 74"/>
                <a:gd name="T22" fmla="*/ 32 w 83"/>
                <a:gd name="T23" fmla="*/ 69 h 74"/>
                <a:gd name="T24" fmla="*/ 33 w 83"/>
                <a:gd name="T25" fmla="*/ 73 h 74"/>
                <a:gd name="T26" fmla="*/ 34 w 83"/>
                <a:gd name="T27" fmla="*/ 71 h 74"/>
                <a:gd name="T28" fmla="*/ 36 w 83"/>
                <a:gd name="T29" fmla="*/ 73 h 74"/>
                <a:gd name="T30" fmla="*/ 43 w 83"/>
                <a:gd name="T31" fmla="*/ 71 h 74"/>
                <a:gd name="T32" fmla="*/ 46 w 83"/>
                <a:gd name="T33" fmla="*/ 70 h 74"/>
                <a:gd name="T34" fmla="*/ 50 w 83"/>
                <a:gd name="T35" fmla="*/ 70 h 74"/>
                <a:gd name="T36" fmla="*/ 48 w 83"/>
                <a:gd name="T37" fmla="*/ 64 h 74"/>
                <a:gd name="T38" fmla="*/ 46 w 83"/>
                <a:gd name="T39" fmla="*/ 61 h 74"/>
                <a:gd name="T40" fmla="*/ 44 w 83"/>
                <a:gd name="T41" fmla="*/ 57 h 74"/>
                <a:gd name="T42" fmla="*/ 46 w 83"/>
                <a:gd name="T43" fmla="*/ 52 h 74"/>
                <a:gd name="T44" fmla="*/ 49 w 83"/>
                <a:gd name="T45" fmla="*/ 52 h 74"/>
                <a:gd name="T46" fmla="*/ 52 w 83"/>
                <a:gd name="T47" fmla="*/ 52 h 74"/>
                <a:gd name="T48" fmla="*/ 57 w 83"/>
                <a:gd name="T49" fmla="*/ 46 h 74"/>
                <a:gd name="T50" fmla="*/ 60 w 83"/>
                <a:gd name="T51" fmla="*/ 44 h 74"/>
                <a:gd name="T52" fmla="*/ 62 w 83"/>
                <a:gd name="T53" fmla="*/ 41 h 74"/>
                <a:gd name="T54" fmla="*/ 65 w 83"/>
                <a:gd name="T55" fmla="*/ 39 h 74"/>
                <a:gd name="T56" fmla="*/ 66 w 83"/>
                <a:gd name="T57" fmla="*/ 37 h 74"/>
                <a:gd name="T58" fmla="*/ 69 w 83"/>
                <a:gd name="T59" fmla="*/ 33 h 74"/>
                <a:gd name="T60" fmla="*/ 71 w 83"/>
                <a:gd name="T61" fmla="*/ 27 h 74"/>
                <a:gd name="T62" fmla="*/ 66 w 83"/>
                <a:gd name="T63" fmla="*/ 23 h 74"/>
                <a:gd name="T64" fmla="*/ 65 w 83"/>
                <a:gd name="T65" fmla="*/ 16 h 74"/>
                <a:gd name="T66" fmla="*/ 70 w 83"/>
                <a:gd name="T67" fmla="*/ 14 h 74"/>
                <a:gd name="T68" fmla="*/ 74 w 83"/>
                <a:gd name="T69" fmla="*/ 15 h 74"/>
                <a:gd name="T70" fmla="*/ 77 w 83"/>
                <a:gd name="T71" fmla="*/ 13 h 74"/>
                <a:gd name="T72" fmla="*/ 83 w 83"/>
                <a:gd name="T73" fmla="*/ 10 h 74"/>
                <a:gd name="T74" fmla="*/ 76 w 83"/>
                <a:gd name="T75" fmla="*/ 6 h 74"/>
                <a:gd name="T76" fmla="*/ 74 w 83"/>
                <a:gd name="T77" fmla="*/ 2 h 74"/>
                <a:gd name="T78" fmla="*/ 71 w 83"/>
                <a:gd name="T79" fmla="*/ 0 h 74"/>
                <a:gd name="T80" fmla="*/ 65 w 83"/>
                <a:gd name="T81" fmla="*/ 1 h 74"/>
                <a:gd name="T82" fmla="*/ 56 w 83"/>
                <a:gd name="T83" fmla="*/ 4 h 74"/>
                <a:gd name="T84" fmla="*/ 53 w 83"/>
                <a:gd name="T85" fmla="*/ 8 h 74"/>
                <a:gd name="T86" fmla="*/ 51 w 83"/>
                <a:gd name="T87" fmla="*/ 13 h 74"/>
                <a:gd name="T88" fmla="*/ 48 w 83"/>
                <a:gd name="T89" fmla="*/ 18 h 74"/>
                <a:gd name="T90" fmla="*/ 47 w 83"/>
                <a:gd name="T91" fmla="*/ 21 h 74"/>
                <a:gd name="T92" fmla="*/ 43 w 83"/>
                <a:gd name="T93" fmla="*/ 24 h 74"/>
                <a:gd name="T94" fmla="*/ 41 w 83"/>
                <a:gd name="T95" fmla="*/ 30 h 74"/>
                <a:gd name="T96" fmla="*/ 38 w 83"/>
                <a:gd name="T97" fmla="*/ 30 h 74"/>
                <a:gd name="T98" fmla="*/ 34 w 83"/>
                <a:gd name="T99" fmla="*/ 32 h 74"/>
                <a:gd name="T100" fmla="*/ 30 w 83"/>
                <a:gd name="T101" fmla="*/ 33 h 74"/>
                <a:gd name="T102" fmla="*/ 27 w 83"/>
                <a:gd name="T103" fmla="*/ 37 h 74"/>
                <a:gd name="T104" fmla="*/ 22 w 83"/>
                <a:gd name="T105" fmla="*/ 42 h 74"/>
                <a:gd name="T106" fmla="*/ 13 w 83"/>
                <a:gd name="T107" fmla="*/ 43 h 74"/>
                <a:gd name="T108" fmla="*/ 0 w 83"/>
                <a:gd name="T109" fmla="*/ 40 h 74"/>
                <a:gd name="T110" fmla="*/ 3 w 83"/>
                <a:gd name="T111" fmla="*/ 46 h 74"/>
                <a:gd name="T112" fmla="*/ 8 w 83"/>
                <a:gd name="T113" fmla="*/ 5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3" h="74">
                  <a:moveTo>
                    <a:pt x="8" y="51"/>
                  </a:moveTo>
                  <a:cubicBezTo>
                    <a:pt x="8" y="52"/>
                    <a:pt x="8" y="53"/>
                    <a:pt x="9" y="54"/>
                  </a:cubicBezTo>
                  <a:cubicBezTo>
                    <a:pt x="10" y="55"/>
                    <a:pt x="11" y="56"/>
                    <a:pt x="11" y="57"/>
                  </a:cubicBezTo>
                  <a:cubicBezTo>
                    <a:pt x="11" y="58"/>
                    <a:pt x="6" y="60"/>
                    <a:pt x="5" y="61"/>
                  </a:cubicBezTo>
                  <a:cubicBezTo>
                    <a:pt x="4" y="61"/>
                    <a:pt x="3" y="62"/>
                    <a:pt x="3" y="64"/>
                  </a:cubicBezTo>
                  <a:cubicBezTo>
                    <a:pt x="3" y="66"/>
                    <a:pt x="3" y="66"/>
                    <a:pt x="6" y="66"/>
                  </a:cubicBezTo>
                  <a:cubicBezTo>
                    <a:pt x="8" y="65"/>
                    <a:pt x="11" y="65"/>
                    <a:pt x="13" y="64"/>
                  </a:cubicBezTo>
                  <a:cubicBezTo>
                    <a:pt x="15" y="64"/>
                    <a:pt x="17" y="64"/>
                    <a:pt x="19" y="65"/>
                  </a:cubicBezTo>
                  <a:cubicBezTo>
                    <a:pt x="20" y="65"/>
                    <a:pt x="22" y="65"/>
                    <a:pt x="23" y="65"/>
                  </a:cubicBezTo>
                  <a:cubicBezTo>
                    <a:pt x="25" y="65"/>
                    <a:pt x="26" y="64"/>
                    <a:pt x="28" y="64"/>
                  </a:cubicBezTo>
                  <a:cubicBezTo>
                    <a:pt x="29" y="64"/>
                    <a:pt x="29" y="66"/>
                    <a:pt x="29" y="67"/>
                  </a:cubicBezTo>
                  <a:cubicBezTo>
                    <a:pt x="30" y="68"/>
                    <a:pt x="31" y="68"/>
                    <a:pt x="32" y="69"/>
                  </a:cubicBezTo>
                  <a:cubicBezTo>
                    <a:pt x="32" y="70"/>
                    <a:pt x="33" y="72"/>
                    <a:pt x="33" y="73"/>
                  </a:cubicBezTo>
                  <a:cubicBezTo>
                    <a:pt x="35" y="74"/>
                    <a:pt x="34" y="72"/>
                    <a:pt x="34" y="71"/>
                  </a:cubicBezTo>
                  <a:cubicBezTo>
                    <a:pt x="35" y="71"/>
                    <a:pt x="36" y="73"/>
                    <a:pt x="36" y="73"/>
                  </a:cubicBezTo>
                  <a:cubicBezTo>
                    <a:pt x="38" y="72"/>
                    <a:pt x="40" y="70"/>
                    <a:pt x="43" y="71"/>
                  </a:cubicBezTo>
                  <a:cubicBezTo>
                    <a:pt x="44" y="71"/>
                    <a:pt x="45" y="71"/>
                    <a:pt x="46" y="70"/>
                  </a:cubicBezTo>
                  <a:cubicBezTo>
                    <a:pt x="47" y="70"/>
                    <a:pt x="49" y="70"/>
                    <a:pt x="50" y="70"/>
                  </a:cubicBezTo>
                  <a:cubicBezTo>
                    <a:pt x="51" y="69"/>
                    <a:pt x="49" y="64"/>
                    <a:pt x="48" y="64"/>
                  </a:cubicBezTo>
                  <a:cubicBezTo>
                    <a:pt x="47" y="63"/>
                    <a:pt x="46" y="63"/>
                    <a:pt x="46" y="61"/>
                  </a:cubicBezTo>
                  <a:cubicBezTo>
                    <a:pt x="46" y="59"/>
                    <a:pt x="45" y="58"/>
                    <a:pt x="44" y="57"/>
                  </a:cubicBezTo>
                  <a:cubicBezTo>
                    <a:pt x="41" y="56"/>
                    <a:pt x="45" y="54"/>
                    <a:pt x="46" y="52"/>
                  </a:cubicBezTo>
                  <a:cubicBezTo>
                    <a:pt x="47" y="52"/>
                    <a:pt x="47" y="51"/>
                    <a:pt x="49" y="52"/>
                  </a:cubicBezTo>
                  <a:cubicBezTo>
                    <a:pt x="51" y="54"/>
                    <a:pt x="50" y="52"/>
                    <a:pt x="52" y="52"/>
                  </a:cubicBezTo>
                  <a:cubicBezTo>
                    <a:pt x="56" y="51"/>
                    <a:pt x="55" y="48"/>
                    <a:pt x="57" y="46"/>
                  </a:cubicBezTo>
                  <a:cubicBezTo>
                    <a:pt x="58" y="45"/>
                    <a:pt x="60" y="45"/>
                    <a:pt x="60" y="44"/>
                  </a:cubicBezTo>
                  <a:cubicBezTo>
                    <a:pt x="61" y="43"/>
                    <a:pt x="62" y="42"/>
                    <a:pt x="62" y="41"/>
                  </a:cubicBezTo>
                  <a:cubicBezTo>
                    <a:pt x="62" y="40"/>
                    <a:pt x="64" y="39"/>
                    <a:pt x="65" y="39"/>
                  </a:cubicBezTo>
                  <a:cubicBezTo>
                    <a:pt x="66" y="39"/>
                    <a:pt x="66" y="37"/>
                    <a:pt x="66" y="37"/>
                  </a:cubicBezTo>
                  <a:cubicBezTo>
                    <a:pt x="66" y="34"/>
                    <a:pt x="70" y="36"/>
                    <a:pt x="69" y="33"/>
                  </a:cubicBezTo>
                  <a:cubicBezTo>
                    <a:pt x="69" y="30"/>
                    <a:pt x="68" y="29"/>
                    <a:pt x="71" y="27"/>
                  </a:cubicBezTo>
                  <a:cubicBezTo>
                    <a:pt x="72" y="27"/>
                    <a:pt x="67" y="24"/>
                    <a:pt x="66" y="23"/>
                  </a:cubicBezTo>
                  <a:cubicBezTo>
                    <a:pt x="65" y="21"/>
                    <a:pt x="66" y="18"/>
                    <a:pt x="65" y="16"/>
                  </a:cubicBezTo>
                  <a:cubicBezTo>
                    <a:pt x="65" y="13"/>
                    <a:pt x="68" y="13"/>
                    <a:pt x="70" y="14"/>
                  </a:cubicBezTo>
                  <a:cubicBezTo>
                    <a:pt x="71" y="14"/>
                    <a:pt x="73" y="15"/>
                    <a:pt x="74" y="15"/>
                  </a:cubicBezTo>
                  <a:cubicBezTo>
                    <a:pt x="76" y="15"/>
                    <a:pt x="76" y="14"/>
                    <a:pt x="77" y="13"/>
                  </a:cubicBezTo>
                  <a:cubicBezTo>
                    <a:pt x="80" y="13"/>
                    <a:pt x="81" y="13"/>
                    <a:pt x="83" y="10"/>
                  </a:cubicBezTo>
                  <a:cubicBezTo>
                    <a:pt x="80" y="9"/>
                    <a:pt x="77" y="8"/>
                    <a:pt x="76" y="6"/>
                  </a:cubicBezTo>
                  <a:cubicBezTo>
                    <a:pt x="75" y="5"/>
                    <a:pt x="75" y="3"/>
                    <a:pt x="74" y="2"/>
                  </a:cubicBezTo>
                  <a:cubicBezTo>
                    <a:pt x="73" y="1"/>
                    <a:pt x="72" y="1"/>
                    <a:pt x="71" y="0"/>
                  </a:cubicBezTo>
                  <a:cubicBezTo>
                    <a:pt x="69" y="0"/>
                    <a:pt x="66" y="1"/>
                    <a:pt x="65" y="1"/>
                  </a:cubicBezTo>
                  <a:cubicBezTo>
                    <a:pt x="61" y="0"/>
                    <a:pt x="59" y="2"/>
                    <a:pt x="56" y="4"/>
                  </a:cubicBezTo>
                  <a:cubicBezTo>
                    <a:pt x="53" y="5"/>
                    <a:pt x="51" y="5"/>
                    <a:pt x="53" y="8"/>
                  </a:cubicBezTo>
                  <a:cubicBezTo>
                    <a:pt x="55" y="10"/>
                    <a:pt x="53" y="12"/>
                    <a:pt x="51" y="13"/>
                  </a:cubicBezTo>
                  <a:cubicBezTo>
                    <a:pt x="49" y="15"/>
                    <a:pt x="52" y="19"/>
                    <a:pt x="48" y="18"/>
                  </a:cubicBezTo>
                  <a:cubicBezTo>
                    <a:pt x="43" y="18"/>
                    <a:pt x="47" y="19"/>
                    <a:pt x="47" y="21"/>
                  </a:cubicBezTo>
                  <a:cubicBezTo>
                    <a:pt x="48" y="22"/>
                    <a:pt x="44" y="23"/>
                    <a:pt x="43" y="24"/>
                  </a:cubicBezTo>
                  <a:cubicBezTo>
                    <a:pt x="42" y="26"/>
                    <a:pt x="42" y="30"/>
                    <a:pt x="41" y="30"/>
                  </a:cubicBezTo>
                  <a:cubicBezTo>
                    <a:pt x="40" y="31"/>
                    <a:pt x="39" y="30"/>
                    <a:pt x="38" y="30"/>
                  </a:cubicBezTo>
                  <a:cubicBezTo>
                    <a:pt x="36" y="30"/>
                    <a:pt x="35" y="31"/>
                    <a:pt x="34" y="32"/>
                  </a:cubicBezTo>
                  <a:cubicBezTo>
                    <a:pt x="32" y="33"/>
                    <a:pt x="31" y="32"/>
                    <a:pt x="30" y="33"/>
                  </a:cubicBezTo>
                  <a:cubicBezTo>
                    <a:pt x="28" y="34"/>
                    <a:pt x="28" y="35"/>
                    <a:pt x="27" y="37"/>
                  </a:cubicBezTo>
                  <a:cubicBezTo>
                    <a:pt x="27" y="40"/>
                    <a:pt x="25" y="41"/>
                    <a:pt x="22" y="42"/>
                  </a:cubicBezTo>
                  <a:cubicBezTo>
                    <a:pt x="19" y="43"/>
                    <a:pt x="16" y="43"/>
                    <a:pt x="13" y="43"/>
                  </a:cubicBezTo>
                  <a:cubicBezTo>
                    <a:pt x="8" y="43"/>
                    <a:pt x="4" y="42"/>
                    <a:pt x="0" y="40"/>
                  </a:cubicBezTo>
                  <a:cubicBezTo>
                    <a:pt x="1" y="42"/>
                    <a:pt x="2" y="44"/>
                    <a:pt x="3" y="46"/>
                  </a:cubicBezTo>
                  <a:cubicBezTo>
                    <a:pt x="4" y="47"/>
                    <a:pt x="8" y="48"/>
                    <a:pt x="8" y="5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4" name="Freeform 698">
              <a:extLst>
                <a:ext uri="{FF2B5EF4-FFF2-40B4-BE49-F238E27FC236}">
                  <a16:creationId xmlns:a16="http://schemas.microsoft.com/office/drawing/2014/main" id="{32998376-32C9-44D1-B5CD-06F9AD1BF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0519" y="3572021"/>
              <a:ext cx="350410" cy="248472"/>
            </a:xfrm>
            <a:custGeom>
              <a:avLst/>
              <a:gdLst>
                <a:gd name="T0" fmla="*/ 72 w 75"/>
                <a:gd name="T1" fmla="*/ 7 h 53"/>
                <a:gd name="T2" fmla="*/ 69 w 75"/>
                <a:gd name="T3" fmla="*/ 8 h 53"/>
                <a:gd name="T4" fmla="*/ 67 w 75"/>
                <a:gd name="T5" fmla="*/ 7 h 53"/>
                <a:gd name="T6" fmla="*/ 62 w 75"/>
                <a:gd name="T7" fmla="*/ 10 h 53"/>
                <a:gd name="T8" fmla="*/ 57 w 75"/>
                <a:gd name="T9" fmla="*/ 11 h 53"/>
                <a:gd name="T10" fmla="*/ 57 w 75"/>
                <a:gd name="T11" fmla="*/ 4 h 53"/>
                <a:gd name="T12" fmla="*/ 54 w 75"/>
                <a:gd name="T13" fmla="*/ 1 h 53"/>
                <a:gd name="T14" fmla="*/ 50 w 75"/>
                <a:gd name="T15" fmla="*/ 6 h 53"/>
                <a:gd name="T16" fmla="*/ 47 w 75"/>
                <a:gd name="T17" fmla="*/ 8 h 53"/>
                <a:gd name="T18" fmla="*/ 44 w 75"/>
                <a:gd name="T19" fmla="*/ 8 h 53"/>
                <a:gd name="T20" fmla="*/ 39 w 75"/>
                <a:gd name="T21" fmla="*/ 10 h 53"/>
                <a:gd name="T22" fmla="*/ 34 w 75"/>
                <a:gd name="T23" fmla="*/ 7 h 53"/>
                <a:gd name="T24" fmla="*/ 28 w 75"/>
                <a:gd name="T25" fmla="*/ 6 h 53"/>
                <a:gd name="T26" fmla="*/ 27 w 75"/>
                <a:gd name="T27" fmla="*/ 8 h 53"/>
                <a:gd name="T28" fmla="*/ 24 w 75"/>
                <a:gd name="T29" fmla="*/ 9 h 53"/>
                <a:gd name="T30" fmla="*/ 21 w 75"/>
                <a:gd name="T31" fmla="*/ 14 h 53"/>
                <a:gd name="T32" fmla="*/ 15 w 75"/>
                <a:gd name="T33" fmla="*/ 17 h 53"/>
                <a:gd name="T34" fmla="*/ 11 w 75"/>
                <a:gd name="T35" fmla="*/ 19 h 53"/>
                <a:gd name="T36" fmla="*/ 5 w 75"/>
                <a:gd name="T37" fmla="*/ 16 h 53"/>
                <a:gd name="T38" fmla="*/ 4 w 75"/>
                <a:gd name="T39" fmla="*/ 23 h 53"/>
                <a:gd name="T40" fmla="*/ 3 w 75"/>
                <a:gd name="T41" fmla="*/ 29 h 53"/>
                <a:gd name="T42" fmla="*/ 2 w 75"/>
                <a:gd name="T43" fmla="*/ 33 h 53"/>
                <a:gd name="T44" fmla="*/ 3 w 75"/>
                <a:gd name="T45" fmla="*/ 37 h 53"/>
                <a:gd name="T46" fmla="*/ 4 w 75"/>
                <a:gd name="T47" fmla="*/ 40 h 53"/>
                <a:gd name="T48" fmla="*/ 8 w 75"/>
                <a:gd name="T49" fmla="*/ 43 h 53"/>
                <a:gd name="T50" fmla="*/ 4 w 75"/>
                <a:gd name="T51" fmla="*/ 49 h 53"/>
                <a:gd name="T52" fmla="*/ 29 w 75"/>
                <a:gd name="T53" fmla="*/ 50 h 53"/>
                <a:gd name="T54" fmla="*/ 32 w 75"/>
                <a:gd name="T55" fmla="*/ 43 h 53"/>
                <a:gd name="T56" fmla="*/ 39 w 75"/>
                <a:gd name="T57" fmla="*/ 40 h 53"/>
                <a:gd name="T58" fmla="*/ 43 w 75"/>
                <a:gd name="T59" fmla="*/ 39 h 53"/>
                <a:gd name="T60" fmla="*/ 45 w 75"/>
                <a:gd name="T61" fmla="*/ 39 h 53"/>
                <a:gd name="T62" fmla="*/ 47 w 75"/>
                <a:gd name="T63" fmla="*/ 33 h 53"/>
                <a:gd name="T64" fmla="*/ 51 w 75"/>
                <a:gd name="T65" fmla="*/ 30 h 53"/>
                <a:gd name="T66" fmla="*/ 51 w 75"/>
                <a:gd name="T67" fmla="*/ 27 h 53"/>
                <a:gd name="T68" fmla="*/ 55 w 75"/>
                <a:gd name="T69" fmla="*/ 26 h 53"/>
                <a:gd name="T70" fmla="*/ 55 w 75"/>
                <a:gd name="T71" fmla="*/ 23 h 53"/>
                <a:gd name="T72" fmla="*/ 58 w 75"/>
                <a:gd name="T73" fmla="*/ 19 h 53"/>
                <a:gd name="T74" fmla="*/ 56 w 75"/>
                <a:gd name="T75" fmla="*/ 14 h 53"/>
                <a:gd name="T76" fmla="*/ 63 w 75"/>
                <a:gd name="T77" fmla="*/ 11 h 53"/>
                <a:gd name="T78" fmla="*/ 70 w 75"/>
                <a:gd name="T79" fmla="*/ 10 h 53"/>
                <a:gd name="T80" fmla="*/ 74 w 75"/>
                <a:gd name="T81" fmla="*/ 9 h 53"/>
                <a:gd name="T82" fmla="*/ 75 w 75"/>
                <a:gd name="T83" fmla="*/ 7 h 53"/>
                <a:gd name="T84" fmla="*/ 72 w 75"/>
                <a:gd name="T85" fmla="*/ 7 h 53"/>
                <a:gd name="T86" fmla="*/ 72 w 75"/>
                <a:gd name="T87" fmla="*/ 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5" h="53">
                  <a:moveTo>
                    <a:pt x="72" y="7"/>
                  </a:moveTo>
                  <a:cubicBezTo>
                    <a:pt x="71" y="7"/>
                    <a:pt x="70" y="9"/>
                    <a:pt x="69" y="8"/>
                  </a:cubicBezTo>
                  <a:cubicBezTo>
                    <a:pt x="68" y="8"/>
                    <a:pt x="68" y="6"/>
                    <a:pt x="67" y="7"/>
                  </a:cubicBezTo>
                  <a:cubicBezTo>
                    <a:pt x="65" y="7"/>
                    <a:pt x="63" y="9"/>
                    <a:pt x="62" y="10"/>
                  </a:cubicBezTo>
                  <a:cubicBezTo>
                    <a:pt x="61" y="10"/>
                    <a:pt x="59" y="12"/>
                    <a:pt x="57" y="11"/>
                  </a:cubicBezTo>
                  <a:cubicBezTo>
                    <a:pt x="56" y="10"/>
                    <a:pt x="59" y="6"/>
                    <a:pt x="57" y="4"/>
                  </a:cubicBezTo>
                  <a:cubicBezTo>
                    <a:pt x="57" y="4"/>
                    <a:pt x="55" y="0"/>
                    <a:pt x="54" y="1"/>
                  </a:cubicBezTo>
                  <a:cubicBezTo>
                    <a:pt x="53" y="3"/>
                    <a:pt x="52" y="5"/>
                    <a:pt x="50" y="6"/>
                  </a:cubicBezTo>
                  <a:cubicBezTo>
                    <a:pt x="48" y="7"/>
                    <a:pt x="47" y="6"/>
                    <a:pt x="47" y="8"/>
                  </a:cubicBezTo>
                  <a:cubicBezTo>
                    <a:pt x="46" y="11"/>
                    <a:pt x="45" y="7"/>
                    <a:pt x="44" y="8"/>
                  </a:cubicBezTo>
                  <a:cubicBezTo>
                    <a:pt x="42" y="9"/>
                    <a:pt x="41" y="10"/>
                    <a:pt x="39" y="10"/>
                  </a:cubicBezTo>
                  <a:cubicBezTo>
                    <a:pt x="37" y="9"/>
                    <a:pt x="35" y="8"/>
                    <a:pt x="34" y="7"/>
                  </a:cubicBezTo>
                  <a:cubicBezTo>
                    <a:pt x="33" y="7"/>
                    <a:pt x="28" y="6"/>
                    <a:pt x="28" y="6"/>
                  </a:cubicBezTo>
                  <a:cubicBezTo>
                    <a:pt x="27" y="7"/>
                    <a:pt x="28" y="8"/>
                    <a:pt x="27" y="8"/>
                  </a:cubicBezTo>
                  <a:cubicBezTo>
                    <a:pt x="26" y="8"/>
                    <a:pt x="24" y="8"/>
                    <a:pt x="24" y="9"/>
                  </a:cubicBezTo>
                  <a:cubicBezTo>
                    <a:pt x="23" y="11"/>
                    <a:pt x="23" y="13"/>
                    <a:pt x="21" y="14"/>
                  </a:cubicBezTo>
                  <a:cubicBezTo>
                    <a:pt x="18" y="16"/>
                    <a:pt x="17" y="15"/>
                    <a:pt x="15" y="17"/>
                  </a:cubicBezTo>
                  <a:cubicBezTo>
                    <a:pt x="14" y="19"/>
                    <a:pt x="12" y="19"/>
                    <a:pt x="11" y="19"/>
                  </a:cubicBezTo>
                  <a:cubicBezTo>
                    <a:pt x="10" y="18"/>
                    <a:pt x="5" y="17"/>
                    <a:pt x="5" y="16"/>
                  </a:cubicBezTo>
                  <a:cubicBezTo>
                    <a:pt x="5" y="19"/>
                    <a:pt x="5" y="21"/>
                    <a:pt x="4" y="23"/>
                  </a:cubicBezTo>
                  <a:cubicBezTo>
                    <a:pt x="2" y="25"/>
                    <a:pt x="0" y="27"/>
                    <a:pt x="3" y="29"/>
                  </a:cubicBezTo>
                  <a:cubicBezTo>
                    <a:pt x="4" y="30"/>
                    <a:pt x="2" y="31"/>
                    <a:pt x="2" y="33"/>
                  </a:cubicBezTo>
                  <a:cubicBezTo>
                    <a:pt x="2" y="34"/>
                    <a:pt x="2" y="36"/>
                    <a:pt x="3" y="37"/>
                  </a:cubicBezTo>
                  <a:cubicBezTo>
                    <a:pt x="3" y="39"/>
                    <a:pt x="2" y="40"/>
                    <a:pt x="4" y="40"/>
                  </a:cubicBezTo>
                  <a:cubicBezTo>
                    <a:pt x="7" y="41"/>
                    <a:pt x="8" y="40"/>
                    <a:pt x="8" y="43"/>
                  </a:cubicBezTo>
                  <a:cubicBezTo>
                    <a:pt x="8" y="45"/>
                    <a:pt x="5" y="48"/>
                    <a:pt x="4" y="49"/>
                  </a:cubicBezTo>
                  <a:cubicBezTo>
                    <a:pt x="12" y="53"/>
                    <a:pt x="21" y="52"/>
                    <a:pt x="29" y="50"/>
                  </a:cubicBezTo>
                  <a:cubicBezTo>
                    <a:pt x="32" y="49"/>
                    <a:pt x="31" y="45"/>
                    <a:pt x="32" y="43"/>
                  </a:cubicBezTo>
                  <a:cubicBezTo>
                    <a:pt x="33" y="41"/>
                    <a:pt x="37" y="42"/>
                    <a:pt x="39" y="40"/>
                  </a:cubicBezTo>
                  <a:cubicBezTo>
                    <a:pt x="40" y="40"/>
                    <a:pt x="41" y="39"/>
                    <a:pt x="43" y="39"/>
                  </a:cubicBezTo>
                  <a:cubicBezTo>
                    <a:pt x="43" y="39"/>
                    <a:pt x="45" y="40"/>
                    <a:pt x="45" y="39"/>
                  </a:cubicBezTo>
                  <a:cubicBezTo>
                    <a:pt x="46" y="37"/>
                    <a:pt x="46" y="35"/>
                    <a:pt x="47" y="33"/>
                  </a:cubicBezTo>
                  <a:cubicBezTo>
                    <a:pt x="48" y="32"/>
                    <a:pt x="52" y="31"/>
                    <a:pt x="51" y="30"/>
                  </a:cubicBezTo>
                  <a:cubicBezTo>
                    <a:pt x="51" y="29"/>
                    <a:pt x="47" y="27"/>
                    <a:pt x="51" y="27"/>
                  </a:cubicBezTo>
                  <a:cubicBezTo>
                    <a:pt x="52" y="27"/>
                    <a:pt x="54" y="28"/>
                    <a:pt x="55" y="26"/>
                  </a:cubicBezTo>
                  <a:cubicBezTo>
                    <a:pt x="55" y="25"/>
                    <a:pt x="54" y="24"/>
                    <a:pt x="55" y="23"/>
                  </a:cubicBezTo>
                  <a:cubicBezTo>
                    <a:pt x="55" y="21"/>
                    <a:pt x="58" y="21"/>
                    <a:pt x="58" y="19"/>
                  </a:cubicBezTo>
                  <a:cubicBezTo>
                    <a:pt x="58" y="17"/>
                    <a:pt x="55" y="16"/>
                    <a:pt x="56" y="14"/>
                  </a:cubicBezTo>
                  <a:cubicBezTo>
                    <a:pt x="58" y="13"/>
                    <a:pt x="61" y="12"/>
                    <a:pt x="63" y="11"/>
                  </a:cubicBezTo>
                  <a:cubicBezTo>
                    <a:pt x="65" y="9"/>
                    <a:pt x="68" y="10"/>
                    <a:pt x="70" y="10"/>
                  </a:cubicBezTo>
                  <a:cubicBezTo>
                    <a:pt x="71" y="10"/>
                    <a:pt x="73" y="10"/>
                    <a:pt x="74" y="9"/>
                  </a:cubicBezTo>
                  <a:cubicBezTo>
                    <a:pt x="74" y="9"/>
                    <a:pt x="75" y="8"/>
                    <a:pt x="75" y="7"/>
                  </a:cubicBezTo>
                  <a:cubicBezTo>
                    <a:pt x="74" y="7"/>
                    <a:pt x="73" y="7"/>
                    <a:pt x="72" y="7"/>
                  </a:cubicBezTo>
                  <a:cubicBezTo>
                    <a:pt x="71" y="8"/>
                    <a:pt x="73" y="7"/>
                    <a:pt x="72" y="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5" name="Freeform 699">
              <a:extLst>
                <a:ext uri="{FF2B5EF4-FFF2-40B4-BE49-F238E27FC236}">
                  <a16:creationId xmlns:a16="http://schemas.microsoft.com/office/drawing/2014/main" id="{7B030092-3124-4F8B-A520-B5D424A42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663" y="3371332"/>
              <a:ext cx="12742" cy="19114"/>
            </a:xfrm>
            <a:custGeom>
              <a:avLst/>
              <a:gdLst>
                <a:gd name="T0" fmla="*/ 3 w 3"/>
                <a:gd name="T1" fmla="*/ 2 h 4"/>
                <a:gd name="T2" fmla="*/ 1 w 3"/>
                <a:gd name="T3" fmla="*/ 1 h 4"/>
                <a:gd name="T4" fmla="*/ 3 w 3"/>
                <a:gd name="T5" fmla="*/ 4 h 4"/>
                <a:gd name="T6" fmla="*/ 3 w 3"/>
                <a:gd name="T7" fmla="*/ 2 h 4"/>
                <a:gd name="T8" fmla="*/ 3 w 3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3" y="2"/>
                  </a:moveTo>
                  <a:cubicBezTo>
                    <a:pt x="2" y="2"/>
                    <a:pt x="1" y="0"/>
                    <a:pt x="1" y="1"/>
                  </a:cubicBezTo>
                  <a:cubicBezTo>
                    <a:pt x="0" y="2"/>
                    <a:pt x="2" y="3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2" y="1"/>
                    <a:pt x="3" y="2"/>
                    <a:pt x="3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6" name="Freeform 700">
              <a:extLst>
                <a:ext uri="{FF2B5EF4-FFF2-40B4-BE49-F238E27FC236}">
                  <a16:creationId xmlns:a16="http://schemas.microsoft.com/office/drawing/2014/main" id="{6D65DE93-3050-48C3-A235-8860ED55FE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13999" y="3076670"/>
              <a:ext cx="947700" cy="453941"/>
            </a:xfrm>
            <a:custGeom>
              <a:avLst/>
              <a:gdLst>
                <a:gd name="T0" fmla="*/ 194 w 203"/>
                <a:gd name="T1" fmla="*/ 37 h 97"/>
                <a:gd name="T2" fmla="*/ 177 w 203"/>
                <a:gd name="T3" fmla="*/ 31 h 97"/>
                <a:gd name="T4" fmla="*/ 163 w 203"/>
                <a:gd name="T5" fmla="*/ 19 h 97"/>
                <a:gd name="T6" fmla="*/ 154 w 203"/>
                <a:gd name="T7" fmla="*/ 7 h 97"/>
                <a:gd name="T8" fmla="*/ 137 w 203"/>
                <a:gd name="T9" fmla="*/ 10 h 97"/>
                <a:gd name="T10" fmla="*/ 129 w 203"/>
                <a:gd name="T11" fmla="*/ 8 h 97"/>
                <a:gd name="T12" fmla="*/ 112 w 203"/>
                <a:gd name="T13" fmla="*/ 2 h 97"/>
                <a:gd name="T14" fmla="*/ 76 w 203"/>
                <a:gd name="T15" fmla="*/ 10 h 97"/>
                <a:gd name="T16" fmla="*/ 75 w 203"/>
                <a:gd name="T17" fmla="*/ 20 h 97"/>
                <a:gd name="T18" fmla="*/ 74 w 203"/>
                <a:gd name="T19" fmla="*/ 31 h 97"/>
                <a:gd name="T20" fmla="*/ 60 w 203"/>
                <a:gd name="T21" fmla="*/ 29 h 97"/>
                <a:gd name="T22" fmla="*/ 48 w 203"/>
                <a:gd name="T23" fmla="*/ 32 h 97"/>
                <a:gd name="T24" fmla="*/ 37 w 203"/>
                <a:gd name="T25" fmla="*/ 27 h 97"/>
                <a:gd name="T26" fmla="*/ 22 w 203"/>
                <a:gd name="T27" fmla="*/ 25 h 97"/>
                <a:gd name="T28" fmla="*/ 13 w 203"/>
                <a:gd name="T29" fmla="*/ 32 h 97"/>
                <a:gd name="T30" fmla="*/ 3 w 203"/>
                <a:gd name="T31" fmla="*/ 38 h 97"/>
                <a:gd name="T32" fmla="*/ 4 w 203"/>
                <a:gd name="T33" fmla="*/ 47 h 97"/>
                <a:gd name="T34" fmla="*/ 14 w 203"/>
                <a:gd name="T35" fmla="*/ 57 h 97"/>
                <a:gd name="T36" fmla="*/ 17 w 203"/>
                <a:gd name="T37" fmla="*/ 57 h 97"/>
                <a:gd name="T38" fmla="*/ 36 w 203"/>
                <a:gd name="T39" fmla="*/ 63 h 97"/>
                <a:gd name="T40" fmla="*/ 33 w 203"/>
                <a:gd name="T41" fmla="*/ 66 h 97"/>
                <a:gd name="T42" fmla="*/ 22 w 203"/>
                <a:gd name="T43" fmla="*/ 72 h 97"/>
                <a:gd name="T44" fmla="*/ 31 w 203"/>
                <a:gd name="T45" fmla="*/ 82 h 97"/>
                <a:gd name="T46" fmla="*/ 48 w 203"/>
                <a:gd name="T47" fmla="*/ 90 h 97"/>
                <a:gd name="T48" fmla="*/ 50 w 203"/>
                <a:gd name="T49" fmla="*/ 68 h 97"/>
                <a:gd name="T50" fmla="*/ 64 w 203"/>
                <a:gd name="T51" fmla="*/ 62 h 97"/>
                <a:gd name="T52" fmla="*/ 72 w 203"/>
                <a:gd name="T53" fmla="*/ 66 h 97"/>
                <a:gd name="T54" fmla="*/ 84 w 203"/>
                <a:gd name="T55" fmla="*/ 76 h 97"/>
                <a:gd name="T56" fmla="*/ 100 w 203"/>
                <a:gd name="T57" fmla="*/ 81 h 97"/>
                <a:gd name="T58" fmla="*/ 107 w 203"/>
                <a:gd name="T59" fmla="*/ 91 h 97"/>
                <a:gd name="T60" fmla="*/ 123 w 203"/>
                <a:gd name="T61" fmla="*/ 85 h 97"/>
                <a:gd name="T62" fmla="*/ 137 w 203"/>
                <a:gd name="T63" fmla="*/ 83 h 97"/>
                <a:gd name="T64" fmla="*/ 153 w 203"/>
                <a:gd name="T65" fmla="*/ 81 h 97"/>
                <a:gd name="T66" fmla="*/ 172 w 203"/>
                <a:gd name="T67" fmla="*/ 76 h 97"/>
                <a:gd name="T68" fmla="*/ 175 w 203"/>
                <a:gd name="T69" fmla="*/ 66 h 97"/>
                <a:gd name="T70" fmla="*/ 182 w 203"/>
                <a:gd name="T71" fmla="*/ 60 h 97"/>
                <a:gd name="T72" fmla="*/ 193 w 203"/>
                <a:gd name="T73" fmla="*/ 56 h 97"/>
                <a:gd name="T74" fmla="*/ 202 w 203"/>
                <a:gd name="T75" fmla="*/ 44 h 97"/>
                <a:gd name="T76" fmla="*/ 201 w 203"/>
                <a:gd name="T77" fmla="*/ 39 h 97"/>
                <a:gd name="T78" fmla="*/ 140 w 203"/>
                <a:gd name="T79" fmla="*/ 65 h 97"/>
                <a:gd name="T80" fmla="*/ 141 w 203"/>
                <a:gd name="T81" fmla="*/ 59 h 97"/>
                <a:gd name="T82" fmla="*/ 148 w 203"/>
                <a:gd name="T83" fmla="*/ 58 h 97"/>
                <a:gd name="T84" fmla="*/ 156 w 203"/>
                <a:gd name="T85" fmla="*/ 58 h 97"/>
                <a:gd name="T86" fmla="*/ 165 w 203"/>
                <a:gd name="T87" fmla="*/ 5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3" h="97">
                  <a:moveTo>
                    <a:pt x="201" y="39"/>
                  </a:moveTo>
                  <a:cubicBezTo>
                    <a:pt x="201" y="38"/>
                    <a:pt x="197" y="39"/>
                    <a:pt x="197" y="39"/>
                  </a:cubicBezTo>
                  <a:cubicBezTo>
                    <a:pt x="195" y="39"/>
                    <a:pt x="194" y="38"/>
                    <a:pt x="194" y="37"/>
                  </a:cubicBezTo>
                  <a:cubicBezTo>
                    <a:pt x="193" y="35"/>
                    <a:pt x="191" y="35"/>
                    <a:pt x="191" y="34"/>
                  </a:cubicBezTo>
                  <a:cubicBezTo>
                    <a:pt x="190" y="33"/>
                    <a:pt x="189" y="30"/>
                    <a:pt x="186" y="30"/>
                  </a:cubicBezTo>
                  <a:cubicBezTo>
                    <a:pt x="183" y="30"/>
                    <a:pt x="180" y="33"/>
                    <a:pt x="177" y="31"/>
                  </a:cubicBezTo>
                  <a:cubicBezTo>
                    <a:pt x="176" y="30"/>
                    <a:pt x="175" y="29"/>
                    <a:pt x="174" y="28"/>
                  </a:cubicBezTo>
                  <a:cubicBezTo>
                    <a:pt x="173" y="28"/>
                    <a:pt x="171" y="31"/>
                    <a:pt x="170" y="31"/>
                  </a:cubicBezTo>
                  <a:cubicBezTo>
                    <a:pt x="169" y="32"/>
                    <a:pt x="163" y="21"/>
                    <a:pt x="163" y="19"/>
                  </a:cubicBezTo>
                  <a:cubicBezTo>
                    <a:pt x="161" y="17"/>
                    <a:pt x="160" y="14"/>
                    <a:pt x="157" y="13"/>
                  </a:cubicBezTo>
                  <a:cubicBezTo>
                    <a:pt x="156" y="12"/>
                    <a:pt x="155" y="11"/>
                    <a:pt x="154" y="11"/>
                  </a:cubicBezTo>
                  <a:cubicBezTo>
                    <a:pt x="152" y="10"/>
                    <a:pt x="154" y="8"/>
                    <a:pt x="154" y="7"/>
                  </a:cubicBezTo>
                  <a:cubicBezTo>
                    <a:pt x="154" y="6"/>
                    <a:pt x="147" y="10"/>
                    <a:pt x="146" y="11"/>
                  </a:cubicBezTo>
                  <a:cubicBezTo>
                    <a:pt x="145" y="11"/>
                    <a:pt x="137" y="14"/>
                    <a:pt x="137" y="13"/>
                  </a:cubicBezTo>
                  <a:cubicBezTo>
                    <a:pt x="137" y="11"/>
                    <a:pt x="139" y="10"/>
                    <a:pt x="137" y="10"/>
                  </a:cubicBezTo>
                  <a:cubicBezTo>
                    <a:pt x="136" y="9"/>
                    <a:pt x="135" y="8"/>
                    <a:pt x="134" y="9"/>
                  </a:cubicBezTo>
                  <a:cubicBezTo>
                    <a:pt x="134" y="9"/>
                    <a:pt x="134" y="10"/>
                    <a:pt x="133" y="9"/>
                  </a:cubicBezTo>
                  <a:cubicBezTo>
                    <a:pt x="131" y="8"/>
                    <a:pt x="132" y="7"/>
                    <a:pt x="129" y="8"/>
                  </a:cubicBezTo>
                  <a:cubicBezTo>
                    <a:pt x="126" y="10"/>
                    <a:pt x="126" y="7"/>
                    <a:pt x="126" y="5"/>
                  </a:cubicBezTo>
                  <a:cubicBezTo>
                    <a:pt x="127" y="1"/>
                    <a:pt x="121" y="0"/>
                    <a:pt x="118" y="0"/>
                  </a:cubicBezTo>
                  <a:cubicBezTo>
                    <a:pt x="116" y="0"/>
                    <a:pt x="114" y="1"/>
                    <a:pt x="112" y="2"/>
                  </a:cubicBezTo>
                  <a:cubicBezTo>
                    <a:pt x="110" y="3"/>
                    <a:pt x="108" y="4"/>
                    <a:pt x="105" y="4"/>
                  </a:cubicBezTo>
                  <a:cubicBezTo>
                    <a:pt x="97" y="6"/>
                    <a:pt x="89" y="9"/>
                    <a:pt x="81" y="9"/>
                  </a:cubicBezTo>
                  <a:cubicBezTo>
                    <a:pt x="79" y="9"/>
                    <a:pt x="77" y="9"/>
                    <a:pt x="76" y="10"/>
                  </a:cubicBezTo>
                  <a:cubicBezTo>
                    <a:pt x="75" y="11"/>
                    <a:pt x="77" y="14"/>
                    <a:pt x="79" y="14"/>
                  </a:cubicBezTo>
                  <a:cubicBezTo>
                    <a:pt x="83" y="17"/>
                    <a:pt x="76" y="16"/>
                    <a:pt x="74" y="17"/>
                  </a:cubicBezTo>
                  <a:cubicBezTo>
                    <a:pt x="72" y="18"/>
                    <a:pt x="75" y="19"/>
                    <a:pt x="75" y="20"/>
                  </a:cubicBezTo>
                  <a:cubicBezTo>
                    <a:pt x="75" y="22"/>
                    <a:pt x="71" y="22"/>
                    <a:pt x="71" y="23"/>
                  </a:cubicBezTo>
                  <a:cubicBezTo>
                    <a:pt x="71" y="26"/>
                    <a:pt x="79" y="25"/>
                    <a:pt x="78" y="29"/>
                  </a:cubicBezTo>
                  <a:cubicBezTo>
                    <a:pt x="77" y="30"/>
                    <a:pt x="76" y="31"/>
                    <a:pt x="74" y="31"/>
                  </a:cubicBezTo>
                  <a:cubicBezTo>
                    <a:pt x="73" y="31"/>
                    <a:pt x="70" y="31"/>
                    <a:pt x="69" y="31"/>
                  </a:cubicBezTo>
                  <a:cubicBezTo>
                    <a:pt x="67" y="32"/>
                    <a:pt x="68" y="33"/>
                    <a:pt x="66" y="32"/>
                  </a:cubicBezTo>
                  <a:cubicBezTo>
                    <a:pt x="64" y="31"/>
                    <a:pt x="62" y="29"/>
                    <a:pt x="60" y="29"/>
                  </a:cubicBezTo>
                  <a:cubicBezTo>
                    <a:pt x="59" y="28"/>
                    <a:pt x="57" y="30"/>
                    <a:pt x="56" y="30"/>
                  </a:cubicBezTo>
                  <a:cubicBezTo>
                    <a:pt x="54" y="29"/>
                    <a:pt x="53" y="29"/>
                    <a:pt x="51" y="30"/>
                  </a:cubicBezTo>
                  <a:cubicBezTo>
                    <a:pt x="50" y="31"/>
                    <a:pt x="49" y="33"/>
                    <a:pt x="48" y="32"/>
                  </a:cubicBezTo>
                  <a:cubicBezTo>
                    <a:pt x="47" y="32"/>
                    <a:pt x="44" y="29"/>
                    <a:pt x="43" y="30"/>
                  </a:cubicBezTo>
                  <a:cubicBezTo>
                    <a:pt x="42" y="30"/>
                    <a:pt x="42" y="33"/>
                    <a:pt x="41" y="31"/>
                  </a:cubicBezTo>
                  <a:cubicBezTo>
                    <a:pt x="40" y="29"/>
                    <a:pt x="39" y="28"/>
                    <a:pt x="37" y="27"/>
                  </a:cubicBezTo>
                  <a:cubicBezTo>
                    <a:pt x="35" y="26"/>
                    <a:pt x="33" y="26"/>
                    <a:pt x="32" y="25"/>
                  </a:cubicBezTo>
                  <a:cubicBezTo>
                    <a:pt x="29" y="24"/>
                    <a:pt x="29" y="26"/>
                    <a:pt x="27" y="26"/>
                  </a:cubicBezTo>
                  <a:cubicBezTo>
                    <a:pt x="25" y="27"/>
                    <a:pt x="24" y="24"/>
                    <a:pt x="22" y="25"/>
                  </a:cubicBezTo>
                  <a:cubicBezTo>
                    <a:pt x="21" y="26"/>
                    <a:pt x="21" y="27"/>
                    <a:pt x="20" y="27"/>
                  </a:cubicBezTo>
                  <a:cubicBezTo>
                    <a:pt x="19" y="28"/>
                    <a:pt x="17" y="28"/>
                    <a:pt x="16" y="28"/>
                  </a:cubicBezTo>
                  <a:cubicBezTo>
                    <a:pt x="15" y="29"/>
                    <a:pt x="13" y="31"/>
                    <a:pt x="13" y="32"/>
                  </a:cubicBezTo>
                  <a:cubicBezTo>
                    <a:pt x="12" y="33"/>
                    <a:pt x="14" y="36"/>
                    <a:pt x="12" y="36"/>
                  </a:cubicBezTo>
                  <a:cubicBezTo>
                    <a:pt x="10" y="37"/>
                    <a:pt x="7" y="31"/>
                    <a:pt x="6" y="34"/>
                  </a:cubicBezTo>
                  <a:cubicBezTo>
                    <a:pt x="5" y="36"/>
                    <a:pt x="4" y="36"/>
                    <a:pt x="3" y="38"/>
                  </a:cubicBezTo>
                  <a:cubicBezTo>
                    <a:pt x="2" y="40"/>
                    <a:pt x="6" y="40"/>
                    <a:pt x="4" y="42"/>
                  </a:cubicBezTo>
                  <a:cubicBezTo>
                    <a:pt x="3" y="43"/>
                    <a:pt x="0" y="45"/>
                    <a:pt x="2" y="46"/>
                  </a:cubicBezTo>
                  <a:cubicBezTo>
                    <a:pt x="3" y="46"/>
                    <a:pt x="4" y="47"/>
                    <a:pt x="4" y="47"/>
                  </a:cubicBezTo>
                  <a:cubicBezTo>
                    <a:pt x="5" y="48"/>
                    <a:pt x="4" y="49"/>
                    <a:pt x="5" y="50"/>
                  </a:cubicBezTo>
                  <a:cubicBezTo>
                    <a:pt x="7" y="51"/>
                    <a:pt x="9" y="49"/>
                    <a:pt x="11" y="51"/>
                  </a:cubicBezTo>
                  <a:cubicBezTo>
                    <a:pt x="12" y="52"/>
                    <a:pt x="14" y="55"/>
                    <a:pt x="14" y="57"/>
                  </a:cubicBezTo>
                  <a:cubicBezTo>
                    <a:pt x="13" y="57"/>
                    <a:pt x="10" y="56"/>
                    <a:pt x="13" y="58"/>
                  </a:cubicBezTo>
                  <a:cubicBezTo>
                    <a:pt x="14" y="59"/>
                    <a:pt x="14" y="60"/>
                    <a:pt x="16" y="58"/>
                  </a:cubicBezTo>
                  <a:cubicBezTo>
                    <a:pt x="16" y="57"/>
                    <a:pt x="16" y="57"/>
                    <a:pt x="17" y="57"/>
                  </a:cubicBezTo>
                  <a:cubicBezTo>
                    <a:pt x="22" y="57"/>
                    <a:pt x="24" y="54"/>
                    <a:pt x="29" y="56"/>
                  </a:cubicBezTo>
                  <a:cubicBezTo>
                    <a:pt x="31" y="57"/>
                    <a:pt x="33" y="54"/>
                    <a:pt x="34" y="56"/>
                  </a:cubicBezTo>
                  <a:cubicBezTo>
                    <a:pt x="35" y="57"/>
                    <a:pt x="37" y="61"/>
                    <a:pt x="36" y="63"/>
                  </a:cubicBezTo>
                  <a:cubicBezTo>
                    <a:pt x="35" y="63"/>
                    <a:pt x="33" y="64"/>
                    <a:pt x="35" y="64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4" y="66"/>
                    <a:pt x="33" y="66"/>
                    <a:pt x="33" y="66"/>
                  </a:cubicBezTo>
                  <a:cubicBezTo>
                    <a:pt x="30" y="66"/>
                    <a:pt x="22" y="64"/>
                    <a:pt x="24" y="69"/>
                  </a:cubicBezTo>
                  <a:cubicBezTo>
                    <a:pt x="25" y="71"/>
                    <a:pt x="24" y="71"/>
                    <a:pt x="22" y="70"/>
                  </a:cubicBezTo>
                  <a:cubicBezTo>
                    <a:pt x="20" y="69"/>
                    <a:pt x="21" y="71"/>
                    <a:pt x="22" y="72"/>
                  </a:cubicBezTo>
                  <a:cubicBezTo>
                    <a:pt x="24" y="72"/>
                    <a:pt x="24" y="75"/>
                    <a:pt x="25" y="76"/>
                  </a:cubicBezTo>
                  <a:cubicBezTo>
                    <a:pt x="27" y="77"/>
                    <a:pt x="24" y="79"/>
                    <a:pt x="27" y="79"/>
                  </a:cubicBezTo>
                  <a:cubicBezTo>
                    <a:pt x="28" y="79"/>
                    <a:pt x="30" y="81"/>
                    <a:pt x="31" y="82"/>
                  </a:cubicBezTo>
                  <a:cubicBezTo>
                    <a:pt x="34" y="82"/>
                    <a:pt x="31" y="85"/>
                    <a:pt x="31" y="87"/>
                  </a:cubicBezTo>
                  <a:cubicBezTo>
                    <a:pt x="34" y="85"/>
                    <a:pt x="38" y="82"/>
                    <a:pt x="42" y="85"/>
                  </a:cubicBezTo>
                  <a:cubicBezTo>
                    <a:pt x="44" y="87"/>
                    <a:pt x="45" y="90"/>
                    <a:pt x="48" y="90"/>
                  </a:cubicBezTo>
                  <a:cubicBezTo>
                    <a:pt x="50" y="90"/>
                    <a:pt x="49" y="88"/>
                    <a:pt x="49" y="87"/>
                  </a:cubicBezTo>
                  <a:cubicBezTo>
                    <a:pt x="49" y="84"/>
                    <a:pt x="49" y="81"/>
                    <a:pt x="49" y="78"/>
                  </a:cubicBezTo>
                  <a:cubicBezTo>
                    <a:pt x="49" y="76"/>
                    <a:pt x="48" y="68"/>
                    <a:pt x="50" y="68"/>
                  </a:cubicBezTo>
                  <a:cubicBezTo>
                    <a:pt x="52" y="67"/>
                    <a:pt x="55" y="66"/>
                    <a:pt x="57" y="65"/>
                  </a:cubicBezTo>
                  <a:cubicBezTo>
                    <a:pt x="59" y="65"/>
                    <a:pt x="61" y="64"/>
                    <a:pt x="62" y="64"/>
                  </a:cubicBezTo>
                  <a:cubicBezTo>
                    <a:pt x="63" y="63"/>
                    <a:pt x="62" y="61"/>
                    <a:pt x="64" y="62"/>
                  </a:cubicBezTo>
                  <a:cubicBezTo>
                    <a:pt x="65" y="62"/>
                    <a:pt x="68" y="64"/>
                    <a:pt x="68" y="62"/>
                  </a:cubicBezTo>
                  <a:cubicBezTo>
                    <a:pt x="68" y="61"/>
                    <a:pt x="70" y="60"/>
                    <a:pt x="71" y="62"/>
                  </a:cubicBezTo>
                  <a:cubicBezTo>
                    <a:pt x="72" y="63"/>
                    <a:pt x="71" y="64"/>
                    <a:pt x="72" y="66"/>
                  </a:cubicBezTo>
                  <a:cubicBezTo>
                    <a:pt x="72" y="67"/>
                    <a:pt x="73" y="69"/>
                    <a:pt x="72" y="70"/>
                  </a:cubicBezTo>
                  <a:cubicBezTo>
                    <a:pt x="73" y="71"/>
                    <a:pt x="74" y="71"/>
                    <a:pt x="75" y="72"/>
                  </a:cubicBezTo>
                  <a:cubicBezTo>
                    <a:pt x="78" y="75"/>
                    <a:pt x="80" y="77"/>
                    <a:pt x="84" y="76"/>
                  </a:cubicBezTo>
                  <a:cubicBezTo>
                    <a:pt x="86" y="76"/>
                    <a:pt x="88" y="77"/>
                    <a:pt x="90" y="77"/>
                  </a:cubicBezTo>
                  <a:cubicBezTo>
                    <a:pt x="92" y="77"/>
                    <a:pt x="93" y="75"/>
                    <a:pt x="95" y="75"/>
                  </a:cubicBezTo>
                  <a:cubicBezTo>
                    <a:pt x="97" y="76"/>
                    <a:pt x="99" y="79"/>
                    <a:pt x="100" y="81"/>
                  </a:cubicBezTo>
                  <a:cubicBezTo>
                    <a:pt x="101" y="82"/>
                    <a:pt x="100" y="83"/>
                    <a:pt x="100" y="85"/>
                  </a:cubicBezTo>
                  <a:cubicBezTo>
                    <a:pt x="100" y="87"/>
                    <a:pt x="103" y="88"/>
                    <a:pt x="103" y="90"/>
                  </a:cubicBezTo>
                  <a:cubicBezTo>
                    <a:pt x="103" y="91"/>
                    <a:pt x="106" y="91"/>
                    <a:pt x="107" y="91"/>
                  </a:cubicBezTo>
                  <a:cubicBezTo>
                    <a:pt x="109" y="91"/>
                    <a:pt x="109" y="91"/>
                    <a:pt x="110" y="93"/>
                  </a:cubicBezTo>
                  <a:cubicBezTo>
                    <a:pt x="112" y="97"/>
                    <a:pt x="114" y="92"/>
                    <a:pt x="116" y="90"/>
                  </a:cubicBezTo>
                  <a:cubicBezTo>
                    <a:pt x="117" y="87"/>
                    <a:pt x="121" y="87"/>
                    <a:pt x="123" y="85"/>
                  </a:cubicBezTo>
                  <a:cubicBezTo>
                    <a:pt x="125" y="85"/>
                    <a:pt x="125" y="85"/>
                    <a:pt x="126" y="84"/>
                  </a:cubicBezTo>
                  <a:cubicBezTo>
                    <a:pt x="127" y="81"/>
                    <a:pt x="128" y="82"/>
                    <a:pt x="130" y="82"/>
                  </a:cubicBezTo>
                  <a:cubicBezTo>
                    <a:pt x="132" y="82"/>
                    <a:pt x="136" y="85"/>
                    <a:pt x="137" y="83"/>
                  </a:cubicBezTo>
                  <a:cubicBezTo>
                    <a:pt x="137" y="81"/>
                    <a:pt x="137" y="80"/>
                    <a:pt x="139" y="79"/>
                  </a:cubicBezTo>
                  <a:cubicBezTo>
                    <a:pt x="141" y="78"/>
                    <a:pt x="143" y="80"/>
                    <a:pt x="145" y="80"/>
                  </a:cubicBezTo>
                  <a:cubicBezTo>
                    <a:pt x="147" y="81"/>
                    <a:pt x="151" y="81"/>
                    <a:pt x="153" y="81"/>
                  </a:cubicBezTo>
                  <a:cubicBezTo>
                    <a:pt x="159" y="81"/>
                    <a:pt x="164" y="83"/>
                    <a:pt x="170" y="84"/>
                  </a:cubicBezTo>
                  <a:cubicBezTo>
                    <a:pt x="169" y="82"/>
                    <a:pt x="171" y="81"/>
                    <a:pt x="173" y="79"/>
                  </a:cubicBezTo>
                  <a:cubicBezTo>
                    <a:pt x="174" y="78"/>
                    <a:pt x="173" y="78"/>
                    <a:pt x="172" y="76"/>
                  </a:cubicBezTo>
                  <a:cubicBezTo>
                    <a:pt x="171" y="75"/>
                    <a:pt x="171" y="73"/>
                    <a:pt x="171" y="71"/>
                  </a:cubicBezTo>
                  <a:cubicBezTo>
                    <a:pt x="170" y="71"/>
                    <a:pt x="170" y="67"/>
                    <a:pt x="169" y="68"/>
                  </a:cubicBezTo>
                  <a:cubicBezTo>
                    <a:pt x="170" y="67"/>
                    <a:pt x="173" y="67"/>
                    <a:pt x="175" y="66"/>
                  </a:cubicBezTo>
                  <a:cubicBezTo>
                    <a:pt x="178" y="66"/>
                    <a:pt x="180" y="68"/>
                    <a:pt x="182" y="66"/>
                  </a:cubicBezTo>
                  <a:cubicBezTo>
                    <a:pt x="183" y="66"/>
                    <a:pt x="181" y="65"/>
                    <a:pt x="181" y="64"/>
                  </a:cubicBezTo>
                  <a:cubicBezTo>
                    <a:pt x="180" y="63"/>
                    <a:pt x="181" y="61"/>
                    <a:pt x="182" y="60"/>
                  </a:cubicBezTo>
                  <a:cubicBezTo>
                    <a:pt x="183" y="59"/>
                    <a:pt x="184" y="53"/>
                    <a:pt x="185" y="54"/>
                  </a:cubicBezTo>
                  <a:cubicBezTo>
                    <a:pt x="187" y="55"/>
                    <a:pt x="188" y="56"/>
                    <a:pt x="190" y="56"/>
                  </a:cubicBezTo>
                  <a:cubicBezTo>
                    <a:pt x="191" y="55"/>
                    <a:pt x="192" y="57"/>
                    <a:pt x="193" y="56"/>
                  </a:cubicBezTo>
                  <a:cubicBezTo>
                    <a:pt x="194" y="56"/>
                    <a:pt x="196" y="55"/>
                    <a:pt x="197" y="54"/>
                  </a:cubicBezTo>
                  <a:cubicBezTo>
                    <a:pt x="198" y="53"/>
                    <a:pt x="196" y="51"/>
                    <a:pt x="196" y="49"/>
                  </a:cubicBezTo>
                  <a:cubicBezTo>
                    <a:pt x="197" y="46"/>
                    <a:pt x="200" y="47"/>
                    <a:pt x="202" y="44"/>
                  </a:cubicBezTo>
                  <a:cubicBezTo>
                    <a:pt x="202" y="43"/>
                    <a:pt x="202" y="43"/>
                    <a:pt x="203" y="42"/>
                  </a:cubicBezTo>
                  <a:cubicBezTo>
                    <a:pt x="203" y="41"/>
                    <a:pt x="202" y="40"/>
                    <a:pt x="201" y="39"/>
                  </a:cubicBezTo>
                  <a:cubicBezTo>
                    <a:pt x="201" y="38"/>
                    <a:pt x="202" y="39"/>
                    <a:pt x="201" y="39"/>
                  </a:cubicBezTo>
                  <a:close/>
                  <a:moveTo>
                    <a:pt x="148" y="58"/>
                  </a:moveTo>
                  <a:cubicBezTo>
                    <a:pt x="146" y="58"/>
                    <a:pt x="143" y="61"/>
                    <a:pt x="142" y="62"/>
                  </a:cubicBezTo>
                  <a:cubicBezTo>
                    <a:pt x="141" y="62"/>
                    <a:pt x="140" y="64"/>
                    <a:pt x="140" y="65"/>
                  </a:cubicBezTo>
                  <a:cubicBezTo>
                    <a:pt x="140" y="66"/>
                    <a:pt x="141" y="67"/>
                    <a:pt x="141" y="67"/>
                  </a:cubicBezTo>
                  <a:cubicBezTo>
                    <a:pt x="140" y="68"/>
                    <a:pt x="138" y="64"/>
                    <a:pt x="138" y="63"/>
                  </a:cubicBezTo>
                  <a:cubicBezTo>
                    <a:pt x="138" y="61"/>
                    <a:pt x="139" y="60"/>
                    <a:pt x="141" y="59"/>
                  </a:cubicBezTo>
                  <a:cubicBezTo>
                    <a:pt x="143" y="58"/>
                    <a:pt x="145" y="57"/>
                    <a:pt x="147" y="57"/>
                  </a:cubicBezTo>
                  <a:cubicBezTo>
                    <a:pt x="147" y="57"/>
                    <a:pt x="152" y="58"/>
                    <a:pt x="152" y="58"/>
                  </a:cubicBezTo>
                  <a:cubicBezTo>
                    <a:pt x="151" y="59"/>
                    <a:pt x="148" y="58"/>
                    <a:pt x="148" y="58"/>
                  </a:cubicBezTo>
                  <a:cubicBezTo>
                    <a:pt x="146" y="58"/>
                    <a:pt x="149" y="58"/>
                    <a:pt x="148" y="58"/>
                  </a:cubicBezTo>
                  <a:close/>
                  <a:moveTo>
                    <a:pt x="165" y="59"/>
                  </a:moveTo>
                  <a:cubicBezTo>
                    <a:pt x="164" y="61"/>
                    <a:pt x="157" y="60"/>
                    <a:pt x="156" y="58"/>
                  </a:cubicBezTo>
                  <a:cubicBezTo>
                    <a:pt x="156" y="58"/>
                    <a:pt x="160" y="58"/>
                    <a:pt x="160" y="58"/>
                  </a:cubicBezTo>
                  <a:cubicBezTo>
                    <a:pt x="162" y="58"/>
                    <a:pt x="163" y="58"/>
                    <a:pt x="165" y="57"/>
                  </a:cubicBezTo>
                  <a:cubicBezTo>
                    <a:pt x="165" y="57"/>
                    <a:pt x="165" y="59"/>
                    <a:pt x="165" y="59"/>
                  </a:cubicBezTo>
                  <a:cubicBezTo>
                    <a:pt x="164" y="60"/>
                    <a:pt x="165" y="58"/>
                    <a:pt x="165" y="5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7" name="Freeform 701">
              <a:extLst>
                <a:ext uri="{FF2B5EF4-FFF2-40B4-BE49-F238E27FC236}">
                  <a16:creationId xmlns:a16="http://schemas.microsoft.com/office/drawing/2014/main" id="{2FAF43C5-BE73-4F96-87C7-0DB1CB430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6873" y="3642103"/>
              <a:ext cx="654630" cy="697634"/>
            </a:xfrm>
            <a:custGeom>
              <a:avLst/>
              <a:gdLst>
                <a:gd name="T0" fmla="*/ 121 w 140"/>
                <a:gd name="T1" fmla="*/ 66 h 149"/>
                <a:gd name="T2" fmla="*/ 129 w 140"/>
                <a:gd name="T3" fmla="*/ 54 h 149"/>
                <a:gd name="T4" fmla="*/ 137 w 140"/>
                <a:gd name="T5" fmla="*/ 46 h 149"/>
                <a:gd name="T6" fmla="*/ 135 w 140"/>
                <a:gd name="T7" fmla="*/ 41 h 149"/>
                <a:gd name="T8" fmla="*/ 127 w 140"/>
                <a:gd name="T9" fmla="*/ 37 h 149"/>
                <a:gd name="T10" fmla="*/ 119 w 140"/>
                <a:gd name="T11" fmla="*/ 43 h 149"/>
                <a:gd name="T12" fmla="*/ 106 w 140"/>
                <a:gd name="T13" fmla="*/ 51 h 149"/>
                <a:gd name="T14" fmla="*/ 100 w 140"/>
                <a:gd name="T15" fmla="*/ 45 h 149"/>
                <a:gd name="T16" fmla="*/ 92 w 140"/>
                <a:gd name="T17" fmla="*/ 52 h 149"/>
                <a:gd name="T18" fmla="*/ 77 w 140"/>
                <a:gd name="T19" fmla="*/ 47 h 149"/>
                <a:gd name="T20" fmla="*/ 62 w 140"/>
                <a:gd name="T21" fmla="*/ 41 h 149"/>
                <a:gd name="T22" fmla="*/ 63 w 140"/>
                <a:gd name="T23" fmla="*/ 32 h 149"/>
                <a:gd name="T24" fmla="*/ 52 w 140"/>
                <a:gd name="T25" fmla="*/ 22 h 149"/>
                <a:gd name="T26" fmla="*/ 55 w 140"/>
                <a:gd name="T27" fmla="*/ 12 h 149"/>
                <a:gd name="T28" fmla="*/ 50 w 140"/>
                <a:gd name="T29" fmla="*/ 2 h 149"/>
                <a:gd name="T30" fmla="*/ 40 w 140"/>
                <a:gd name="T31" fmla="*/ 8 h 149"/>
                <a:gd name="T32" fmla="*/ 30 w 140"/>
                <a:gd name="T33" fmla="*/ 12 h 149"/>
                <a:gd name="T34" fmla="*/ 33 w 140"/>
                <a:gd name="T35" fmla="*/ 22 h 149"/>
                <a:gd name="T36" fmla="*/ 29 w 140"/>
                <a:gd name="T37" fmla="*/ 33 h 149"/>
                <a:gd name="T38" fmla="*/ 19 w 140"/>
                <a:gd name="T39" fmla="*/ 44 h 149"/>
                <a:gd name="T40" fmla="*/ 7 w 140"/>
                <a:gd name="T41" fmla="*/ 50 h 149"/>
                <a:gd name="T42" fmla="*/ 14 w 140"/>
                <a:gd name="T43" fmla="*/ 64 h 149"/>
                <a:gd name="T44" fmla="*/ 5 w 140"/>
                <a:gd name="T45" fmla="*/ 64 h 149"/>
                <a:gd name="T46" fmla="*/ 11 w 140"/>
                <a:gd name="T47" fmla="*/ 72 h 149"/>
                <a:gd name="T48" fmla="*/ 11 w 140"/>
                <a:gd name="T49" fmla="*/ 82 h 149"/>
                <a:gd name="T50" fmla="*/ 19 w 140"/>
                <a:gd name="T51" fmla="*/ 78 h 149"/>
                <a:gd name="T52" fmla="*/ 23 w 140"/>
                <a:gd name="T53" fmla="*/ 75 h 149"/>
                <a:gd name="T54" fmla="*/ 22 w 140"/>
                <a:gd name="T55" fmla="*/ 78 h 149"/>
                <a:gd name="T56" fmla="*/ 24 w 140"/>
                <a:gd name="T57" fmla="*/ 82 h 149"/>
                <a:gd name="T58" fmla="*/ 24 w 140"/>
                <a:gd name="T59" fmla="*/ 95 h 149"/>
                <a:gd name="T60" fmla="*/ 26 w 140"/>
                <a:gd name="T61" fmla="*/ 107 h 149"/>
                <a:gd name="T62" fmla="*/ 39 w 140"/>
                <a:gd name="T63" fmla="*/ 134 h 149"/>
                <a:gd name="T64" fmla="*/ 50 w 140"/>
                <a:gd name="T65" fmla="*/ 143 h 149"/>
                <a:gd name="T66" fmla="*/ 57 w 140"/>
                <a:gd name="T67" fmla="*/ 132 h 149"/>
                <a:gd name="T68" fmla="*/ 65 w 140"/>
                <a:gd name="T69" fmla="*/ 107 h 149"/>
                <a:gd name="T70" fmla="*/ 81 w 140"/>
                <a:gd name="T71" fmla="*/ 93 h 149"/>
                <a:gd name="T72" fmla="*/ 91 w 140"/>
                <a:gd name="T73" fmla="*/ 84 h 149"/>
                <a:gd name="T74" fmla="*/ 98 w 140"/>
                <a:gd name="T75" fmla="*/ 74 h 149"/>
                <a:gd name="T76" fmla="*/ 101 w 140"/>
                <a:gd name="T77" fmla="*/ 78 h 149"/>
                <a:gd name="T78" fmla="*/ 100 w 140"/>
                <a:gd name="T79" fmla="*/ 58 h 149"/>
                <a:gd name="T80" fmla="*/ 104 w 140"/>
                <a:gd name="T81" fmla="*/ 57 h 149"/>
                <a:gd name="T82" fmla="*/ 114 w 140"/>
                <a:gd name="T83" fmla="*/ 60 h 149"/>
                <a:gd name="T84" fmla="*/ 115 w 140"/>
                <a:gd name="T85" fmla="*/ 6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0" h="149">
                  <a:moveTo>
                    <a:pt x="117" y="76"/>
                  </a:moveTo>
                  <a:cubicBezTo>
                    <a:pt x="121" y="77"/>
                    <a:pt x="119" y="73"/>
                    <a:pt x="120" y="71"/>
                  </a:cubicBezTo>
                  <a:cubicBezTo>
                    <a:pt x="120" y="69"/>
                    <a:pt x="121" y="67"/>
                    <a:pt x="121" y="66"/>
                  </a:cubicBezTo>
                  <a:cubicBezTo>
                    <a:pt x="122" y="65"/>
                    <a:pt x="124" y="67"/>
                    <a:pt x="125" y="65"/>
                  </a:cubicBezTo>
                  <a:cubicBezTo>
                    <a:pt x="126" y="63"/>
                    <a:pt x="126" y="61"/>
                    <a:pt x="126" y="59"/>
                  </a:cubicBezTo>
                  <a:cubicBezTo>
                    <a:pt x="127" y="57"/>
                    <a:pt x="129" y="56"/>
                    <a:pt x="129" y="54"/>
                  </a:cubicBezTo>
                  <a:cubicBezTo>
                    <a:pt x="129" y="52"/>
                    <a:pt x="132" y="50"/>
                    <a:pt x="133" y="49"/>
                  </a:cubicBezTo>
                  <a:cubicBezTo>
                    <a:pt x="136" y="46"/>
                    <a:pt x="135" y="49"/>
                    <a:pt x="137" y="50"/>
                  </a:cubicBezTo>
                  <a:cubicBezTo>
                    <a:pt x="137" y="50"/>
                    <a:pt x="137" y="46"/>
                    <a:pt x="137" y="46"/>
                  </a:cubicBezTo>
                  <a:cubicBezTo>
                    <a:pt x="137" y="45"/>
                    <a:pt x="140" y="45"/>
                    <a:pt x="138" y="43"/>
                  </a:cubicBezTo>
                  <a:cubicBezTo>
                    <a:pt x="137" y="43"/>
                    <a:pt x="135" y="43"/>
                    <a:pt x="134" y="43"/>
                  </a:cubicBezTo>
                  <a:cubicBezTo>
                    <a:pt x="134" y="42"/>
                    <a:pt x="135" y="41"/>
                    <a:pt x="135" y="41"/>
                  </a:cubicBezTo>
                  <a:cubicBezTo>
                    <a:pt x="136" y="40"/>
                    <a:pt x="135" y="39"/>
                    <a:pt x="134" y="38"/>
                  </a:cubicBezTo>
                  <a:cubicBezTo>
                    <a:pt x="133" y="37"/>
                    <a:pt x="133" y="37"/>
                    <a:pt x="132" y="38"/>
                  </a:cubicBezTo>
                  <a:cubicBezTo>
                    <a:pt x="130" y="39"/>
                    <a:pt x="129" y="38"/>
                    <a:pt x="127" y="37"/>
                  </a:cubicBezTo>
                  <a:cubicBezTo>
                    <a:pt x="126" y="37"/>
                    <a:pt x="124" y="39"/>
                    <a:pt x="124" y="40"/>
                  </a:cubicBezTo>
                  <a:cubicBezTo>
                    <a:pt x="123" y="41"/>
                    <a:pt x="122" y="40"/>
                    <a:pt x="121" y="41"/>
                  </a:cubicBezTo>
                  <a:cubicBezTo>
                    <a:pt x="120" y="41"/>
                    <a:pt x="119" y="42"/>
                    <a:pt x="119" y="43"/>
                  </a:cubicBezTo>
                  <a:cubicBezTo>
                    <a:pt x="117" y="45"/>
                    <a:pt x="116" y="46"/>
                    <a:pt x="114" y="45"/>
                  </a:cubicBezTo>
                  <a:cubicBezTo>
                    <a:pt x="113" y="46"/>
                    <a:pt x="114" y="48"/>
                    <a:pt x="115" y="49"/>
                  </a:cubicBezTo>
                  <a:cubicBezTo>
                    <a:pt x="117" y="53"/>
                    <a:pt x="108" y="50"/>
                    <a:pt x="106" y="51"/>
                  </a:cubicBezTo>
                  <a:cubicBezTo>
                    <a:pt x="105" y="52"/>
                    <a:pt x="102" y="51"/>
                    <a:pt x="101" y="50"/>
                  </a:cubicBezTo>
                  <a:cubicBezTo>
                    <a:pt x="100" y="49"/>
                    <a:pt x="101" y="47"/>
                    <a:pt x="101" y="47"/>
                  </a:cubicBezTo>
                  <a:cubicBezTo>
                    <a:pt x="101" y="47"/>
                    <a:pt x="101" y="44"/>
                    <a:pt x="100" y="45"/>
                  </a:cubicBezTo>
                  <a:cubicBezTo>
                    <a:pt x="98" y="45"/>
                    <a:pt x="96" y="45"/>
                    <a:pt x="96" y="48"/>
                  </a:cubicBezTo>
                  <a:cubicBezTo>
                    <a:pt x="97" y="49"/>
                    <a:pt x="98" y="52"/>
                    <a:pt x="97" y="52"/>
                  </a:cubicBezTo>
                  <a:cubicBezTo>
                    <a:pt x="95" y="52"/>
                    <a:pt x="94" y="54"/>
                    <a:pt x="92" y="52"/>
                  </a:cubicBezTo>
                  <a:cubicBezTo>
                    <a:pt x="91" y="50"/>
                    <a:pt x="90" y="53"/>
                    <a:pt x="89" y="52"/>
                  </a:cubicBezTo>
                  <a:cubicBezTo>
                    <a:pt x="86" y="51"/>
                    <a:pt x="85" y="51"/>
                    <a:pt x="82" y="50"/>
                  </a:cubicBezTo>
                  <a:cubicBezTo>
                    <a:pt x="80" y="49"/>
                    <a:pt x="79" y="47"/>
                    <a:pt x="77" y="47"/>
                  </a:cubicBezTo>
                  <a:cubicBezTo>
                    <a:pt x="74" y="48"/>
                    <a:pt x="74" y="47"/>
                    <a:pt x="72" y="46"/>
                  </a:cubicBezTo>
                  <a:cubicBezTo>
                    <a:pt x="70" y="45"/>
                    <a:pt x="68" y="46"/>
                    <a:pt x="67" y="45"/>
                  </a:cubicBezTo>
                  <a:cubicBezTo>
                    <a:pt x="65" y="43"/>
                    <a:pt x="63" y="42"/>
                    <a:pt x="62" y="41"/>
                  </a:cubicBezTo>
                  <a:cubicBezTo>
                    <a:pt x="60" y="40"/>
                    <a:pt x="59" y="40"/>
                    <a:pt x="60" y="38"/>
                  </a:cubicBezTo>
                  <a:cubicBezTo>
                    <a:pt x="61" y="37"/>
                    <a:pt x="60" y="35"/>
                    <a:pt x="62" y="34"/>
                  </a:cubicBezTo>
                  <a:cubicBezTo>
                    <a:pt x="64" y="33"/>
                    <a:pt x="65" y="34"/>
                    <a:pt x="63" y="32"/>
                  </a:cubicBezTo>
                  <a:cubicBezTo>
                    <a:pt x="61" y="31"/>
                    <a:pt x="59" y="29"/>
                    <a:pt x="57" y="28"/>
                  </a:cubicBezTo>
                  <a:cubicBezTo>
                    <a:pt x="56" y="28"/>
                    <a:pt x="55" y="26"/>
                    <a:pt x="53" y="26"/>
                  </a:cubicBezTo>
                  <a:cubicBezTo>
                    <a:pt x="53" y="26"/>
                    <a:pt x="53" y="23"/>
                    <a:pt x="52" y="22"/>
                  </a:cubicBezTo>
                  <a:cubicBezTo>
                    <a:pt x="47" y="17"/>
                    <a:pt x="57" y="23"/>
                    <a:pt x="57" y="19"/>
                  </a:cubicBezTo>
                  <a:cubicBezTo>
                    <a:pt x="57" y="17"/>
                    <a:pt x="56" y="17"/>
                    <a:pt x="54" y="15"/>
                  </a:cubicBezTo>
                  <a:cubicBezTo>
                    <a:pt x="53" y="14"/>
                    <a:pt x="53" y="13"/>
                    <a:pt x="55" y="12"/>
                  </a:cubicBezTo>
                  <a:cubicBezTo>
                    <a:pt x="57" y="12"/>
                    <a:pt x="56" y="9"/>
                    <a:pt x="58" y="8"/>
                  </a:cubicBezTo>
                  <a:cubicBezTo>
                    <a:pt x="59" y="7"/>
                    <a:pt x="61" y="6"/>
                    <a:pt x="60" y="4"/>
                  </a:cubicBezTo>
                  <a:cubicBezTo>
                    <a:pt x="58" y="1"/>
                    <a:pt x="53" y="0"/>
                    <a:pt x="50" y="2"/>
                  </a:cubicBezTo>
                  <a:cubicBezTo>
                    <a:pt x="49" y="3"/>
                    <a:pt x="49" y="3"/>
                    <a:pt x="47" y="4"/>
                  </a:cubicBezTo>
                  <a:cubicBezTo>
                    <a:pt x="46" y="4"/>
                    <a:pt x="46" y="6"/>
                    <a:pt x="45" y="7"/>
                  </a:cubicBezTo>
                  <a:cubicBezTo>
                    <a:pt x="43" y="8"/>
                    <a:pt x="41" y="7"/>
                    <a:pt x="40" y="8"/>
                  </a:cubicBezTo>
                  <a:cubicBezTo>
                    <a:pt x="39" y="9"/>
                    <a:pt x="37" y="9"/>
                    <a:pt x="35" y="8"/>
                  </a:cubicBezTo>
                  <a:cubicBezTo>
                    <a:pt x="33" y="8"/>
                    <a:pt x="32" y="7"/>
                    <a:pt x="30" y="8"/>
                  </a:cubicBezTo>
                  <a:cubicBezTo>
                    <a:pt x="28" y="8"/>
                    <a:pt x="29" y="11"/>
                    <a:pt x="30" y="12"/>
                  </a:cubicBezTo>
                  <a:cubicBezTo>
                    <a:pt x="30" y="14"/>
                    <a:pt x="30" y="16"/>
                    <a:pt x="30" y="17"/>
                  </a:cubicBezTo>
                  <a:cubicBezTo>
                    <a:pt x="31" y="19"/>
                    <a:pt x="33" y="19"/>
                    <a:pt x="35" y="20"/>
                  </a:cubicBezTo>
                  <a:cubicBezTo>
                    <a:pt x="36" y="22"/>
                    <a:pt x="34" y="22"/>
                    <a:pt x="33" y="22"/>
                  </a:cubicBezTo>
                  <a:cubicBezTo>
                    <a:pt x="32" y="24"/>
                    <a:pt x="33" y="26"/>
                    <a:pt x="33" y="28"/>
                  </a:cubicBezTo>
                  <a:cubicBezTo>
                    <a:pt x="33" y="29"/>
                    <a:pt x="31" y="29"/>
                    <a:pt x="31" y="29"/>
                  </a:cubicBezTo>
                  <a:cubicBezTo>
                    <a:pt x="29" y="30"/>
                    <a:pt x="31" y="33"/>
                    <a:pt x="29" y="33"/>
                  </a:cubicBezTo>
                  <a:cubicBezTo>
                    <a:pt x="27" y="34"/>
                    <a:pt x="26" y="35"/>
                    <a:pt x="26" y="36"/>
                  </a:cubicBezTo>
                  <a:cubicBezTo>
                    <a:pt x="25" y="38"/>
                    <a:pt x="24" y="38"/>
                    <a:pt x="22" y="39"/>
                  </a:cubicBezTo>
                  <a:cubicBezTo>
                    <a:pt x="20" y="40"/>
                    <a:pt x="20" y="43"/>
                    <a:pt x="19" y="44"/>
                  </a:cubicBezTo>
                  <a:cubicBezTo>
                    <a:pt x="18" y="46"/>
                    <a:pt x="16" y="45"/>
                    <a:pt x="15" y="47"/>
                  </a:cubicBezTo>
                  <a:cubicBezTo>
                    <a:pt x="13" y="48"/>
                    <a:pt x="12" y="44"/>
                    <a:pt x="11" y="46"/>
                  </a:cubicBezTo>
                  <a:cubicBezTo>
                    <a:pt x="10" y="47"/>
                    <a:pt x="6" y="49"/>
                    <a:pt x="7" y="50"/>
                  </a:cubicBezTo>
                  <a:cubicBezTo>
                    <a:pt x="7" y="52"/>
                    <a:pt x="10" y="52"/>
                    <a:pt x="10" y="54"/>
                  </a:cubicBezTo>
                  <a:cubicBezTo>
                    <a:pt x="9" y="57"/>
                    <a:pt x="11" y="57"/>
                    <a:pt x="13" y="58"/>
                  </a:cubicBezTo>
                  <a:cubicBezTo>
                    <a:pt x="13" y="60"/>
                    <a:pt x="14" y="62"/>
                    <a:pt x="14" y="64"/>
                  </a:cubicBezTo>
                  <a:cubicBezTo>
                    <a:pt x="14" y="64"/>
                    <a:pt x="11" y="64"/>
                    <a:pt x="10" y="64"/>
                  </a:cubicBezTo>
                  <a:cubicBezTo>
                    <a:pt x="9" y="64"/>
                    <a:pt x="8" y="65"/>
                    <a:pt x="7" y="65"/>
                  </a:cubicBezTo>
                  <a:cubicBezTo>
                    <a:pt x="7" y="65"/>
                    <a:pt x="6" y="64"/>
                    <a:pt x="5" y="64"/>
                  </a:cubicBezTo>
                  <a:cubicBezTo>
                    <a:pt x="4" y="64"/>
                    <a:pt x="0" y="66"/>
                    <a:pt x="0" y="67"/>
                  </a:cubicBezTo>
                  <a:cubicBezTo>
                    <a:pt x="2" y="69"/>
                    <a:pt x="3" y="70"/>
                    <a:pt x="5" y="72"/>
                  </a:cubicBezTo>
                  <a:cubicBezTo>
                    <a:pt x="5" y="72"/>
                    <a:pt x="11" y="72"/>
                    <a:pt x="11" y="72"/>
                  </a:cubicBezTo>
                  <a:cubicBezTo>
                    <a:pt x="11" y="73"/>
                    <a:pt x="9" y="74"/>
                    <a:pt x="8" y="74"/>
                  </a:cubicBezTo>
                  <a:cubicBezTo>
                    <a:pt x="7" y="75"/>
                    <a:pt x="4" y="73"/>
                    <a:pt x="4" y="75"/>
                  </a:cubicBezTo>
                  <a:cubicBezTo>
                    <a:pt x="4" y="77"/>
                    <a:pt x="9" y="80"/>
                    <a:pt x="11" y="82"/>
                  </a:cubicBezTo>
                  <a:cubicBezTo>
                    <a:pt x="12" y="83"/>
                    <a:pt x="13" y="83"/>
                    <a:pt x="15" y="83"/>
                  </a:cubicBezTo>
                  <a:cubicBezTo>
                    <a:pt x="17" y="82"/>
                    <a:pt x="20" y="81"/>
                    <a:pt x="21" y="79"/>
                  </a:cubicBezTo>
                  <a:cubicBezTo>
                    <a:pt x="21" y="79"/>
                    <a:pt x="20" y="78"/>
                    <a:pt x="19" y="78"/>
                  </a:cubicBezTo>
                  <a:cubicBezTo>
                    <a:pt x="19" y="77"/>
                    <a:pt x="20" y="77"/>
                    <a:pt x="20" y="77"/>
                  </a:cubicBezTo>
                  <a:cubicBezTo>
                    <a:pt x="21" y="76"/>
                    <a:pt x="20" y="75"/>
                    <a:pt x="21" y="75"/>
                  </a:cubicBezTo>
                  <a:cubicBezTo>
                    <a:pt x="21" y="75"/>
                    <a:pt x="23" y="75"/>
                    <a:pt x="23" y="75"/>
                  </a:cubicBezTo>
                  <a:cubicBezTo>
                    <a:pt x="23" y="76"/>
                    <a:pt x="21" y="76"/>
                    <a:pt x="22" y="77"/>
                  </a:cubicBezTo>
                  <a:cubicBezTo>
                    <a:pt x="22" y="77"/>
                    <a:pt x="23" y="77"/>
                    <a:pt x="23" y="77"/>
                  </a:cubicBezTo>
                  <a:cubicBezTo>
                    <a:pt x="23" y="78"/>
                    <a:pt x="22" y="78"/>
                    <a:pt x="22" y="78"/>
                  </a:cubicBezTo>
                  <a:cubicBezTo>
                    <a:pt x="21" y="78"/>
                    <a:pt x="23" y="78"/>
                    <a:pt x="23" y="78"/>
                  </a:cubicBezTo>
                  <a:cubicBezTo>
                    <a:pt x="23" y="79"/>
                    <a:pt x="22" y="79"/>
                    <a:pt x="22" y="80"/>
                  </a:cubicBezTo>
                  <a:cubicBezTo>
                    <a:pt x="21" y="80"/>
                    <a:pt x="23" y="81"/>
                    <a:pt x="24" y="82"/>
                  </a:cubicBezTo>
                  <a:cubicBezTo>
                    <a:pt x="25" y="83"/>
                    <a:pt x="23" y="85"/>
                    <a:pt x="22" y="87"/>
                  </a:cubicBezTo>
                  <a:cubicBezTo>
                    <a:pt x="22" y="88"/>
                    <a:pt x="23" y="89"/>
                    <a:pt x="24" y="90"/>
                  </a:cubicBezTo>
                  <a:cubicBezTo>
                    <a:pt x="24" y="92"/>
                    <a:pt x="24" y="93"/>
                    <a:pt x="24" y="95"/>
                  </a:cubicBezTo>
                  <a:cubicBezTo>
                    <a:pt x="24" y="97"/>
                    <a:pt x="23" y="100"/>
                    <a:pt x="23" y="101"/>
                  </a:cubicBezTo>
                  <a:cubicBezTo>
                    <a:pt x="23" y="101"/>
                    <a:pt x="24" y="99"/>
                    <a:pt x="24" y="99"/>
                  </a:cubicBezTo>
                  <a:cubicBezTo>
                    <a:pt x="25" y="100"/>
                    <a:pt x="26" y="106"/>
                    <a:pt x="26" y="107"/>
                  </a:cubicBezTo>
                  <a:cubicBezTo>
                    <a:pt x="27" y="109"/>
                    <a:pt x="29" y="112"/>
                    <a:pt x="30" y="115"/>
                  </a:cubicBezTo>
                  <a:cubicBezTo>
                    <a:pt x="31" y="118"/>
                    <a:pt x="31" y="121"/>
                    <a:pt x="32" y="124"/>
                  </a:cubicBezTo>
                  <a:cubicBezTo>
                    <a:pt x="34" y="128"/>
                    <a:pt x="37" y="131"/>
                    <a:pt x="39" y="134"/>
                  </a:cubicBezTo>
                  <a:cubicBezTo>
                    <a:pt x="40" y="137"/>
                    <a:pt x="40" y="140"/>
                    <a:pt x="41" y="143"/>
                  </a:cubicBezTo>
                  <a:cubicBezTo>
                    <a:pt x="43" y="146"/>
                    <a:pt x="45" y="149"/>
                    <a:pt x="48" y="146"/>
                  </a:cubicBezTo>
                  <a:cubicBezTo>
                    <a:pt x="50" y="145"/>
                    <a:pt x="50" y="144"/>
                    <a:pt x="50" y="143"/>
                  </a:cubicBezTo>
                  <a:cubicBezTo>
                    <a:pt x="50" y="141"/>
                    <a:pt x="52" y="140"/>
                    <a:pt x="53" y="139"/>
                  </a:cubicBezTo>
                  <a:cubicBezTo>
                    <a:pt x="54" y="138"/>
                    <a:pt x="56" y="138"/>
                    <a:pt x="57" y="137"/>
                  </a:cubicBezTo>
                  <a:cubicBezTo>
                    <a:pt x="58" y="136"/>
                    <a:pt x="57" y="133"/>
                    <a:pt x="57" y="132"/>
                  </a:cubicBezTo>
                  <a:cubicBezTo>
                    <a:pt x="56" y="128"/>
                    <a:pt x="61" y="125"/>
                    <a:pt x="60" y="122"/>
                  </a:cubicBezTo>
                  <a:cubicBezTo>
                    <a:pt x="59" y="119"/>
                    <a:pt x="58" y="116"/>
                    <a:pt x="58" y="113"/>
                  </a:cubicBezTo>
                  <a:cubicBezTo>
                    <a:pt x="58" y="109"/>
                    <a:pt x="62" y="108"/>
                    <a:pt x="65" y="107"/>
                  </a:cubicBezTo>
                  <a:cubicBezTo>
                    <a:pt x="66" y="106"/>
                    <a:pt x="69" y="106"/>
                    <a:pt x="69" y="105"/>
                  </a:cubicBezTo>
                  <a:cubicBezTo>
                    <a:pt x="70" y="103"/>
                    <a:pt x="71" y="102"/>
                    <a:pt x="72" y="101"/>
                  </a:cubicBezTo>
                  <a:cubicBezTo>
                    <a:pt x="75" y="98"/>
                    <a:pt x="78" y="95"/>
                    <a:pt x="81" y="93"/>
                  </a:cubicBezTo>
                  <a:cubicBezTo>
                    <a:pt x="82" y="92"/>
                    <a:pt x="83" y="90"/>
                    <a:pt x="84" y="89"/>
                  </a:cubicBezTo>
                  <a:cubicBezTo>
                    <a:pt x="85" y="88"/>
                    <a:pt x="87" y="88"/>
                    <a:pt x="88" y="87"/>
                  </a:cubicBezTo>
                  <a:cubicBezTo>
                    <a:pt x="89" y="86"/>
                    <a:pt x="90" y="85"/>
                    <a:pt x="91" y="84"/>
                  </a:cubicBezTo>
                  <a:cubicBezTo>
                    <a:pt x="92" y="83"/>
                    <a:pt x="90" y="82"/>
                    <a:pt x="90" y="81"/>
                  </a:cubicBezTo>
                  <a:cubicBezTo>
                    <a:pt x="91" y="79"/>
                    <a:pt x="94" y="79"/>
                    <a:pt x="95" y="78"/>
                  </a:cubicBezTo>
                  <a:cubicBezTo>
                    <a:pt x="96" y="78"/>
                    <a:pt x="98" y="75"/>
                    <a:pt x="98" y="74"/>
                  </a:cubicBezTo>
                  <a:cubicBezTo>
                    <a:pt x="98" y="76"/>
                    <a:pt x="96" y="76"/>
                    <a:pt x="97" y="78"/>
                  </a:cubicBezTo>
                  <a:cubicBezTo>
                    <a:pt x="99" y="79"/>
                    <a:pt x="100" y="76"/>
                    <a:pt x="100" y="76"/>
                  </a:cubicBezTo>
                  <a:cubicBezTo>
                    <a:pt x="101" y="77"/>
                    <a:pt x="100" y="78"/>
                    <a:pt x="101" y="78"/>
                  </a:cubicBezTo>
                  <a:cubicBezTo>
                    <a:pt x="102" y="75"/>
                    <a:pt x="101" y="72"/>
                    <a:pt x="99" y="69"/>
                  </a:cubicBezTo>
                  <a:cubicBezTo>
                    <a:pt x="98" y="67"/>
                    <a:pt x="96" y="65"/>
                    <a:pt x="97" y="62"/>
                  </a:cubicBezTo>
                  <a:cubicBezTo>
                    <a:pt x="98" y="59"/>
                    <a:pt x="103" y="61"/>
                    <a:pt x="100" y="58"/>
                  </a:cubicBezTo>
                  <a:cubicBezTo>
                    <a:pt x="99" y="57"/>
                    <a:pt x="97" y="56"/>
                    <a:pt x="98" y="54"/>
                  </a:cubicBezTo>
                  <a:cubicBezTo>
                    <a:pt x="99" y="53"/>
                    <a:pt x="100" y="54"/>
                    <a:pt x="102" y="55"/>
                  </a:cubicBezTo>
                  <a:cubicBezTo>
                    <a:pt x="103" y="56"/>
                    <a:pt x="104" y="55"/>
                    <a:pt x="104" y="57"/>
                  </a:cubicBezTo>
                  <a:cubicBezTo>
                    <a:pt x="104" y="58"/>
                    <a:pt x="104" y="59"/>
                    <a:pt x="106" y="60"/>
                  </a:cubicBezTo>
                  <a:cubicBezTo>
                    <a:pt x="107" y="60"/>
                    <a:pt x="109" y="60"/>
                    <a:pt x="110" y="60"/>
                  </a:cubicBezTo>
                  <a:cubicBezTo>
                    <a:pt x="111" y="60"/>
                    <a:pt x="113" y="61"/>
                    <a:pt x="114" y="60"/>
                  </a:cubicBezTo>
                  <a:cubicBezTo>
                    <a:pt x="119" y="59"/>
                    <a:pt x="115" y="65"/>
                    <a:pt x="113" y="66"/>
                  </a:cubicBezTo>
                  <a:cubicBezTo>
                    <a:pt x="110" y="66"/>
                    <a:pt x="112" y="70"/>
                    <a:pt x="112" y="71"/>
                  </a:cubicBezTo>
                  <a:cubicBezTo>
                    <a:pt x="113" y="71"/>
                    <a:pt x="115" y="67"/>
                    <a:pt x="115" y="68"/>
                  </a:cubicBezTo>
                  <a:cubicBezTo>
                    <a:pt x="115" y="71"/>
                    <a:pt x="117" y="74"/>
                    <a:pt x="117" y="7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8" name="Freeform 702">
              <a:extLst>
                <a:ext uri="{FF2B5EF4-FFF2-40B4-BE49-F238E27FC236}">
                  <a16:creationId xmlns:a16="http://schemas.microsoft.com/office/drawing/2014/main" id="{67D4D4D4-F73E-481A-8A8C-165F95227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5230" y="3834829"/>
              <a:ext cx="191132" cy="458719"/>
            </a:xfrm>
            <a:custGeom>
              <a:avLst/>
              <a:gdLst>
                <a:gd name="T0" fmla="*/ 37 w 41"/>
                <a:gd name="T1" fmla="*/ 37 h 98"/>
                <a:gd name="T2" fmla="*/ 34 w 41"/>
                <a:gd name="T3" fmla="*/ 35 h 98"/>
                <a:gd name="T4" fmla="*/ 31 w 41"/>
                <a:gd name="T5" fmla="*/ 29 h 98"/>
                <a:gd name="T6" fmla="*/ 32 w 41"/>
                <a:gd name="T7" fmla="*/ 25 h 98"/>
                <a:gd name="T8" fmla="*/ 25 w 41"/>
                <a:gd name="T9" fmla="*/ 22 h 98"/>
                <a:gd name="T10" fmla="*/ 30 w 41"/>
                <a:gd name="T11" fmla="*/ 10 h 98"/>
                <a:gd name="T12" fmla="*/ 28 w 41"/>
                <a:gd name="T13" fmla="*/ 6 h 98"/>
                <a:gd name="T14" fmla="*/ 23 w 41"/>
                <a:gd name="T15" fmla="*/ 2 h 98"/>
                <a:gd name="T16" fmla="*/ 22 w 41"/>
                <a:gd name="T17" fmla="*/ 9 h 98"/>
                <a:gd name="T18" fmla="*/ 18 w 41"/>
                <a:gd name="T19" fmla="*/ 9 h 98"/>
                <a:gd name="T20" fmla="*/ 13 w 41"/>
                <a:gd name="T21" fmla="*/ 15 h 98"/>
                <a:gd name="T22" fmla="*/ 11 w 41"/>
                <a:gd name="T23" fmla="*/ 21 h 98"/>
                <a:gd name="T24" fmla="*/ 6 w 41"/>
                <a:gd name="T25" fmla="*/ 25 h 98"/>
                <a:gd name="T26" fmla="*/ 2 w 41"/>
                <a:gd name="T27" fmla="*/ 35 h 98"/>
                <a:gd name="T28" fmla="*/ 0 w 41"/>
                <a:gd name="T29" fmla="*/ 40 h 98"/>
                <a:gd name="T30" fmla="*/ 4 w 41"/>
                <a:gd name="T31" fmla="*/ 44 h 98"/>
                <a:gd name="T32" fmla="*/ 7 w 41"/>
                <a:gd name="T33" fmla="*/ 52 h 98"/>
                <a:gd name="T34" fmla="*/ 11 w 41"/>
                <a:gd name="T35" fmla="*/ 58 h 98"/>
                <a:gd name="T36" fmla="*/ 11 w 41"/>
                <a:gd name="T37" fmla="*/ 64 h 98"/>
                <a:gd name="T38" fmla="*/ 12 w 41"/>
                <a:gd name="T39" fmla="*/ 66 h 98"/>
                <a:gd name="T40" fmla="*/ 14 w 41"/>
                <a:gd name="T41" fmla="*/ 66 h 98"/>
                <a:gd name="T42" fmla="*/ 17 w 41"/>
                <a:gd name="T43" fmla="*/ 65 h 98"/>
                <a:gd name="T44" fmla="*/ 22 w 41"/>
                <a:gd name="T45" fmla="*/ 64 h 98"/>
                <a:gd name="T46" fmla="*/ 25 w 41"/>
                <a:gd name="T47" fmla="*/ 72 h 98"/>
                <a:gd name="T48" fmla="*/ 29 w 41"/>
                <a:gd name="T49" fmla="*/ 80 h 98"/>
                <a:gd name="T50" fmla="*/ 30 w 41"/>
                <a:gd name="T51" fmla="*/ 85 h 98"/>
                <a:gd name="T52" fmla="*/ 29 w 41"/>
                <a:gd name="T53" fmla="*/ 88 h 98"/>
                <a:gd name="T54" fmla="*/ 29 w 41"/>
                <a:gd name="T55" fmla="*/ 98 h 98"/>
                <a:gd name="T56" fmla="*/ 34 w 41"/>
                <a:gd name="T57" fmla="*/ 85 h 98"/>
                <a:gd name="T58" fmla="*/ 28 w 41"/>
                <a:gd name="T59" fmla="*/ 71 h 98"/>
                <a:gd name="T60" fmla="*/ 30 w 41"/>
                <a:gd name="T61" fmla="*/ 65 h 98"/>
                <a:gd name="T62" fmla="*/ 26 w 41"/>
                <a:gd name="T63" fmla="*/ 49 h 98"/>
                <a:gd name="T64" fmla="*/ 34 w 41"/>
                <a:gd name="T65" fmla="*/ 44 h 98"/>
                <a:gd name="T66" fmla="*/ 41 w 41"/>
                <a:gd name="T67" fmla="*/ 3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98">
                  <a:moveTo>
                    <a:pt x="39" y="38"/>
                  </a:moveTo>
                  <a:cubicBezTo>
                    <a:pt x="38" y="38"/>
                    <a:pt x="37" y="39"/>
                    <a:pt x="37" y="37"/>
                  </a:cubicBezTo>
                  <a:cubicBezTo>
                    <a:pt x="37" y="37"/>
                    <a:pt x="37" y="36"/>
                    <a:pt x="37" y="36"/>
                  </a:cubicBezTo>
                  <a:cubicBezTo>
                    <a:pt x="37" y="35"/>
                    <a:pt x="34" y="35"/>
                    <a:pt x="34" y="35"/>
                  </a:cubicBezTo>
                  <a:cubicBezTo>
                    <a:pt x="33" y="34"/>
                    <a:pt x="34" y="32"/>
                    <a:pt x="34" y="31"/>
                  </a:cubicBezTo>
                  <a:cubicBezTo>
                    <a:pt x="35" y="29"/>
                    <a:pt x="32" y="30"/>
                    <a:pt x="31" y="29"/>
                  </a:cubicBezTo>
                  <a:cubicBezTo>
                    <a:pt x="31" y="28"/>
                    <a:pt x="30" y="28"/>
                    <a:pt x="30" y="27"/>
                  </a:cubicBezTo>
                  <a:cubicBezTo>
                    <a:pt x="30" y="26"/>
                    <a:pt x="32" y="25"/>
                    <a:pt x="32" y="25"/>
                  </a:cubicBezTo>
                  <a:cubicBezTo>
                    <a:pt x="31" y="23"/>
                    <a:pt x="25" y="26"/>
                    <a:pt x="24" y="25"/>
                  </a:cubicBezTo>
                  <a:cubicBezTo>
                    <a:pt x="24" y="25"/>
                    <a:pt x="25" y="23"/>
                    <a:pt x="25" y="22"/>
                  </a:cubicBezTo>
                  <a:cubicBezTo>
                    <a:pt x="24" y="21"/>
                    <a:pt x="27" y="19"/>
                    <a:pt x="27" y="18"/>
                  </a:cubicBezTo>
                  <a:cubicBezTo>
                    <a:pt x="29" y="15"/>
                    <a:pt x="31" y="13"/>
                    <a:pt x="30" y="10"/>
                  </a:cubicBezTo>
                  <a:cubicBezTo>
                    <a:pt x="30" y="9"/>
                    <a:pt x="31" y="8"/>
                    <a:pt x="31" y="7"/>
                  </a:cubicBezTo>
                  <a:cubicBezTo>
                    <a:pt x="31" y="5"/>
                    <a:pt x="29" y="7"/>
                    <a:pt x="28" y="6"/>
                  </a:cubicBezTo>
                  <a:cubicBezTo>
                    <a:pt x="28" y="4"/>
                    <a:pt x="27" y="3"/>
                    <a:pt x="27" y="2"/>
                  </a:cubicBezTo>
                  <a:cubicBezTo>
                    <a:pt x="25" y="0"/>
                    <a:pt x="25" y="3"/>
                    <a:pt x="23" y="2"/>
                  </a:cubicBezTo>
                  <a:cubicBezTo>
                    <a:pt x="24" y="4"/>
                    <a:pt x="22" y="4"/>
                    <a:pt x="22" y="5"/>
                  </a:cubicBezTo>
                  <a:cubicBezTo>
                    <a:pt x="22" y="5"/>
                    <a:pt x="22" y="9"/>
                    <a:pt x="22" y="9"/>
                  </a:cubicBezTo>
                  <a:cubicBezTo>
                    <a:pt x="21" y="9"/>
                    <a:pt x="21" y="7"/>
                    <a:pt x="21" y="7"/>
                  </a:cubicBezTo>
                  <a:cubicBezTo>
                    <a:pt x="19" y="7"/>
                    <a:pt x="18" y="8"/>
                    <a:pt x="18" y="9"/>
                  </a:cubicBezTo>
                  <a:cubicBezTo>
                    <a:pt x="17" y="10"/>
                    <a:pt x="15" y="10"/>
                    <a:pt x="14" y="11"/>
                  </a:cubicBezTo>
                  <a:cubicBezTo>
                    <a:pt x="13" y="12"/>
                    <a:pt x="14" y="14"/>
                    <a:pt x="13" y="15"/>
                  </a:cubicBezTo>
                  <a:cubicBezTo>
                    <a:pt x="13" y="16"/>
                    <a:pt x="12" y="17"/>
                    <a:pt x="11" y="18"/>
                  </a:cubicBezTo>
                  <a:cubicBezTo>
                    <a:pt x="11" y="19"/>
                    <a:pt x="11" y="20"/>
                    <a:pt x="11" y="21"/>
                  </a:cubicBezTo>
                  <a:cubicBezTo>
                    <a:pt x="11" y="23"/>
                    <a:pt x="10" y="25"/>
                    <a:pt x="9" y="25"/>
                  </a:cubicBezTo>
                  <a:cubicBezTo>
                    <a:pt x="8" y="25"/>
                    <a:pt x="7" y="25"/>
                    <a:pt x="6" y="25"/>
                  </a:cubicBezTo>
                  <a:cubicBezTo>
                    <a:pt x="5" y="27"/>
                    <a:pt x="6" y="35"/>
                    <a:pt x="4" y="35"/>
                  </a:cubicBezTo>
                  <a:cubicBezTo>
                    <a:pt x="4" y="35"/>
                    <a:pt x="2" y="35"/>
                    <a:pt x="2" y="35"/>
                  </a:cubicBezTo>
                  <a:cubicBezTo>
                    <a:pt x="2" y="36"/>
                    <a:pt x="2" y="37"/>
                    <a:pt x="2" y="37"/>
                  </a:cubicBezTo>
                  <a:cubicBezTo>
                    <a:pt x="2" y="38"/>
                    <a:pt x="1" y="39"/>
                    <a:pt x="0" y="40"/>
                  </a:cubicBezTo>
                  <a:cubicBezTo>
                    <a:pt x="0" y="41"/>
                    <a:pt x="4" y="46"/>
                    <a:pt x="5" y="47"/>
                  </a:cubicBezTo>
                  <a:cubicBezTo>
                    <a:pt x="5" y="47"/>
                    <a:pt x="4" y="44"/>
                    <a:pt x="4" y="44"/>
                  </a:cubicBezTo>
                  <a:cubicBezTo>
                    <a:pt x="4" y="44"/>
                    <a:pt x="7" y="48"/>
                    <a:pt x="7" y="48"/>
                  </a:cubicBezTo>
                  <a:cubicBezTo>
                    <a:pt x="8" y="50"/>
                    <a:pt x="6" y="50"/>
                    <a:pt x="7" y="52"/>
                  </a:cubicBezTo>
                  <a:cubicBezTo>
                    <a:pt x="6" y="51"/>
                    <a:pt x="8" y="51"/>
                    <a:pt x="9" y="52"/>
                  </a:cubicBezTo>
                  <a:cubicBezTo>
                    <a:pt x="10" y="54"/>
                    <a:pt x="11" y="56"/>
                    <a:pt x="11" y="58"/>
                  </a:cubicBezTo>
                  <a:cubicBezTo>
                    <a:pt x="11" y="58"/>
                    <a:pt x="10" y="67"/>
                    <a:pt x="10" y="67"/>
                  </a:cubicBezTo>
                  <a:cubicBezTo>
                    <a:pt x="11" y="67"/>
                    <a:pt x="11" y="64"/>
                    <a:pt x="11" y="64"/>
                  </a:cubicBezTo>
                  <a:cubicBezTo>
                    <a:pt x="11" y="64"/>
                    <a:pt x="11" y="67"/>
                    <a:pt x="11" y="67"/>
                  </a:cubicBezTo>
                  <a:cubicBezTo>
                    <a:pt x="11" y="67"/>
                    <a:pt x="12" y="66"/>
                    <a:pt x="12" y="66"/>
                  </a:cubicBezTo>
                  <a:cubicBezTo>
                    <a:pt x="12" y="66"/>
                    <a:pt x="12" y="68"/>
                    <a:pt x="12" y="68"/>
                  </a:cubicBezTo>
                  <a:cubicBezTo>
                    <a:pt x="13" y="68"/>
                    <a:pt x="13" y="66"/>
                    <a:pt x="14" y="66"/>
                  </a:cubicBezTo>
                  <a:cubicBezTo>
                    <a:pt x="14" y="66"/>
                    <a:pt x="14" y="67"/>
                    <a:pt x="14" y="67"/>
                  </a:cubicBezTo>
                  <a:cubicBezTo>
                    <a:pt x="14" y="67"/>
                    <a:pt x="17" y="66"/>
                    <a:pt x="17" y="65"/>
                  </a:cubicBezTo>
                  <a:cubicBezTo>
                    <a:pt x="18" y="65"/>
                    <a:pt x="23" y="62"/>
                    <a:pt x="21" y="61"/>
                  </a:cubicBezTo>
                  <a:cubicBezTo>
                    <a:pt x="22" y="61"/>
                    <a:pt x="21" y="63"/>
                    <a:pt x="22" y="64"/>
                  </a:cubicBezTo>
                  <a:cubicBezTo>
                    <a:pt x="23" y="64"/>
                    <a:pt x="24" y="64"/>
                    <a:pt x="24" y="65"/>
                  </a:cubicBezTo>
                  <a:cubicBezTo>
                    <a:pt x="25" y="67"/>
                    <a:pt x="25" y="70"/>
                    <a:pt x="25" y="72"/>
                  </a:cubicBezTo>
                  <a:cubicBezTo>
                    <a:pt x="26" y="75"/>
                    <a:pt x="26" y="77"/>
                    <a:pt x="28" y="79"/>
                  </a:cubicBezTo>
                  <a:cubicBezTo>
                    <a:pt x="28" y="79"/>
                    <a:pt x="29" y="80"/>
                    <a:pt x="29" y="80"/>
                  </a:cubicBezTo>
                  <a:cubicBezTo>
                    <a:pt x="29" y="82"/>
                    <a:pt x="30" y="82"/>
                    <a:pt x="30" y="82"/>
                  </a:cubicBezTo>
                  <a:cubicBezTo>
                    <a:pt x="31" y="83"/>
                    <a:pt x="29" y="85"/>
                    <a:pt x="30" y="85"/>
                  </a:cubicBezTo>
                  <a:cubicBezTo>
                    <a:pt x="30" y="85"/>
                    <a:pt x="30" y="85"/>
                    <a:pt x="31" y="85"/>
                  </a:cubicBezTo>
                  <a:cubicBezTo>
                    <a:pt x="31" y="86"/>
                    <a:pt x="29" y="87"/>
                    <a:pt x="29" y="88"/>
                  </a:cubicBezTo>
                  <a:cubicBezTo>
                    <a:pt x="29" y="90"/>
                    <a:pt x="30" y="88"/>
                    <a:pt x="31" y="89"/>
                  </a:cubicBezTo>
                  <a:cubicBezTo>
                    <a:pt x="31" y="89"/>
                    <a:pt x="29" y="97"/>
                    <a:pt x="29" y="98"/>
                  </a:cubicBezTo>
                  <a:cubicBezTo>
                    <a:pt x="31" y="96"/>
                    <a:pt x="32" y="92"/>
                    <a:pt x="33" y="90"/>
                  </a:cubicBezTo>
                  <a:cubicBezTo>
                    <a:pt x="34" y="88"/>
                    <a:pt x="35" y="87"/>
                    <a:pt x="34" y="85"/>
                  </a:cubicBezTo>
                  <a:cubicBezTo>
                    <a:pt x="33" y="83"/>
                    <a:pt x="33" y="82"/>
                    <a:pt x="33" y="80"/>
                  </a:cubicBezTo>
                  <a:cubicBezTo>
                    <a:pt x="32" y="78"/>
                    <a:pt x="27" y="74"/>
                    <a:pt x="28" y="71"/>
                  </a:cubicBezTo>
                  <a:cubicBezTo>
                    <a:pt x="28" y="71"/>
                    <a:pt x="30" y="70"/>
                    <a:pt x="30" y="69"/>
                  </a:cubicBezTo>
                  <a:cubicBezTo>
                    <a:pt x="29" y="67"/>
                    <a:pt x="30" y="67"/>
                    <a:pt x="30" y="65"/>
                  </a:cubicBezTo>
                  <a:cubicBezTo>
                    <a:pt x="31" y="62"/>
                    <a:pt x="27" y="60"/>
                    <a:pt x="26" y="58"/>
                  </a:cubicBezTo>
                  <a:cubicBezTo>
                    <a:pt x="23" y="56"/>
                    <a:pt x="25" y="52"/>
                    <a:pt x="26" y="49"/>
                  </a:cubicBezTo>
                  <a:cubicBezTo>
                    <a:pt x="26" y="47"/>
                    <a:pt x="27" y="47"/>
                    <a:pt x="29" y="47"/>
                  </a:cubicBezTo>
                  <a:cubicBezTo>
                    <a:pt x="31" y="47"/>
                    <a:pt x="33" y="45"/>
                    <a:pt x="34" y="44"/>
                  </a:cubicBezTo>
                  <a:cubicBezTo>
                    <a:pt x="36" y="43"/>
                    <a:pt x="37" y="44"/>
                    <a:pt x="39" y="42"/>
                  </a:cubicBezTo>
                  <a:cubicBezTo>
                    <a:pt x="40" y="40"/>
                    <a:pt x="41" y="39"/>
                    <a:pt x="41" y="38"/>
                  </a:cubicBezTo>
                  <a:cubicBezTo>
                    <a:pt x="41" y="38"/>
                    <a:pt x="40" y="38"/>
                    <a:pt x="39" y="3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9" name="Freeform 703">
              <a:extLst>
                <a:ext uri="{FF2B5EF4-FFF2-40B4-BE49-F238E27FC236}">
                  <a16:creationId xmlns:a16="http://schemas.microsoft.com/office/drawing/2014/main" id="{B01ED5A1-269F-4DDC-AF9D-0CA6AE665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6034" y="3890575"/>
              <a:ext cx="106717" cy="130608"/>
            </a:xfrm>
            <a:custGeom>
              <a:avLst/>
              <a:gdLst>
                <a:gd name="T0" fmla="*/ 21 w 23"/>
                <a:gd name="T1" fmla="*/ 26 h 28"/>
                <a:gd name="T2" fmla="*/ 20 w 23"/>
                <a:gd name="T3" fmla="*/ 17 h 28"/>
                <a:gd name="T4" fmla="*/ 18 w 23"/>
                <a:gd name="T5" fmla="*/ 16 h 28"/>
                <a:gd name="T6" fmla="*/ 16 w 23"/>
                <a:gd name="T7" fmla="*/ 18 h 28"/>
                <a:gd name="T8" fmla="*/ 17 w 23"/>
                <a:gd name="T9" fmla="*/ 13 h 28"/>
                <a:gd name="T10" fmla="*/ 18 w 23"/>
                <a:gd name="T11" fmla="*/ 7 h 28"/>
                <a:gd name="T12" fmla="*/ 14 w 23"/>
                <a:gd name="T13" fmla="*/ 7 h 28"/>
                <a:gd name="T14" fmla="*/ 10 w 23"/>
                <a:gd name="T15" fmla="*/ 7 h 28"/>
                <a:gd name="T16" fmla="*/ 8 w 23"/>
                <a:gd name="T17" fmla="*/ 4 h 28"/>
                <a:gd name="T18" fmla="*/ 6 w 23"/>
                <a:gd name="T19" fmla="*/ 2 h 28"/>
                <a:gd name="T20" fmla="*/ 2 w 23"/>
                <a:gd name="T21" fmla="*/ 1 h 28"/>
                <a:gd name="T22" fmla="*/ 4 w 23"/>
                <a:gd name="T23" fmla="*/ 5 h 28"/>
                <a:gd name="T24" fmla="*/ 1 w 23"/>
                <a:gd name="T25" fmla="*/ 9 h 28"/>
                <a:gd name="T26" fmla="*/ 3 w 23"/>
                <a:gd name="T27" fmla="*/ 16 h 28"/>
                <a:gd name="T28" fmla="*/ 5 w 23"/>
                <a:gd name="T29" fmla="*/ 25 h 28"/>
                <a:gd name="T30" fmla="*/ 6 w 23"/>
                <a:gd name="T31" fmla="*/ 22 h 28"/>
                <a:gd name="T32" fmla="*/ 7 w 23"/>
                <a:gd name="T33" fmla="*/ 24 h 28"/>
                <a:gd name="T34" fmla="*/ 7 w 23"/>
                <a:gd name="T35" fmla="*/ 23 h 28"/>
                <a:gd name="T36" fmla="*/ 8 w 23"/>
                <a:gd name="T37" fmla="*/ 21 h 28"/>
                <a:gd name="T38" fmla="*/ 13 w 23"/>
                <a:gd name="T39" fmla="*/ 22 h 28"/>
                <a:gd name="T40" fmla="*/ 11 w 23"/>
                <a:gd name="T41" fmla="*/ 16 h 28"/>
                <a:gd name="T42" fmla="*/ 13 w 23"/>
                <a:gd name="T43" fmla="*/ 19 h 28"/>
                <a:gd name="T44" fmla="*/ 17 w 23"/>
                <a:gd name="T45" fmla="*/ 20 h 28"/>
                <a:gd name="T46" fmla="*/ 18 w 23"/>
                <a:gd name="T47" fmla="*/ 22 h 28"/>
                <a:gd name="T48" fmla="*/ 19 w 23"/>
                <a:gd name="T49" fmla="*/ 28 h 28"/>
                <a:gd name="T50" fmla="*/ 21 w 23"/>
                <a:gd name="T51" fmla="*/ 26 h 28"/>
                <a:gd name="T52" fmla="*/ 21 w 23"/>
                <a:gd name="T53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" h="28">
                  <a:moveTo>
                    <a:pt x="21" y="26"/>
                  </a:moveTo>
                  <a:cubicBezTo>
                    <a:pt x="22" y="24"/>
                    <a:pt x="20" y="19"/>
                    <a:pt x="20" y="17"/>
                  </a:cubicBezTo>
                  <a:cubicBezTo>
                    <a:pt x="20" y="17"/>
                    <a:pt x="19" y="13"/>
                    <a:pt x="18" y="16"/>
                  </a:cubicBezTo>
                  <a:cubicBezTo>
                    <a:pt x="18" y="16"/>
                    <a:pt x="17" y="17"/>
                    <a:pt x="16" y="18"/>
                  </a:cubicBezTo>
                  <a:cubicBezTo>
                    <a:pt x="16" y="17"/>
                    <a:pt x="14" y="13"/>
                    <a:pt x="17" y="13"/>
                  </a:cubicBezTo>
                  <a:cubicBezTo>
                    <a:pt x="19" y="12"/>
                    <a:pt x="23" y="6"/>
                    <a:pt x="18" y="7"/>
                  </a:cubicBezTo>
                  <a:cubicBezTo>
                    <a:pt x="17" y="8"/>
                    <a:pt x="15" y="7"/>
                    <a:pt x="14" y="7"/>
                  </a:cubicBezTo>
                  <a:cubicBezTo>
                    <a:pt x="13" y="7"/>
                    <a:pt x="11" y="7"/>
                    <a:pt x="10" y="7"/>
                  </a:cubicBezTo>
                  <a:cubicBezTo>
                    <a:pt x="8" y="6"/>
                    <a:pt x="8" y="5"/>
                    <a:pt x="8" y="4"/>
                  </a:cubicBezTo>
                  <a:cubicBezTo>
                    <a:pt x="8" y="2"/>
                    <a:pt x="7" y="3"/>
                    <a:pt x="6" y="2"/>
                  </a:cubicBezTo>
                  <a:cubicBezTo>
                    <a:pt x="4" y="1"/>
                    <a:pt x="3" y="0"/>
                    <a:pt x="2" y="1"/>
                  </a:cubicBezTo>
                  <a:cubicBezTo>
                    <a:pt x="1" y="3"/>
                    <a:pt x="3" y="4"/>
                    <a:pt x="4" y="5"/>
                  </a:cubicBezTo>
                  <a:cubicBezTo>
                    <a:pt x="7" y="8"/>
                    <a:pt x="2" y="6"/>
                    <a:pt x="1" y="9"/>
                  </a:cubicBezTo>
                  <a:cubicBezTo>
                    <a:pt x="0" y="12"/>
                    <a:pt x="2" y="14"/>
                    <a:pt x="3" y="16"/>
                  </a:cubicBezTo>
                  <a:cubicBezTo>
                    <a:pt x="5" y="19"/>
                    <a:pt x="6" y="22"/>
                    <a:pt x="5" y="25"/>
                  </a:cubicBezTo>
                  <a:cubicBezTo>
                    <a:pt x="6" y="26"/>
                    <a:pt x="6" y="23"/>
                    <a:pt x="6" y="22"/>
                  </a:cubicBezTo>
                  <a:cubicBezTo>
                    <a:pt x="6" y="23"/>
                    <a:pt x="6" y="24"/>
                    <a:pt x="7" y="24"/>
                  </a:cubicBezTo>
                  <a:cubicBezTo>
                    <a:pt x="7" y="24"/>
                    <a:pt x="7" y="23"/>
                    <a:pt x="7" y="23"/>
                  </a:cubicBezTo>
                  <a:cubicBezTo>
                    <a:pt x="8" y="26"/>
                    <a:pt x="8" y="23"/>
                    <a:pt x="8" y="21"/>
                  </a:cubicBezTo>
                  <a:cubicBezTo>
                    <a:pt x="8" y="22"/>
                    <a:pt x="12" y="25"/>
                    <a:pt x="13" y="22"/>
                  </a:cubicBezTo>
                  <a:cubicBezTo>
                    <a:pt x="13" y="21"/>
                    <a:pt x="12" y="16"/>
                    <a:pt x="11" y="16"/>
                  </a:cubicBezTo>
                  <a:cubicBezTo>
                    <a:pt x="12" y="16"/>
                    <a:pt x="13" y="18"/>
                    <a:pt x="13" y="19"/>
                  </a:cubicBezTo>
                  <a:cubicBezTo>
                    <a:pt x="14" y="20"/>
                    <a:pt x="17" y="18"/>
                    <a:pt x="17" y="20"/>
                  </a:cubicBezTo>
                  <a:cubicBezTo>
                    <a:pt x="17" y="21"/>
                    <a:pt x="18" y="20"/>
                    <a:pt x="18" y="22"/>
                  </a:cubicBezTo>
                  <a:cubicBezTo>
                    <a:pt x="18" y="24"/>
                    <a:pt x="18" y="26"/>
                    <a:pt x="19" y="28"/>
                  </a:cubicBezTo>
                  <a:cubicBezTo>
                    <a:pt x="20" y="27"/>
                    <a:pt x="20" y="27"/>
                    <a:pt x="21" y="26"/>
                  </a:cubicBezTo>
                  <a:cubicBezTo>
                    <a:pt x="22" y="25"/>
                    <a:pt x="20" y="27"/>
                    <a:pt x="21" y="2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0" name="Freeform 704">
              <a:extLst>
                <a:ext uri="{FF2B5EF4-FFF2-40B4-BE49-F238E27FC236}">
                  <a16:creationId xmlns:a16="http://schemas.microsoft.com/office/drawing/2014/main" id="{5821317E-6A85-4302-85D4-E4774A836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6724" y="4035518"/>
              <a:ext cx="195911" cy="359967"/>
            </a:xfrm>
            <a:custGeom>
              <a:avLst/>
              <a:gdLst>
                <a:gd name="T0" fmla="*/ 40 w 42"/>
                <a:gd name="T1" fmla="*/ 30 h 77"/>
                <a:gd name="T2" fmla="*/ 41 w 42"/>
                <a:gd name="T3" fmla="*/ 27 h 77"/>
                <a:gd name="T4" fmla="*/ 39 w 42"/>
                <a:gd name="T5" fmla="*/ 24 h 77"/>
                <a:gd name="T6" fmla="*/ 36 w 42"/>
                <a:gd name="T7" fmla="*/ 20 h 77"/>
                <a:gd name="T8" fmla="*/ 35 w 42"/>
                <a:gd name="T9" fmla="*/ 15 h 77"/>
                <a:gd name="T10" fmla="*/ 30 w 42"/>
                <a:gd name="T11" fmla="*/ 12 h 77"/>
                <a:gd name="T12" fmla="*/ 25 w 42"/>
                <a:gd name="T13" fmla="*/ 14 h 77"/>
                <a:gd name="T14" fmla="*/ 21 w 42"/>
                <a:gd name="T15" fmla="*/ 14 h 77"/>
                <a:gd name="T16" fmla="*/ 17 w 42"/>
                <a:gd name="T17" fmla="*/ 16 h 77"/>
                <a:gd name="T18" fmla="*/ 19 w 42"/>
                <a:gd name="T19" fmla="*/ 12 h 77"/>
                <a:gd name="T20" fmla="*/ 19 w 42"/>
                <a:gd name="T21" fmla="*/ 9 h 77"/>
                <a:gd name="T22" fmla="*/ 18 w 42"/>
                <a:gd name="T23" fmla="*/ 5 h 77"/>
                <a:gd name="T24" fmla="*/ 15 w 42"/>
                <a:gd name="T25" fmla="*/ 4 h 77"/>
                <a:gd name="T26" fmla="*/ 9 w 42"/>
                <a:gd name="T27" fmla="*/ 1 h 77"/>
                <a:gd name="T28" fmla="*/ 4 w 42"/>
                <a:gd name="T29" fmla="*/ 4 h 77"/>
                <a:gd name="T30" fmla="*/ 1 w 42"/>
                <a:gd name="T31" fmla="*/ 8 h 77"/>
                <a:gd name="T32" fmla="*/ 0 w 42"/>
                <a:gd name="T33" fmla="*/ 13 h 77"/>
                <a:gd name="T34" fmla="*/ 3 w 42"/>
                <a:gd name="T35" fmla="*/ 16 h 77"/>
                <a:gd name="T36" fmla="*/ 6 w 42"/>
                <a:gd name="T37" fmla="*/ 20 h 77"/>
                <a:gd name="T38" fmla="*/ 5 w 42"/>
                <a:gd name="T39" fmla="*/ 24 h 77"/>
                <a:gd name="T40" fmla="*/ 5 w 42"/>
                <a:gd name="T41" fmla="*/ 27 h 77"/>
                <a:gd name="T42" fmla="*/ 4 w 42"/>
                <a:gd name="T43" fmla="*/ 28 h 77"/>
                <a:gd name="T44" fmla="*/ 6 w 42"/>
                <a:gd name="T45" fmla="*/ 33 h 77"/>
                <a:gd name="T46" fmla="*/ 9 w 42"/>
                <a:gd name="T47" fmla="*/ 37 h 77"/>
                <a:gd name="T48" fmla="*/ 10 w 42"/>
                <a:gd name="T49" fmla="*/ 42 h 77"/>
                <a:gd name="T50" fmla="*/ 6 w 42"/>
                <a:gd name="T51" fmla="*/ 52 h 77"/>
                <a:gd name="T52" fmla="*/ 5 w 42"/>
                <a:gd name="T53" fmla="*/ 55 h 77"/>
                <a:gd name="T54" fmla="*/ 4 w 42"/>
                <a:gd name="T55" fmla="*/ 58 h 77"/>
                <a:gd name="T56" fmla="*/ 5 w 42"/>
                <a:gd name="T57" fmla="*/ 62 h 77"/>
                <a:gd name="T58" fmla="*/ 11 w 42"/>
                <a:gd name="T59" fmla="*/ 69 h 77"/>
                <a:gd name="T60" fmla="*/ 13 w 42"/>
                <a:gd name="T61" fmla="*/ 72 h 77"/>
                <a:gd name="T62" fmla="*/ 16 w 42"/>
                <a:gd name="T63" fmla="*/ 72 h 77"/>
                <a:gd name="T64" fmla="*/ 18 w 42"/>
                <a:gd name="T65" fmla="*/ 74 h 77"/>
                <a:gd name="T66" fmla="*/ 19 w 42"/>
                <a:gd name="T67" fmla="*/ 76 h 77"/>
                <a:gd name="T68" fmla="*/ 21 w 42"/>
                <a:gd name="T69" fmla="*/ 76 h 77"/>
                <a:gd name="T70" fmla="*/ 23 w 42"/>
                <a:gd name="T71" fmla="*/ 74 h 77"/>
                <a:gd name="T72" fmla="*/ 16 w 42"/>
                <a:gd name="T73" fmla="*/ 69 h 77"/>
                <a:gd name="T74" fmla="*/ 13 w 42"/>
                <a:gd name="T75" fmla="*/ 67 h 77"/>
                <a:gd name="T76" fmla="*/ 15 w 42"/>
                <a:gd name="T77" fmla="*/ 67 h 77"/>
                <a:gd name="T78" fmla="*/ 12 w 42"/>
                <a:gd name="T79" fmla="*/ 60 h 77"/>
                <a:gd name="T80" fmla="*/ 11 w 42"/>
                <a:gd name="T81" fmla="*/ 58 h 77"/>
                <a:gd name="T82" fmla="*/ 9 w 42"/>
                <a:gd name="T83" fmla="*/ 56 h 77"/>
                <a:gd name="T84" fmla="*/ 11 w 42"/>
                <a:gd name="T85" fmla="*/ 48 h 77"/>
                <a:gd name="T86" fmla="*/ 13 w 42"/>
                <a:gd name="T87" fmla="*/ 43 h 77"/>
                <a:gd name="T88" fmla="*/ 14 w 42"/>
                <a:gd name="T89" fmla="*/ 36 h 77"/>
                <a:gd name="T90" fmla="*/ 17 w 42"/>
                <a:gd name="T91" fmla="*/ 40 h 77"/>
                <a:gd name="T92" fmla="*/ 22 w 42"/>
                <a:gd name="T93" fmla="*/ 41 h 77"/>
                <a:gd name="T94" fmla="*/ 27 w 42"/>
                <a:gd name="T95" fmla="*/ 44 h 77"/>
                <a:gd name="T96" fmla="*/ 24 w 42"/>
                <a:gd name="T97" fmla="*/ 38 h 77"/>
                <a:gd name="T98" fmla="*/ 28 w 42"/>
                <a:gd name="T99" fmla="*/ 33 h 77"/>
                <a:gd name="T100" fmla="*/ 34 w 42"/>
                <a:gd name="T101" fmla="*/ 32 h 77"/>
                <a:gd name="T102" fmla="*/ 38 w 42"/>
                <a:gd name="T103" fmla="*/ 33 h 77"/>
                <a:gd name="T104" fmla="*/ 40 w 42"/>
                <a:gd name="T105" fmla="*/ 30 h 77"/>
                <a:gd name="T106" fmla="*/ 40 w 42"/>
                <a:gd name="T107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" h="77">
                  <a:moveTo>
                    <a:pt x="40" y="30"/>
                  </a:moveTo>
                  <a:cubicBezTo>
                    <a:pt x="41" y="30"/>
                    <a:pt x="40" y="28"/>
                    <a:pt x="41" y="27"/>
                  </a:cubicBezTo>
                  <a:cubicBezTo>
                    <a:pt x="42" y="26"/>
                    <a:pt x="40" y="24"/>
                    <a:pt x="39" y="24"/>
                  </a:cubicBezTo>
                  <a:cubicBezTo>
                    <a:pt x="38" y="23"/>
                    <a:pt x="36" y="22"/>
                    <a:pt x="36" y="20"/>
                  </a:cubicBezTo>
                  <a:cubicBezTo>
                    <a:pt x="36" y="18"/>
                    <a:pt x="37" y="17"/>
                    <a:pt x="35" y="15"/>
                  </a:cubicBezTo>
                  <a:cubicBezTo>
                    <a:pt x="34" y="14"/>
                    <a:pt x="32" y="12"/>
                    <a:pt x="30" y="12"/>
                  </a:cubicBezTo>
                  <a:cubicBezTo>
                    <a:pt x="28" y="12"/>
                    <a:pt x="27" y="14"/>
                    <a:pt x="25" y="14"/>
                  </a:cubicBezTo>
                  <a:cubicBezTo>
                    <a:pt x="23" y="13"/>
                    <a:pt x="23" y="13"/>
                    <a:pt x="21" y="14"/>
                  </a:cubicBezTo>
                  <a:cubicBezTo>
                    <a:pt x="21" y="14"/>
                    <a:pt x="18" y="17"/>
                    <a:pt x="17" y="16"/>
                  </a:cubicBezTo>
                  <a:cubicBezTo>
                    <a:pt x="17" y="15"/>
                    <a:pt x="20" y="13"/>
                    <a:pt x="19" y="12"/>
                  </a:cubicBezTo>
                  <a:cubicBezTo>
                    <a:pt x="17" y="11"/>
                    <a:pt x="19" y="10"/>
                    <a:pt x="19" y="9"/>
                  </a:cubicBezTo>
                  <a:cubicBezTo>
                    <a:pt x="19" y="8"/>
                    <a:pt x="19" y="5"/>
                    <a:pt x="18" y="5"/>
                  </a:cubicBezTo>
                  <a:cubicBezTo>
                    <a:pt x="16" y="6"/>
                    <a:pt x="14" y="6"/>
                    <a:pt x="15" y="4"/>
                  </a:cubicBezTo>
                  <a:cubicBezTo>
                    <a:pt x="16" y="0"/>
                    <a:pt x="11" y="0"/>
                    <a:pt x="9" y="1"/>
                  </a:cubicBezTo>
                  <a:cubicBezTo>
                    <a:pt x="8" y="3"/>
                    <a:pt x="6" y="4"/>
                    <a:pt x="4" y="4"/>
                  </a:cubicBezTo>
                  <a:cubicBezTo>
                    <a:pt x="2" y="4"/>
                    <a:pt x="1" y="7"/>
                    <a:pt x="1" y="8"/>
                  </a:cubicBezTo>
                  <a:cubicBezTo>
                    <a:pt x="1" y="10"/>
                    <a:pt x="0" y="11"/>
                    <a:pt x="0" y="13"/>
                  </a:cubicBezTo>
                  <a:cubicBezTo>
                    <a:pt x="0" y="15"/>
                    <a:pt x="1" y="15"/>
                    <a:pt x="3" y="16"/>
                  </a:cubicBezTo>
                  <a:cubicBezTo>
                    <a:pt x="4" y="18"/>
                    <a:pt x="5" y="19"/>
                    <a:pt x="6" y="20"/>
                  </a:cubicBezTo>
                  <a:cubicBezTo>
                    <a:pt x="7" y="22"/>
                    <a:pt x="5" y="23"/>
                    <a:pt x="5" y="24"/>
                  </a:cubicBezTo>
                  <a:cubicBezTo>
                    <a:pt x="5" y="25"/>
                    <a:pt x="6" y="26"/>
                    <a:pt x="5" y="27"/>
                  </a:cubicBezTo>
                  <a:cubicBezTo>
                    <a:pt x="5" y="27"/>
                    <a:pt x="4" y="27"/>
                    <a:pt x="4" y="28"/>
                  </a:cubicBezTo>
                  <a:cubicBezTo>
                    <a:pt x="3" y="29"/>
                    <a:pt x="5" y="32"/>
                    <a:pt x="6" y="33"/>
                  </a:cubicBezTo>
                  <a:cubicBezTo>
                    <a:pt x="7" y="34"/>
                    <a:pt x="8" y="35"/>
                    <a:pt x="9" y="37"/>
                  </a:cubicBezTo>
                  <a:cubicBezTo>
                    <a:pt x="9" y="39"/>
                    <a:pt x="9" y="40"/>
                    <a:pt x="10" y="42"/>
                  </a:cubicBezTo>
                  <a:cubicBezTo>
                    <a:pt x="11" y="46"/>
                    <a:pt x="8" y="49"/>
                    <a:pt x="6" y="52"/>
                  </a:cubicBezTo>
                  <a:cubicBezTo>
                    <a:pt x="6" y="53"/>
                    <a:pt x="5" y="54"/>
                    <a:pt x="5" y="55"/>
                  </a:cubicBezTo>
                  <a:cubicBezTo>
                    <a:pt x="4" y="56"/>
                    <a:pt x="4" y="57"/>
                    <a:pt x="4" y="58"/>
                  </a:cubicBezTo>
                  <a:cubicBezTo>
                    <a:pt x="4" y="59"/>
                    <a:pt x="3" y="62"/>
                    <a:pt x="5" y="62"/>
                  </a:cubicBezTo>
                  <a:cubicBezTo>
                    <a:pt x="8" y="64"/>
                    <a:pt x="9" y="67"/>
                    <a:pt x="11" y="69"/>
                  </a:cubicBezTo>
                  <a:cubicBezTo>
                    <a:pt x="12" y="70"/>
                    <a:pt x="12" y="71"/>
                    <a:pt x="13" y="72"/>
                  </a:cubicBezTo>
                  <a:cubicBezTo>
                    <a:pt x="14" y="72"/>
                    <a:pt x="15" y="72"/>
                    <a:pt x="16" y="72"/>
                  </a:cubicBezTo>
                  <a:cubicBezTo>
                    <a:pt x="17" y="73"/>
                    <a:pt x="18" y="73"/>
                    <a:pt x="18" y="74"/>
                  </a:cubicBezTo>
                  <a:cubicBezTo>
                    <a:pt x="18" y="75"/>
                    <a:pt x="18" y="76"/>
                    <a:pt x="19" y="76"/>
                  </a:cubicBezTo>
                  <a:cubicBezTo>
                    <a:pt x="19" y="77"/>
                    <a:pt x="20" y="76"/>
                    <a:pt x="21" y="76"/>
                  </a:cubicBezTo>
                  <a:cubicBezTo>
                    <a:pt x="22" y="76"/>
                    <a:pt x="23" y="74"/>
                    <a:pt x="23" y="74"/>
                  </a:cubicBezTo>
                  <a:cubicBezTo>
                    <a:pt x="21" y="71"/>
                    <a:pt x="20" y="70"/>
                    <a:pt x="16" y="69"/>
                  </a:cubicBezTo>
                  <a:cubicBezTo>
                    <a:pt x="15" y="69"/>
                    <a:pt x="14" y="68"/>
                    <a:pt x="13" y="67"/>
                  </a:cubicBezTo>
                  <a:cubicBezTo>
                    <a:pt x="13" y="65"/>
                    <a:pt x="14" y="67"/>
                    <a:pt x="15" y="67"/>
                  </a:cubicBezTo>
                  <a:cubicBezTo>
                    <a:pt x="14" y="67"/>
                    <a:pt x="12" y="61"/>
                    <a:pt x="12" y="60"/>
                  </a:cubicBezTo>
                  <a:cubicBezTo>
                    <a:pt x="12" y="59"/>
                    <a:pt x="12" y="59"/>
                    <a:pt x="11" y="58"/>
                  </a:cubicBezTo>
                  <a:cubicBezTo>
                    <a:pt x="10" y="58"/>
                    <a:pt x="9" y="57"/>
                    <a:pt x="9" y="56"/>
                  </a:cubicBezTo>
                  <a:cubicBezTo>
                    <a:pt x="8" y="53"/>
                    <a:pt x="10" y="50"/>
                    <a:pt x="11" y="48"/>
                  </a:cubicBezTo>
                  <a:cubicBezTo>
                    <a:pt x="11" y="46"/>
                    <a:pt x="13" y="44"/>
                    <a:pt x="13" y="43"/>
                  </a:cubicBezTo>
                  <a:cubicBezTo>
                    <a:pt x="13" y="41"/>
                    <a:pt x="12" y="37"/>
                    <a:pt x="14" y="36"/>
                  </a:cubicBezTo>
                  <a:cubicBezTo>
                    <a:pt x="17" y="36"/>
                    <a:pt x="17" y="37"/>
                    <a:pt x="17" y="40"/>
                  </a:cubicBezTo>
                  <a:cubicBezTo>
                    <a:pt x="16" y="42"/>
                    <a:pt x="20" y="41"/>
                    <a:pt x="22" y="41"/>
                  </a:cubicBezTo>
                  <a:cubicBezTo>
                    <a:pt x="23" y="41"/>
                    <a:pt x="26" y="43"/>
                    <a:pt x="27" y="44"/>
                  </a:cubicBezTo>
                  <a:cubicBezTo>
                    <a:pt x="27" y="42"/>
                    <a:pt x="25" y="41"/>
                    <a:pt x="24" y="38"/>
                  </a:cubicBezTo>
                  <a:cubicBezTo>
                    <a:pt x="24" y="36"/>
                    <a:pt x="26" y="35"/>
                    <a:pt x="28" y="33"/>
                  </a:cubicBezTo>
                  <a:cubicBezTo>
                    <a:pt x="29" y="32"/>
                    <a:pt x="32" y="32"/>
                    <a:pt x="34" y="32"/>
                  </a:cubicBezTo>
                  <a:cubicBezTo>
                    <a:pt x="36" y="32"/>
                    <a:pt x="37" y="32"/>
                    <a:pt x="38" y="33"/>
                  </a:cubicBezTo>
                  <a:cubicBezTo>
                    <a:pt x="40" y="33"/>
                    <a:pt x="39" y="32"/>
                    <a:pt x="40" y="30"/>
                  </a:cubicBezTo>
                  <a:cubicBezTo>
                    <a:pt x="41" y="30"/>
                    <a:pt x="40" y="31"/>
                    <a:pt x="40" y="3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1" name="Freeform 705">
              <a:extLst>
                <a:ext uri="{FF2B5EF4-FFF2-40B4-BE49-F238E27FC236}">
                  <a16:creationId xmlns:a16="http://schemas.microsoft.com/office/drawing/2014/main" id="{311379F7-1980-4511-8C01-FD99FB090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440" y="3960658"/>
              <a:ext cx="178390" cy="364746"/>
            </a:xfrm>
            <a:custGeom>
              <a:avLst/>
              <a:gdLst>
                <a:gd name="T0" fmla="*/ 37 w 38"/>
                <a:gd name="T1" fmla="*/ 55 h 78"/>
                <a:gd name="T2" fmla="*/ 36 w 38"/>
                <a:gd name="T3" fmla="*/ 49 h 78"/>
                <a:gd name="T4" fmla="*/ 32 w 38"/>
                <a:gd name="T5" fmla="*/ 41 h 78"/>
                <a:gd name="T6" fmla="*/ 28 w 38"/>
                <a:gd name="T7" fmla="*/ 37 h 78"/>
                <a:gd name="T8" fmla="*/ 22 w 38"/>
                <a:gd name="T9" fmla="*/ 31 h 78"/>
                <a:gd name="T10" fmla="*/ 18 w 38"/>
                <a:gd name="T11" fmla="*/ 26 h 78"/>
                <a:gd name="T12" fmla="*/ 19 w 38"/>
                <a:gd name="T13" fmla="*/ 20 h 78"/>
                <a:gd name="T14" fmla="*/ 23 w 38"/>
                <a:gd name="T15" fmla="*/ 15 h 78"/>
                <a:gd name="T16" fmla="*/ 29 w 38"/>
                <a:gd name="T17" fmla="*/ 11 h 78"/>
                <a:gd name="T18" fmla="*/ 23 w 38"/>
                <a:gd name="T19" fmla="*/ 7 h 78"/>
                <a:gd name="T20" fmla="*/ 24 w 38"/>
                <a:gd name="T21" fmla="*/ 4 h 78"/>
                <a:gd name="T22" fmla="*/ 19 w 38"/>
                <a:gd name="T23" fmla="*/ 3 h 78"/>
                <a:gd name="T24" fmla="*/ 14 w 38"/>
                <a:gd name="T25" fmla="*/ 3 h 78"/>
                <a:gd name="T26" fmla="*/ 11 w 38"/>
                <a:gd name="T27" fmla="*/ 5 h 78"/>
                <a:gd name="T28" fmla="*/ 8 w 38"/>
                <a:gd name="T29" fmla="*/ 5 h 78"/>
                <a:gd name="T30" fmla="*/ 5 w 38"/>
                <a:gd name="T31" fmla="*/ 5 h 78"/>
                <a:gd name="T32" fmla="*/ 3 w 38"/>
                <a:gd name="T33" fmla="*/ 5 h 78"/>
                <a:gd name="T34" fmla="*/ 0 w 38"/>
                <a:gd name="T35" fmla="*/ 6 h 78"/>
                <a:gd name="T36" fmla="*/ 4 w 38"/>
                <a:gd name="T37" fmla="*/ 9 h 78"/>
                <a:gd name="T38" fmla="*/ 5 w 38"/>
                <a:gd name="T39" fmla="*/ 13 h 78"/>
                <a:gd name="T40" fmla="*/ 9 w 38"/>
                <a:gd name="T41" fmla="*/ 14 h 78"/>
                <a:gd name="T42" fmla="*/ 12 w 38"/>
                <a:gd name="T43" fmla="*/ 17 h 78"/>
                <a:gd name="T44" fmla="*/ 13 w 38"/>
                <a:gd name="T45" fmla="*/ 21 h 78"/>
                <a:gd name="T46" fmla="*/ 10 w 38"/>
                <a:gd name="T47" fmla="*/ 22 h 78"/>
                <a:gd name="T48" fmla="*/ 14 w 38"/>
                <a:gd name="T49" fmla="*/ 25 h 78"/>
                <a:gd name="T50" fmla="*/ 19 w 38"/>
                <a:gd name="T51" fmla="*/ 31 h 78"/>
                <a:gd name="T52" fmla="*/ 23 w 38"/>
                <a:gd name="T53" fmla="*/ 35 h 78"/>
                <a:gd name="T54" fmla="*/ 26 w 38"/>
                <a:gd name="T55" fmla="*/ 39 h 78"/>
                <a:gd name="T56" fmla="*/ 28 w 38"/>
                <a:gd name="T57" fmla="*/ 43 h 78"/>
                <a:gd name="T58" fmla="*/ 27 w 38"/>
                <a:gd name="T59" fmla="*/ 48 h 78"/>
                <a:gd name="T60" fmla="*/ 28 w 38"/>
                <a:gd name="T61" fmla="*/ 52 h 78"/>
                <a:gd name="T62" fmla="*/ 28 w 38"/>
                <a:gd name="T63" fmla="*/ 57 h 78"/>
                <a:gd name="T64" fmla="*/ 23 w 38"/>
                <a:gd name="T65" fmla="*/ 60 h 78"/>
                <a:gd name="T66" fmla="*/ 20 w 38"/>
                <a:gd name="T67" fmla="*/ 62 h 78"/>
                <a:gd name="T68" fmla="*/ 20 w 38"/>
                <a:gd name="T69" fmla="*/ 65 h 78"/>
                <a:gd name="T70" fmla="*/ 18 w 38"/>
                <a:gd name="T71" fmla="*/ 66 h 78"/>
                <a:gd name="T72" fmla="*/ 14 w 38"/>
                <a:gd name="T73" fmla="*/ 67 h 78"/>
                <a:gd name="T74" fmla="*/ 15 w 38"/>
                <a:gd name="T75" fmla="*/ 70 h 78"/>
                <a:gd name="T76" fmla="*/ 14 w 38"/>
                <a:gd name="T77" fmla="*/ 74 h 78"/>
                <a:gd name="T78" fmla="*/ 14 w 38"/>
                <a:gd name="T79" fmla="*/ 77 h 78"/>
                <a:gd name="T80" fmla="*/ 18 w 38"/>
                <a:gd name="T81" fmla="*/ 75 h 78"/>
                <a:gd name="T82" fmla="*/ 19 w 38"/>
                <a:gd name="T83" fmla="*/ 71 h 78"/>
                <a:gd name="T84" fmla="*/ 22 w 38"/>
                <a:gd name="T85" fmla="*/ 72 h 78"/>
                <a:gd name="T86" fmla="*/ 21 w 38"/>
                <a:gd name="T87" fmla="*/ 70 h 78"/>
                <a:gd name="T88" fmla="*/ 23 w 38"/>
                <a:gd name="T89" fmla="*/ 71 h 78"/>
                <a:gd name="T90" fmla="*/ 24 w 38"/>
                <a:gd name="T91" fmla="*/ 67 h 78"/>
                <a:gd name="T92" fmla="*/ 26 w 38"/>
                <a:gd name="T93" fmla="*/ 68 h 78"/>
                <a:gd name="T94" fmla="*/ 30 w 38"/>
                <a:gd name="T95" fmla="*/ 66 h 78"/>
                <a:gd name="T96" fmla="*/ 36 w 38"/>
                <a:gd name="T97" fmla="*/ 61 h 78"/>
                <a:gd name="T98" fmla="*/ 36 w 38"/>
                <a:gd name="T99" fmla="*/ 57 h 78"/>
                <a:gd name="T100" fmla="*/ 37 w 38"/>
                <a:gd name="T101" fmla="*/ 55 h 78"/>
                <a:gd name="T102" fmla="*/ 37 w 38"/>
                <a:gd name="T103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8" h="78">
                  <a:moveTo>
                    <a:pt x="37" y="55"/>
                  </a:moveTo>
                  <a:cubicBezTo>
                    <a:pt x="36" y="54"/>
                    <a:pt x="36" y="52"/>
                    <a:pt x="36" y="49"/>
                  </a:cubicBezTo>
                  <a:cubicBezTo>
                    <a:pt x="35" y="46"/>
                    <a:pt x="34" y="44"/>
                    <a:pt x="32" y="41"/>
                  </a:cubicBezTo>
                  <a:cubicBezTo>
                    <a:pt x="31" y="39"/>
                    <a:pt x="30" y="38"/>
                    <a:pt x="28" y="37"/>
                  </a:cubicBezTo>
                  <a:cubicBezTo>
                    <a:pt x="26" y="35"/>
                    <a:pt x="23" y="34"/>
                    <a:pt x="22" y="31"/>
                  </a:cubicBezTo>
                  <a:cubicBezTo>
                    <a:pt x="22" y="29"/>
                    <a:pt x="20" y="28"/>
                    <a:pt x="18" y="26"/>
                  </a:cubicBezTo>
                  <a:cubicBezTo>
                    <a:pt x="17" y="25"/>
                    <a:pt x="18" y="21"/>
                    <a:pt x="19" y="20"/>
                  </a:cubicBezTo>
                  <a:cubicBezTo>
                    <a:pt x="21" y="19"/>
                    <a:pt x="23" y="17"/>
                    <a:pt x="23" y="15"/>
                  </a:cubicBezTo>
                  <a:cubicBezTo>
                    <a:pt x="24" y="14"/>
                    <a:pt x="28" y="12"/>
                    <a:pt x="29" y="11"/>
                  </a:cubicBezTo>
                  <a:cubicBezTo>
                    <a:pt x="27" y="10"/>
                    <a:pt x="25" y="9"/>
                    <a:pt x="23" y="7"/>
                  </a:cubicBezTo>
                  <a:cubicBezTo>
                    <a:pt x="21" y="6"/>
                    <a:pt x="24" y="6"/>
                    <a:pt x="24" y="4"/>
                  </a:cubicBezTo>
                  <a:cubicBezTo>
                    <a:pt x="24" y="4"/>
                    <a:pt x="19" y="3"/>
                    <a:pt x="19" y="3"/>
                  </a:cubicBezTo>
                  <a:cubicBezTo>
                    <a:pt x="17" y="2"/>
                    <a:pt x="15" y="0"/>
                    <a:pt x="14" y="3"/>
                  </a:cubicBezTo>
                  <a:cubicBezTo>
                    <a:pt x="13" y="4"/>
                    <a:pt x="12" y="4"/>
                    <a:pt x="11" y="5"/>
                  </a:cubicBezTo>
                  <a:cubicBezTo>
                    <a:pt x="9" y="8"/>
                    <a:pt x="9" y="4"/>
                    <a:pt x="8" y="5"/>
                  </a:cubicBezTo>
                  <a:cubicBezTo>
                    <a:pt x="6" y="6"/>
                    <a:pt x="6" y="5"/>
                    <a:pt x="5" y="5"/>
                  </a:cubicBezTo>
                  <a:cubicBezTo>
                    <a:pt x="4" y="6"/>
                    <a:pt x="3" y="6"/>
                    <a:pt x="3" y="5"/>
                  </a:cubicBezTo>
                  <a:cubicBezTo>
                    <a:pt x="3" y="4"/>
                    <a:pt x="1" y="6"/>
                    <a:pt x="0" y="6"/>
                  </a:cubicBezTo>
                  <a:cubicBezTo>
                    <a:pt x="0" y="7"/>
                    <a:pt x="3" y="9"/>
                    <a:pt x="4" y="9"/>
                  </a:cubicBezTo>
                  <a:cubicBezTo>
                    <a:pt x="5" y="11"/>
                    <a:pt x="4" y="12"/>
                    <a:pt x="5" y="13"/>
                  </a:cubicBezTo>
                  <a:cubicBezTo>
                    <a:pt x="5" y="15"/>
                    <a:pt x="8" y="15"/>
                    <a:pt x="9" y="14"/>
                  </a:cubicBezTo>
                  <a:cubicBezTo>
                    <a:pt x="11" y="13"/>
                    <a:pt x="12" y="16"/>
                    <a:pt x="12" y="17"/>
                  </a:cubicBezTo>
                  <a:cubicBezTo>
                    <a:pt x="13" y="19"/>
                    <a:pt x="15" y="19"/>
                    <a:pt x="13" y="21"/>
                  </a:cubicBezTo>
                  <a:cubicBezTo>
                    <a:pt x="11" y="22"/>
                    <a:pt x="10" y="19"/>
                    <a:pt x="10" y="22"/>
                  </a:cubicBezTo>
                  <a:cubicBezTo>
                    <a:pt x="10" y="24"/>
                    <a:pt x="13" y="24"/>
                    <a:pt x="14" y="25"/>
                  </a:cubicBezTo>
                  <a:cubicBezTo>
                    <a:pt x="16" y="27"/>
                    <a:pt x="17" y="29"/>
                    <a:pt x="19" y="31"/>
                  </a:cubicBezTo>
                  <a:cubicBezTo>
                    <a:pt x="20" y="33"/>
                    <a:pt x="22" y="33"/>
                    <a:pt x="23" y="35"/>
                  </a:cubicBezTo>
                  <a:cubicBezTo>
                    <a:pt x="24" y="37"/>
                    <a:pt x="24" y="38"/>
                    <a:pt x="26" y="39"/>
                  </a:cubicBezTo>
                  <a:cubicBezTo>
                    <a:pt x="27" y="40"/>
                    <a:pt x="26" y="42"/>
                    <a:pt x="28" y="43"/>
                  </a:cubicBezTo>
                  <a:cubicBezTo>
                    <a:pt x="29" y="44"/>
                    <a:pt x="28" y="47"/>
                    <a:pt x="27" y="48"/>
                  </a:cubicBezTo>
                  <a:cubicBezTo>
                    <a:pt x="26" y="49"/>
                    <a:pt x="27" y="51"/>
                    <a:pt x="28" y="52"/>
                  </a:cubicBezTo>
                  <a:cubicBezTo>
                    <a:pt x="28" y="54"/>
                    <a:pt x="28" y="55"/>
                    <a:pt x="28" y="57"/>
                  </a:cubicBezTo>
                  <a:cubicBezTo>
                    <a:pt x="26" y="59"/>
                    <a:pt x="26" y="59"/>
                    <a:pt x="23" y="60"/>
                  </a:cubicBezTo>
                  <a:cubicBezTo>
                    <a:pt x="21" y="60"/>
                    <a:pt x="24" y="63"/>
                    <a:pt x="20" y="62"/>
                  </a:cubicBezTo>
                  <a:cubicBezTo>
                    <a:pt x="18" y="62"/>
                    <a:pt x="20" y="64"/>
                    <a:pt x="20" y="65"/>
                  </a:cubicBezTo>
                  <a:cubicBezTo>
                    <a:pt x="21" y="67"/>
                    <a:pt x="19" y="66"/>
                    <a:pt x="18" y="66"/>
                  </a:cubicBezTo>
                  <a:cubicBezTo>
                    <a:pt x="16" y="66"/>
                    <a:pt x="15" y="66"/>
                    <a:pt x="14" y="67"/>
                  </a:cubicBezTo>
                  <a:cubicBezTo>
                    <a:pt x="11" y="69"/>
                    <a:pt x="13" y="69"/>
                    <a:pt x="15" y="70"/>
                  </a:cubicBezTo>
                  <a:cubicBezTo>
                    <a:pt x="16" y="70"/>
                    <a:pt x="14" y="73"/>
                    <a:pt x="14" y="74"/>
                  </a:cubicBezTo>
                  <a:cubicBezTo>
                    <a:pt x="13" y="74"/>
                    <a:pt x="13" y="78"/>
                    <a:pt x="14" y="77"/>
                  </a:cubicBezTo>
                  <a:cubicBezTo>
                    <a:pt x="16" y="76"/>
                    <a:pt x="17" y="75"/>
                    <a:pt x="18" y="75"/>
                  </a:cubicBezTo>
                  <a:cubicBezTo>
                    <a:pt x="22" y="74"/>
                    <a:pt x="20" y="73"/>
                    <a:pt x="19" y="71"/>
                  </a:cubicBezTo>
                  <a:cubicBezTo>
                    <a:pt x="20" y="71"/>
                    <a:pt x="21" y="73"/>
                    <a:pt x="22" y="72"/>
                  </a:cubicBezTo>
                  <a:cubicBezTo>
                    <a:pt x="23" y="71"/>
                    <a:pt x="21" y="70"/>
                    <a:pt x="21" y="70"/>
                  </a:cubicBezTo>
                  <a:cubicBezTo>
                    <a:pt x="21" y="69"/>
                    <a:pt x="23" y="71"/>
                    <a:pt x="23" y="71"/>
                  </a:cubicBezTo>
                  <a:cubicBezTo>
                    <a:pt x="22" y="71"/>
                    <a:pt x="23" y="67"/>
                    <a:pt x="24" y="67"/>
                  </a:cubicBezTo>
                  <a:cubicBezTo>
                    <a:pt x="24" y="66"/>
                    <a:pt x="26" y="68"/>
                    <a:pt x="26" y="68"/>
                  </a:cubicBezTo>
                  <a:cubicBezTo>
                    <a:pt x="28" y="68"/>
                    <a:pt x="29" y="67"/>
                    <a:pt x="30" y="66"/>
                  </a:cubicBezTo>
                  <a:cubicBezTo>
                    <a:pt x="31" y="65"/>
                    <a:pt x="36" y="63"/>
                    <a:pt x="36" y="61"/>
                  </a:cubicBezTo>
                  <a:cubicBezTo>
                    <a:pt x="36" y="60"/>
                    <a:pt x="35" y="59"/>
                    <a:pt x="36" y="57"/>
                  </a:cubicBezTo>
                  <a:cubicBezTo>
                    <a:pt x="36" y="56"/>
                    <a:pt x="38" y="57"/>
                    <a:pt x="37" y="55"/>
                  </a:cubicBezTo>
                  <a:cubicBezTo>
                    <a:pt x="36" y="54"/>
                    <a:pt x="38" y="56"/>
                    <a:pt x="37" y="5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2" name="Freeform 706">
              <a:extLst>
                <a:ext uri="{FF2B5EF4-FFF2-40B4-BE49-F238E27FC236}">
                  <a16:creationId xmlns:a16="http://schemas.microsoft.com/office/drawing/2014/main" id="{1761BCDE-6F5C-410B-A5B4-7F8E35EE5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2028" y="3989328"/>
              <a:ext cx="172020" cy="210246"/>
            </a:xfrm>
            <a:custGeom>
              <a:avLst/>
              <a:gdLst>
                <a:gd name="T0" fmla="*/ 37 w 37"/>
                <a:gd name="T1" fmla="*/ 38 h 45"/>
                <a:gd name="T2" fmla="*/ 35 w 37"/>
                <a:gd name="T3" fmla="*/ 35 h 45"/>
                <a:gd name="T4" fmla="*/ 33 w 37"/>
                <a:gd name="T5" fmla="*/ 32 h 45"/>
                <a:gd name="T6" fmla="*/ 30 w 37"/>
                <a:gd name="T7" fmla="*/ 28 h 45"/>
                <a:gd name="T8" fmla="*/ 26 w 37"/>
                <a:gd name="T9" fmla="*/ 22 h 45"/>
                <a:gd name="T10" fmla="*/ 22 w 37"/>
                <a:gd name="T11" fmla="*/ 18 h 45"/>
                <a:gd name="T12" fmla="*/ 19 w 37"/>
                <a:gd name="T13" fmla="*/ 15 h 45"/>
                <a:gd name="T14" fmla="*/ 22 w 37"/>
                <a:gd name="T15" fmla="*/ 14 h 45"/>
                <a:gd name="T16" fmla="*/ 21 w 37"/>
                <a:gd name="T17" fmla="*/ 10 h 45"/>
                <a:gd name="T18" fmla="*/ 14 w 37"/>
                <a:gd name="T19" fmla="*/ 8 h 45"/>
                <a:gd name="T20" fmla="*/ 13 w 37"/>
                <a:gd name="T21" fmla="*/ 4 h 45"/>
                <a:gd name="T22" fmla="*/ 9 w 37"/>
                <a:gd name="T23" fmla="*/ 0 h 45"/>
                <a:gd name="T24" fmla="*/ 7 w 37"/>
                <a:gd name="T25" fmla="*/ 0 h 45"/>
                <a:gd name="T26" fmla="*/ 8 w 37"/>
                <a:gd name="T27" fmla="*/ 4 h 45"/>
                <a:gd name="T28" fmla="*/ 8 w 37"/>
                <a:gd name="T29" fmla="*/ 7 h 45"/>
                <a:gd name="T30" fmla="*/ 4 w 37"/>
                <a:gd name="T31" fmla="*/ 5 h 45"/>
                <a:gd name="T32" fmla="*/ 0 w 37"/>
                <a:gd name="T33" fmla="*/ 10 h 45"/>
                <a:gd name="T34" fmla="*/ 4 w 37"/>
                <a:gd name="T35" fmla="*/ 15 h 45"/>
                <a:gd name="T36" fmla="*/ 4 w 37"/>
                <a:gd name="T37" fmla="*/ 22 h 45"/>
                <a:gd name="T38" fmla="*/ 3 w 37"/>
                <a:gd name="T39" fmla="*/ 26 h 45"/>
                <a:gd name="T40" fmla="*/ 7 w 37"/>
                <a:gd name="T41" fmla="*/ 25 h 45"/>
                <a:gd name="T42" fmla="*/ 10 w 37"/>
                <a:gd name="T43" fmla="*/ 23 h 45"/>
                <a:gd name="T44" fmla="*/ 15 w 37"/>
                <a:gd name="T45" fmla="*/ 22 h 45"/>
                <a:gd name="T46" fmla="*/ 23 w 37"/>
                <a:gd name="T47" fmla="*/ 28 h 45"/>
                <a:gd name="T48" fmla="*/ 27 w 37"/>
                <a:gd name="T49" fmla="*/ 36 h 45"/>
                <a:gd name="T50" fmla="*/ 27 w 37"/>
                <a:gd name="T51" fmla="*/ 39 h 45"/>
                <a:gd name="T52" fmla="*/ 25 w 37"/>
                <a:gd name="T53" fmla="*/ 43 h 45"/>
                <a:gd name="T54" fmla="*/ 29 w 37"/>
                <a:gd name="T55" fmla="*/ 43 h 45"/>
                <a:gd name="T56" fmla="*/ 32 w 37"/>
                <a:gd name="T57" fmla="*/ 42 h 45"/>
                <a:gd name="T58" fmla="*/ 35 w 37"/>
                <a:gd name="T59" fmla="*/ 42 h 45"/>
                <a:gd name="T60" fmla="*/ 37 w 37"/>
                <a:gd name="T61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7" h="45">
                  <a:moveTo>
                    <a:pt x="37" y="38"/>
                  </a:moveTo>
                  <a:cubicBezTo>
                    <a:pt x="37" y="37"/>
                    <a:pt x="36" y="37"/>
                    <a:pt x="35" y="35"/>
                  </a:cubicBezTo>
                  <a:cubicBezTo>
                    <a:pt x="35" y="33"/>
                    <a:pt x="34" y="34"/>
                    <a:pt x="33" y="32"/>
                  </a:cubicBezTo>
                  <a:cubicBezTo>
                    <a:pt x="32" y="30"/>
                    <a:pt x="32" y="29"/>
                    <a:pt x="30" y="28"/>
                  </a:cubicBezTo>
                  <a:cubicBezTo>
                    <a:pt x="28" y="26"/>
                    <a:pt x="27" y="24"/>
                    <a:pt x="26" y="22"/>
                  </a:cubicBezTo>
                  <a:cubicBezTo>
                    <a:pt x="25" y="21"/>
                    <a:pt x="23" y="19"/>
                    <a:pt x="22" y="18"/>
                  </a:cubicBezTo>
                  <a:cubicBezTo>
                    <a:pt x="20" y="17"/>
                    <a:pt x="19" y="18"/>
                    <a:pt x="19" y="15"/>
                  </a:cubicBezTo>
                  <a:cubicBezTo>
                    <a:pt x="19" y="14"/>
                    <a:pt x="21" y="16"/>
                    <a:pt x="22" y="14"/>
                  </a:cubicBezTo>
                  <a:cubicBezTo>
                    <a:pt x="24" y="13"/>
                    <a:pt x="22" y="12"/>
                    <a:pt x="21" y="10"/>
                  </a:cubicBezTo>
                  <a:cubicBezTo>
                    <a:pt x="19" y="5"/>
                    <a:pt x="16" y="11"/>
                    <a:pt x="14" y="8"/>
                  </a:cubicBezTo>
                  <a:cubicBezTo>
                    <a:pt x="13" y="7"/>
                    <a:pt x="14" y="5"/>
                    <a:pt x="13" y="4"/>
                  </a:cubicBezTo>
                  <a:cubicBezTo>
                    <a:pt x="12" y="3"/>
                    <a:pt x="10" y="2"/>
                    <a:pt x="9" y="0"/>
                  </a:cubicBezTo>
                  <a:cubicBezTo>
                    <a:pt x="9" y="0"/>
                    <a:pt x="7" y="0"/>
                    <a:pt x="7" y="0"/>
                  </a:cubicBezTo>
                  <a:cubicBezTo>
                    <a:pt x="6" y="1"/>
                    <a:pt x="8" y="3"/>
                    <a:pt x="8" y="4"/>
                  </a:cubicBezTo>
                  <a:cubicBezTo>
                    <a:pt x="8" y="5"/>
                    <a:pt x="9" y="7"/>
                    <a:pt x="8" y="7"/>
                  </a:cubicBezTo>
                  <a:cubicBezTo>
                    <a:pt x="6" y="7"/>
                    <a:pt x="6" y="5"/>
                    <a:pt x="4" y="5"/>
                  </a:cubicBezTo>
                  <a:cubicBezTo>
                    <a:pt x="3" y="4"/>
                    <a:pt x="0" y="10"/>
                    <a:pt x="0" y="10"/>
                  </a:cubicBezTo>
                  <a:cubicBezTo>
                    <a:pt x="1" y="13"/>
                    <a:pt x="0" y="17"/>
                    <a:pt x="4" y="15"/>
                  </a:cubicBezTo>
                  <a:cubicBezTo>
                    <a:pt x="6" y="14"/>
                    <a:pt x="4" y="22"/>
                    <a:pt x="4" y="22"/>
                  </a:cubicBezTo>
                  <a:cubicBezTo>
                    <a:pt x="6" y="23"/>
                    <a:pt x="4" y="24"/>
                    <a:pt x="3" y="26"/>
                  </a:cubicBezTo>
                  <a:cubicBezTo>
                    <a:pt x="3" y="27"/>
                    <a:pt x="6" y="25"/>
                    <a:pt x="7" y="25"/>
                  </a:cubicBezTo>
                  <a:cubicBezTo>
                    <a:pt x="7" y="24"/>
                    <a:pt x="9" y="23"/>
                    <a:pt x="10" y="23"/>
                  </a:cubicBezTo>
                  <a:cubicBezTo>
                    <a:pt x="12" y="24"/>
                    <a:pt x="13" y="24"/>
                    <a:pt x="15" y="22"/>
                  </a:cubicBezTo>
                  <a:cubicBezTo>
                    <a:pt x="17" y="21"/>
                    <a:pt x="24" y="25"/>
                    <a:pt x="23" y="28"/>
                  </a:cubicBezTo>
                  <a:cubicBezTo>
                    <a:pt x="21" y="32"/>
                    <a:pt x="25" y="33"/>
                    <a:pt x="27" y="36"/>
                  </a:cubicBezTo>
                  <a:cubicBezTo>
                    <a:pt x="27" y="37"/>
                    <a:pt x="27" y="38"/>
                    <a:pt x="27" y="39"/>
                  </a:cubicBezTo>
                  <a:cubicBezTo>
                    <a:pt x="27" y="40"/>
                    <a:pt x="26" y="42"/>
                    <a:pt x="25" y="43"/>
                  </a:cubicBezTo>
                  <a:cubicBezTo>
                    <a:pt x="26" y="43"/>
                    <a:pt x="29" y="45"/>
                    <a:pt x="29" y="43"/>
                  </a:cubicBezTo>
                  <a:cubicBezTo>
                    <a:pt x="29" y="42"/>
                    <a:pt x="31" y="41"/>
                    <a:pt x="32" y="42"/>
                  </a:cubicBezTo>
                  <a:cubicBezTo>
                    <a:pt x="33" y="43"/>
                    <a:pt x="34" y="43"/>
                    <a:pt x="35" y="42"/>
                  </a:cubicBezTo>
                  <a:cubicBezTo>
                    <a:pt x="37" y="42"/>
                    <a:pt x="37" y="40"/>
                    <a:pt x="37" y="3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3" name="Freeform 707">
              <a:extLst>
                <a:ext uri="{FF2B5EF4-FFF2-40B4-BE49-F238E27FC236}">
                  <a16:creationId xmlns:a16="http://schemas.microsoft.com/office/drawing/2014/main" id="{CBA6735F-144C-4AC8-AA0B-8991CD48D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9481" y="4559540"/>
              <a:ext cx="210246" cy="178390"/>
            </a:xfrm>
            <a:custGeom>
              <a:avLst/>
              <a:gdLst>
                <a:gd name="T0" fmla="*/ 45 w 45"/>
                <a:gd name="T1" fmla="*/ 29 h 38"/>
                <a:gd name="T2" fmla="*/ 45 w 45"/>
                <a:gd name="T3" fmla="*/ 26 h 38"/>
                <a:gd name="T4" fmla="*/ 45 w 45"/>
                <a:gd name="T5" fmla="*/ 24 h 38"/>
                <a:gd name="T6" fmla="*/ 45 w 45"/>
                <a:gd name="T7" fmla="*/ 15 h 38"/>
                <a:gd name="T8" fmla="*/ 45 w 45"/>
                <a:gd name="T9" fmla="*/ 6 h 38"/>
                <a:gd name="T10" fmla="*/ 35 w 45"/>
                <a:gd name="T11" fmla="*/ 3 h 38"/>
                <a:gd name="T12" fmla="*/ 30 w 45"/>
                <a:gd name="T13" fmla="*/ 0 h 38"/>
                <a:gd name="T14" fmla="*/ 26 w 45"/>
                <a:gd name="T15" fmla="*/ 3 h 38"/>
                <a:gd name="T16" fmla="*/ 22 w 45"/>
                <a:gd name="T17" fmla="*/ 5 h 38"/>
                <a:gd name="T18" fmla="*/ 18 w 45"/>
                <a:gd name="T19" fmla="*/ 10 h 38"/>
                <a:gd name="T20" fmla="*/ 14 w 45"/>
                <a:gd name="T21" fmla="*/ 8 h 38"/>
                <a:gd name="T22" fmla="*/ 11 w 45"/>
                <a:gd name="T23" fmla="*/ 5 h 38"/>
                <a:gd name="T24" fmla="*/ 9 w 45"/>
                <a:gd name="T25" fmla="*/ 6 h 38"/>
                <a:gd name="T26" fmla="*/ 7 w 45"/>
                <a:gd name="T27" fmla="*/ 5 h 38"/>
                <a:gd name="T28" fmla="*/ 4 w 45"/>
                <a:gd name="T29" fmla="*/ 6 h 38"/>
                <a:gd name="T30" fmla="*/ 0 w 45"/>
                <a:gd name="T31" fmla="*/ 7 h 38"/>
                <a:gd name="T32" fmla="*/ 3 w 45"/>
                <a:gd name="T33" fmla="*/ 8 h 38"/>
                <a:gd name="T34" fmla="*/ 4 w 45"/>
                <a:gd name="T35" fmla="*/ 11 h 38"/>
                <a:gd name="T36" fmla="*/ 7 w 45"/>
                <a:gd name="T37" fmla="*/ 14 h 38"/>
                <a:gd name="T38" fmla="*/ 9 w 45"/>
                <a:gd name="T39" fmla="*/ 8 h 38"/>
                <a:gd name="T40" fmla="*/ 10 w 45"/>
                <a:gd name="T41" fmla="*/ 12 h 38"/>
                <a:gd name="T42" fmla="*/ 15 w 45"/>
                <a:gd name="T43" fmla="*/ 12 h 38"/>
                <a:gd name="T44" fmla="*/ 18 w 45"/>
                <a:gd name="T45" fmla="*/ 15 h 38"/>
                <a:gd name="T46" fmla="*/ 27 w 45"/>
                <a:gd name="T47" fmla="*/ 19 h 38"/>
                <a:gd name="T48" fmla="*/ 32 w 45"/>
                <a:gd name="T49" fmla="*/ 22 h 38"/>
                <a:gd name="T50" fmla="*/ 34 w 45"/>
                <a:gd name="T51" fmla="*/ 26 h 38"/>
                <a:gd name="T52" fmla="*/ 36 w 45"/>
                <a:gd name="T53" fmla="*/ 27 h 38"/>
                <a:gd name="T54" fmla="*/ 34 w 45"/>
                <a:gd name="T55" fmla="*/ 28 h 38"/>
                <a:gd name="T56" fmla="*/ 36 w 45"/>
                <a:gd name="T57" fmla="*/ 29 h 38"/>
                <a:gd name="T58" fmla="*/ 35 w 45"/>
                <a:gd name="T59" fmla="*/ 30 h 38"/>
                <a:gd name="T60" fmla="*/ 32 w 45"/>
                <a:gd name="T61" fmla="*/ 31 h 38"/>
                <a:gd name="T62" fmla="*/ 29 w 45"/>
                <a:gd name="T63" fmla="*/ 34 h 38"/>
                <a:gd name="T64" fmla="*/ 34 w 45"/>
                <a:gd name="T65" fmla="*/ 35 h 38"/>
                <a:gd name="T66" fmla="*/ 36 w 45"/>
                <a:gd name="T67" fmla="*/ 31 h 38"/>
                <a:gd name="T68" fmla="*/ 36 w 45"/>
                <a:gd name="T69" fmla="*/ 33 h 38"/>
                <a:gd name="T70" fmla="*/ 40 w 45"/>
                <a:gd name="T71" fmla="*/ 32 h 38"/>
                <a:gd name="T72" fmla="*/ 45 w 45"/>
                <a:gd name="T73" fmla="*/ 38 h 38"/>
                <a:gd name="T74" fmla="*/ 45 w 45"/>
                <a:gd name="T75" fmla="*/ 2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38">
                  <a:moveTo>
                    <a:pt x="45" y="29"/>
                  </a:moveTo>
                  <a:cubicBezTo>
                    <a:pt x="45" y="28"/>
                    <a:pt x="44" y="27"/>
                    <a:pt x="45" y="26"/>
                  </a:cubicBezTo>
                  <a:cubicBezTo>
                    <a:pt x="45" y="25"/>
                    <a:pt x="45" y="25"/>
                    <a:pt x="45" y="24"/>
                  </a:cubicBezTo>
                  <a:cubicBezTo>
                    <a:pt x="45" y="21"/>
                    <a:pt x="45" y="18"/>
                    <a:pt x="45" y="15"/>
                  </a:cubicBezTo>
                  <a:cubicBezTo>
                    <a:pt x="45" y="12"/>
                    <a:pt x="45" y="9"/>
                    <a:pt x="45" y="6"/>
                  </a:cubicBezTo>
                  <a:cubicBezTo>
                    <a:pt x="45" y="6"/>
                    <a:pt x="36" y="3"/>
                    <a:pt x="35" y="3"/>
                  </a:cubicBezTo>
                  <a:cubicBezTo>
                    <a:pt x="33" y="2"/>
                    <a:pt x="32" y="1"/>
                    <a:pt x="30" y="0"/>
                  </a:cubicBezTo>
                  <a:cubicBezTo>
                    <a:pt x="27" y="0"/>
                    <a:pt x="27" y="2"/>
                    <a:pt x="26" y="3"/>
                  </a:cubicBezTo>
                  <a:cubicBezTo>
                    <a:pt x="26" y="4"/>
                    <a:pt x="23" y="4"/>
                    <a:pt x="22" y="5"/>
                  </a:cubicBezTo>
                  <a:cubicBezTo>
                    <a:pt x="21" y="7"/>
                    <a:pt x="20" y="9"/>
                    <a:pt x="18" y="10"/>
                  </a:cubicBezTo>
                  <a:cubicBezTo>
                    <a:pt x="16" y="11"/>
                    <a:pt x="14" y="10"/>
                    <a:pt x="14" y="8"/>
                  </a:cubicBezTo>
                  <a:cubicBezTo>
                    <a:pt x="13" y="6"/>
                    <a:pt x="12" y="6"/>
                    <a:pt x="11" y="5"/>
                  </a:cubicBezTo>
                  <a:cubicBezTo>
                    <a:pt x="11" y="3"/>
                    <a:pt x="10" y="5"/>
                    <a:pt x="9" y="6"/>
                  </a:cubicBezTo>
                  <a:cubicBezTo>
                    <a:pt x="8" y="6"/>
                    <a:pt x="7" y="5"/>
                    <a:pt x="7" y="5"/>
                  </a:cubicBezTo>
                  <a:cubicBezTo>
                    <a:pt x="6" y="5"/>
                    <a:pt x="5" y="6"/>
                    <a:pt x="4" y="6"/>
                  </a:cubicBezTo>
                  <a:cubicBezTo>
                    <a:pt x="4" y="7"/>
                    <a:pt x="0" y="6"/>
                    <a:pt x="0" y="7"/>
                  </a:cubicBezTo>
                  <a:cubicBezTo>
                    <a:pt x="0" y="8"/>
                    <a:pt x="2" y="8"/>
                    <a:pt x="3" y="8"/>
                  </a:cubicBezTo>
                  <a:cubicBezTo>
                    <a:pt x="4" y="9"/>
                    <a:pt x="4" y="10"/>
                    <a:pt x="4" y="11"/>
                  </a:cubicBezTo>
                  <a:cubicBezTo>
                    <a:pt x="4" y="13"/>
                    <a:pt x="7" y="13"/>
                    <a:pt x="7" y="14"/>
                  </a:cubicBezTo>
                  <a:cubicBezTo>
                    <a:pt x="7" y="12"/>
                    <a:pt x="7" y="9"/>
                    <a:pt x="9" y="8"/>
                  </a:cubicBezTo>
                  <a:cubicBezTo>
                    <a:pt x="7" y="9"/>
                    <a:pt x="8" y="11"/>
                    <a:pt x="10" y="12"/>
                  </a:cubicBezTo>
                  <a:cubicBezTo>
                    <a:pt x="12" y="13"/>
                    <a:pt x="13" y="13"/>
                    <a:pt x="15" y="12"/>
                  </a:cubicBezTo>
                  <a:cubicBezTo>
                    <a:pt x="12" y="13"/>
                    <a:pt x="17" y="15"/>
                    <a:pt x="18" y="15"/>
                  </a:cubicBezTo>
                  <a:cubicBezTo>
                    <a:pt x="21" y="16"/>
                    <a:pt x="24" y="18"/>
                    <a:pt x="27" y="19"/>
                  </a:cubicBezTo>
                  <a:cubicBezTo>
                    <a:pt x="29" y="20"/>
                    <a:pt x="31" y="21"/>
                    <a:pt x="32" y="22"/>
                  </a:cubicBezTo>
                  <a:cubicBezTo>
                    <a:pt x="32" y="24"/>
                    <a:pt x="33" y="25"/>
                    <a:pt x="34" y="26"/>
                  </a:cubicBezTo>
                  <a:cubicBezTo>
                    <a:pt x="34" y="26"/>
                    <a:pt x="36" y="27"/>
                    <a:pt x="36" y="27"/>
                  </a:cubicBezTo>
                  <a:cubicBezTo>
                    <a:pt x="36" y="27"/>
                    <a:pt x="34" y="28"/>
                    <a:pt x="34" y="28"/>
                  </a:cubicBezTo>
                  <a:cubicBezTo>
                    <a:pt x="34" y="28"/>
                    <a:pt x="36" y="28"/>
                    <a:pt x="36" y="29"/>
                  </a:cubicBezTo>
                  <a:cubicBezTo>
                    <a:pt x="36" y="28"/>
                    <a:pt x="35" y="29"/>
                    <a:pt x="35" y="30"/>
                  </a:cubicBezTo>
                  <a:cubicBezTo>
                    <a:pt x="34" y="31"/>
                    <a:pt x="33" y="30"/>
                    <a:pt x="32" y="31"/>
                  </a:cubicBezTo>
                  <a:cubicBezTo>
                    <a:pt x="31" y="31"/>
                    <a:pt x="28" y="34"/>
                    <a:pt x="29" y="34"/>
                  </a:cubicBezTo>
                  <a:cubicBezTo>
                    <a:pt x="30" y="35"/>
                    <a:pt x="32" y="35"/>
                    <a:pt x="34" y="35"/>
                  </a:cubicBezTo>
                  <a:cubicBezTo>
                    <a:pt x="34" y="34"/>
                    <a:pt x="35" y="30"/>
                    <a:pt x="36" y="31"/>
                  </a:cubicBezTo>
                  <a:cubicBezTo>
                    <a:pt x="36" y="32"/>
                    <a:pt x="33" y="33"/>
                    <a:pt x="36" y="33"/>
                  </a:cubicBezTo>
                  <a:cubicBezTo>
                    <a:pt x="38" y="34"/>
                    <a:pt x="39" y="34"/>
                    <a:pt x="40" y="32"/>
                  </a:cubicBezTo>
                  <a:cubicBezTo>
                    <a:pt x="39" y="34"/>
                    <a:pt x="44" y="37"/>
                    <a:pt x="45" y="38"/>
                  </a:cubicBezTo>
                  <a:cubicBezTo>
                    <a:pt x="45" y="35"/>
                    <a:pt x="45" y="32"/>
                    <a:pt x="45" y="2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4" name="Freeform 708">
              <a:extLst>
                <a:ext uri="{FF2B5EF4-FFF2-40B4-BE49-F238E27FC236}">
                  <a16:creationId xmlns:a16="http://schemas.microsoft.com/office/drawing/2014/main" id="{7E9D7EFA-8CE3-46C0-8DD8-9D52ED585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4949" y="4588211"/>
              <a:ext cx="238916" cy="191132"/>
            </a:xfrm>
            <a:custGeom>
              <a:avLst/>
              <a:gdLst>
                <a:gd name="T0" fmla="*/ 50 w 51"/>
                <a:gd name="T1" fmla="*/ 39 h 41"/>
                <a:gd name="T2" fmla="*/ 45 w 51"/>
                <a:gd name="T3" fmla="*/ 37 h 41"/>
                <a:gd name="T4" fmla="*/ 47 w 51"/>
                <a:gd name="T5" fmla="*/ 36 h 41"/>
                <a:gd name="T6" fmla="*/ 42 w 51"/>
                <a:gd name="T7" fmla="*/ 34 h 41"/>
                <a:gd name="T8" fmla="*/ 38 w 51"/>
                <a:gd name="T9" fmla="*/ 30 h 41"/>
                <a:gd name="T10" fmla="*/ 37 w 51"/>
                <a:gd name="T11" fmla="*/ 28 h 41"/>
                <a:gd name="T12" fmla="*/ 34 w 51"/>
                <a:gd name="T13" fmla="*/ 26 h 41"/>
                <a:gd name="T14" fmla="*/ 29 w 51"/>
                <a:gd name="T15" fmla="*/ 21 h 41"/>
                <a:gd name="T16" fmla="*/ 34 w 51"/>
                <a:gd name="T17" fmla="*/ 21 h 41"/>
                <a:gd name="T18" fmla="*/ 34 w 51"/>
                <a:gd name="T19" fmla="*/ 18 h 41"/>
                <a:gd name="T20" fmla="*/ 31 w 51"/>
                <a:gd name="T21" fmla="*/ 17 h 41"/>
                <a:gd name="T22" fmla="*/ 25 w 51"/>
                <a:gd name="T23" fmla="*/ 12 h 41"/>
                <a:gd name="T24" fmla="*/ 19 w 51"/>
                <a:gd name="T25" fmla="*/ 7 h 41"/>
                <a:gd name="T26" fmla="*/ 16 w 51"/>
                <a:gd name="T27" fmla="*/ 6 h 41"/>
                <a:gd name="T28" fmla="*/ 13 w 51"/>
                <a:gd name="T29" fmla="*/ 4 h 41"/>
                <a:gd name="T30" fmla="*/ 8 w 51"/>
                <a:gd name="T31" fmla="*/ 2 h 41"/>
                <a:gd name="T32" fmla="*/ 1 w 51"/>
                <a:gd name="T33" fmla="*/ 0 h 41"/>
                <a:gd name="T34" fmla="*/ 1 w 51"/>
                <a:gd name="T35" fmla="*/ 10 h 41"/>
                <a:gd name="T36" fmla="*/ 1 w 51"/>
                <a:gd name="T37" fmla="*/ 20 h 41"/>
                <a:gd name="T38" fmla="*/ 1 w 51"/>
                <a:gd name="T39" fmla="*/ 25 h 41"/>
                <a:gd name="T40" fmla="*/ 1 w 51"/>
                <a:gd name="T41" fmla="*/ 30 h 41"/>
                <a:gd name="T42" fmla="*/ 4 w 51"/>
                <a:gd name="T43" fmla="*/ 33 h 41"/>
                <a:gd name="T44" fmla="*/ 13 w 51"/>
                <a:gd name="T45" fmla="*/ 31 h 41"/>
                <a:gd name="T46" fmla="*/ 9 w 51"/>
                <a:gd name="T47" fmla="*/ 28 h 41"/>
                <a:gd name="T48" fmla="*/ 14 w 51"/>
                <a:gd name="T49" fmla="*/ 30 h 41"/>
                <a:gd name="T50" fmla="*/ 13 w 51"/>
                <a:gd name="T51" fmla="*/ 26 h 41"/>
                <a:gd name="T52" fmla="*/ 15 w 51"/>
                <a:gd name="T53" fmla="*/ 27 h 41"/>
                <a:gd name="T54" fmla="*/ 18 w 51"/>
                <a:gd name="T55" fmla="*/ 25 h 41"/>
                <a:gd name="T56" fmla="*/ 26 w 51"/>
                <a:gd name="T57" fmla="*/ 27 h 41"/>
                <a:gd name="T58" fmla="*/ 31 w 51"/>
                <a:gd name="T59" fmla="*/ 33 h 41"/>
                <a:gd name="T60" fmla="*/ 36 w 51"/>
                <a:gd name="T61" fmla="*/ 38 h 41"/>
                <a:gd name="T62" fmla="*/ 45 w 51"/>
                <a:gd name="T63" fmla="*/ 40 h 41"/>
                <a:gd name="T64" fmla="*/ 48 w 51"/>
                <a:gd name="T65" fmla="*/ 40 h 41"/>
                <a:gd name="T66" fmla="*/ 50 w 51"/>
                <a:gd name="T67" fmla="*/ 39 h 41"/>
                <a:gd name="T68" fmla="*/ 50 w 51"/>
                <a:gd name="T69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1" h="41">
                  <a:moveTo>
                    <a:pt x="50" y="39"/>
                  </a:moveTo>
                  <a:cubicBezTo>
                    <a:pt x="48" y="38"/>
                    <a:pt x="46" y="38"/>
                    <a:pt x="45" y="37"/>
                  </a:cubicBezTo>
                  <a:cubicBezTo>
                    <a:pt x="44" y="36"/>
                    <a:pt x="46" y="35"/>
                    <a:pt x="47" y="36"/>
                  </a:cubicBezTo>
                  <a:cubicBezTo>
                    <a:pt x="45" y="35"/>
                    <a:pt x="42" y="36"/>
                    <a:pt x="42" y="34"/>
                  </a:cubicBezTo>
                  <a:cubicBezTo>
                    <a:pt x="42" y="32"/>
                    <a:pt x="39" y="32"/>
                    <a:pt x="38" y="30"/>
                  </a:cubicBezTo>
                  <a:cubicBezTo>
                    <a:pt x="37" y="29"/>
                    <a:pt x="38" y="29"/>
                    <a:pt x="37" y="28"/>
                  </a:cubicBezTo>
                  <a:cubicBezTo>
                    <a:pt x="36" y="27"/>
                    <a:pt x="35" y="27"/>
                    <a:pt x="34" y="26"/>
                  </a:cubicBezTo>
                  <a:cubicBezTo>
                    <a:pt x="34" y="26"/>
                    <a:pt x="30" y="21"/>
                    <a:pt x="29" y="21"/>
                  </a:cubicBezTo>
                  <a:cubicBezTo>
                    <a:pt x="30" y="20"/>
                    <a:pt x="33" y="21"/>
                    <a:pt x="34" y="21"/>
                  </a:cubicBezTo>
                  <a:cubicBezTo>
                    <a:pt x="36" y="21"/>
                    <a:pt x="35" y="20"/>
                    <a:pt x="34" y="18"/>
                  </a:cubicBezTo>
                  <a:cubicBezTo>
                    <a:pt x="34" y="17"/>
                    <a:pt x="32" y="17"/>
                    <a:pt x="31" y="17"/>
                  </a:cubicBezTo>
                  <a:cubicBezTo>
                    <a:pt x="28" y="15"/>
                    <a:pt x="26" y="14"/>
                    <a:pt x="25" y="12"/>
                  </a:cubicBezTo>
                  <a:cubicBezTo>
                    <a:pt x="24" y="10"/>
                    <a:pt x="21" y="8"/>
                    <a:pt x="19" y="7"/>
                  </a:cubicBezTo>
                  <a:cubicBezTo>
                    <a:pt x="18" y="6"/>
                    <a:pt x="17" y="6"/>
                    <a:pt x="16" y="6"/>
                  </a:cubicBezTo>
                  <a:cubicBezTo>
                    <a:pt x="15" y="6"/>
                    <a:pt x="14" y="4"/>
                    <a:pt x="13" y="4"/>
                  </a:cubicBezTo>
                  <a:cubicBezTo>
                    <a:pt x="12" y="3"/>
                    <a:pt x="10" y="3"/>
                    <a:pt x="8" y="2"/>
                  </a:cubicBezTo>
                  <a:cubicBezTo>
                    <a:pt x="6" y="2"/>
                    <a:pt x="4" y="0"/>
                    <a:pt x="1" y="0"/>
                  </a:cubicBezTo>
                  <a:cubicBezTo>
                    <a:pt x="1" y="3"/>
                    <a:pt x="1" y="7"/>
                    <a:pt x="1" y="10"/>
                  </a:cubicBezTo>
                  <a:cubicBezTo>
                    <a:pt x="1" y="13"/>
                    <a:pt x="2" y="17"/>
                    <a:pt x="1" y="20"/>
                  </a:cubicBezTo>
                  <a:cubicBezTo>
                    <a:pt x="0" y="21"/>
                    <a:pt x="1" y="23"/>
                    <a:pt x="1" y="25"/>
                  </a:cubicBezTo>
                  <a:cubicBezTo>
                    <a:pt x="1" y="27"/>
                    <a:pt x="1" y="28"/>
                    <a:pt x="1" y="30"/>
                  </a:cubicBezTo>
                  <a:cubicBezTo>
                    <a:pt x="1" y="33"/>
                    <a:pt x="2" y="33"/>
                    <a:pt x="4" y="33"/>
                  </a:cubicBezTo>
                  <a:cubicBezTo>
                    <a:pt x="7" y="33"/>
                    <a:pt x="10" y="33"/>
                    <a:pt x="13" y="31"/>
                  </a:cubicBezTo>
                  <a:cubicBezTo>
                    <a:pt x="14" y="31"/>
                    <a:pt x="9" y="28"/>
                    <a:pt x="9" y="28"/>
                  </a:cubicBezTo>
                  <a:cubicBezTo>
                    <a:pt x="10" y="28"/>
                    <a:pt x="14" y="31"/>
                    <a:pt x="14" y="30"/>
                  </a:cubicBezTo>
                  <a:cubicBezTo>
                    <a:pt x="14" y="29"/>
                    <a:pt x="13" y="28"/>
                    <a:pt x="13" y="26"/>
                  </a:cubicBezTo>
                  <a:cubicBezTo>
                    <a:pt x="13" y="26"/>
                    <a:pt x="16" y="28"/>
                    <a:pt x="15" y="27"/>
                  </a:cubicBezTo>
                  <a:cubicBezTo>
                    <a:pt x="15" y="25"/>
                    <a:pt x="17" y="25"/>
                    <a:pt x="18" y="25"/>
                  </a:cubicBezTo>
                  <a:cubicBezTo>
                    <a:pt x="19" y="25"/>
                    <a:pt x="26" y="28"/>
                    <a:pt x="26" y="27"/>
                  </a:cubicBezTo>
                  <a:cubicBezTo>
                    <a:pt x="26" y="29"/>
                    <a:pt x="30" y="31"/>
                    <a:pt x="31" y="33"/>
                  </a:cubicBezTo>
                  <a:cubicBezTo>
                    <a:pt x="32" y="35"/>
                    <a:pt x="34" y="38"/>
                    <a:pt x="36" y="38"/>
                  </a:cubicBezTo>
                  <a:cubicBezTo>
                    <a:pt x="39" y="38"/>
                    <a:pt x="42" y="39"/>
                    <a:pt x="45" y="40"/>
                  </a:cubicBezTo>
                  <a:cubicBezTo>
                    <a:pt x="46" y="40"/>
                    <a:pt x="48" y="41"/>
                    <a:pt x="48" y="40"/>
                  </a:cubicBezTo>
                  <a:cubicBezTo>
                    <a:pt x="48" y="39"/>
                    <a:pt x="51" y="39"/>
                    <a:pt x="50" y="39"/>
                  </a:cubicBezTo>
                  <a:cubicBezTo>
                    <a:pt x="49" y="38"/>
                    <a:pt x="51" y="39"/>
                    <a:pt x="50" y="3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5" name="Freeform 709">
              <a:extLst>
                <a:ext uri="{FF2B5EF4-FFF2-40B4-BE49-F238E27FC236}">
                  <a16:creationId xmlns:a16="http://schemas.microsoft.com/office/drawing/2014/main" id="{938015F5-C815-4FF1-A111-940C48803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2717" y="4414599"/>
              <a:ext cx="238916" cy="210246"/>
            </a:xfrm>
            <a:custGeom>
              <a:avLst/>
              <a:gdLst>
                <a:gd name="T0" fmla="*/ 33 w 51"/>
                <a:gd name="T1" fmla="*/ 5 h 45"/>
                <a:gd name="T2" fmla="*/ 29 w 51"/>
                <a:gd name="T3" fmla="*/ 13 h 45"/>
                <a:gd name="T4" fmla="*/ 20 w 51"/>
                <a:gd name="T5" fmla="*/ 16 h 45"/>
                <a:gd name="T6" fmla="*/ 15 w 51"/>
                <a:gd name="T7" fmla="*/ 18 h 45"/>
                <a:gd name="T8" fmla="*/ 10 w 51"/>
                <a:gd name="T9" fmla="*/ 19 h 45"/>
                <a:gd name="T10" fmla="*/ 7 w 51"/>
                <a:gd name="T11" fmla="*/ 18 h 45"/>
                <a:gd name="T12" fmla="*/ 3 w 51"/>
                <a:gd name="T13" fmla="*/ 14 h 45"/>
                <a:gd name="T14" fmla="*/ 0 w 51"/>
                <a:gd name="T15" fmla="*/ 20 h 45"/>
                <a:gd name="T16" fmla="*/ 4 w 51"/>
                <a:gd name="T17" fmla="*/ 29 h 45"/>
                <a:gd name="T18" fmla="*/ 8 w 51"/>
                <a:gd name="T19" fmla="*/ 37 h 45"/>
                <a:gd name="T20" fmla="*/ 13 w 51"/>
                <a:gd name="T21" fmla="*/ 39 h 45"/>
                <a:gd name="T22" fmla="*/ 14 w 51"/>
                <a:gd name="T23" fmla="*/ 41 h 45"/>
                <a:gd name="T24" fmla="*/ 19 w 51"/>
                <a:gd name="T25" fmla="*/ 41 h 45"/>
                <a:gd name="T26" fmla="*/ 21 w 51"/>
                <a:gd name="T27" fmla="*/ 39 h 45"/>
                <a:gd name="T28" fmla="*/ 25 w 51"/>
                <a:gd name="T29" fmla="*/ 40 h 45"/>
                <a:gd name="T30" fmla="*/ 28 w 51"/>
                <a:gd name="T31" fmla="*/ 40 h 45"/>
                <a:gd name="T32" fmla="*/ 31 w 51"/>
                <a:gd name="T33" fmla="*/ 43 h 45"/>
                <a:gd name="T34" fmla="*/ 34 w 51"/>
                <a:gd name="T35" fmla="*/ 42 h 45"/>
                <a:gd name="T36" fmla="*/ 36 w 51"/>
                <a:gd name="T37" fmla="*/ 43 h 45"/>
                <a:gd name="T38" fmla="*/ 37 w 51"/>
                <a:gd name="T39" fmla="*/ 37 h 45"/>
                <a:gd name="T40" fmla="*/ 37 w 51"/>
                <a:gd name="T41" fmla="*/ 33 h 45"/>
                <a:gd name="T42" fmla="*/ 39 w 51"/>
                <a:gd name="T43" fmla="*/ 30 h 45"/>
                <a:gd name="T44" fmla="*/ 42 w 51"/>
                <a:gd name="T45" fmla="*/ 24 h 45"/>
                <a:gd name="T46" fmla="*/ 47 w 51"/>
                <a:gd name="T47" fmla="*/ 19 h 45"/>
                <a:gd name="T48" fmla="*/ 49 w 51"/>
                <a:gd name="T49" fmla="*/ 18 h 45"/>
                <a:gd name="T50" fmla="*/ 45 w 51"/>
                <a:gd name="T51" fmla="*/ 13 h 45"/>
                <a:gd name="T52" fmla="*/ 42 w 51"/>
                <a:gd name="T53" fmla="*/ 7 h 45"/>
                <a:gd name="T54" fmla="*/ 44 w 51"/>
                <a:gd name="T55" fmla="*/ 6 h 45"/>
                <a:gd name="T56" fmla="*/ 44 w 51"/>
                <a:gd name="T57" fmla="*/ 3 h 45"/>
                <a:gd name="T58" fmla="*/ 33 w 51"/>
                <a:gd name="T59" fmla="*/ 5 h 45"/>
                <a:gd name="T60" fmla="*/ 33 w 51"/>
                <a:gd name="T61" fmla="*/ 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" h="45">
                  <a:moveTo>
                    <a:pt x="33" y="5"/>
                  </a:moveTo>
                  <a:cubicBezTo>
                    <a:pt x="32" y="8"/>
                    <a:pt x="31" y="10"/>
                    <a:pt x="29" y="13"/>
                  </a:cubicBezTo>
                  <a:cubicBezTo>
                    <a:pt x="28" y="17"/>
                    <a:pt x="23" y="17"/>
                    <a:pt x="20" y="16"/>
                  </a:cubicBezTo>
                  <a:cubicBezTo>
                    <a:pt x="18" y="15"/>
                    <a:pt x="16" y="17"/>
                    <a:pt x="15" y="18"/>
                  </a:cubicBezTo>
                  <a:cubicBezTo>
                    <a:pt x="14" y="19"/>
                    <a:pt x="11" y="18"/>
                    <a:pt x="10" y="19"/>
                  </a:cubicBezTo>
                  <a:cubicBezTo>
                    <a:pt x="8" y="20"/>
                    <a:pt x="8" y="20"/>
                    <a:pt x="7" y="18"/>
                  </a:cubicBezTo>
                  <a:cubicBezTo>
                    <a:pt x="5" y="17"/>
                    <a:pt x="4" y="16"/>
                    <a:pt x="3" y="14"/>
                  </a:cubicBezTo>
                  <a:cubicBezTo>
                    <a:pt x="2" y="13"/>
                    <a:pt x="0" y="19"/>
                    <a:pt x="0" y="20"/>
                  </a:cubicBezTo>
                  <a:cubicBezTo>
                    <a:pt x="0" y="23"/>
                    <a:pt x="3" y="26"/>
                    <a:pt x="4" y="29"/>
                  </a:cubicBezTo>
                  <a:cubicBezTo>
                    <a:pt x="6" y="32"/>
                    <a:pt x="5" y="35"/>
                    <a:pt x="8" y="37"/>
                  </a:cubicBezTo>
                  <a:cubicBezTo>
                    <a:pt x="10" y="38"/>
                    <a:pt x="12" y="39"/>
                    <a:pt x="13" y="39"/>
                  </a:cubicBezTo>
                  <a:cubicBezTo>
                    <a:pt x="16" y="38"/>
                    <a:pt x="13" y="40"/>
                    <a:pt x="14" y="41"/>
                  </a:cubicBezTo>
                  <a:cubicBezTo>
                    <a:pt x="15" y="41"/>
                    <a:pt x="18" y="41"/>
                    <a:pt x="19" y="41"/>
                  </a:cubicBezTo>
                  <a:cubicBezTo>
                    <a:pt x="20" y="40"/>
                    <a:pt x="20" y="38"/>
                    <a:pt x="21" y="39"/>
                  </a:cubicBezTo>
                  <a:cubicBezTo>
                    <a:pt x="22" y="40"/>
                    <a:pt x="24" y="41"/>
                    <a:pt x="25" y="40"/>
                  </a:cubicBezTo>
                  <a:cubicBezTo>
                    <a:pt x="26" y="40"/>
                    <a:pt x="28" y="39"/>
                    <a:pt x="28" y="40"/>
                  </a:cubicBezTo>
                  <a:cubicBezTo>
                    <a:pt x="29" y="43"/>
                    <a:pt x="27" y="45"/>
                    <a:pt x="31" y="43"/>
                  </a:cubicBezTo>
                  <a:cubicBezTo>
                    <a:pt x="32" y="43"/>
                    <a:pt x="33" y="42"/>
                    <a:pt x="34" y="42"/>
                  </a:cubicBezTo>
                  <a:cubicBezTo>
                    <a:pt x="35" y="42"/>
                    <a:pt x="36" y="43"/>
                    <a:pt x="36" y="43"/>
                  </a:cubicBezTo>
                  <a:cubicBezTo>
                    <a:pt x="37" y="41"/>
                    <a:pt x="35" y="39"/>
                    <a:pt x="37" y="37"/>
                  </a:cubicBezTo>
                  <a:cubicBezTo>
                    <a:pt x="38" y="36"/>
                    <a:pt x="37" y="35"/>
                    <a:pt x="37" y="33"/>
                  </a:cubicBezTo>
                  <a:cubicBezTo>
                    <a:pt x="37" y="32"/>
                    <a:pt x="38" y="31"/>
                    <a:pt x="39" y="30"/>
                  </a:cubicBezTo>
                  <a:cubicBezTo>
                    <a:pt x="41" y="28"/>
                    <a:pt x="43" y="27"/>
                    <a:pt x="42" y="24"/>
                  </a:cubicBezTo>
                  <a:cubicBezTo>
                    <a:pt x="42" y="22"/>
                    <a:pt x="45" y="18"/>
                    <a:pt x="47" y="19"/>
                  </a:cubicBezTo>
                  <a:cubicBezTo>
                    <a:pt x="48" y="20"/>
                    <a:pt x="51" y="19"/>
                    <a:pt x="49" y="18"/>
                  </a:cubicBezTo>
                  <a:cubicBezTo>
                    <a:pt x="48" y="16"/>
                    <a:pt x="45" y="15"/>
                    <a:pt x="45" y="13"/>
                  </a:cubicBezTo>
                  <a:cubicBezTo>
                    <a:pt x="45" y="11"/>
                    <a:pt x="43" y="9"/>
                    <a:pt x="42" y="7"/>
                  </a:cubicBezTo>
                  <a:cubicBezTo>
                    <a:pt x="41" y="4"/>
                    <a:pt x="44" y="7"/>
                    <a:pt x="44" y="6"/>
                  </a:cubicBezTo>
                  <a:cubicBezTo>
                    <a:pt x="45" y="5"/>
                    <a:pt x="41" y="4"/>
                    <a:pt x="44" y="3"/>
                  </a:cubicBezTo>
                  <a:cubicBezTo>
                    <a:pt x="40" y="2"/>
                    <a:pt x="34" y="0"/>
                    <a:pt x="33" y="5"/>
                  </a:cubicBezTo>
                  <a:cubicBezTo>
                    <a:pt x="32" y="7"/>
                    <a:pt x="34" y="3"/>
                    <a:pt x="33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6" name="Freeform 710">
              <a:extLst>
                <a:ext uri="{FF2B5EF4-FFF2-40B4-BE49-F238E27FC236}">
                  <a16:creationId xmlns:a16="http://schemas.microsoft.com/office/drawing/2014/main" id="{F0EDA211-0AEC-4083-B44D-B9877745E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7051" y="4358851"/>
              <a:ext cx="229360" cy="149721"/>
            </a:xfrm>
            <a:custGeom>
              <a:avLst/>
              <a:gdLst>
                <a:gd name="T0" fmla="*/ 45 w 49"/>
                <a:gd name="T1" fmla="*/ 10 h 32"/>
                <a:gd name="T2" fmla="*/ 47 w 49"/>
                <a:gd name="T3" fmla="*/ 8 h 32"/>
                <a:gd name="T4" fmla="*/ 43 w 49"/>
                <a:gd name="T5" fmla="*/ 7 h 32"/>
                <a:gd name="T6" fmla="*/ 42 w 49"/>
                <a:gd name="T7" fmla="*/ 6 h 32"/>
                <a:gd name="T8" fmla="*/ 41 w 49"/>
                <a:gd name="T9" fmla="*/ 6 h 32"/>
                <a:gd name="T10" fmla="*/ 41 w 49"/>
                <a:gd name="T11" fmla="*/ 4 h 32"/>
                <a:gd name="T12" fmla="*/ 39 w 49"/>
                <a:gd name="T13" fmla="*/ 2 h 32"/>
                <a:gd name="T14" fmla="*/ 37 w 49"/>
                <a:gd name="T15" fmla="*/ 2 h 32"/>
                <a:gd name="T16" fmla="*/ 36 w 49"/>
                <a:gd name="T17" fmla="*/ 1 h 32"/>
                <a:gd name="T18" fmla="*/ 32 w 49"/>
                <a:gd name="T19" fmla="*/ 6 h 32"/>
                <a:gd name="T20" fmla="*/ 30 w 49"/>
                <a:gd name="T21" fmla="*/ 8 h 32"/>
                <a:gd name="T22" fmla="*/ 29 w 49"/>
                <a:gd name="T23" fmla="*/ 9 h 32"/>
                <a:gd name="T24" fmla="*/ 29 w 49"/>
                <a:gd name="T25" fmla="*/ 10 h 32"/>
                <a:gd name="T26" fmla="*/ 25 w 49"/>
                <a:gd name="T27" fmla="*/ 12 h 32"/>
                <a:gd name="T28" fmla="*/ 25 w 49"/>
                <a:gd name="T29" fmla="*/ 15 h 32"/>
                <a:gd name="T30" fmla="*/ 27 w 49"/>
                <a:gd name="T31" fmla="*/ 14 h 32"/>
                <a:gd name="T32" fmla="*/ 29 w 49"/>
                <a:gd name="T33" fmla="*/ 13 h 32"/>
                <a:gd name="T34" fmla="*/ 28 w 49"/>
                <a:gd name="T35" fmla="*/ 11 h 32"/>
                <a:gd name="T36" fmla="*/ 29 w 49"/>
                <a:gd name="T37" fmla="*/ 13 h 32"/>
                <a:gd name="T38" fmla="*/ 26 w 49"/>
                <a:gd name="T39" fmla="*/ 14 h 32"/>
                <a:gd name="T40" fmla="*/ 23 w 49"/>
                <a:gd name="T41" fmla="*/ 13 h 32"/>
                <a:gd name="T42" fmla="*/ 14 w 49"/>
                <a:gd name="T43" fmla="*/ 20 h 32"/>
                <a:gd name="T44" fmla="*/ 9 w 49"/>
                <a:gd name="T45" fmla="*/ 23 h 32"/>
                <a:gd name="T46" fmla="*/ 7 w 49"/>
                <a:gd name="T47" fmla="*/ 26 h 32"/>
                <a:gd name="T48" fmla="*/ 9 w 49"/>
                <a:gd name="T49" fmla="*/ 28 h 32"/>
                <a:gd name="T50" fmla="*/ 0 w 49"/>
                <a:gd name="T51" fmla="*/ 26 h 32"/>
                <a:gd name="T52" fmla="*/ 5 w 49"/>
                <a:gd name="T53" fmla="*/ 32 h 32"/>
                <a:gd name="T54" fmla="*/ 7 w 49"/>
                <a:gd name="T55" fmla="*/ 31 h 32"/>
                <a:gd name="T56" fmla="*/ 12 w 49"/>
                <a:gd name="T57" fmla="*/ 30 h 32"/>
                <a:gd name="T58" fmla="*/ 20 w 49"/>
                <a:gd name="T59" fmla="*/ 29 h 32"/>
                <a:gd name="T60" fmla="*/ 27 w 49"/>
                <a:gd name="T61" fmla="*/ 24 h 32"/>
                <a:gd name="T62" fmla="*/ 30 w 49"/>
                <a:gd name="T63" fmla="*/ 18 h 32"/>
                <a:gd name="T64" fmla="*/ 34 w 49"/>
                <a:gd name="T65" fmla="*/ 14 h 32"/>
                <a:gd name="T66" fmla="*/ 43 w 49"/>
                <a:gd name="T67" fmla="*/ 14 h 32"/>
                <a:gd name="T68" fmla="*/ 45 w 49"/>
                <a:gd name="T69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" h="32">
                  <a:moveTo>
                    <a:pt x="45" y="10"/>
                  </a:moveTo>
                  <a:cubicBezTo>
                    <a:pt x="48" y="10"/>
                    <a:pt x="49" y="9"/>
                    <a:pt x="47" y="8"/>
                  </a:cubicBezTo>
                  <a:cubicBezTo>
                    <a:pt x="45" y="7"/>
                    <a:pt x="45" y="6"/>
                    <a:pt x="43" y="7"/>
                  </a:cubicBezTo>
                  <a:cubicBezTo>
                    <a:pt x="42" y="8"/>
                    <a:pt x="43" y="7"/>
                    <a:pt x="42" y="6"/>
                  </a:cubicBezTo>
                  <a:cubicBezTo>
                    <a:pt x="42" y="6"/>
                    <a:pt x="41" y="6"/>
                    <a:pt x="41" y="6"/>
                  </a:cubicBezTo>
                  <a:cubicBezTo>
                    <a:pt x="41" y="6"/>
                    <a:pt x="41" y="4"/>
                    <a:pt x="41" y="4"/>
                  </a:cubicBezTo>
                  <a:cubicBezTo>
                    <a:pt x="40" y="3"/>
                    <a:pt x="39" y="2"/>
                    <a:pt x="39" y="2"/>
                  </a:cubicBezTo>
                  <a:cubicBezTo>
                    <a:pt x="37" y="0"/>
                    <a:pt x="38" y="1"/>
                    <a:pt x="37" y="2"/>
                  </a:cubicBezTo>
                  <a:cubicBezTo>
                    <a:pt x="36" y="3"/>
                    <a:pt x="36" y="1"/>
                    <a:pt x="36" y="1"/>
                  </a:cubicBezTo>
                  <a:cubicBezTo>
                    <a:pt x="35" y="1"/>
                    <a:pt x="32" y="5"/>
                    <a:pt x="32" y="6"/>
                  </a:cubicBezTo>
                  <a:cubicBezTo>
                    <a:pt x="31" y="6"/>
                    <a:pt x="30" y="7"/>
                    <a:pt x="30" y="8"/>
                  </a:cubicBezTo>
                  <a:cubicBezTo>
                    <a:pt x="29" y="8"/>
                    <a:pt x="29" y="9"/>
                    <a:pt x="29" y="9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1"/>
                    <a:pt x="26" y="11"/>
                    <a:pt x="25" y="12"/>
                  </a:cubicBezTo>
                  <a:cubicBezTo>
                    <a:pt x="22" y="12"/>
                    <a:pt x="23" y="14"/>
                    <a:pt x="25" y="15"/>
                  </a:cubicBezTo>
                  <a:cubicBezTo>
                    <a:pt x="27" y="17"/>
                    <a:pt x="26" y="15"/>
                    <a:pt x="27" y="14"/>
                  </a:cubicBezTo>
                  <a:cubicBezTo>
                    <a:pt x="27" y="13"/>
                    <a:pt x="29" y="13"/>
                    <a:pt x="29" y="13"/>
                  </a:cubicBezTo>
                  <a:cubicBezTo>
                    <a:pt x="29" y="13"/>
                    <a:pt x="28" y="12"/>
                    <a:pt x="28" y="11"/>
                  </a:cubicBezTo>
                  <a:cubicBezTo>
                    <a:pt x="28" y="12"/>
                    <a:pt x="29" y="13"/>
                    <a:pt x="29" y="13"/>
                  </a:cubicBezTo>
                  <a:cubicBezTo>
                    <a:pt x="29" y="13"/>
                    <a:pt x="27" y="13"/>
                    <a:pt x="26" y="14"/>
                  </a:cubicBezTo>
                  <a:cubicBezTo>
                    <a:pt x="26" y="17"/>
                    <a:pt x="24" y="14"/>
                    <a:pt x="23" y="13"/>
                  </a:cubicBezTo>
                  <a:cubicBezTo>
                    <a:pt x="20" y="16"/>
                    <a:pt x="18" y="19"/>
                    <a:pt x="14" y="20"/>
                  </a:cubicBezTo>
                  <a:cubicBezTo>
                    <a:pt x="12" y="21"/>
                    <a:pt x="10" y="21"/>
                    <a:pt x="9" y="23"/>
                  </a:cubicBezTo>
                  <a:cubicBezTo>
                    <a:pt x="8" y="24"/>
                    <a:pt x="8" y="25"/>
                    <a:pt x="7" y="26"/>
                  </a:cubicBezTo>
                  <a:cubicBezTo>
                    <a:pt x="7" y="27"/>
                    <a:pt x="9" y="28"/>
                    <a:pt x="9" y="28"/>
                  </a:cubicBezTo>
                  <a:cubicBezTo>
                    <a:pt x="8" y="29"/>
                    <a:pt x="1" y="26"/>
                    <a:pt x="0" y="26"/>
                  </a:cubicBezTo>
                  <a:cubicBezTo>
                    <a:pt x="1" y="28"/>
                    <a:pt x="3" y="31"/>
                    <a:pt x="5" y="32"/>
                  </a:cubicBezTo>
                  <a:cubicBezTo>
                    <a:pt x="6" y="32"/>
                    <a:pt x="7" y="31"/>
                    <a:pt x="7" y="31"/>
                  </a:cubicBezTo>
                  <a:cubicBezTo>
                    <a:pt x="9" y="30"/>
                    <a:pt x="12" y="31"/>
                    <a:pt x="12" y="30"/>
                  </a:cubicBezTo>
                  <a:cubicBezTo>
                    <a:pt x="15" y="27"/>
                    <a:pt x="17" y="28"/>
                    <a:pt x="20" y="29"/>
                  </a:cubicBezTo>
                  <a:cubicBezTo>
                    <a:pt x="23" y="29"/>
                    <a:pt x="26" y="27"/>
                    <a:pt x="27" y="24"/>
                  </a:cubicBezTo>
                  <a:cubicBezTo>
                    <a:pt x="28" y="22"/>
                    <a:pt x="29" y="20"/>
                    <a:pt x="30" y="18"/>
                  </a:cubicBezTo>
                  <a:cubicBezTo>
                    <a:pt x="30" y="15"/>
                    <a:pt x="31" y="14"/>
                    <a:pt x="34" y="14"/>
                  </a:cubicBezTo>
                  <a:cubicBezTo>
                    <a:pt x="37" y="14"/>
                    <a:pt x="40" y="15"/>
                    <a:pt x="43" y="14"/>
                  </a:cubicBezTo>
                  <a:cubicBezTo>
                    <a:pt x="47" y="13"/>
                    <a:pt x="40" y="10"/>
                    <a:pt x="45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7" name="Freeform 711">
              <a:extLst>
                <a:ext uri="{FF2B5EF4-FFF2-40B4-BE49-F238E27FC236}">
                  <a16:creationId xmlns:a16="http://schemas.microsoft.com/office/drawing/2014/main" id="{52B9A6BF-668E-4329-9014-0638C1314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0370" y="3839607"/>
              <a:ext cx="79638" cy="46190"/>
            </a:xfrm>
            <a:custGeom>
              <a:avLst/>
              <a:gdLst>
                <a:gd name="T0" fmla="*/ 2 w 17"/>
                <a:gd name="T1" fmla="*/ 8 h 10"/>
                <a:gd name="T2" fmla="*/ 7 w 17"/>
                <a:gd name="T3" fmla="*/ 9 h 10"/>
                <a:gd name="T4" fmla="*/ 12 w 17"/>
                <a:gd name="T5" fmla="*/ 9 h 10"/>
                <a:gd name="T6" fmla="*/ 16 w 17"/>
                <a:gd name="T7" fmla="*/ 8 h 10"/>
                <a:gd name="T8" fmla="*/ 15 w 17"/>
                <a:gd name="T9" fmla="*/ 3 h 10"/>
                <a:gd name="T10" fmla="*/ 10 w 17"/>
                <a:gd name="T11" fmla="*/ 3 h 10"/>
                <a:gd name="T12" fmla="*/ 6 w 17"/>
                <a:gd name="T13" fmla="*/ 1 h 10"/>
                <a:gd name="T14" fmla="*/ 2 w 17"/>
                <a:gd name="T15" fmla="*/ 8 h 10"/>
                <a:gd name="T16" fmla="*/ 2 w 17"/>
                <a:gd name="T17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0">
                  <a:moveTo>
                    <a:pt x="2" y="8"/>
                  </a:moveTo>
                  <a:cubicBezTo>
                    <a:pt x="3" y="9"/>
                    <a:pt x="6" y="10"/>
                    <a:pt x="7" y="9"/>
                  </a:cubicBezTo>
                  <a:cubicBezTo>
                    <a:pt x="9" y="8"/>
                    <a:pt x="10" y="10"/>
                    <a:pt x="12" y="9"/>
                  </a:cubicBezTo>
                  <a:cubicBezTo>
                    <a:pt x="13" y="9"/>
                    <a:pt x="17" y="9"/>
                    <a:pt x="16" y="8"/>
                  </a:cubicBezTo>
                  <a:cubicBezTo>
                    <a:pt x="15" y="6"/>
                    <a:pt x="14" y="5"/>
                    <a:pt x="15" y="3"/>
                  </a:cubicBezTo>
                  <a:cubicBezTo>
                    <a:pt x="13" y="2"/>
                    <a:pt x="11" y="4"/>
                    <a:pt x="10" y="3"/>
                  </a:cubicBezTo>
                  <a:cubicBezTo>
                    <a:pt x="9" y="2"/>
                    <a:pt x="7" y="0"/>
                    <a:pt x="6" y="1"/>
                  </a:cubicBezTo>
                  <a:cubicBezTo>
                    <a:pt x="4" y="3"/>
                    <a:pt x="0" y="6"/>
                    <a:pt x="2" y="8"/>
                  </a:cubicBezTo>
                  <a:cubicBezTo>
                    <a:pt x="3" y="9"/>
                    <a:pt x="1" y="7"/>
                    <a:pt x="2" y="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8" name="Freeform 712">
              <a:extLst>
                <a:ext uri="{FF2B5EF4-FFF2-40B4-BE49-F238E27FC236}">
                  <a16:creationId xmlns:a16="http://schemas.microsoft.com/office/drawing/2014/main" id="{F9D73990-3AE6-499C-928A-C5457C659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201" y="3787046"/>
              <a:ext cx="173611" cy="108308"/>
            </a:xfrm>
            <a:custGeom>
              <a:avLst/>
              <a:gdLst>
                <a:gd name="T0" fmla="*/ 1 w 37"/>
                <a:gd name="T1" fmla="*/ 3 h 23"/>
                <a:gd name="T2" fmla="*/ 0 w 37"/>
                <a:gd name="T3" fmla="*/ 9 h 23"/>
                <a:gd name="T4" fmla="*/ 5 w 37"/>
                <a:gd name="T5" fmla="*/ 13 h 23"/>
                <a:gd name="T6" fmla="*/ 7 w 37"/>
                <a:gd name="T7" fmla="*/ 14 h 23"/>
                <a:gd name="T8" fmla="*/ 12 w 37"/>
                <a:gd name="T9" fmla="*/ 15 h 23"/>
                <a:gd name="T10" fmla="*/ 15 w 37"/>
                <a:gd name="T11" fmla="*/ 16 h 23"/>
                <a:gd name="T12" fmla="*/ 19 w 37"/>
                <a:gd name="T13" fmla="*/ 16 h 23"/>
                <a:gd name="T14" fmla="*/ 22 w 37"/>
                <a:gd name="T15" fmla="*/ 19 h 23"/>
                <a:gd name="T16" fmla="*/ 26 w 37"/>
                <a:gd name="T17" fmla="*/ 20 h 23"/>
                <a:gd name="T18" fmla="*/ 29 w 37"/>
                <a:gd name="T19" fmla="*/ 22 h 23"/>
                <a:gd name="T20" fmla="*/ 32 w 37"/>
                <a:gd name="T21" fmla="*/ 20 h 23"/>
                <a:gd name="T22" fmla="*/ 35 w 37"/>
                <a:gd name="T23" fmla="*/ 22 h 23"/>
                <a:gd name="T24" fmla="*/ 37 w 37"/>
                <a:gd name="T25" fmla="*/ 21 h 23"/>
                <a:gd name="T26" fmla="*/ 37 w 37"/>
                <a:gd name="T27" fmla="*/ 18 h 23"/>
                <a:gd name="T28" fmla="*/ 37 w 37"/>
                <a:gd name="T29" fmla="*/ 14 h 23"/>
                <a:gd name="T30" fmla="*/ 32 w 37"/>
                <a:gd name="T31" fmla="*/ 14 h 23"/>
                <a:gd name="T32" fmla="*/ 31 w 37"/>
                <a:gd name="T33" fmla="*/ 13 h 23"/>
                <a:gd name="T34" fmla="*/ 28 w 37"/>
                <a:gd name="T35" fmla="*/ 13 h 23"/>
                <a:gd name="T36" fmla="*/ 26 w 37"/>
                <a:gd name="T37" fmla="*/ 12 h 23"/>
                <a:gd name="T38" fmla="*/ 24 w 37"/>
                <a:gd name="T39" fmla="*/ 12 h 23"/>
                <a:gd name="T40" fmla="*/ 20 w 37"/>
                <a:gd name="T41" fmla="*/ 10 h 23"/>
                <a:gd name="T42" fmla="*/ 18 w 37"/>
                <a:gd name="T43" fmla="*/ 8 h 23"/>
                <a:gd name="T44" fmla="*/ 16 w 37"/>
                <a:gd name="T45" fmla="*/ 7 h 23"/>
                <a:gd name="T46" fmla="*/ 10 w 37"/>
                <a:gd name="T47" fmla="*/ 2 h 23"/>
                <a:gd name="T48" fmla="*/ 8 w 37"/>
                <a:gd name="T49" fmla="*/ 0 h 23"/>
                <a:gd name="T50" fmla="*/ 5 w 37"/>
                <a:gd name="T51" fmla="*/ 2 h 23"/>
                <a:gd name="T52" fmla="*/ 4 w 37"/>
                <a:gd name="T53" fmla="*/ 2 h 23"/>
                <a:gd name="T54" fmla="*/ 1 w 37"/>
                <a:gd name="T55" fmla="*/ 3 h 23"/>
                <a:gd name="T56" fmla="*/ 1 w 37"/>
                <a:gd name="T5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7" h="23">
                  <a:moveTo>
                    <a:pt x="1" y="3"/>
                  </a:moveTo>
                  <a:cubicBezTo>
                    <a:pt x="0" y="4"/>
                    <a:pt x="0" y="8"/>
                    <a:pt x="0" y="9"/>
                  </a:cubicBezTo>
                  <a:cubicBezTo>
                    <a:pt x="1" y="10"/>
                    <a:pt x="4" y="11"/>
                    <a:pt x="5" y="13"/>
                  </a:cubicBezTo>
                  <a:cubicBezTo>
                    <a:pt x="6" y="13"/>
                    <a:pt x="7" y="14"/>
                    <a:pt x="7" y="14"/>
                  </a:cubicBezTo>
                  <a:cubicBezTo>
                    <a:pt x="9" y="15"/>
                    <a:pt x="10" y="14"/>
                    <a:pt x="12" y="15"/>
                  </a:cubicBezTo>
                  <a:cubicBezTo>
                    <a:pt x="13" y="15"/>
                    <a:pt x="14" y="16"/>
                    <a:pt x="15" y="16"/>
                  </a:cubicBezTo>
                  <a:cubicBezTo>
                    <a:pt x="16" y="16"/>
                    <a:pt x="18" y="16"/>
                    <a:pt x="19" y="16"/>
                  </a:cubicBezTo>
                  <a:cubicBezTo>
                    <a:pt x="20" y="17"/>
                    <a:pt x="21" y="18"/>
                    <a:pt x="22" y="19"/>
                  </a:cubicBezTo>
                  <a:cubicBezTo>
                    <a:pt x="23" y="19"/>
                    <a:pt x="25" y="19"/>
                    <a:pt x="26" y="20"/>
                  </a:cubicBezTo>
                  <a:cubicBezTo>
                    <a:pt x="27" y="20"/>
                    <a:pt x="28" y="22"/>
                    <a:pt x="29" y="22"/>
                  </a:cubicBezTo>
                  <a:cubicBezTo>
                    <a:pt x="30" y="22"/>
                    <a:pt x="31" y="20"/>
                    <a:pt x="32" y="20"/>
                  </a:cubicBezTo>
                  <a:cubicBezTo>
                    <a:pt x="33" y="21"/>
                    <a:pt x="33" y="23"/>
                    <a:pt x="35" y="22"/>
                  </a:cubicBezTo>
                  <a:cubicBezTo>
                    <a:pt x="35" y="22"/>
                    <a:pt x="37" y="21"/>
                    <a:pt x="37" y="21"/>
                  </a:cubicBezTo>
                  <a:cubicBezTo>
                    <a:pt x="37" y="20"/>
                    <a:pt x="37" y="19"/>
                    <a:pt x="37" y="18"/>
                  </a:cubicBezTo>
                  <a:cubicBezTo>
                    <a:pt x="36" y="17"/>
                    <a:pt x="37" y="16"/>
                    <a:pt x="37" y="14"/>
                  </a:cubicBezTo>
                  <a:cubicBezTo>
                    <a:pt x="35" y="14"/>
                    <a:pt x="34" y="15"/>
                    <a:pt x="32" y="14"/>
                  </a:cubicBezTo>
                  <a:cubicBezTo>
                    <a:pt x="32" y="14"/>
                    <a:pt x="31" y="13"/>
                    <a:pt x="31" y="13"/>
                  </a:cubicBezTo>
                  <a:cubicBezTo>
                    <a:pt x="30" y="13"/>
                    <a:pt x="29" y="14"/>
                    <a:pt x="28" y="13"/>
                  </a:cubicBezTo>
                  <a:cubicBezTo>
                    <a:pt x="28" y="13"/>
                    <a:pt x="27" y="12"/>
                    <a:pt x="26" y="12"/>
                  </a:cubicBezTo>
                  <a:cubicBezTo>
                    <a:pt x="25" y="12"/>
                    <a:pt x="24" y="14"/>
                    <a:pt x="24" y="12"/>
                  </a:cubicBezTo>
                  <a:cubicBezTo>
                    <a:pt x="22" y="10"/>
                    <a:pt x="21" y="11"/>
                    <a:pt x="20" y="10"/>
                  </a:cubicBezTo>
                  <a:cubicBezTo>
                    <a:pt x="19" y="9"/>
                    <a:pt x="19" y="8"/>
                    <a:pt x="18" y="8"/>
                  </a:cubicBezTo>
                  <a:cubicBezTo>
                    <a:pt x="17" y="7"/>
                    <a:pt x="16" y="7"/>
                    <a:pt x="16" y="7"/>
                  </a:cubicBezTo>
                  <a:cubicBezTo>
                    <a:pt x="14" y="6"/>
                    <a:pt x="11" y="4"/>
                    <a:pt x="10" y="2"/>
                  </a:cubicBezTo>
                  <a:cubicBezTo>
                    <a:pt x="10" y="1"/>
                    <a:pt x="9" y="0"/>
                    <a:pt x="8" y="0"/>
                  </a:cubicBezTo>
                  <a:cubicBezTo>
                    <a:pt x="6" y="0"/>
                    <a:pt x="6" y="1"/>
                    <a:pt x="5" y="2"/>
                  </a:cubicBezTo>
                  <a:cubicBezTo>
                    <a:pt x="5" y="3"/>
                    <a:pt x="4" y="2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0" y="4"/>
                    <a:pt x="2" y="3"/>
                    <a:pt x="1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9" name="Freeform 713">
              <a:extLst>
                <a:ext uri="{FF2B5EF4-FFF2-40B4-BE49-F238E27FC236}">
                  <a16:creationId xmlns:a16="http://schemas.microsoft.com/office/drawing/2014/main" id="{60BB0CB3-5D28-42F7-9DBF-3AD2F5DDB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8218" y="4180460"/>
              <a:ext cx="130606" cy="108308"/>
            </a:xfrm>
            <a:custGeom>
              <a:avLst/>
              <a:gdLst>
                <a:gd name="T0" fmla="*/ 14 w 28"/>
                <a:gd name="T1" fmla="*/ 19 h 23"/>
                <a:gd name="T2" fmla="*/ 19 w 28"/>
                <a:gd name="T3" fmla="*/ 18 h 23"/>
                <a:gd name="T4" fmla="*/ 19 w 28"/>
                <a:gd name="T5" fmla="*/ 15 h 23"/>
                <a:gd name="T6" fmla="*/ 21 w 28"/>
                <a:gd name="T7" fmla="*/ 14 h 23"/>
                <a:gd name="T8" fmla="*/ 24 w 28"/>
                <a:gd name="T9" fmla="*/ 12 h 23"/>
                <a:gd name="T10" fmla="*/ 27 w 28"/>
                <a:gd name="T11" fmla="*/ 9 h 23"/>
                <a:gd name="T12" fmla="*/ 26 w 28"/>
                <a:gd name="T13" fmla="*/ 1 h 23"/>
                <a:gd name="T14" fmla="*/ 22 w 28"/>
                <a:gd name="T15" fmla="*/ 1 h 23"/>
                <a:gd name="T16" fmla="*/ 19 w 28"/>
                <a:gd name="T17" fmla="*/ 2 h 23"/>
                <a:gd name="T18" fmla="*/ 17 w 28"/>
                <a:gd name="T19" fmla="*/ 2 h 23"/>
                <a:gd name="T20" fmla="*/ 3 w 28"/>
                <a:gd name="T21" fmla="*/ 3 h 23"/>
                <a:gd name="T22" fmla="*/ 0 w 28"/>
                <a:gd name="T23" fmla="*/ 7 h 23"/>
                <a:gd name="T24" fmla="*/ 1 w 28"/>
                <a:gd name="T25" fmla="*/ 10 h 23"/>
                <a:gd name="T26" fmla="*/ 3 w 28"/>
                <a:gd name="T27" fmla="*/ 14 h 23"/>
                <a:gd name="T28" fmla="*/ 5 w 28"/>
                <a:gd name="T29" fmla="*/ 18 h 23"/>
                <a:gd name="T30" fmla="*/ 6 w 28"/>
                <a:gd name="T31" fmla="*/ 19 h 23"/>
                <a:gd name="T32" fmla="*/ 7 w 28"/>
                <a:gd name="T33" fmla="*/ 21 h 23"/>
                <a:gd name="T34" fmla="*/ 8 w 28"/>
                <a:gd name="T35" fmla="*/ 23 h 23"/>
                <a:gd name="T36" fmla="*/ 14 w 28"/>
                <a:gd name="T37" fmla="*/ 19 h 23"/>
                <a:gd name="T38" fmla="*/ 14 w 28"/>
                <a:gd name="T39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" h="23">
                  <a:moveTo>
                    <a:pt x="14" y="19"/>
                  </a:moveTo>
                  <a:cubicBezTo>
                    <a:pt x="14" y="18"/>
                    <a:pt x="20" y="20"/>
                    <a:pt x="19" y="18"/>
                  </a:cubicBezTo>
                  <a:cubicBezTo>
                    <a:pt x="19" y="18"/>
                    <a:pt x="18" y="15"/>
                    <a:pt x="19" y="15"/>
                  </a:cubicBezTo>
                  <a:cubicBezTo>
                    <a:pt x="20" y="15"/>
                    <a:pt x="21" y="16"/>
                    <a:pt x="21" y="14"/>
                  </a:cubicBezTo>
                  <a:cubicBezTo>
                    <a:pt x="21" y="12"/>
                    <a:pt x="23" y="13"/>
                    <a:pt x="24" y="12"/>
                  </a:cubicBezTo>
                  <a:cubicBezTo>
                    <a:pt x="26" y="12"/>
                    <a:pt x="26" y="10"/>
                    <a:pt x="27" y="9"/>
                  </a:cubicBezTo>
                  <a:cubicBezTo>
                    <a:pt x="28" y="7"/>
                    <a:pt x="25" y="2"/>
                    <a:pt x="26" y="1"/>
                  </a:cubicBezTo>
                  <a:cubicBezTo>
                    <a:pt x="24" y="2"/>
                    <a:pt x="24" y="2"/>
                    <a:pt x="22" y="1"/>
                  </a:cubicBezTo>
                  <a:cubicBezTo>
                    <a:pt x="21" y="0"/>
                    <a:pt x="19" y="2"/>
                    <a:pt x="19" y="2"/>
                  </a:cubicBezTo>
                  <a:cubicBezTo>
                    <a:pt x="19" y="4"/>
                    <a:pt x="17" y="2"/>
                    <a:pt x="17" y="2"/>
                  </a:cubicBezTo>
                  <a:cubicBezTo>
                    <a:pt x="13" y="1"/>
                    <a:pt x="6" y="0"/>
                    <a:pt x="3" y="3"/>
                  </a:cubicBezTo>
                  <a:cubicBezTo>
                    <a:pt x="2" y="4"/>
                    <a:pt x="0" y="5"/>
                    <a:pt x="0" y="7"/>
                  </a:cubicBezTo>
                  <a:cubicBezTo>
                    <a:pt x="0" y="8"/>
                    <a:pt x="1" y="9"/>
                    <a:pt x="1" y="10"/>
                  </a:cubicBezTo>
                  <a:cubicBezTo>
                    <a:pt x="3" y="11"/>
                    <a:pt x="3" y="13"/>
                    <a:pt x="3" y="14"/>
                  </a:cubicBezTo>
                  <a:cubicBezTo>
                    <a:pt x="4" y="16"/>
                    <a:pt x="4" y="17"/>
                    <a:pt x="5" y="18"/>
                  </a:cubicBezTo>
                  <a:cubicBezTo>
                    <a:pt x="5" y="19"/>
                    <a:pt x="6" y="18"/>
                    <a:pt x="6" y="19"/>
                  </a:cubicBezTo>
                  <a:cubicBezTo>
                    <a:pt x="7" y="19"/>
                    <a:pt x="6" y="20"/>
                    <a:pt x="7" y="21"/>
                  </a:cubicBezTo>
                  <a:cubicBezTo>
                    <a:pt x="9" y="21"/>
                    <a:pt x="8" y="22"/>
                    <a:pt x="8" y="23"/>
                  </a:cubicBezTo>
                  <a:cubicBezTo>
                    <a:pt x="8" y="22"/>
                    <a:pt x="14" y="20"/>
                    <a:pt x="14" y="19"/>
                  </a:cubicBezTo>
                  <a:cubicBezTo>
                    <a:pt x="14" y="19"/>
                    <a:pt x="14" y="20"/>
                    <a:pt x="14" y="1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0" name="Freeform 714">
              <a:extLst>
                <a:ext uri="{FF2B5EF4-FFF2-40B4-BE49-F238E27FC236}">
                  <a16:creationId xmlns:a16="http://schemas.microsoft.com/office/drawing/2014/main" id="{E6E67FA1-A9B6-4C71-BF21-F92956EC1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7249" y="4371593"/>
              <a:ext cx="103530" cy="122645"/>
            </a:xfrm>
            <a:custGeom>
              <a:avLst/>
              <a:gdLst>
                <a:gd name="T0" fmla="*/ 10 w 22"/>
                <a:gd name="T1" fmla="*/ 3 h 26"/>
                <a:gd name="T2" fmla="*/ 7 w 22"/>
                <a:gd name="T3" fmla="*/ 4 h 26"/>
                <a:gd name="T4" fmla="*/ 6 w 22"/>
                <a:gd name="T5" fmla="*/ 4 h 26"/>
                <a:gd name="T6" fmla="*/ 5 w 22"/>
                <a:gd name="T7" fmla="*/ 1 h 26"/>
                <a:gd name="T8" fmla="*/ 0 w 22"/>
                <a:gd name="T9" fmla="*/ 0 h 26"/>
                <a:gd name="T10" fmla="*/ 1 w 22"/>
                <a:gd name="T11" fmla="*/ 6 h 26"/>
                <a:gd name="T12" fmla="*/ 4 w 22"/>
                <a:gd name="T13" fmla="*/ 14 h 26"/>
                <a:gd name="T14" fmla="*/ 9 w 22"/>
                <a:gd name="T15" fmla="*/ 21 h 26"/>
                <a:gd name="T16" fmla="*/ 19 w 22"/>
                <a:gd name="T17" fmla="*/ 26 h 26"/>
                <a:gd name="T18" fmla="*/ 20 w 22"/>
                <a:gd name="T19" fmla="*/ 23 h 26"/>
                <a:gd name="T20" fmla="*/ 16 w 22"/>
                <a:gd name="T21" fmla="*/ 14 h 26"/>
                <a:gd name="T22" fmla="*/ 16 w 22"/>
                <a:gd name="T23" fmla="*/ 6 h 26"/>
                <a:gd name="T24" fmla="*/ 10 w 22"/>
                <a:gd name="T25" fmla="*/ 3 h 26"/>
                <a:gd name="T26" fmla="*/ 10 w 22"/>
                <a:gd name="T27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26">
                  <a:moveTo>
                    <a:pt x="10" y="3"/>
                  </a:moveTo>
                  <a:cubicBezTo>
                    <a:pt x="9" y="3"/>
                    <a:pt x="8" y="4"/>
                    <a:pt x="7" y="4"/>
                  </a:cubicBezTo>
                  <a:cubicBezTo>
                    <a:pt x="7" y="3"/>
                    <a:pt x="6" y="4"/>
                    <a:pt x="6" y="4"/>
                  </a:cubicBezTo>
                  <a:cubicBezTo>
                    <a:pt x="5" y="4"/>
                    <a:pt x="5" y="2"/>
                    <a:pt x="5" y="1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1" y="1"/>
                    <a:pt x="1" y="4"/>
                    <a:pt x="1" y="6"/>
                  </a:cubicBezTo>
                  <a:cubicBezTo>
                    <a:pt x="2" y="8"/>
                    <a:pt x="3" y="11"/>
                    <a:pt x="4" y="14"/>
                  </a:cubicBezTo>
                  <a:cubicBezTo>
                    <a:pt x="6" y="16"/>
                    <a:pt x="7" y="19"/>
                    <a:pt x="9" y="21"/>
                  </a:cubicBezTo>
                  <a:cubicBezTo>
                    <a:pt x="12" y="22"/>
                    <a:pt x="15" y="26"/>
                    <a:pt x="19" y="26"/>
                  </a:cubicBezTo>
                  <a:cubicBezTo>
                    <a:pt x="22" y="26"/>
                    <a:pt x="21" y="25"/>
                    <a:pt x="20" y="23"/>
                  </a:cubicBezTo>
                  <a:cubicBezTo>
                    <a:pt x="18" y="20"/>
                    <a:pt x="16" y="18"/>
                    <a:pt x="16" y="14"/>
                  </a:cubicBezTo>
                  <a:cubicBezTo>
                    <a:pt x="16" y="11"/>
                    <a:pt x="18" y="9"/>
                    <a:pt x="16" y="6"/>
                  </a:cubicBezTo>
                  <a:cubicBezTo>
                    <a:pt x="15" y="5"/>
                    <a:pt x="11" y="0"/>
                    <a:pt x="10" y="3"/>
                  </a:cubicBezTo>
                  <a:cubicBezTo>
                    <a:pt x="9" y="4"/>
                    <a:pt x="10" y="2"/>
                    <a:pt x="10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1" name="Freeform 715">
              <a:extLst>
                <a:ext uri="{FF2B5EF4-FFF2-40B4-BE49-F238E27FC236}">
                  <a16:creationId xmlns:a16="http://schemas.microsoft.com/office/drawing/2014/main" id="{54D36463-8333-44E2-B3F9-8A091FF72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4294" y="3132416"/>
              <a:ext cx="1400048" cy="912659"/>
            </a:xfrm>
            <a:custGeom>
              <a:avLst/>
              <a:gdLst>
                <a:gd name="T0" fmla="*/ 279 w 300"/>
                <a:gd name="T1" fmla="*/ 37 h 195"/>
                <a:gd name="T2" fmla="*/ 244 w 300"/>
                <a:gd name="T3" fmla="*/ 1 h 195"/>
                <a:gd name="T4" fmla="*/ 223 w 300"/>
                <a:gd name="T5" fmla="*/ 18 h 195"/>
                <a:gd name="T6" fmla="*/ 214 w 300"/>
                <a:gd name="T7" fmla="*/ 27 h 195"/>
                <a:gd name="T8" fmla="*/ 205 w 300"/>
                <a:gd name="T9" fmla="*/ 39 h 195"/>
                <a:gd name="T10" fmla="*/ 224 w 300"/>
                <a:gd name="T11" fmla="*/ 46 h 195"/>
                <a:gd name="T12" fmla="*/ 197 w 300"/>
                <a:gd name="T13" fmla="*/ 55 h 195"/>
                <a:gd name="T14" fmla="*/ 180 w 300"/>
                <a:gd name="T15" fmla="*/ 66 h 195"/>
                <a:gd name="T16" fmla="*/ 146 w 300"/>
                <a:gd name="T17" fmla="*/ 75 h 195"/>
                <a:gd name="T18" fmla="*/ 121 w 300"/>
                <a:gd name="T19" fmla="*/ 70 h 195"/>
                <a:gd name="T20" fmla="*/ 94 w 300"/>
                <a:gd name="T21" fmla="*/ 56 h 195"/>
                <a:gd name="T22" fmla="*/ 66 w 300"/>
                <a:gd name="T23" fmla="*/ 30 h 195"/>
                <a:gd name="T24" fmla="*/ 56 w 300"/>
                <a:gd name="T25" fmla="*/ 44 h 195"/>
                <a:gd name="T26" fmla="*/ 44 w 300"/>
                <a:gd name="T27" fmla="*/ 51 h 195"/>
                <a:gd name="T28" fmla="*/ 34 w 300"/>
                <a:gd name="T29" fmla="*/ 63 h 195"/>
                <a:gd name="T30" fmla="*/ 28 w 300"/>
                <a:gd name="T31" fmla="*/ 76 h 195"/>
                <a:gd name="T32" fmla="*/ 11 w 300"/>
                <a:gd name="T33" fmla="*/ 84 h 195"/>
                <a:gd name="T34" fmla="*/ 1 w 300"/>
                <a:gd name="T35" fmla="*/ 91 h 195"/>
                <a:gd name="T36" fmla="*/ 7 w 300"/>
                <a:gd name="T37" fmla="*/ 103 h 195"/>
                <a:gd name="T38" fmla="*/ 23 w 300"/>
                <a:gd name="T39" fmla="*/ 111 h 195"/>
                <a:gd name="T40" fmla="*/ 27 w 300"/>
                <a:gd name="T41" fmla="*/ 121 h 195"/>
                <a:gd name="T42" fmla="*/ 27 w 300"/>
                <a:gd name="T43" fmla="*/ 135 h 195"/>
                <a:gd name="T44" fmla="*/ 40 w 300"/>
                <a:gd name="T45" fmla="*/ 140 h 195"/>
                <a:gd name="T46" fmla="*/ 62 w 300"/>
                <a:gd name="T47" fmla="*/ 154 h 195"/>
                <a:gd name="T48" fmla="*/ 74 w 300"/>
                <a:gd name="T49" fmla="*/ 156 h 195"/>
                <a:gd name="T50" fmla="*/ 92 w 300"/>
                <a:gd name="T51" fmla="*/ 151 h 195"/>
                <a:gd name="T52" fmla="*/ 106 w 300"/>
                <a:gd name="T53" fmla="*/ 146 h 195"/>
                <a:gd name="T54" fmla="*/ 116 w 300"/>
                <a:gd name="T55" fmla="*/ 155 h 195"/>
                <a:gd name="T56" fmla="*/ 117 w 300"/>
                <a:gd name="T57" fmla="*/ 166 h 195"/>
                <a:gd name="T58" fmla="*/ 119 w 300"/>
                <a:gd name="T59" fmla="*/ 178 h 195"/>
                <a:gd name="T60" fmla="*/ 125 w 300"/>
                <a:gd name="T61" fmla="*/ 187 h 195"/>
                <a:gd name="T62" fmla="*/ 134 w 300"/>
                <a:gd name="T63" fmla="*/ 186 h 195"/>
                <a:gd name="T64" fmla="*/ 143 w 300"/>
                <a:gd name="T65" fmla="*/ 182 h 195"/>
                <a:gd name="T66" fmla="*/ 155 w 300"/>
                <a:gd name="T67" fmla="*/ 180 h 195"/>
                <a:gd name="T68" fmla="*/ 168 w 300"/>
                <a:gd name="T69" fmla="*/ 186 h 195"/>
                <a:gd name="T70" fmla="*/ 175 w 300"/>
                <a:gd name="T71" fmla="*/ 195 h 195"/>
                <a:gd name="T72" fmla="*/ 189 w 300"/>
                <a:gd name="T73" fmla="*/ 186 h 195"/>
                <a:gd name="T74" fmla="*/ 202 w 300"/>
                <a:gd name="T75" fmla="*/ 182 h 195"/>
                <a:gd name="T76" fmla="*/ 215 w 300"/>
                <a:gd name="T77" fmla="*/ 173 h 195"/>
                <a:gd name="T78" fmla="*/ 221 w 300"/>
                <a:gd name="T79" fmla="*/ 164 h 195"/>
                <a:gd name="T80" fmla="*/ 228 w 300"/>
                <a:gd name="T81" fmla="*/ 156 h 195"/>
                <a:gd name="T82" fmla="*/ 232 w 300"/>
                <a:gd name="T83" fmla="*/ 149 h 195"/>
                <a:gd name="T84" fmla="*/ 236 w 300"/>
                <a:gd name="T85" fmla="*/ 143 h 195"/>
                <a:gd name="T86" fmla="*/ 231 w 300"/>
                <a:gd name="T87" fmla="*/ 139 h 195"/>
                <a:gd name="T88" fmla="*/ 229 w 300"/>
                <a:gd name="T89" fmla="*/ 132 h 195"/>
                <a:gd name="T90" fmla="*/ 221 w 300"/>
                <a:gd name="T91" fmla="*/ 115 h 195"/>
                <a:gd name="T92" fmla="*/ 229 w 300"/>
                <a:gd name="T93" fmla="*/ 106 h 195"/>
                <a:gd name="T94" fmla="*/ 238 w 300"/>
                <a:gd name="T95" fmla="*/ 102 h 195"/>
                <a:gd name="T96" fmla="*/ 220 w 300"/>
                <a:gd name="T97" fmla="*/ 102 h 195"/>
                <a:gd name="T98" fmla="*/ 221 w 300"/>
                <a:gd name="T99" fmla="*/ 90 h 195"/>
                <a:gd name="T100" fmla="*/ 234 w 300"/>
                <a:gd name="T101" fmla="*/ 87 h 195"/>
                <a:gd name="T102" fmla="*/ 238 w 300"/>
                <a:gd name="T103" fmla="*/ 89 h 195"/>
                <a:gd name="T104" fmla="*/ 259 w 300"/>
                <a:gd name="T105" fmla="*/ 77 h 195"/>
                <a:gd name="T106" fmla="*/ 271 w 300"/>
                <a:gd name="T107" fmla="*/ 72 h 195"/>
                <a:gd name="T108" fmla="*/ 281 w 300"/>
                <a:gd name="T109" fmla="*/ 60 h 195"/>
                <a:gd name="T110" fmla="*/ 295 w 300"/>
                <a:gd name="T111" fmla="*/ 47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00" h="195">
                  <a:moveTo>
                    <a:pt x="298" y="37"/>
                  </a:moveTo>
                  <a:cubicBezTo>
                    <a:pt x="298" y="35"/>
                    <a:pt x="294" y="36"/>
                    <a:pt x="293" y="37"/>
                  </a:cubicBezTo>
                  <a:cubicBezTo>
                    <a:pt x="291" y="37"/>
                    <a:pt x="290" y="38"/>
                    <a:pt x="288" y="39"/>
                  </a:cubicBezTo>
                  <a:cubicBezTo>
                    <a:pt x="286" y="40"/>
                    <a:pt x="279" y="40"/>
                    <a:pt x="279" y="37"/>
                  </a:cubicBezTo>
                  <a:cubicBezTo>
                    <a:pt x="277" y="33"/>
                    <a:pt x="276" y="31"/>
                    <a:pt x="272" y="29"/>
                  </a:cubicBezTo>
                  <a:cubicBezTo>
                    <a:pt x="269" y="28"/>
                    <a:pt x="263" y="28"/>
                    <a:pt x="262" y="24"/>
                  </a:cubicBezTo>
                  <a:cubicBezTo>
                    <a:pt x="261" y="18"/>
                    <a:pt x="259" y="11"/>
                    <a:pt x="255" y="6"/>
                  </a:cubicBezTo>
                  <a:cubicBezTo>
                    <a:pt x="252" y="3"/>
                    <a:pt x="248" y="3"/>
                    <a:pt x="244" y="1"/>
                  </a:cubicBezTo>
                  <a:cubicBezTo>
                    <a:pt x="240" y="0"/>
                    <a:pt x="233" y="1"/>
                    <a:pt x="229" y="3"/>
                  </a:cubicBezTo>
                  <a:cubicBezTo>
                    <a:pt x="228" y="4"/>
                    <a:pt x="226" y="5"/>
                    <a:pt x="225" y="6"/>
                  </a:cubicBezTo>
                  <a:cubicBezTo>
                    <a:pt x="225" y="7"/>
                    <a:pt x="228" y="7"/>
                    <a:pt x="228" y="8"/>
                  </a:cubicBezTo>
                  <a:cubicBezTo>
                    <a:pt x="229" y="12"/>
                    <a:pt x="224" y="15"/>
                    <a:pt x="223" y="18"/>
                  </a:cubicBezTo>
                  <a:cubicBezTo>
                    <a:pt x="222" y="19"/>
                    <a:pt x="222" y="20"/>
                    <a:pt x="222" y="21"/>
                  </a:cubicBezTo>
                  <a:cubicBezTo>
                    <a:pt x="222" y="22"/>
                    <a:pt x="222" y="22"/>
                    <a:pt x="222" y="23"/>
                  </a:cubicBezTo>
                  <a:cubicBezTo>
                    <a:pt x="222" y="25"/>
                    <a:pt x="219" y="25"/>
                    <a:pt x="217" y="26"/>
                  </a:cubicBezTo>
                  <a:cubicBezTo>
                    <a:pt x="216" y="26"/>
                    <a:pt x="215" y="27"/>
                    <a:pt x="214" y="27"/>
                  </a:cubicBezTo>
                  <a:cubicBezTo>
                    <a:pt x="213" y="27"/>
                    <a:pt x="208" y="25"/>
                    <a:pt x="208" y="25"/>
                  </a:cubicBezTo>
                  <a:cubicBezTo>
                    <a:pt x="207" y="27"/>
                    <a:pt x="206" y="30"/>
                    <a:pt x="205" y="32"/>
                  </a:cubicBezTo>
                  <a:cubicBezTo>
                    <a:pt x="205" y="33"/>
                    <a:pt x="204" y="34"/>
                    <a:pt x="204" y="35"/>
                  </a:cubicBezTo>
                  <a:cubicBezTo>
                    <a:pt x="204" y="35"/>
                    <a:pt x="202" y="41"/>
                    <a:pt x="205" y="39"/>
                  </a:cubicBezTo>
                  <a:cubicBezTo>
                    <a:pt x="206" y="38"/>
                    <a:pt x="206" y="38"/>
                    <a:pt x="208" y="38"/>
                  </a:cubicBezTo>
                  <a:cubicBezTo>
                    <a:pt x="209" y="38"/>
                    <a:pt x="211" y="40"/>
                    <a:pt x="212" y="39"/>
                  </a:cubicBezTo>
                  <a:cubicBezTo>
                    <a:pt x="216" y="36"/>
                    <a:pt x="219" y="38"/>
                    <a:pt x="222" y="42"/>
                  </a:cubicBezTo>
                  <a:cubicBezTo>
                    <a:pt x="223" y="43"/>
                    <a:pt x="225" y="45"/>
                    <a:pt x="224" y="46"/>
                  </a:cubicBezTo>
                  <a:cubicBezTo>
                    <a:pt x="224" y="46"/>
                    <a:pt x="220" y="45"/>
                    <a:pt x="219" y="45"/>
                  </a:cubicBezTo>
                  <a:cubicBezTo>
                    <a:pt x="216" y="46"/>
                    <a:pt x="212" y="46"/>
                    <a:pt x="209" y="47"/>
                  </a:cubicBezTo>
                  <a:cubicBezTo>
                    <a:pt x="206" y="48"/>
                    <a:pt x="206" y="54"/>
                    <a:pt x="202" y="54"/>
                  </a:cubicBezTo>
                  <a:cubicBezTo>
                    <a:pt x="200" y="54"/>
                    <a:pt x="198" y="53"/>
                    <a:pt x="197" y="55"/>
                  </a:cubicBezTo>
                  <a:cubicBezTo>
                    <a:pt x="196" y="56"/>
                    <a:pt x="194" y="58"/>
                    <a:pt x="192" y="58"/>
                  </a:cubicBezTo>
                  <a:cubicBezTo>
                    <a:pt x="189" y="57"/>
                    <a:pt x="183" y="53"/>
                    <a:pt x="182" y="59"/>
                  </a:cubicBezTo>
                  <a:cubicBezTo>
                    <a:pt x="182" y="61"/>
                    <a:pt x="184" y="62"/>
                    <a:pt x="184" y="63"/>
                  </a:cubicBezTo>
                  <a:cubicBezTo>
                    <a:pt x="184" y="65"/>
                    <a:pt x="181" y="65"/>
                    <a:pt x="180" y="66"/>
                  </a:cubicBezTo>
                  <a:cubicBezTo>
                    <a:pt x="177" y="69"/>
                    <a:pt x="176" y="72"/>
                    <a:pt x="172" y="72"/>
                  </a:cubicBezTo>
                  <a:cubicBezTo>
                    <a:pt x="167" y="72"/>
                    <a:pt x="162" y="72"/>
                    <a:pt x="157" y="73"/>
                  </a:cubicBezTo>
                  <a:cubicBezTo>
                    <a:pt x="155" y="74"/>
                    <a:pt x="151" y="78"/>
                    <a:pt x="150" y="77"/>
                  </a:cubicBezTo>
                  <a:cubicBezTo>
                    <a:pt x="148" y="77"/>
                    <a:pt x="147" y="75"/>
                    <a:pt x="146" y="75"/>
                  </a:cubicBezTo>
                  <a:cubicBezTo>
                    <a:pt x="144" y="75"/>
                    <a:pt x="143" y="75"/>
                    <a:pt x="141" y="75"/>
                  </a:cubicBezTo>
                  <a:cubicBezTo>
                    <a:pt x="139" y="74"/>
                    <a:pt x="137" y="74"/>
                    <a:pt x="135" y="72"/>
                  </a:cubicBezTo>
                  <a:cubicBezTo>
                    <a:pt x="133" y="71"/>
                    <a:pt x="132" y="71"/>
                    <a:pt x="131" y="70"/>
                  </a:cubicBezTo>
                  <a:cubicBezTo>
                    <a:pt x="127" y="70"/>
                    <a:pt x="125" y="70"/>
                    <a:pt x="121" y="70"/>
                  </a:cubicBezTo>
                  <a:cubicBezTo>
                    <a:pt x="118" y="70"/>
                    <a:pt x="113" y="71"/>
                    <a:pt x="109" y="70"/>
                  </a:cubicBezTo>
                  <a:cubicBezTo>
                    <a:pt x="108" y="70"/>
                    <a:pt x="107" y="68"/>
                    <a:pt x="107" y="67"/>
                  </a:cubicBezTo>
                  <a:cubicBezTo>
                    <a:pt x="105" y="65"/>
                    <a:pt x="104" y="63"/>
                    <a:pt x="102" y="61"/>
                  </a:cubicBezTo>
                  <a:cubicBezTo>
                    <a:pt x="99" y="59"/>
                    <a:pt x="97" y="56"/>
                    <a:pt x="94" y="56"/>
                  </a:cubicBezTo>
                  <a:cubicBezTo>
                    <a:pt x="92" y="56"/>
                    <a:pt x="81" y="56"/>
                    <a:pt x="83" y="52"/>
                  </a:cubicBezTo>
                  <a:cubicBezTo>
                    <a:pt x="85" y="48"/>
                    <a:pt x="84" y="41"/>
                    <a:pt x="79" y="38"/>
                  </a:cubicBezTo>
                  <a:cubicBezTo>
                    <a:pt x="75" y="35"/>
                    <a:pt x="70" y="35"/>
                    <a:pt x="69" y="29"/>
                  </a:cubicBezTo>
                  <a:cubicBezTo>
                    <a:pt x="68" y="30"/>
                    <a:pt x="67" y="29"/>
                    <a:pt x="66" y="30"/>
                  </a:cubicBezTo>
                  <a:cubicBezTo>
                    <a:pt x="65" y="31"/>
                    <a:pt x="65" y="31"/>
                    <a:pt x="65" y="32"/>
                  </a:cubicBezTo>
                  <a:cubicBezTo>
                    <a:pt x="63" y="35"/>
                    <a:pt x="60" y="34"/>
                    <a:pt x="59" y="37"/>
                  </a:cubicBezTo>
                  <a:cubicBezTo>
                    <a:pt x="59" y="39"/>
                    <a:pt x="61" y="41"/>
                    <a:pt x="60" y="42"/>
                  </a:cubicBezTo>
                  <a:cubicBezTo>
                    <a:pt x="59" y="43"/>
                    <a:pt x="57" y="44"/>
                    <a:pt x="56" y="44"/>
                  </a:cubicBezTo>
                  <a:cubicBezTo>
                    <a:pt x="55" y="45"/>
                    <a:pt x="54" y="43"/>
                    <a:pt x="53" y="44"/>
                  </a:cubicBezTo>
                  <a:cubicBezTo>
                    <a:pt x="51" y="44"/>
                    <a:pt x="50" y="43"/>
                    <a:pt x="48" y="42"/>
                  </a:cubicBezTo>
                  <a:cubicBezTo>
                    <a:pt x="47" y="41"/>
                    <a:pt x="46" y="46"/>
                    <a:pt x="45" y="47"/>
                  </a:cubicBezTo>
                  <a:cubicBezTo>
                    <a:pt x="45" y="48"/>
                    <a:pt x="44" y="50"/>
                    <a:pt x="44" y="51"/>
                  </a:cubicBezTo>
                  <a:cubicBezTo>
                    <a:pt x="44" y="53"/>
                    <a:pt x="45" y="53"/>
                    <a:pt x="45" y="54"/>
                  </a:cubicBezTo>
                  <a:cubicBezTo>
                    <a:pt x="45" y="56"/>
                    <a:pt x="39" y="54"/>
                    <a:pt x="39" y="54"/>
                  </a:cubicBezTo>
                  <a:cubicBezTo>
                    <a:pt x="37" y="55"/>
                    <a:pt x="33" y="55"/>
                    <a:pt x="32" y="56"/>
                  </a:cubicBezTo>
                  <a:cubicBezTo>
                    <a:pt x="33" y="55"/>
                    <a:pt x="34" y="62"/>
                    <a:pt x="34" y="63"/>
                  </a:cubicBezTo>
                  <a:cubicBezTo>
                    <a:pt x="35" y="64"/>
                    <a:pt x="36" y="65"/>
                    <a:pt x="37" y="66"/>
                  </a:cubicBezTo>
                  <a:cubicBezTo>
                    <a:pt x="37" y="67"/>
                    <a:pt x="34" y="69"/>
                    <a:pt x="33" y="70"/>
                  </a:cubicBezTo>
                  <a:cubicBezTo>
                    <a:pt x="32" y="71"/>
                    <a:pt x="33" y="74"/>
                    <a:pt x="32" y="74"/>
                  </a:cubicBezTo>
                  <a:cubicBezTo>
                    <a:pt x="31" y="75"/>
                    <a:pt x="29" y="75"/>
                    <a:pt x="28" y="76"/>
                  </a:cubicBezTo>
                  <a:cubicBezTo>
                    <a:pt x="26" y="77"/>
                    <a:pt x="25" y="78"/>
                    <a:pt x="24" y="79"/>
                  </a:cubicBezTo>
                  <a:cubicBezTo>
                    <a:pt x="22" y="79"/>
                    <a:pt x="21" y="79"/>
                    <a:pt x="19" y="80"/>
                  </a:cubicBezTo>
                  <a:cubicBezTo>
                    <a:pt x="17" y="80"/>
                    <a:pt x="16" y="81"/>
                    <a:pt x="15" y="83"/>
                  </a:cubicBezTo>
                  <a:cubicBezTo>
                    <a:pt x="15" y="83"/>
                    <a:pt x="11" y="84"/>
                    <a:pt x="11" y="84"/>
                  </a:cubicBezTo>
                  <a:cubicBezTo>
                    <a:pt x="11" y="84"/>
                    <a:pt x="11" y="83"/>
                    <a:pt x="11" y="83"/>
                  </a:cubicBezTo>
                  <a:cubicBezTo>
                    <a:pt x="10" y="83"/>
                    <a:pt x="9" y="83"/>
                    <a:pt x="7" y="83"/>
                  </a:cubicBezTo>
                  <a:cubicBezTo>
                    <a:pt x="6" y="83"/>
                    <a:pt x="3" y="85"/>
                    <a:pt x="3" y="86"/>
                  </a:cubicBezTo>
                  <a:cubicBezTo>
                    <a:pt x="2" y="88"/>
                    <a:pt x="1" y="90"/>
                    <a:pt x="1" y="91"/>
                  </a:cubicBezTo>
                  <a:cubicBezTo>
                    <a:pt x="0" y="93"/>
                    <a:pt x="3" y="95"/>
                    <a:pt x="4" y="95"/>
                  </a:cubicBezTo>
                  <a:cubicBezTo>
                    <a:pt x="7" y="95"/>
                    <a:pt x="6" y="95"/>
                    <a:pt x="7" y="98"/>
                  </a:cubicBezTo>
                  <a:cubicBezTo>
                    <a:pt x="7" y="99"/>
                    <a:pt x="8" y="99"/>
                    <a:pt x="8" y="101"/>
                  </a:cubicBezTo>
                  <a:cubicBezTo>
                    <a:pt x="8" y="101"/>
                    <a:pt x="7" y="103"/>
                    <a:pt x="7" y="103"/>
                  </a:cubicBezTo>
                  <a:cubicBezTo>
                    <a:pt x="9" y="104"/>
                    <a:pt x="10" y="104"/>
                    <a:pt x="11" y="105"/>
                  </a:cubicBezTo>
                  <a:cubicBezTo>
                    <a:pt x="13" y="107"/>
                    <a:pt x="12" y="109"/>
                    <a:pt x="14" y="110"/>
                  </a:cubicBezTo>
                  <a:cubicBezTo>
                    <a:pt x="16" y="111"/>
                    <a:pt x="18" y="112"/>
                    <a:pt x="20" y="113"/>
                  </a:cubicBezTo>
                  <a:cubicBezTo>
                    <a:pt x="21" y="113"/>
                    <a:pt x="22" y="112"/>
                    <a:pt x="23" y="111"/>
                  </a:cubicBezTo>
                  <a:cubicBezTo>
                    <a:pt x="26" y="109"/>
                    <a:pt x="31" y="110"/>
                    <a:pt x="33" y="113"/>
                  </a:cubicBezTo>
                  <a:cubicBezTo>
                    <a:pt x="34" y="115"/>
                    <a:pt x="32" y="116"/>
                    <a:pt x="31" y="117"/>
                  </a:cubicBezTo>
                  <a:cubicBezTo>
                    <a:pt x="30" y="118"/>
                    <a:pt x="30" y="118"/>
                    <a:pt x="30" y="119"/>
                  </a:cubicBezTo>
                  <a:cubicBezTo>
                    <a:pt x="29" y="121"/>
                    <a:pt x="28" y="121"/>
                    <a:pt x="27" y="121"/>
                  </a:cubicBezTo>
                  <a:cubicBezTo>
                    <a:pt x="24" y="123"/>
                    <a:pt x="32" y="126"/>
                    <a:pt x="29" y="128"/>
                  </a:cubicBezTo>
                  <a:cubicBezTo>
                    <a:pt x="28" y="130"/>
                    <a:pt x="27" y="129"/>
                    <a:pt x="25" y="129"/>
                  </a:cubicBezTo>
                  <a:cubicBezTo>
                    <a:pt x="21" y="128"/>
                    <a:pt x="26" y="132"/>
                    <a:pt x="26" y="132"/>
                  </a:cubicBezTo>
                  <a:cubicBezTo>
                    <a:pt x="26" y="134"/>
                    <a:pt x="25" y="135"/>
                    <a:pt x="27" y="135"/>
                  </a:cubicBezTo>
                  <a:cubicBezTo>
                    <a:pt x="29" y="136"/>
                    <a:pt x="29" y="137"/>
                    <a:pt x="31" y="138"/>
                  </a:cubicBezTo>
                  <a:cubicBezTo>
                    <a:pt x="33" y="138"/>
                    <a:pt x="34" y="140"/>
                    <a:pt x="36" y="141"/>
                  </a:cubicBezTo>
                  <a:cubicBezTo>
                    <a:pt x="36" y="141"/>
                    <a:pt x="37" y="142"/>
                    <a:pt x="38" y="142"/>
                  </a:cubicBezTo>
                  <a:cubicBezTo>
                    <a:pt x="39" y="142"/>
                    <a:pt x="38" y="140"/>
                    <a:pt x="40" y="140"/>
                  </a:cubicBezTo>
                  <a:cubicBezTo>
                    <a:pt x="44" y="140"/>
                    <a:pt x="46" y="147"/>
                    <a:pt x="50" y="147"/>
                  </a:cubicBezTo>
                  <a:cubicBezTo>
                    <a:pt x="52" y="147"/>
                    <a:pt x="52" y="150"/>
                    <a:pt x="54" y="150"/>
                  </a:cubicBezTo>
                  <a:cubicBezTo>
                    <a:pt x="56" y="151"/>
                    <a:pt x="57" y="153"/>
                    <a:pt x="58" y="153"/>
                  </a:cubicBezTo>
                  <a:cubicBezTo>
                    <a:pt x="60" y="151"/>
                    <a:pt x="60" y="154"/>
                    <a:pt x="62" y="154"/>
                  </a:cubicBezTo>
                  <a:cubicBezTo>
                    <a:pt x="63" y="154"/>
                    <a:pt x="63" y="153"/>
                    <a:pt x="64" y="153"/>
                  </a:cubicBezTo>
                  <a:cubicBezTo>
                    <a:pt x="65" y="153"/>
                    <a:pt x="65" y="154"/>
                    <a:pt x="66" y="155"/>
                  </a:cubicBezTo>
                  <a:cubicBezTo>
                    <a:pt x="68" y="155"/>
                    <a:pt x="70" y="155"/>
                    <a:pt x="72" y="154"/>
                  </a:cubicBezTo>
                  <a:cubicBezTo>
                    <a:pt x="75" y="153"/>
                    <a:pt x="73" y="155"/>
                    <a:pt x="74" y="156"/>
                  </a:cubicBezTo>
                  <a:cubicBezTo>
                    <a:pt x="74" y="156"/>
                    <a:pt x="76" y="153"/>
                    <a:pt x="77" y="153"/>
                  </a:cubicBezTo>
                  <a:cubicBezTo>
                    <a:pt x="78" y="152"/>
                    <a:pt x="80" y="152"/>
                    <a:pt x="81" y="153"/>
                  </a:cubicBezTo>
                  <a:cubicBezTo>
                    <a:pt x="83" y="155"/>
                    <a:pt x="85" y="153"/>
                    <a:pt x="87" y="154"/>
                  </a:cubicBezTo>
                  <a:cubicBezTo>
                    <a:pt x="89" y="155"/>
                    <a:pt x="91" y="153"/>
                    <a:pt x="92" y="151"/>
                  </a:cubicBezTo>
                  <a:cubicBezTo>
                    <a:pt x="93" y="151"/>
                    <a:pt x="93" y="150"/>
                    <a:pt x="94" y="150"/>
                  </a:cubicBezTo>
                  <a:cubicBezTo>
                    <a:pt x="95" y="149"/>
                    <a:pt x="96" y="150"/>
                    <a:pt x="97" y="149"/>
                  </a:cubicBezTo>
                  <a:cubicBezTo>
                    <a:pt x="98" y="148"/>
                    <a:pt x="99" y="146"/>
                    <a:pt x="101" y="147"/>
                  </a:cubicBezTo>
                  <a:cubicBezTo>
                    <a:pt x="103" y="148"/>
                    <a:pt x="103" y="148"/>
                    <a:pt x="106" y="146"/>
                  </a:cubicBezTo>
                  <a:cubicBezTo>
                    <a:pt x="107" y="145"/>
                    <a:pt x="109" y="148"/>
                    <a:pt x="109" y="149"/>
                  </a:cubicBezTo>
                  <a:cubicBezTo>
                    <a:pt x="108" y="151"/>
                    <a:pt x="106" y="152"/>
                    <a:pt x="108" y="152"/>
                  </a:cubicBezTo>
                  <a:cubicBezTo>
                    <a:pt x="111" y="152"/>
                    <a:pt x="111" y="152"/>
                    <a:pt x="114" y="151"/>
                  </a:cubicBezTo>
                  <a:cubicBezTo>
                    <a:pt x="115" y="151"/>
                    <a:pt x="116" y="154"/>
                    <a:pt x="116" y="155"/>
                  </a:cubicBezTo>
                  <a:cubicBezTo>
                    <a:pt x="116" y="155"/>
                    <a:pt x="116" y="157"/>
                    <a:pt x="117" y="156"/>
                  </a:cubicBezTo>
                  <a:cubicBezTo>
                    <a:pt x="117" y="156"/>
                    <a:pt x="119" y="156"/>
                    <a:pt x="119" y="157"/>
                  </a:cubicBezTo>
                  <a:cubicBezTo>
                    <a:pt x="119" y="158"/>
                    <a:pt x="117" y="159"/>
                    <a:pt x="118" y="160"/>
                  </a:cubicBezTo>
                  <a:cubicBezTo>
                    <a:pt x="119" y="162"/>
                    <a:pt x="118" y="165"/>
                    <a:pt x="117" y="166"/>
                  </a:cubicBezTo>
                  <a:cubicBezTo>
                    <a:pt x="116" y="168"/>
                    <a:pt x="114" y="169"/>
                    <a:pt x="113" y="170"/>
                  </a:cubicBezTo>
                  <a:cubicBezTo>
                    <a:pt x="113" y="171"/>
                    <a:pt x="113" y="176"/>
                    <a:pt x="112" y="175"/>
                  </a:cubicBezTo>
                  <a:cubicBezTo>
                    <a:pt x="113" y="176"/>
                    <a:pt x="119" y="173"/>
                    <a:pt x="120" y="175"/>
                  </a:cubicBezTo>
                  <a:cubicBezTo>
                    <a:pt x="120" y="175"/>
                    <a:pt x="118" y="176"/>
                    <a:pt x="119" y="178"/>
                  </a:cubicBezTo>
                  <a:cubicBezTo>
                    <a:pt x="120" y="180"/>
                    <a:pt x="123" y="180"/>
                    <a:pt x="122" y="181"/>
                  </a:cubicBezTo>
                  <a:cubicBezTo>
                    <a:pt x="122" y="182"/>
                    <a:pt x="121" y="184"/>
                    <a:pt x="121" y="185"/>
                  </a:cubicBezTo>
                  <a:cubicBezTo>
                    <a:pt x="122" y="186"/>
                    <a:pt x="125" y="185"/>
                    <a:pt x="125" y="186"/>
                  </a:cubicBezTo>
                  <a:cubicBezTo>
                    <a:pt x="125" y="186"/>
                    <a:pt x="125" y="187"/>
                    <a:pt x="125" y="187"/>
                  </a:cubicBezTo>
                  <a:cubicBezTo>
                    <a:pt x="125" y="189"/>
                    <a:pt x="126" y="188"/>
                    <a:pt x="127" y="188"/>
                  </a:cubicBezTo>
                  <a:cubicBezTo>
                    <a:pt x="128" y="188"/>
                    <a:pt x="129" y="187"/>
                    <a:pt x="130" y="188"/>
                  </a:cubicBezTo>
                  <a:cubicBezTo>
                    <a:pt x="131" y="188"/>
                    <a:pt x="132" y="189"/>
                    <a:pt x="133" y="190"/>
                  </a:cubicBezTo>
                  <a:cubicBezTo>
                    <a:pt x="135" y="191"/>
                    <a:pt x="134" y="187"/>
                    <a:pt x="134" y="186"/>
                  </a:cubicBezTo>
                  <a:cubicBezTo>
                    <a:pt x="132" y="182"/>
                    <a:pt x="134" y="184"/>
                    <a:pt x="136" y="182"/>
                  </a:cubicBezTo>
                  <a:cubicBezTo>
                    <a:pt x="138" y="181"/>
                    <a:pt x="137" y="182"/>
                    <a:pt x="139" y="183"/>
                  </a:cubicBezTo>
                  <a:cubicBezTo>
                    <a:pt x="139" y="183"/>
                    <a:pt x="141" y="182"/>
                    <a:pt x="141" y="182"/>
                  </a:cubicBezTo>
                  <a:cubicBezTo>
                    <a:pt x="141" y="183"/>
                    <a:pt x="143" y="181"/>
                    <a:pt x="143" y="182"/>
                  </a:cubicBezTo>
                  <a:cubicBezTo>
                    <a:pt x="144" y="183"/>
                    <a:pt x="144" y="184"/>
                    <a:pt x="146" y="182"/>
                  </a:cubicBezTo>
                  <a:cubicBezTo>
                    <a:pt x="147" y="181"/>
                    <a:pt x="147" y="182"/>
                    <a:pt x="148" y="181"/>
                  </a:cubicBezTo>
                  <a:cubicBezTo>
                    <a:pt x="149" y="180"/>
                    <a:pt x="149" y="178"/>
                    <a:pt x="151" y="178"/>
                  </a:cubicBezTo>
                  <a:cubicBezTo>
                    <a:pt x="152" y="178"/>
                    <a:pt x="153" y="180"/>
                    <a:pt x="155" y="180"/>
                  </a:cubicBezTo>
                  <a:cubicBezTo>
                    <a:pt x="155" y="180"/>
                    <a:pt x="159" y="181"/>
                    <a:pt x="159" y="181"/>
                  </a:cubicBezTo>
                  <a:cubicBezTo>
                    <a:pt x="159" y="182"/>
                    <a:pt x="157" y="183"/>
                    <a:pt x="157" y="184"/>
                  </a:cubicBezTo>
                  <a:cubicBezTo>
                    <a:pt x="158" y="185"/>
                    <a:pt x="160" y="186"/>
                    <a:pt x="161" y="187"/>
                  </a:cubicBezTo>
                  <a:cubicBezTo>
                    <a:pt x="163" y="188"/>
                    <a:pt x="167" y="189"/>
                    <a:pt x="168" y="186"/>
                  </a:cubicBezTo>
                  <a:cubicBezTo>
                    <a:pt x="168" y="186"/>
                    <a:pt x="170" y="188"/>
                    <a:pt x="170" y="188"/>
                  </a:cubicBezTo>
                  <a:cubicBezTo>
                    <a:pt x="171" y="189"/>
                    <a:pt x="172" y="187"/>
                    <a:pt x="174" y="188"/>
                  </a:cubicBezTo>
                  <a:cubicBezTo>
                    <a:pt x="175" y="189"/>
                    <a:pt x="173" y="190"/>
                    <a:pt x="173" y="191"/>
                  </a:cubicBezTo>
                  <a:cubicBezTo>
                    <a:pt x="173" y="192"/>
                    <a:pt x="175" y="194"/>
                    <a:pt x="175" y="195"/>
                  </a:cubicBezTo>
                  <a:cubicBezTo>
                    <a:pt x="176" y="195"/>
                    <a:pt x="177" y="194"/>
                    <a:pt x="178" y="194"/>
                  </a:cubicBezTo>
                  <a:cubicBezTo>
                    <a:pt x="178" y="193"/>
                    <a:pt x="175" y="192"/>
                    <a:pt x="176" y="191"/>
                  </a:cubicBezTo>
                  <a:cubicBezTo>
                    <a:pt x="178" y="188"/>
                    <a:pt x="180" y="188"/>
                    <a:pt x="183" y="187"/>
                  </a:cubicBezTo>
                  <a:cubicBezTo>
                    <a:pt x="185" y="186"/>
                    <a:pt x="187" y="186"/>
                    <a:pt x="189" y="186"/>
                  </a:cubicBezTo>
                  <a:cubicBezTo>
                    <a:pt x="190" y="186"/>
                    <a:pt x="190" y="184"/>
                    <a:pt x="191" y="184"/>
                  </a:cubicBezTo>
                  <a:cubicBezTo>
                    <a:pt x="193" y="184"/>
                    <a:pt x="192" y="183"/>
                    <a:pt x="192" y="182"/>
                  </a:cubicBezTo>
                  <a:cubicBezTo>
                    <a:pt x="192" y="183"/>
                    <a:pt x="196" y="182"/>
                    <a:pt x="196" y="182"/>
                  </a:cubicBezTo>
                  <a:cubicBezTo>
                    <a:pt x="198" y="181"/>
                    <a:pt x="200" y="182"/>
                    <a:pt x="202" y="182"/>
                  </a:cubicBezTo>
                  <a:cubicBezTo>
                    <a:pt x="204" y="182"/>
                    <a:pt x="205" y="181"/>
                    <a:pt x="207" y="180"/>
                  </a:cubicBezTo>
                  <a:cubicBezTo>
                    <a:pt x="208" y="180"/>
                    <a:pt x="208" y="177"/>
                    <a:pt x="209" y="177"/>
                  </a:cubicBezTo>
                  <a:cubicBezTo>
                    <a:pt x="211" y="177"/>
                    <a:pt x="212" y="176"/>
                    <a:pt x="213" y="175"/>
                  </a:cubicBezTo>
                  <a:cubicBezTo>
                    <a:pt x="214" y="175"/>
                    <a:pt x="215" y="174"/>
                    <a:pt x="215" y="173"/>
                  </a:cubicBezTo>
                  <a:cubicBezTo>
                    <a:pt x="214" y="173"/>
                    <a:pt x="218" y="172"/>
                    <a:pt x="218" y="172"/>
                  </a:cubicBezTo>
                  <a:cubicBezTo>
                    <a:pt x="219" y="171"/>
                    <a:pt x="220" y="169"/>
                    <a:pt x="221" y="168"/>
                  </a:cubicBezTo>
                  <a:cubicBezTo>
                    <a:pt x="222" y="167"/>
                    <a:pt x="222" y="167"/>
                    <a:pt x="222" y="166"/>
                  </a:cubicBezTo>
                  <a:cubicBezTo>
                    <a:pt x="223" y="164"/>
                    <a:pt x="221" y="165"/>
                    <a:pt x="221" y="164"/>
                  </a:cubicBezTo>
                  <a:cubicBezTo>
                    <a:pt x="221" y="164"/>
                    <a:pt x="226" y="164"/>
                    <a:pt x="223" y="162"/>
                  </a:cubicBezTo>
                  <a:cubicBezTo>
                    <a:pt x="222" y="161"/>
                    <a:pt x="223" y="161"/>
                    <a:pt x="224" y="161"/>
                  </a:cubicBezTo>
                  <a:cubicBezTo>
                    <a:pt x="225" y="161"/>
                    <a:pt x="225" y="160"/>
                    <a:pt x="226" y="159"/>
                  </a:cubicBezTo>
                  <a:cubicBezTo>
                    <a:pt x="227" y="158"/>
                    <a:pt x="227" y="157"/>
                    <a:pt x="228" y="156"/>
                  </a:cubicBezTo>
                  <a:cubicBezTo>
                    <a:pt x="228" y="156"/>
                    <a:pt x="228" y="154"/>
                    <a:pt x="228" y="154"/>
                  </a:cubicBezTo>
                  <a:cubicBezTo>
                    <a:pt x="229" y="153"/>
                    <a:pt x="230" y="153"/>
                    <a:pt x="231" y="152"/>
                  </a:cubicBezTo>
                  <a:cubicBezTo>
                    <a:pt x="232" y="151"/>
                    <a:pt x="231" y="150"/>
                    <a:pt x="231" y="150"/>
                  </a:cubicBezTo>
                  <a:cubicBezTo>
                    <a:pt x="231" y="149"/>
                    <a:pt x="232" y="149"/>
                    <a:pt x="232" y="149"/>
                  </a:cubicBezTo>
                  <a:cubicBezTo>
                    <a:pt x="233" y="149"/>
                    <a:pt x="232" y="147"/>
                    <a:pt x="232" y="147"/>
                  </a:cubicBezTo>
                  <a:cubicBezTo>
                    <a:pt x="232" y="147"/>
                    <a:pt x="234" y="148"/>
                    <a:pt x="234" y="147"/>
                  </a:cubicBezTo>
                  <a:cubicBezTo>
                    <a:pt x="236" y="146"/>
                    <a:pt x="234" y="146"/>
                    <a:pt x="233" y="145"/>
                  </a:cubicBezTo>
                  <a:cubicBezTo>
                    <a:pt x="233" y="145"/>
                    <a:pt x="236" y="143"/>
                    <a:pt x="236" y="143"/>
                  </a:cubicBezTo>
                  <a:cubicBezTo>
                    <a:pt x="235" y="145"/>
                    <a:pt x="232" y="142"/>
                    <a:pt x="231" y="141"/>
                  </a:cubicBezTo>
                  <a:cubicBezTo>
                    <a:pt x="231" y="141"/>
                    <a:pt x="230" y="142"/>
                    <a:pt x="229" y="142"/>
                  </a:cubicBezTo>
                  <a:cubicBezTo>
                    <a:pt x="228" y="143"/>
                    <a:pt x="227" y="141"/>
                    <a:pt x="226" y="142"/>
                  </a:cubicBezTo>
                  <a:cubicBezTo>
                    <a:pt x="228" y="141"/>
                    <a:pt x="230" y="140"/>
                    <a:pt x="231" y="139"/>
                  </a:cubicBezTo>
                  <a:cubicBezTo>
                    <a:pt x="232" y="138"/>
                    <a:pt x="235" y="138"/>
                    <a:pt x="233" y="136"/>
                  </a:cubicBezTo>
                  <a:cubicBezTo>
                    <a:pt x="231" y="135"/>
                    <a:pt x="230" y="134"/>
                    <a:pt x="228" y="132"/>
                  </a:cubicBezTo>
                  <a:cubicBezTo>
                    <a:pt x="228" y="131"/>
                    <a:pt x="223" y="133"/>
                    <a:pt x="223" y="130"/>
                  </a:cubicBezTo>
                  <a:cubicBezTo>
                    <a:pt x="223" y="132"/>
                    <a:pt x="228" y="132"/>
                    <a:pt x="229" y="132"/>
                  </a:cubicBezTo>
                  <a:cubicBezTo>
                    <a:pt x="230" y="132"/>
                    <a:pt x="233" y="135"/>
                    <a:pt x="234" y="133"/>
                  </a:cubicBezTo>
                  <a:cubicBezTo>
                    <a:pt x="235" y="131"/>
                    <a:pt x="229" y="129"/>
                    <a:pt x="229" y="127"/>
                  </a:cubicBezTo>
                  <a:cubicBezTo>
                    <a:pt x="228" y="125"/>
                    <a:pt x="228" y="121"/>
                    <a:pt x="226" y="120"/>
                  </a:cubicBezTo>
                  <a:cubicBezTo>
                    <a:pt x="225" y="118"/>
                    <a:pt x="219" y="118"/>
                    <a:pt x="221" y="115"/>
                  </a:cubicBezTo>
                  <a:cubicBezTo>
                    <a:pt x="222" y="113"/>
                    <a:pt x="223" y="112"/>
                    <a:pt x="224" y="111"/>
                  </a:cubicBezTo>
                  <a:cubicBezTo>
                    <a:pt x="226" y="109"/>
                    <a:pt x="224" y="110"/>
                    <a:pt x="225" y="109"/>
                  </a:cubicBezTo>
                  <a:cubicBezTo>
                    <a:pt x="225" y="108"/>
                    <a:pt x="228" y="109"/>
                    <a:pt x="228" y="109"/>
                  </a:cubicBezTo>
                  <a:cubicBezTo>
                    <a:pt x="229" y="108"/>
                    <a:pt x="227" y="107"/>
                    <a:pt x="229" y="106"/>
                  </a:cubicBezTo>
                  <a:cubicBezTo>
                    <a:pt x="231" y="106"/>
                    <a:pt x="232" y="105"/>
                    <a:pt x="233" y="104"/>
                  </a:cubicBezTo>
                  <a:cubicBezTo>
                    <a:pt x="234" y="104"/>
                    <a:pt x="235" y="104"/>
                    <a:pt x="235" y="104"/>
                  </a:cubicBezTo>
                  <a:cubicBezTo>
                    <a:pt x="236" y="104"/>
                    <a:pt x="235" y="105"/>
                    <a:pt x="236" y="105"/>
                  </a:cubicBezTo>
                  <a:cubicBezTo>
                    <a:pt x="237" y="106"/>
                    <a:pt x="238" y="103"/>
                    <a:pt x="238" y="102"/>
                  </a:cubicBezTo>
                  <a:cubicBezTo>
                    <a:pt x="236" y="100"/>
                    <a:pt x="234" y="101"/>
                    <a:pt x="233" y="101"/>
                  </a:cubicBezTo>
                  <a:cubicBezTo>
                    <a:pt x="231" y="101"/>
                    <a:pt x="230" y="99"/>
                    <a:pt x="228" y="100"/>
                  </a:cubicBezTo>
                  <a:cubicBezTo>
                    <a:pt x="227" y="100"/>
                    <a:pt x="226" y="102"/>
                    <a:pt x="224" y="102"/>
                  </a:cubicBezTo>
                  <a:cubicBezTo>
                    <a:pt x="223" y="103"/>
                    <a:pt x="221" y="103"/>
                    <a:pt x="220" y="102"/>
                  </a:cubicBezTo>
                  <a:cubicBezTo>
                    <a:pt x="219" y="101"/>
                    <a:pt x="221" y="99"/>
                    <a:pt x="220" y="98"/>
                  </a:cubicBezTo>
                  <a:cubicBezTo>
                    <a:pt x="218" y="97"/>
                    <a:pt x="210" y="97"/>
                    <a:pt x="213" y="92"/>
                  </a:cubicBezTo>
                  <a:cubicBezTo>
                    <a:pt x="214" y="91"/>
                    <a:pt x="215" y="92"/>
                    <a:pt x="217" y="92"/>
                  </a:cubicBezTo>
                  <a:cubicBezTo>
                    <a:pt x="218" y="92"/>
                    <a:pt x="220" y="91"/>
                    <a:pt x="221" y="90"/>
                  </a:cubicBezTo>
                  <a:cubicBezTo>
                    <a:pt x="223" y="87"/>
                    <a:pt x="226" y="85"/>
                    <a:pt x="229" y="83"/>
                  </a:cubicBezTo>
                  <a:cubicBezTo>
                    <a:pt x="230" y="81"/>
                    <a:pt x="231" y="81"/>
                    <a:pt x="233" y="81"/>
                  </a:cubicBezTo>
                  <a:cubicBezTo>
                    <a:pt x="233" y="82"/>
                    <a:pt x="236" y="82"/>
                    <a:pt x="236" y="83"/>
                  </a:cubicBezTo>
                  <a:cubicBezTo>
                    <a:pt x="235" y="84"/>
                    <a:pt x="235" y="86"/>
                    <a:pt x="234" y="87"/>
                  </a:cubicBezTo>
                  <a:cubicBezTo>
                    <a:pt x="233" y="87"/>
                    <a:pt x="231" y="88"/>
                    <a:pt x="231" y="89"/>
                  </a:cubicBezTo>
                  <a:cubicBezTo>
                    <a:pt x="231" y="90"/>
                    <a:pt x="234" y="90"/>
                    <a:pt x="234" y="90"/>
                  </a:cubicBezTo>
                  <a:cubicBezTo>
                    <a:pt x="234" y="90"/>
                    <a:pt x="230" y="93"/>
                    <a:pt x="231" y="93"/>
                  </a:cubicBezTo>
                  <a:cubicBezTo>
                    <a:pt x="232" y="94"/>
                    <a:pt x="237" y="89"/>
                    <a:pt x="238" y="89"/>
                  </a:cubicBezTo>
                  <a:cubicBezTo>
                    <a:pt x="240" y="88"/>
                    <a:pt x="242" y="87"/>
                    <a:pt x="244" y="87"/>
                  </a:cubicBezTo>
                  <a:cubicBezTo>
                    <a:pt x="246" y="87"/>
                    <a:pt x="246" y="87"/>
                    <a:pt x="247" y="85"/>
                  </a:cubicBezTo>
                  <a:cubicBezTo>
                    <a:pt x="249" y="84"/>
                    <a:pt x="252" y="83"/>
                    <a:pt x="254" y="81"/>
                  </a:cubicBezTo>
                  <a:cubicBezTo>
                    <a:pt x="255" y="80"/>
                    <a:pt x="257" y="77"/>
                    <a:pt x="259" y="77"/>
                  </a:cubicBezTo>
                  <a:cubicBezTo>
                    <a:pt x="260" y="76"/>
                    <a:pt x="266" y="80"/>
                    <a:pt x="266" y="77"/>
                  </a:cubicBezTo>
                  <a:cubicBezTo>
                    <a:pt x="266" y="76"/>
                    <a:pt x="265" y="75"/>
                    <a:pt x="266" y="74"/>
                  </a:cubicBezTo>
                  <a:cubicBezTo>
                    <a:pt x="267" y="74"/>
                    <a:pt x="268" y="74"/>
                    <a:pt x="269" y="74"/>
                  </a:cubicBezTo>
                  <a:cubicBezTo>
                    <a:pt x="271" y="74"/>
                    <a:pt x="270" y="73"/>
                    <a:pt x="271" y="72"/>
                  </a:cubicBezTo>
                  <a:cubicBezTo>
                    <a:pt x="273" y="71"/>
                    <a:pt x="274" y="72"/>
                    <a:pt x="274" y="70"/>
                  </a:cubicBezTo>
                  <a:cubicBezTo>
                    <a:pt x="274" y="67"/>
                    <a:pt x="277" y="70"/>
                    <a:pt x="278" y="71"/>
                  </a:cubicBezTo>
                  <a:cubicBezTo>
                    <a:pt x="278" y="69"/>
                    <a:pt x="281" y="69"/>
                    <a:pt x="281" y="67"/>
                  </a:cubicBezTo>
                  <a:cubicBezTo>
                    <a:pt x="281" y="65"/>
                    <a:pt x="282" y="62"/>
                    <a:pt x="281" y="60"/>
                  </a:cubicBezTo>
                  <a:cubicBezTo>
                    <a:pt x="279" y="57"/>
                    <a:pt x="280" y="58"/>
                    <a:pt x="282" y="56"/>
                  </a:cubicBezTo>
                  <a:cubicBezTo>
                    <a:pt x="284" y="55"/>
                    <a:pt x="285" y="54"/>
                    <a:pt x="287" y="55"/>
                  </a:cubicBezTo>
                  <a:cubicBezTo>
                    <a:pt x="290" y="56"/>
                    <a:pt x="290" y="56"/>
                    <a:pt x="291" y="53"/>
                  </a:cubicBezTo>
                  <a:cubicBezTo>
                    <a:pt x="292" y="51"/>
                    <a:pt x="294" y="50"/>
                    <a:pt x="295" y="47"/>
                  </a:cubicBezTo>
                  <a:cubicBezTo>
                    <a:pt x="295" y="45"/>
                    <a:pt x="296" y="43"/>
                    <a:pt x="298" y="41"/>
                  </a:cubicBezTo>
                  <a:cubicBezTo>
                    <a:pt x="300" y="39"/>
                    <a:pt x="298" y="39"/>
                    <a:pt x="298" y="37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2" name="Freeform 716">
              <a:extLst>
                <a:ext uri="{FF2B5EF4-FFF2-40B4-BE49-F238E27FC236}">
                  <a16:creationId xmlns:a16="http://schemas.microsoft.com/office/drawing/2014/main" id="{522F6EB0-1756-4C00-B9E4-6BFE976C07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6034" y="3178607"/>
              <a:ext cx="732675" cy="318553"/>
            </a:xfrm>
            <a:custGeom>
              <a:avLst/>
              <a:gdLst>
                <a:gd name="T0" fmla="*/ 0 w 157"/>
                <a:gd name="T1" fmla="*/ 19 h 68"/>
                <a:gd name="T2" fmla="*/ 7 w 157"/>
                <a:gd name="T3" fmla="*/ 26 h 68"/>
                <a:gd name="T4" fmla="*/ 12 w 157"/>
                <a:gd name="T5" fmla="*/ 29 h 68"/>
                <a:gd name="T6" fmla="*/ 15 w 157"/>
                <a:gd name="T7" fmla="*/ 36 h 68"/>
                <a:gd name="T8" fmla="*/ 15 w 157"/>
                <a:gd name="T9" fmla="*/ 38 h 68"/>
                <a:gd name="T10" fmla="*/ 15 w 157"/>
                <a:gd name="T11" fmla="*/ 40 h 68"/>
                <a:gd name="T12" fmla="*/ 16 w 157"/>
                <a:gd name="T13" fmla="*/ 45 h 68"/>
                <a:gd name="T14" fmla="*/ 28 w 157"/>
                <a:gd name="T15" fmla="*/ 47 h 68"/>
                <a:gd name="T16" fmla="*/ 36 w 157"/>
                <a:gd name="T17" fmla="*/ 54 h 68"/>
                <a:gd name="T18" fmla="*/ 39 w 157"/>
                <a:gd name="T19" fmla="*/ 59 h 68"/>
                <a:gd name="T20" fmla="*/ 44 w 157"/>
                <a:gd name="T21" fmla="*/ 60 h 68"/>
                <a:gd name="T22" fmla="*/ 56 w 157"/>
                <a:gd name="T23" fmla="*/ 60 h 68"/>
                <a:gd name="T24" fmla="*/ 64 w 157"/>
                <a:gd name="T25" fmla="*/ 61 h 68"/>
                <a:gd name="T26" fmla="*/ 69 w 157"/>
                <a:gd name="T27" fmla="*/ 64 h 68"/>
                <a:gd name="T28" fmla="*/ 76 w 157"/>
                <a:gd name="T29" fmla="*/ 66 h 68"/>
                <a:gd name="T30" fmla="*/ 81 w 157"/>
                <a:gd name="T31" fmla="*/ 67 h 68"/>
                <a:gd name="T32" fmla="*/ 93 w 157"/>
                <a:gd name="T33" fmla="*/ 62 h 68"/>
                <a:gd name="T34" fmla="*/ 106 w 157"/>
                <a:gd name="T35" fmla="*/ 61 h 68"/>
                <a:gd name="T36" fmla="*/ 113 w 157"/>
                <a:gd name="T37" fmla="*/ 55 h 68"/>
                <a:gd name="T38" fmla="*/ 114 w 157"/>
                <a:gd name="T39" fmla="*/ 51 h 68"/>
                <a:gd name="T40" fmla="*/ 115 w 157"/>
                <a:gd name="T41" fmla="*/ 47 h 68"/>
                <a:gd name="T42" fmla="*/ 126 w 157"/>
                <a:gd name="T43" fmla="*/ 46 h 68"/>
                <a:gd name="T44" fmla="*/ 130 w 157"/>
                <a:gd name="T45" fmla="*/ 44 h 68"/>
                <a:gd name="T46" fmla="*/ 137 w 157"/>
                <a:gd name="T47" fmla="*/ 42 h 68"/>
                <a:gd name="T48" fmla="*/ 139 w 157"/>
                <a:gd name="T49" fmla="*/ 38 h 68"/>
                <a:gd name="T50" fmla="*/ 143 w 157"/>
                <a:gd name="T51" fmla="*/ 37 h 68"/>
                <a:gd name="T52" fmla="*/ 154 w 157"/>
                <a:gd name="T53" fmla="*/ 36 h 68"/>
                <a:gd name="T54" fmla="*/ 150 w 157"/>
                <a:gd name="T55" fmla="*/ 29 h 68"/>
                <a:gd name="T56" fmla="*/ 145 w 157"/>
                <a:gd name="T57" fmla="*/ 28 h 68"/>
                <a:gd name="T58" fmla="*/ 141 w 157"/>
                <a:gd name="T59" fmla="*/ 29 h 68"/>
                <a:gd name="T60" fmla="*/ 136 w 157"/>
                <a:gd name="T61" fmla="*/ 28 h 68"/>
                <a:gd name="T62" fmla="*/ 134 w 157"/>
                <a:gd name="T63" fmla="*/ 27 h 68"/>
                <a:gd name="T64" fmla="*/ 137 w 157"/>
                <a:gd name="T65" fmla="*/ 19 h 68"/>
                <a:gd name="T66" fmla="*/ 137 w 157"/>
                <a:gd name="T67" fmla="*/ 14 h 68"/>
                <a:gd name="T68" fmla="*/ 131 w 157"/>
                <a:gd name="T69" fmla="*/ 14 h 68"/>
                <a:gd name="T70" fmla="*/ 124 w 157"/>
                <a:gd name="T71" fmla="*/ 15 h 68"/>
                <a:gd name="T72" fmla="*/ 114 w 157"/>
                <a:gd name="T73" fmla="*/ 19 h 68"/>
                <a:gd name="T74" fmla="*/ 103 w 157"/>
                <a:gd name="T75" fmla="*/ 19 h 68"/>
                <a:gd name="T76" fmla="*/ 98 w 157"/>
                <a:gd name="T77" fmla="*/ 17 h 68"/>
                <a:gd name="T78" fmla="*/ 94 w 157"/>
                <a:gd name="T79" fmla="*/ 15 h 68"/>
                <a:gd name="T80" fmla="*/ 83 w 157"/>
                <a:gd name="T81" fmla="*/ 11 h 68"/>
                <a:gd name="T82" fmla="*/ 77 w 157"/>
                <a:gd name="T83" fmla="*/ 13 h 68"/>
                <a:gd name="T84" fmla="*/ 71 w 157"/>
                <a:gd name="T85" fmla="*/ 12 h 68"/>
                <a:gd name="T86" fmla="*/ 68 w 157"/>
                <a:gd name="T87" fmla="*/ 8 h 68"/>
                <a:gd name="T88" fmla="*/ 64 w 157"/>
                <a:gd name="T89" fmla="*/ 5 h 68"/>
                <a:gd name="T90" fmla="*/ 58 w 157"/>
                <a:gd name="T91" fmla="*/ 3 h 68"/>
                <a:gd name="T92" fmla="*/ 52 w 157"/>
                <a:gd name="T93" fmla="*/ 1 h 68"/>
                <a:gd name="T94" fmla="*/ 45 w 157"/>
                <a:gd name="T95" fmla="*/ 7 h 68"/>
                <a:gd name="T96" fmla="*/ 47 w 157"/>
                <a:gd name="T97" fmla="*/ 13 h 68"/>
                <a:gd name="T98" fmla="*/ 41 w 157"/>
                <a:gd name="T99" fmla="*/ 15 h 68"/>
                <a:gd name="T100" fmla="*/ 37 w 157"/>
                <a:gd name="T101" fmla="*/ 14 h 68"/>
                <a:gd name="T102" fmla="*/ 34 w 157"/>
                <a:gd name="T103" fmla="*/ 14 h 68"/>
                <a:gd name="T104" fmla="*/ 28 w 157"/>
                <a:gd name="T105" fmla="*/ 10 h 68"/>
                <a:gd name="T106" fmla="*/ 21 w 157"/>
                <a:gd name="T107" fmla="*/ 9 h 68"/>
                <a:gd name="T108" fmla="*/ 13 w 157"/>
                <a:gd name="T109" fmla="*/ 13 h 68"/>
                <a:gd name="T110" fmla="*/ 7 w 157"/>
                <a:gd name="T111" fmla="*/ 17 h 68"/>
                <a:gd name="T112" fmla="*/ 0 w 157"/>
                <a:gd name="T113" fmla="*/ 1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" h="68">
                  <a:moveTo>
                    <a:pt x="0" y="19"/>
                  </a:moveTo>
                  <a:cubicBezTo>
                    <a:pt x="1" y="23"/>
                    <a:pt x="3" y="25"/>
                    <a:pt x="7" y="26"/>
                  </a:cubicBezTo>
                  <a:cubicBezTo>
                    <a:pt x="9" y="27"/>
                    <a:pt x="10" y="28"/>
                    <a:pt x="12" y="29"/>
                  </a:cubicBezTo>
                  <a:cubicBezTo>
                    <a:pt x="13" y="31"/>
                    <a:pt x="14" y="34"/>
                    <a:pt x="15" y="36"/>
                  </a:cubicBezTo>
                  <a:cubicBezTo>
                    <a:pt x="16" y="37"/>
                    <a:pt x="15" y="37"/>
                    <a:pt x="15" y="38"/>
                  </a:cubicBezTo>
                  <a:cubicBezTo>
                    <a:pt x="14" y="38"/>
                    <a:pt x="15" y="39"/>
                    <a:pt x="15" y="40"/>
                  </a:cubicBezTo>
                  <a:cubicBezTo>
                    <a:pt x="14" y="43"/>
                    <a:pt x="13" y="43"/>
                    <a:pt x="16" y="45"/>
                  </a:cubicBezTo>
                  <a:cubicBezTo>
                    <a:pt x="20" y="46"/>
                    <a:pt x="24" y="45"/>
                    <a:pt x="28" y="47"/>
                  </a:cubicBezTo>
                  <a:cubicBezTo>
                    <a:pt x="30" y="49"/>
                    <a:pt x="34" y="52"/>
                    <a:pt x="36" y="54"/>
                  </a:cubicBezTo>
                  <a:cubicBezTo>
                    <a:pt x="37" y="55"/>
                    <a:pt x="38" y="57"/>
                    <a:pt x="39" y="59"/>
                  </a:cubicBezTo>
                  <a:cubicBezTo>
                    <a:pt x="40" y="61"/>
                    <a:pt x="43" y="60"/>
                    <a:pt x="44" y="60"/>
                  </a:cubicBezTo>
                  <a:cubicBezTo>
                    <a:pt x="48" y="60"/>
                    <a:pt x="52" y="60"/>
                    <a:pt x="56" y="60"/>
                  </a:cubicBezTo>
                  <a:cubicBezTo>
                    <a:pt x="58" y="60"/>
                    <a:pt x="62" y="60"/>
                    <a:pt x="64" y="61"/>
                  </a:cubicBezTo>
                  <a:cubicBezTo>
                    <a:pt x="66" y="62"/>
                    <a:pt x="67" y="64"/>
                    <a:pt x="69" y="64"/>
                  </a:cubicBezTo>
                  <a:cubicBezTo>
                    <a:pt x="71" y="65"/>
                    <a:pt x="74" y="66"/>
                    <a:pt x="76" y="66"/>
                  </a:cubicBezTo>
                  <a:cubicBezTo>
                    <a:pt x="78" y="65"/>
                    <a:pt x="80" y="68"/>
                    <a:pt x="81" y="67"/>
                  </a:cubicBezTo>
                  <a:cubicBezTo>
                    <a:pt x="85" y="65"/>
                    <a:pt x="88" y="63"/>
                    <a:pt x="93" y="62"/>
                  </a:cubicBezTo>
                  <a:cubicBezTo>
                    <a:pt x="97" y="62"/>
                    <a:pt x="103" y="63"/>
                    <a:pt x="106" y="61"/>
                  </a:cubicBezTo>
                  <a:cubicBezTo>
                    <a:pt x="109" y="59"/>
                    <a:pt x="110" y="56"/>
                    <a:pt x="113" y="55"/>
                  </a:cubicBezTo>
                  <a:cubicBezTo>
                    <a:pt x="116" y="54"/>
                    <a:pt x="116" y="53"/>
                    <a:pt x="114" y="51"/>
                  </a:cubicBezTo>
                  <a:cubicBezTo>
                    <a:pt x="113" y="50"/>
                    <a:pt x="113" y="48"/>
                    <a:pt x="115" y="47"/>
                  </a:cubicBezTo>
                  <a:cubicBezTo>
                    <a:pt x="118" y="44"/>
                    <a:pt x="122" y="50"/>
                    <a:pt x="126" y="46"/>
                  </a:cubicBezTo>
                  <a:cubicBezTo>
                    <a:pt x="127" y="45"/>
                    <a:pt x="128" y="44"/>
                    <a:pt x="130" y="44"/>
                  </a:cubicBezTo>
                  <a:cubicBezTo>
                    <a:pt x="133" y="43"/>
                    <a:pt x="134" y="44"/>
                    <a:pt x="137" y="42"/>
                  </a:cubicBezTo>
                  <a:cubicBezTo>
                    <a:pt x="138" y="41"/>
                    <a:pt x="138" y="38"/>
                    <a:pt x="139" y="38"/>
                  </a:cubicBezTo>
                  <a:cubicBezTo>
                    <a:pt x="141" y="37"/>
                    <a:pt x="142" y="37"/>
                    <a:pt x="143" y="37"/>
                  </a:cubicBezTo>
                  <a:cubicBezTo>
                    <a:pt x="147" y="36"/>
                    <a:pt x="150" y="35"/>
                    <a:pt x="154" y="36"/>
                  </a:cubicBezTo>
                  <a:cubicBezTo>
                    <a:pt x="157" y="36"/>
                    <a:pt x="151" y="29"/>
                    <a:pt x="150" y="29"/>
                  </a:cubicBezTo>
                  <a:cubicBezTo>
                    <a:pt x="149" y="28"/>
                    <a:pt x="147" y="27"/>
                    <a:pt x="145" y="28"/>
                  </a:cubicBezTo>
                  <a:cubicBezTo>
                    <a:pt x="143" y="28"/>
                    <a:pt x="143" y="30"/>
                    <a:pt x="141" y="29"/>
                  </a:cubicBezTo>
                  <a:cubicBezTo>
                    <a:pt x="140" y="28"/>
                    <a:pt x="137" y="27"/>
                    <a:pt x="136" y="28"/>
                  </a:cubicBezTo>
                  <a:cubicBezTo>
                    <a:pt x="135" y="30"/>
                    <a:pt x="134" y="29"/>
                    <a:pt x="134" y="27"/>
                  </a:cubicBezTo>
                  <a:cubicBezTo>
                    <a:pt x="134" y="25"/>
                    <a:pt x="137" y="21"/>
                    <a:pt x="137" y="19"/>
                  </a:cubicBezTo>
                  <a:cubicBezTo>
                    <a:pt x="138" y="17"/>
                    <a:pt x="141" y="14"/>
                    <a:pt x="137" y="14"/>
                  </a:cubicBezTo>
                  <a:cubicBezTo>
                    <a:pt x="134" y="14"/>
                    <a:pt x="134" y="15"/>
                    <a:pt x="131" y="14"/>
                  </a:cubicBezTo>
                  <a:cubicBezTo>
                    <a:pt x="128" y="13"/>
                    <a:pt x="127" y="13"/>
                    <a:pt x="124" y="15"/>
                  </a:cubicBezTo>
                  <a:cubicBezTo>
                    <a:pt x="121" y="17"/>
                    <a:pt x="117" y="18"/>
                    <a:pt x="114" y="19"/>
                  </a:cubicBezTo>
                  <a:cubicBezTo>
                    <a:pt x="109" y="20"/>
                    <a:pt x="107" y="19"/>
                    <a:pt x="103" y="19"/>
                  </a:cubicBezTo>
                  <a:cubicBezTo>
                    <a:pt x="101" y="18"/>
                    <a:pt x="100" y="18"/>
                    <a:pt x="98" y="17"/>
                  </a:cubicBezTo>
                  <a:cubicBezTo>
                    <a:pt x="97" y="17"/>
                    <a:pt x="96" y="15"/>
                    <a:pt x="94" y="15"/>
                  </a:cubicBezTo>
                  <a:cubicBezTo>
                    <a:pt x="90" y="14"/>
                    <a:pt x="88" y="12"/>
                    <a:pt x="83" y="11"/>
                  </a:cubicBezTo>
                  <a:cubicBezTo>
                    <a:pt x="81" y="11"/>
                    <a:pt x="79" y="12"/>
                    <a:pt x="77" y="13"/>
                  </a:cubicBezTo>
                  <a:cubicBezTo>
                    <a:pt x="75" y="14"/>
                    <a:pt x="73" y="13"/>
                    <a:pt x="71" y="12"/>
                  </a:cubicBezTo>
                  <a:cubicBezTo>
                    <a:pt x="69" y="11"/>
                    <a:pt x="68" y="11"/>
                    <a:pt x="68" y="8"/>
                  </a:cubicBezTo>
                  <a:cubicBezTo>
                    <a:pt x="67" y="6"/>
                    <a:pt x="67" y="6"/>
                    <a:pt x="64" y="5"/>
                  </a:cubicBezTo>
                  <a:cubicBezTo>
                    <a:pt x="62" y="4"/>
                    <a:pt x="60" y="3"/>
                    <a:pt x="58" y="3"/>
                  </a:cubicBezTo>
                  <a:cubicBezTo>
                    <a:pt x="56" y="3"/>
                    <a:pt x="53" y="0"/>
                    <a:pt x="52" y="1"/>
                  </a:cubicBezTo>
                  <a:cubicBezTo>
                    <a:pt x="50" y="1"/>
                    <a:pt x="46" y="5"/>
                    <a:pt x="45" y="7"/>
                  </a:cubicBezTo>
                  <a:cubicBezTo>
                    <a:pt x="45" y="9"/>
                    <a:pt x="48" y="11"/>
                    <a:pt x="47" y="13"/>
                  </a:cubicBezTo>
                  <a:cubicBezTo>
                    <a:pt x="46" y="15"/>
                    <a:pt x="43" y="17"/>
                    <a:pt x="41" y="15"/>
                  </a:cubicBezTo>
                  <a:cubicBezTo>
                    <a:pt x="39" y="15"/>
                    <a:pt x="38" y="14"/>
                    <a:pt x="37" y="14"/>
                  </a:cubicBezTo>
                  <a:cubicBezTo>
                    <a:pt x="36" y="14"/>
                    <a:pt x="35" y="14"/>
                    <a:pt x="34" y="14"/>
                  </a:cubicBezTo>
                  <a:cubicBezTo>
                    <a:pt x="31" y="13"/>
                    <a:pt x="31" y="11"/>
                    <a:pt x="28" y="10"/>
                  </a:cubicBezTo>
                  <a:cubicBezTo>
                    <a:pt x="26" y="9"/>
                    <a:pt x="23" y="8"/>
                    <a:pt x="21" y="9"/>
                  </a:cubicBezTo>
                  <a:cubicBezTo>
                    <a:pt x="18" y="10"/>
                    <a:pt x="16" y="12"/>
                    <a:pt x="13" y="13"/>
                  </a:cubicBezTo>
                  <a:cubicBezTo>
                    <a:pt x="11" y="14"/>
                    <a:pt x="9" y="16"/>
                    <a:pt x="7" y="17"/>
                  </a:cubicBezTo>
                  <a:cubicBezTo>
                    <a:pt x="4" y="17"/>
                    <a:pt x="2" y="19"/>
                    <a:pt x="0" y="1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3" name="Freeform 717">
              <a:extLst>
                <a:ext uri="{FF2B5EF4-FFF2-40B4-BE49-F238E27FC236}">
                  <a16:creationId xmlns:a16="http://schemas.microsoft.com/office/drawing/2014/main" id="{75A38B62-BC28-4C18-A45F-09F63471F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243" y="2566982"/>
              <a:ext cx="293070" cy="504910"/>
            </a:xfrm>
            <a:custGeom>
              <a:avLst/>
              <a:gdLst>
                <a:gd name="T0" fmla="*/ 61 w 63"/>
                <a:gd name="T1" fmla="*/ 25 h 108"/>
                <a:gd name="T2" fmla="*/ 61 w 63"/>
                <a:gd name="T3" fmla="*/ 20 h 108"/>
                <a:gd name="T4" fmla="*/ 61 w 63"/>
                <a:gd name="T5" fmla="*/ 16 h 108"/>
                <a:gd name="T6" fmla="*/ 60 w 63"/>
                <a:gd name="T7" fmla="*/ 13 h 108"/>
                <a:gd name="T8" fmla="*/ 60 w 63"/>
                <a:gd name="T9" fmla="*/ 11 h 108"/>
                <a:gd name="T10" fmla="*/ 57 w 63"/>
                <a:gd name="T11" fmla="*/ 7 h 108"/>
                <a:gd name="T12" fmla="*/ 51 w 63"/>
                <a:gd name="T13" fmla="*/ 5 h 108"/>
                <a:gd name="T14" fmla="*/ 44 w 63"/>
                <a:gd name="T15" fmla="*/ 1 h 108"/>
                <a:gd name="T16" fmla="*/ 44 w 63"/>
                <a:gd name="T17" fmla="*/ 5 h 108"/>
                <a:gd name="T18" fmla="*/ 34 w 63"/>
                <a:gd name="T19" fmla="*/ 5 h 108"/>
                <a:gd name="T20" fmla="*/ 34 w 63"/>
                <a:gd name="T21" fmla="*/ 10 h 108"/>
                <a:gd name="T22" fmla="*/ 29 w 63"/>
                <a:gd name="T23" fmla="*/ 10 h 108"/>
                <a:gd name="T24" fmla="*/ 27 w 63"/>
                <a:gd name="T25" fmla="*/ 12 h 108"/>
                <a:gd name="T26" fmla="*/ 25 w 63"/>
                <a:gd name="T27" fmla="*/ 15 h 108"/>
                <a:gd name="T28" fmla="*/ 25 w 63"/>
                <a:gd name="T29" fmla="*/ 18 h 108"/>
                <a:gd name="T30" fmla="*/ 24 w 63"/>
                <a:gd name="T31" fmla="*/ 20 h 108"/>
                <a:gd name="T32" fmla="*/ 20 w 63"/>
                <a:gd name="T33" fmla="*/ 25 h 108"/>
                <a:gd name="T34" fmla="*/ 17 w 63"/>
                <a:gd name="T35" fmla="*/ 27 h 108"/>
                <a:gd name="T36" fmla="*/ 16 w 63"/>
                <a:gd name="T37" fmla="*/ 33 h 108"/>
                <a:gd name="T38" fmla="*/ 13 w 63"/>
                <a:gd name="T39" fmla="*/ 38 h 108"/>
                <a:gd name="T40" fmla="*/ 15 w 63"/>
                <a:gd name="T41" fmla="*/ 42 h 108"/>
                <a:gd name="T42" fmla="*/ 9 w 63"/>
                <a:gd name="T43" fmla="*/ 44 h 108"/>
                <a:gd name="T44" fmla="*/ 5 w 63"/>
                <a:gd name="T45" fmla="*/ 51 h 108"/>
                <a:gd name="T46" fmla="*/ 6 w 63"/>
                <a:gd name="T47" fmla="*/ 57 h 108"/>
                <a:gd name="T48" fmla="*/ 8 w 63"/>
                <a:gd name="T49" fmla="*/ 63 h 108"/>
                <a:gd name="T50" fmla="*/ 7 w 63"/>
                <a:gd name="T51" fmla="*/ 67 h 108"/>
                <a:gd name="T52" fmla="*/ 7 w 63"/>
                <a:gd name="T53" fmla="*/ 74 h 108"/>
                <a:gd name="T54" fmla="*/ 4 w 63"/>
                <a:gd name="T55" fmla="*/ 78 h 108"/>
                <a:gd name="T56" fmla="*/ 3 w 63"/>
                <a:gd name="T57" fmla="*/ 83 h 108"/>
                <a:gd name="T58" fmla="*/ 0 w 63"/>
                <a:gd name="T59" fmla="*/ 82 h 108"/>
                <a:gd name="T60" fmla="*/ 4 w 63"/>
                <a:gd name="T61" fmla="*/ 90 h 108"/>
                <a:gd name="T62" fmla="*/ 7 w 63"/>
                <a:gd name="T63" fmla="*/ 97 h 108"/>
                <a:gd name="T64" fmla="*/ 8 w 63"/>
                <a:gd name="T65" fmla="*/ 102 h 108"/>
                <a:gd name="T66" fmla="*/ 10 w 63"/>
                <a:gd name="T67" fmla="*/ 107 h 108"/>
                <a:gd name="T68" fmla="*/ 14 w 63"/>
                <a:gd name="T69" fmla="*/ 108 h 108"/>
                <a:gd name="T70" fmla="*/ 15 w 63"/>
                <a:gd name="T71" fmla="*/ 105 h 108"/>
                <a:gd name="T72" fmla="*/ 24 w 63"/>
                <a:gd name="T73" fmla="*/ 101 h 108"/>
                <a:gd name="T74" fmla="*/ 27 w 63"/>
                <a:gd name="T75" fmla="*/ 92 h 108"/>
                <a:gd name="T76" fmla="*/ 26 w 63"/>
                <a:gd name="T77" fmla="*/ 87 h 108"/>
                <a:gd name="T78" fmla="*/ 28 w 63"/>
                <a:gd name="T79" fmla="*/ 84 h 108"/>
                <a:gd name="T80" fmla="*/ 32 w 63"/>
                <a:gd name="T81" fmla="*/ 82 h 108"/>
                <a:gd name="T82" fmla="*/ 32 w 63"/>
                <a:gd name="T83" fmla="*/ 81 h 108"/>
                <a:gd name="T84" fmla="*/ 35 w 63"/>
                <a:gd name="T85" fmla="*/ 80 h 108"/>
                <a:gd name="T86" fmla="*/ 34 w 63"/>
                <a:gd name="T87" fmla="*/ 78 h 108"/>
                <a:gd name="T88" fmla="*/ 36 w 63"/>
                <a:gd name="T89" fmla="*/ 77 h 108"/>
                <a:gd name="T90" fmla="*/ 35 w 63"/>
                <a:gd name="T91" fmla="*/ 73 h 108"/>
                <a:gd name="T92" fmla="*/ 29 w 63"/>
                <a:gd name="T93" fmla="*/ 66 h 108"/>
                <a:gd name="T94" fmla="*/ 30 w 63"/>
                <a:gd name="T95" fmla="*/ 60 h 108"/>
                <a:gd name="T96" fmla="*/ 30 w 63"/>
                <a:gd name="T97" fmla="*/ 56 h 108"/>
                <a:gd name="T98" fmla="*/ 33 w 63"/>
                <a:gd name="T99" fmla="*/ 53 h 108"/>
                <a:gd name="T100" fmla="*/ 39 w 63"/>
                <a:gd name="T101" fmla="*/ 48 h 108"/>
                <a:gd name="T102" fmla="*/ 49 w 63"/>
                <a:gd name="T103" fmla="*/ 41 h 108"/>
                <a:gd name="T104" fmla="*/ 50 w 63"/>
                <a:gd name="T105" fmla="*/ 35 h 108"/>
                <a:gd name="T106" fmla="*/ 50 w 63"/>
                <a:gd name="T107" fmla="*/ 32 h 108"/>
                <a:gd name="T108" fmla="*/ 54 w 63"/>
                <a:gd name="T109" fmla="*/ 30 h 108"/>
                <a:gd name="T110" fmla="*/ 58 w 63"/>
                <a:gd name="T111" fmla="*/ 29 h 108"/>
                <a:gd name="T112" fmla="*/ 60 w 63"/>
                <a:gd name="T113" fmla="*/ 28 h 108"/>
                <a:gd name="T114" fmla="*/ 63 w 63"/>
                <a:gd name="T115" fmla="*/ 28 h 108"/>
                <a:gd name="T116" fmla="*/ 61 w 63"/>
                <a:gd name="T117" fmla="*/ 25 h 108"/>
                <a:gd name="T118" fmla="*/ 61 w 63"/>
                <a:gd name="T119" fmla="*/ 2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3" h="108">
                  <a:moveTo>
                    <a:pt x="61" y="25"/>
                  </a:moveTo>
                  <a:cubicBezTo>
                    <a:pt x="60" y="24"/>
                    <a:pt x="62" y="22"/>
                    <a:pt x="61" y="20"/>
                  </a:cubicBezTo>
                  <a:cubicBezTo>
                    <a:pt x="60" y="18"/>
                    <a:pt x="61" y="18"/>
                    <a:pt x="61" y="16"/>
                  </a:cubicBezTo>
                  <a:cubicBezTo>
                    <a:pt x="61" y="15"/>
                    <a:pt x="60" y="14"/>
                    <a:pt x="60" y="13"/>
                  </a:cubicBezTo>
                  <a:cubicBezTo>
                    <a:pt x="59" y="12"/>
                    <a:pt x="60" y="12"/>
                    <a:pt x="60" y="11"/>
                  </a:cubicBezTo>
                  <a:cubicBezTo>
                    <a:pt x="59" y="9"/>
                    <a:pt x="59" y="8"/>
                    <a:pt x="57" y="7"/>
                  </a:cubicBezTo>
                  <a:cubicBezTo>
                    <a:pt x="55" y="6"/>
                    <a:pt x="53" y="6"/>
                    <a:pt x="51" y="5"/>
                  </a:cubicBezTo>
                  <a:cubicBezTo>
                    <a:pt x="49" y="3"/>
                    <a:pt x="47" y="0"/>
                    <a:pt x="44" y="1"/>
                  </a:cubicBezTo>
                  <a:cubicBezTo>
                    <a:pt x="43" y="1"/>
                    <a:pt x="44" y="4"/>
                    <a:pt x="44" y="5"/>
                  </a:cubicBezTo>
                  <a:cubicBezTo>
                    <a:pt x="43" y="8"/>
                    <a:pt x="37" y="6"/>
                    <a:pt x="34" y="5"/>
                  </a:cubicBezTo>
                  <a:cubicBezTo>
                    <a:pt x="34" y="7"/>
                    <a:pt x="34" y="8"/>
                    <a:pt x="34" y="10"/>
                  </a:cubicBezTo>
                  <a:cubicBezTo>
                    <a:pt x="33" y="10"/>
                    <a:pt x="31" y="9"/>
                    <a:pt x="29" y="10"/>
                  </a:cubicBezTo>
                  <a:cubicBezTo>
                    <a:pt x="28" y="10"/>
                    <a:pt x="28" y="11"/>
                    <a:pt x="27" y="12"/>
                  </a:cubicBezTo>
                  <a:cubicBezTo>
                    <a:pt x="27" y="13"/>
                    <a:pt x="25" y="14"/>
                    <a:pt x="25" y="15"/>
                  </a:cubicBezTo>
                  <a:cubicBezTo>
                    <a:pt x="24" y="16"/>
                    <a:pt x="26" y="18"/>
                    <a:pt x="25" y="18"/>
                  </a:cubicBezTo>
                  <a:cubicBezTo>
                    <a:pt x="25" y="19"/>
                    <a:pt x="24" y="19"/>
                    <a:pt x="24" y="20"/>
                  </a:cubicBezTo>
                  <a:cubicBezTo>
                    <a:pt x="22" y="21"/>
                    <a:pt x="20" y="23"/>
                    <a:pt x="20" y="25"/>
                  </a:cubicBezTo>
                  <a:cubicBezTo>
                    <a:pt x="20" y="27"/>
                    <a:pt x="18" y="25"/>
                    <a:pt x="17" y="27"/>
                  </a:cubicBezTo>
                  <a:cubicBezTo>
                    <a:pt x="17" y="29"/>
                    <a:pt x="17" y="31"/>
                    <a:pt x="16" y="33"/>
                  </a:cubicBezTo>
                  <a:cubicBezTo>
                    <a:pt x="16" y="35"/>
                    <a:pt x="13" y="36"/>
                    <a:pt x="13" y="38"/>
                  </a:cubicBezTo>
                  <a:cubicBezTo>
                    <a:pt x="13" y="39"/>
                    <a:pt x="16" y="41"/>
                    <a:pt x="15" y="42"/>
                  </a:cubicBezTo>
                  <a:cubicBezTo>
                    <a:pt x="13" y="44"/>
                    <a:pt x="11" y="43"/>
                    <a:pt x="9" y="44"/>
                  </a:cubicBezTo>
                  <a:cubicBezTo>
                    <a:pt x="6" y="45"/>
                    <a:pt x="5" y="48"/>
                    <a:pt x="5" y="51"/>
                  </a:cubicBezTo>
                  <a:cubicBezTo>
                    <a:pt x="6" y="53"/>
                    <a:pt x="6" y="55"/>
                    <a:pt x="6" y="57"/>
                  </a:cubicBezTo>
                  <a:cubicBezTo>
                    <a:pt x="6" y="60"/>
                    <a:pt x="4" y="61"/>
                    <a:pt x="8" y="63"/>
                  </a:cubicBezTo>
                  <a:cubicBezTo>
                    <a:pt x="10" y="65"/>
                    <a:pt x="9" y="66"/>
                    <a:pt x="7" y="67"/>
                  </a:cubicBezTo>
                  <a:cubicBezTo>
                    <a:pt x="6" y="68"/>
                    <a:pt x="8" y="72"/>
                    <a:pt x="7" y="74"/>
                  </a:cubicBezTo>
                  <a:cubicBezTo>
                    <a:pt x="7" y="76"/>
                    <a:pt x="4" y="76"/>
                    <a:pt x="4" y="78"/>
                  </a:cubicBezTo>
                  <a:cubicBezTo>
                    <a:pt x="4" y="79"/>
                    <a:pt x="4" y="83"/>
                    <a:pt x="3" y="83"/>
                  </a:cubicBezTo>
                  <a:cubicBezTo>
                    <a:pt x="3" y="83"/>
                    <a:pt x="1" y="82"/>
                    <a:pt x="0" y="82"/>
                  </a:cubicBezTo>
                  <a:cubicBezTo>
                    <a:pt x="0" y="86"/>
                    <a:pt x="4" y="87"/>
                    <a:pt x="4" y="90"/>
                  </a:cubicBezTo>
                  <a:cubicBezTo>
                    <a:pt x="3" y="91"/>
                    <a:pt x="6" y="96"/>
                    <a:pt x="7" y="97"/>
                  </a:cubicBezTo>
                  <a:cubicBezTo>
                    <a:pt x="9" y="99"/>
                    <a:pt x="8" y="100"/>
                    <a:pt x="8" y="102"/>
                  </a:cubicBezTo>
                  <a:cubicBezTo>
                    <a:pt x="8" y="103"/>
                    <a:pt x="10" y="105"/>
                    <a:pt x="10" y="107"/>
                  </a:cubicBezTo>
                  <a:cubicBezTo>
                    <a:pt x="9" y="108"/>
                    <a:pt x="13" y="107"/>
                    <a:pt x="14" y="108"/>
                  </a:cubicBezTo>
                  <a:cubicBezTo>
                    <a:pt x="16" y="108"/>
                    <a:pt x="15" y="107"/>
                    <a:pt x="15" y="105"/>
                  </a:cubicBezTo>
                  <a:cubicBezTo>
                    <a:pt x="15" y="100"/>
                    <a:pt x="23" y="104"/>
                    <a:pt x="24" y="101"/>
                  </a:cubicBezTo>
                  <a:cubicBezTo>
                    <a:pt x="25" y="98"/>
                    <a:pt x="26" y="95"/>
                    <a:pt x="27" y="92"/>
                  </a:cubicBezTo>
                  <a:cubicBezTo>
                    <a:pt x="27" y="90"/>
                    <a:pt x="27" y="88"/>
                    <a:pt x="26" y="87"/>
                  </a:cubicBezTo>
                  <a:cubicBezTo>
                    <a:pt x="25" y="85"/>
                    <a:pt x="26" y="85"/>
                    <a:pt x="28" y="84"/>
                  </a:cubicBezTo>
                  <a:cubicBezTo>
                    <a:pt x="29" y="84"/>
                    <a:pt x="32" y="83"/>
                    <a:pt x="32" y="82"/>
                  </a:cubicBezTo>
                  <a:cubicBezTo>
                    <a:pt x="32" y="82"/>
                    <a:pt x="32" y="81"/>
                    <a:pt x="32" y="81"/>
                  </a:cubicBezTo>
                  <a:cubicBezTo>
                    <a:pt x="33" y="81"/>
                    <a:pt x="35" y="81"/>
                    <a:pt x="35" y="80"/>
                  </a:cubicBezTo>
                  <a:cubicBezTo>
                    <a:pt x="35" y="79"/>
                    <a:pt x="34" y="79"/>
                    <a:pt x="34" y="78"/>
                  </a:cubicBezTo>
                  <a:cubicBezTo>
                    <a:pt x="35" y="78"/>
                    <a:pt x="36" y="77"/>
                    <a:pt x="36" y="77"/>
                  </a:cubicBezTo>
                  <a:cubicBezTo>
                    <a:pt x="38" y="75"/>
                    <a:pt x="37" y="74"/>
                    <a:pt x="35" y="73"/>
                  </a:cubicBezTo>
                  <a:cubicBezTo>
                    <a:pt x="33" y="71"/>
                    <a:pt x="29" y="70"/>
                    <a:pt x="29" y="66"/>
                  </a:cubicBezTo>
                  <a:cubicBezTo>
                    <a:pt x="29" y="64"/>
                    <a:pt x="29" y="62"/>
                    <a:pt x="30" y="60"/>
                  </a:cubicBezTo>
                  <a:cubicBezTo>
                    <a:pt x="31" y="58"/>
                    <a:pt x="31" y="58"/>
                    <a:pt x="30" y="56"/>
                  </a:cubicBezTo>
                  <a:cubicBezTo>
                    <a:pt x="29" y="56"/>
                    <a:pt x="33" y="53"/>
                    <a:pt x="33" y="53"/>
                  </a:cubicBezTo>
                  <a:cubicBezTo>
                    <a:pt x="35" y="51"/>
                    <a:pt x="36" y="49"/>
                    <a:pt x="39" y="48"/>
                  </a:cubicBezTo>
                  <a:cubicBezTo>
                    <a:pt x="42" y="47"/>
                    <a:pt x="47" y="44"/>
                    <a:pt x="49" y="41"/>
                  </a:cubicBezTo>
                  <a:cubicBezTo>
                    <a:pt x="51" y="38"/>
                    <a:pt x="46" y="36"/>
                    <a:pt x="50" y="35"/>
                  </a:cubicBezTo>
                  <a:cubicBezTo>
                    <a:pt x="52" y="34"/>
                    <a:pt x="51" y="34"/>
                    <a:pt x="50" y="32"/>
                  </a:cubicBezTo>
                  <a:cubicBezTo>
                    <a:pt x="50" y="31"/>
                    <a:pt x="53" y="30"/>
                    <a:pt x="54" y="30"/>
                  </a:cubicBezTo>
                  <a:cubicBezTo>
                    <a:pt x="56" y="28"/>
                    <a:pt x="57" y="27"/>
                    <a:pt x="58" y="29"/>
                  </a:cubicBezTo>
                  <a:cubicBezTo>
                    <a:pt x="59" y="29"/>
                    <a:pt x="60" y="28"/>
                    <a:pt x="60" y="28"/>
                  </a:cubicBezTo>
                  <a:cubicBezTo>
                    <a:pt x="61" y="28"/>
                    <a:pt x="62" y="28"/>
                    <a:pt x="63" y="28"/>
                  </a:cubicBezTo>
                  <a:cubicBezTo>
                    <a:pt x="63" y="27"/>
                    <a:pt x="62" y="27"/>
                    <a:pt x="61" y="25"/>
                  </a:cubicBezTo>
                  <a:cubicBezTo>
                    <a:pt x="60" y="24"/>
                    <a:pt x="61" y="26"/>
                    <a:pt x="61" y="2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4" name="Freeform 718">
              <a:extLst>
                <a:ext uri="{FF2B5EF4-FFF2-40B4-BE49-F238E27FC236}">
                  <a16:creationId xmlns:a16="http://schemas.microsoft.com/office/drawing/2014/main" id="{9BF01921-E242-45CE-A941-D073FFEF7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6268" y="2528756"/>
              <a:ext cx="251658" cy="393415"/>
            </a:xfrm>
            <a:custGeom>
              <a:avLst/>
              <a:gdLst>
                <a:gd name="T0" fmla="*/ 53 w 54"/>
                <a:gd name="T1" fmla="*/ 59 h 84"/>
                <a:gd name="T2" fmla="*/ 47 w 54"/>
                <a:gd name="T3" fmla="*/ 55 h 84"/>
                <a:gd name="T4" fmla="*/ 49 w 54"/>
                <a:gd name="T5" fmla="*/ 51 h 84"/>
                <a:gd name="T6" fmla="*/ 44 w 54"/>
                <a:gd name="T7" fmla="*/ 44 h 84"/>
                <a:gd name="T8" fmla="*/ 46 w 54"/>
                <a:gd name="T9" fmla="*/ 43 h 84"/>
                <a:gd name="T10" fmla="*/ 44 w 54"/>
                <a:gd name="T11" fmla="*/ 38 h 84"/>
                <a:gd name="T12" fmla="*/ 45 w 54"/>
                <a:gd name="T13" fmla="*/ 36 h 84"/>
                <a:gd name="T14" fmla="*/ 44 w 54"/>
                <a:gd name="T15" fmla="*/ 32 h 84"/>
                <a:gd name="T16" fmla="*/ 42 w 54"/>
                <a:gd name="T17" fmla="*/ 26 h 84"/>
                <a:gd name="T18" fmla="*/ 45 w 54"/>
                <a:gd name="T19" fmla="*/ 23 h 84"/>
                <a:gd name="T20" fmla="*/ 44 w 54"/>
                <a:gd name="T21" fmla="*/ 19 h 84"/>
                <a:gd name="T22" fmla="*/ 38 w 54"/>
                <a:gd name="T23" fmla="*/ 13 h 84"/>
                <a:gd name="T24" fmla="*/ 40 w 54"/>
                <a:gd name="T25" fmla="*/ 12 h 84"/>
                <a:gd name="T26" fmla="*/ 39 w 54"/>
                <a:gd name="T27" fmla="*/ 10 h 84"/>
                <a:gd name="T28" fmla="*/ 41 w 54"/>
                <a:gd name="T29" fmla="*/ 3 h 84"/>
                <a:gd name="T30" fmla="*/ 37 w 54"/>
                <a:gd name="T31" fmla="*/ 1 h 84"/>
                <a:gd name="T32" fmla="*/ 34 w 54"/>
                <a:gd name="T33" fmla="*/ 0 h 84"/>
                <a:gd name="T34" fmla="*/ 29 w 54"/>
                <a:gd name="T35" fmla="*/ 1 h 84"/>
                <a:gd name="T36" fmla="*/ 25 w 54"/>
                <a:gd name="T37" fmla="*/ 5 h 84"/>
                <a:gd name="T38" fmla="*/ 24 w 54"/>
                <a:gd name="T39" fmla="*/ 10 h 84"/>
                <a:gd name="T40" fmla="*/ 21 w 54"/>
                <a:gd name="T41" fmla="*/ 13 h 84"/>
                <a:gd name="T42" fmla="*/ 17 w 54"/>
                <a:gd name="T43" fmla="*/ 11 h 84"/>
                <a:gd name="T44" fmla="*/ 14 w 54"/>
                <a:gd name="T45" fmla="*/ 12 h 84"/>
                <a:gd name="T46" fmla="*/ 7 w 54"/>
                <a:gd name="T47" fmla="*/ 10 h 84"/>
                <a:gd name="T48" fmla="*/ 4 w 54"/>
                <a:gd name="T49" fmla="*/ 7 h 84"/>
                <a:gd name="T50" fmla="*/ 0 w 54"/>
                <a:gd name="T51" fmla="*/ 9 h 84"/>
                <a:gd name="T52" fmla="*/ 8 w 54"/>
                <a:gd name="T53" fmla="*/ 14 h 84"/>
                <a:gd name="T54" fmla="*/ 12 w 54"/>
                <a:gd name="T55" fmla="*/ 16 h 84"/>
                <a:gd name="T56" fmla="*/ 14 w 54"/>
                <a:gd name="T57" fmla="*/ 19 h 84"/>
                <a:gd name="T58" fmla="*/ 14 w 54"/>
                <a:gd name="T59" fmla="*/ 21 h 84"/>
                <a:gd name="T60" fmla="*/ 15 w 54"/>
                <a:gd name="T61" fmla="*/ 24 h 84"/>
                <a:gd name="T62" fmla="*/ 15 w 54"/>
                <a:gd name="T63" fmla="*/ 27 h 84"/>
                <a:gd name="T64" fmla="*/ 16 w 54"/>
                <a:gd name="T65" fmla="*/ 29 h 84"/>
                <a:gd name="T66" fmla="*/ 15 w 54"/>
                <a:gd name="T67" fmla="*/ 33 h 84"/>
                <a:gd name="T68" fmla="*/ 17 w 54"/>
                <a:gd name="T69" fmla="*/ 36 h 84"/>
                <a:gd name="T70" fmla="*/ 21 w 54"/>
                <a:gd name="T71" fmla="*/ 38 h 84"/>
                <a:gd name="T72" fmla="*/ 22 w 54"/>
                <a:gd name="T73" fmla="*/ 41 h 84"/>
                <a:gd name="T74" fmla="*/ 23 w 54"/>
                <a:gd name="T75" fmla="*/ 44 h 84"/>
                <a:gd name="T76" fmla="*/ 20 w 54"/>
                <a:gd name="T77" fmla="*/ 44 h 84"/>
                <a:gd name="T78" fmla="*/ 16 w 54"/>
                <a:gd name="T79" fmla="*/ 49 h 84"/>
                <a:gd name="T80" fmla="*/ 13 w 54"/>
                <a:gd name="T81" fmla="*/ 51 h 84"/>
                <a:gd name="T82" fmla="*/ 10 w 54"/>
                <a:gd name="T83" fmla="*/ 54 h 84"/>
                <a:gd name="T84" fmla="*/ 4 w 54"/>
                <a:gd name="T85" fmla="*/ 57 h 84"/>
                <a:gd name="T86" fmla="*/ 2 w 54"/>
                <a:gd name="T87" fmla="*/ 62 h 84"/>
                <a:gd name="T88" fmla="*/ 4 w 54"/>
                <a:gd name="T89" fmla="*/ 67 h 84"/>
                <a:gd name="T90" fmla="*/ 4 w 54"/>
                <a:gd name="T91" fmla="*/ 73 h 84"/>
                <a:gd name="T92" fmla="*/ 4 w 54"/>
                <a:gd name="T93" fmla="*/ 78 h 84"/>
                <a:gd name="T94" fmla="*/ 7 w 54"/>
                <a:gd name="T95" fmla="*/ 80 h 84"/>
                <a:gd name="T96" fmla="*/ 5 w 54"/>
                <a:gd name="T97" fmla="*/ 81 h 84"/>
                <a:gd name="T98" fmla="*/ 8 w 54"/>
                <a:gd name="T99" fmla="*/ 79 h 84"/>
                <a:gd name="T100" fmla="*/ 8 w 54"/>
                <a:gd name="T101" fmla="*/ 83 h 84"/>
                <a:gd name="T102" fmla="*/ 11 w 54"/>
                <a:gd name="T103" fmla="*/ 80 h 84"/>
                <a:gd name="T104" fmla="*/ 11 w 54"/>
                <a:gd name="T105" fmla="*/ 83 h 84"/>
                <a:gd name="T106" fmla="*/ 23 w 54"/>
                <a:gd name="T107" fmla="*/ 80 h 84"/>
                <a:gd name="T108" fmla="*/ 36 w 54"/>
                <a:gd name="T109" fmla="*/ 78 h 84"/>
                <a:gd name="T110" fmla="*/ 46 w 54"/>
                <a:gd name="T111" fmla="*/ 68 h 84"/>
                <a:gd name="T112" fmla="*/ 53 w 54"/>
                <a:gd name="T113" fmla="*/ 59 h 84"/>
                <a:gd name="T114" fmla="*/ 53 w 54"/>
                <a:gd name="T115" fmla="*/ 5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" h="84">
                  <a:moveTo>
                    <a:pt x="53" y="59"/>
                  </a:moveTo>
                  <a:cubicBezTo>
                    <a:pt x="52" y="57"/>
                    <a:pt x="49" y="56"/>
                    <a:pt x="47" y="55"/>
                  </a:cubicBezTo>
                  <a:cubicBezTo>
                    <a:pt x="44" y="53"/>
                    <a:pt x="48" y="53"/>
                    <a:pt x="49" y="51"/>
                  </a:cubicBezTo>
                  <a:cubicBezTo>
                    <a:pt x="49" y="51"/>
                    <a:pt x="45" y="45"/>
                    <a:pt x="44" y="44"/>
                  </a:cubicBezTo>
                  <a:cubicBezTo>
                    <a:pt x="44" y="44"/>
                    <a:pt x="46" y="43"/>
                    <a:pt x="46" y="43"/>
                  </a:cubicBezTo>
                  <a:cubicBezTo>
                    <a:pt x="46" y="42"/>
                    <a:pt x="44" y="39"/>
                    <a:pt x="44" y="38"/>
                  </a:cubicBezTo>
                  <a:cubicBezTo>
                    <a:pt x="44" y="37"/>
                    <a:pt x="45" y="37"/>
                    <a:pt x="45" y="36"/>
                  </a:cubicBezTo>
                  <a:cubicBezTo>
                    <a:pt x="46" y="35"/>
                    <a:pt x="44" y="33"/>
                    <a:pt x="44" y="32"/>
                  </a:cubicBezTo>
                  <a:cubicBezTo>
                    <a:pt x="42" y="30"/>
                    <a:pt x="40" y="28"/>
                    <a:pt x="42" y="26"/>
                  </a:cubicBezTo>
                  <a:cubicBezTo>
                    <a:pt x="43" y="25"/>
                    <a:pt x="45" y="24"/>
                    <a:pt x="45" y="23"/>
                  </a:cubicBezTo>
                  <a:cubicBezTo>
                    <a:pt x="46" y="21"/>
                    <a:pt x="44" y="20"/>
                    <a:pt x="44" y="19"/>
                  </a:cubicBezTo>
                  <a:cubicBezTo>
                    <a:pt x="43" y="18"/>
                    <a:pt x="36" y="15"/>
                    <a:pt x="38" y="13"/>
                  </a:cubicBezTo>
                  <a:cubicBezTo>
                    <a:pt x="38" y="13"/>
                    <a:pt x="40" y="12"/>
                    <a:pt x="40" y="12"/>
                  </a:cubicBezTo>
                  <a:cubicBezTo>
                    <a:pt x="40" y="12"/>
                    <a:pt x="37" y="10"/>
                    <a:pt x="39" y="10"/>
                  </a:cubicBezTo>
                  <a:cubicBezTo>
                    <a:pt x="42" y="10"/>
                    <a:pt x="44" y="5"/>
                    <a:pt x="41" y="3"/>
                  </a:cubicBezTo>
                  <a:cubicBezTo>
                    <a:pt x="40" y="2"/>
                    <a:pt x="38" y="2"/>
                    <a:pt x="37" y="1"/>
                  </a:cubicBezTo>
                  <a:cubicBezTo>
                    <a:pt x="36" y="0"/>
                    <a:pt x="35" y="0"/>
                    <a:pt x="34" y="0"/>
                  </a:cubicBezTo>
                  <a:cubicBezTo>
                    <a:pt x="32" y="1"/>
                    <a:pt x="31" y="0"/>
                    <a:pt x="29" y="1"/>
                  </a:cubicBezTo>
                  <a:cubicBezTo>
                    <a:pt x="28" y="2"/>
                    <a:pt x="26" y="4"/>
                    <a:pt x="25" y="5"/>
                  </a:cubicBezTo>
                  <a:cubicBezTo>
                    <a:pt x="25" y="6"/>
                    <a:pt x="25" y="10"/>
                    <a:pt x="24" y="10"/>
                  </a:cubicBezTo>
                  <a:cubicBezTo>
                    <a:pt x="23" y="11"/>
                    <a:pt x="22" y="12"/>
                    <a:pt x="21" y="13"/>
                  </a:cubicBezTo>
                  <a:cubicBezTo>
                    <a:pt x="20" y="13"/>
                    <a:pt x="18" y="11"/>
                    <a:pt x="17" y="11"/>
                  </a:cubicBezTo>
                  <a:cubicBezTo>
                    <a:pt x="16" y="11"/>
                    <a:pt x="15" y="12"/>
                    <a:pt x="14" y="12"/>
                  </a:cubicBezTo>
                  <a:cubicBezTo>
                    <a:pt x="11" y="13"/>
                    <a:pt x="9" y="12"/>
                    <a:pt x="7" y="10"/>
                  </a:cubicBezTo>
                  <a:cubicBezTo>
                    <a:pt x="7" y="9"/>
                    <a:pt x="5" y="7"/>
                    <a:pt x="4" y="7"/>
                  </a:cubicBezTo>
                  <a:cubicBezTo>
                    <a:pt x="3" y="7"/>
                    <a:pt x="1" y="9"/>
                    <a:pt x="0" y="9"/>
                  </a:cubicBezTo>
                  <a:cubicBezTo>
                    <a:pt x="2" y="11"/>
                    <a:pt x="5" y="13"/>
                    <a:pt x="8" y="14"/>
                  </a:cubicBezTo>
                  <a:cubicBezTo>
                    <a:pt x="9" y="14"/>
                    <a:pt x="11" y="15"/>
                    <a:pt x="12" y="16"/>
                  </a:cubicBezTo>
                  <a:cubicBezTo>
                    <a:pt x="13" y="17"/>
                    <a:pt x="13" y="18"/>
                    <a:pt x="14" y="19"/>
                  </a:cubicBezTo>
                  <a:cubicBezTo>
                    <a:pt x="14" y="20"/>
                    <a:pt x="13" y="20"/>
                    <a:pt x="14" y="21"/>
                  </a:cubicBezTo>
                  <a:cubicBezTo>
                    <a:pt x="14" y="22"/>
                    <a:pt x="16" y="23"/>
                    <a:pt x="15" y="24"/>
                  </a:cubicBezTo>
                  <a:cubicBezTo>
                    <a:pt x="15" y="25"/>
                    <a:pt x="14" y="26"/>
                    <a:pt x="15" y="27"/>
                  </a:cubicBezTo>
                  <a:cubicBezTo>
                    <a:pt x="15" y="27"/>
                    <a:pt x="16" y="29"/>
                    <a:pt x="16" y="29"/>
                  </a:cubicBezTo>
                  <a:cubicBezTo>
                    <a:pt x="15" y="30"/>
                    <a:pt x="15" y="32"/>
                    <a:pt x="15" y="33"/>
                  </a:cubicBezTo>
                  <a:cubicBezTo>
                    <a:pt x="15" y="33"/>
                    <a:pt x="17" y="36"/>
                    <a:pt x="17" y="36"/>
                  </a:cubicBezTo>
                  <a:cubicBezTo>
                    <a:pt x="18" y="37"/>
                    <a:pt x="20" y="38"/>
                    <a:pt x="21" y="38"/>
                  </a:cubicBezTo>
                  <a:cubicBezTo>
                    <a:pt x="22" y="39"/>
                    <a:pt x="22" y="40"/>
                    <a:pt x="22" y="41"/>
                  </a:cubicBezTo>
                  <a:cubicBezTo>
                    <a:pt x="22" y="42"/>
                    <a:pt x="23" y="43"/>
                    <a:pt x="23" y="44"/>
                  </a:cubicBezTo>
                  <a:cubicBezTo>
                    <a:pt x="23" y="45"/>
                    <a:pt x="21" y="44"/>
                    <a:pt x="20" y="44"/>
                  </a:cubicBezTo>
                  <a:cubicBezTo>
                    <a:pt x="19" y="44"/>
                    <a:pt x="16" y="48"/>
                    <a:pt x="16" y="49"/>
                  </a:cubicBezTo>
                  <a:cubicBezTo>
                    <a:pt x="15" y="50"/>
                    <a:pt x="14" y="50"/>
                    <a:pt x="13" y="51"/>
                  </a:cubicBezTo>
                  <a:cubicBezTo>
                    <a:pt x="12" y="52"/>
                    <a:pt x="11" y="53"/>
                    <a:pt x="10" y="54"/>
                  </a:cubicBezTo>
                  <a:cubicBezTo>
                    <a:pt x="9" y="54"/>
                    <a:pt x="4" y="58"/>
                    <a:pt x="4" y="57"/>
                  </a:cubicBezTo>
                  <a:cubicBezTo>
                    <a:pt x="4" y="59"/>
                    <a:pt x="2" y="60"/>
                    <a:pt x="2" y="62"/>
                  </a:cubicBezTo>
                  <a:cubicBezTo>
                    <a:pt x="3" y="64"/>
                    <a:pt x="2" y="67"/>
                    <a:pt x="4" y="67"/>
                  </a:cubicBezTo>
                  <a:cubicBezTo>
                    <a:pt x="5" y="67"/>
                    <a:pt x="4" y="72"/>
                    <a:pt x="4" y="73"/>
                  </a:cubicBezTo>
                  <a:cubicBezTo>
                    <a:pt x="4" y="75"/>
                    <a:pt x="2" y="77"/>
                    <a:pt x="4" y="78"/>
                  </a:cubicBezTo>
                  <a:cubicBezTo>
                    <a:pt x="4" y="78"/>
                    <a:pt x="8" y="79"/>
                    <a:pt x="7" y="80"/>
                  </a:cubicBezTo>
                  <a:cubicBezTo>
                    <a:pt x="7" y="80"/>
                    <a:pt x="5" y="81"/>
                    <a:pt x="5" y="81"/>
                  </a:cubicBezTo>
                  <a:cubicBezTo>
                    <a:pt x="7" y="81"/>
                    <a:pt x="7" y="79"/>
                    <a:pt x="8" y="79"/>
                  </a:cubicBezTo>
                  <a:cubicBezTo>
                    <a:pt x="10" y="78"/>
                    <a:pt x="8" y="83"/>
                    <a:pt x="8" y="83"/>
                  </a:cubicBezTo>
                  <a:cubicBezTo>
                    <a:pt x="8" y="83"/>
                    <a:pt x="11" y="80"/>
                    <a:pt x="11" y="80"/>
                  </a:cubicBezTo>
                  <a:cubicBezTo>
                    <a:pt x="12" y="79"/>
                    <a:pt x="11" y="83"/>
                    <a:pt x="11" y="83"/>
                  </a:cubicBezTo>
                  <a:cubicBezTo>
                    <a:pt x="14" y="84"/>
                    <a:pt x="20" y="81"/>
                    <a:pt x="23" y="80"/>
                  </a:cubicBezTo>
                  <a:cubicBezTo>
                    <a:pt x="27" y="79"/>
                    <a:pt x="31" y="79"/>
                    <a:pt x="36" y="78"/>
                  </a:cubicBezTo>
                  <a:cubicBezTo>
                    <a:pt x="39" y="74"/>
                    <a:pt x="43" y="71"/>
                    <a:pt x="46" y="68"/>
                  </a:cubicBezTo>
                  <a:cubicBezTo>
                    <a:pt x="48" y="66"/>
                    <a:pt x="54" y="62"/>
                    <a:pt x="53" y="59"/>
                  </a:cubicBezTo>
                  <a:cubicBezTo>
                    <a:pt x="52" y="57"/>
                    <a:pt x="54" y="62"/>
                    <a:pt x="53" y="5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5" name="Freeform 719">
              <a:extLst>
                <a:ext uri="{FF2B5EF4-FFF2-40B4-BE49-F238E27FC236}">
                  <a16:creationId xmlns:a16="http://schemas.microsoft.com/office/drawing/2014/main" id="{1386FCCF-5255-4C9B-BFC4-1F82A601D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6300" y="2482565"/>
              <a:ext cx="597290" cy="500131"/>
            </a:xfrm>
            <a:custGeom>
              <a:avLst/>
              <a:gdLst>
                <a:gd name="T0" fmla="*/ 38 w 128"/>
                <a:gd name="T1" fmla="*/ 87 h 107"/>
                <a:gd name="T2" fmla="*/ 38 w 128"/>
                <a:gd name="T3" fmla="*/ 63 h 107"/>
                <a:gd name="T4" fmla="*/ 47 w 128"/>
                <a:gd name="T5" fmla="*/ 52 h 107"/>
                <a:gd name="T6" fmla="*/ 56 w 128"/>
                <a:gd name="T7" fmla="*/ 34 h 107"/>
                <a:gd name="T8" fmla="*/ 72 w 128"/>
                <a:gd name="T9" fmla="*/ 25 h 107"/>
                <a:gd name="T10" fmla="*/ 86 w 128"/>
                <a:gd name="T11" fmla="*/ 22 h 107"/>
                <a:gd name="T12" fmla="*/ 102 w 128"/>
                <a:gd name="T13" fmla="*/ 20 h 107"/>
                <a:gd name="T14" fmla="*/ 112 w 128"/>
                <a:gd name="T15" fmla="*/ 10 h 107"/>
                <a:gd name="T16" fmla="*/ 120 w 128"/>
                <a:gd name="T17" fmla="*/ 13 h 107"/>
                <a:gd name="T18" fmla="*/ 127 w 128"/>
                <a:gd name="T19" fmla="*/ 6 h 107"/>
                <a:gd name="T20" fmla="*/ 114 w 128"/>
                <a:gd name="T21" fmla="*/ 5 h 107"/>
                <a:gd name="T22" fmla="*/ 116 w 128"/>
                <a:gd name="T23" fmla="*/ 2 h 107"/>
                <a:gd name="T24" fmla="*/ 106 w 128"/>
                <a:gd name="T25" fmla="*/ 3 h 107"/>
                <a:gd name="T26" fmla="*/ 100 w 128"/>
                <a:gd name="T27" fmla="*/ 1 h 107"/>
                <a:gd name="T28" fmla="*/ 95 w 128"/>
                <a:gd name="T29" fmla="*/ 3 h 107"/>
                <a:gd name="T30" fmla="*/ 91 w 128"/>
                <a:gd name="T31" fmla="*/ 6 h 107"/>
                <a:gd name="T32" fmla="*/ 90 w 128"/>
                <a:gd name="T33" fmla="*/ 11 h 107"/>
                <a:gd name="T34" fmla="*/ 84 w 128"/>
                <a:gd name="T35" fmla="*/ 10 h 107"/>
                <a:gd name="T36" fmla="*/ 80 w 128"/>
                <a:gd name="T37" fmla="*/ 13 h 107"/>
                <a:gd name="T38" fmla="*/ 76 w 128"/>
                <a:gd name="T39" fmla="*/ 15 h 107"/>
                <a:gd name="T40" fmla="*/ 72 w 128"/>
                <a:gd name="T41" fmla="*/ 16 h 107"/>
                <a:gd name="T42" fmla="*/ 68 w 128"/>
                <a:gd name="T43" fmla="*/ 10 h 107"/>
                <a:gd name="T44" fmla="*/ 67 w 128"/>
                <a:gd name="T45" fmla="*/ 14 h 107"/>
                <a:gd name="T46" fmla="*/ 65 w 128"/>
                <a:gd name="T47" fmla="*/ 14 h 107"/>
                <a:gd name="T48" fmla="*/ 62 w 128"/>
                <a:gd name="T49" fmla="*/ 18 h 107"/>
                <a:gd name="T50" fmla="*/ 61 w 128"/>
                <a:gd name="T51" fmla="*/ 21 h 107"/>
                <a:gd name="T52" fmla="*/ 57 w 128"/>
                <a:gd name="T53" fmla="*/ 20 h 107"/>
                <a:gd name="T54" fmla="*/ 54 w 128"/>
                <a:gd name="T55" fmla="*/ 20 h 107"/>
                <a:gd name="T56" fmla="*/ 51 w 128"/>
                <a:gd name="T57" fmla="*/ 22 h 107"/>
                <a:gd name="T58" fmla="*/ 49 w 128"/>
                <a:gd name="T59" fmla="*/ 23 h 107"/>
                <a:gd name="T60" fmla="*/ 54 w 128"/>
                <a:gd name="T61" fmla="*/ 25 h 107"/>
                <a:gd name="T62" fmla="*/ 56 w 128"/>
                <a:gd name="T63" fmla="*/ 25 h 107"/>
                <a:gd name="T64" fmla="*/ 57 w 128"/>
                <a:gd name="T65" fmla="*/ 28 h 107"/>
                <a:gd name="T66" fmla="*/ 49 w 128"/>
                <a:gd name="T67" fmla="*/ 31 h 107"/>
                <a:gd name="T68" fmla="*/ 53 w 128"/>
                <a:gd name="T69" fmla="*/ 33 h 107"/>
                <a:gd name="T70" fmla="*/ 49 w 128"/>
                <a:gd name="T71" fmla="*/ 35 h 107"/>
                <a:gd name="T72" fmla="*/ 43 w 128"/>
                <a:gd name="T73" fmla="*/ 40 h 107"/>
                <a:gd name="T74" fmla="*/ 42 w 128"/>
                <a:gd name="T75" fmla="*/ 43 h 107"/>
                <a:gd name="T76" fmla="*/ 39 w 128"/>
                <a:gd name="T77" fmla="*/ 45 h 107"/>
                <a:gd name="T78" fmla="*/ 39 w 128"/>
                <a:gd name="T79" fmla="*/ 49 h 107"/>
                <a:gd name="T80" fmla="*/ 39 w 128"/>
                <a:gd name="T81" fmla="*/ 52 h 107"/>
                <a:gd name="T82" fmla="*/ 35 w 128"/>
                <a:gd name="T83" fmla="*/ 56 h 107"/>
                <a:gd name="T84" fmla="*/ 27 w 128"/>
                <a:gd name="T85" fmla="*/ 62 h 107"/>
                <a:gd name="T86" fmla="*/ 31 w 128"/>
                <a:gd name="T87" fmla="*/ 64 h 107"/>
                <a:gd name="T88" fmla="*/ 28 w 128"/>
                <a:gd name="T89" fmla="*/ 66 h 107"/>
                <a:gd name="T90" fmla="*/ 19 w 128"/>
                <a:gd name="T91" fmla="*/ 68 h 107"/>
                <a:gd name="T92" fmla="*/ 16 w 128"/>
                <a:gd name="T93" fmla="*/ 72 h 107"/>
                <a:gd name="T94" fmla="*/ 10 w 128"/>
                <a:gd name="T95" fmla="*/ 73 h 107"/>
                <a:gd name="T96" fmla="*/ 10 w 128"/>
                <a:gd name="T97" fmla="*/ 74 h 107"/>
                <a:gd name="T98" fmla="*/ 5 w 128"/>
                <a:gd name="T99" fmla="*/ 75 h 107"/>
                <a:gd name="T100" fmla="*/ 4 w 128"/>
                <a:gd name="T101" fmla="*/ 81 h 107"/>
                <a:gd name="T102" fmla="*/ 1 w 128"/>
                <a:gd name="T103" fmla="*/ 86 h 107"/>
                <a:gd name="T104" fmla="*/ 6 w 128"/>
                <a:gd name="T105" fmla="*/ 92 h 107"/>
                <a:gd name="T106" fmla="*/ 7 w 128"/>
                <a:gd name="T107" fmla="*/ 94 h 107"/>
                <a:gd name="T108" fmla="*/ 3 w 128"/>
                <a:gd name="T109" fmla="*/ 93 h 107"/>
                <a:gd name="T110" fmla="*/ 5 w 128"/>
                <a:gd name="T111" fmla="*/ 97 h 107"/>
                <a:gd name="T112" fmla="*/ 5 w 128"/>
                <a:gd name="T113" fmla="*/ 103 h 107"/>
                <a:gd name="T114" fmla="*/ 27 w 128"/>
                <a:gd name="T115" fmla="*/ 99 h 107"/>
                <a:gd name="T116" fmla="*/ 34 w 128"/>
                <a:gd name="T117" fmla="*/ 10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8" h="107">
                  <a:moveTo>
                    <a:pt x="34" y="101"/>
                  </a:moveTo>
                  <a:cubicBezTo>
                    <a:pt x="34" y="101"/>
                    <a:pt x="35" y="98"/>
                    <a:pt x="35" y="97"/>
                  </a:cubicBezTo>
                  <a:cubicBezTo>
                    <a:pt x="35" y="95"/>
                    <a:pt x="36" y="94"/>
                    <a:pt x="38" y="93"/>
                  </a:cubicBezTo>
                  <a:cubicBezTo>
                    <a:pt x="40" y="91"/>
                    <a:pt x="38" y="88"/>
                    <a:pt x="38" y="87"/>
                  </a:cubicBezTo>
                  <a:cubicBezTo>
                    <a:pt x="38" y="84"/>
                    <a:pt x="42" y="84"/>
                    <a:pt x="39" y="82"/>
                  </a:cubicBezTo>
                  <a:cubicBezTo>
                    <a:pt x="37" y="80"/>
                    <a:pt x="36" y="80"/>
                    <a:pt x="37" y="77"/>
                  </a:cubicBezTo>
                  <a:cubicBezTo>
                    <a:pt x="38" y="75"/>
                    <a:pt x="37" y="73"/>
                    <a:pt x="37" y="71"/>
                  </a:cubicBezTo>
                  <a:cubicBezTo>
                    <a:pt x="36" y="68"/>
                    <a:pt x="35" y="65"/>
                    <a:pt x="38" y="63"/>
                  </a:cubicBezTo>
                  <a:cubicBezTo>
                    <a:pt x="39" y="62"/>
                    <a:pt x="41" y="62"/>
                    <a:pt x="42" y="61"/>
                  </a:cubicBezTo>
                  <a:cubicBezTo>
                    <a:pt x="43" y="61"/>
                    <a:pt x="44" y="62"/>
                    <a:pt x="45" y="61"/>
                  </a:cubicBezTo>
                  <a:cubicBezTo>
                    <a:pt x="46" y="59"/>
                    <a:pt x="45" y="58"/>
                    <a:pt x="44" y="57"/>
                  </a:cubicBezTo>
                  <a:cubicBezTo>
                    <a:pt x="44" y="55"/>
                    <a:pt x="46" y="54"/>
                    <a:pt x="47" y="52"/>
                  </a:cubicBezTo>
                  <a:cubicBezTo>
                    <a:pt x="47" y="51"/>
                    <a:pt x="48" y="48"/>
                    <a:pt x="48" y="46"/>
                  </a:cubicBezTo>
                  <a:cubicBezTo>
                    <a:pt x="48" y="44"/>
                    <a:pt x="52" y="44"/>
                    <a:pt x="51" y="43"/>
                  </a:cubicBezTo>
                  <a:cubicBezTo>
                    <a:pt x="51" y="41"/>
                    <a:pt x="53" y="40"/>
                    <a:pt x="54" y="38"/>
                  </a:cubicBezTo>
                  <a:cubicBezTo>
                    <a:pt x="56" y="36"/>
                    <a:pt x="56" y="37"/>
                    <a:pt x="56" y="34"/>
                  </a:cubicBezTo>
                  <a:cubicBezTo>
                    <a:pt x="55" y="33"/>
                    <a:pt x="59" y="28"/>
                    <a:pt x="60" y="28"/>
                  </a:cubicBezTo>
                  <a:cubicBezTo>
                    <a:pt x="61" y="27"/>
                    <a:pt x="64" y="28"/>
                    <a:pt x="65" y="28"/>
                  </a:cubicBezTo>
                  <a:cubicBezTo>
                    <a:pt x="65" y="26"/>
                    <a:pt x="65" y="25"/>
                    <a:pt x="65" y="23"/>
                  </a:cubicBezTo>
                  <a:cubicBezTo>
                    <a:pt x="68" y="24"/>
                    <a:pt x="70" y="24"/>
                    <a:pt x="72" y="25"/>
                  </a:cubicBezTo>
                  <a:cubicBezTo>
                    <a:pt x="76" y="25"/>
                    <a:pt x="74" y="21"/>
                    <a:pt x="75" y="19"/>
                  </a:cubicBezTo>
                  <a:cubicBezTo>
                    <a:pt x="75" y="19"/>
                    <a:pt x="77" y="19"/>
                    <a:pt x="78" y="19"/>
                  </a:cubicBezTo>
                  <a:cubicBezTo>
                    <a:pt x="79" y="18"/>
                    <a:pt x="81" y="16"/>
                    <a:pt x="82" y="18"/>
                  </a:cubicBezTo>
                  <a:cubicBezTo>
                    <a:pt x="84" y="19"/>
                    <a:pt x="84" y="21"/>
                    <a:pt x="86" y="22"/>
                  </a:cubicBezTo>
                  <a:cubicBezTo>
                    <a:pt x="87" y="22"/>
                    <a:pt x="89" y="22"/>
                    <a:pt x="90" y="22"/>
                  </a:cubicBezTo>
                  <a:cubicBezTo>
                    <a:pt x="91" y="22"/>
                    <a:pt x="92" y="21"/>
                    <a:pt x="94" y="21"/>
                  </a:cubicBezTo>
                  <a:cubicBezTo>
                    <a:pt x="95" y="21"/>
                    <a:pt x="96" y="23"/>
                    <a:pt x="98" y="23"/>
                  </a:cubicBezTo>
                  <a:cubicBezTo>
                    <a:pt x="98" y="22"/>
                    <a:pt x="102" y="20"/>
                    <a:pt x="102" y="20"/>
                  </a:cubicBezTo>
                  <a:cubicBezTo>
                    <a:pt x="102" y="17"/>
                    <a:pt x="102" y="16"/>
                    <a:pt x="103" y="14"/>
                  </a:cubicBezTo>
                  <a:cubicBezTo>
                    <a:pt x="104" y="13"/>
                    <a:pt x="106" y="11"/>
                    <a:pt x="107" y="11"/>
                  </a:cubicBezTo>
                  <a:cubicBezTo>
                    <a:pt x="108" y="11"/>
                    <a:pt x="109" y="11"/>
                    <a:pt x="110" y="11"/>
                  </a:cubicBezTo>
                  <a:cubicBezTo>
                    <a:pt x="111" y="11"/>
                    <a:pt x="111" y="10"/>
                    <a:pt x="112" y="10"/>
                  </a:cubicBezTo>
                  <a:cubicBezTo>
                    <a:pt x="113" y="10"/>
                    <a:pt x="115" y="12"/>
                    <a:pt x="116" y="12"/>
                  </a:cubicBezTo>
                  <a:cubicBezTo>
                    <a:pt x="118" y="13"/>
                    <a:pt x="119" y="14"/>
                    <a:pt x="119" y="17"/>
                  </a:cubicBezTo>
                  <a:cubicBezTo>
                    <a:pt x="121" y="17"/>
                    <a:pt x="126" y="14"/>
                    <a:pt x="124" y="12"/>
                  </a:cubicBezTo>
                  <a:cubicBezTo>
                    <a:pt x="126" y="13"/>
                    <a:pt x="121" y="13"/>
                    <a:pt x="120" y="13"/>
                  </a:cubicBezTo>
                  <a:cubicBezTo>
                    <a:pt x="125" y="12"/>
                    <a:pt x="118" y="9"/>
                    <a:pt x="117" y="10"/>
                  </a:cubicBezTo>
                  <a:cubicBezTo>
                    <a:pt x="118" y="9"/>
                    <a:pt x="119" y="10"/>
                    <a:pt x="119" y="10"/>
                  </a:cubicBezTo>
                  <a:cubicBezTo>
                    <a:pt x="121" y="10"/>
                    <a:pt x="123" y="10"/>
                    <a:pt x="124" y="9"/>
                  </a:cubicBezTo>
                  <a:cubicBezTo>
                    <a:pt x="125" y="9"/>
                    <a:pt x="128" y="7"/>
                    <a:pt x="127" y="6"/>
                  </a:cubicBezTo>
                  <a:cubicBezTo>
                    <a:pt x="125" y="5"/>
                    <a:pt x="122" y="4"/>
                    <a:pt x="119" y="3"/>
                  </a:cubicBezTo>
                  <a:cubicBezTo>
                    <a:pt x="118" y="2"/>
                    <a:pt x="117" y="4"/>
                    <a:pt x="116" y="5"/>
                  </a:cubicBezTo>
                  <a:cubicBezTo>
                    <a:pt x="116" y="5"/>
                    <a:pt x="114" y="8"/>
                    <a:pt x="114" y="7"/>
                  </a:cubicBezTo>
                  <a:cubicBezTo>
                    <a:pt x="114" y="7"/>
                    <a:pt x="114" y="6"/>
                    <a:pt x="114" y="5"/>
                  </a:cubicBezTo>
                  <a:cubicBezTo>
                    <a:pt x="114" y="5"/>
                    <a:pt x="112" y="5"/>
                    <a:pt x="112" y="5"/>
                  </a:cubicBezTo>
                  <a:cubicBezTo>
                    <a:pt x="113" y="4"/>
                    <a:pt x="115" y="5"/>
                    <a:pt x="115" y="4"/>
                  </a:cubicBezTo>
                  <a:cubicBezTo>
                    <a:pt x="115" y="4"/>
                    <a:pt x="112" y="4"/>
                    <a:pt x="112" y="4"/>
                  </a:cubicBezTo>
                  <a:cubicBezTo>
                    <a:pt x="112" y="3"/>
                    <a:pt x="116" y="3"/>
                    <a:pt x="116" y="2"/>
                  </a:cubicBezTo>
                  <a:cubicBezTo>
                    <a:pt x="115" y="1"/>
                    <a:pt x="109" y="0"/>
                    <a:pt x="110" y="2"/>
                  </a:cubicBezTo>
                  <a:cubicBezTo>
                    <a:pt x="111" y="3"/>
                    <a:pt x="111" y="3"/>
                    <a:pt x="110" y="4"/>
                  </a:cubicBezTo>
                  <a:cubicBezTo>
                    <a:pt x="109" y="5"/>
                    <a:pt x="107" y="7"/>
                    <a:pt x="106" y="7"/>
                  </a:cubicBezTo>
                  <a:cubicBezTo>
                    <a:pt x="105" y="7"/>
                    <a:pt x="106" y="3"/>
                    <a:pt x="106" y="3"/>
                  </a:cubicBezTo>
                  <a:cubicBezTo>
                    <a:pt x="106" y="2"/>
                    <a:pt x="101" y="9"/>
                    <a:pt x="100" y="9"/>
                  </a:cubicBezTo>
                  <a:cubicBezTo>
                    <a:pt x="97" y="9"/>
                    <a:pt x="100" y="5"/>
                    <a:pt x="101" y="4"/>
                  </a:cubicBezTo>
                  <a:cubicBezTo>
                    <a:pt x="102" y="4"/>
                    <a:pt x="103" y="2"/>
                    <a:pt x="103" y="2"/>
                  </a:cubicBezTo>
                  <a:cubicBezTo>
                    <a:pt x="102" y="1"/>
                    <a:pt x="100" y="0"/>
                    <a:pt x="100" y="1"/>
                  </a:cubicBezTo>
                  <a:cubicBezTo>
                    <a:pt x="100" y="1"/>
                    <a:pt x="101" y="2"/>
                    <a:pt x="101" y="2"/>
                  </a:cubicBezTo>
                  <a:cubicBezTo>
                    <a:pt x="101" y="2"/>
                    <a:pt x="99" y="2"/>
                    <a:pt x="98" y="2"/>
                  </a:cubicBezTo>
                  <a:cubicBezTo>
                    <a:pt x="97" y="3"/>
                    <a:pt x="98" y="2"/>
                    <a:pt x="97" y="1"/>
                  </a:cubicBezTo>
                  <a:cubicBezTo>
                    <a:pt x="97" y="1"/>
                    <a:pt x="95" y="3"/>
                    <a:pt x="95" y="3"/>
                  </a:cubicBezTo>
                  <a:cubicBezTo>
                    <a:pt x="95" y="4"/>
                    <a:pt x="97" y="5"/>
                    <a:pt x="96" y="5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4" y="5"/>
                    <a:pt x="94" y="6"/>
                    <a:pt x="94" y="7"/>
                  </a:cubicBezTo>
                  <a:cubicBezTo>
                    <a:pt x="95" y="5"/>
                    <a:pt x="91" y="6"/>
                    <a:pt x="91" y="6"/>
                  </a:cubicBezTo>
                  <a:cubicBezTo>
                    <a:pt x="91" y="6"/>
                    <a:pt x="93" y="5"/>
                    <a:pt x="93" y="4"/>
                  </a:cubicBezTo>
                  <a:cubicBezTo>
                    <a:pt x="93" y="5"/>
                    <a:pt x="89" y="6"/>
                    <a:pt x="88" y="6"/>
                  </a:cubicBezTo>
                  <a:cubicBezTo>
                    <a:pt x="87" y="6"/>
                    <a:pt x="91" y="9"/>
                    <a:pt x="91" y="9"/>
                  </a:cubicBezTo>
                  <a:cubicBezTo>
                    <a:pt x="91" y="9"/>
                    <a:pt x="90" y="11"/>
                    <a:pt x="90" y="11"/>
                  </a:cubicBezTo>
                  <a:cubicBezTo>
                    <a:pt x="90" y="11"/>
                    <a:pt x="87" y="8"/>
                    <a:pt x="87" y="8"/>
                  </a:cubicBezTo>
                  <a:cubicBezTo>
                    <a:pt x="87" y="8"/>
                    <a:pt x="85" y="11"/>
                    <a:pt x="85" y="8"/>
                  </a:cubicBezTo>
                  <a:cubicBezTo>
                    <a:pt x="84" y="7"/>
                    <a:pt x="81" y="9"/>
                    <a:pt x="80" y="8"/>
                  </a:cubicBezTo>
                  <a:cubicBezTo>
                    <a:pt x="81" y="9"/>
                    <a:pt x="84" y="9"/>
                    <a:pt x="84" y="10"/>
                  </a:cubicBezTo>
                  <a:cubicBezTo>
                    <a:pt x="84" y="10"/>
                    <a:pt x="83" y="10"/>
                    <a:pt x="83" y="11"/>
                  </a:cubicBezTo>
                  <a:cubicBezTo>
                    <a:pt x="83" y="12"/>
                    <a:pt x="84" y="12"/>
                    <a:pt x="84" y="13"/>
                  </a:cubicBezTo>
                  <a:cubicBezTo>
                    <a:pt x="84" y="13"/>
                    <a:pt x="81" y="12"/>
                    <a:pt x="81" y="11"/>
                  </a:cubicBezTo>
                  <a:cubicBezTo>
                    <a:pt x="80" y="11"/>
                    <a:pt x="80" y="12"/>
                    <a:pt x="80" y="13"/>
                  </a:cubicBezTo>
                  <a:cubicBezTo>
                    <a:pt x="79" y="13"/>
                    <a:pt x="79" y="12"/>
                    <a:pt x="79" y="11"/>
                  </a:cubicBezTo>
                  <a:cubicBezTo>
                    <a:pt x="79" y="11"/>
                    <a:pt x="77" y="13"/>
                    <a:pt x="77" y="13"/>
                  </a:cubicBezTo>
                  <a:cubicBezTo>
                    <a:pt x="76" y="14"/>
                    <a:pt x="78" y="14"/>
                    <a:pt x="78" y="15"/>
                  </a:cubicBezTo>
                  <a:cubicBezTo>
                    <a:pt x="78" y="15"/>
                    <a:pt x="76" y="15"/>
                    <a:pt x="76" y="15"/>
                  </a:cubicBezTo>
                  <a:cubicBezTo>
                    <a:pt x="75" y="14"/>
                    <a:pt x="76" y="13"/>
                    <a:pt x="76" y="12"/>
                  </a:cubicBezTo>
                  <a:cubicBezTo>
                    <a:pt x="76" y="12"/>
                    <a:pt x="73" y="14"/>
                    <a:pt x="73" y="14"/>
                  </a:cubicBezTo>
                  <a:cubicBezTo>
                    <a:pt x="73" y="14"/>
                    <a:pt x="73" y="14"/>
                    <a:pt x="74" y="14"/>
                  </a:cubicBezTo>
                  <a:cubicBezTo>
                    <a:pt x="73" y="14"/>
                    <a:pt x="72" y="16"/>
                    <a:pt x="72" y="16"/>
                  </a:cubicBezTo>
                  <a:cubicBezTo>
                    <a:pt x="71" y="15"/>
                    <a:pt x="73" y="14"/>
                    <a:pt x="72" y="14"/>
                  </a:cubicBezTo>
                  <a:cubicBezTo>
                    <a:pt x="71" y="13"/>
                    <a:pt x="70" y="13"/>
                    <a:pt x="70" y="12"/>
                  </a:cubicBezTo>
                  <a:cubicBezTo>
                    <a:pt x="70" y="12"/>
                    <a:pt x="72" y="12"/>
                    <a:pt x="72" y="12"/>
                  </a:cubicBezTo>
                  <a:cubicBezTo>
                    <a:pt x="72" y="11"/>
                    <a:pt x="69" y="10"/>
                    <a:pt x="68" y="10"/>
                  </a:cubicBezTo>
                  <a:cubicBezTo>
                    <a:pt x="68" y="11"/>
                    <a:pt x="69" y="13"/>
                    <a:pt x="69" y="13"/>
                  </a:cubicBezTo>
                  <a:cubicBezTo>
                    <a:pt x="69" y="13"/>
                    <a:pt x="65" y="14"/>
                    <a:pt x="66" y="14"/>
                  </a:cubicBezTo>
                  <a:cubicBezTo>
                    <a:pt x="66" y="14"/>
                    <a:pt x="68" y="14"/>
                    <a:pt x="68" y="14"/>
                  </a:cubicBezTo>
                  <a:cubicBezTo>
                    <a:pt x="68" y="14"/>
                    <a:pt x="67" y="14"/>
                    <a:pt x="67" y="14"/>
                  </a:cubicBezTo>
                  <a:cubicBezTo>
                    <a:pt x="68" y="16"/>
                    <a:pt x="70" y="14"/>
                    <a:pt x="69" y="14"/>
                  </a:cubicBezTo>
                  <a:cubicBezTo>
                    <a:pt x="70" y="15"/>
                    <a:pt x="69" y="16"/>
                    <a:pt x="69" y="16"/>
                  </a:cubicBezTo>
                  <a:cubicBezTo>
                    <a:pt x="69" y="17"/>
                    <a:pt x="67" y="15"/>
                    <a:pt x="67" y="15"/>
                  </a:cubicBezTo>
                  <a:cubicBezTo>
                    <a:pt x="66" y="15"/>
                    <a:pt x="66" y="14"/>
                    <a:pt x="65" y="14"/>
                  </a:cubicBezTo>
                  <a:cubicBezTo>
                    <a:pt x="65" y="14"/>
                    <a:pt x="64" y="16"/>
                    <a:pt x="63" y="15"/>
                  </a:cubicBezTo>
                  <a:cubicBezTo>
                    <a:pt x="63" y="14"/>
                    <a:pt x="60" y="16"/>
                    <a:pt x="60" y="16"/>
                  </a:cubicBezTo>
                  <a:cubicBezTo>
                    <a:pt x="60" y="16"/>
                    <a:pt x="60" y="19"/>
                    <a:pt x="60" y="19"/>
                  </a:cubicBezTo>
                  <a:cubicBezTo>
                    <a:pt x="60" y="20"/>
                    <a:pt x="61" y="17"/>
                    <a:pt x="62" y="18"/>
                  </a:cubicBezTo>
                  <a:cubicBezTo>
                    <a:pt x="62" y="18"/>
                    <a:pt x="64" y="19"/>
                    <a:pt x="64" y="18"/>
                  </a:cubicBezTo>
                  <a:cubicBezTo>
                    <a:pt x="64" y="19"/>
                    <a:pt x="63" y="19"/>
                    <a:pt x="63" y="20"/>
                  </a:cubicBezTo>
                  <a:cubicBezTo>
                    <a:pt x="62" y="20"/>
                    <a:pt x="63" y="22"/>
                    <a:pt x="62" y="22"/>
                  </a:cubicBezTo>
                  <a:cubicBezTo>
                    <a:pt x="62" y="23"/>
                    <a:pt x="61" y="21"/>
                    <a:pt x="61" y="21"/>
                  </a:cubicBezTo>
                  <a:cubicBezTo>
                    <a:pt x="60" y="21"/>
                    <a:pt x="60" y="23"/>
                    <a:pt x="59" y="23"/>
                  </a:cubicBezTo>
                  <a:cubicBezTo>
                    <a:pt x="59" y="23"/>
                    <a:pt x="59" y="21"/>
                    <a:pt x="59" y="21"/>
                  </a:cubicBezTo>
                  <a:cubicBezTo>
                    <a:pt x="58" y="21"/>
                    <a:pt x="58" y="22"/>
                    <a:pt x="57" y="22"/>
                  </a:cubicBezTo>
                  <a:cubicBezTo>
                    <a:pt x="57" y="22"/>
                    <a:pt x="57" y="20"/>
                    <a:pt x="57" y="20"/>
                  </a:cubicBezTo>
                  <a:cubicBezTo>
                    <a:pt x="57" y="19"/>
                    <a:pt x="56" y="22"/>
                    <a:pt x="55" y="22"/>
                  </a:cubicBezTo>
                  <a:cubicBezTo>
                    <a:pt x="53" y="23"/>
                    <a:pt x="56" y="17"/>
                    <a:pt x="56" y="17"/>
                  </a:cubicBezTo>
                  <a:cubicBezTo>
                    <a:pt x="55" y="17"/>
                    <a:pt x="53" y="18"/>
                    <a:pt x="53" y="18"/>
                  </a:cubicBezTo>
                  <a:cubicBezTo>
                    <a:pt x="52" y="19"/>
                    <a:pt x="54" y="20"/>
                    <a:pt x="54" y="20"/>
                  </a:cubicBezTo>
                  <a:cubicBezTo>
                    <a:pt x="53" y="20"/>
                    <a:pt x="53" y="20"/>
                    <a:pt x="52" y="20"/>
                  </a:cubicBezTo>
                  <a:cubicBezTo>
                    <a:pt x="52" y="20"/>
                    <a:pt x="52" y="21"/>
                    <a:pt x="51" y="22"/>
                  </a:cubicBezTo>
                  <a:cubicBezTo>
                    <a:pt x="52" y="21"/>
                    <a:pt x="47" y="21"/>
                    <a:pt x="49" y="22"/>
                  </a:cubicBezTo>
                  <a:cubicBezTo>
                    <a:pt x="49" y="23"/>
                    <a:pt x="51" y="22"/>
                    <a:pt x="51" y="22"/>
                  </a:cubicBezTo>
                  <a:cubicBezTo>
                    <a:pt x="51" y="22"/>
                    <a:pt x="50" y="23"/>
                    <a:pt x="51" y="23"/>
                  </a:cubicBezTo>
                  <a:cubicBezTo>
                    <a:pt x="51" y="23"/>
                    <a:pt x="52" y="23"/>
                    <a:pt x="52" y="22"/>
                  </a:cubicBezTo>
                  <a:cubicBezTo>
                    <a:pt x="52" y="22"/>
                    <a:pt x="52" y="24"/>
                    <a:pt x="51" y="24"/>
                  </a:cubicBezTo>
                  <a:cubicBezTo>
                    <a:pt x="50" y="24"/>
                    <a:pt x="50" y="23"/>
                    <a:pt x="49" y="23"/>
                  </a:cubicBezTo>
                  <a:cubicBezTo>
                    <a:pt x="48" y="24"/>
                    <a:pt x="48" y="26"/>
                    <a:pt x="47" y="26"/>
                  </a:cubicBezTo>
                  <a:cubicBezTo>
                    <a:pt x="47" y="26"/>
                    <a:pt x="44" y="26"/>
                    <a:pt x="44" y="26"/>
                  </a:cubicBezTo>
                  <a:cubicBezTo>
                    <a:pt x="44" y="29"/>
                    <a:pt x="51" y="25"/>
                    <a:pt x="51" y="25"/>
                  </a:cubicBezTo>
                  <a:cubicBezTo>
                    <a:pt x="52" y="25"/>
                    <a:pt x="53" y="24"/>
                    <a:pt x="54" y="25"/>
                  </a:cubicBezTo>
                  <a:cubicBezTo>
                    <a:pt x="56" y="25"/>
                    <a:pt x="55" y="23"/>
                    <a:pt x="54" y="23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6" y="25"/>
                    <a:pt x="57" y="23"/>
                    <a:pt x="58" y="23"/>
                  </a:cubicBezTo>
                  <a:cubicBezTo>
                    <a:pt x="57" y="23"/>
                    <a:pt x="57" y="25"/>
                    <a:pt x="56" y="25"/>
                  </a:cubicBezTo>
                  <a:cubicBezTo>
                    <a:pt x="57" y="25"/>
                    <a:pt x="58" y="25"/>
                    <a:pt x="58" y="25"/>
                  </a:cubicBezTo>
                  <a:cubicBezTo>
                    <a:pt x="58" y="25"/>
                    <a:pt x="56" y="26"/>
                    <a:pt x="56" y="27"/>
                  </a:cubicBezTo>
                  <a:cubicBezTo>
                    <a:pt x="56" y="27"/>
                    <a:pt x="61" y="25"/>
                    <a:pt x="61" y="26"/>
                  </a:cubicBezTo>
                  <a:cubicBezTo>
                    <a:pt x="60" y="27"/>
                    <a:pt x="57" y="26"/>
                    <a:pt x="57" y="28"/>
                  </a:cubicBezTo>
                  <a:cubicBezTo>
                    <a:pt x="56" y="31"/>
                    <a:pt x="54" y="27"/>
                    <a:pt x="54" y="27"/>
                  </a:cubicBezTo>
                  <a:cubicBezTo>
                    <a:pt x="54" y="26"/>
                    <a:pt x="54" y="29"/>
                    <a:pt x="54" y="29"/>
                  </a:cubicBezTo>
                  <a:cubicBezTo>
                    <a:pt x="54" y="29"/>
                    <a:pt x="53" y="27"/>
                    <a:pt x="52" y="27"/>
                  </a:cubicBezTo>
                  <a:cubicBezTo>
                    <a:pt x="51" y="28"/>
                    <a:pt x="49" y="30"/>
                    <a:pt x="49" y="31"/>
                  </a:cubicBezTo>
                  <a:cubicBezTo>
                    <a:pt x="49" y="31"/>
                    <a:pt x="51" y="30"/>
                    <a:pt x="51" y="30"/>
                  </a:cubicBezTo>
                  <a:cubicBezTo>
                    <a:pt x="51" y="31"/>
                    <a:pt x="53" y="30"/>
                    <a:pt x="53" y="31"/>
                  </a:cubicBezTo>
                  <a:cubicBezTo>
                    <a:pt x="53" y="30"/>
                    <a:pt x="50" y="31"/>
                    <a:pt x="50" y="32"/>
                  </a:cubicBezTo>
                  <a:cubicBezTo>
                    <a:pt x="51" y="33"/>
                    <a:pt x="54" y="31"/>
                    <a:pt x="53" y="33"/>
                  </a:cubicBezTo>
                  <a:cubicBezTo>
                    <a:pt x="54" y="31"/>
                    <a:pt x="47" y="34"/>
                    <a:pt x="47" y="34"/>
                  </a:cubicBezTo>
                  <a:cubicBezTo>
                    <a:pt x="47" y="33"/>
                    <a:pt x="53" y="35"/>
                    <a:pt x="52" y="35"/>
                  </a:cubicBezTo>
                  <a:cubicBezTo>
                    <a:pt x="51" y="36"/>
                    <a:pt x="50" y="34"/>
                    <a:pt x="49" y="35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9" y="36"/>
                    <a:pt x="46" y="34"/>
                    <a:pt x="45" y="36"/>
                  </a:cubicBezTo>
                  <a:cubicBezTo>
                    <a:pt x="45" y="36"/>
                    <a:pt x="48" y="36"/>
                    <a:pt x="48" y="36"/>
                  </a:cubicBezTo>
                  <a:cubicBezTo>
                    <a:pt x="46" y="38"/>
                    <a:pt x="44" y="36"/>
                    <a:pt x="45" y="39"/>
                  </a:cubicBezTo>
                  <a:cubicBezTo>
                    <a:pt x="45" y="39"/>
                    <a:pt x="43" y="40"/>
                    <a:pt x="43" y="40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2" y="42"/>
                    <a:pt x="41" y="42"/>
                    <a:pt x="41" y="42"/>
                  </a:cubicBezTo>
                  <a:cubicBezTo>
                    <a:pt x="41" y="43"/>
                    <a:pt x="42" y="42"/>
                    <a:pt x="42" y="42"/>
                  </a:cubicBezTo>
                  <a:cubicBezTo>
                    <a:pt x="43" y="42"/>
                    <a:pt x="42" y="43"/>
                    <a:pt x="42" y="43"/>
                  </a:cubicBezTo>
                  <a:cubicBezTo>
                    <a:pt x="43" y="43"/>
                    <a:pt x="45" y="44"/>
                    <a:pt x="46" y="43"/>
                  </a:cubicBezTo>
                  <a:cubicBezTo>
                    <a:pt x="44" y="44"/>
                    <a:pt x="44" y="44"/>
                    <a:pt x="42" y="44"/>
                  </a:cubicBezTo>
                  <a:cubicBezTo>
                    <a:pt x="41" y="44"/>
                    <a:pt x="38" y="44"/>
                    <a:pt x="38" y="45"/>
                  </a:cubicBezTo>
                  <a:cubicBezTo>
                    <a:pt x="38" y="45"/>
                    <a:pt x="39" y="45"/>
                    <a:pt x="39" y="45"/>
                  </a:cubicBezTo>
                  <a:cubicBezTo>
                    <a:pt x="39" y="45"/>
                    <a:pt x="38" y="46"/>
                    <a:pt x="38" y="46"/>
                  </a:cubicBezTo>
                  <a:cubicBezTo>
                    <a:pt x="38" y="46"/>
                    <a:pt x="40" y="45"/>
                    <a:pt x="40" y="46"/>
                  </a:cubicBezTo>
                  <a:cubicBezTo>
                    <a:pt x="40" y="46"/>
                    <a:pt x="38" y="48"/>
                    <a:pt x="38" y="48"/>
                  </a:cubicBezTo>
                  <a:cubicBezTo>
                    <a:pt x="38" y="48"/>
                    <a:pt x="39" y="48"/>
                    <a:pt x="39" y="49"/>
                  </a:cubicBezTo>
                  <a:cubicBezTo>
                    <a:pt x="39" y="49"/>
                    <a:pt x="37" y="49"/>
                    <a:pt x="37" y="49"/>
                  </a:cubicBezTo>
                  <a:cubicBezTo>
                    <a:pt x="37" y="49"/>
                    <a:pt x="39" y="50"/>
                    <a:pt x="39" y="50"/>
                  </a:cubicBezTo>
                  <a:cubicBezTo>
                    <a:pt x="38" y="50"/>
                    <a:pt x="37" y="50"/>
                    <a:pt x="37" y="50"/>
                  </a:cubicBezTo>
                  <a:cubicBezTo>
                    <a:pt x="37" y="51"/>
                    <a:pt x="38" y="52"/>
                    <a:pt x="39" y="52"/>
                  </a:cubicBezTo>
                  <a:cubicBezTo>
                    <a:pt x="37" y="52"/>
                    <a:pt x="35" y="52"/>
                    <a:pt x="34" y="54"/>
                  </a:cubicBezTo>
                  <a:cubicBezTo>
                    <a:pt x="34" y="55"/>
                    <a:pt x="30" y="54"/>
                    <a:pt x="30" y="54"/>
                  </a:cubicBezTo>
                  <a:cubicBezTo>
                    <a:pt x="30" y="57"/>
                    <a:pt x="36" y="54"/>
                    <a:pt x="37" y="54"/>
                  </a:cubicBezTo>
                  <a:cubicBezTo>
                    <a:pt x="36" y="54"/>
                    <a:pt x="35" y="56"/>
                    <a:pt x="35" y="56"/>
                  </a:cubicBezTo>
                  <a:cubicBezTo>
                    <a:pt x="32" y="56"/>
                    <a:pt x="34" y="57"/>
                    <a:pt x="33" y="58"/>
                  </a:cubicBezTo>
                  <a:cubicBezTo>
                    <a:pt x="32" y="59"/>
                    <a:pt x="30" y="57"/>
                    <a:pt x="29" y="58"/>
                  </a:cubicBezTo>
                  <a:cubicBezTo>
                    <a:pt x="29" y="59"/>
                    <a:pt x="26" y="61"/>
                    <a:pt x="26" y="61"/>
                  </a:cubicBezTo>
                  <a:cubicBezTo>
                    <a:pt x="26" y="62"/>
                    <a:pt x="27" y="62"/>
                    <a:pt x="27" y="62"/>
                  </a:cubicBezTo>
                  <a:cubicBezTo>
                    <a:pt x="27" y="63"/>
                    <a:pt x="24" y="63"/>
                    <a:pt x="24" y="63"/>
                  </a:cubicBezTo>
                  <a:cubicBezTo>
                    <a:pt x="24" y="63"/>
                    <a:pt x="25" y="64"/>
                    <a:pt x="25" y="65"/>
                  </a:cubicBezTo>
                  <a:cubicBezTo>
                    <a:pt x="25" y="66"/>
                    <a:pt x="27" y="65"/>
                    <a:pt x="28" y="65"/>
                  </a:cubicBezTo>
                  <a:cubicBezTo>
                    <a:pt x="29" y="64"/>
                    <a:pt x="30" y="65"/>
                    <a:pt x="31" y="64"/>
                  </a:cubicBezTo>
                  <a:cubicBezTo>
                    <a:pt x="31" y="64"/>
                    <a:pt x="30" y="63"/>
                    <a:pt x="30" y="62"/>
                  </a:cubicBezTo>
                  <a:cubicBezTo>
                    <a:pt x="30" y="62"/>
                    <a:pt x="32" y="63"/>
                    <a:pt x="33" y="64"/>
                  </a:cubicBezTo>
                  <a:cubicBezTo>
                    <a:pt x="33" y="64"/>
                    <a:pt x="30" y="66"/>
                    <a:pt x="30" y="66"/>
                  </a:cubicBezTo>
                  <a:cubicBezTo>
                    <a:pt x="29" y="66"/>
                    <a:pt x="28" y="67"/>
                    <a:pt x="28" y="66"/>
                  </a:cubicBezTo>
                  <a:cubicBezTo>
                    <a:pt x="27" y="65"/>
                    <a:pt x="26" y="67"/>
                    <a:pt x="25" y="67"/>
                  </a:cubicBezTo>
                  <a:cubicBezTo>
                    <a:pt x="24" y="66"/>
                    <a:pt x="24" y="63"/>
                    <a:pt x="23" y="66"/>
                  </a:cubicBezTo>
                  <a:cubicBezTo>
                    <a:pt x="21" y="70"/>
                    <a:pt x="20" y="65"/>
                    <a:pt x="21" y="65"/>
                  </a:cubicBezTo>
                  <a:cubicBezTo>
                    <a:pt x="19" y="65"/>
                    <a:pt x="21" y="69"/>
                    <a:pt x="19" y="68"/>
                  </a:cubicBezTo>
                  <a:cubicBezTo>
                    <a:pt x="15" y="68"/>
                    <a:pt x="18" y="70"/>
                    <a:pt x="17" y="71"/>
                  </a:cubicBezTo>
                  <a:cubicBezTo>
                    <a:pt x="16" y="71"/>
                    <a:pt x="16" y="69"/>
                    <a:pt x="16" y="69"/>
                  </a:cubicBezTo>
                  <a:cubicBezTo>
                    <a:pt x="14" y="69"/>
                    <a:pt x="12" y="70"/>
                    <a:pt x="11" y="71"/>
                  </a:cubicBezTo>
                  <a:cubicBezTo>
                    <a:pt x="11" y="72"/>
                    <a:pt x="15" y="72"/>
                    <a:pt x="16" y="72"/>
                  </a:cubicBezTo>
                  <a:cubicBezTo>
                    <a:pt x="16" y="72"/>
                    <a:pt x="19" y="71"/>
                    <a:pt x="19" y="71"/>
                  </a:cubicBezTo>
                  <a:cubicBezTo>
                    <a:pt x="20" y="72"/>
                    <a:pt x="15" y="72"/>
                    <a:pt x="15" y="72"/>
                  </a:cubicBezTo>
                  <a:cubicBezTo>
                    <a:pt x="14" y="72"/>
                    <a:pt x="14" y="73"/>
                    <a:pt x="13" y="73"/>
                  </a:cubicBezTo>
                  <a:cubicBezTo>
                    <a:pt x="12" y="73"/>
                    <a:pt x="11" y="73"/>
                    <a:pt x="10" y="73"/>
                  </a:cubicBezTo>
                  <a:cubicBezTo>
                    <a:pt x="8" y="72"/>
                    <a:pt x="7" y="73"/>
                    <a:pt x="9" y="74"/>
                  </a:cubicBezTo>
                  <a:cubicBezTo>
                    <a:pt x="10" y="74"/>
                    <a:pt x="12" y="74"/>
                    <a:pt x="12" y="76"/>
                  </a:cubicBezTo>
                  <a:cubicBezTo>
                    <a:pt x="12" y="76"/>
                    <a:pt x="11" y="78"/>
                    <a:pt x="11" y="77"/>
                  </a:cubicBezTo>
                  <a:cubicBezTo>
                    <a:pt x="10" y="77"/>
                    <a:pt x="12" y="75"/>
                    <a:pt x="10" y="74"/>
                  </a:cubicBezTo>
                  <a:cubicBezTo>
                    <a:pt x="7" y="74"/>
                    <a:pt x="9" y="75"/>
                    <a:pt x="8" y="76"/>
                  </a:cubicBezTo>
                  <a:cubicBezTo>
                    <a:pt x="8" y="76"/>
                    <a:pt x="8" y="73"/>
                    <a:pt x="7" y="73"/>
                  </a:cubicBezTo>
                  <a:cubicBezTo>
                    <a:pt x="7" y="72"/>
                    <a:pt x="5" y="78"/>
                    <a:pt x="6" y="77"/>
                  </a:cubicBezTo>
                  <a:cubicBezTo>
                    <a:pt x="5" y="77"/>
                    <a:pt x="5" y="75"/>
                    <a:pt x="5" y="75"/>
                  </a:cubicBezTo>
                  <a:cubicBezTo>
                    <a:pt x="4" y="75"/>
                    <a:pt x="4" y="77"/>
                    <a:pt x="4" y="77"/>
                  </a:cubicBezTo>
                  <a:cubicBezTo>
                    <a:pt x="3" y="78"/>
                    <a:pt x="1" y="77"/>
                    <a:pt x="1" y="78"/>
                  </a:cubicBezTo>
                  <a:cubicBezTo>
                    <a:pt x="1" y="79"/>
                    <a:pt x="0" y="80"/>
                    <a:pt x="1" y="80"/>
                  </a:cubicBezTo>
                  <a:cubicBezTo>
                    <a:pt x="2" y="80"/>
                    <a:pt x="3" y="80"/>
                    <a:pt x="4" y="81"/>
                  </a:cubicBezTo>
                  <a:cubicBezTo>
                    <a:pt x="4" y="81"/>
                    <a:pt x="0" y="82"/>
                    <a:pt x="1" y="83"/>
                  </a:cubicBezTo>
                  <a:cubicBezTo>
                    <a:pt x="1" y="84"/>
                    <a:pt x="3" y="84"/>
                    <a:pt x="3" y="84"/>
                  </a:cubicBezTo>
                  <a:cubicBezTo>
                    <a:pt x="3" y="84"/>
                    <a:pt x="6" y="83"/>
                    <a:pt x="6" y="84"/>
                  </a:cubicBezTo>
                  <a:cubicBezTo>
                    <a:pt x="5" y="85"/>
                    <a:pt x="2" y="84"/>
                    <a:pt x="1" y="86"/>
                  </a:cubicBezTo>
                  <a:cubicBezTo>
                    <a:pt x="0" y="87"/>
                    <a:pt x="6" y="87"/>
                    <a:pt x="4" y="89"/>
                  </a:cubicBezTo>
                  <a:cubicBezTo>
                    <a:pt x="4" y="89"/>
                    <a:pt x="3" y="87"/>
                    <a:pt x="2" y="88"/>
                  </a:cubicBezTo>
                  <a:cubicBezTo>
                    <a:pt x="1" y="89"/>
                    <a:pt x="1" y="90"/>
                    <a:pt x="2" y="91"/>
                  </a:cubicBezTo>
                  <a:cubicBezTo>
                    <a:pt x="3" y="91"/>
                    <a:pt x="5" y="92"/>
                    <a:pt x="6" y="92"/>
                  </a:cubicBezTo>
                  <a:cubicBezTo>
                    <a:pt x="7" y="91"/>
                    <a:pt x="8" y="89"/>
                    <a:pt x="9" y="90"/>
                  </a:cubicBezTo>
                  <a:cubicBezTo>
                    <a:pt x="8" y="90"/>
                    <a:pt x="7" y="91"/>
                    <a:pt x="7" y="91"/>
                  </a:cubicBezTo>
                  <a:cubicBezTo>
                    <a:pt x="7" y="92"/>
                    <a:pt x="6" y="92"/>
                    <a:pt x="5" y="92"/>
                  </a:cubicBezTo>
                  <a:cubicBezTo>
                    <a:pt x="5" y="92"/>
                    <a:pt x="7" y="93"/>
                    <a:pt x="7" y="94"/>
                  </a:cubicBezTo>
                  <a:cubicBezTo>
                    <a:pt x="7" y="94"/>
                    <a:pt x="4" y="92"/>
                    <a:pt x="5" y="94"/>
                  </a:cubicBezTo>
                  <a:cubicBezTo>
                    <a:pt x="5" y="95"/>
                    <a:pt x="8" y="96"/>
                    <a:pt x="8" y="96"/>
                  </a:cubicBezTo>
                  <a:cubicBezTo>
                    <a:pt x="8" y="97"/>
                    <a:pt x="5" y="95"/>
                    <a:pt x="4" y="96"/>
                  </a:cubicBezTo>
                  <a:cubicBezTo>
                    <a:pt x="2" y="96"/>
                    <a:pt x="4" y="93"/>
                    <a:pt x="3" y="93"/>
                  </a:cubicBezTo>
                  <a:cubicBezTo>
                    <a:pt x="3" y="93"/>
                    <a:pt x="1" y="95"/>
                    <a:pt x="2" y="96"/>
                  </a:cubicBezTo>
                  <a:cubicBezTo>
                    <a:pt x="3" y="96"/>
                    <a:pt x="2" y="98"/>
                    <a:pt x="2" y="98"/>
                  </a:cubicBezTo>
                  <a:cubicBezTo>
                    <a:pt x="3" y="99"/>
                    <a:pt x="4" y="97"/>
                    <a:pt x="5" y="96"/>
                  </a:cubicBezTo>
                  <a:cubicBezTo>
                    <a:pt x="5" y="96"/>
                    <a:pt x="5" y="97"/>
                    <a:pt x="5" y="97"/>
                  </a:cubicBezTo>
                  <a:cubicBezTo>
                    <a:pt x="6" y="97"/>
                    <a:pt x="6" y="96"/>
                    <a:pt x="7" y="96"/>
                  </a:cubicBezTo>
                  <a:cubicBezTo>
                    <a:pt x="7" y="96"/>
                    <a:pt x="7" y="98"/>
                    <a:pt x="6" y="98"/>
                  </a:cubicBezTo>
                  <a:cubicBezTo>
                    <a:pt x="4" y="99"/>
                    <a:pt x="8" y="101"/>
                    <a:pt x="8" y="100"/>
                  </a:cubicBezTo>
                  <a:cubicBezTo>
                    <a:pt x="8" y="102"/>
                    <a:pt x="1" y="100"/>
                    <a:pt x="5" y="103"/>
                  </a:cubicBezTo>
                  <a:cubicBezTo>
                    <a:pt x="7" y="104"/>
                    <a:pt x="8" y="105"/>
                    <a:pt x="10" y="105"/>
                  </a:cubicBezTo>
                  <a:cubicBezTo>
                    <a:pt x="10" y="105"/>
                    <a:pt x="13" y="107"/>
                    <a:pt x="14" y="107"/>
                  </a:cubicBezTo>
                  <a:cubicBezTo>
                    <a:pt x="17" y="107"/>
                    <a:pt x="21" y="104"/>
                    <a:pt x="23" y="102"/>
                  </a:cubicBezTo>
                  <a:cubicBezTo>
                    <a:pt x="24" y="100"/>
                    <a:pt x="25" y="100"/>
                    <a:pt x="27" y="99"/>
                  </a:cubicBezTo>
                  <a:cubicBezTo>
                    <a:pt x="28" y="98"/>
                    <a:pt x="28" y="95"/>
                    <a:pt x="29" y="95"/>
                  </a:cubicBezTo>
                  <a:cubicBezTo>
                    <a:pt x="29" y="95"/>
                    <a:pt x="29" y="98"/>
                    <a:pt x="30" y="98"/>
                  </a:cubicBezTo>
                  <a:cubicBezTo>
                    <a:pt x="32" y="99"/>
                    <a:pt x="31" y="99"/>
                    <a:pt x="31" y="100"/>
                  </a:cubicBezTo>
                  <a:cubicBezTo>
                    <a:pt x="32" y="100"/>
                    <a:pt x="33" y="100"/>
                    <a:pt x="34" y="101"/>
                  </a:cubicBezTo>
                  <a:cubicBezTo>
                    <a:pt x="34" y="102"/>
                    <a:pt x="33" y="100"/>
                    <a:pt x="34" y="10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6" name="Freeform 720">
              <a:extLst>
                <a:ext uri="{FF2B5EF4-FFF2-40B4-BE49-F238E27FC236}">
                  <a16:creationId xmlns:a16="http://schemas.microsoft.com/office/drawing/2014/main" id="{0922E864-EF48-4737-92DE-14D257235E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4394" y="2183123"/>
              <a:ext cx="3782836" cy="1318816"/>
            </a:xfrm>
            <a:custGeom>
              <a:avLst/>
              <a:gdLst>
                <a:gd name="T0" fmla="*/ 785 w 810"/>
                <a:gd name="T1" fmla="*/ 109 h 282"/>
                <a:gd name="T2" fmla="*/ 725 w 810"/>
                <a:gd name="T3" fmla="*/ 77 h 282"/>
                <a:gd name="T4" fmla="*/ 665 w 810"/>
                <a:gd name="T5" fmla="*/ 80 h 282"/>
                <a:gd name="T6" fmla="*/ 607 w 810"/>
                <a:gd name="T7" fmla="*/ 65 h 282"/>
                <a:gd name="T8" fmla="*/ 578 w 810"/>
                <a:gd name="T9" fmla="*/ 56 h 282"/>
                <a:gd name="T10" fmla="*/ 555 w 810"/>
                <a:gd name="T11" fmla="*/ 61 h 282"/>
                <a:gd name="T12" fmla="*/ 521 w 810"/>
                <a:gd name="T13" fmla="*/ 59 h 282"/>
                <a:gd name="T14" fmla="*/ 495 w 810"/>
                <a:gd name="T15" fmla="*/ 44 h 282"/>
                <a:gd name="T16" fmla="*/ 469 w 810"/>
                <a:gd name="T17" fmla="*/ 49 h 282"/>
                <a:gd name="T18" fmla="*/ 423 w 810"/>
                <a:gd name="T19" fmla="*/ 43 h 282"/>
                <a:gd name="T20" fmla="*/ 383 w 810"/>
                <a:gd name="T21" fmla="*/ 50 h 282"/>
                <a:gd name="T22" fmla="*/ 423 w 810"/>
                <a:gd name="T23" fmla="*/ 17 h 282"/>
                <a:gd name="T24" fmla="*/ 378 w 810"/>
                <a:gd name="T25" fmla="*/ 7 h 282"/>
                <a:gd name="T26" fmla="*/ 355 w 810"/>
                <a:gd name="T27" fmla="*/ 17 h 282"/>
                <a:gd name="T28" fmla="*/ 320 w 810"/>
                <a:gd name="T29" fmla="*/ 22 h 282"/>
                <a:gd name="T30" fmla="*/ 297 w 810"/>
                <a:gd name="T31" fmla="*/ 32 h 282"/>
                <a:gd name="T32" fmla="*/ 269 w 810"/>
                <a:gd name="T33" fmla="*/ 49 h 282"/>
                <a:gd name="T34" fmla="*/ 247 w 810"/>
                <a:gd name="T35" fmla="*/ 58 h 282"/>
                <a:gd name="T36" fmla="*/ 242 w 810"/>
                <a:gd name="T37" fmla="*/ 50 h 282"/>
                <a:gd name="T38" fmla="*/ 259 w 810"/>
                <a:gd name="T39" fmla="*/ 97 h 282"/>
                <a:gd name="T40" fmla="*/ 227 w 810"/>
                <a:gd name="T41" fmla="*/ 107 h 282"/>
                <a:gd name="T42" fmla="*/ 231 w 810"/>
                <a:gd name="T43" fmla="*/ 88 h 282"/>
                <a:gd name="T44" fmla="*/ 206 w 810"/>
                <a:gd name="T45" fmla="*/ 60 h 282"/>
                <a:gd name="T46" fmla="*/ 191 w 810"/>
                <a:gd name="T47" fmla="*/ 83 h 282"/>
                <a:gd name="T48" fmla="*/ 131 w 810"/>
                <a:gd name="T49" fmla="*/ 90 h 282"/>
                <a:gd name="T50" fmla="*/ 92 w 810"/>
                <a:gd name="T51" fmla="*/ 100 h 282"/>
                <a:gd name="T52" fmla="*/ 84 w 810"/>
                <a:gd name="T53" fmla="*/ 107 h 282"/>
                <a:gd name="T54" fmla="*/ 53 w 810"/>
                <a:gd name="T55" fmla="*/ 120 h 282"/>
                <a:gd name="T56" fmla="*/ 31 w 810"/>
                <a:gd name="T57" fmla="*/ 102 h 282"/>
                <a:gd name="T58" fmla="*/ 29 w 810"/>
                <a:gd name="T59" fmla="*/ 84 h 282"/>
                <a:gd name="T60" fmla="*/ 5 w 810"/>
                <a:gd name="T61" fmla="*/ 88 h 282"/>
                <a:gd name="T62" fmla="*/ 7 w 810"/>
                <a:gd name="T63" fmla="*/ 152 h 282"/>
                <a:gd name="T64" fmla="*/ 16 w 810"/>
                <a:gd name="T65" fmla="*/ 187 h 282"/>
                <a:gd name="T66" fmla="*/ 40 w 810"/>
                <a:gd name="T67" fmla="*/ 223 h 282"/>
                <a:gd name="T68" fmla="*/ 53 w 810"/>
                <a:gd name="T69" fmla="*/ 244 h 282"/>
                <a:gd name="T70" fmla="*/ 82 w 810"/>
                <a:gd name="T71" fmla="*/ 272 h 282"/>
                <a:gd name="T72" fmla="*/ 109 w 810"/>
                <a:gd name="T73" fmla="*/ 250 h 282"/>
                <a:gd name="T74" fmla="*/ 108 w 810"/>
                <a:gd name="T75" fmla="*/ 222 h 282"/>
                <a:gd name="T76" fmla="*/ 160 w 810"/>
                <a:gd name="T77" fmla="*/ 223 h 282"/>
                <a:gd name="T78" fmla="*/ 196 w 810"/>
                <a:gd name="T79" fmla="*/ 196 h 282"/>
                <a:gd name="T80" fmla="*/ 252 w 810"/>
                <a:gd name="T81" fmla="*/ 204 h 282"/>
                <a:gd name="T82" fmla="*/ 331 w 810"/>
                <a:gd name="T83" fmla="*/ 226 h 282"/>
                <a:gd name="T84" fmla="*/ 415 w 810"/>
                <a:gd name="T85" fmla="*/ 231 h 282"/>
                <a:gd name="T86" fmla="*/ 483 w 810"/>
                <a:gd name="T87" fmla="*/ 207 h 282"/>
                <a:gd name="T88" fmla="*/ 521 w 810"/>
                <a:gd name="T89" fmla="*/ 258 h 282"/>
                <a:gd name="T90" fmla="*/ 558 w 810"/>
                <a:gd name="T91" fmla="*/ 226 h 282"/>
                <a:gd name="T92" fmla="*/ 543 w 810"/>
                <a:gd name="T93" fmla="*/ 199 h 282"/>
                <a:gd name="T94" fmla="*/ 591 w 810"/>
                <a:gd name="T95" fmla="*/ 162 h 282"/>
                <a:gd name="T96" fmla="*/ 627 w 810"/>
                <a:gd name="T97" fmla="*/ 165 h 282"/>
                <a:gd name="T98" fmla="*/ 657 w 810"/>
                <a:gd name="T99" fmla="*/ 153 h 282"/>
                <a:gd name="T100" fmla="*/ 669 w 810"/>
                <a:gd name="T101" fmla="*/ 154 h 282"/>
                <a:gd name="T102" fmla="*/ 649 w 810"/>
                <a:gd name="T103" fmla="*/ 210 h 282"/>
                <a:gd name="T104" fmla="*/ 667 w 810"/>
                <a:gd name="T105" fmla="*/ 171 h 282"/>
                <a:gd name="T106" fmla="*/ 710 w 810"/>
                <a:gd name="T107" fmla="*/ 156 h 282"/>
                <a:gd name="T108" fmla="*/ 738 w 810"/>
                <a:gd name="T109" fmla="*/ 121 h 282"/>
                <a:gd name="T110" fmla="*/ 765 w 810"/>
                <a:gd name="T111" fmla="*/ 116 h 282"/>
                <a:gd name="T112" fmla="*/ 802 w 810"/>
                <a:gd name="T113" fmla="*/ 115 h 282"/>
                <a:gd name="T114" fmla="*/ 388 w 810"/>
                <a:gd name="T115" fmla="*/ 2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10" h="282">
                  <a:moveTo>
                    <a:pt x="808" y="111"/>
                  </a:moveTo>
                  <a:cubicBezTo>
                    <a:pt x="806" y="109"/>
                    <a:pt x="803" y="108"/>
                    <a:pt x="801" y="106"/>
                  </a:cubicBezTo>
                  <a:cubicBezTo>
                    <a:pt x="800" y="105"/>
                    <a:pt x="799" y="104"/>
                    <a:pt x="797" y="103"/>
                  </a:cubicBezTo>
                  <a:cubicBezTo>
                    <a:pt x="796" y="103"/>
                    <a:pt x="794" y="103"/>
                    <a:pt x="793" y="102"/>
                  </a:cubicBezTo>
                  <a:cubicBezTo>
                    <a:pt x="793" y="103"/>
                    <a:pt x="794" y="103"/>
                    <a:pt x="794" y="103"/>
                  </a:cubicBezTo>
                  <a:cubicBezTo>
                    <a:pt x="795" y="103"/>
                    <a:pt x="792" y="104"/>
                    <a:pt x="791" y="103"/>
                  </a:cubicBezTo>
                  <a:cubicBezTo>
                    <a:pt x="791" y="103"/>
                    <a:pt x="792" y="103"/>
                    <a:pt x="792" y="102"/>
                  </a:cubicBezTo>
                  <a:cubicBezTo>
                    <a:pt x="791" y="101"/>
                    <a:pt x="786" y="103"/>
                    <a:pt x="785" y="102"/>
                  </a:cubicBezTo>
                  <a:cubicBezTo>
                    <a:pt x="787" y="103"/>
                    <a:pt x="787" y="103"/>
                    <a:pt x="787" y="106"/>
                  </a:cubicBezTo>
                  <a:cubicBezTo>
                    <a:pt x="786" y="107"/>
                    <a:pt x="788" y="109"/>
                    <a:pt x="788" y="109"/>
                  </a:cubicBezTo>
                  <a:cubicBezTo>
                    <a:pt x="787" y="109"/>
                    <a:pt x="787" y="108"/>
                    <a:pt x="787" y="108"/>
                  </a:cubicBezTo>
                  <a:cubicBezTo>
                    <a:pt x="786" y="107"/>
                    <a:pt x="786" y="109"/>
                    <a:pt x="785" y="109"/>
                  </a:cubicBezTo>
                  <a:cubicBezTo>
                    <a:pt x="785" y="109"/>
                    <a:pt x="783" y="105"/>
                    <a:pt x="783" y="105"/>
                  </a:cubicBezTo>
                  <a:cubicBezTo>
                    <a:pt x="783" y="104"/>
                    <a:pt x="783" y="104"/>
                    <a:pt x="783" y="104"/>
                  </a:cubicBezTo>
                  <a:cubicBezTo>
                    <a:pt x="783" y="103"/>
                    <a:pt x="782" y="102"/>
                    <a:pt x="783" y="101"/>
                  </a:cubicBezTo>
                  <a:cubicBezTo>
                    <a:pt x="784" y="99"/>
                    <a:pt x="782" y="100"/>
                    <a:pt x="781" y="99"/>
                  </a:cubicBezTo>
                  <a:cubicBezTo>
                    <a:pt x="781" y="98"/>
                    <a:pt x="779" y="97"/>
                    <a:pt x="778" y="97"/>
                  </a:cubicBezTo>
                  <a:cubicBezTo>
                    <a:pt x="771" y="93"/>
                    <a:pt x="765" y="89"/>
                    <a:pt x="758" y="87"/>
                  </a:cubicBezTo>
                  <a:cubicBezTo>
                    <a:pt x="756" y="86"/>
                    <a:pt x="755" y="85"/>
                    <a:pt x="754" y="84"/>
                  </a:cubicBezTo>
                  <a:cubicBezTo>
                    <a:pt x="753" y="83"/>
                    <a:pt x="751" y="82"/>
                    <a:pt x="749" y="82"/>
                  </a:cubicBezTo>
                  <a:cubicBezTo>
                    <a:pt x="746" y="81"/>
                    <a:pt x="743" y="80"/>
                    <a:pt x="739" y="78"/>
                  </a:cubicBezTo>
                  <a:cubicBezTo>
                    <a:pt x="736" y="78"/>
                    <a:pt x="732" y="78"/>
                    <a:pt x="730" y="78"/>
                  </a:cubicBezTo>
                  <a:cubicBezTo>
                    <a:pt x="728" y="78"/>
                    <a:pt x="727" y="78"/>
                    <a:pt x="726" y="78"/>
                  </a:cubicBezTo>
                  <a:cubicBezTo>
                    <a:pt x="726" y="78"/>
                    <a:pt x="725" y="77"/>
                    <a:pt x="725" y="77"/>
                  </a:cubicBezTo>
                  <a:cubicBezTo>
                    <a:pt x="724" y="78"/>
                    <a:pt x="724" y="79"/>
                    <a:pt x="723" y="78"/>
                  </a:cubicBezTo>
                  <a:cubicBezTo>
                    <a:pt x="720" y="78"/>
                    <a:pt x="717" y="77"/>
                    <a:pt x="714" y="76"/>
                  </a:cubicBezTo>
                  <a:cubicBezTo>
                    <a:pt x="713" y="76"/>
                    <a:pt x="710" y="75"/>
                    <a:pt x="710" y="77"/>
                  </a:cubicBezTo>
                  <a:cubicBezTo>
                    <a:pt x="709" y="79"/>
                    <a:pt x="708" y="79"/>
                    <a:pt x="710" y="80"/>
                  </a:cubicBezTo>
                  <a:cubicBezTo>
                    <a:pt x="712" y="82"/>
                    <a:pt x="714" y="86"/>
                    <a:pt x="709" y="87"/>
                  </a:cubicBezTo>
                  <a:cubicBezTo>
                    <a:pt x="708" y="88"/>
                    <a:pt x="705" y="88"/>
                    <a:pt x="704" y="86"/>
                  </a:cubicBezTo>
                  <a:cubicBezTo>
                    <a:pt x="703" y="85"/>
                    <a:pt x="703" y="84"/>
                    <a:pt x="700" y="84"/>
                  </a:cubicBezTo>
                  <a:cubicBezTo>
                    <a:pt x="697" y="83"/>
                    <a:pt x="699" y="82"/>
                    <a:pt x="698" y="81"/>
                  </a:cubicBezTo>
                  <a:cubicBezTo>
                    <a:pt x="698" y="80"/>
                    <a:pt x="695" y="79"/>
                    <a:pt x="694" y="80"/>
                  </a:cubicBezTo>
                  <a:cubicBezTo>
                    <a:pt x="691" y="83"/>
                    <a:pt x="686" y="80"/>
                    <a:pt x="682" y="80"/>
                  </a:cubicBezTo>
                  <a:cubicBezTo>
                    <a:pt x="678" y="80"/>
                    <a:pt x="674" y="79"/>
                    <a:pt x="670" y="79"/>
                  </a:cubicBezTo>
                  <a:cubicBezTo>
                    <a:pt x="668" y="79"/>
                    <a:pt x="667" y="79"/>
                    <a:pt x="665" y="80"/>
                  </a:cubicBezTo>
                  <a:cubicBezTo>
                    <a:pt x="663" y="81"/>
                    <a:pt x="664" y="84"/>
                    <a:pt x="664" y="86"/>
                  </a:cubicBezTo>
                  <a:cubicBezTo>
                    <a:pt x="664" y="86"/>
                    <a:pt x="664" y="86"/>
                    <a:pt x="664" y="86"/>
                  </a:cubicBezTo>
                  <a:cubicBezTo>
                    <a:pt x="663" y="86"/>
                    <a:pt x="662" y="81"/>
                    <a:pt x="661" y="80"/>
                  </a:cubicBezTo>
                  <a:cubicBezTo>
                    <a:pt x="660" y="80"/>
                    <a:pt x="656" y="80"/>
                    <a:pt x="655" y="78"/>
                  </a:cubicBezTo>
                  <a:cubicBezTo>
                    <a:pt x="655" y="75"/>
                    <a:pt x="659" y="74"/>
                    <a:pt x="655" y="71"/>
                  </a:cubicBezTo>
                  <a:cubicBezTo>
                    <a:pt x="653" y="70"/>
                    <a:pt x="651" y="69"/>
                    <a:pt x="648" y="68"/>
                  </a:cubicBezTo>
                  <a:cubicBezTo>
                    <a:pt x="642" y="66"/>
                    <a:pt x="635" y="68"/>
                    <a:pt x="629" y="69"/>
                  </a:cubicBezTo>
                  <a:cubicBezTo>
                    <a:pt x="626" y="69"/>
                    <a:pt x="623" y="69"/>
                    <a:pt x="619" y="69"/>
                  </a:cubicBezTo>
                  <a:cubicBezTo>
                    <a:pt x="618" y="69"/>
                    <a:pt x="618" y="69"/>
                    <a:pt x="617" y="69"/>
                  </a:cubicBezTo>
                  <a:cubicBezTo>
                    <a:pt x="615" y="68"/>
                    <a:pt x="617" y="68"/>
                    <a:pt x="618" y="67"/>
                  </a:cubicBezTo>
                  <a:cubicBezTo>
                    <a:pt x="618" y="66"/>
                    <a:pt x="613" y="65"/>
                    <a:pt x="613" y="65"/>
                  </a:cubicBezTo>
                  <a:cubicBezTo>
                    <a:pt x="612" y="64"/>
                    <a:pt x="608" y="65"/>
                    <a:pt x="607" y="65"/>
                  </a:cubicBezTo>
                  <a:cubicBezTo>
                    <a:pt x="607" y="65"/>
                    <a:pt x="611" y="64"/>
                    <a:pt x="610" y="63"/>
                  </a:cubicBezTo>
                  <a:cubicBezTo>
                    <a:pt x="609" y="63"/>
                    <a:pt x="608" y="64"/>
                    <a:pt x="607" y="64"/>
                  </a:cubicBezTo>
                  <a:cubicBezTo>
                    <a:pt x="606" y="63"/>
                    <a:pt x="604" y="62"/>
                    <a:pt x="604" y="62"/>
                  </a:cubicBezTo>
                  <a:cubicBezTo>
                    <a:pt x="603" y="62"/>
                    <a:pt x="600" y="60"/>
                    <a:pt x="602" y="60"/>
                  </a:cubicBezTo>
                  <a:cubicBezTo>
                    <a:pt x="603" y="60"/>
                    <a:pt x="605" y="60"/>
                    <a:pt x="606" y="60"/>
                  </a:cubicBezTo>
                  <a:cubicBezTo>
                    <a:pt x="609" y="60"/>
                    <a:pt x="605" y="57"/>
                    <a:pt x="604" y="57"/>
                  </a:cubicBezTo>
                  <a:cubicBezTo>
                    <a:pt x="602" y="55"/>
                    <a:pt x="597" y="56"/>
                    <a:pt x="594" y="55"/>
                  </a:cubicBezTo>
                  <a:cubicBezTo>
                    <a:pt x="592" y="55"/>
                    <a:pt x="591" y="57"/>
                    <a:pt x="589" y="59"/>
                  </a:cubicBezTo>
                  <a:cubicBezTo>
                    <a:pt x="589" y="59"/>
                    <a:pt x="582" y="63"/>
                    <a:pt x="582" y="60"/>
                  </a:cubicBezTo>
                  <a:cubicBezTo>
                    <a:pt x="583" y="58"/>
                    <a:pt x="584" y="60"/>
                    <a:pt x="586" y="59"/>
                  </a:cubicBezTo>
                  <a:cubicBezTo>
                    <a:pt x="586" y="59"/>
                    <a:pt x="585" y="56"/>
                    <a:pt x="584" y="56"/>
                  </a:cubicBezTo>
                  <a:cubicBezTo>
                    <a:pt x="584" y="56"/>
                    <a:pt x="578" y="56"/>
                    <a:pt x="578" y="56"/>
                  </a:cubicBezTo>
                  <a:cubicBezTo>
                    <a:pt x="579" y="55"/>
                    <a:pt x="581" y="54"/>
                    <a:pt x="583" y="54"/>
                  </a:cubicBezTo>
                  <a:cubicBezTo>
                    <a:pt x="584" y="55"/>
                    <a:pt x="591" y="55"/>
                    <a:pt x="591" y="55"/>
                  </a:cubicBezTo>
                  <a:cubicBezTo>
                    <a:pt x="591" y="54"/>
                    <a:pt x="585" y="54"/>
                    <a:pt x="584" y="53"/>
                  </a:cubicBezTo>
                  <a:cubicBezTo>
                    <a:pt x="582" y="53"/>
                    <a:pt x="580" y="53"/>
                    <a:pt x="578" y="53"/>
                  </a:cubicBezTo>
                  <a:cubicBezTo>
                    <a:pt x="574" y="52"/>
                    <a:pt x="570" y="52"/>
                    <a:pt x="566" y="51"/>
                  </a:cubicBezTo>
                  <a:cubicBezTo>
                    <a:pt x="565" y="51"/>
                    <a:pt x="561" y="50"/>
                    <a:pt x="561" y="50"/>
                  </a:cubicBezTo>
                  <a:cubicBezTo>
                    <a:pt x="561" y="51"/>
                    <a:pt x="562" y="52"/>
                    <a:pt x="561" y="52"/>
                  </a:cubicBezTo>
                  <a:cubicBezTo>
                    <a:pt x="560" y="53"/>
                    <a:pt x="559" y="53"/>
                    <a:pt x="558" y="53"/>
                  </a:cubicBezTo>
                  <a:cubicBezTo>
                    <a:pt x="557" y="53"/>
                    <a:pt x="552" y="54"/>
                    <a:pt x="553" y="56"/>
                  </a:cubicBezTo>
                  <a:cubicBezTo>
                    <a:pt x="554" y="58"/>
                    <a:pt x="556" y="55"/>
                    <a:pt x="557" y="56"/>
                  </a:cubicBezTo>
                  <a:cubicBezTo>
                    <a:pt x="557" y="56"/>
                    <a:pt x="554" y="57"/>
                    <a:pt x="555" y="59"/>
                  </a:cubicBezTo>
                  <a:cubicBezTo>
                    <a:pt x="556" y="59"/>
                    <a:pt x="555" y="60"/>
                    <a:pt x="555" y="61"/>
                  </a:cubicBezTo>
                  <a:cubicBezTo>
                    <a:pt x="556" y="61"/>
                    <a:pt x="557" y="62"/>
                    <a:pt x="557" y="63"/>
                  </a:cubicBezTo>
                  <a:cubicBezTo>
                    <a:pt x="557" y="63"/>
                    <a:pt x="553" y="63"/>
                    <a:pt x="552" y="63"/>
                  </a:cubicBezTo>
                  <a:cubicBezTo>
                    <a:pt x="550" y="63"/>
                    <a:pt x="552" y="62"/>
                    <a:pt x="552" y="62"/>
                  </a:cubicBezTo>
                  <a:cubicBezTo>
                    <a:pt x="551" y="61"/>
                    <a:pt x="548" y="62"/>
                    <a:pt x="548" y="62"/>
                  </a:cubicBezTo>
                  <a:cubicBezTo>
                    <a:pt x="546" y="63"/>
                    <a:pt x="544" y="62"/>
                    <a:pt x="543" y="62"/>
                  </a:cubicBezTo>
                  <a:cubicBezTo>
                    <a:pt x="542" y="62"/>
                    <a:pt x="546" y="63"/>
                    <a:pt x="546" y="63"/>
                  </a:cubicBezTo>
                  <a:cubicBezTo>
                    <a:pt x="549" y="64"/>
                    <a:pt x="546" y="66"/>
                    <a:pt x="545" y="65"/>
                  </a:cubicBezTo>
                  <a:cubicBezTo>
                    <a:pt x="544" y="65"/>
                    <a:pt x="544" y="64"/>
                    <a:pt x="544" y="63"/>
                  </a:cubicBezTo>
                  <a:cubicBezTo>
                    <a:pt x="543" y="63"/>
                    <a:pt x="542" y="63"/>
                    <a:pt x="541" y="63"/>
                  </a:cubicBezTo>
                  <a:cubicBezTo>
                    <a:pt x="539" y="62"/>
                    <a:pt x="537" y="61"/>
                    <a:pt x="534" y="62"/>
                  </a:cubicBezTo>
                  <a:cubicBezTo>
                    <a:pt x="531" y="62"/>
                    <a:pt x="529" y="65"/>
                    <a:pt x="526" y="63"/>
                  </a:cubicBezTo>
                  <a:cubicBezTo>
                    <a:pt x="524" y="62"/>
                    <a:pt x="522" y="61"/>
                    <a:pt x="521" y="59"/>
                  </a:cubicBezTo>
                  <a:cubicBezTo>
                    <a:pt x="520" y="58"/>
                    <a:pt x="518" y="62"/>
                    <a:pt x="517" y="62"/>
                  </a:cubicBezTo>
                  <a:cubicBezTo>
                    <a:pt x="516" y="64"/>
                    <a:pt x="515" y="70"/>
                    <a:pt x="512" y="69"/>
                  </a:cubicBezTo>
                  <a:cubicBezTo>
                    <a:pt x="510" y="68"/>
                    <a:pt x="508" y="68"/>
                    <a:pt x="506" y="66"/>
                  </a:cubicBezTo>
                  <a:cubicBezTo>
                    <a:pt x="505" y="65"/>
                    <a:pt x="503" y="63"/>
                    <a:pt x="502" y="62"/>
                  </a:cubicBezTo>
                  <a:cubicBezTo>
                    <a:pt x="501" y="60"/>
                    <a:pt x="499" y="59"/>
                    <a:pt x="498" y="58"/>
                  </a:cubicBezTo>
                  <a:cubicBezTo>
                    <a:pt x="496" y="56"/>
                    <a:pt x="500" y="57"/>
                    <a:pt x="501" y="57"/>
                  </a:cubicBezTo>
                  <a:cubicBezTo>
                    <a:pt x="502" y="57"/>
                    <a:pt x="504" y="56"/>
                    <a:pt x="504" y="55"/>
                  </a:cubicBezTo>
                  <a:cubicBezTo>
                    <a:pt x="504" y="55"/>
                    <a:pt x="499" y="52"/>
                    <a:pt x="499" y="52"/>
                  </a:cubicBezTo>
                  <a:cubicBezTo>
                    <a:pt x="499" y="52"/>
                    <a:pt x="502" y="52"/>
                    <a:pt x="502" y="51"/>
                  </a:cubicBezTo>
                  <a:cubicBezTo>
                    <a:pt x="501" y="50"/>
                    <a:pt x="499" y="50"/>
                    <a:pt x="499" y="50"/>
                  </a:cubicBezTo>
                  <a:cubicBezTo>
                    <a:pt x="499" y="48"/>
                    <a:pt x="504" y="47"/>
                    <a:pt x="499" y="46"/>
                  </a:cubicBezTo>
                  <a:cubicBezTo>
                    <a:pt x="498" y="46"/>
                    <a:pt x="497" y="44"/>
                    <a:pt x="495" y="44"/>
                  </a:cubicBezTo>
                  <a:cubicBezTo>
                    <a:pt x="494" y="44"/>
                    <a:pt x="492" y="43"/>
                    <a:pt x="491" y="44"/>
                  </a:cubicBezTo>
                  <a:cubicBezTo>
                    <a:pt x="490" y="44"/>
                    <a:pt x="490" y="45"/>
                    <a:pt x="489" y="45"/>
                  </a:cubicBezTo>
                  <a:cubicBezTo>
                    <a:pt x="488" y="44"/>
                    <a:pt x="488" y="44"/>
                    <a:pt x="487" y="44"/>
                  </a:cubicBezTo>
                  <a:cubicBezTo>
                    <a:pt x="486" y="44"/>
                    <a:pt x="484" y="44"/>
                    <a:pt x="483" y="43"/>
                  </a:cubicBezTo>
                  <a:cubicBezTo>
                    <a:pt x="482" y="43"/>
                    <a:pt x="481" y="43"/>
                    <a:pt x="480" y="41"/>
                  </a:cubicBezTo>
                  <a:cubicBezTo>
                    <a:pt x="479" y="41"/>
                    <a:pt x="480" y="40"/>
                    <a:pt x="478" y="41"/>
                  </a:cubicBezTo>
                  <a:cubicBezTo>
                    <a:pt x="478" y="41"/>
                    <a:pt x="477" y="42"/>
                    <a:pt x="476" y="42"/>
                  </a:cubicBezTo>
                  <a:cubicBezTo>
                    <a:pt x="475" y="42"/>
                    <a:pt x="475" y="41"/>
                    <a:pt x="474" y="42"/>
                  </a:cubicBezTo>
                  <a:cubicBezTo>
                    <a:pt x="474" y="43"/>
                    <a:pt x="473" y="44"/>
                    <a:pt x="473" y="45"/>
                  </a:cubicBezTo>
                  <a:cubicBezTo>
                    <a:pt x="473" y="46"/>
                    <a:pt x="475" y="46"/>
                    <a:pt x="474" y="47"/>
                  </a:cubicBezTo>
                  <a:cubicBezTo>
                    <a:pt x="473" y="48"/>
                    <a:pt x="474" y="48"/>
                    <a:pt x="473" y="48"/>
                  </a:cubicBezTo>
                  <a:cubicBezTo>
                    <a:pt x="472" y="48"/>
                    <a:pt x="470" y="48"/>
                    <a:pt x="469" y="49"/>
                  </a:cubicBezTo>
                  <a:cubicBezTo>
                    <a:pt x="470" y="48"/>
                    <a:pt x="473" y="50"/>
                    <a:pt x="473" y="50"/>
                  </a:cubicBezTo>
                  <a:cubicBezTo>
                    <a:pt x="472" y="51"/>
                    <a:pt x="469" y="49"/>
                    <a:pt x="467" y="49"/>
                  </a:cubicBezTo>
                  <a:cubicBezTo>
                    <a:pt x="465" y="49"/>
                    <a:pt x="462" y="49"/>
                    <a:pt x="459" y="49"/>
                  </a:cubicBezTo>
                  <a:cubicBezTo>
                    <a:pt x="458" y="49"/>
                    <a:pt x="458" y="48"/>
                    <a:pt x="457" y="48"/>
                  </a:cubicBezTo>
                  <a:cubicBezTo>
                    <a:pt x="456" y="47"/>
                    <a:pt x="453" y="48"/>
                    <a:pt x="452" y="48"/>
                  </a:cubicBezTo>
                  <a:cubicBezTo>
                    <a:pt x="451" y="47"/>
                    <a:pt x="449" y="47"/>
                    <a:pt x="448" y="46"/>
                  </a:cubicBezTo>
                  <a:cubicBezTo>
                    <a:pt x="448" y="45"/>
                    <a:pt x="450" y="45"/>
                    <a:pt x="450" y="44"/>
                  </a:cubicBezTo>
                  <a:cubicBezTo>
                    <a:pt x="451" y="43"/>
                    <a:pt x="442" y="43"/>
                    <a:pt x="441" y="43"/>
                  </a:cubicBezTo>
                  <a:cubicBezTo>
                    <a:pt x="436" y="42"/>
                    <a:pt x="432" y="43"/>
                    <a:pt x="427" y="43"/>
                  </a:cubicBezTo>
                  <a:cubicBezTo>
                    <a:pt x="424" y="43"/>
                    <a:pt x="425" y="43"/>
                    <a:pt x="426" y="45"/>
                  </a:cubicBezTo>
                  <a:cubicBezTo>
                    <a:pt x="426" y="46"/>
                    <a:pt x="424" y="45"/>
                    <a:pt x="424" y="45"/>
                  </a:cubicBezTo>
                  <a:cubicBezTo>
                    <a:pt x="422" y="45"/>
                    <a:pt x="423" y="44"/>
                    <a:pt x="423" y="43"/>
                  </a:cubicBezTo>
                  <a:cubicBezTo>
                    <a:pt x="423" y="41"/>
                    <a:pt x="422" y="38"/>
                    <a:pt x="420" y="40"/>
                  </a:cubicBezTo>
                  <a:cubicBezTo>
                    <a:pt x="420" y="42"/>
                    <a:pt x="416" y="42"/>
                    <a:pt x="414" y="41"/>
                  </a:cubicBezTo>
                  <a:cubicBezTo>
                    <a:pt x="413" y="40"/>
                    <a:pt x="415" y="38"/>
                    <a:pt x="411" y="39"/>
                  </a:cubicBezTo>
                  <a:cubicBezTo>
                    <a:pt x="410" y="39"/>
                    <a:pt x="409" y="39"/>
                    <a:pt x="408" y="39"/>
                  </a:cubicBezTo>
                  <a:cubicBezTo>
                    <a:pt x="407" y="38"/>
                    <a:pt x="406" y="39"/>
                    <a:pt x="404" y="40"/>
                  </a:cubicBezTo>
                  <a:cubicBezTo>
                    <a:pt x="402" y="42"/>
                    <a:pt x="407" y="41"/>
                    <a:pt x="407" y="42"/>
                  </a:cubicBezTo>
                  <a:cubicBezTo>
                    <a:pt x="407" y="44"/>
                    <a:pt x="403" y="43"/>
                    <a:pt x="402" y="44"/>
                  </a:cubicBezTo>
                  <a:cubicBezTo>
                    <a:pt x="401" y="45"/>
                    <a:pt x="399" y="45"/>
                    <a:pt x="397" y="46"/>
                  </a:cubicBezTo>
                  <a:cubicBezTo>
                    <a:pt x="395" y="47"/>
                    <a:pt x="393" y="47"/>
                    <a:pt x="390" y="47"/>
                  </a:cubicBezTo>
                  <a:cubicBezTo>
                    <a:pt x="388" y="47"/>
                    <a:pt x="388" y="47"/>
                    <a:pt x="387" y="49"/>
                  </a:cubicBezTo>
                  <a:cubicBezTo>
                    <a:pt x="386" y="50"/>
                    <a:pt x="382" y="51"/>
                    <a:pt x="381" y="51"/>
                  </a:cubicBezTo>
                  <a:cubicBezTo>
                    <a:pt x="381" y="50"/>
                    <a:pt x="383" y="50"/>
                    <a:pt x="383" y="50"/>
                  </a:cubicBezTo>
                  <a:cubicBezTo>
                    <a:pt x="385" y="49"/>
                    <a:pt x="385" y="47"/>
                    <a:pt x="386" y="46"/>
                  </a:cubicBezTo>
                  <a:cubicBezTo>
                    <a:pt x="387" y="44"/>
                    <a:pt x="388" y="46"/>
                    <a:pt x="389" y="45"/>
                  </a:cubicBezTo>
                  <a:cubicBezTo>
                    <a:pt x="390" y="45"/>
                    <a:pt x="390" y="44"/>
                    <a:pt x="391" y="44"/>
                  </a:cubicBezTo>
                  <a:cubicBezTo>
                    <a:pt x="394" y="42"/>
                    <a:pt x="398" y="41"/>
                    <a:pt x="401" y="39"/>
                  </a:cubicBezTo>
                  <a:cubicBezTo>
                    <a:pt x="403" y="38"/>
                    <a:pt x="405" y="37"/>
                    <a:pt x="407" y="36"/>
                  </a:cubicBezTo>
                  <a:cubicBezTo>
                    <a:pt x="411" y="33"/>
                    <a:pt x="416" y="31"/>
                    <a:pt x="420" y="29"/>
                  </a:cubicBezTo>
                  <a:cubicBezTo>
                    <a:pt x="423" y="28"/>
                    <a:pt x="426" y="26"/>
                    <a:pt x="423" y="23"/>
                  </a:cubicBezTo>
                  <a:cubicBezTo>
                    <a:pt x="422" y="22"/>
                    <a:pt x="422" y="24"/>
                    <a:pt x="421" y="23"/>
                  </a:cubicBezTo>
                  <a:cubicBezTo>
                    <a:pt x="420" y="22"/>
                    <a:pt x="419" y="22"/>
                    <a:pt x="418" y="21"/>
                  </a:cubicBezTo>
                  <a:cubicBezTo>
                    <a:pt x="418" y="20"/>
                    <a:pt x="423" y="22"/>
                    <a:pt x="423" y="22"/>
                  </a:cubicBezTo>
                  <a:cubicBezTo>
                    <a:pt x="424" y="22"/>
                    <a:pt x="427" y="22"/>
                    <a:pt x="425" y="20"/>
                  </a:cubicBezTo>
                  <a:cubicBezTo>
                    <a:pt x="424" y="19"/>
                    <a:pt x="424" y="18"/>
                    <a:pt x="423" y="17"/>
                  </a:cubicBezTo>
                  <a:cubicBezTo>
                    <a:pt x="422" y="15"/>
                    <a:pt x="421" y="19"/>
                    <a:pt x="420" y="19"/>
                  </a:cubicBezTo>
                  <a:cubicBezTo>
                    <a:pt x="420" y="18"/>
                    <a:pt x="420" y="17"/>
                    <a:pt x="420" y="17"/>
                  </a:cubicBezTo>
                  <a:cubicBezTo>
                    <a:pt x="420" y="16"/>
                    <a:pt x="420" y="16"/>
                    <a:pt x="419" y="15"/>
                  </a:cubicBezTo>
                  <a:cubicBezTo>
                    <a:pt x="419" y="14"/>
                    <a:pt x="417" y="13"/>
                    <a:pt x="416" y="13"/>
                  </a:cubicBezTo>
                  <a:cubicBezTo>
                    <a:pt x="414" y="12"/>
                    <a:pt x="413" y="12"/>
                    <a:pt x="411" y="11"/>
                  </a:cubicBezTo>
                  <a:cubicBezTo>
                    <a:pt x="409" y="11"/>
                    <a:pt x="409" y="11"/>
                    <a:pt x="406" y="12"/>
                  </a:cubicBezTo>
                  <a:cubicBezTo>
                    <a:pt x="404" y="12"/>
                    <a:pt x="397" y="9"/>
                    <a:pt x="396" y="12"/>
                  </a:cubicBezTo>
                  <a:cubicBezTo>
                    <a:pt x="395" y="13"/>
                    <a:pt x="389" y="14"/>
                    <a:pt x="388" y="13"/>
                  </a:cubicBezTo>
                  <a:cubicBezTo>
                    <a:pt x="388" y="13"/>
                    <a:pt x="394" y="9"/>
                    <a:pt x="392" y="8"/>
                  </a:cubicBezTo>
                  <a:cubicBezTo>
                    <a:pt x="392" y="8"/>
                    <a:pt x="385" y="9"/>
                    <a:pt x="384" y="8"/>
                  </a:cubicBezTo>
                  <a:cubicBezTo>
                    <a:pt x="384" y="7"/>
                    <a:pt x="386" y="7"/>
                    <a:pt x="386" y="7"/>
                  </a:cubicBezTo>
                  <a:cubicBezTo>
                    <a:pt x="386" y="6"/>
                    <a:pt x="378" y="7"/>
                    <a:pt x="378" y="7"/>
                  </a:cubicBezTo>
                  <a:cubicBezTo>
                    <a:pt x="379" y="5"/>
                    <a:pt x="383" y="6"/>
                    <a:pt x="384" y="5"/>
                  </a:cubicBezTo>
                  <a:cubicBezTo>
                    <a:pt x="385" y="4"/>
                    <a:pt x="387" y="5"/>
                    <a:pt x="386" y="4"/>
                  </a:cubicBezTo>
                  <a:cubicBezTo>
                    <a:pt x="386" y="3"/>
                    <a:pt x="386" y="2"/>
                    <a:pt x="385" y="2"/>
                  </a:cubicBezTo>
                  <a:cubicBezTo>
                    <a:pt x="382" y="2"/>
                    <a:pt x="381" y="1"/>
                    <a:pt x="378" y="1"/>
                  </a:cubicBezTo>
                  <a:cubicBezTo>
                    <a:pt x="376" y="0"/>
                    <a:pt x="374" y="1"/>
                    <a:pt x="372" y="2"/>
                  </a:cubicBezTo>
                  <a:cubicBezTo>
                    <a:pt x="368" y="3"/>
                    <a:pt x="364" y="6"/>
                    <a:pt x="362" y="8"/>
                  </a:cubicBezTo>
                  <a:cubicBezTo>
                    <a:pt x="361" y="9"/>
                    <a:pt x="361" y="9"/>
                    <a:pt x="362" y="10"/>
                  </a:cubicBezTo>
                  <a:cubicBezTo>
                    <a:pt x="363" y="10"/>
                    <a:pt x="362" y="11"/>
                    <a:pt x="362" y="12"/>
                  </a:cubicBezTo>
                  <a:cubicBezTo>
                    <a:pt x="362" y="14"/>
                    <a:pt x="366" y="13"/>
                    <a:pt x="366" y="14"/>
                  </a:cubicBezTo>
                  <a:cubicBezTo>
                    <a:pt x="366" y="13"/>
                    <a:pt x="361" y="14"/>
                    <a:pt x="360" y="14"/>
                  </a:cubicBezTo>
                  <a:cubicBezTo>
                    <a:pt x="359" y="14"/>
                    <a:pt x="353" y="13"/>
                    <a:pt x="352" y="14"/>
                  </a:cubicBezTo>
                  <a:cubicBezTo>
                    <a:pt x="352" y="13"/>
                    <a:pt x="355" y="17"/>
                    <a:pt x="355" y="17"/>
                  </a:cubicBezTo>
                  <a:cubicBezTo>
                    <a:pt x="356" y="18"/>
                    <a:pt x="351" y="16"/>
                    <a:pt x="350" y="16"/>
                  </a:cubicBezTo>
                  <a:cubicBezTo>
                    <a:pt x="349" y="16"/>
                    <a:pt x="347" y="17"/>
                    <a:pt x="345" y="18"/>
                  </a:cubicBezTo>
                  <a:cubicBezTo>
                    <a:pt x="345" y="18"/>
                    <a:pt x="345" y="18"/>
                    <a:pt x="344" y="18"/>
                  </a:cubicBezTo>
                  <a:cubicBezTo>
                    <a:pt x="342" y="18"/>
                    <a:pt x="344" y="18"/>
                    <a:pt x="343" y="17"/>
                  </a:cubicBezTo>
                  <a:cubicBezTo>
                    <a:pt x="343" y="18"/>
                    <a:pt x="338" y="20"/>
                    <a:pt x="338" y="20"/>
                  </a:cubicBezTo>
                  <a:cubicBezTo>
                    <a:pt x="338" y="19"/>
                    <a:pt x="340" y="18"/>
                    <a:pt x="340" y="18"/>
                  </a:cubicBezTo>
                  <a:cubicBezTo>
                    <a:pt x="340" y="17"/>
                    <a:pt x="335" y="18"/>
                    <a:pt x="334" y="17"/>
                  </a:cubicBezTo>
                  <a:cubicBezTo>
                    <a:pt x="334" y="17"/>
                    <a:pt x="336" y="16"/>
                    <a:pt x="336" y="16"/>
                  </a:cubicBezTo>
                  <a:cubicBezTo>
                    <a:pt x="335" y="17"/>
                    <a:pt x="330" y="18"/>
                    <a:pt x="328" y="18"/>
                  </a:cubicBezTo>
                  <a:cubicBezTo>
                    <a:pt x="323" y="19"/>
                    <a:pt x="329" y="19"/>
                    <a:pt x="330" y="20"/>
                  </a:cubicBezTo>
                  <a:cubicBezTo>
                    <a:pt x="329" y="19"/>
                    <a:pt x="324" y="21"/>
                    <a:pt x="323" y="21"/>
                  </a:cubicBezTo>
                  <a:cubicBezTo>
                    <a:pt x="322" y="21"/>
                    <a:pt x="321" y="21"/>
                    <a:pt x="320" y="22"/>
                  </a:cubicBezTo>
                  <a:cubicBezTo>
                    <a:pt x="319" y="23"/>
                    <a:pt x="317" y="22"/>
                    <a:pt x="315" y="22"/>
                  </a:cubicBezTo>
                  <a:cubicBezTo>
                    <a:pt x="314" y="22"/>
                    <a:pt x="313" y="24"/>
                    <a:pt x="311" y="24"/>
                  </a:cubicBezTo>
                  <a:cubicBezTo>
                    <a:pt x="309" y="25"/>
                    <a:pt x="308" y="24"/>
                    <a:pt x="307" y="25"/>
                  </a:cubicBezTo>
                  <a:cubicBezTo>
                    <a:pt x="306" y="26"/>
                    <a:pt x="305" y="27"/>
                    <a:pt x="304" y="27"/>
                  </a:cubicBezTo>
                  <a:cubicBezTo>
                    <a:pt x="302" y="27"/>
                    <a:pt x="300" y="27"/>
                    <a:pt x="299" y="27"/>
                  </a:cubicBezTo>
                  <a:cubicBezTo>
                    <a:pt x="299" y="27"/>
                    <a:pt x="302" y="29"/>
                    <a:pt x="302" y="29"/>
                  </a:cubicBezTo>
                  <a:cubicBezTo>
                    <a:pt x="301" y="30"/>
                    <a:pt x="295" y="30"/>
                    <a:pt x="295" y="30"/>
                  </a:cubicBezTo>
                  <a:cubicBezTo>
                    <a:pt x="295" y="30"/>
                    <a:pt x="299" y="30"/>
                    <a:pt x="299" y="30"/>
                  </a:cubicBezTo>
                  <a:cubicBezTo>
                    <a:pt x="299" y="30"/>
                    <a:pt x="297" y="30"/>
                    <a:pt x="296" y="30"/>
                  </a:cubicBezTo>
                  <a:cubicBezTo>
                    <a:pt x="297" y="30"/>
                    <a:pt x="299" y="31"/>
                    <a:pt x="299" y="31"/>
                  </a:cubicBezTo>
                  <a:cubicBezTo>
                    <a:pt x="298" y="31"/>
                    <a:pt x="298" y="31"/>
                    <a:pt x="297" y="31"/>
                  </a:cubicBezTo>
                  <a:cubicBezTo>
                    <a:pt x="298" y="31"/>
                    <a:pt x="297" y="32"/>
                    <a:pt x="297" y="32"/>
                  </a:cubicBezTo>
                  <a:cubicBezTo>
                    <a:pt x="297" y="33"/>
                    <a:pt x="294" y="32"/>
                    <a:pt x="294" y="32"/>
                  </a:cubicBezTo>
                  <a:cubicBezTo>
                    <a:pt x="294" y="33"/>
                    <a:pt x="296" y="33"/>
                    <a:pt x="296" y="34"/>
                  </a:cubicBezTo>
                  <a:cubicBezTo>
                    <a:pt x="297" y="34"/>
                    <a:pt x="295" y="34"/>
                    <a:pt x="295" y="34"/>
                  </a:cubicBezTo>
                  <a:cubicBezTo>
                    <a:pt x="295" y="36"/>
                    <a:pt x="299" y="34"/>
                    <a:pt x="298" y="36"/>
                  </a:cubicBezTo>
                  <a:cubicBezTo>
                    <a:pt x="296" y="38"/>
                    <a:pt x="301" y="39"/>
                    <a:pt x="298" y="40"/>
                  </a:cubicBezTo>
                  <a:cubicBezTo>
                    <a:pt x="296" y="40"/>
                    <a:pt x="294" y="40"/>
                    <a:pt x="292" y="40"/>
                  </a:cubicBezTo>
                  <a:cubicBezTo>
                    <a:pt x="291" y="41"/>
                    <a:pt x="291" y="42"/>
                    <a:pt x="289" y="41"/>
                  </a:cubicBezTo>
                  <a:cubicBezTo>
                    <a:pt x="288" y="41"/>
                    <a:pt x="287" y="41"/>
                    <a:pt x="286" y="41"/>
                  </a:cubicBezTo>
                  <a:cubicBezTo>
                    <a:pt x="282" y="42"/>
                    <a:pt x="278" y="42"/>
                    <a:pt x="274" y="42"/>
                  </a:cubicBezTo>
                  <a:cubicBezTo>
                    <a:pt x="272" y="42"/>
                    <a:pt x="270" y="42"/>
                    <a:pt x="269" y="43"/>
                  </a:cubicBezTo>
                  <a:cubicBezTo>
                    <a:pt x="268" y="44"/>
                    <a:pt x="267" y="45"/>
                    <a:pt x="267" y="46"/>
                  </a:cubicBezTo>
                  <a:cubicBezTo>
                    <a:pt x="267" y="47"/>
                    <a:pt x="269" y="48"/>
                    <a:pt x="269" y="49"/>
                  </a:cubicBezTo>
                  <a:cubicBezTo>
                    <a:pt x="268" y="51"/>
                    <a:pt x="268" y="52"/>
                    <a:pt x="269" y="53"/>
                  </a:cubicBezTo>
                  <a:cubicBezTo>
                    <a:pt x="271" y="55"/>
                    <a:pt x="274" y="54"/>
                    <a:pt x="276" y="56"/>
                  </a:cubicBezTo>
                  <a:cubicBezTo>
                    <a:pt x="276" y="56"/>
                    <a:pt x="278" y="60"/>
                    <a:pt x="278" y="60"/>
                  </a:cubicBezTo>
                  <a:cubicBezTo>
                    <a:pt x="274" y="60"/>
                    <a:pt x="273" y="60"/>
                    <a:pt x="270" y="58"/>
                  </a:cubicBezTo>
                  <a:cubicBezTo>
                    <a:pt x="267" y="56"/>
                    <a:pt x="262" y="54"/>
                    <a:pt x="258" y="54"/>
                  </a:cubicBezTo>
                  <a:cubicBezTo>
                    <a:pt x="256" y="54"/>
                    <a:pt x="257" y="53"/>
                    <a:pt x="255" y="52"/>
                  </a:cubicBezTo>
                  <a:cubicBezTo>
                    <a:pt x="254" y="52"/>
                    <a:pt x="250" y="52"/>
                    <a:pt x="250" y="54"/>
                  </a:cubicBezTo>
                  <a:cubicBezTo>
                    <a:pt x="250" y="55"/>
                    <a:pt x="254" y="55"/>
                    <a:pt x="254" y="55"/>
                  </a:cubicBezTo>
                  <a:cubicBezTo>
                    <a:pt x="254" y="55"/>
                    <a:pt x="251" y="56"/>
                    <a:pt x="252" y="56"/>
                  </a:cubicBezTo>
                  <a:cubicBezTo>
                    <a:pt x="254" y="57"/>
                    <a:pt x="255" y="56"/>
                    <a:pt x="256" y="58"/>
                  </a:cubicBezTo>
                  <a:cubicBezTo>
                    <a:pt x="256" y="60"/>
                    <a:pt x="253" y="59"/>
                    <a:pt x="252" y="59"/>
                  </a:cubicBezTo>
                  <a:cubicBezTo>
                    <a:pt x="250" y="58"/>
                    <a:pt x="249" y="57"/>
                    <a:pt x="247" y="58"/>
                  </a:cubicBezTo>
                  <a:cubicBezTo>
                    <a:pt x="245" y="58"/>
                    <a:pt x="246" y="61"/>
                    <a:pt x="247" y="62"/>
                  </a:cubicBezTo>
                  <a:cubicBezTo>
                    <a:pt x="248" y="63"/>
                    <a:pt x="250" y="63"/>
                    <a:pt x="251" y="63"/>
                  </a:cubicBezTo>
                  <a:cubicBezTo>
                    <a:pt x="253" y="64"/>
                    <a:pt x="255" y="64"/>
                    <a:pt x="256" y="65"/>
                  </a:cubicBezTo>
                  <a:cubicBezTo>
                    <a:pt x="257" y="66"/>
                    <a:pt x="257" y="67"/>
                    <a:pt x="257" y="67"/>
                  </a:cubicBezTo>
                  <a:cubicBezTo>
                    <a:pt x="258" y="67"/>
                    <a:pt x="259" y="67"/>
                    <a:pt x="260" y="67"/>
                  </a:cubicBezTo>
                  <a:cubicBezTo>
                    <a:pt x="260" y="67"/>
                    <a:pt x="257" y="68"/>
                    <a:pt x="257" y="68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2" y="65"/>
                    <a:pt x="249" y="65"/>
                    <a:pt x="246" y="65"/>
                  </a:cubicBezTo>
                  <a:cubicBezTo>
                    <a:pt x="245" y="65"/>
                    <a:pt x="240" y="64"/>
                    <a:pt x="242" y="62"/>
                  </a:cubicBezTo>
                  <a:cubicBezTo>
                    <a:pt x="243" y="62"/>
                    <a:pt x="242" y="61"/>
                    <a:pt x="242" y="60"/>
                  </a:cubicBezTo>
                  <a:cubicBezTo>
                    <a:pt x="241" y="59"/>
                    <a:pt x="242" y="58"/>
                    <a:pt x="242" y="57"/>
                  </a:cubicBezTo>
                  <a:cubicBezTo>
                    <a:pt x="243" y="55"/>
                    <a:pt x="244" y="51"/>
                    <a:pt x="242" y="50"/>
                  </a:cubicBezTo>
                  <a:cubicBezTo>
                    <a:pt x="238" y="49"/>
                    <a:pt x="241" y="54"/>
                    <a:pt x="240" y="56"/>
                  </a:cubicBezTo>
                  <a:cubicBezTo>
                    <a:pt x="238" y="58"/>
                    <a:pt x="235" y="59"/>
                    <a:pt x="233" y="61"/>
                  </a:cubicBezTo>
                  <a:cubicBezTo>
                    <a:pt x="230" y="64"/>
                    <a:pt x="231" y="63"/>
                    <a:pt x="233" y="65"/>
                  </a:cubicBezTo>
                  <a:cubicBezTo>
                    <a:pt x="234" y="66"/>
                    <a:pt x="237" y="69"/>
                    <a:pt x="237" y="71"/>
                  </a:cubicBezTo>
                  <a:cubicBezTo>
                    <a:pt x="237" y="71"/>
                    <a:pt x="236" y="73"/>
                    <a:pt x="235" y="73"/>
                  </a:cubicBezTo>
                  <a:cubicBezTo>
                    <a:pt x="234" y="75"/>
                    <a:pt x="233" y="77"/>
                    <a:pt x="233" y="79"/>
                  </a:cubicBezTo>
                  <a:cubicBezTo>
                    <a:pt x="233" y="79"/>
                    <a:pt x="234" y="84"/>
                    <a:pt x="235" y="84"/>
                  </a:cubicBezTo>
                  <a:cubicBezTo>
                    <a:pt x="237" y="84"/>
                    <a:pt x="239" y="84"/>
                    <a:pt x="241" y="83"/>
                  </a:cubicBezTo>
                  <a:cubicBezTo>
                    <a:pt x="243" y="82"/>
                    <a:pt x="246" y="83"/>
                    <a:pt x="248" y="84"/>
                  </a:cubicBezTo>
                  <a:cubicBezTo>
                    <a:pt x="251" y="84"/>
                    <a:pt x="253" y="86"/>
                    <a:pt x="254" y="89"/>
                  </a:cubicBezTo>
                  <a:cubicBezTo>
                    <a:pt x="255" y="91"/>
                    <a:pt x="251" y="94"/>
                    <a:pt x="253" y="95"/>
                  </a:cubicBezTo>
                  <a:cubicBezTo>
                    <a:pt x="253" y="95"/>
                    <a:pt x="259" y="97"/>
                    <a:pt x="259" y="97"/>
                  </a:cubicBezTo>
                  <a:cubicBezTo>
                    <a:pt x="259" y="98"/>
                    <a:pt x="252" y="96"/>
                    <a:pt x="251" y="96"/>
                  </a:cubicBezTo>
                  <a:cubicBezTo>
                    <a:pt x="251" y="96"/>
                    <a:pt x="250" y="93"/>
                    <a:pt x="250" y="93"/>
                  </a:cubicBezTo>
                  <a:cubicBezTo>
                    <a:pt x="251" y="91"/>
                    <a:pt x="252" y="90"/>
                    <a:pt x="250" y="89"/>
                  </a:cubicBezTo>
                  <a:cubicBezTo>
                    <a:pt x="248" y="88"/>
                    <a:pt x="249" y="86"/>
                    <a:pt x="247" y="85"/>
                  </a:cubicBezTo>
                  <a:cubicBezTo>
                    <a:pt x="245" y="85"/>
                    <a:pt x="243" y="86"/>
                    <a:pt x="241" y="86"/>
                  </a:cubicBezTo>
                  <a:cubicBezTo>
                    <a:pt x="241" y="86"/>
                    <a:pt x="237" y="87"/>
                    <a:pt x="237" y="88"/>
                  </a:cubicBezTo>
                  <a:cubicBezTo>
                    <a:pt x="238" y="88"/>
                    <a:pt x="239" y="88"/>
                    <a:pt x="238" y="88"/>
                  </a:cubicBezTo>
                  <a:cubicBezTo>
                    <a:pt x="238" y="89"/>
                    <a:pt x="236" y="90"/>
                    <a:pt x="237" y="91"/>
                  </a:cubicBezTo>
                  <a:cubicBezTo>
                    <a:pt x="241" y="93"/>
                    <a:pt x="238" y="96"/>
                    <a:pt x="236" y="98"/>
                  </a:cubicBezTo>
                  <a:cubicBezTo>
                    <a:pt x="235" y="99"/>
                    <a:pt x="234" y="101"/>
                    <a:pt x="234" y="102"/>
                  </a:cubicBezTo>
                  <a:cubicBezTo>
                    <a:pt x="233" y="103"/>
                    <a:pt x="231" y="104"/>
                    <a:pt x="229" y="104"/>
                  </a:cubicBezTo>
                  <a:cubicBezTo>
                    <a:pt x="228" y="105"/>
                    <a:pt x="227" y="105"/>
                    <a:pt x="227" y="107"/>
                  </a:cubicBezTo>
                  <a:cubicBezTo>
                    <a:pt x="226" y="109"/>
                    <a:pt x="224" y="108"/>
                    <a:pt x="223" y="108"/>
                  </a:cubicBezTo>
                  <a:cubicBezTo>
                    <a:pt x="220" y="107"/>
                    <a:pt x="218" y="108"/>
                    <a:pt x="216" y="107"/>
                  </a:cubicBezTo>
                  <a:cubicBezTo>
                    <a:pt x="215" y="107"/>
                    <a:pt x="214" y="106"/>
                    <a:pt x="213" y="106"/>
                  </a:cubicBezTo>
                  <a:cubicBezTo>
                    <a:pt x="211" y="106"/>
                    <a:pt x="211" y="105"/>
                    <a:pt x="210" y="104"/>
                  </a:cubicBezTo>
                  <a:cubicBezTo>
                    <a:pt x="210" y="104"/>
                    <a:pt x="212" y="103"/>
                    <a:pt x="212" y="104"/>
                  </a:cubicBezTo>
                  <a:cubicBezTo>
                    <a:pt x="213" y="106"/>
                    <a:pt x="215" y="106"/>
                    <a:pt x="215" y="105"/>
                  </a:cubicBezTo>
                  <a:cubicBezTo>
                    <a:pt x="216" y="104"/>
                    <a:pt x="221" y="107"/>
                    <a:pt x="223" y="105"/>
                  </a:cubicBezTo>
                  <a:cubicBezTo>
                    <a:pt x="223" y="104"/>
                    <a:pt x="221" y="103"/>
                    <a:pt x="223" y="103"/>
                  </a:cubicBezTo>
                  <a:cubicBezTo>
                    <a:pt x="224" y="102"/>
                    <a:pt x="226" y="101"/>
                    <a:pt x="227" y="100"/>
                  </a:cubicBezTo>
                  <a:cubicBezTo>
                    <a:pt x="228" y="98"/>
                    <a:pt x="227" y="98"/>
                    <a:pt x="230" y="97"/>
                  </a:cubicBezTo>
                  <a:cubicBezTo>
                    <a:pt x="233" y="95"/>
                    <a:pt x="229" y="93"/>
                    <a:pt x="231" y="91"/>
                  </a:cubicBezTo>
                  <a:cubicBezTo>
                    <a:pt x="233" y="90"/>
                    <a:pt x="233" y="89"/>
                    <a:pt x="231" y="88"/>
                  </a:cubicBezTo>
                  <a:cubicBezTo>
                    <a:pt x="230" y="88"/>
                    <a:pt x="229" y="87"/>
                    <a:pt x="228" y="86"/>
                  </a:cubicBezTo>
                  <a:cubicBezTo>
                    <a:pt x="227" y="84"/>
                    <a:pt x="228" y="81"/>
                    <a:pt x="228" y="79"/>
                  </a:cubicBezTo>
                  <a:cubicBezTo>
                    <a:pt x="228" y="77"/>
                    <a:pt x="227" y="75"/>
                    <a:pt x="228" y="73"/>
                  </a:cubicBezTo>
                  <a:cubicBezTo>
                    <a:pt x="228" y="71"/>
                    <a:pt x="230" y="71"/>
                    <a:pt x="230" y="69"/>
                  </a:cubicBezTo>
                  <a:cubicBezTo>
                    <a:pt x="229" y="67"/>
                    <a:pt x="227" y="66"/>
                    <a:pt x="226" y="65"/>
                  </a:cubicBezTo>
                  <a:cubicBezTo>
                    <a:pt x="225" y="64"/>
                    <a:pt x="224" y="63"/>
                    <a:pt x="225" y="62"/>
                  </a:cubicBezTo>
                  <a:cubicBezTo>
                    <a:pt x="227" y="61"/>
                    <a:pt x="227" y="59"/>
                    <a:pt x="228" y="57"/>
                  </a:cubicBezTo>
                  <a:cubicBezTo>
                    <a:pt x="229" y="56"/>
                    <a:pt x="230" y="53"/>
                    <a:pt x="229" y="52"/>
                  </a:cubicBezTo>
                  <a:cubicBezTo>
                    <a:pt x="229" y="51"/>
                    <a:pt x="225" y="50"/>
                    <a:pt x="223" y="49"/>
                  </a:cubicBezTo>
                  <a:cubicBezTo>
                    <a:pt x="221" y="49"/>
                    <a:pt x="219" y="49"/>
                    <a:pt x="217" y="49"/>
                  </a:cubicBezTo>
                  <a:cubicBezTo>
                    <a:pt x="216" y="49"/>
                    <a:pt x="213" y="48"/>
                    <a:pt x="212" y="49"/>
                  </a:cubicBezTo>
                  <a:cubicBezTo>
                    <a:pt x="209" y="51"/>
                    <a:pt x="209" y="58"/>
                    <a:pt x="206" y="60"/>
                  </a:cubicBezTo>
                  <a:cubicBezTo>
                    <a:pt x="204" y="63"/>
                    <a:pt x="198" y="64"/>
                    <a:pt x="198" y="68"/>
                  </a:cubicBezTo>
                  <a:cubicBezTo>
                    <a:pt x="198" y="69"/>
                    <a:pt x="201" y="68"/>
                    <a:pt x="201" y="68"/>
                  </a:cubicBezTo>
                  <a:cubicBezTo>
                    <a:pt x="202" y="69"/>
                    <a:pt x="201" y="73"/>
                    <a:pt x="201" y="73"/>
                  </a:cubicBezTo>
                  <a:cubicBezTo>
                    <a:pt x="200" y="75"/>
                    <a:pt x="202" y="76"/>
                    <a:pt x="199" y="76"/>
                  </a:cubicBezTo>
                  <a:cubicBezTo>
                    <a:pt x="199" y="77"/>
                    <a:pt x="198" y="77"/>
                    <a:pt x="198" y="78"/>
                  </a:cubicBezTo>
                  <a:cubicBezTo>
                    <a:pt x="199" y="79"/>
                    <a:pt x="200" y="79"/>
                    <a:pt x="201" y="79"/>
                  </a:cubicBezTo>
                  <a:cubicBezTo>
                    <a:pt x="202" y="79"/>
                    <a:pt x="206" y="79"/>
                    <a:pt x="206" y="80"/>
                  </a:cubicBezTo>
                  <a:cubicBezTo>
                    <a:pt x="206" y="82"/>
                    <a:pt x="206" y="84"/>
                    <a:pt x="208" y="85"/>
                  </a:cubicBezTo>
                  <a:cubicBezTo>
                    <a:pt x="210" y="86"/>
                    <a:pt x="212" y="85"/>
                    <a:pt x="210" y="87"/>
                  </a:cubicBezTo>
                  <a:cubicBezTo>
                    <a:pt x="209" y="88"/>
                    <a:pt x="209" y="90"/>
                    <a:pt x="208" y="91"/>
                  </a:cubicBezTo>
                  <a:cubicBezTo>
                    <a:pt x="207" y="93"/>
                    <a:pt x="202" y="88"/>
                    <a:pt x="201" y="87"/>
                  </a:cubicBezTo>
                  <a:cubicBezTo>
                    <a:pt x="198" y="85"/>
                    <a:pt x="194" y="84"/>
                    <a:pt x="191" y="83"/>
                  </a:cubicBezTo>
                  <a:cubicBezTo>
                    <a:pt x="189" y="82"/>
                    <a:pt x="188" y="81"/>
                    <a:pt x="186" y="80"/>
                  </a:cubicBezTo>
                  <a:cubicBezTo>
                    <a:pt x="185" y="80"/>
                    <a:pt x="183" y="79"/>
                    <a:pt x="182" y="79"/>
                  </a:cubicBezTo>
                  <a:cubicBezTo>
                    <a:pt x="179" y="79"/>
                    <a:pt x="176" y="78"/>
                    <a:pt x="173" y="78"/>
                  </a:cubicBezTo>
                  <a:cubicBezTo>
                    <a:pt x="169" y="78"/>
                    <a:pt x="165" y="78"/>
                    <a:pt x="168" y="83"/>
                  </a:cubicBezTo>
                  <a:cubicBezTo>
                    <a:pt x="170" y="84"/>
                    <a:pt x="169" y="86"/>
                    <a:pt x="167" y="87"/>
                  </a:cubicBezTo>
                  <a:cubicBezTo>
                    <a:pt x="166" y="88"/>
                    <a:pt x="163" y="86"/>
                    <a:pt x="164" y="89"/>
                  </a:cubicBezTo>
                  <a:cubicBezTo>
                    <a:pt x="165" y="90"/>
                    <a:pt x="157" y="90"/>
                    <a:pt x="161" y="87"/>
                  </a:cubicBezTo>
                  <a:cubicBezTo>
                    <a:pt x="162" y="86"/>
                    <a:pt x="159" y="84"/>
                    <a:pt x="158" y="85"/>
                  </a:cubicBezTo>
                  <a:cubicBezTo>
                    <a:pt x="156" y="85"/>
                    <a:pt x="154" y="86"/>
                    <a:pt x="153" y="87"/>
                  </a:cubicBezTo>
                  <a:cubicBezTo>
                    <a:pt x="150" y="89"/>
                    <a:pt x="147" y="87"/>
                    <a:pt x="144" y="88"/>
                  </a:cubicBezTo>
                  <a:cubicBezTo>
                    <a:pt x="141" y="89"/>
                    <a:pt x="139" y="91"/>
                    <a:pt x="137" y="91"/>
                  </a:cubicBezTo>
                  <a:cubicBezTo>
                    <a:pt x="136" y="91"/>
                    <a:pt x="130" y="91"/>
                    <a:pt x="131" y="90"/>
                  </a:cubicBezTo>
                  <a:cubicBezTo>
                    <a:pt x="133" y="90"/>
                    <a:pt x="133" y="90"/>
                    <a:pt x="133" y="89"/>
                  </a:cubicBezTo>
                  <a:cubicBezTo>
                    <a:pt x="133" y="86"/>
                    <a:pt x="135" y="87"/>
                    <a:pt x="135" y="85"/>
                  </a:cubicBezTo>
                  <a:cubicBezTo>
                    <a:pt x="136" y="84"/>
                    <a:pt x="129" y="86"/>
                    <a:pt x="129" y="86"/>
                  </a:cubicBezTo>
                  <a:cubicBezTo>
                    <a:pt x="128" y="86"/>
                    <a:pt x="127" y="86"/>
                    <a:pt x="127" y="87"/>
                  </a:cubicBezTo>
                  <a:cubicBezTo>
                    <a:pt x="127" y="88"/>
                    <a:pt x="127" y="89"/>
                    <a:pt x="127" y="90"/>
                  </a:cubicBezTo>
                  <a:cubicBezTo>
                    <a:pt x="126" y="90"/>
                    <a:pt x="124" y="89"/>
                    <a:pt x="123" y="89"/>
                  </a:cubicBezTo>
                  <a:cubicBezTo>
                    <a:pt x="121" y="89"/>
                    <a:pt x="118" y="90"/>
                    <a:pt x="116" y="91"/>
                  </a:cubicBezTo>
                  <a:cubicBezTo>
                    <a:pt x="113" y="92"/>
                    <a:pt x="110" y="94"/>
                    <a:pt x="107" y="95"/>
                  </a:cubicBezTo>
                  <a:cubicBezTo>
                    <a:pt x="105" y="95"/>
                    <a:pt x="104" y="96"/>
                    <a:pt x="103" y="98"/>
                  </a:cubicBezTo>
                  <a:cubicBezTo>
                    <a:pt x="103" y="99"/>
                    <a:pt x="103" y="102"/>
                    <a:pt x="101" y="102"/>
                  </a:cubicBezTo>
                  <a:cubicBezTo>
                    <a:pt x="99" y="102"/>
                    <a:pt x="97" y="103"/>
                    <a:pt x="95" y="103"/>
                  </a:cubicBezTo>
                  <a:cubicBezTo>
                    <a:pt x="94" y="103"/>
                    <a:pt x="93" y="101"/>
                    <a:pt x="92" y="100"/>
                  </a:cubicBezTo>
                  <a:cubicBezTo>
                    <a:pt x="90" y="98"/>
                    <a:pt x="87" y="99"/>
                    <a:pt x="89" y="96"/>
                  </a:cubicBezTo>
                  <a:cubicBezTo>
                    <a:pt x="90" y="94"/>
                    <a:pt x="93" y="95"/>
                    <a:pt x="94" y="94"/>
                  </a:cubicBezTo>
                  <a:cubicBezTo>
                    <a:pt x="96" y="94"/>
                    <a:pt x="98" y="95"/>
                    <a:pt x="97" y="93"/>
                  </a:cubicBezTo>
                  <a:cubicBezTo>
                    <a:pt x="96" y="92"/>
                    <a:pt x="95" y="90"/>
                    <a:pt x="94" y="89"/>
                  </a:cubicBezTo>
                  <a:cubicBezTo>
                    <a:pt x="92" y="87"/>
                    <a:pt x="89" y="88"/>
                    <a:pt x="87" y="88"/>
                  </a:cubicBezTo>
                  <a:cubicBezTo>
                    <a:pt x="86" y="88"/>
                    <a:pt x="80" y="87"/>
                    <a:pt x="80" y="87"/>
                  </a:cubicBezTo>
                  <a:cubicBezTo>
                    <a:pt x="80" y="87"/>
                    <a:pt x="83" y="88"/>
                    <a:pt x="83" y="88"/>
                  </a:cubicBezTo>
                  <a:cubicBezTo>
                    <a:pt x="84" y="89"/>
                    <a:pt x="84" y="90"/>
                    <a:pt x="84" y="91"/>
                  </a:cubicBezTo>
                  <a:cubicBezTo>
                    <a:pt x="84" y="92"/>
                    <a:pt x="84" y="94"/>
                    <a:pt x="84" y="95"/>
                  </a:cubicBezTo>
                  <a:cubicBezTo>
                    <a:pt x="83" y="96"/>
                    <a:pt x="82" y="97"/>
                    <a:pt x="82" y="98"/>
                  </a:cubicBezTo>
                  <a:cubicBezTo>
                    <a:pt x="83" y="100"/>
                    <a:pt x="87" y="100"/>
                    <a:pt x="86" y="103"/>
                  </a:cubicBezTo>
                  <a:cubicBezTo>
                    <a:pt x="85" y="104"/>
                    <a:pt x="84" y="106"/>
                    <a:pt x="84" y="107"/>
                  </a:cubicBezTo>
                  <a:cubicBezTo>
                    <a:pt x="84" y="107"/>
                    <a:pt x="84" y="111"/>
                    <a:pt x="84" y="111"/>
                  </a:cubicBezTo>
                  <a:cubicBezTo>
                    <a:pt x="84" y="111"/>
                    <a:pt x="83" y="108"/>
                    <a:pt x="83" y="108"/>
                  </a:cubicBezTo>
                  <a:cubicBezTo>
                    <a:pt x="82" y="108"/>
                    <a:pt x="81" y="110"/>
                    <a:pt x="80" y="109"/>
                  </a:cubicBezTo>
                  <a:cubicBezTo>
                    <a:pt x="80" y="109"/>
                    <a:pt x="82" y="108"/>
                    <a:pt x="82" y="107"/>
                  </a:cubicBezTo>
                  <a:cubicBezTo>
                    <a:pt x="81" y="106"/>
                    <a:pt x="79" y="106"/>
                    <a:pt x="78" y="106"/>
                  </a:cubicBezTo>
                  <a:cubicBezTo>
                    <a:pt x="77" y="106"/>
                    <a:pt x="76" y="105"/>
                    <a:pt x="75" y="106"/>
                  </a:cubicBezTo>
                  <a:cubicBezTo>
                    <a:pt x="73" y="106"/>
                    <a:pt x="72" y="108"/>
                    <a:pt x="70" y="108"/>
                  </a:cubicBezTo>
                  <a:cubicBezTo>
                    <a:pt x="68" y="110"/>
                    <a:pt x="67" y="110"/>
                    <a:pt x="65" y="112"/>
                  </a:cubicBezTo>
                  <a:cubicBezTo>
                    <a:pt x="63" y="114"/>
                    <a:pt x="61" y="114"/>
                    <a:pt x="64" y="116"/>
                  </a:cubicBezTo>
                  <a:cubicBezTo>
                    <a:pt x="65" y="117"/>
                    <a:pt x="67" y="120"/>
                    <a:pt x="66" y="121"/>
                  </a:cubicBezTo>
                  <a:cubicBezTo>
                    <a:pt x="65" y="122"/>
                    <a:pt x="59" y="120"/>
                    <a:pt x="58" y="120"/>
                  </a:cubicBezTo>
                  <a:cubicBezTo>
                    <a:pt x="57" y="119"/>
                    <a:pt x="54" y="120"/>
                    <a:pt x="53" y="120"/>
                  </a:cubicBezTo>
                  <a:cubicBezTo>
                    <a:pt x="54" y="119"/>
                    <a:pt x="49" y="115"/>
                    <a:pt x="48" y="117"/>
                  </a:cubicBezTo>
                  <a:cubicBezTo>
                    <a:pt x="43" y="121"/>
                    <a:pt x="54" y="122"/>
                    <a:pt x="54" y="124"/>
                  </a:cubicBezTo>
                  <a:cubicBezTo>
                    <a:pt x="53" y="128"/>
                    <a:pt x="50" y="126"/>
                    <a:pt x="47" y="126"/>
                  </a:cubicBezTo>
                  <a:cubicBezTo>
                    <a:pt x="44" y="125"/>
                    <a:pt x="43" y="123"/>
                    <a:pt x="40" y="122"/>
                  </a:cubicBezTo>
                  <a:cubicBezTo>
                    <a:pt x="38" y="121"/>
                    <a:pt x="38" y="120"/>
                    <a:pt x="37" y="118"/>
                  </a:cubicBezTo>
                  <a:cubicBezTo>
                    <a:pt x="37" y="116"/>
                    <a:pt x="36" y="116"/>
                    <a:pt x="35" y="115"/>
                  </a:cubicBezTo>
                  <a:cubicBezTo>
                    <a:pt x="35" y="114"/>
                    <a:pt x="38" y="112"/>
                    <a:pt x="38" y="112"/>
                  </a:cubicBezTo>
                  <a:cubicBezTo>
                    <a:pt x="39" y="109"/>
                    <a:pt x="34" y="107"/>
                    <a:pt x="32" y="107"/>
                  </a:cubicBezTo>
                  <a:cubicBezTo>
                    <a:pt x="30" y="106"/>
                    <a:pt x="30" y="104"/>
                    <a:pt x="28" y="104"/>
                  </a:cubicBezTo>
                  <a:cubicBezTo>
                    <a:pt x="29" y="103"/>
                    <a:pt x="24" y="99"/>
                    <a:pt x="24" y="99"/>
                  </a:cubicBezTo>
                  <a:cubicBezTo>
                    <a:pt x="26" y="98"/>
                    <a:pt x="28" y="101"/>
                    <a:pt x="29" y="102"/>
                  </a:cubicBezTo>
                  <a:cubicBezTo>
                    <a:pt x="30" y="103"/>
                    <a:pt x="31" y="103"/>
                    <a:pt x="31" y="102"/>
                  </a:cubicBezTo>
                  <a:cubicBezTo>
                    <a:pt x="32" y="102"/>
                    <a:pt x="33" y="103"/>
                    <a:pt x="33" y="103"/>
                  </a:cubicBezTo>
                  <a:cubicBezTo>
                    <a:pt x="36" y="104"/>
                    <a:pt x="38" y="105"/>
                    <a:pt x="41" y="105"/>
                  </a:cubicBezTo>
                  <a:cubicBezTo>
                    <a:pt x="43" y="106"/>
                    <a:pt x="46" y="106"/>
                    <a:pt x="49" y="107"/>
                  </a:cubicBezTo>
                  <a:cubicBezTo>
                    <a:pt x="54" y="109"/>
                    <a:pt x="58" y="109"/>
                    <a:pt x="63" y="106"/>
                  </a:cubicBezTo>
                  <a:cubicBezTo>
                    <a:pt x="65" y="105"/>
                    <a:pt x="66" y="104"/>
                    <a:pt x="68" y="103"/>
                  </a:cubicBezTo>
                  <a:cubicBezTo>
                    <a:pt x="71" y="101"/>
                    <a:pt x="69" y="100"/>
                    <a:pt x="69" y="97"/>
                  </a:cubicBezTo>
                  <a:cubicBezTo>
                    <a:pt x="69" y="94"/>
                    <a:pt x="62" y="93"/>
                    <a:pt x="60" y="91"/>
                  </a:cubicBezTo>
                  <a:cubicBezTo>
                    <a:pt x="57" y="89"/>
                    <a:pt x="53" y="87"/>
                    <a:pt x="50" y="86"/>
                  </a:cubicBezTo>
                  <a:cubicBezTo>
                    <a:pt x="47" y="84"/>
                    <a:pt x="43" y="82"/>
                    <a:pt x="40" y="82"/>
                  </a:cubicBezTo>
                  <a:cubicBezTo>
                    <a:pt x="39" y="81"/>
                    <a:pt x="39" y="82"/>
                    <a:pt x="38" y="82"/>
                  </a:cubicBezTo>
                  <a:cubicBezTo>
                    <a:pt x="37" y="82"/>
                    <a:pt x="36" y="81"/>
                    <a:pt x="35" y="81"/>
                  </a:cubicBezTo>
                  <a:cubicBezTo>
                    <a:pt x="33" y="80"/>
                    <a:pt x="31" y="84"/>
                    <a:pt x="29" y="84"/>
                  </a:cubicBezTo>
                  <a:cubicBezTo>
                    <a:pt x="29" y="83"/>
                    <a:pt x="33" y="80"/>
                    <a:pt x="29" y="80"/>
                  </a:cubicBezTo>
                  <a:cubicBezTo>
                    <a:pt x="28" y="80"/>
                    <a:pt x="24" y="78"/>
                    <a:pt x="24" y="78"/>
                  </a:cubicBezTo>
                  <a:cubicBezTo>
                    <a:pt x="25" y="77"/>
                    <a:pt x="29" y="80"/>
                    <a:pt x="29" y="78"/>
                  </a:cubicBezTo>
                  <a:cubicBezTo>
                    <a:pt x="29" y="77"/>
                    <a:pt x="25" y="75"/>
                    <a:pt x="24" y="75"/>
                  </a:cubicBezTo>
                  <a:cubicBezTo>
                    <a:pt x="23" y="76"/>
                    <a:pt x="20" y="78"/>
                    <a:pt x="20" y="78"/>
                  </a:cubicBezTo>
                  <a:cubicBezTo>
                    <a:pt x="20" y="77"/>
                    <a:pt x="20" y="77"/>
                    <a:pt x="19" y="76"/>
                  </a:cubicBezTo>
                  <a:cubicBezTo>
                    <a:pt x="17" y="76"/>
                    <a:pt x="17" y="77"/>
                    <a:pt x="16" y="78"/>
                  </a:cubicBezTo>
                  <a:cubicBezTo>
                    <a:pt x="16" y="78"/>
                    <a:pt x="16" y="78"/>
                    <a:pt x="16" y="77"/>
                  </a:cubicBezTo>
                  <a:cubicBezTo>
                    <a:pt x="15" y="78"/>
                    <a:pt x="14" y="80"/>
                    <a:pt x="13" y="80"/>
                  </a:cubicBezTo>
                  <a:cubicBezTo>
                    <a:pt x="12" y="81"/>
                    <a:pt x="10" y="81"/>
                    <a:pt x="10" y="81"/>
                  </a:cubicBezTo>
                  <a:cubicBezTo>
                    <a:pt x="9" y="83"/>
                    <a:pt x="5" y="83"/>
                    <a:pt x="6" y="85"/>
                  </a:cubicBezTo>
                  <a:cubicBezTo>
                    <a:pt x="9" y="87"/>
                    <a:pt x="5" y="85"/>
                    <a:pt x="5" y="88"/>
                  </a:cubicBezTo>
                  <a:cubicBezTo>
                    <a:pt x="5" y="90"/>
                    <a:pt x="9" y="91"/>
                    <a:pt x="10" y="92"/>
                  </a:cubicBezTo>
                  <a:cubicBezTo>
                    <a:pt x="12" y="93"/>
                    <a:pt x="14" y="95"/>
                    <a:pt x="13" y="97"/>
                  </a:cubicBezTo>
                  <a:cubicBezTo>
                    <a:pt x="12" y="99"/>
                    <a:pt x="9" y="100"/>
                    <a:pt x="9" y="102"/>
                  </a:cubicBezTo>
                  <a:cubicBezTo>
                    <a:pt x="10" y="104"/>
                    <a:pt x="12" y="106"/>
                    <a:pt x="13" y="108"/>
                  </a:cubicBezTo>
                  <a:cubicBezTo>
                    <a:pt x="14" y="110"/>
                    <a:pt x="12" y="110"/>
                    <a:pt x="12" y="112"/>
                  </a:cubicBezTo>
                  <a:cubicBezTo>
                    <a:pt x="12" y="114"/>
                    <a:pt x="15" y="116"/>
                    <a:pt x="13" y="117"/>
                  </a:cubicBezTo>
                  <a:cubicBezTo>
                    <a:pt x="11" y="118"/>
                    <a:pt x="14" y="121"/>
                    <a:pt x="14" y="122"/>
                  </a:cubicBezTo>
                  <a:cubicBezTo>
                    <a:pt x="16" y="124"/>
                    <a:pt x="18" y="124"/>
                    <a:pt x="15" y="126"/>
                  </a:cubicBezTo>
                  <a:cubicBezTo>
                    <a:pt x="13" y="128"/>
                    <a:pt x="14" y="128"/>
                    <a:pt x="15" y="129"/>
                  </a:cubicBezTo>
                  <a:cubicBezTo>
                    <a:pt x="20" y="132"/>
                    <a:pt x="23" y="134"/>
                    <a:pt x="18" y="138"/>
                  </a:cubicBezTo>
                  <a:cubicBezTo>
                    <a:pt x="13" y="143"/>
                    <a:pt x="8" y="147"/>
                    <a:pt x="4" y="152"/>
                  </a:cubicBezTo>
                  <a:cubicBezTo>
                    <a:pt x="6" y="152"/>
                    <a:pt x="6" y="151"/>
                    <a:pt x="7" y="152"/>
                  </a:cubicBezTo>
                  <a:cubicBezTo>
                    <a:pt x="8" y="154"/>
                    <a:pt x="10" y="154"/>
                    <a:pt x="11" y="155"/>
                  </a:cubicBezTo>
                  <a:cubicBezTo>
                    <a:pt x="17" y="157"/>
                    <a:pt x="9" y="157"/>
                    <a:pt x="7" y="157"/>
                  </a:cubicBezTo>
                  <a:cubicBezTo>
                    <a:pt x="5" y="157"/>
                    <a:pt x="4" y="158"/>
                    <a:pt x="4" y="160"/>
                  </a:cubicBezTo>
                  <a:cubicBezTo>
                    <a:pt x="4" y="162"/>
                    <a:pt x="2" y="163"/>
                    <a:pt x="1" y="165"/>
                  </a:cubicBezTo>
                  <a:cubicBezTo>
                    <a:pt x="0" y="166"/>
                    <a:pt x="1" y="168"/>
                    <a:pt x="2" y="170"/>
                  </a:cubicBezTo>
                  <a:cubicBezTo>
                    <a:pt x="2" y="172"/>
                    <a:pt x="0" y="174"/>
                    <a:pt x="1" y="175"/>
                  </a:cubicBezTo>
                  <a:cubicBezTo>
                    <a:pt x="3" y="176"/>
                    <a:pt x="3" y="176"/>
                    <a:pt x="3" y="178"/>
                  </a:cubicBezTo>
                  <a:cubicBezTo>
                    <a:pt x="2" y="180"/>
                    <a:pt x="4" y="181"/>
                    <a:pt x="4" y="183"/>
                  </a:cubicBezTo>
                  <a:cubicBezTo>
                    <a:pt x="4" y="184"/>
                    <a:pt x="7" y="186"/>
                    <a:pt x="8" y="186"/>
                  </a:cubicBezTo>
                  <a:cubicBezTo>
                    <a:pt x="8" y="186"/>
                    <a:pt x="9" y="185"/>
                    <a:pt x="10" y="185"/>
                  </a:cubicBezTo>
                  <a:cubicBezTo>
                    <a:pt x="11" y="185"/>
                    <a:pt x="11" y="187"/>
                    <a:pt x="12" y="187"/>
                  </a:cubicBezTo>
                  <a:cubicBezTo>
                    <a:pt x="14" y="186"/>
                    <a:pt x="14" y="185"/>
                    <a:pt x="16" y="187"/>
                  </a:cubicBezTo>
                  <a:cubicBezTo>
                    <a:pt x="18" y="188"/>
                    <a:pt x="18" y="188"/>
                    <a:pt x="18" y="190"/>
                  </a:cubicBezTo>
                  <a:cubicBezTo>
                    <a:pt x="17" y="195"/>
                    <a:pt x="21" y="199"/>
                    <a:pt x="24" y="201"/>
                  </a:cubicBezTo>
                  <a:cubicBezTo>
                    <a:pt x="26" y="202"/>
                    <a:pt x="27" y="203"/>
                    <a:pt x="25" y="204"/>
                  </a:cubicBezTo>
                  <a:cubicBezTo>
                    <a:pt x="24" y="206"/>
                    <a:pt x="23" y="205"/>
                    <a:pt x="21" y="205"/>
                  </a:cubicBezTo>
                  <a:cubicBezTo>
                    <a:pt x="19" y="205"/>
                    <a:pt x="22" y="214"/>
                    <a:pt x="24" y="213"/>
                  </a:cubicBezTo>
                  <a:cubicBezTo>
                    <a:pt x="25" y="212"/>
                    <a:pt x="26" y="209"/>
                    <a:pt x="27" y="210"/>
                  </a:cubicBezTo>
                  <a:cubicBezTo>
                    <a:pt x="28" y="210"/>
                    <a:pt x="29" y="211"/>
                    <a:pt x="31" y="211"/>
                  </a:cubicBezTo>
                  <a:cubicBezTo>
                    <a:pt x="33" y="211"/>
                    <a:pt x="35" y="212"/>
                    <a:pt x="35" y="214"/>
                  </a:cubicBezTo>
                  <a:cubicBezTo>
                    <a:pt x="35" y="215"/>
                    <a:pt x="34" y="215"/>
                    <a:pt x="34" y="215"/>
                  </a:cubicBezTo>
                  <a:cubicBezTo>
                    <a:pt x="33" y="216"/>
                    <a:pt x="34" y="218"/>
                    <a:pt x="35" y="218"/>
                  </a:cubicBezTo>
                  <a:cubicBezTo>
                    <a:pt x="36" y="219"/>
                    <a:pt x="38" y="218"/>
                    <a:pt x="39" y="219"/>
                  </a:cubicBezTo>
                  <a:cubicBezTo>
                    <a:pt x="40" y="220"/>
                    <a:pt x="40" y="222"/>
                    <a:pt x="40" y="223"/>
                  </a:cubicBezTo>
                  <a:cubicBezTo>
                    <a:pt x="40" y="224"/>
                    <a:pt x="43" y="223"/>
                    <a:pt x="44" y="223"/>
                  </a:cubicBezTo>
                  <a:cubicBezTo>
                    <a:pt x="45" y="224"/>
                    <a:pt x="47" y="227"/>
                    <a:pt x="48" y="225"/>
                  </a:cubicBezTo>
                  <a:cubicBezTo>
                    <a:pt x="49" y="223"/>
                    <a:pt x="50" y="224"/>
                    <a:pt x="51" y="225"/>
                  </a:cubicBezTo>
                  <a:cubicBezTo>
                    <a:pt x="53" y="227"/>
                    <a:pt x="53" y="226"/>
                    <a:pt x="55" y="226"/>
                  </a:cubicBezTo>
                  <a:cubicBezTo>
                    <a:pt x="56" y="226"/>
                    <a:pt x="57" y="229"/>
                    <a:pt x="58" y="228"/>
                  </a:cubicBezTo>
                  <a:cubicBezTo>
                    <a:pt x="60" y="227"/>
                    <a:pt x="62" y="229"/>
                    <a:pt x="63" y="230"/>
                  </a:cubicBezTo>
                  <a:cubicBezTo>
                    <a:pt x="65" y="231"/>
                    <a:pt x="62" y="232"/>
                    <a:pt x="62" y="232"/>
                  </a:cubicBezTo>
                  <a:cubicBezTo>
                    <a:pt x="60" y="233"/>
                    <a:pt x="63" y="234"/>
                    <a:pt x="63" y="234"/>
                  </a:cubicBezTo>
                  <a:cubicBezTo>
                    <a:pt x="63" y="234"/>
                    <a:pt x="60" y="234"/>
                    <a:pt x="61" y="236"/>
                  </a:cubicBezTo>
                  <a:cubicBezTo>
                    <a:pt x="63" y="237"/>
                    <a:pt x="62" y="238"/>
                    <a:pt x="61" y="239"/>
                  </a:cubicBezTo>
                  <a:cubicBezTo>
                    <a:pt x="61" y="240"/>
                    <a:pt x="58" y="240"/>
                    <a:pt x="57" y="240"/>
                  </a:cubicBezTo>
                  <a:cubicBezTo>
                    <a:pt x="55" y="240"/>
                    <a:pt x="54" y="242"/>
                    <a:pt x="53" y="244"/>
                  </a:cubicBezTo>
                  <a:cubicBezTo>
                    <a:pt x="54" y="244"/>
                    <a:pt x="58" y="244"/>
                    <a:pt x="58" y="245"/>
                  </a:cubicBezTo>
                  <a:cubicBezTo>
                    <a:pt x="58" y="246"/>
                    <a:pt x="53" y="247"/>
                    <a:pt x="53" y="248"/>
                  </a:cubicBezTo>
                  <a:cubicBezTo>
                    <a:pt x="53" y="249"/>
                    <a:pt x="55" y="249"/>
                    <a:pt x="55" y="251"/>
                  </a:cubicBezTo>
                  <a:cubicBezTo>
                    <a:pt x="55" y="251"/>
                    <a:pt x="52" y="252"/>
                    <a:pt x="52" y="252"/>
                  </a:cubicBezTo>
                  <a:cubicBezTo>
                    <a:pt x="51" y="253"/>
                    <a:pt x="51" y="254"/>
                    <a:pt x="50" y="255"/>
                  </a:cubicBezTo>
                  <a:cubicBezTo>
                    <a:pt x="50" y="256"/>
                    <a:pt x="48" y="255"/>
                    <a:pt x="48" y="257"/>
                  </a:cubicBezTo>
                  <a:cubicBezTo>
                    <a:pt x="47" y="258"/>
                    <a:pt x="49" y="260"/>
                    <a:pt x="51" y="260"/>
                  </a:cubicBezTo>
                  <a:cubicBezTo>
                    <a:pt x="53" y="261"/>
                    <a:pt x="55" y="262"/>
                    <a:pt x="58" y="264"/>
                  </a:cubicBezTo>
                  <a:cubicBezTo>
                    <a:pt x="59" y="265"/>
                    <a:pt x="60" y="266"/>
                    <a:pt x="61" y="266"/>
                  </a:cubicBezTo>
                  <a:cubicBezTo>
                    <a:pt x="62" y="268"/>
                    <a:pt x="62" y="267"/>
                    <a:pt x="64" y="266"/>
                  </a:cubicBezTo>
                  <a:cubicBezTo>
                    <a:pt x="67" y="266"/>
                    <a:pt x="70" y="269"/>
                    <a:pt x="73" y="269"/>
                  </a:cubicBezTo>
                  <a:cubicBezTo>
                    <a:pt x="76" y="269"/>
                    <a:pt x="79" y="271"/>
                    <a:pt x="82" y="272"/>
                  </a:cubicBezTo>
                  <a:cubicBezTo>
                    <a:pt x="85" y="273"/>
                    <a:pt x="87" y="272"/>
                    <a:pt x="90" y="272"/>
                  </a:cubicBezTo>
                  <a:cubicBezTo>
                    <a:pt x="91" y="273"/>
                    <a:pt x="92" y="274"/>
                    <a:pt x="92" y="275"/>
                  </a:cubicBezTo>
                  <a:cubicBezTo>
                    <a:pt x="92" y="276"/>
                    <a:pt x="93" y="276"/>
                    <a:pt x="94" y="276"/>
                  </a:cubicBezTo>
                  <a:cubicBezTo>
                    <a:pt x="97" y="277"/>
                    <a:pt x="99" y="282"/>
                    <a:pt x="103" y="280"/>
                  </a:cubicBezTo>
                  <a:cubicBezTo>
                    <a:pt x="104" y="279"/>
                    <a:pt x="106" y="278"/>
                    <a:pt x="105" y="277"/>
                  </a:cubicBezTo>
                  <a:cubicBezTo>
                    <a:pt x="104" y="276"/>
                    <a:pt x="103" y="275"/>
                    <a:pt x="102" y="274"/>
                  </a:cubicBezTo>
                  <a:cubicBezTo>
                    <a:pt x="100" y="272"/>
                    <a:pt x="99" y="270"/>
                    <a:pt x="100" y="267"/>
                  </a:cubicBezTo>
                  <a:cubicBezTo>
                    <a:pt x="100" y="265"/>
                    <a:pt x="99" y="263"/>
                    <a:pt x="97" y="262"/>
                  </a:cubicBezTo>
                  <a:cubicBezTo>
                    <a:pt x="95" y="261"/>
                    <a:pt x="98" y="259"/>
                    <a:pt x="99" y="258"/>
                  </a:cubicBezTo>
                  <a:cubicBezTo>
                    <a:pt x="100" y="256"/>
                    <a:pt x="100" y="254"/>
                    <a:pt x="103" y="254"/>
                  </a:cubicBezTo>
                  <a:cubicBezTo>
                    <a:pt x="104" y="254"/>
                    <a:pt x="105" y="253"/>
                    <a:pt x="106" y="252"/>
                  </a:cubicBezTo>
                  <a:cubicBezTo>
                    <a:pt x="107" y="251"/>
                    <a:pt x="108" y="251"/>
                    <a:pt x="109" y="250"/>
                  </a:cubicBezTo>
                  <a:cubicBezTo>
                    <a:pt x="108" y="250"/>
                    <a:pt x="106" y="249"/>
                    <a:pt x="106" y="248"/>
                  </a:cubicBezTo>
                  <a:cubicBezTo>
                    <a:pt x="106" y="247"/>
                    <a:pt x="108" y="248"/>
                    <a:pt x="108" y="248"/>
                  </a:cubicBezTo>
                  <a:cubicBezTo>
                    <a:pt x="108" y="247"/>
                    <a:pt x="106" y="244"/>
                    <a:pt x="105" y="243"/>
                  </a:cubicBezTo>
                  <a:cubicBezTo>
                    <a:pt x="104" y="241"/>
                    <a:pt x="103" y="241"/>
                    <a:pt x="101" y="241"/>
                  </a:cubicBezTo>
                  <a:cubicBezTo>
                    <a:pt x="98" y="241"/>
                    <a:pt x="100" y="239"/>
                    <a:pt x="98" y="238"/>
                  </a:cubicBezTo>
                  <a:cubicBezTo>
                    <a:pt x="97" y="237"/>
                    <a:pt x="94" y="237"/>
                    <a:pt x="96" y="235"/>
                  </a:cubicBezTo>
                  <a:cubicBezTo>
                    <a:pt x="97" y="233"/>
                    <a:pt x="99" y="232"/>
                    <a:pt x="97" y="231"/>
                  </a:cubicBezTo>
                  <a:cubicBezTo>
                    <a:pt x="96" y="229"/>
                    <a:pt x="98" y="228"/>
                    <a:pt x="99" y="227"/>
                  </a:cubicBezTo>
                  <a:cubicBezTo>
                    <a:pt x="99" y="226"/>
                    <a:pt x="101" y="223"/>
                    <a:pt x="101" y="224"/>
                  </a:cubicBezTo>
                  <a:cubicBezTo>
                    <a:pt x="102" y="225"/>
                    <a:pt x="103" y="227"/>
                    <a:pt x="104" y="228"/>
                  </a:cubicBezTo>
                  <a:cubicBezTo>
                    <a:pt x="106" y="228"/>
                    <a:pt x="107" y="227"/>
                    <a:pt x="107" y="226"/>
                  </a:cubicBezTo>
                  <a:cubicBezTo>
                    <a:pt x="106" y="224"/>
                    <a:pt x="106" y="223"/>
                    <a:pt x="108" y="222"/>
                  </a:cubicBezTo>
                  <a:cubicBezTo>
                    <a:pt x="110" y="221"/>
                    <a:pt x="110" y="219"/>
                    <a:pt x="112" y="219"/>
                  </a:cubicBezTo>
                  <a:cubicBezTo>
                    <a:pt x="114" y="218"/>
                    <a:pt x="116" y="215"/>
                    <a:pt x="118" y="216"/>
                  </a:cubicBezTo>
                  <a:cubicBezTo>
                    <a:pt x="120" y="216"/>
                    <a:pt x="120" y="218"/>
                    <a:pt x="122" y="216"/>
                  </a:cubicBezTo>
                  <a:cubicBezTo>
                    <a:pt x="124" y="215"/>
                    <a:pt x="124" y="216"/>
                    <a:pt x="126" y="217"/>
                  </a:cubicBezTo>
                  <a:cubicBezTo>
                    <a:pt x="128" y="217"/>
                    <a:pt x="130" y="217"/>
                    <a:pt x="132" y="218"/>
                  </a:cubicBezTo>
                  <a:cubicBezTo>
                    <a:pt x="134" y="219"/>
                    <a:pt x="134" y="221"/>
                    <a:pt x="136" y="223"/>
                  </a:cubicBezTo>
                  <a:cubicBezTo>
                    <a:pt x="136" y="223"/>
                    <a:pt x="136" y="220"/>
                    <a:pt x="138" y="221"/>
                  </a:cubicBezTo>
                  <a:cubicBezTo>
                    <a:pt x="139" y="221"/>
                    <a:pt x="140" y="223"/>
                    <a:pt x="142" y="223"/>
                  </a:cubicBezTo>
                  <a:cubicBezTo>
                    <a:pt x="143" y="224"/>
                    <a:pt x="144" y="222"/>
                    <a:pt x="145" y="221"/>
                  </a:cubicBezTo>
                  <a:cubicBezTo>
                    <a:pt x="147" y="219"/>
                    <a:pt x="148" y="221"/>
                    <a:pt x="150" y="221"/>
                  </a:cubicBezTo>
                  <a:cubicBezTo>
                    <a:pt x="152" y="221"/>
                    <a:pt x="153" y="219"/>
                    <a:pt x="155" y="220"/>
                  </a:cubicBezTo>
                  <a:cubicBezTo>
                    <a:pt x="157" y="221"/>
                    <a:pt x="158" y="222"/>
                    <a:pt x="160" y="223"/>
                  </a:cubicBezTo>
                  <a:cubicBezTo>
                    <a:pt x="162" y="224"/>
                    <a:pt x="161" y="223"/>
                    <a:pt x="163" y="222"/>
                  </a:cubicBezTo>
                  <a:cubicBezTo>
                    <a:pt x="164" y="221"/>
                    <a:pt x="168" y="222"/>
                    <a:pt x="169" y="222"/>
                  </a:cubicBezTo>
                  <a:cubicBezTo>
                    <a:pt x="170" y="222"/>
                    <a:pt x="172" y="220"/>
                    <a:pt x="172" y="219"/>
                  </a:cubicBezTo>
                  <a:cubicBezTo>
                    <a:pt x="172" y="217"/>
                    <a:pt x="169" y="217"/>
                    <a:pt x="168" y="216"/>
                  </a:cubicBezTo>
                  <a:cubicBezTo>
                    <a:pt x="161" y="213"/>
                    <a:pt x="171" y="214"/>
                    <a:pt x="169" y="210"/>
                  </a:cubicBezTo>
                  <a:cubicBezTo>
                    <a:pt x="168" y="209"/>
                    <a:pt x="166" y="209"/>
                    <a:pt x="169" y="208"/>
                  </a:cubicBezTo>
                  <a:cubicBezTo>
                    <a:pt x="170" y="207"/>
                    <a:pt x="172" y="208"/>
                    <a:pt x="173" y="207"/>
                  </a:cubicBezTo>
                  <a:cubicBezTo>
                    <a:pt x="177" y="207"/>
                    <a:pt x="166" y="202"/>
                    <a:pt x="171" y="200"/>
                  </a:cubicBezTo>
                  <a:cubicBezTo>
                    <a:pt x="172" y="200"/>
                    <a:pt x="174" y="200"/>
                    <a:pt x="175" y="200"/>
                  </a:cubicBezTo>
                  <a:cubicBezTo>
                    <a:pt x="178" y="200"/>
                    <a:pt x="180" y="200"/>
                    <a:pt x="183" y="199"/>
                  </a:cubicBezTo>
                  <a:cubicBezTo>
                    <a:pt x="185" y="198"/>
                    <a:pt x="187" y="198"/>
                    <a:pt x="189" y="198"/>
                  </a:cubicBezTo>
                  <a:cubicBezTo>
                    <a:pt x="191" y="197"/>
                    <a:pt x="193" y="196"/>
                    <a:pt x="196" y="196"/>
                  </a:cubicBezTo>
                  <a:cubicBezTo>
                    <a:pt x="200" y="195"/>
                    <a:pt x="204" y="194"/>
                    <a:pt x="208" y="192"/>
                  </a:cubicBezTo>
                  <a:cubicBezTo>
                    <a:pt x="211" y="190"/>
                    <a:pt x="217" y="190"/>
                    <a:pt x="219" y="194"/>
                  </a:cubicBezTo>
                  <a:cubicBezTo>
                    <a:pt x="220" y="196"/>
                    <a:pt x="219" y="196"/>
                    <a:pt x="220" y="198"/>
                  </a:cubicBezTo>
                  <a:cubicBezTo>
                    <a:pt x="220" y="201"/>
                    <a:pt x="224" y="198"/>
                    <a:pt x="226" y="199"/>
                  </a:cubicBezTo>
                  <a:cubicBezTo>
                    <a:pt x="227" y="199"/>
                    <a:pt x="226" y="200"/>
                    <a:pt x="227" y="200"/>
                  </a:cubicBezTo>
                  <a:cubicBezTo>
                    <a:pt x="228" y="201"/>
                    <a:pt x="228" y="200"/>
                    <a:pt x="228" y="200"/>
                  </a:cubicBezTo>
                  <a:cubicBezTo>
                    <a:pt x="229" y="199"/>
                    <a:pt x="230" y="200"/>
                    <a:pt x="231" y="201"/>
                  </a:cubicBezTo>
                  <a:cubicBezTo>
                    <a:pt x="232" y="201"/>
                    <a:pt x="232" y="201"/>
                    <a:pt x="231" y="202"/>
                  </a:cubicBezTo>
                  <a:cubicBezTo>
                    <a:pt x="230" y="205"/>
                    <a:pt x="237" y="203"/>
                    <a:pt x="239" y="202"/>
                  </a:cubicBezTo>
                  <a:cubicBezTo>
                    <a:pt x="239" y="202"/>
                    <a:pt x="248" y="197"/>
                    <a:pt x="248" y="198"/>
                  </a:cubicBezTo>
                  <a:cubicBezTo>
                    <a:pt x="248" y="199"/>
                    <a:pt x="246" y="201"/>
                    <a:pt x="248" y="202"/>
                  </a:cubicBezTo>
                  <a:cubicBezTo>
                    <a:pt x="250" y="202"/>
                    <a:pt x="251" y="203"/>
                    <a:pt x="252" y="204"/>
                  </a:cubicBezTo>
                  <a:cubicBezTo>
                    <a:pt x="255" y="207"/>
                    <a:pt x="256" y="210"/>
                    <a:pt x="258" y="213"/>
                  </a:cubicBezTo>
                  <a:cubicBezTo>
                    <a:pt x="260" y="216"/>
                    <a:pt x="261" y="219"/>
                    <a:pt x="263" y="221"/>
                  </a:cubicBezTo>
                  <a:cubicBezTo>
                    <a:pt x="266" y="224"/>
                    <a:pt x="266" y="217"/>
                    <a:pt x="269" y="220"/>
                  </a:cubicBezTo>
                  <a:cubicBezTo>
                    <a:pt x="273" y="224"/>
                    <a:pt x="275" y="222"/>
                    <a:pt x="280" y="221"/>
                  </a:cubicBezTo>
                  <a:cubicBezTo>
                    <a:pt x="282" y="220"/>
                    <a:pt x="283" y="223"/>
                    <a:pt x="284" y="224"/>
                  </a:cubicBezTo>
                  <a:cubicBezTo>
                    <a:pt x="285" y="226"/>
                    <a:pt x="287" y="226"/>
                    <a:pt x="288" y="228"/>
                  </a:cubicBezTo>
                  <a:cubicBezTo>
                    <a:pt x="289" y="230"/>
                    <a:pt x="291" y="230"/>
                    <a:pt x="293" y="230"/>
                  </a:cubicBezTo>
                  <a:cubicBezTo>
                    <a:pt x="296" y="229"/>
                    <a:pt x="295" y="230"/>
                    <a:pt x="296" y="231"/>
                  </a:cubicBezTo>
                  <a:cubicBezTo>
                    <a:pt x="298" y="235"/>
                    <a:pt x="304" y="230"/>
                    <a:pt x="307" y="230"/>
                  </a:cubicBezTo>
                  <a:cubicBezTo>
                    <a:pt x="310" y="229"/>
                    <a:pt x="313" y="226"/>
                    <a:pt x="316" y="225"/>
                  </a:cubicBezTo>
                  <a:cubicBezTo>
                    <a:pt x="320" y="222"/>
                    <a:pt x="322" y="222"/>
                    <a:pt x="327" y="223"/>
                  </a:cubicBezTo>
                  <a:cubicBezTo>
                    <a:pt x="329" y="223"/>
                    <a:pt x="329" y="224"/>
                    <a:pt x="331" y="226"/>
                  </a:cubicBezTo>
                  <a:cubicBezTo>
                    <a:pt x="332" y="227"/>
                    <a:pt x="334" y="227"/>
                    <a:pt x="336" y="227"/>
                  </a:cubicBezTo>
                  <a:cubicBezTo>
                    <a:pt x="338" y="227"/>
                    <a:pt x="339" y="228"/>
                    <a:pt x="341" y="228"/>
                  </a:cubicBezTo>
                  <a:cubicBezTo>
                    <a:pt x="343" y="230"/>
                    <a:pt x="344" y="228"/>
                    <a:pt x="346" y="227"/>
                  </a:cubicBezTo>
                  <a:cubicBezTo>
                    <a:pt x="349" y="224"/>
                    <a:pt x="344" y="222"/>
                    <a:pt x="346" y="219"/>
                  </a:cubicBezTo>
                  <a:cubicBezTo>
                    <a:pt x="347" y="217"/>
                    <a:pt x="351" y="213"/>
                    <a:pt x="353" y="214"/>
                  </a:cubicBezTo>
                  <a:cubicBezTo>
                    <a:pt x="357" y="216"/>
                    <a:pt x="362" y="216"/>
                    <a:pt x="366" y="218"/>
                  </a:cubicBezTo>
                  <a:cubicBezTo>
                    <a:pt x="368" y="219"/>
                    <a:pt x="367" y="221"/>
                    <a:pt x="368" y="222"/>
                  </a:cubicBezTo>
                  <a:cubicBezTo>
                    <a:pt x="369" y="225"/>
                    <a:pt x="371" y="225"/>
                    <a:pt x="374" y="226"/>
                  </a:cubicBezTo>
                  <a:cubicBezTo>
                    <a:pt x="378" y="227"/>
                    <a:pt x="382" y="224"/>
                    <a:pt x="386" y="225"/>
                  </a:cubicBezTo>
                  <a:cubicBezTo>
                    <a:pt x="387" y="225"/>
                    <a:pt x="389" y="225"/>
                    <a:pt x="390" y="226"/>
                  </a:cubicBezTo>
                  <a:cubicBezTo>
                    <a:pt x="392" y="227"/>
                    <a:pt x="394" y="227"/>
                    <a:pt x="396" y="229"/>
                  </a:cubicBezTo>
                  <a:cubicBezTo>
                    <a:pt x="401" y="233"/>
                    <a:pt x="409" y="233"/>
                    <a:pt x="415" y="231"/>
                  </a:cubicBezTo>
                  <a:cubicBezTo>
                    <a:pt x="419" y="230"/>
                    <a:pt x="422" y="228"/>
                    <a:pt x="426" y="227"/>
                  </a:cubicBezTo>
                  <a:cubicBezTo>
                    <a:pt x="428" y="225"/>
                    <a:pt x="431" y="227"/>
                    <a:pt x="433" y="227"/>
                  </a:cubicBezTo>
                  <a:cubicBezTo>
                    <a:pt x="435" y="228"/>
                    <a:pt x="436" y="226"/>
                    <a:pt x="438" y="227"/>
                  </a:cubicBezTo>
                  <a:cubicBezTo>
                    <a:pt x="439" y="228"/>
                    <a:pt x="443" y="231"/>
                    <a:pt x="445" y="230"/>
                  </a:cubicBezTo>
                  <a:cubicBezTo>
                    <a:pt x="446" y="230"/>
                    <a:pt x="448" y="229"/>
                    <a:pt x="449" y="228"/>
                  </a:cubicBezTo>
                  <a:cubicBezTo>
                    <a:pt x="452" y="227"/>
                    <a:pt x="453" y="227"/>
                    <a:pt x="453" y="225"/>
                  </a:cubicBezTo>
                  <a:cubicBezTo>
                    <a:pt x="453" y="221"/>
                    <a:pt x="456" y="217"/>
                    <a:pt x="458" y="215"/>
                  </a:cubicBezTo>
                  <a:cubicBezTo>
                    <a:pt x="459" y="214"/>
                    <a:pt x="460" y="212"/>
                    <a:pt x="459" y="211"/>
                  </a:cubicBezTo>
                  <a:cubicBezTo>
                    <a:pt x="458" y="210"/>
                    <a:pt x="455" y="210"/>
                    <a:pt x="457" y="208"/>
                  </a:cubicBezTo>
                  <a:cubicBezTo>
                    <a:pt x="460" y="205"/>
                    <a:pt x="465" y="205"/>
                    <a:pt x="470" y="204"/>
                  </a:cubicBezTo>
                  <a:cubicBezTo>
                    <a:pt x="472" y="204"/>
                    <a:pt x="474" y="204"/>
                    <a:pt x="476" y="205"/>
                  </a:cubicBezTo>
                  <a:cubicBezTo>
                    <a:pt x="478" y="206"/>
                    <a:pt x="481" y="206"/>
                    <a:pt x="483" y="207"/>
                  </a:cubicBezTo>
                  <a:cubicBezTo>
                    <a:pt x="486" y="208"/>
                    <a:pt x="487" y="212"/>
                    <a:pt x="489" y="215"/>
                  </a:cubicBezTo>
                  <a:cubicBezTo>
                    <a:pt x="490" y="218"/>
                    <a:pt x="492" y="221"/>
                    <a:pt x="493" y="224"/>
                  </a:cubicBezTo>
                  <a:cubicBezTo>
                    <a:pt x="493" y="225"/>
                    <a:pt x="493" y="227"/>
                    <a:pt x="494" y="229"/>
                  </a:cubicBezTo>
                  <a:cubicBezTo>
                    <a:pt x="494" y="230"/>
                    <a:pt x="497" y="230"/>
                    <a:pt x="498" y="230"/>
                  </a:cubicBezTo>
                  <a:cubicBezTo>
                    <a:pt x="502" y="231"/>
                    <a:pt x="507" y="233"/>
                    <a:pt x="508" y="237"/>
                  </a:cubicBezTo>
                  <a:cubicBezTo>
                    <a:pt x="509" y="240"/>
                    <a:pt x="510" y="242"/>
                    <a:pt x="514" y="242"/>
                  </a:cubicBezTo>
                  <a:cubicBezTo>
                    <a:pt x="515" y="242"/>
                    <a:pt x="517" y="242"/>
                    <a:pt x="518" y="242"/>
                  </a:cubicBezTo>
                  <a:cubicBezTo>
                    <a:pt x="520" y="242"/>
                    <a:pt x="520" y="240"/>
                    <a:pt x="522" y="240"/>
                  </a:cubicBezTo>
                  <a:cubicBezTo>
                    <a:pt x="525" y="240"/>
                    <a:pt x="528" y="237"/>
                    <a:pt x="530" y="241"/>
                  </a:cubicBezTo>
                  <a:cubicBezTo>
                    <a:pt x="530" y="243"/>
                    <a:pt x="530" y="243"/>
                    <a:pt x="529" y="244"/>
                  </a:cubicBezTo>
                  <a:cubicBezTo>
                    <a:pt x="527" y="246"/>
                    <a:pt x="527" y="247"/>
                    <a:pt x="526" y="249"/>
                  </a:cubicBezTo>
                  <a:cubicBezTo>
                    <a:pt x="525" y="252"/>
                    <a:pt x="523" y="255"/>
                    <a:pt x="521" y="258"/>
                  </a:cubicBezTo>
                  <a:cubicBezTo>
                    <a:pt x="520" y="260"/>
                    <a:pt x="519" y="259"/>
                    <a:pt x="518" y="258"/>
                  </a:cubicBezTo>
                  <a:cubicBezTo>
                    <a:pt x="516" y="257"/>
                    <a:pt x="516" y="258"/>
                    <a:pt x="514" y="259"/>
                  </a:cubicBezTo>
                  <a:cubicBezTo>
                    <a:pt x="513" y="259"/>
                    <a:pt x="511" y="260"/>
                    <a:pt x="511" y="260"/>
                  </a:cubicBezTo>
                  <a:cubicBezTo>
                    <a:pt x="510" y="261"/>
                    <a:pt x="513" y="265"/>
                    <a:pt x="513" y="267"/>
                  </a:cubicBezTo>
                  <a:cubicBezTo>
                    <a:pt x="512" y="268"/>
                    <a:pt x="512" y="270"/>
                    <a:pt x="512" y="271"/>
                  </a:cubicBezTo>
                  <a:cubicBezTo>
                    <a:pt x="511" y="273"/>
                    <a:pt x="509" y="272"/>
                    <a:pt x="509" y="274"/>
                  </a:cubicBezTo>
                  <a:cubicBezTo>
                    <a:pt x="511" y="273"/>
                    <a:pt x="512" y="274"/>
                    <a:pt x="514" y="272"/>
                  </a:cubicBezTo>
                  <a:cubicBezTo>
                    <a:pt x="515" y="270"/>
                    <a:pt x="517" y="272"/>
                    <a:pt x="519" y="272"/>
                  </a:cubicBezTo>
                  <a:cubicBezTo>
                    <a:pt x="523" y="274"/>
                    <a:pt x="527" y="272"/>
                    <a:pt x="531" y="269"/>
                  </a:cubicBezTo>
                  <a:cubicBezTo>
                    <a:pt x="534" y="266"/>
                    <a:pt x="537" y="262"/>
                    <a:pt x="540" y="259"/>
                  </a:cubicBezTo>
                  <a:cubicBezTo>
                    <a:pt x="543" y="255"/>
                    <a:pt x="546" y="251"/>
                    <a:pt x="549" y="247"/>
                  </a:cubicBezTo>
                  <a:cubicBezTo>
                    <a:pt x="554" y="240"/>
                    <a:pt x="559" y="235"/>
                    <a:pt x="558" y="226"/>
                  </a:cubicBezTo>
                  <a:cubicBezTo>
                    <a:pt x="558" y="222"/>
                    <a:pt x="559" y="220"/>
                    <a:pt x="561" y="217"/>
                  </a:cubicBezTo>
                  <a:cubicBezTo>
                    <a:pt x="562" y="215"/>
                    <a:pt x="562" y="214"/>
                    <a:pt x="563" y="212"/>
                  </a:cubicBezTo>
                  <a:cubicBezTo>
                    <a:pt x="563" y="212"/>
                    <a:pt x="563" y="211"/>
                    <a:pt x="563" y="210"/>
                  </a:cubicBezTo>
                  <a:cubicBezTo>
                    <a:pt x="563" y="209"/>
                    <a:pt x="561" y="208"/>
                    <a:pt x="561" y="207"/>
                  </a:cubicBezTo>
                  <a:cubicBezTo>
                    <a:pt x="561" y="207"/>
                    <a:pt x="563" y="208"/>
                    <a:pt x="563" y="207"/>
                  </a:cubicBezTo>
                  <a:cubicBezTo>
                    <a:pt x="562" y="206"/>
                    <a:pt x="562" y="205"/>
                    <a:pt x="561" y="205"/>
                  </a:cubicBezTo>
                  <a:cubicBezTo>
                    <a:pt x="560" y="204"/>
                    <a:pt x="558" y="201"/>
                    <a:pt x="557" y="200"/>
                  </a:cubicBezTo>
                  <a:cubicBezTo>
                    <a:pt x="556" y="200"/>
                    <a:pt x="551" y="198"/>
                    <a:pt x="550" y="199"/>
                  </a:cubicBezTo>
                  <a:cubicBezTo>
                    <a:pt x="550" y="200"/>
                    <a:pt x="551" y="201"/>
                    <a:pt x="550" y="201"/>
                  </a:cubicBezTo>
                  <a:cubicBezTo>
                    <a:pt x="548" y="201"/>
                    <a:pt x="548" y="203"/>
                    <a:pt x="547" y="203"/>
                  </a:cubicBezTo>
                  <a:cubicBezTo>
                    <a:pt x="545" y="205"/>
                    <a:pt x="544" y="202"/>
                    <a:pt x="544" y="201"/>
                  </a:cubicBezTo>
                  <a:cubicBezTo>
                    <a:pt x="544" y="199"/>
                    <a:pt x="546" y="198"/>
                    <a:pt x="543" y="199"/>
                  </a:cubicBezTo>
                  <a:cubicBezTo>
                    <a:pt x="540" y="200"/>
                    <a:pt x="544" y="202"/>
                    <a:pt x="540" y="202"/>
                  </a:cubicBezTo>
                  <a:cubicBezTo>
                    <a:pt x="539" y="202"/>
                    <a:pt x="541" y="197"/>
                    <a:pt x="540" y="196"/>
                  </a:cubicBezTo>
                  <a:cubicBezTo>
                    <a:pt x="540" y="197"/>
                    <a:pt x="529" y="197"/>
                    <a:pt x="534" y="194"/>
                  </a:cubicBezTo>
                  <a:cubicBezTo>
                    <a:pt x="538" y="191"/>
                    <a:pt x="542" y="188"/>
                    <a:pt x="546" y="185"/>
                  </a:cubicBezTo>
                  <a:cubicBezTo>
                    <a:pt x="547" y="184"/>
                    <a:pt x="548" y="182"/>
                    <a:pt x="549" y="181"/>
                  </a:cubicBezTo>
                  <a:cubicBezTo>
                    <a:pt x="552" y="179"/>
                    <a:pt x="555" y="177"/>
                    <a:pt x="557" y="175"/>
                  </a:cubicBezTo>
                  <a:cubicBezTo>
                    <a:pt x="558" y="174"/>
                    <a:pt x="559" y="172"/>
                    <a:pt x="561" y="171"/>
                  </a:cubicBezTo>
                  <a:cubicBezTo>
                    <a:pt x="563" y="169"/>
                    <a:pt x="565" y="167"/>
                    <a:pt x="567" y="165"/>
                  </a:cubicBezTo>
                  <a:cubicBezTo>
                    <a:pt x="571" y="162"/>
                    <a:pt x="577" y="162"/>
                    <a:pt x="582" y="162"/>
                  </a:cubicBezTo>
                  <a:cubicBezTo>
                    <a:pt x="583" y="162"/>
                    <a:pt x="584" y="162"/>
                    <a:pt x="585" y="162"/>
                  </a:cubicBezTo>
                  <a:cubicBezTo>
                    <a:pt x="586" y="163"/>
                    <a:pt x="586" y="164"/>
                    <a:pt x="587" y="164"/>
                  </a:cubicBezTo>
                  <a:cubicBezTo>
                    <a:pt x="588" y="163"/>
                    <a:pt x="590" y="163"/>
                    <a:pt x="591" y="162"/>
                  </a:cubicBezTo>
                  <a:cubicBezTo>
                    <a:pt x="592" y="162"/>
                    <a:pt x="593" y="163"/>
                    <a:pt x="594" y="163"/>
                  </a:cubicBezTo>
                  <a:cubicBezTo>
                    <a:pt x="595" y="163"/>
                    <a:pt x="596" y="163"/>
                    <a:pt x="597" y="163"/>
                  </a:cubicBezTo>
                  <a:cubicBezTo>
                    <a:pt x="597" y="162"/>
                    <a:pt x="598" y="163"/>
                    <a:pt x="599" y="163"/>
                  </a:cubicBezTo>
                  <a:cubicBezTo>
                    <a:pt x="601" y="163"/>
                    <a:pt x="601" y="160"/>
                    <a:pt x="604" y="160"/>
                  </a:cubicBezTo>
                  <a:cubicBezTo>
                    <a:pt x="605" y="160"/>
                    <a:pt x="607" y="160"/>
                    <a:pt x="608" y="160"/>
                  </a:cubicBezTo>
                  <a:cubicBezTo>
                    <a:pt x="609" y="161"/>
                    <a:pt x="610" y="162"/>
                    <a:pt x="611" y="162"/>
                  </a:cubicBezTo>
                  <a:cubicBezTo>
                    <a:pt x="612" y="163"/>
                    <a:pt x="616" y="161"/>
                    <a:pt x="616" y="164"/>
                  </a:cubicBezTo>
                  <a:cubicBezTo>
                    <a:pt x="616" y="164"/>
                    <a:pt x="613" y="164"/>
                    <a:pt x="613" y="165"/>
                  </a:cubicBezTo>
                  <a:cubicBezTo>
                    <a:pt x="612" y="167"/>
                    <a:pt x="616" y="166"/>
                    <a:pt x="616" y="166"/>
                  </a:cubicBezTo>
                  <a:cubicBezTo>
                    <a:pt x="618" y="166"/>
                    <a:pt x="620" y="166"/>
                    <a:pt x="621" y="166"/>
                  </a:cubicBezTo>
                  <a:cubicBezTo>
                    <a:pt x="622" y="165"/>
                    <a:pt x="622" y="165"/>
                    <a:pt x="623" y="164"/>
                  </a:cubicBezTo>
                  <a:cubicBezTo>
                    <a:pt x="624" y="164"/>
                    <a:pt x="625" y="165"/>
                    <a:pt x="627" y="165"/>
                  </a:cubicBezTo>
                  <a:cubicBezTo>
                    <a:pt x="628" y="165"/>
                    <a:pt x="635" y="163"/>
                    <a:pt x="631" y="162"/>
                  </a:cubicBezTo>
                  <a:cubicBezTo>
                    <a:pt x="629" y="162"/>
                    <a:pt x="628" y="163"/>
                    <a:pt x="628" y="160"/>
                  </a:cubicBezTo>
                  <a:cubicBezTo>
                    <a:pt x="628" y="159"/>
                    <a:pt x="630" y="156"/>
                    <a:pt x="631" y="155"/>
                  </a:cubicBezTo>
                  <a:cubicBezTo>
                    <a:pt x="633" y="154"/>
                    <a:pt x="634" y="153"/>
                    <a:pt x="636" y="151"/>
                  </a:cubicBezTo>
                  <a:cubicBezTo>
                    <a:pt x="637" y="150"/>
                    <a:pt x="639" y="150"/>
                    <a:pt x="640" y="148"/>
                  </a:cubicBezTo>
                  <a:cubicBezTo>
                    <a:pt x="641" y="146"/>
                    <a:pt x="642" y="145"/>
                    <a:pt x="644" y="145"/>
                  </a:cubicBezTo>
                  <a:cubicBezTo>
                    <a:pt x="646" y="145"/>
                    <a:pt x="649" y="144"/>
                    <a:pt x="651" y="144"/>
                  </a:cubicBezTo>
                  <a:cubicBezTo>
                    <a:pt x="653" y="144"/>
                    <a:pt x="654" y="146"/>
                    <a:pt x="655" y="146"/>
                  </a:cubicBezTo>
                  <a:cubicBezTo>
                    <a:pt x="656" y="145"/>
                    <a:pt x="657" y="143"/>
                    <a:pt x="658" y="144"/>
                  </a:cubicBezTo>
                  <a:cubicBezTo>
                    <a:pt x="659" y="145"/>
                    <a:pt x="656" y="148"/>
                    <a:pt x="656" y="149"/>
                  </a:cubicBezTo>
                  <a:cubicBezTo>
                    <a:pt x="656" y="151"/>
                    <a:pt x="657" y="149"/>
                    <a:pt x="659" y="150"/>
                  </a:cubicBezTo>
                  <a:cubicBezTo>
                    <a:pt x="659" y="150"/>
                    <a:pt x="657" y="152"/>
                    <a:pt x="657" y="153"/>
                  </a:cubicBezTo>
                  <a:cubicBezTo>
                    <a:pt x="657" y="154"/>
                    <a:pt x="664" y="149"/>
                    <a:pt x="664" y="149"/>
                  </a:cubicBezTo>
                  <a:cubicBezTo>
                    <a:pt x="665" y="148"/>
                    <a:pt x="666" y="147"/>
                    <a:pt x="668" y="146"/>
                  </a:cubicBezTo>
                  <a:cubicBezTo>
                    <a:pt x="669" y="145"/>
                    <a:pt x="672" y="147"/>
                    <a:pt x="672" y="145"/>
                  </a:cubicBezTo>
                  <a:cubicBezTo>
                    <a:pt x="671" y="143"/>
                    <a:pt x="672" y="139"/>
                    <a:pt x="675" y="139"/>
                  </a:cubicBezTo>
                  <a:cubicBezTo>
                    <a:pt x="676" y="138"/>
                    <a:pt x="678" y="137"/>
                    <a:pt x="679" y="138"/>
                  </a:cubicBezTo>
                  <a:cubicBezTo>
                    <a:pt x="680" y="138"/>
                    <a:pt x="682" y="140"/>
                    <a:pt x="683" y="139"/>
                  </a:cubicBezTo>
                  <a:cubicBezTo>
                    <a:pt x="681" y="140"/>
                    <a:pt x="678" y="139"/>
                    <a:pt x="677" y="142"/>
                  </a:cubicBezTo>
                  <a:cubicBezTo>
                    <a:pt x="677" y="143"/>
                    <a:pt x="677" y="144"/>
                    <a:pt x="677" y="145"/>
                  </a:cubicBezTo>
                  <a:cubicBezTo>
                    <a:pt x="677" y="146"/>
                    <a:pt x="675" y="146"/>
                    <a:pt x="676" y="147"/>
                  </a:cubicBezTo>
                  <a:cubicBezTo>
                    <a:pt x="676" y="148"/>
                    <a:pt x="677" y="148"/>
                    <a:pt x="676" y="149"/>
                  </a:cubicBezTo>
                  <a:cubicBezTo>
                    <a:pt x="675" y="149"/>
                    <a:pt x="674" y="150"/>
                    <a:pt x="675" y="151"/>
                  </a:cubicBezTo>
                  <a:cubicBezTo>
                    <a:pt x="675" y="151"/>
                    <a:pt x="669" y="153"/>
                    <a:pt x="669" y="154"/>
                  </a:cubicBezTo>
                  <a:cubicBezTo>
                    <a:pt x="667" y="155"/>
                    <a:pt x="666" y="157"/>
                    <a:pt x="664" y="158"/>
                  </a:cubicBezTo>
                  <a:cubicBezTo>
                    <a:pt x="662" y="160"/>
                    <a:pt x="660" y="161"/>
                    <a:pt x="658" y="163"/>
                  </a:cubicBezTo>
                  <a:cubicBezTo>
                    <a:pt x="654" y="166"/>
                    <a:pt x="651" y="173"/>
                    <a:pt x="646" y="173"/>
                  </a:cubicBezTo>
                  <a:cubicBezTo>
                    <a:pt x="645" y="173"/>
                    <a:pt x="641" y="174"/>
                    <a:pt x="641" y="175"/>
                  </a:cubicBezTo>
                  <a:cubicBezTo>
                    <a:pt x="641" y="178"/>
                    <a:pt x="641" y="179"/>
                    <a:pt x="638" y="181"/>
                  </a:cubicBezTo>
                  <a:cubicBezTo>
                    <a:pt x="634" y="184"/>
                    <a:pt x="634" y="190"/>
                    <a:pt x="635" y="195"/>
                  </a:cubicBezTo>
                  <a:cubicBezTo>
                    <a:pt x="636" y="200"/>
                    <a:pt x="635" y="206"/>
                    <a:pt x="638" y="210"/>
                  </a:cubicBezTo>
                  <a:cubicBezTo>
                    <a:pt x="639" y="212"/>
                    <a:pt x="639" y="215"/>
                    <a:pt x="639" y="217"/>
                  </a:cubicBezTo>
                  <a:cubicBezTo>
                    <a:pt x="639" y="217"/>
                    <a:pt x="639" y="219"/>
                    <a:pt x="640" y="219"/>
                  </a:cubicBezTo>
                  <a:cubicBezTo>
                    <a:pt x="641" y="219"/>
                    <a:pt x="639" y="222"/>
                    <a:pt x="640" y="222"/>
                  </a:cubicBezTo>
                  <a:cubicBezTo>
                    <a:pt x="640" y="222"/>
                    <a:pt x="645" y="218"/>
                    <a:pt x="645" y="217"/>
                  </a:cubicBezTo>
                  <a:cubicBezTo>
                    <a:pt x="647" y="215"/>
                    <a:pt x="648" y="213"/>
                    <a:pt x="649" y="210"/>
                  </a:cubicBezTo>
                  <a:cubicBezTo>
                    <a:pt x="650" y="208"/>
                    <a:pt x="654" y="206"/>
                    <a:pt x="655" y="206"/>
                  </a:cubicBezTo>
                  <a:cubicBezTo>
                    <a:pt x="658" y="208"/>
                    <a:pt x="655" y="202"/>
                    <a:pt x="656" y="201"/>
                  </a:cubicBezTo>
                  <a:cubicBezTo>
                    <a:pt x="658" y="198"/>
                    <a:pt x="659" y="197"/>
                    <a:pt x="662" y="197"/>
                  </a:cubicBezTo>
                  <a:cubicBezTo>
                    <a:pt x="665" y="197"/>
                    <a:pt x="669" y="197"/>
                    <a:pt x="667" y="194"/>
                  </a:cubicBezTo>
                  <a:cubicBezTo>
                    <a:pt x="664" y="191"/>
                    <a:pt x="666" y="188"/>
                    <a:pt x="669" y="186"/>
                  </a:cubicBezTo>
                  <a:cubicBezTo>
                    <a:pt x="670" y="185"/>
                    <a:pt x="670" y="187"/>
                    <a:pt x="671" y="187"/>
                  </a:cubicBezTo>
                  <a:cubicBezTo>
                    <a:pt x="673" y="187"/>
                    <a:pt x="673" y="184"/>
                    <a:pt x="673" y="183"/>
                  </a:cubicBezTo>
                  <a:cubicBezTo>
                    <a:pt x="671" y="181"/>
                    <a:pt x="669" y="180"/>
                    <a:pt x="671" y="177"/>
                  </a:cubicBezTo>
                  <a:cubicBezTo>
                    <a:pt x="671" y="177"/>
                    <a:pt x="674" y="176"/>
                    <a:pt x="673" y="175"/>
                  </a:cubicBezTo>
                  <a:cubicBezTo>
                    <a:pt x="672" y="175"/>
                    <a:pt x="671" y="173"/>
                    <a:pt x="670" y="173"/>
                  </a:cubicBezTo>
                  <a:cubicBezTo>
                    <a:pt x="669" y="173"/>
                    <a:pt x="670" y="174"/>
                    <a:pt x="669" y="174"/>
                  </a:cubicBezTo>
                  <a:cubicBezTo>
                    <a:pt x="667" y="174"/>
                    <a:pt x="666" y="173"/>
                    <a:pt x="667" y="171"/>
                  </a:cubicBezTo>
                  <a:cubicBezTo>
                    <a:pt x="668" y="169"/>
                    <a:pt x="670" y="168"/>
                    <a:pt x="672" y="165"/>
                  </a:cubicBezTo>
                  <a:cubicBezTo>
                    <a:pt x="673" y="163"/>
                    <a:pt x="673" y="160"/>
                    <a:pt x="676" y="158"/>
                  </a:cubicBezTo>
                  <a:cubicBezTo>
                    <a:pt x="677" y="157"/>
                    <a:pt x="677" y="159"/>
                    <a:pt x="677" y="159"/>
                  </a:cubicBezTo>
                  <a:cubicBezTo>
                    <a:pt x="679" y="159"/>
                    <a:pt x="679" y="157"/>
                    <a:pt x="680" y="158"/>
                  </a:cubicBezTo>
                  <a:cubicBezTo>
                    <a:pt x="681" y="158"/>
                    <a:pt x="681" y="159"/>
                    <a:pt x="682" y="158"/>
                  </a:cubicBezTo>
                  <a:cubicBezTo>
                    <a:pt x="684" y="157"/>
                    <a:pt x="685" y="156"/>
                    <a:pt x="687" y="155"/>
                  </a:cubicBezTo>
                  <a:cubicBezTo>
                    <a:pt x="690" y="154"/>
                    <a:pt x="686" y="158"/>
                    <a:pt x="688" y="159"/>
                  </a:cubicBezTo>
                  <a:cubicBezTo>
                    <a:pt x="688" y="160"/>
                    <a:pt x="692" y="156"/>
                    <a:pt x="693" y="156"/>
                  </a:cubicBezTo>
                  <a:cubicBezTo>
                    <a:pt x="695" y="155"/>
                    <a:pt x="697" y="154"/>
                    <a:pt x="700" y="154"/>
                  </a:cubicBezTo>
                  <a:cubicBezTo>
                    <a:pt x="702" y="154"/>
                    <a:pt x="704" y="154"/>
                    <a:pt x="705" y="156"/>
                  </a:cubicBezTo>
                  <a:cubicBezTo>
                    <a:pt x="706" y="156"/>
                    <a:pt x="707" y="157"/>
                    <a:pt x="708" y="158"/>
                  </a:cubicBezTo>
                  <a:cubicBezTo>
                    <a:pt x="709" y="159"/>
                    <a:pt x="709" y="156"/>
                    <a:pt x="710" y="156"/>
                  </a:cubicBezTo>
                  <a:cubicBezTo>
                    <a:pt x="718" y="149"/>
                    <a:pt x="727" y="146"/>
                    <a:pt x="736" y="142"/>
                  </a:cubicBezTo>
                  <a:cubicBezTo>
                    <a:pt x="738" y="141"/>
                    <a:pt x="741" y="140"/>
                    <a:pt x="742" y="138"/>
                  </a:cubicBezTo>
                  <a:cubicBezTo>
                    <a:pt x="743" y="136"/>
                    <a:pt x="743" y="139"/>
                    <a:pt x="745" y="139"/>
                  </a:cubicBezTo>
                  <a:cubicBezTo>
                    <a:pt x="746" y="139"/>
                    <a:pt x="748" y="139"/>
                    <a:pt x="749" y="139"/>
                  </a:cubicBezTo>
                  <a:cubicBezTo>
                    <a:pt x="750" y="140"/>
                    <a:pt x="751" y="141"/>
                    <a:pt x="752" y="141"/>
                  </a:cubicBezTo>
                  <a:cubicBezTo>
                    <a:pt x="755" y="141"/>
                    <a:pt x="755" y="137"/>
                    <a:pt x="754" y="135"/>
                  </a:cubicBezTo>
                  <a:cubicBezTo>
                    <a:pt x="754" y="134"/>
                    <a:pt x="750" y="132"/>
                    <a:pt x="751" y="131"/>
                  </a:cubicBezTo>
                  <a:cubicBezTo>
                    <a:pt x="751" y="130"/>
                    <a:pt x="749" y="125"/>
                    <a:pt x="748" y="126"/>
                  </a:cubicBezTo>
                  <a:cubicBezTo>
                    <a:pt x="748" y="127"/>
                    <a:pt x="746" y="125"/>
                    <a:pt x="745" y="125"/>
                  </a:cubicBezTo>
                  <a:cubicBezTo>
                    <a:pt x="744" y="124"/>
                    <a:pt x="745" y="123"/>
                    <a:pt x="744" y="122"/>
                  </a:cubicBezTo>
                  <a:cubicBezTo>
                    <a:pt x="744" y="121"/>
                    <a:pt x="741" y="122"/>
                    <a:pt x="741" y="122"/>
                  </a:cubicBezTo>
                  <a:cubicBezTo>
                    <a:pt x="740" y="123"/>
                    <a:pt x="737" y="122"/>
                    <a:pt x="738" y="121"/>
                  </a:cubicBezTo>
                  <a:cubicBezTo>
                    <a:pt x="738" y="120"/>
                    <a:pt x="741" y="121"/>
                    <a:pt x="742" y="121"/>
                  </a:cubicBezTo>
                  <a:cubicBezTo>
                    <a:pt x="742" y="120"/>
                    <a:pt x="739" y="120"/>
                    <a:pt x="739" y="120"/>
                  </a:cubicBezTo>
                  <a:cubicBezTo>
                    <a:pt x="739" y="117"/>
                    <a:pt x="747" y="122"/>
                    <a:pt x="748" y="122"/>
                  </a:cubicBezTo>
                  <a:cubicBezTo>
                    <a:pt x="750" y="123"/>
                    <a:pt x="756" y="121"/>
                    <a:pt x="758" y="119"/>
                  </a:cubicBezTo>
                  <a:cubicBezTo>
                    <a:pt x="759" y="118"/>
                    <a:pt x="757" y="118"/>
                    <a:pt x="757" y="117"/>
                  </a:cubicBezTo>
                  <a:cubicBezTo>
                    <a:pt x="757" y="117"/>
                    <a:pt x="761" y="117"/>
                    <a:pt x="761" y="115"/>
                  </a:cubicBezTo>
                  <a:cubicBezTo>
                    <a:pt x="760" y="114"/>
                    <a:pt x="758" y="113"/>
                    <a:pt x="759" y="112"/>
                  </a:cubicBezTo>
                  <a:cubicBezTo>
                    <a:pt x="759" y="111"/>
                    <a:pt x="761" y="109"/>
                    <a:pt x="761" y="109"/>
                  </a:cubicBezTo>
                  <a:cubicBezTo>
                    <a:pt x="762" y="109"/>
                    <a:pt x="766" y="110"/>
                    <a:pt x="766" y="109"/>
                  </a:cubicBezTo>
                  <a:cubicBezTo>
                    <a:pt x="765" y="110"/>
                    <a:pt x="762" y="111"/>
                    <a:pt x="763" y="112"/>
                  </a:cubicBezTo>
                  <a:cubicBezTo>
                    <a:pt x="764" y="113"/>
                    <a:pt x="765" y="114"/>
                    <a:pt x="765" y="114"/>
                  </a:cubicBezTo>
                  <a:cubicBezTo>
                    <a:pt x="765" y="115"/>
                    <a:pt x="764" y="116"/>
                    <a:pt x="765" y="116"/>
                  </a:cubicBezTo>
                  <a:cubicBezTo>
                    <a:pt x="767" y="116"/>
                    <a:pt x="769" y="115"/>
                    <a:pt x="771" y="115"/>
                  </a:cubicBezTo>
                  <a:cubicBezTo>
                    <a:pt x="773" y="115"/>
                    <a:pt x="775" y="115"/>
                    <a:pt x="777" y="116"/>
                  </a:cubicBezTo>
                  <a:cubicBezTo>
                    <a:pt x="778" y="117"/>
                    <a:pt x="778" y="117"/>
                    <a:pt x="778" y="119"/>
                  </a:cubicBezTo>
                  <a:cubicBezTo>
                    <a:pt x="778" y="120"/>
                    <a:pt x="782" y="121"/>
                    <a:pt x="783" y="121"/>
                  </a:cubicBezTo>
                  <a:cubicBezTo>
                    <a:pt x="784" y="122"/>
                    <a:pt x="790" y="126"/>
                    <a:pt x="791" y="124"/>
                  </a:cubicBezTo>
                  <a:cubicBezTo>
                    <a:pt x="790" y="127"/>
                    <a:pt x="796" y="124"/>
                    <a:pt x="796" y="124"/>
                  </a:cubicBezTo>
                  <a:cubicBezTo>
                    <a:pt x="796" y="123"/>
                    <a:pt x="792" y="123"/>
                    <a:pt x="793" y="122"/>
                  </a:cubicBezTo>
                  <a:cubicBezTo>
                    <a:pt x="793" y="120"/>
                    <a:pt x="796" y="122"/>
                    <a:pt x="796" y="122"/>
                  </a:cubicBezTo>
                  <a:cubicBezTo>
                    <a:pt x="796" y="120"/>
                    <a:pt x="795" y="122"/>
                    <a:pt x="796" y="119"/>
                  </a:cubicBezTo>
                  <a:cubicBezTo>
                    <a:pt x="796" y="118"/>
                    <a:pt x="796" y="117"/>
                    <a:pt x="796" y="116"/>
                  </a:cubicBezTo>
                  <a:cubicBezTo>
                    <a:pt x="795" y="115"/>
                    <a:pt x="794" y="115"/>
                    <a:pt x="794" y="114"/>
                  </a:cubicBezTo>
                  <a:cubicBezTo>
                    <a:pt x="794" y="114"/>
                    <a:pt x="801" y="116"/>
                    <a:pt x="802" y="115"/>
                  </a:cubicBezTo>
                  <a:cubicBezTo>
                    <a:pt x="802" y="115"/>
                    <a:pt x="801" y="114"/>
                    <a:pt x="800" y="114"/>
                  </a:cubicBezTo>
                  <a:cubicBezTo>
                    <a:pt x="801" y="114"/>
                    <a:pt x="804" y="115"/>
                    <a:pt x="805" y="114"/>
                  </a:cubicBezTo>
                  <a:cubicBezTo>
                    <a:pt x="805" y="113"/>
                    <a:pt x="805" y="112"/>
                    <a:pt x="806" y="111"/>
                  </a:cubicBezTo>
                  <a:cubicBezTo>
                    <a:pt x="806" y="111"/>
                    <a:pt x="809" y="111"/>
                    <a:pt x="809" y="111"/>
                  </a:cubicBezTo>
                  <a:cubicBezTo>
                    <a:pt x="809" y="111"/>
                    <a:pt x="808" y="111"/>
                    <a:pt x="808" y="111"/>
                  </a:cubicBezTo>
                  <a:cubicBezTo>
                    <a:pt x="807" y="110"/>
                    <a:pt x="810" y="111"/>
                    <a:pt x="808" y="111"/>
                  </a:cubicBezTo>
                  <a:close/>
                  <a:moveTo>
                    <a:pt x="405" y="192"/>
                  </a:moveTo>
                  <a:cubicBezTo>
                    <a:pt x="404" y="195"/>
                    <a:pt x="404" y="198"/>
                    <a:pt x="403" y="201"/>
                  </a:cubicBezTo>
                  <a:cubicBezTo>
                    <a:pt x="402" y="203"/>
                    <a:pt x="399" y="202"/>
                    <a:pt x="399" y="204"/>
                  </a:cubicBezTo>
                  <a:cubicBezTo>
                    <a:pt x="399" y="204"/>
                    <a:pt x="401" y="204"/>
                    <a:pt x="402" y="204"/>
                  </a:cubicBezTo>
                  <a:cubicBezTo>
                    <a:pt x="402" y="204"/>
                    <a:pt x="393" y="210"/>
                    <a:pt x="392" y="210"/>
                  </a:cubicBezTo>
                  <a:cubicBezTo>
                    <a:pt x="391" y="211"/>
                    <a:pt x="390" y="212"/>
                    <a:pt x="388" y="212"/>
                  </a:cubicBezTo>
                  <a:cubicBezTo>
                    <a:pt x="387" y="213"/>
                    <a:pt x="386" y="215"/>
                    <a:pt x="385" y="216"/>
                  </a:cubicBezTo>
                  <a:cubicBezTo>
                    <a:pt x="384" y="217"/>
                    <a:pt x="377" y="219"/>
                    <a:pt x="376" y="217"/>
                  </a:cubicBezTo>
                  <a:cubicBezTo>
                    <a:pt x="376" y="216"/>
                    <a:pt x="383" y="214"/>
                    <a:pt x="384" y="213"/>
                  </a:cubicBezTo>
                  <a:cubicBezTo>
                    <a:pt x="387" y="211"/>
                    <a:pt x="390" y="208"/>
                    <a:pt x="393" y="206"/>
                  </a:cubicBezTo>
                  <a:cubicBezTo>
                    <a:pt x="395" y="205"/>
                    <a:pt x="395" y="202"/>
                    <a:pt x="397" y="201"/>
                  </a:cubicBezTo>
                  <a:cubicBezTo>
                    <a:pt x="399" y="198"/>
                    <a:pt x="401" y="195"/>
                    <a:pt x="402" y="192"/>
                  </a:cubicBezTo>
                  <a:cubicBezTo>
                    <a:pt x="402" y="190"/>
                    <a:pt x="402" y="190"/>
                    <a:pt x="404" y="189"/>
                  </a:cubicBezTo>
                  <a:cubicBezTo>
                    <a:pt x="406" y="188"/>
                    <a:pt x="405" y="191"/>
                    <a:pt x="405" y="192"/>
                  </a:cubicBezTo>
                  <a:cubicBezTo>
                    <a:pt x="404" y="193"/>
                    <a:pt x="405" y="190"/>
                    <a:pt x="405" y="192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7" name="Freeform 721">
              <a:extLst>
                <a:ext uri="{FF2B5EF4-FFF2-40B4-BE49-F238E27FC236}">
                  <a16:creationId xmlns:a16="http://schemas.microsoft.com/office/drawing/2014/main" id="{63979F76-798E-4DA5-A3C1-B338203BC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9284" y="3113304"/>
              <a:ext cx="70082" cy="149721"/>
            </a:xfrm>
            <a:custGeom>
              <a:avLst/>
              <a:gdLst>
                <a:gd name="T0" fmla="*/ 13 w 15"/>
                <a:gd name="T1" fmla="*/ 26 h 32"/>
                <a:gd name="T2" fmla="*/ 10 w 15"/>
                <a:gd name="T3" fmla="*/ 13 h 32"/>
                <a:gd name="T4" fmla="*/ 9 w 15"/>
                <a:gd name="T5" fmla="*/ 4 h 32"/>
                <a:gd name="T6" fmla="*/ 9 w 15"/>
                <a:gd name="T7" fmla="*/ 1 h 32"/>
                <a:gd name="T8" fmla="*/ 6 w 15"/>
                <a:gd name="T9" fmla="*/ 0 h 32"/>
                <a:gd name="T10" fmla="*/ 7 w 15"/>
                <a:gd name="T11" fmla="*/ 3 h 32"/>
                <a:gd name="T12" fmla="*/ 6 w 15"/>
                <a:gd name="T13" fmla="*/ 5 h 32"/>
                <a:gd name="T14" fmla="*/ 4 w 15"/>
                <a:gd name="T15" fmla="*/ 7 h 32"/>
                <a:gd name="T16" fmla="*/ 4 w 15"/>
                <a:gd name="T17" fmla="*/ 9 h 32"/>
                <a:gd name="T18" fmla="*/ 2 w 15"/>
                <a:gd name="T19" fmla="*/ 14 h 32"/>
                <a:gd name="T20" fmla="*/ 5 w 15"/>
                <a:gd name="T21" fmla="*/ 20 h 32"/>
                <a:gd name="T22" fmla="*/ 6 w 15"/>
                <a:gd name="T23" fmla="*/ 32 h 32"/>
                <a:gd name="T24" fmla="*/ 15 w 15"/>
                <a:gd name="T25" fmla="*/ 32 h 32"/>
                <a:gd name="T26" fmla="*/ 13 w 15"/>
                <a:gd name="T27" fmla="*/ 26 h 32"/>
                <a:gd name="T28" fmla="*/ 13 w 15"/>
                <a:gd name="T29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32">
                  <a:moveTo>
                    <a:pt x="13" y="26"/>
                  </a:moveTo>
                  <a:cubicBezTo>
                    <a:pt x="13" y="22"/>
                    <a:pt x="9" y="17"/>
                    <a:pt x="10" y="13"/>
                  </a:cubicBezTo>
                  <a:cubicBezTo>
                    <a:pt x="11" y="10"/>
                    <a:pt x="10" y="7"/>
                    <a:pt x="9" y="4"/>
                  </a:cubicBezTo>
                  <a:cubicBezTo>
                    <a:pt x="9" y="3"/>
                    <a:pt x="9" y="2"/>
                    <a:pt x="9" y="1"/>
                  </a:cubicBezTo>
                  <a:cubicBezTo>
                    <a:pt x="9" y="0"/>
                    <a:pt x="6" y="0"/>
                    <a:pt x="6" y="0"/>
                  </a:cubicBezTo>
                  <a:cubicBezTo>
                    <a:pt x="6" y="1"/>
                    <a:pt x="7" y="2"/>
                    <a:pt x="7" y="3"/>
                  </a:cubicBezTo>
                  <a:cubicBezTo>
                    <a:pt x="8" y="4"/>
                    <a:pt x="7" y="5"/>
                    <a:pt x="6" y="5"/>
                  </a:cubicBezTo>
                  <a:cubicBezTo>
                    <a:pt x="5" y="6"/>
                    <a:pt x="4" y="5"/>
                    <a:pt x="4" y="7"/>
                  </a:cubicBezTo>
                  <a:cubicBezTo>
                    <a:pt x="4" y="8"/>
                    <a:pt x="4" y="8"/>
                    <a:pt x="4" y="9"/>
                  </a:cubicBezTo>
                  <a:cubicBezTo>
                    <a:pt x="3" y="11"/>
                    <a:pt x="3" y="13"/>
                    <a:pt x="2" y="14"/>
                  </a:cubicBezTo>
                  <a:cubicBezTo>
                    <a:pt x="0" y="15"/>
                    <a:pt x="4" y="18"/>
                    <a:pt x="5" y="20"/>
                  </a:cubicBezTo>
                  <a:cubicBezTo>
                    <a:pt x="6" y="22"/>
                    <a:pt x="4" y="32"/>
                    <a:pt x="6" y="32"/>
                  </a:cubicBezTo>
                  <a:cubicBezTo>
                    <a:pt x="9" y="32"/>
                    <a:pt x="12" y="32"/>
                    <a:pt x="15" y="32"/>
                  </a:cubicBezTo>
                  <a:cubicBezTo>
                    <a:pt x="15" y="30"/>
                    <a:pt x="14" y="28"/>
                    <a:pt x="13" y="26"/>
                  </a:cubicBezTo>
                  <a:cubicBezTo>
                    <a:pt x="13" y="24"/>
                    <a:pt x="13" y="27"/>
                    <a:pt x="13" y="2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8" name="Freeform 722">
              <a:extLst>
                <a:ext uri="{FF2B5EF4-FFF2-40B4-BE49-F238E27FC236}">
                  <a16:creationId xmlns:a16="http://schemas.microsoft.com/office/drawing/2014/main" id="{22A6FC00-C0F6-4CB0-9461-4CACC460A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3618" y="3258244"/>
              <a:ext cx="70082" cy="108308"/>
            </a:xfrm>
            <a:custGeom>
              <a:avLst/>
              <a:gdLst>
                <a:gd name="T0" fmla="*/ 12 w 15"/>
                <a:gd name="T1" fmla="*/ 1 h 23"/>
                <a:gd name="T2" fmla="*/ 7 w 15"/>
                <a:gd name="T3" fmla="*/ 1 h 23"/>
                <a:gd name="T4" fmla="*/ 2 w 15"/>
                <a:gd name="T5" fmla="*/ 2 h 23"/>
                <a:gd name="T6" fmla="*/ 1 w 15"/>
                <a:gd name="T7" fmla="*/ 7 h 23"/>
                <a:gd name="T8" fmla="*/ 2 w 15"/>
                <a:gd name="T9" fmla="*/ 11 h 23"/>
                <a:gd name="T10" fmla="*/ 1 w 15"/>
                <a:gd name="T11" fmla="*/ 23 h 23"/>
                <a:gd name="T12" fmla="*/ 4 w 15"/>
                <a:gd name="T13" fmla="*/ 20 h 23"/>
                <a:gd name="T14" fmla="*/ 7 w 15"/>
                <a:gd name="T15" fmla="*/ 20 h 23"/>
                <a:gd name="T16" fmla="*/ 9 w 15"/>
                <a:gd name="T17" fmla="*/ 23 h 23"/>
                <a:gd name="T18" fmla="*/ 9 w 15"/>
                <a:gd name="T19" fmla="*/ 20 h 23"/>
                <a:gd name="T20" fmla="*/ 6 w 15"/>
                <a:gd name="T21" fmla="*/ 16 h 23"/>
                <a:gd name="T22" fmla="*/ 4 w 15"/>
                <a:gd name="T23" fmla="*/ 7 h 23"/>
                <a:gd name="T24" fmla="*/ 9 w 15"/>
                <a:gd name="T25" fmla="*/ 3 h 23"/>
                <a:gd name="T26" fmla="*/ 15 w 15"/>
                <a:gd name="T27" fmla="*/ 6 h 23"/>
                <a:gd name="T28" fmla="*/ 12 w 15"/>
                <a:gd name="T29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23">
                  <a:moveTo>
                    <a:pt x="12" y="1"/>
                  </a:moveTo>
                  <a:cubicBezTo>
                    <a:pt x="11" y="1"/>
                    <a:pt x="9" y="1"/>
                    <a:pt x="7" y="1"/>
                  </a:cubicBezTo>
                  <a:cubicBezTo>
                    <a:pt x="5" y="1"/>
                    <a:pt x="3" y="0"/>
                    <a:pt x="2" y="2"/>
                  </a:cubicBezTo>
                  <a:cubicBezTo>
                    <a:pt x="2" y="4"/>
                    <a:pt x="1" y="5"/>
                    <a:pt x="1" y="7"/>
                  </a:cubicBezTo>
                  <a:cubicBezTo>
                    <a:pt x="1" y="8"/>
                    <a:pt x="2" y="9"/>
                    <a:pt x="2" y="11"/>
                  </a:cubicBezTo>
                  <a:cubicBezTo>
                    <a:pt x="2" y="12"/>
                    <a:pt x="0" y="23"/>
                    <a:pt x="1" y="23"/>
                  </a:cubicBezTo>
                  <a:cubicBezTo>
                    <a:pt x="3" y="22"/>
                    <a:pt x="1" y="19"/>
                    <a:pt x="4" y="20"/>
                  </a:cubicBezTo>
                  <a:cubicBezTo>
                    <a:pt x="5" y="20"/>
                    <a:pt x="7" y="19"/>
                    <a:pt x="7" y="20"/>
                  </a:cubicBezTo>
                  <a:cubicBezTo>
                    <a:pt x="8" y="20"/>
                    <a:pt x="8" y="23"/>
                    <a:pt x="9" y="23"/>
                  </a:cubicBezTo>
                  <a:cubicBezTo>
                    <a:pt x="9" y="23"/>
                    <a:pt x="9" y="20"/>
                    <a:pt x="9" y="20"/>
                  </a:cubicBezTo>
                  <a:cubicBezTo>
                    <a:pt x="9" y="18"/>
                    <a:pt x="7" y="17"/>
                    <a:pt x="6" y="16"/>
                  </a:cubicBezTo>
                  <a:cubicBezTo>
                    <a:pt x="5" y="14"/>
                    <a:pt x="2" y="9"/>
                    <a:pt x="4" y="7"/>
                  </a:cubicBezTo>
                  <a:cubicBezTo>
                    <a:pt x="7" y="5"/>
                    <a:pt x="6" y="4"/>
                    <a:pt x="9" y="3"/>
                  </a:cubicBezTo>
                  <a:cubicBezTo>
                    <a:pt x="11" y="2"/>
                    <a:pt x="14" y="4"/>
                    <a:pt x="15" y="6"/>
                  </a:cubicBezTo>
                  <a:cubicBezTo>
                    <a:pt x="14" y="4"/>
                    <a:pt x="13" y="2"/>
                    <a:pt x="12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9" name="Freeform 723">
              <a:extLst>
                <a:ext uri="{FF2B5EF4-FFF2-40B4-BE49-F238E27FC236}">
                  <a16:creationId xmlns:a16="http://schemas.microsoft.com/office/drawing/2014/main" id="{0F52727E-AF05-4E38-B800-141C03B4E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4095" y="3576800"/>
              <a:ext cx="98752" cy="117866"/>
            </a:xfrm>
            <a:custGeom>
              <a:avLst/>
              <a:gdLst>
                <a:gd name="T0" fmla="*/ 5 w 21"/>
                <a:gd name="T1" fmla="*/ 1 h 25"/>
                <a:gd name="T2" fmla="*/ 4 w 21"/>
                <a:gd name="T3" fmla="*/ 7 h 25"/>
                <a:gd name="T4" fmla="*/ 1 w 21"/>
                <a:gd name="T5" fmla="*/ 9 h 25"/>
                <a:gd name="T6" fmla="*/ 3 w 21"/>
                <a:gd name="T7" fmla="*/ 11 h 25"/>
                <a:gd name="T8" fmla="*/ 2 w 21"/>
                <a:gd name="T9" fmla="*/ 14 h 25"/>
                <a:gd name="T10" fmla="*/ 3 w 21"/>
                <a:gd name="T11" fmla="*/ 16 h 25"/>
                <a:gd name="T12" fmla="*/ 1 w 21"/>
                <a:gd name="T13" fmla="*/ 20 h 25"/>
                <a:gd name="T14" fmla="*/ 3 w 21"/>
                <a:gd name="T15" fmla="*/ 21 h 25"/>
                <a:gd name="T16" fmla="*/ 0 w 21"/>
                <a:gd name="T17" fmla="*/ 24 h 25"/>
                <a:gd name="T18" fmla="*/ 2 w 21"/>
                <a:gd name="T19" fmla="*/ 23 h 25"/>
                <a:gd name="T20" fmla="*/ 3 w 21"/>
                <a:gd name="T21" fmla="*/ 24 h 25"/>
                <a:gd name="T22" fmla="*/ 6 w 21"/>
                <a:gd name="T23" fmla="*/ 22 h 25"/>
                <a:gd name="T24" fmla="*/ 8 w 21"/>
                <a:gd name="T25" fmla="*/ 22 h 25"/>
                <a:gd name="T26" fmla="*/ 9 w 21"/>
                <a:gd name="T27" fmla="*/ 22 h 25"/>
                <a:gd name="T28" fmla="*/ 12 w 21"/>
                <a:gd name="T29" fmla="*/ 21 h 25"/>
                <a:gd name="T30" fmla="*/ 14 w 21"/>
                <a:gd name="T31" fmla="*/ 20 h 25"/>
                <a:gd name="T32" fmla="*/ 17 w 21"/>
                <a:gd name="T33" fmla="*/ 18 h 25"/>
                <a:gd name="T34" fmla="*/ 20 w 21"/>
                <a:gd name="T35" fmla="*/ 20 h 25"/>
                <a:gd name="T36" fmla="*/ 19 w 21"/>
                <a:gd name="T37" fmla="*/ 16 h 25"/>
                <a:gd name="T38" fmla="*/ 17 w 21"/>
                <a:gd name="T39" fmla="*/ 12 h 25"/>
                <a:gd name="T40" fmla="*/ 12 w 21"/>
                <a:gd name="T41" fmla="*/ 0 h 25"/>
                <a:gd name="T42" fmla="*/ 5 w 21"/>
                <a:gd name="T43" fmla="*/ 1 h 25"/>
                <a:gd name="T44" fmla="*/ 5 w 21"/>
                <a:gd name="T45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" h="25">
                  <a:moveTo>
                    <a:pt x="5" y="1"/>
                  </a:moveTo>
                  <a:cubicBezTo>
                    <a:pt x="3" y="2"/>
                    <a:pt x="2" y="6"/>
                    <a:pt x="4" y="7"/>
                  </a:cubicBezTo>
                  <a:cubicBezTo>
                    <a:pt x="7" y="10"/>
                    <a:pt x="2" y="9"/>
                    <a:pt x="1" y="9"/>
                  </a:cubicBezTo>
                  <a:cubicBezTo>
                    <a:pt x="1" y="9"/>
                    <a:pt x="3" y="11"/>
                    <a:pt x="3" y="11"/>
                  </a:cubicBezTo>
                  <a:cubicBezTo>
                    <a:pt x="3" y="13"/>
                    <a:pt x="3" y="13"/>
                    <a:pt x="2" y="14"/>
                  </a:cubicBezTo>
                  <a:cubicBezTo>
                    <a:pt x="2" y="14"/>
                    <a:pt x="3" y="15"/>
                    <a:pt x="3" y="16"/>
                  </a:cubicBezTo>
                  <a:cubicBezTo>
                    <a:pt x="2" y="17"/>
                    <a:pt x="1" y="20"/>
                    <a:pt x="1" y="20"/>
                  </a:cubicBezTo>
                  <a:cubicBezTo>
                    <a:pt x="1" y="20"/>
                    <a:pt x="3" y="20"/>
                    <a:pt x="3" y="21"/>
                  </a:cubicBezTo>
                  <a:cubicBezTo>
                    <a:pt x="3" y="21"/>
                    <a:pt x="0" y="23"/>
                    <a:pt x="0" y="24"/>
                  </a:cubicBezTo>
                  <a:cubicBezTo>
                    <a:pt x="0" y="24"/>
                    <a:pt x="1" y="23"/>
                    <a:pt x="2" y="23"/>
                  </a:cubicBezTo>
                  <a:cubicBezTo>
                    <a:pt x="2" y="23"/>
                    <a:pt x="2" y="25"/>
                    <a:pt x="3" y="24"/>
                  </a:cubicBezTo>
                  <a:cubicBezTo>
                    <a:pt x="3" y="23"/>
                    <a:pt x="5" y="22"/>
                    <a:pt x="6" y="22"/>
                  </a:cubicBezTo>
                  <a:cubicBezTo>
                    <a:pt x="7" y="21"/>
                    <a:pt x="6" y="25"/>
                    <a:pt x="8" y="22"/>
                  </a:cubicBezTo>
                  <a:cubicBezTo>
                    <a:pt x="9" y="20"/>
                    <a:pt x="8" y="21"/>
                    <a:pt x="9" y="22"/>
                  </a:cubicBezTo>
                  <a:cubicBezTo>
                    <a:pt x="9" y="22"/>
                    <a:pt x="12" y="21"/>
                    <a:pt x="12" y="21"/>
                  </a:cubicBezTo>
                  <a:cubicBezTo>
                    <a:pt x="14" y="21"/>
                    <a:pt x="13" y="20"/>
                    <a:pt x="14" y="20"/>
                  </a:cubicBezTo>
                  <a:cubicBezTo>
                    <a:pt x="16" y="20"/>
                    <a:pt x="16" y="19"/>
                    <a:pt x="17" y="18"/>
                  </a:cubicBezTo>
                  <a:cubicBezTo>
                    <a:pt x="18" y="16"/>
                    <a:pt x="19" y="19"/>
                    <a:pt x="20" y="20"/>
                  </a:cubicBezTo>
                  <a:cubicBezTo>
                    <a:pt x="21" y="20"/>
                    <a:pt x="19" y="16"/>
                    <a:pt x="19" y="16"/>
                  </a:cubicBezTo>
                  <a:cubicBezTo>
                    <a:pt x="18" y="15"/>
                    <a:pt x="17" y="14"/>
                    <a:pt x="17" y="12"/>
                  </a:cubicBezTo>
                  <a:cubicBezTo>
                    <a:pt x="17" y="7"/>
                    <a:pt x="14" y="4"/>
                    <a:pt x="12" y="0"/>
                  </a:cubicBezTo>
                  <a:cubicBezTo>
                    <a:pt x="10" y="2"/>
                    <a:pt x="8" y="1"/>
                    <a:pt x="5" y="1"/>
                  </a:cubicBezTo>
                  <a:cubicBezTo>
                    <a:pt x="5" y="2"/>
                    <a:pt x="6" y="1"/>
                    <a:pt x="5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0" name="Freeform 724">
              <a:extLst>
                <a:ext uri="{FF2B5EF4-FFF2-40B4-BE49-F238E27FC236}">
                  <a16:creationId xmlns:a16="http://schemas.microsoft.com/office/drawing/2014/main" id="{6102469D-2E41-4D33-B1C7-7D95498DF48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2684" y="3450971"/>
              <a:ext cx="149721" cy="144943"/>
            </a:xfrm>
            <a:custGeom>
              <a:avLst/>
              <a:gdLst>
                <a:gd name="T0" fmla="*/ 32 w 32"/>
                <a:gd name="T1" fmla="*/ 3 h 31"/>
                <a:gd name="T2" fmla="*/ 29 w 32"/>
                <a:gd name="T3" fmla="*/ 1 h 31"/>
                <a:gd name="T4" fmla="*/ 27 w 32"/>
                <a:gd name="T5" fmla="*/ 4 h 31"/>
                <a:gd name="T6" fmla="*/ 25 w 32"/>
                <a:gd name="T7" fmla="*/ 5 h 31"/>
                <a:gd name="T8" fmla="*/ 20 w 32"/>
                <a:gd name="T9" fmla="*/ 6 h 31"/>
                <a:gd name="T10" fmla="*/ 20 w 32"/>
                <a:gd name="T11" fmla="*/ 10 h 31"/>
                <a:gd name="T12" fmla="*/ 13 w 32"/>
                <a:gd name="T13" fmla="*/ 9 h 31"/>
                <a:gd name="T14" fmla="*/ 10 w 32"/>
                <a:gd name="T15" fmla="*/ 12 h 31"/>
                <a:gd name="T16" fmla="*/ 0 w 32"/>
                <a:gd name="T17" fmla="*/ 19 h 31"/>
                <a:gd name="T18" fmla="*/ 6 w 32"/>
                <a:gd name="T19" fmla="*/ 21 h 31"/>
                <a:gd name="T20" fmla="*/ 5 w 32"/>
                <a:gd name="T21" fmla="*/ 24 h 31"/>
                <a:gd name="T22" fmla="*/ 6 w 32"/>
                <a:gd name="T23" fmla="*/ 26 h 31"/>
                <a:gd name="T24" fmla="*/ 3 w 32"/>
                <a:gd name="T25" fmla="*/ 29 h 31"/>
                <a:gd name="T26" fmla="*/ 5 w 32"/>
                <a:gd name="T27" fmla="*/ 30 h 31"/>
                <a:gd name="T28" fmla="*/ 5 w 32"/>
                <a:gd name="T29" fmla="*/ 31 h 31"/>
                <a:gd name="T30" fmla="*/ 9 w 32"/>
                <a:gd name="T31" fmla="*/ 31 h 31"/>
                <a:gd name="T32" fmla="*/ 12 w 32"/>
                <a:gd name="T33" fmla="*/ 31 h 31"/>
                <a:gd name="T34" fmla="*/ 14 w 32"/>
                <a:gd name="T35" fmla="*/ 28 h 31"/>
                <a:gd name="T36" fmla="*/ 21 w 32"/>
                <a:gd name="T37" fmla="*/ 27 h 31"/>
                <a:gd name="T38" fmla="*/ 16 w 32"/>
                <a:gd name="T39" fmla="*/ 22 h 31"/>
                <a:gd name="T40" fmla="*/ 20 w 32"/>
                <a:gd name="T41" fmla="*/ 19 h 31"/>
                <a:gd name="T42" fmla="*/ 27 w 32"/>
                <a:gd name="T43" fmla="*/ 14 h 31"/>
                <a:gd name="T44" fmla="*/ 27 w 32"/>
                <a:gd name="T45" fmla="*/ 8 h 31"/>
                <a:gd name="T46" fmla="*/ 32 w 32"/>
                <a:gd name="T47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" h="31">
                  <a:moveTo>
                    <a:pt x="32" y="3"/>
                  </a:moveTo>
                  <a:cubicBezTo>
                    <a:pt x="31" y="2"/>
                    <a:pt x="30" y="0"/>
                    <a:pt x="29" y="1"/>
                  </a:cubicBezTo>
                  <a:cubicBezTo>
                    <a:pt x="28" y="1"/>
                    <a:pt x="28" y="3"/>
                    <a:pt x="27" y="4"/>
                  </a:cubicBezTo>
                  <a:cubicBezTo>
                    <a:pt x="27" y="4"/>
                    <a:pt x="26" y="3"/>
                    <a:pt x="25" y="5"/>
                  </a:cubicBezTo>
                  <a:cubicBezTo>
                    <a:pt x="24" y="6"/>
                    <a:pt x="22" y="6"/>
                    <a:pt x="20" y="6"/>
                  </a:cubicBezTo>
                  <a:cubicBezTo>
                    <a:pt x="18" y="7"/>
                    <a:pt x="22" y="9"/>
                    <a:pt x="20" y="10"/>
                  </a:cubicBezTo>
                  <a:cubicBezTo>
                    <a:pt x="17" y="11"/>
                    <a:pt x="16" y="9"/>
                    <a:pt x="13" y="9"/>
                  </a:cubicBezTo>
                  <a:cubicBezTo>
                    <a:pt x="12" y="8"/>
                    <a:pt x="10" y="11"/>
                    <a:pt x="10" y="12"/>
                  </a:cubicBezTo>
                  <a:cubicBezTo>
                    <a:pt x="7" y="15"/>
                    <a:pt x="1" y="15"/>
                    <a:pt x="0" y="19"/>
                  </a:cubicBezTo>
                  <a:cubicBezTo>
                    <a:pt x="0" y="19"/>
                    <a:pt x="6" y="21"/>
                    <a:pt x="6" y="21"/>
                  </a:cubicBezTo>
                  <a:cubicBezTo>
                    <a:pt x="6" y="22"/>
                    <a:pt x="5" y="24"/>
                    <a:pt x="5" y="24"/>
                  </a:cubicBezTo>
                  <a:cubicBezTo>
                    <a:pt x="5" y="26"/>
                    <a:pt x="6" y="25"/>
                    <a:pt x="6" y="26"/>
                  </a:cubicBezTo>
                  <a:cubicBezTo>
                    <a:pt x="6" y="25"/>
                    <a:pt x="2" y="28"/>
                    <a:pt x="3" y="29"/>
                  </a:cubicBezTo>
                  <a:cubicBezTo>
                    <a:pt x="3" y="29"/>
                    <a:pt x="5" y="30"/>
                    <a:pt x="5" y="30"/>
                  </a:cubicBezTo>
                  <a:cubicBezTo>
                    <a:pt x="6" y="30"/>
                    <a:pt x="5" y="30"/>
                    <a:pt x="5" y="31"/>
                  </a:cubicBezTo>
                  <a:cubicBezTo>
                    <a:pt x="5" y="30"/>
                    <a:pt x="9" y="30"/>
                    <a:pt x="9" y="31"/>
                  </a:cubicBezTo>
                  <a:cubicBezTo>
                    <a:pt x="10" y="31"/>
                    <a:pt x="11" y="31"/>
                    <a:pt x="12" y="31"/>
                  </a:cubicBezTo>
                  <a:cubicBezTo>
                    <a:pt x="12" y="31"/>
                    <a:pt x="13" y="29"/>
                    <a:pt x="14" y="28"/>
                  </a:cubicBezTo>
                  <a:cubicBezTo>
                    <a:pt x="17" y="28"/>
                    <a:pt x="19" y="29"/>
                    <a:pt x="21" y="27"/>
                  </a:cubicBezTo>
                  <a:cubicBezTo>
                    <a:pt x="21" y="25"/>
                    <a:pt x="16" y="23"/>
                    <a:pt x="16" y="22"/>
                  </a:cubicBezTo>
                  <a:cubicBezTo>
                    <a:pt x="17" y="21"/>
                    <a:pt x="18" y="20"/>
                    <a:pt x="20" y="19"/>
                  </a:cubicBezTo>
                  <a:cubicBezTo>
                    <a:pt x="22" y="17"/>
                    <a:pt x="24" y="15"/>
                    <a:pt x="27" y="14"/>
                  </a:cubicBezTo>
                  <a:cubicBezTo>
                    <a:pt x="29" y="12"/>
                    <a:pt x="26" y="9"/>
                    <a:pt x="27" y="8"/>
                  </a:cubicBezTo>
                  <a:cubicBezTo>
                    <a:pt x="29" y="6"/>
                    <a:pt x="30" y="4"/>
                    <a:pt x="32" y="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1" name="Freeform 725">
              <a:extLst>
                <a:ext uri="{FF2B5EF4-FFF2-40B4-BE49-F238E27FC236}">
                  <a16:creationId xmlns:a16="http://schemas.microsoft.com/office/drawing/2014/main" id="{B313707D-0C89-406F-88BE-3F2BFFA87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334" y="3081447"/>
              <a:ext cx="111495" cy="116272"/>
            </a:xfrm>
            <a:custGeom>
              <a:avLst/>
              <a:gdLst>
                <a:gd name="T0" fmla="*/ 21 w 24"/>
                <a:gd name="T1" fmla="*/ 8 h 25"/>
                <a:gd name="T2" fmla="*/ 18 w 24"/>
                <a:gd name="T3" fmla="*/ 5 h 25"/>
                <a:gd name="T4" fmla="*/ 15 w 24"/>
                <a:gd name="T5" fmla="*/ 6 h 25"/>
                <a:gd name="T6" fmla="*/ 16 w 24"/>
                <a:gd name="T7" fmla="*/ 1 h 25"/>
                <a:gd name="T8" fmla="*/ 10 w 24"/>
                <a:gd name="T9" fmla="*/ 1 h 25"/>
                <a:gd name="T10" fmla="*/ 10 w 24"/>
                <a:gd name="T11" fmla="*/ 2 h 25"/>
                <a:gd name="T12" fmla="*/ 9 w 24"/>
                <a:gd name="T13" fmla="*/ 3 h 25"/>
                <a:gd name="T14" fmla="*/ 11 w 24"/>
                <a:gd name="T15" fmla="*/ 4 h 25"/>
                <a:gd name="T16" fmla="*/ 9 w 24"/>
                <a:gd name="T17" fmla="*/ 5 h 25"/>
                <a:gd name="T18" fmla="*/ 2 w 24"/>
                <a:gd name="T19" fmla="*/ 6 h 25"/>
                <a:gd name="T20" fmla="*/ 3 w 24"/>
                <a:gd name="T21" fmla="*/ 7 h 25"/>
                <a:gd name="T22" fmla="*/ 2 w 24"/>
                <a:gd name="T23" fmla="*/ 8 h 25"/>
                <a:gd name="T24" fmla="*/ 2 w 24"/>
                <a:gd name="T25" fmla="*/ 8 h 25"/>
                <a:gd name="T26" fmla="*/ 1 w 24"/>
                <a:gd name="T27" fmla="*/ 8 h 25"/>
                <a:gd name="T28" fmla="*/ 3 w 24"/>
                <a:gd name="T29" fmla="*/ 10 h 25"/>
                <a:gd name="T30" fmla="*/ 6 w 24"/>
                <a:gd name="T31" fmla="*/ 13 h 25"/>
                <a:gd name="T32" fmla="*/ 5 w 24"/>
                <a:gd name="T33" fmla="*/ 17 h 25"/>
                <a:gd name="T34" fmla="*/ 1 w 24"/>
                <a:gd name="T35" fmla="*/ 20 h 25"/>
                <a:gd name="T36" fmla="*/ 3 w 24"/>
                <a:gd name="T37" fmla="*/ 20 h 25"/>
                <a:gd name="T38" fmla="*/ 0 w 24"/>
                <a:gd name="T39" fmla="*/ 22 h 25"/>
                <a:gd name="T40" fmla="*/ 3 w 24"/>
                <a:gd name="T41" fmla="*/ 21 h 25"/>
                <a:gd name="T42" fmla="*/ 2 w 24"/>
                <a:gd name="T43" fmla="*/ 24 h 25"/>
                <a:gd name="T44" fmla="*/ 4 w 24"/>
                <a:gd name="T45" fmla="*/ 23 h 25"/>
                <a:gd name="T46" fmla="*/ 4 w 24"/>
                <a:gd name="T47" fmla="*/ 25 h 25"/>
                <a:gd name="T48" fmla="*/ 8 w 24"/>
                <a:gd name="T49" fmla="*/ 24 h 25"/>
                <a:gd name="T50" fmla="*/ 17 w 24"/>
                <a:gd name="T51" fmla="*/ 20 h 25"/>
                <a:gd name="T52" fmla="*/ 22 w 24"/>
                <a:gd name="T53" fmla="*/ 16 h 25"/>
                <a:gd name="T54" fmla="*/ 21 w 24"/>
                <a:gd name="T55" fmla="*/ 8 h 25"/>
                <a:gd name="T56" fmla="*/ 21 w 24"/>
                <a:gd name="T57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" h="25">
                  <a:moveTo>
                    <a:pt x="21" y="8"/>
                  </a:moveTo>
                  <a:cubicBezTo>
                    <a:pt x="20" y="8"/>
                    <a:pt x="19" y="5"/>
                    <a:pt x="18" y="5"/>
                  </a:cubicBezTo>
                  <a:cubicBezTo>
                    <a:pt x="16" y="6"/>
                    <a:pt x="17" y="7"/>
                    <a:pt x="15" y="6"/>
                  </a:cubicBezTo>
                  <a:cubicBezTo>
                    <a:pt x="11" y="5"/>
                    <a:pt x="15" y="3"/>
                    <a:pt x="16" y="1"/>
                  </a:cubicBezTo>
                  <a:cubicBezTo>
                    <a:pt x="14" y="1"/>
                    <a:pt x="11" y="0"/>
                    <a:pt x="10" y="1"/>
                  </a:cubicBezTo>
                  <a:cubicBezTo>
                    <a:pt x="10" y="1"/>
                    <a:pt x="12" y="1"/>
                    <a:pt x="10" y="2"/>
                  </a:cubicBezTo>
                  <a:cubicBezTo>
                    <a:pt x="10" y="2"/>
                    <a:pt x="8" y="3"/>
                    <a:pt x="9" y="3"/>
                  </a:cubicBezTo>
                  <a:cubicBezTo>
                    <a:pt x="9" y="4"/>
                    <a:pt x="11" y="3"/>
                    <a:pt x="11" y="4"/>
                  </a:cubicBezTo>
                  <a:cubicBezTo>
                    <a:pt x="12" y="5"/>
                    <a:pt x="9" y="5"/>
                    <a:pt x="9" y="5"/>
                  </a:cubicBezTo>
                  <a:cubicBezTo>
                    <a:pt x="7" y="6"/>
                    <a:pt x="3" y="5"/>
                    <a:pt x="2" y="6"/>
                  </a:cubicBezTo>
                  <a:cubicBezTo>
                    <a:pt x="2" y="6"/>
                    <a:pt x="3" y="6"/>
                    <a:pt x="3" y="7"/>
                  </a:cubicBezTo>
                  <a:cubicBezTo>
                    <a:pt x="3" y="7"/>
                    <a:pt x="1" y="7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1" y="8"/>
                    <a:pt x="1" y="8"/>
                  </a:cubicBezTo>
                  <a:cubicBezTo>
                    <a:pt x="1" y="9"/>
                    <a:pt x="5" y="9"/>
                    <a:pt x="3" y="10"/>
                  </a:cubicBezTo>
                  <a:cubicBezTo>
                    <a:pt x="0" y="12"/>
                    <a:pt x="4" y="13"/>
                    <a:pt x="6" y="13"/>
                  </a:cubicBezTo>
                  <a:cubicBezTo>
                    <a:pt x="7" y="13"/>
                    <a:pt x="5" y="16"/>
                    <a:pt x="5" y="17"/>
                  </a:cubicBezTo>
                  <a:cubicBezTo>
                    <a:pt x="4" y="17"/>
                    <a:pt x="2" y="21"/>
                    <a:pt x="1" y="20"/>
                  </a:cubicBezTo>
                  <a:cubicBezTo>
                    <a:pt x="1" y="20"/>
                    <a:pt x="3" y="20"/>
                    <a:pt x="3" y="20"/>
                  </a:cubicBezTo>
                  <a:cubicBezTo>
                    <a:pt x="2" y="21"/>
                    <a:pt x="1" y="20"/>
                    <a:pt x="0" y="22"/>
                  </a:cubicBezTo>
                  <a:cubicBezTo>
                    <a:pt x="0" y="22"/>
                    <a:pt x="3" y="21"/>
                    <a:pt x="3" y="21"/>
                  </a:cubicBezTo>
                  <a:cubicBezTo>
                    <a:pt x="3" y="21"/>
                    <a:pt x="2" y="23"/>
                    <a:pt x="2" y="24"/>
                  </a:cubicBezTo>
                  <a:cubicBezTo>
                    <a:pt x="2" y="24"/>
                    <a:pt x="4" y="23"/>
                    <a:pt x="4" y="23"/>
                  </a:cubicBezTo>
                  <a:cubicBezTo>
                    <a:pt x="4" y="23"/>
                    <a:pt x="4" y="24"/>
                    <a:pt x="4" y="25"/>
                  </a:cubicBezTo>
                  <a:cubicBezTo>
                    <a:pt x="5" y="25"/>
                    <a:pt x="7" y="24"/>
                    <a:pt x="8" y="24"/>
                  </a:cubicBezTo>
                  <a:cubicBezTo>
                    <a:pt x="11" y="23"/>
                    <a:pt x="14" y="20"/>
                    <a:pt x="17" y="20"/>
                  </a:cubicBezTo>
                  <a:cubicBezTo>
                    <a:pt x="21" y="20"/>
                    <a:pt x="20" y="19"/>
                    <a:pt x="22" y="16"/>
                  </a:cubicBezTo>
                  <a:cubicBezTo>
                    <a:pt x="24" y="13"/>
                    <a:pt x="21" y="11"/>
                    <a:pt x="21" y="8"/>
                  </a:cubicBezTo>
                  <a:cubicBezTo>
                    <a:pt x="20" y="8"/>
                    <a:pt x="21" y="9"/>
                    <a:pt x="21" y="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2" name="Freeform 726">
              <a:extLst>
                <a:ext uri="{FF2B5EF4-FFF2-40B4-BE49-F238E27FC236}">
                  <a16:creationId xmlns:a16="http://schemas.microsoft.com/office/drawing/2014/main" id="{5DD9B245-C3A4-47CA-8B75-16C72ED66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2080" y="3076670"/>
              <a:ext cx="74861" cy="46190"/>
            </a:xfrm>
            <a:custGeom>
              <a:avLst/>
              <a:gdLst>
                <a:gd name="T0" fmla="*/ 1 w 16"/>
                <a:gd name="T1" fmla="*/ 6 h 10"/>
                <a:gd name="T2" fmla="*/ 4 w 16"/>
                <a:gd name="T3" fmla="*/ 8 h 10"/>
                <a:gd name="T4" fmla="*/ 5 w 16"/>
                <a:gd name="T5" fmla="*/ 7 h 10"/>
                <a:gd name="T6" fmla="*/ 8 w 16"/>
                <a:gd name="T7" fmla="*/ 8 h 10"/>
                <a:gd name="T8" fmla="*/ 11 w 16"/>
                <a:gd name="T9" fmla="*/ 4 h 10"/>
                <a:gd name="T10" fmla="*/ 11 w 16"/>
                <a:gd name="T11" fmla="*/ 2 h 10"/>
                <a:gd name="T12" fmla="*/ 7 w 16"/>
                <a:gd name="T13" fmla="*/ 1 h 10"/>
                <a:gd name="T14" fmla="*/ 4 w 16"/>
                <a:gd name="T15" fmla="*/ 2 h 10"/>
                <a:gd name="T16" fmla="*/ 1 w 16"/>
                <a:gd name="T17" fmla="*/ 6 h 10"/>
                <a:gd name="T18" fmla="*/ 1 w 16"/>
                <a:gd name="T19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0">
                  <a:moveTo>
                    <a:pt x="1" y="6"/>
                  </a:moveTo>
                  <a:cubicBezTo>
                    <a:pt x="0" y="7"/>
                    <a:pt x="3" y="8"/>
                    <a:pt x="4" y="8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6" y="6"/>
                    <a:pt x="7" y="7"/>
                    <a:pt x="8" y="8"/>
                  </a:cubicBezTo>
                  <a:cubicBezTo>
                    <a:pt x="10" y="10"/>
                    <a:pt x="16" y="5"/>
                    <a:pt x="11" y="4"/>
                  </a:cubicBezTo>
                  <a:cubicBezTo>
                    <a:pt x="12" y="4"/>
                    <a:pt x="11" y="2"/>
                    <a:pt x="11" y="2"/>
                  </a:cubicBezTo>
                  <a:cubicBezTo>
                    <a:pt x="10" y="0"/>
                    <a:pt x="9" y="0"/>
                    <a:pt x="7" y="1"/>
                  </a:cubicBezTo>
                  <a:cubicBezTo>
                    <a:pt x="6" y="1"/>
                    <a:pt x="4" y="1"/>
                    <a:pt x="4" y="2"/>
                  </a:cubicBezTo>
                  <a:cubicBezTo>
                    <a:pt x="3" y="3"/>
                    <a:pt x="1" y="4"/>
                    <a:pt x="1" y="6"/>
                  </a:cubicBezTo>
                  <a:cubicBezTo>
                    <a:pt x="1" y="6"/>
                    <a:pt x="1" y="5"/>
                    <a:pt x="1" y="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3" name="Freeform 727">
              <a:extLst>
                <a:ext uri="{FF2B5EF4-FFF2-40B4-BE49-F238E27FC236}">
                  <a16:creationId xmlns:a16="http://schemas.microsoft.com/office/drawing/2014/main" id="{CBD7E91C-F975-45F9-BA53-97EDFB6FD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003" y="3427079"/>
              <a:ext cx="293070" cy="215025"/>
            </a:xfrm>
            <a:custGeom>
              <a:avLst/>
              <a:gdLst>
                <a:gd name="T0" fmla="*/ 58 w 63"/>
                <a:gd name="T1" fmla="*/ 8 h 46"/>
                <a:gd name="T2" fmla="*/ 52 w 63"/>
                <a:gd name="T3" fmla="*/ 6 h 46"/>
                <a:gd name="T4" fmla="*/ 49 w 63"/>
                <a:gd name="T5" fmla="*/ 6 h 46"/>
                <a:gd name="T6" fmla="*/ 45 w 63"/>
                <a:gd name="T7" fmla="*/ 6 h 46"/>
                <a:gd name="T8" fmla="*/ 40 w 63"/>
                <a:gd name="T9" fmla="*/ 4 h 46"/>
                <a:gd name="T10" fmla="*/ 38 w 63"/>
                <a:gd name="T11" fmla="*/ 2 h 46"/>
                <a:gd name="T12" fmla="*/ 35 w 63"/>
                <a:gd name="T13" fmla="*/ 2 h 46"/>
                <a:gd name="T14" fmla="*/ 31 w 63"/>
                <a:gd name="T15" fmla="*/ 2 h 46"/>
                <a:gd name="T16" fmla="*/ 27 w 63"/>
                <a:gd name="T17" fmla="*/ 2 h 46"/>
                <a:gd name="T18" fmla="*/ 17 w 63"/>
                <a:gd name="T19" fmla="*/ 1 h 46"/>
                <a:gd name="T20" fmla="*/ 8 w 63"/>
                <a:gd name="T21" fmla="*/ 0 h 46"/>
                <a:gd name="T22" fmla="*/ 2 w 63"/>
                <a:gd name="T23" fmla="*/ 3 h 46"/>
                <a:gd name="T24" fmla="*/ 2 w 63"/>
                <a:gd name="T25" fmla="*/ 6 h 46"/>
                <a:gd name="T26" fmla="*/ 2 w 63"/>
                <a:gd name="T27" fmla="*/ 11 h 46"/>
                <a:gd name="T28" fmla="*/ 5 w 63"/>
                <a:gd name="T29" fmla="*/ 10 h 46"/>
                <a:gd name="T30" fmla="*/ 7 w 63"/>
                <a:gd name="T31" fmla="*/ 12 h 46"/>
                <a:gd name="T32" fmla="*/ 12 w 63"/>
                <a:gd name="T33" fmla="*/ 11 h 46"/>
                <a:gd name="T34" fmla="*/ 14 w 63"/>
                <a:gd name="T35" fmla="*/ 14 h 46"/>
                <a:gd name="T36" fmla="*/ 13 w 63"/>
                <a:gd name="T37" fmla="*/ 20 h 46"/>
                <a:gd name="T38" fmla="*/ 12 w 63"/>
                <a:gd name="T39" fmla="*/ 25 h 46"/>
                <a:gd name="T40" fmla="*/ 12 w 63"/>
                <a:gd name="T41" fmla="*/ 28 h 46"/>
                <a:gd name="T42" fmla="*/ 10 w 63"/>
                <a:gd name="T43" fmla="*/ 33 h 46"/>
                <a:gd name="T44" fmla="*/ 10 w 63"/>
                <a:gd name="T45" fmla="*/ 38 h 46"/>
                <a:gd name="T46" fmla="*/ 17 w 63"/>
                <a:gd name="T47" fmla="*/ 44 h 46"/>
                <a:gd name="T48" fmla="*/ 20 w 63"/>
                <a:gd name="T49" fmla="*/ 45 h 46"/>
                <a:gd name="T50" fmla="*/ 21 w 63"/>
                <a:gd name="T51" fmla="*/ 43 h 46"/>
                <a:gd name="T52" fmla="*/ 24 w 63"/>
                <a:gd name="T53" fmla="*/ 42 h 46"/>
                <a:gd name="T54" fmla="*/ 36 w 63"/>
                <a:gd name="T55" fmla="*/ 41 h 46"/>
                <a:gd name="T56" fmla="*/ 39 w 63"/>
                <a:gd name="T57" fmla="*/ 38 h 46"/>
                <a:gd name="T58" fmla="*/ 43 w 63"/>
                <a:gd name="T59" fmla="*/ 35 h 46"/>
                <a:gd name="T60" fmla="*/ 47 w 63"/>
                <a:gd name="T61" fmla="*/ 30 h 46"/>
                <a:gd name="T62" fmla="*/ 45 w 63"/>
                <a:gd name="T63" fmla="*/ 26 h 46"/>
                <a:gd name="T64" fmla="*/ 48 w 63"/>
                <a:gd name="T65" fmla="*/ 21 h 46"/>
                <a:gd name="T66" fmla="*/ 50 w 63"/>
                <a:gd name="T67" fmla="*/ 19 h 46"/>
                <a:gd name="T68" fmla="*/ 51 w 63"/>
                <a:gd name="T69" fmla="*/ 17 h 46"/>
                <a:gd name="T70" fmla="*/ 60 w 63"/>
                <a:gd name="T71" fmla="*/ 13 h 46"/>
                <a:gd name="T72" fmla="*/ 63 w 63"/>
                <a:gd name="T73" fmla="*/ 9 h 46"/>
                <a:gd name="T74" fmla="*/ 58 w 63"/>
                <a:gd name="T75" fmla="*/ 8 h 46"/>
                <a:gd name="T76" fmla="*/ 58 w 63"/>
                <a:gd name="T77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3" h="46">
                  <a:moveTo>
                    <a:pt x="58" y="8"/>
                  </a:moveTo>
                  <a:cubicBezTo>
                    <a:pt x="55" y="8"/>
                    <a:pt x="54" y="7"/>
                    <a:pt x="52" y="6"/>
                  </a:cubicBezTo>
                  <a:cubicBezTo>
                    <a:pt x="51" y="5"/>
                    <a:pt x="50" y="6"/>
                    <a:pt x="49" y="6"/>
                  </a:cubicBezTo>
                  <a:cubicBezTo>
                    <a:pt x="48" y="6"/>
                    <a:pt x="46" y="6"/>
                    <a:pt x="45" y="6"/>
                  </a:cubicBezTo>
                  <a:cubicBezTo>
                    <a:pt x="43" y="5"/>
                    <a:pt x="41" y="4"/>
                    <a:pt x="40" y="4"/>
                  </a:cubicBezTo>
                  <a:cubicBezTo>
                    <a:pt x="39" y="3"/>
                    <a:pt x="39" y="3"/>
                    <a:pt x="38" y="2"/>
                  </a:cubicBezTo>
                  <a:cubicBezTo>
                    <a:pt x="37" y="3"/>
                    <a:pt x="36" y="2"/>
                    <a:pt x="35" y="2"/>
                  </a:cubicBezTo>
                  <a:cubicBezTo>
                    <a:pt x="33" y="1"/>
                    <a:pt x="32" y="2"/>
                    <a:pt x="31" y="2"/>
                  </a:cubicBezTo>
                  <a:cubicBezTo>
                    <a:pt x="29" y="2"/>
                    <a:pt x="28" y="2"/>
                    <a:pt x="27" y="2"/>
                  </a:cubicBezTo>
                  <a:cubicBezTo>
                    <a:pt x="24" y="2"/>
                    <a:pt x="21" y="1"/>
                    <a:pt x="17" y="1"/>
                  </a:cubicBezTo>
                  <a:cubicBezTo>
                    <a:pt x="15" y="1"/>
                    <a:pt x="11" y="0"/>
                    <a:pt x="8" y="0"/>
                  </a:cubicBezTo>
                  <a:cubicBezTo>
                    <a:pt x="7" y="1"/>
                    <a:pt x="4" y="2"/>
                    <a:pt x="2" y="3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2" y="8"/>
                    <a:pt x="2" y="9"/>
                    <a:pt x="2" y="11"/>
                  </a:cubicBezTo>
                  <a:cubicBezTo>
                    <a:pt x="3" y="11"/>
                    <a:pt x="5" y="10"/>
                    <a:pt x="5" y="10"/>
                  </a:cubicBezTo>
                  <a:cubicBezTo>
                    <a:pt x="6" y="10"/>
                    <a:pt x="5" y="12"/>
                    <a:pt x="7" y="12"/>
                  </a:cubicBezTo>
                  <a:cubicBezTo>
                    <a:pt x="9" y="12"/>
                    <a:pt x="10" y="11"/>
                    <a:pt x="12" y="11"/>
                  </a:cubicBezTo>
                  <a:cubicBezTo>
                    <a:pt x="14" y="10"/>
                    <a:pt x="16" y="13"/>
                    <a:pt x="14" y="14"/>
                  </a:cubicBezTo>
                  <a:cubicBezTo>
                    <a:pt x="12" y="16"/>
                    <a:pt x="13" y="17"/>
                    <a:pt x="13" y="20"/>
                  </a:cubicBezTo>
                  <a:cubicBezTo>
                    <a:pt x="12" y="21"/>
                    <a:pt x="13" y="24"/>
                    <a:pt x="12" y="25"/>
                  </a:cubicBezTo>
                  <a:cubicBezTo>
                    <a:pt x="9" y="25"/>
                    <a:pt x="10" y="26"/>
                    <a:pt x="12" y="28"/>
                  </a:cubicBezTo>
                  <a:cubicBezTo>
                    <a:pt x="13" y="29"/>
                    <a:pt x="10" y="31"/>
                    <a:pt x="10" y="33"/>
                  </a:cubicBezTo>
                  <a:cubicBezTo>
                    <a:pt x="12" y="35"/>
                    <a:pt x="10" y="36"/>
                    <a:pt x="10" y="38"/>
                  </a:cubicBezTo>
                  <a:cubicBezTo>
                    <a:pt x="13" y="37"/>
                    <a:pt x="15" y="42"/>
                    <a:pt x="17" y="44"/>
                  </a:cubicBezTo>
                  <a:cubicBezTo>
                    <a:pt x="17" y="45"/>
                    <a:pt x="19" y="46"/>
                    <a:pt x="20" y="45"/>
                  </a:cubicBezTo>
                  <a:cubicBezTo>
                    <a:pt x="20" y="45"/>
                    <a:pt x="21" y="44"/>
                    <a:pt x="21" y="43"/>
                  </a:cubicBezTo>
                  <a:cubicBezTo>
                    <a:pt x="22" y="43"/>
                    <a:pt x="24" y="42"/>
                    <a:pt x="24" y="42"/>
                  </a:cubicBezTo>
                  <a:cubicBezTo>
                    <a:pt x="28" y="41"/>
                    <a:pt x="32" y="42"/>
                    <a:pt x="36" y="41"/>
                  </a:cubicBezTo>
                  <a:cubicBezTo>
                    <a:pt x="37" y="40"/>
                    <a:pt x="37" y="39"/>
                    <a:pt x="39" y="38"/>
                  </a:cubicBezTo>
                  <a:cubicBezTo>
                    <a:pt x="41" y="37"/>
                    <a:pt x="42" y="36"/>
                    <a:pt x="43" y="35"/>
                  </a:cubicBezTo>
                  <a:cubicBezTo>
                    <a:pt x="44" y="32"/>
                    <a:pt x="45" y="31"/>
                    <a:pt x="47" y="30"/>
                  </a:cubicBezTo>
                  <a:cubicBezTo>
                    <a:pt x="48" y="29"/>
                    <a:pt x="46" y="27"/>
                    <a:pt x="45" y="26"/>
                  </a:cubicBezTo>
                  <a:cubicBezTo>
                    <a:pt x="45" y="25"/>
                    <a:pt x="47" y="22"/>
                    <a:pt x="48" y="21"/>
                  </a:cubicBezTo>
                  <a:cubicBezTo>
                    <a:pt x="48" y="21"/>
                    <a:pt x="49" y="20"/>
                    <a:pt x="50" y="19"/>
                  </a:cubicBezTo>
                  <a:cubicBezTo>
                    <a:pt x="50" y="19"/>
                    <a:pt x="50" y="17"/>
                    <a:pt x="51" y="17"/>
                  </a:cubicBezTo>
                  <a:cubicBezTo>
                    <a:pt x="54" y="15"/>
                    <a:pt x="57" y="14"/>
                    <a:pt x="60" y="13"/>
                  </a:cubicBezTo>
                  <a:cubicBezTo>
                    <a:pt x="61" y="12"/>
                    <a:pt x="63" y="11"/>
                    <a:pt x="63" y="9"/>
                  </a:cubicBezTo>
                  <a:cubicBezTo>
                    <a:pt x="62" y="7"/>
                    <a:pt x="60" y="9"/>
                    <a:pt x="58" y="8"/>
                  </a:cubicBezTo>
                  <a:cubicBezTo>
                    <a:pt x="55" y="8"/>
                    <a:pt x="60" y="9"/>
                    <a:pt x="58" y="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4" name="Freeform 728">
              <a:extLst>
                <a:ext uri="{FF2B5EF4-FFF2-40B4-BE49-F238E27FC236}">
                  <a16:creationId xmlns:a16="http://schemas.microsoft.com/office/drawing/2014/main" id="{1A4807F5-9FFD-419D-9303-76CCA9BE4A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5003" y="3473271"/>
              <a:ext cx="74861" cy="141758"/>
            </a:xfrm>
            <a:custGeom>
              <a:avLst/>
              <a:gdLst>
                <a:gd name="T0" fmla="*/ 11 w 16"/>
                <a:gd name="T1" fmla="*/ 25 h 30"/>
                <a:gd name="T2" fmla="*/ 11 w 16"/>
                <a:gd name="T3" fmla="*/ 21 h 30"/>
                <a:gd name="T4" fmla="*/ 10 w 16"/>
                <a:gd name="T5" fmla="*/ 16 h 30"/>
                <a:gd name="T6" fmla="*/ 12 w 16"/>
                <a:gd name="T7" fmla="*/ 14 h 30"/>
                <a:gd name="T8" fmla="*/ 13 w 16"/>
                <a:gd name="T9" fmla="*/ 9 h 30"/>
                <a:gd name="T10" fmla="*/ 14 w 16"/>
                <a:gd name="T11" fmla="*/ 4 h 30"/>
                <a:gd name="T12" fmla="*/ 12 w 16"/>
                <a:gd name="T13" fmla="*/ 1 h 30"/>
                <a:gd name="T14" fmla="*/ 7 w 16"/>
                <a:gd name="T15" fmla="*/ 2 h 30"/>
                <a:gd name="T16" fmla="*/ 5 w 16"/>
                <a:gd name="T17" fmla="*/ 0 h 30"/>
                <a:gd name="T18" fmla="*/ 4 w 16"/>
                <a:gd name="T19" fmla="*/ 0 h 30"/>
                <a:gd name="T20" fmla="*/ 3 w 16"/>
                <a:gd name="T21" fmla="*/ 4 h 30"/>
                <a:gd name="T22" fmla="*/ 3 w 16"/>
                <a:gd name="T23" fmla="*/ 8 h 30"/>
                <a:gd name="T24" fmla="*/ 2 w 16"/>
                <a:gd name="T25" fmla="*/ 13 h 30"/>
                <a:gd name="T26" fmla="*/ 0 w 16"/>
                <a:gd name="T27" fmla="*/ 20 h 30"/>
                <a:gd name="T28" fmla="*/ 2 w 16"/>
                <a:gd name="T29" fmla="*/ 22 h 30"/>
                <a:gd name="T30" fmla="*/ 2 w 16"/>
                <a:gd name="T31" fmla="*/ 28 h 30"/>
                <a:gd name="T32" fmla="*/ 6 w 16"/>
                <a:gd name="T33" fmla="*/ 30 h 30"/>
                <a:gd name="T34" fmla="*/ 11 w 16"/>
                <a:gd name="T35" fmla="*/ 25 h 30"/>
                <a:gd name="T36" fmla="*/ 11 w 16"/>
                <a:gd name="T37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" h="30">
                  <a:moveTo>
                    <a:pt x="11" y="25"/>
                  </a:moveTo>
                  <a:cubicBezTo>
                    <a:pt x="12" y="23"/>
                    <a:pt x="10" y="22"/>
                    <a:pt x="11" y="21"/>
                  </a:cubicBezTo>
                  <a:cubicBezTo>
                    <a:pt x="12" y="18"/>
                    <a:pt x="12" y="18"/>
                    <a:pt x="10" y="16"/>
                  </a:cubicBezTo>
                  <a:cubicBezTo>
                    <a:pt x="9" y="14"/>
                    <a:pt x="11" y="15"/>
                    <a:pt x="12" y="14"/>
                  </a:cubicBezTo>
                  <a:cubicBezTo>
                    <a:pt x="13" y="13"/>
                    <a:pt x="13" y="10"/>
                    <a:pt x="13" y="9"/>
                  </a:cubicBezTo>
                  <a:cubicBezTo>
                    <a:pt x="13" y="6"/>
                    <a:pt x="12" y="6"/>
                    <a:pt x="14" y="4"/>
                  </a:cubicBezTo>
                  <a:cubicBezTo>
                    <a:pt x="16" y="3"/>
                    <a:pt x="14" y="0"/>
                    <a:pt x="12" y="1"/>
                  </a:cubicBezTo>
                  <a:cubicBezTo>
                    <a:pt x="10" y="1"/>
                    <a:pt x="9" y="2"/>
                    <a:pt x="7" y="2"/>
                  </a:cubicBezTo>
                  <a:cubicBezTo>
                    <a:pt x="5" y="2"/>
                    <a:pt x="6" y="0"/>
                    <a:pt x="5" y="0"/>
                  </a:cubicBezTo>
                  <a:cubicBezTo>
                    <a:pt x="6" y="0"/>
                    <a:pt x="3" y="0"/>
                    <a:pt x="4" y="0"/>
                  </a:cubicBezTo>
                  <a:cubicBezTo>
                    <a:pt x="2" y="1"/>
                    <a:pt x="3" y="2"/>
                    <a:pt x="3" y="4"/>
                  </a:cubicBezTo>
                  <a:cubicBezTo>
                    <a:pt x="3" y="5"/>
                    <a:pt x="3" y="7"/>
                    <a:pt x="3" y="8"/>
                  </a:cubicBezTo>
                  <a:cubicBezTo>
                    <a:pt x="2" y="10"/>
                    <a:pt x="2" y="12"/>
                    <a:pt x="2" y="13"/>
                  </a:cubicBezTo>
                  <a:cubicBezTo>
                    <a:pt x="1" y="16"/>
                    <a:pt x="0" y="17"/>
                    <a:pt x="0" y="20"/>
                  </a:cubicBezTo>
                  <a:cubicBezTo>
                    <a:pt x="1" y="21"/>
                    <a:pt x="2" y="20"/>
                    <a:pt x="2" y="22"/>
                  </a:cubicBezTo>
                  <a:cubicBezTo>
                    <a:pt x="3" y="23"/>
                    <a:pt x="2" y="26"/>
                    <a:pt x="2" y="28"/>
                  </a:cubicBezTo>
                  <a:cubicBezTo>
                    <a:pt x="2" y="30"/>
                    <a:pt x="4" y="30"/>
                    <a:pt x="6" y="30"/>
                  </a:cubicBezTo>
                  <a:cubicBezTo>
                    <a:pt x="10" y="30"/>
                    <a:pt x="9" y="27"/>
                    <a:pt x="11" y="25"/>
                  </a:cubicBezTo>
                  <a:cubicBezTo>
                    <a:pt x="12" y="23"/>
                    <a:pt x="10" y="26"/>
                    <a:pt x="11" y="2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5" name="Freeform 729">
              <a:extLst>
                <a:ext uri="{FF2B5EF4-FFF2-40B4-BE49-F238E27FC236}">
                  <a16:creationId xmlns:a16="http://schemas.microsoft.com/office/drawing/2014/main" id="{60298161-DA1F-4A68-8428-5C959F586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512" y="4755451"/>
              <a:ext cx="246881" cy="412529"/>
            </a:xfrm>
            <a:custGeom>
              <a:avLst/>
              <a:gdLst>
                <a:gd name="T0" fmla="*/ 52 w 53"/>
                <a:gd name="T1" fmla="*/ 23 h 88"/>
                <a:gd name="T2" fmla="*/ 50 w 53"/>
                <a:gd name="T3" fmla="*/ 3 h 88"/>
                <a:gd name="T4" fmla="*/ 46 w 53"/>
                <a:gd name="T5" fmla="*/ 3 h 88"/>
                <a:gd name="T6" fmla="*/ 41 w 53"/>
                <a:gd name="T7" fmla="*/ 6 h 88"/>
                <a:gd name="T8" fmla="*/ 38 w 53"/>
                <a:gd name="T9" fmla="*/ 7 h 88"/>
                <a:gd name="T10" fmla="*/ 32 w 53"/>
                <a:gd name="T11" fmla="*/ 7 h 88"/>
                <a:gd name="T12" fmla="*/ 28 w 53"/>
                <a:gd name="T13" fmla="*/ 7 h 88"/>
                <a:gd name="T14" fmla="*/ 23 w 53"/>
                <a:gd name="T15" fmla="*/ 7 h 88"/>
                <a:gd name="T16" fmla="*/ 24 w 53"/>
                <a:gd name="T17" fmla="*/ 18 h 88"/>
                <a:gd name="T18" fmla="*/ 25 w 53"/>
                <a:gd name="T19" fmla="*/ 20 h 88"/>
                <a:gd name="T20" fmla="*/ 27 w 53"/>
                <a:gd name="T21" fmla="*/ 22 h 88"/>
                <a:gd name="T22" fmla="*/ 27 w 53"/>
                <a:gd name="T23" fmla="*/ 28 h 88"/>
                <a:gd name="T24" fmla="*/ 25 w 53"/>
                <a:gd name="T25" fmla="*/ 31 h 88"/>
                <a:gd name="T26" fmla="*/ 24 w 53"/>
                <a:gd name="T27" fmla="*/ 35 h 88"/>
                <a:gd name="T28" fmla="*/ 20 w 53"/>
                <a:gd name="T29" fmla="*/ 31 h 88"/>
                <a:gd name="T30" fmla="*/ 21 w 53"/>
                <a:gd name="T31" fmla="*/ 25 h 88"/>
                <a:gd name="T32" fmla="*/ 16 w 53"/>
                <a:gd name="T33" fmla="*/ 22 h 88"/>
                <a:gd name="T34" fmla="*/ 13 w 53"/>
                <a:gd name="T35" fmla="*/ 20 h 88"/>
                <a:gd name="T36" fmla="*/ 2 w 53"/>
                <a:gd name="T37" fmla="*/ 24 h 88"/>
                <a:gd name="T38" fmla="*/ 0 w 53"/>
                <a:gd name="T39" fmla="*/ 26 h 88"/>
                <a:gd name="T40" fmla="*/ 1 w 53"/>
                <a:gd name="T41" fmla="*/ 30 h 88"/>
                <a:gd name="T42" fmla="*/ 12 w 53"/>
                <a:gd name="T43" fmla="*/ 35 h 88"/>
                <a:gd name="T44" fmla="*/ 13 w 53"/>
                <a:gd name="T45" fmla="*/ 44 h 88"/>
                <a:gd name="T46" fmla="*/ 12 w 53"/>
                <a:gd name="T47" fmla="*/ 52 h 88"/>
                <a:gd name="T48" fmla="*/ 6 w 53"/>
                <a:gd name="T49" fmla="*/ 62 h 88"/>
                <a:gd name="T50" fmla="*/ 6 w 53"/>
                <a:gd name="T51" fmla="*/ 69 h 88"/>
                <a:gd name="T52" fmla="*/ 8 w 53"/>
                <a:gd name="T53" fmla="*/ 78 h 88"/>
                <a:gd name="T54" fmla="*/ 9 w 53"/>
                <a:gd name="T55" fmla="*/ 87 h 88"/>
                <a:gd name="T56" fmla="*/ 12 w 53"/>
                <a:gd name="T57" fmla="*/ 86 h 88"/>
                <a:gd name="T58" fmla="*/ 13 w 53"/>
                <a:gd name="T59" fmla="*/ 83 h 88"/>
                <a:gd name="T60" fmla="*/ 11 w 53"/>
                <a:gd name="T61" fmla="*/ 83 h 88"/>
                <a:gd name="T62" fmla="*/ 16 w 53"/>
                <a:gd name="T63" fmla="*/ 77 h 88"/>
                <a:gd name="T64" fmla="*/ 25 w 53"/>
                <a:gd name="T65" fmla="*/ 72 h 88"/>
                <a:gd name="T66" fmla="*/ 25 w 53"/>
                <a:gd name="T67" fmla="*/ 64 h 88"/>
                <a:gd name="T68" fmla="*/ 21 w 53"/>
                <a:gd name="T69" fmla="*/ 48 h 88"/>
                <a:gd name="T70" fmla="*/ 24 w 53"/>
                <a:gd name="T71" fmla="*/ 48 h 88"/>
                <a:gd name="T72" fmla="*/ 29 w 53"/>
                <a:gd name="T73" fmla="*/ 44 h 88"/>
                <a:gd name="T74" fmla="*/ 35 w 53"/>
                <a:gd name="T75" fmla="*/ 38 h 88"/>
                <a:gd name="T76" fmla="*/ 40 w 53"/>
                <a:gd name="T77" fmla="*/ 36 h 88"/>
                <a:gd name="T78" fmla="*/ 46 w 53"/>
                <a:gd name="T79" fmla="*/ 32 h 88"/>
                <a:gd name="T80" fmla="*/ 52 w 53"/>
                <a:gd name="T81" fmla="*/ 23 h 88"/>
                <a:gd name="T82" fmla="*/ 52 w 53"/>
                <a:gd name="T83" fmla="*/ 2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" h="88">
                  <a:moveTo>
                    <a:pt x="52" y="23"/>
                  </a:moveTo>
                  <a:cubicBezTo>
                    <a:pt x="49" y="17"/>
                    <a:pt x="50" y="9"/>
                    <a:pt x="50" y="3"/>
                  </a:cubicBezTo>
                  <a:cubicBezTo>
                    <a:pt x="50" y="0"/>
                    <a:pt x="48" y="2"/>
                    <a:pt x="46" y="3"/>
                  </a:cubicBezTo>
                  <a:cubicBezTo>
                    <a:pt x="45" y="4"/>
                    <a:pt x="43" y="6"/>
                    <a:pt x="41" y="6"/>
                  </a:cubicBezTo>
                  <a:cubicBezTo>
                    <a:pt x="40" y="6"/>
                    <a:pt x="38" y="5"/>
                    <a:pt x="38" y="7"/>
                  </a:cubicBezTo>
                  <a:cubicBezTo>
                    <a:pt x="36" y="10"/>
                    <a:pt x="34" y="7"/>
                    <a:pt x="32" y="7"/>
                  </a:cubicBezTo>
                  <a:cubicBezTo>
                    <a:pt x="30" y="7"/>
                    <a:pt x="30" y="9"/>
                    <a:pt x="28" y="7"/>
                  </a:cubicBezTo>
                  <a:cubicBezTo>
                    <a:pt x="27" y="7"/>
                    <a:pt x="24" y="7"/>
                    <a:pt x="23" y="7"/>
                  </a:cubicBezTo>
                  <a:cubicBezTo>
                    <a:pt x="20" y="7"/>
                    <a:pt x="21" y="16"/>
                    <a:pt x="24" y="18"/>
                  </a:cubicBezTo>
                  <a:cubicBezTo>
                    <a:pt x="24" y="18"/>
                    <a:pt x="24" y="20"/>
                    <a:pt x="25" y="20"/>
                  </a:cubicBezTo>
                  <a:cubicBezTo>
                    <a:pt x="25" y="21"/>
                    <a:pt x="26" y="21"/>
                    <a:pt x="27" y="22"/>
                  </a:cubicBezTo>
                  <a:cubicBezTo>
                    <a:pt x="27" y="24"/>
                    <a:pt x="27" y="27"/>
                    <a:pt x="27" y="28"/>
                  </a:cubicBezTo>
                  <a:cubicBezTo>
                    <a:pt x="27" y="30"/>
                    <a:pt x="28" y="31"/>
                    <a:pt x="25" y="31"/>
                  </a:cubicBezTo>
                  <a:cubicBezTo>
                    <a:pt x="24" y="31"/>
                    <a:pt x="24" y="34"/>
                    <a:pt x="24" y="35"/>
                  </a:cubicBezTo>
                  <a:cubicBezTo>
                    <a:pt x="23" y="34"/>
                    <a:pt x="21" y="32"/>
                    <a:pt x="20" y="31"/>
                  </a:cubicBezTo>
                  <a:cubicBezTo>
                    <a:pt x="19" y="29"/>
                    <a:pt x="21" y="27"/>
                    <a:pt x="21" y="25"/>
                  </a:cubicBezTo>
                  <a:cubicBezTo>
                    <a:pt x="22" y="20"/>
                    <a:pt x="19" y="24"/>
                    <a:pt x="16" y="22"/>
                  </a:cubicBezTo>
                  <a:cubicBezTo>
                    <a:pt x="15" y="21"/>
                    <a:pt x="15" y="19"/>
                    <a:pt x="13" y="20"/>
                  </a:cubicBezTo>
                  <a:cubicBezTo>
                    <a:pt x="9" y="22"/>
                    <a:pt x="6" y="23"/>
                    <a:pt x="2" y="24"/>
                  </a:cubicBezTo>
                  <a:cubicBezTo>
                    <a:pt x="1" y="25"/>
                    <a:pt x="0" y="25"/>
                    <a:pt x="0" y="26"/>
                  </a:cubicBezTo>
                  <a:cubicBezTo>
                    <a:pt x="0" y="27"/>
                    <a:pt x="1" y="29"/>
                    <a:pt x="1" y="30"/>
                  </a:cubicBezTo>
                  <a:cubicBezTo>
                    <a:pt x="4" y="30"/>
                    <a:pt x="12" y="32"/>
                    <a:pt x="12" y="35"/>
                  </a:cubicBezTo>
                  <a:cubicBezTo>
                    <a:pt x="13" y="38"/>
                    <a:pt x="13" y="41"/>
                    <a:pt x="13" y="44"/>
                  </a:cubicBezTo>
                  <a:cubicBezTo>
                    <a:pt x="12" y="46"/>
                    <a:pt x="14" y="49"/>
                    <a:pt x="12" y="52"/>
                  </a:cubicBezTo>
                  <a:cubicBezTo>
                    <a:pt x="10" y="55"/>
                    <a:pt x="8" y="59"/>
                    <a:pt x="6" y="62"/>
                  </a:cubicBezTo>
                  <a:cubicBezTo>
                    <a:pt x="4" y="64"/>
                    <a:pt x="6" y="68"/>
                    <a:pt x="6" y="69"/>
                  </a:cubicBezTo>
                  <a:cubicBezTo>
                    <a:pt x="8" y="73"/>
                    <a:pt x="8" y="75"/>
                    <a:pt x="8" y="78"/>
                  </a:cubicBezTo>
                  <a:cubicBezTo>
                    <a:pt x="8" y="81"/>
                    <a:pt x="8" y="84"/>
                    <a:pt x="9" y="87"/>
                  </a:cubicBezTo>
                  <a:cubicBezTo>
                    <a:pt x="9" y="88"/>
                    <a:pt x="12" y="87"/>
                    <a:pt x="12" y="86"/>
                  </a:cubicBezTo>
                  <a:cubicBezTo>
                    <a:pt x="13" y="85"/>
                    <a:pt x="13" y="83"/>
                    <a:pt x="13" y="83"/>
                  </a:cubicBezTo>
                  <a:cubicBezTo>
                    <a:pt x="12" y="83"/>
                    <a:pt x="11" y="83"/>
                    <a:pt x="11" y="83"/>
                  </a:cubicBezTo>
                  <a:cubicBezTo>
                    <a:pt x="11" y="80"/>
                    <a:pt x="14" y="78"/>
                    <a:pt x="16" y="77"/>
                  </a:cubicBezTo>
                  <a:cubicBezTo>
                    <a:pt x="19" y="76"/>
                    <a:pt x="23" y="75"/>
                    <a:pt x="25" y="72"/>
                  </a:cubicBezTo>
                  <a:cubicBezTo>
                    <a:pt x="25" y="71"/>
                    <a:pt x="25" y="66"/>
                    <a:pt x="25" y="64"/>
                  </a:cubicBezTo>
                  <a:cubicBezTo>
                    <a:pt x="25" y="62"/>
                    <a:pt x="21" y="48"/>
                    <a:pt x="21" y="48"/>
                  </a:cubicBezTo>
                  <a:cubicBezTo>
                    <a:pt x="22" y="47"/>
                    <a:pt x="22" y="50"/>
                    <a:pt x="24" y="48"/>
                  </a:cubicBezTo>
                  <a:cubicBezTo>
                    <a:pt x="26" y="46"/>
                    <a:pt x="27" y="45"/>
                    <a:pt x="29" y="44"/>
                  </a:cubicBezTo>
                  <a:cubicBezTo>
                    <a:pt x="31" y="43"/>
                    <a:pt x="32" y="37"/>
                    <a:pt x="35" y="38"/>
                  </a:cubicBezTo>
                  <a:cubicBezTo>
                    <a:pt x="36" y="38"/>
                    <a:pt x="38" y="36"/>
                    <a:pt x="40" y="36"/>
                  </a:cubicBezTo>
                  <a:cubicBezTo>
                    <a:pt x="42" y="35"/>
                    <a:pt x="44" y="34"/>
                    <a:pt x="46" y="32"/>
                  </a:cubicBezTo>
                  <a:cubicBezTo>
                    <a:pt x="47" y="31"/>
                    <a:pt x="53" y="25"/>
                    <a:pt x="52" y="23"/>
                  </a:cubicBezTo>
                  <a:cubicBezTo>
                    <a:pt x="51" y="22"/>
                    <a:pt x="52" y="24"/>
                    <a:pt x="52" y="2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6" name="Freeform 730">
              <a:extLst>
                <a:ext uri="{FF2B5EF4-FFF2-40B4-BE49-F238E27FC236}">
                  <a16:creationId xmlns:a16="http://schemas.microsoft.com/office/drawing/2014/main" id="{2E0CC8ED-8004-4A9E-8E11-50484553A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2259" y="4742709"/>
              <a:ext cx="74861" cy="176799"/>
            </a:xfrm>
            <a:custGeom>
              <a:avLst/>
              <a:gdLst>
                <a:gd name="T0" fmla="*/ 4 w 16"/>
                <a:gd name="T1" fmla="*/ 25 h 38"/>
                <a:gd name="T2" fmla="*/ 9 w 16"/>
                <a:gd name="T3" fmla="*/ 26 h 38"/>
                <a:gd name="T4" fmla="*/ 8 w 16"/>
                <a:gd name="T5" fmla="*/ 31 h 38"/>
                <a:gd name="T6" fmla="*/ 12 w 16"/>
                <a:gd name="T7" fmla="*/ 38 h 38"/>
                <a:gd name="T8" fmla="*/ 12 w 16"/>
                <a:gd name="T9" fmla="*/ 34 h 38"/>
                <a:gd name="T10" fmla="*/ 15 w 16"/>
                <a:gd name="T11" fmla="*/ 33 h 38"/>
                <a:gd name="T12" fmla="*/ 15 w 16"/>
                <a:gd name="T13" fmla="*/ 27 h 38"/>
                <a:gd name="T14" fmla="*/ 12 w 16"/>
                <a:gd name="T15" fmla="*/ 22 h 38"/>
                <a:gd name="T16" fmla="*/ 8 w 16"/>
                <a:gd name="T17" fmla="*/ 20 h 38"/>
                <a:gd name="T18" fmla="*/ 8 w 16"/>
                <a:gd name="T19" fmla="*/ 16 h 38"/>
                <a:gd name="T20" fmla="*/ 7 w 16"/>
                <a:gd name="T21" fmla="*/ 14 h 38"/>
                <a:gd name="T22" fmla="*/ 8 w 16"/>
                <a:gd name="T23" fmla="*/ 8 h 38"/>
                <a:gd name="T24" fmla="*/ 7 w 16"/>
                <a:gd name="T25" fmla="*/ 3 h 38"/>
                <a:gd name="T26" fmla="*/ 7 w 16"/>
                <a:gd name="T27" fmla="*/ 1 h 38"/>
                <a:gd name="T28" fmla="*/ 2 w 16"/>
                <a:gd name="T29" fmla="*/ 0 h 38"/>
                <a:gd name="T30" fmla="*/ 4 w 16"/>
                <a:gd name="T31" fmla="*/ 6 h 38"/>
                <a:gd name="T32" fmla="*/ 4 w 16"/>
                <a:gd name="T33" fmla="*/ 14 h 38"/>
                <a:gd name="T34" fmla="*/ 2 w 16"/>
                <a:gd name="T35" fmla="*/ 16 h 38"/>
                <a:gd name="T36" fmla="*/ 1 w 16"/>
                <a:gd name="T37" fmla="*/ 20 h 38"/>
                <a:gd name="T38" fmla="*/ 4 w 16"/>
                <a:gd name="T39" fmla="*/ 25 h 38"/>
                <a:gd name="T40" fmla="*/ 4 w 16"/>
                <a:gd name="T41" fmla="*/ 2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" h="38">
                  <a:moveTo>
                    <a:pt x="4" y="25"/>
                  </a:moveTo>
                  <a:cubicBezTo>
                    <a:pt x="6" y="26"/>
                    <a:pt x="9" y="24"/>
                    <a:pt x="9" y="26"/>
                  </a:cubicBezTo>
                  <a:cubicBezTo>
                    <a:pt x="10" y="28"/>
                    <a:pt x="9" y="29"/>
                    <a:pt x="8" y="31"/>
                  </a:cubicBezTo>
                  <a:cubicBezTo>
                    <a:pt x="6" y="33"/>
                    <a:pt x="10" y="36"/>
                    <a:pt x="12" y="38"/>
                  </a:cubicBezTo>
                  <a:cubicBezTo>
                    <a:pt x="13" y="37"/>
                    <a:pt x="12" y="35"/>
                    <a:pt x="12" y="34"/>
                  </a:cubicBezTo>
                  <a:cubicBezTo>
                    <a:pt x="13" y="33"/>
                    <a:pt x="16" y="35"/>
                    <a:pt x="15" y="33"/>
                  </a:cubicBezTo>
                  <a:cubicBezTo>
                    <a:pt x="15" y="31"/>
                    <a:pt x="15" y="29"/>
                    <a:pt x="15" y="27"/>
                  </a:cubicBezTo>
                  <a:cubicBezTo>
                    <a:pt x="14" y="25"/>
                    <a:pt x="13" y="24"/>
                    <a:pt x="12" y="22"/>
                  </a:cubicBezTo>
                  <a:cubicBezTo>
                    <a:pt x="11" y="25"/>
                    <a:pt x="8" y="21"/>
                    <a:pt x="8" y="20"/>
                  </a:cubicBezTo>
                  <a:cubicBezTo>
                    <a:pt x="8" y="18"/>
                    <a:pt x="8" y="17"/>
                    <a:pt x="8" y="16"/>
                  </a:cubicBezTo>
                  <a:cubicBezTo>
                    <a:pt x="8" y="14"/>
                    <a:pt x="8" y="15"/>
                    <a:pt x="7" y="14"/>
                  </a:cubicBezTo>
                  <a:cubicBezTo>
                    <a:pt x="6" y="14"/>
                    <a:pt x="8" y="8"/>
                    <a:pt x="8" y="8"/>
                  </a:cubicBezTo>
                  <a:cubicBezTo>
                    <a:pt x="8" y="6"/>
                    <a:pt x="7" y="5"/>
                    <a:pt x="7" y="3"/>
                  </a:cubicBezTo>
                  <a:cubicBezTo>
                    <a:pt x="6" y="2"/>
                    <a:pt x="5" y="0"/>
                    <a:pt x="7" y="1"/>
                  </a:cubicBezTo>
                  <a:cubicBezTo>
                    <a:pt x="6" y="0"/>
                    <a:pt x="3" y="0"/>
                    <a:pt x="2" y="0"/>
                  </a:cubicBezTo>
                  <a:cubicBezTo>
                    <a:pt x="2" y="1"/>
                    <a:pt x="6" y="5"/>
                    <a:pt x="4" y="6"/>
                  </a:cubicBezTo>
                  <a:cubicBezTo>
                    <a:pt x="1" y="7"/>
                    <a:pt x="2" y="12"/>
                    <a:pt x="4" y="14"/>
                  </a:cubicBezTo>
                  <a:cubicBezTo>
                    <a:pt x="4" y="15"/>
                    <a:pt x="2" y="15"/>
                    <a:pt x="2" y="16"/>
                  </a:cubicBezTo>
                  <a:cubicBezTo>
                    <a:pt x="1" y="16"/>
                    <a:pt x="1" y="19"/>
                    <a:pt x="1" y="20"/>
                  </a:cubicBezTo>
                  <a:cubicBezTo>
                    <a:pt x="0" y="22"/>
                    <a:pt x="3" y="24"/>
                    <a:pt x="4" y="25"/>
                  </a:cubicBezTo>
                  <a:cubicBezTo>
                    <a:pt x="5" y="26"/>
                    <a:pt x="4" y="24"/>
                    <a:pt x="4" y="2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7" name="Freeform 731">
              <a:extLst>
                <a:ext uri="{FF2B5EF4-FFF2-40B4-BE49-F238E27FC236}">
                  <a16:creationId xmlns:a16="http://schemas.microsoft.com/office/drawing/2014/main" id="{AF327AD9-028A-42FC-9389-3E3A9730B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9008" y="4709261"/>
              <a:ext cx="280328" cy="234139"/>
            </a:xfrm>
            <a:custGeom>
              <a:avLst/>
              <a:gdLst>
                <a:gd name="T0" fmla="*/ 56 w 60"/>
                <a:gd name="T1" fmla="*/ 30 h 50"/>
                <a:gd name="T2" fmla="*/ 55 w 60"/>
                <a:gd name="T3" fmla="*/ 24 h 50"/>
                <a:gd name="T4" fmla="*/ 57 w 60"/>
                <a:gd name="T5" fmla="*/ 22 h 50"/>
                <a:gd name="T6" fmla="*/ 57 w 60"/>
                <a:gd name="T7" fmla="*/ 19 h 50"/>
                <a:gd name="T8" fmla="*/ 58 w 60"/>
                <a:gd name="T9" fmla="*/ 13 h 50"/>
                <a:gd name="T10" fmla="*/ 56 w 60"/>
                <a:gd name="T11" fmla="*/ 8 h 50"/>
                <a:gd name="T12" fmla="*/ 51 w 60"/>
                <a:gd name="T13" fmla="*/ 5 h 50"/>
                <a:gd name="T14" fmla="*/ 48 w 60"/>
                <a:gd name="T15" fmla="*/ 3 h 50"/>
                <a:gd name="T16" fmla="*/ 45 w 60"/>
                <a:gd name="T17" fmla="*/ 0 h 50"/>
                <a:gd name="T18" fmla="*/ 38 w 60"/>
                <a:gd name="T19" fmla="*/ 1 h 50"/>
                <a:gd name="T20" fmla="*/ 34 w 60"/>
                <a:gd name="T21" fmla="*/ 4 h 50"/>
                <a:gd name="T22" fmla="*/ 35 w 60"/>
                <a:gd name="T23" fmla="*/ 10 h 50"/>
                <a:gd name="T24" fmla="*/ 33 w 60"/>
                <a:gd name="T25" fmla="*/ 17 h 50"/>
                <a:gd name="T26" fmla="*/ 37 w 60"/>
                <a:gd name="T27" fmla="*/ 21 h 50"/>
                <a:gd name="T28" fmla="*/ 40 w 60"/>
                <a:gd name="T29" fmla="*/ 23 h 50"/>
                <a:gd name="T30" fmla="*/ 39 w 60"/>
                <a:gd name="T31" fmla="*/ 26 h 50"/>
                <a:gd name="T32" fmla="*/ 35 w 60"/>
                <a:gd name="T33" fmla="*/ 26 h 50"/>
                <a:gd name="T34" fmla="*/ 31 w 60"/>
                <a:gd name="T35" fmla="*/ 22 h 50"/>
                <a:gd name="T36" fmla="*/ 27 w 60"/>
                <a:gd name="T37" fmla="*/ 17 h 50"/>
                <a:gd name="T38" fmla="*/ 20 w 60"/>
                <a:gd name="T39" fmla="*/ 18 h 50"/>
                <a:gd name="T40" fmla="*/ 16 w 60"/>
                <a:gd name="T41" fmla="*/ 16 h 50"/>
                <a:gd name="T42" fmla="*/ 14 w 60"/>
                <a:gd name="T43" fmla="*/ 16 h 50"/>
                <a:gd name="T44" fmla="*/ 11 w 60"/>
                <a:gd name="T45" fmla="*/ 14 h 50"/>
                <a:gd name="T46" fmla="*/ 11 w 60"/>
                <a:gd name="T47" fmla="*/ 20 h 50"/>
                <a:gd name="T48" fmla="*/ 10 w 60"/>
                <a:gd name="T49" fmla="*/ 24 h 50"/>
                <a:gd name="T50" fmla="*/ 2 w 60"/>
                <a:gd name="T51" fmla="*/ 24 h 50"/>
                <a:gd name="T52" fmla="*/ 1 w 60"/>
                <a:gd name="T53" fmla="*/ 29 h 50"/>
                <a:gd name="T54" fmla="*/ 3 w 60"/>
                <a:gd name="T55" fmla="*/ 43 h 50"/>
                <a:gd name="T56" fmla="*/ 8 w 60"/>
                <a:gd name="T57" fmla="*/ 48 h 50"/>
                <a:gd name="T58" fmla="*/ 16 w 60"/>
                <a:gd name="T59" fmla="*/ 50 h 50"/>
                <a:gd name="T60" fmla="*/ 18 w 60"/>
                <a:gd name="T61" fmla="*/ 50 h 50"/>
                <a:gd name="T62" fmla="*/ 22 w 60"/>
                <a:gd name="T63" fmla="*/ 50 h 50"/>
                <a:gd name="T64" fmla="*/ 28 w 60"/>
                <a:gd name="T65" fmla="*/ 47 h 50"/>
                <a:gd name="T66" fmla="*/ 31 w 60"/>
                <a:gd name="T67" fmla="*/ 44 h 50"/>
                <a:gd name="T68" fmla="*/ 35 w 60"/>
                <a:gd name="T69" fmla="*/ 41 h 50"/>
                <a:gd name="T70" fmla="*/ 37 w 60"/>
                <a:gd name="T71" fmla="*/ 38 h 50"/>
                <a:gd name="T72" fmla="*/ 43 w 60"/>
                <a:gd name="T73" fmla="*/ 38 h 50"/>
                <a:gd name="T74" fmla="*/ 42 w 60"/>
                <a:gd name="T75" fmla="*/ 35 h 50"/>
                <a:gd name="T76" fmla="*/ 46 w 60"/>
                <a:gd name="T77" fmla="*/ 33 h 50"/>
                <a:gd name="T78" fmla="*/ 56 w 60"/>
                <a:gd name="T79" fmla="*/ 30 h 50"/>
                <a:gd name="T80" fmla="*/ 56 w 60"/>
                <a:gd name="T81" fmla="*/ 3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0" h="50">
                  <a:moveTo>
                    <a:pt x="56" y="30"/>
                  </a:moveTo>
                  <a:cubicBezTo>
                    <a:pt x="54" y="27"/>
                    <a:pt x="56" y="27"/>
                    <a:pt x="55" y="24"/>
                  </a:cubicBezTo>
                  <a:cubicBezTo>
                    <a:pt x="55" y="23"/>
                    <a:pt x="56" y="23"/>
                    <a:pt x="57" y="22"/>
                  </a:cubicBezTo>
                  <a:cubicBezTo>
                    <a:pt x="58" y="21"/>
                    <a:pt x="57" y="20"/>
                    <a:pt x="57" y="19"/>
                  </a:cubicBezTo>
                  <a:cubicBezTo>
                    <a:pt x="56" y="17"/>
                    <a:pt x="56" y="14"/>
                    <a:pt x="58" y="13"/>
                  </a:cubicBezTo>
                  <a:cubicBezTo>
                    <a:pt x="60" y="12"/>
                    <a:pt x="57" y="9"/>
                    <a:pt x="56" y="8"/>
                  </a:cubicBezTo>
                  <a:cubicBezTo>
                    <a:pt x="55" y="6"/>
                    <a:pt x="53" y="5"/>
                    <a:pt x="51" y="5"/>
                  </a:cubicBezTo>
                  <a:cubicBezTo>
                    <a:pt x="50" y="4"/>
                    <a:pt x="49" y="3"/>
                    <a:pt x="48" y="3"/>
                  </a:cubicBezTo>
                  <a:cubicBezTo>
                    <a:pt x="47" y="2"/>
                    <a:pt x="46" y="1"/>
                    <a:pt x="45" y="0"/>
                  </a:cubicBezTo>
                  <a:cubicBezTo>
                    <a:pt x="45" y="0"/>
                    <a:pt x="39" y="1"/>
                    <a:pt x="38" y="1"/>
                  </a:cubicBezTo>
                  <a:cubicBezTo>
                    <a:pt x="36" y="1"/>
                    <a:pt x="36" y="3"/>
                    <a:pt x="34" y="4"/>
                  </a:cubicBezTo>
                  <a:cubicBezTo>
                    <a:pt x="33" y="6"/>
                    <a:pt x="34" y="9"/>
                    <a:pt x="35" y="10"/>
                  </a:cubicBezTo>
                  <a:cubicBezTo>
                    <a:pt x="35" y="13"/>
                    <a:pt x="33" y="14"/>
                    <a:pt x="33" y="17"/>
                  </a:cubicBezTo>
                  <a:cubicBezTo>
                    <a:pt x="33" y="18"/>
                    <a:pt x="35" y="21"/>
                    <a:pt x="37" y="21"/>
                  </a:cubicBezTo>
                  <a:cubicBezTo>
                    <a:pt x="39" y="21"/>
                    <a:pt x="40" y="20"/>
                    <a:pt x="40" y="23"/>
                  </a:cubicBezTo>
                  <a:cubicBezTo>
                    <a:pt x="40" y="25"/>
                    <a:pt x="40" y="26"/>
                    <a:pt x="39" y="26"/>
                  </a:cubicBezTo>
                  <a:cubicBezTo>
                    <a:pt x="37" y="27"/>
                    <a:pt x="36" y="28"/>
                    <a:pt x="35" y="26"/>
                  </a:cubicBezTo>
                  <a:cubicBezTo>
                    <a:pt x="34" y="24"/>
                    <a:pt x="33" y="22"/>
                    <a:pt x="31" y="22"/>
                  </a:cubicBezTo>
                  <a:cubicBezTo>
                    <a:pt x="29" y="21"/>
                    <a:pt x="28" y="19"/>
                    <a:pt x="27" y="17"/>
                  </a:cubicBezTo>
                  <a:cubicBezTo>
                    <a:pt x="25" y="21"/>
                    <a:pt x="23" y="19"/>
                    <a:pt x="20" y="18"/>
                  </a:cubicBezTo>
                  <a:cubicBezTo>
                    <a:pt x="18" y="18"/>
                    <a:pt x="18" y="16"/>
                    <a:pt x="16" y="16"/>
                  </a:cubicBezTo>
                  <a:cubicBezTo>
                    <a:pt x="16" y="16"/>
                    <a:pt x="15" y="17"/>
                    <a:pt x="14" y="16"/>
                  </a:cubicBezTo>
                  <a:cubicBezTo>
                    <a:pt x="13" y="16"/>
                    <a:pt x="13" y="14"/>
                    <a:pt x="11" y="14"/>
                  </a:cubicBezTo>
                  <a:cubicBezTo>
                    <a:pt x="11" y="16"/>
                    <a:pt x="11" y="18"/>
                    <a:pt x="11" y="20"/>
                  </a:cubicBezTo>
                  <a:cubicBezTo>
                    <a:pt x="11" y="22"/>
                    <a:pt x="12" y="24"/>
                    <a:pt x="10" y="24"/>
                  </a:cubicBezTo>
                  <a:cubicBezTo>
                    <a:pt x="7" y="24"/>
                    <a:pt x="4" y="24"/>
                    <a:pt x="2" y="24"/>
                  </a:cubicBezTo>
                  <a:cubicBezTo>
                    <a:pt x="1" y="24"/>
                    <a:pt x="1" y="28"/>
                    <a:pt x="1" y="29"/>
                  </a:cubicBezTo>
                  <a:cubicBezTo>
                    <a:pt x="1" y="33"/>
                    <a:pt x="0" y="40"/>
                    <a:pt x="3" y="43"/>
                  </a:cubicBezTo>
                  <a:cubicBezTo>
                    <a:pt x="4" y="44"/>
                    <a:pt x="7" y="48"/>
                    <a:pt x="8" y="48"/>
                  </a:cubicBezTo>
                  <a:cubicBezTo>
                    <a:pt x="10" y="47"/>
                    <a:pt x="19" y="47"/>
                    <a:pt x="16" y="50"/>
                  </a:cubicBezTo>
                  <a:cubicBezTo>
                    <a:pt x="18" y="50"/>
                    <a:pt x="17" y="50"/>
                    <a:pt x="18" y="50"/>
                  </a:cubicBezTo>
                  <a:cubicBezTo>
                    <a:pt x="20" y="49"/>
                    <a:pt x="21" y="50"/>
                    <a:pt x="22" y="50"/>
                  </a:cubicBezTo>
                  <a:cubicBezTo>
                    <a:pt x="25" y="50"/>
                    <a:pt x="27" y="50"/>
                    <a:pt x="28" y="47"/>
                  </a:cubicBezTo>
                  <a:cubicBezTo>
                    <a:pt x="29" y="46"/>
                    <a:pt x="30" y="45"/>
                    <a:pt x="31" y="44"/>
                  </a:cubicBezTo>
                  <a:cubicBezTo>
                    <a:pt x="32" y="43"/>
                    <a:pt x="34" y="43"/>
                    <a:pt x="35" y="41"/>
                  </a:cubicBezTo>
                  <a:cubicBezTo>
                    <a:pt x="36" y="40"/>
                    <a:pt x="36" y="39"/>
                    <a:pt x="37" y="38"/>
                  </a:cubicBezTo>
                  <a:cubicBezTo>
                    <a:pt x="39" y="38"/>
                    <a:pt x="41" y="38"/>
                    <a:pt x="43" y="38"/>
                  </a:cubicBezTo>
                  <a:cubicBezTo>
                    <a:pt x="42" y="37"/>
                    <a:pt x="42" y="35"/>
                    <a:pt x="42" y="35"/>
                  </a:cubicBezTo>
                  <a:cubicBezTo>
                    <a:pt x="44" y="34"/>
                    <a:pt x="45" y="34"/>
                    <a:pt x="46" y="33"/>
                  </a:cubicBezTo>
                  <a:cubicBezTo>
                    <a:pt x="49" y="32"/>
                    <a:pt x="53" y="31"/>
                    <a:pt x="56" y="30"/>
                  </a:cubicBezTo>
                  <a:cubicBezTo>
                    <a:pt x="55" y="29"/>
                    <a:pt x="55" y="30"/>
                    <a:pt x="56" y="3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8" name="Freeform 732">
              <a:extLst>
                <a:ext uri="{FF2B5EF4-FFF2-40B4-BE49-F238E27FC236}">
                  <a16:creationId xmlns:a16="http://schemas.microsoft.com/office/drawing/2014/main" id="{B106611F-E32C-4837-97E3-C2A53A186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5578" y="4919507"/>
              <a:ext cx="297849" cy="294664"/>
            </a:xfrm>
            <a:custGeom>
              <a:avLst/>
              <a:gdLst>
                <a:gd name="T0" fmla="*/ 33 w 64"/>
                <a:gd name="T1" fmla="*/ 5 h 63"/>
                <a:gd name="T2" fmla="*/ 31 w 64"/>
                <a:gd name="T3" fmla="*/ 2 h 63"/>
                <a:gd name="T4" fmla="*/ 28 w 64"/>
                <a:gd name="T5" fmla="*/ 2 h 63"/>
                <a:gd name="T6" fmla="*/ 18 w 64"/>
                <a:gd name="T7" fmla="*/ 2 h 63"/>
                <a:gd name="T8" fmla="*/ 10 w 64"/>
                <a:gd name="T9" fmla="*/ 2 h 63"/>
                <a:gd name="T10" fmla="*/ 7 w 64"/>
                <a:gd name="T11" fmla="*/ 0 h 63"/>
                <a:gd name="T12" fmla="*/ 4 w 64"/>
                <a:gd name="T13" fmla="*/ 2 h 63"/>
                <a:gd name="T14" fmla="*/ 1 w 64"/>
                <a:gd name="T15" fmla="*/ 2 h 63"/>
                <a:gd name="T16" fmla="*/ 6 w 64"/>
                <a:gd name="T17" fmla="*/ 14 h 63"/>
                <a:gd name="T18" fmla="*/ 9 w 64"/>
                <a:gd name="T19" fmla="*/ 21 h 63"/>
                <a:gd name="T20" fmla="*/ 13 w 64"/>
                <a:gd name="T21" fmla="*/ 29 h 63"/>
                <a:gd name="T22" fmla="*/ 13 w 64"/>
                <a:gd name="T23" fmla="*/ 34 h 63"/>
                <a:gd name="T24" fmla="*/ 14 w 64"/>
                <a:gd name="T25" fmla="*/ 42 h 63"/>
                <a:gd name="T26" fmla="*/ 16 w 64"/>
                <a:gd name="T27" fmla="*/ 51 h 63"/>
                <a:gd name="T28" fmla="*/ 22 w 64"/>
                <a:gd name="T29" fmla="*/ 61 h 63"/>
                <a:gd name="T30" fmla="*/ 28 w 64"/>
                <a:gd name="T31" fmla="*/ 62 h 63"/>
                <a:gd name="T32" fmla="*/ 33 w 64"/>
                <a:gd name="T33" fmla="*/ 62 h 63"/>
                <a:gd name="T34" fmla="*/ 38 w 64"/>
                <a:gd name="T35" fmla="*/ 58 h 63"/>
                <a:gd name="T36" fmla="*/ 38 w 64"/>
                <a:gd name="T37" fmla="*/ 40 h 63"/>
                <a:gd name="T38" fmla="*/ 38 w 64"/>
                <a:gd name="T39" fmla="*/ 28 h 63"/>
                <a:gd name="T40" fmla="*/ 39 w 64"/>
                <a:gd name="T41" fmla="*/ 26 h 63"/>
                <a:gd name="T42" fmla="*/ 43 w 64"/>
                <a:gd name="T43" fmla="*/ 26 h 63"/>
                <a:gd name="T44" fmla="*/ 43 w 64"/>
                <a:gd name="T45" fmla="*/ 7 h 63"/>
                <a:gd name="T46" fmla="*/ 51 w 64"/>
                <a:gd name="T47" fmla="*/ 6 h 63"/>
                <a:gd name="T48" fmla="*/ 53 w 64"/>
                <a:gd name="T49" fmla="*/ 5 h 63"/>
                <a:gd name="T50" fmla="*/ 56 w 64"/>
                <a:gd name="T51" fmla="*/ 8 h 63"/>
                <a:gd name="T52" fmla="*/ 58 w 64"/>
                <a:gd name="T53" fmla="*/ 6 h 63"/>
                <a:gd name="T54" fmla="*/ 62 w 64"/>
                <a:gd name="T55" fmla="*/ 5 h 63"/>
                <a:gd name="T56" fmla="*/ 59 w 64"/>
                <a:gd name="T57" fmla="*/ 2 h 63"/>
                <a:gd name="T58" fmla="*/ 45 w 64"/>
                <a:gd name="T59" fmla="*/ 5 h 63"/>
                <a:gd name="T60" fmla="*/ 33 w 64"/>
                <a:gd name="T61" fmla="*/ 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4" h="63">
                  <a:moveTo>
                    <a:pt x="33" y="5"/>
                  </a:moveTo>
                  <a:cubicBezTo>
                    <a:pt x="32" y="5"/>
                    <a:pt x="31" y="2"/>
                    <a:pt x="31" y="2"/>
                  </a:cubicBezTo>
                  <a:cubicBezTo>
                    <a:pt x="30" y="2"/>
                    <a:pt x="29" y="2"/>
                    <a:pt x="28" y="2"/>
                  </a:cubicBezTo>
                  <a:cubicBezTo>
                    <a:pt x="25" y="2"/>
                    <a:pt x="21" y="2"/>
                    <a:pt x="18" y="2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9" y="2"/>
                    <a:pt x="9" y="0"/>
                    <a:pt x="7" y="0"/>
                  </a:cubicBezTo>
                  <a:cubicBezTo>
                    <a:pt x="6" y="0"/>
                    <a:pt x="5" y="2"/>
                    <a:pt x="4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7"/>
                    <a:pt x="4" y="9"/>
                    <a:pt x="6" y="14"/>
                  </a:cubicBezTo>
                  <a:cubicBezTo>
                    <a:pt x="7" y="16"/>
                    <a:pt x="8" y="19"/>
                    <a:pt x="9" y="21"/>
                  </a:cubicBezTo>
                  <a:cubicBezTo>
                    <a:pt x="10" y="24"/>
                    <a:pt x="12" y="26"/>
                    <a:pt x="13" y="29"/>
                  </a:cubicBezTo>
                  <a:cubicBezTo>
                    <a:pt x="13" y="30"/>
                    <a:pt x="13" y="33"/>
                    <a:pt x="13" y="34"/>
                  </a:cubicBezTo>
                  <a:cubicBezTo>
                    <a:pt x="13" y="37"/>
                    <a:pt x="14" y="39"/>
                    <a:pt x="14" y="42"/>
                  </a:cubicBezTo>
                  <a:cubicBezTo>
                    <a:pt x="15" y="45"/>
                    <a:pt x="15" y="48"/>
                    <a:pt x="16" y="51"/>
                  </a:cubicBezTo>
                  <a:cubicBezTo>
                    <a:pt x="17" y="55"/>
                    <a:pt x="20" y="58"/>
                    <a:pt x="22" y="61"/>
                  </a:cubicBezTo>
                  <a:cubicBezTo>
                    <a:pt x="25" y="58"/>
                    <a:pt x="25" y="60"/>
                    <a:pt x="28" y="62"/>
                  </a:cubicBezTo>
                  <a:cubicBezTo>
                    <a:pt x="29" y="63"/>
                    <a:pt x="32" y="63"/>
                    <a:pt x="33" y="62"/>
                  </a:cubicBezTo>
                  <a:cubicBezTo>
                    <a:pt x="36" y="62"/>
                    <a:pt x="38" y="61"/>
                    <a:pt x="38" y="58"/>
                  </a:cubicBezTo>
                  <a:cubicBezTo>
                    <a:pt x="38" y="52"/>
                    <a:pt x="38" y="46"/>
                    <a:pt x="38" y="40"/>
                  </a:cubicBezTo>
                  <a:cubicBezTo>
                    <a:pt x="38" y="36"/>
                    <a:pt x="38" y="32"/>
                    <a:pt x="38" y="28"/>
                  </a:cubicBezTo>
                  <a:cubicBezTo>
                    <a:pt x="38" y="27"/>
                    <a:pt x="38" y="26"/>
                    <a:pt x="39" y="26"/>
                  </a:cubicBezTo>
                  <a:cubicBezTo>
                    <a:pt x="39" y="26"/>
                    <a:pt x="43" y="26"/>
                    <a:pt x="43" y="26"/>
                  </a:cubicBezTo>
                  <a:cubicBezTo>
                    <a:pt x="43" y="20"/>
                    <a:pt x="43" y="13"/>
                    <a:pt x="43" y="7"/>
                  </a:cubicBezTo>
                  <a:cubicBezTo>
                    <a:pt x="46" y="8"/>
                    <a:pt x="48" y="6"/>
                    <a:pt x="51" y="6"/>
                  </a:cubicBezTo>
                  <a:cubicBezTo>
                    <a:pt x="51" y="5"/>
                    <a:pt x="52" y="5"/>
                    <a:pt x="53" y="5"/>
                  </a:cubicBezTo>
                  <a:cubicBezTo>
                    <a:pt x="53" y="5"/>
                    <a:pt x="55" y="8"/>
                    <a:pt x="56" y="8"/>
                  </a:cubicBezTo>
                  <a:cubicBezTo>
                    <a:pt x="57" y="7"/>
                    <a:pt x="56" y="6"/>
                    <a:pt x="58" y="6"/>
                  </a:cubicBezTo>
                  <a:cubicBezTo>
                    <a:pt x="59" y="6"/>
                    <a:pt x="60" y="5"/>
                    <a:pt x="62" y="5"/>
                  </a:cubicBezTo>
                  <a:cubicBezTo>
                    <a:pt x="64" y="4"/>
                    <a:pt x="60" y="2"/>
                    <a:pt x="59" y="2"/>
                  </a:cubicBezTo>
                  <a:cubicBezTo>
                    <a:pt x="54" y="2"/>
                    <a:pt x="50" y="5"/>
                    <a:pt x="45" y="5"/>
                  </a:cubicBezTo>
                  <a:cubicBezTo>
                    <a:pt x="41" y="5"/>
                    <a:pt x="37" y="5"/>
                    <a:pt x="33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9" name="Freeform 733">
              <a:extLst>
                <a:ext uri="{FF2B5EF4-FFF2-40B4-BE49-F238E27FC236}">
                  <a16:creationId xmlns:a16="http://schemas.microsoft.com/office/drawing/2014/main" id="{B1A2A963-4530-4682-A569-E5687572F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3541" y="4390707"/>
              <a:ext cx="425271" cy="444384"/>
            </a:xfrm>
            <a:custGeom>
              <a:avLst/>
              <a:gdLst>
                <a:gd name="T0" fmla="*/ 89 w 91"/>
                <a:gd name="T1" fmla="*/ 10 h 95"/>
                <a:gd name="T2" fmla="*/ 83 w 91"/>
                <a:gd name="T3" fmla="*/ 4 h 95"/>
                <a:gd name="T4" fmla="*/ 77 w 91"/>
                <a:gd name="T5" fmla="*/ 6 h 95"/>
                <a:gd name="T6" fmla="*/ 72 w 91"/>
                <a:gd name="T7" fmla="*/ 1 h 95"/>
                <a:gd name="T8" fmla="*/ 65 w 91"/>
                <a:gd name="T9" fmla="*/ 1 h 95"/>
                <a:gd name="T10" fmla="*/ 57 w 91"/>
                <a:gd name="T11" fmla="*/ 2 h 95"/>
                <a:gd name="T12" fmla="*/ 48 w 91"/>
                <a:gd name="T13" fmla="*/ 6 h 95"/>
                <a:gd name="T14" fmla="*/ 35 w 91"/>
                <a:gd name="T15" fmla="*/ 2 h 95"/>
                <a:gd name="T16" fmla="*/ 30 w 91"/>
                <a:gd name="T17" fmla="*/ 12 h 95"/>
                <a:gd name="T18" fmla="*/ 19 w 91"/>
                <a:gd name="T19" fmla="*/ 35 h 95"/>
                <a:gd name="T20" fmla="*/ 17 w 91"/>
                <a:gd name="T21" fmla="*/ 48 h 95"/>
                <a:gd name="T22" fmla="*/ 10 w 91"/>
                <a:gd name="T23" fmla="*/ 49 h 95"/>
                <a:gd name="T24" fmla="*/ 2 w 91"/>
                <a:gd name="T25" fmla="*/ 55 h 95"/>
                <a:gd name="T26" fmla="*/ 1 w 91"/>
                <a:gd name="T27" fmla="*/ 59 h 95"/>
                <a:gd name="T28" fmla="*/ 18 w 91"/>
                <a:gd name="T29" fmla="*/ 57 h 95"/>
                <a:gd name="T30" fmla="*/ 26 w 91"/>
                <a:gd name="T31" fmla="*/ 68 h 95"/>
                <a:gd name="T32" fmla="*/ 35 w 91"/>
                <a:gd name="T33" fmla="*/ 63 h 95"/>
                <a:gd name="T34" fmla="*/ 41 w 91"/>
                <a:gd name="T35" fmla="*/ 64 h 95"/>
                <a:gd name="T36" fmla="*/ 46 w 91"/>
                <a:gd name="T37" fmla="*/ 70 h 95"/>
                <a:gd name="T38" fmla="*/ 47 w 91"/>
                <a:gd name="T39" fmla="*/ 78 h 95"/>
                <a:gd name="T40" fmla="*/ 53 w 91"/>
                <a:gd name="T41" fmla="*/ 82 h 95"/>
                <a:gd name="T42" fmla="*/ 60 w 91"/>
                <a:gd name="T43" fmla="*/ 84 h 95"/>
                <a:gd name="T44" fmla="*/ 66 w 91"/>
                <a:gd name="T45" fmla="*/ 87 h 95"/>
                <a:gd name="T46" fmla="*/ 76 w 91"/>
                <a:gd name="T47" fmla="*/ 90 h 95"/>
                <a:gd name="T48" fmla="*/ 84 w 91"/>
                <a:gd name="T49" fmla="*/ 94 h 95"/>
                <a:gd name="T50" fmla="*/ 77 w 91"/>
                <a:gd name="T51" fmla="*/ 85 h 95"/>
                <a:gd name="T52" fmla="*/ 78 w 91"/>
                <a:gd name="T53" fmla="*/ 73 h 95"/>
                <a:gd name="T54" fmla="*/ 80 w 91"/>
                <a:gd name="T55" fmla="*/ 70 h 95"/>
                <a:gd name="T56" fmla="*/ 84 w 91"/>
                <a:gd name="T57" fmla="*/ 63 h 95"/>
                <a:gd name="T58" fmla="*/ 81 w 91"/>
                <a:gd name="T59" fmla="*/ 55 h 95"/>
                <a:gd name="T60" fmla="*/ 81 w 91"/>
                <a:gd name="T61" fmla="*/ 45 h 95"/>
                <a:gd name="T62" fmla="*/ 83 w 91"/>
                <a:gd name="T63" fmla="*/ 28 h 95"/>
                <a:gd name="T64" fmla="*/ 90 w 91"/>
                <a:gd name="T65" fmla="*/ 18 h 95"/>
                <a:gd name="T66" fmla="*/ 90 w 91"/>
                <a:gd name="T67" fmla="*/ 1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1" h="95">
                  <a:moveTo>
                    <a:pt x="90" y="15"/>
                  </a:moveTo>
                  <a:cubicBezTo>
                    <a:pt x="89" y="14"/>
                    <a:pt x="89" y="12"/>
                    <a:pt x="89" y="10"/>
                  </a:cubicBezTo>
                  <a:cubicBezTo>
                    <a:pt x="89" y="9"/>
                    <a:pt x="87" y="8"/>
                    <a:pt x="86" y="7"/>
                  </a:cubicBezTo>
                  <a:cubicBezTo>
                    <a:pt x="86" y="6"/>
                    <a:pt x="84" y="4"/>
                    <a:pt x="83" y="4"/>
                  </a:cubicBezTo>
                  <a:cubicBezTo>
                    <a:pt x="82" y="4"/>
                    <a:pt x="82" y="6"/>
                    <a:pt x="80" y="5"/>
                  </a:cubicBezTo>
                  <a:cubicBezTo>
                    <a:pt x="78" y="4"/>
                    <a:pt x="79" y="5"/>
                    <a:pt x="77" y="6"/>
                  </a:cubicBezTo>
                  <a:cubicBezTo>
                    <a:pt x="77" y="6"/>
                    <a:pt x="75" y="5"/>
                    <a:pt x="75" y="4"/>
                  </a:cubicBezTo>
                  <a:cubicBezTo>
                    <a:pt x="74" y="3"/>
                    <a:pt x="73" y="2"/>
                    <a:pt x="72" y="1"/>
                  </a:cubicBezTo>
                  <a:cubicBezTo>
                    <a:pt x="71" y="0"/>
                    <a:pt x="70" y="2"/>
                    <a:pt x="69" y="2"/>
                  </a:cubicBezTo>
                  <a:cubicBezTo>
                    <a:pt x="68" y="3"/>
                    <a:pt x="66" y="2"/>
                    <a:pt x="65" y="1"/>
                  </a:cubicBezTo>
                  <a:cubicBezTo>
                    <a:pt x="63" y="0"/>
                    <a:pt x="63" y="1"/>
                    <a:pt x="61" y="2"/>
                  </a:cubicBezTo>
                  <a:cubicBezTo>
                    <a:pt x="60" y="3"/>
                    <a:pt x="58" y="2"/>
                    <a:pt x="57" y="2"/>
                  </a:cubicBezTo>
                  <a:cubicBezTo>
                    <a:pt x="56" y="3"/>
                    <a:pt x="53" y="3"/>
                    <a:pt x="52" y="3"/>
                  </a:cubicBezTo>
                  <a:cubicBezTo>
                    <a:pt x="49" y="1"/>
                    <a:pt x="51" y="6"/>
                    <a:pt x="48" y="6"/>
                  </a:cubicBezTo>
                  <a:cubicBezTo>
                    <a:pt x="46" y="7"/>
                    <a:pt x="42" y="6"/>
                    <a:pt x="40" y="5"/>
                  </a:cubicBezTo>
                  <a:cubicBezTo>
                    <a:pt x="38" y="4"/>
                    <a:pt x="37" y="2"/>
                    <a:pt x="35" y="2"/>
                  </a:cubicBezTo>
                  <a:cubicBezTo>
                    <a:pt x="34" y="1"/>
                    <a:pt x="32" y="3"/>
                    <a:pt x="31" y="4"/>
                  </a:cubicBezTo>
                  <a:cubicBezTo>
                    <a:pt x="29" y="6"/>
                    <a:pt x="31" y="9"/>
                    <a:pt x="30" y="12"/>
                  </a:cubicBezTo>
                  <a:cubicBezTo>
                    <a:pt x="27" y="17"/>
                    <a:pt x="27" y="23"/>
                    <a:pt x="24" y="27"/>
                  </a:cubicBezTo>
                  <a:cubicBezTo>
                    <a:pt x="22" y="30"/>
                    <a:pt x="21" y="32"/>
                    <a:pt x="19" y="35"/>
                  </a:cubicBezTo>
                  <a:cubicBezTo>
                    <a:pt x="18" y="37"/>
                    <a:pt x="18" y="39"/>
                    <a:pt x="18" y="41"/>
                  </a:cubicBezTo>
                  <a:cubicBezTo>
                    <a:pt x="18" y="44"/>
                    <a:pt x="19" y="46"/>
                    <a:pt x="17" y="48"/>
                  </a:cubicBezTo>
                  <a:cubicBezTo>
                    <a:pt x="16" y="48"/>
                    <a:pt x="11" y="51"/>
                    <a:pt x="11" y="51"/>
                  </a:cubicBezTo>
                  <a:cubicBezTo>
                    <a:pt x="10" y="51"/>
                    <a:pt x="12" y="48"/>
                    <a:pt x="10" y="49"/>
                  </a:cubicBezTo>
                  <a:cubicBezTo>
                    <a:pt x="7" y="51"/>
                    <a:pt x="7" y="53"/>
                    <a:pt x="5" y="50"/>
                  </a:cubicBezTo>
                  <a:cubicBezTo>
                    <a:pt x="4" y="51"/>
                    <a:pt x="2" y="53"/>
                    <a:pt x="2" y="55"/>
                  </a:cubicBezTo>
                  <a:cubicBezTo>
                    <a:pt x="2" y="55"/>
                    <a:pt x="2" y="56"/>
                    <a:pt x="1" y="56"/>
                  </a:cubicBezTo>
                  <a:cubicBezTo>
                    <a:pt x="0" y="57"/>
                    <a:pt x="1" y="58"/>
                    <a:pt x="1" y="59"/>
                  </a:cubicBezTo>
                  <a:cubicBezTo>
                    <a:pt x="5" y="56"/>
                    <a:pt x="8" y="57"/>
                    <a:pt x="13" y="57"/>
                  </a:cubicBezTo>
                  <a:cubicBezTo>
                    <a:pt x="15" y="57"/>
                    <a:pt x="16" y="57"/>
                    <a:pt x="18" y="57"/>
                  </a:cubicBezTo>
                  <a:cubicBezTo>
                    <a:pt x="20" y="57"/>
                    <a:pt x="21" y="60"/>
                    <a:pt x="22" y="62"/>
                  </a:cubicBezTo>
                  <a:cubicBezTo>
                    <a:pt x="23" y="64"/>
                    <a:pt x="24" y="67"/>
                    <a:pt x="26" y="68"/>
                  </a:cubicBezTo>
                  <a:cubicBezTo>
                    <a:pt x="27" y="69"/>
                    <a:pt x="31" y="68"/>
                    <a:pt x="33" y="67"/>
                  </a:cubicBezTo>
                  <a:cubicBezTo>
                    <a:pt x="34" y="67"/>
                    <a:pt x="34" y="64"/>
                    <a:pt x="35" y="63"/>
                  </a:cubicBezTo>
                  <a:cubicBezTo>
                    <a:pt x="35" y="61"/>
                    <a:pt x="38" y="62"/>
                    <a:pt x="39" y="62"/>
                  </a:cubicBezTo>
                  <a:cubicBezTo>
                    <a:pt x="39" y="64"/>
                    <a:pt x="39" y="64"/>
                    <a:pt x="41" y="64"/>
                  </a:cubicBezTo>
                  <a:cubicBezTo>
                    <a:pt x="42" y="64"/>
                    <a:pt x="45" y="63"/>
                    <a:pt x="45" y="65"/>
                  </a:cubicBezTo>
                  <a:cubicBezTo>
                    <a:pt x="45" y="67"/>
                    <a:pt x="46" y="68"/>
                    <a:pt x="46" y="70"/>
                  </a:cubicBezTo>
                  <a:cubicBezTo>
                    <a:pt x="46" y="71"/>
                    <a:pt x="46" y="72"/>
                    <a:pt x="45" y="74"/>
                  </a:cubicBezTo>
                  <a:cubicBezTo>
                    <a:pt x="45" y="75"/>
                    <a:pt x="46" y="77"/>
                    <a:pt x="47" y="78"/>
                  </a:cubicBezTo>
                  <a:cubicBezTo>
                    <a:pt x="48" y="79"/>
                    <a:pt x="47" y="81"/>
                    <a:pt x="47" y="82"/>
                  </a:cubicBezTo>
                  <a:cubicBezTo>
                    <a:pt x="47" y="85"/>
                    <a:pt x="52" y="82"/>
                    <a:pt x="53" y="82"/>
                  </a:cubicBezTo>
                  <a:cubicBezTo>
                    <a:pt x="55" y="82"/>
                    <a:pt x="56" y="82"/>
                    <a:pt x="57" y="83"/>
                  </a:cubicBezTo>
                  <a:cubicBezTo>
                    <a:pt x="59" y="85"/>
                    <a:pt x="58" y="84"/>
                    <a:pt x="60" y="84"/>
                  </a:cubicBezTo>
                  <a:cubicBezTo>
                    <a:pt x="62" y="84"/>
                    <a:pt x="62" y="85"/>
                    <a:pt x="63" y="86"/>
                  </a:cubicBezTo>
                  <a:cubicBezTo>
                    <a:pt x="64" y="86"/>
                    <a:pt x="65" y="87"/>
                    <a:pt x="66" y="87"/>
                  </a:cubicBezTo>
                  <a:cubicBezTo>
                    <a:pt x="69" y="88"/>
                    <a:pt x="70" y="88"/>
                    <a:pt x="71" y="85"/>
                  </a:cubicBezTo>
                  <a:cubicBezTo>
                    <a:pt x="72" y="88"/>
                    <a:pt x="73" y="89"/>
                    <a:pt x="76" y="90"/>
                  </a:cubicBezTo>
                  <a:cubicBezTo>
                    <a:pt x="78" y="91"/>
                    <a:pt x="78" y="94"/>
                    <a:pt x="80" y="95"/>
                  </a:cubicBezTo>
                  <a:cubicBezTo>
                    <a:pt x="80" y="95"/>
                    <a:pt x="84" y="94"/>
                    <a:pt x="84" y="94"/>
                  </a:cubicBezTo>
                  <a:cubicBezTo>
                    <a:pt x="84" y="92"/>
                    <a:pt x="85" y="88"/>
                    <a:pt x="83" y="89"/>
                  </a:cubicBezTo>
                  <a:cubicBezTo>
                    <a:pt x="80" y="90"/>
                    <a:pt x="78" y="88"/>
                    <a:pt x="77" y="85"/>
                  </a:cubicBezTo>
                  <a:cubicBezTo>
                    <a:pt x="77" y="83"/>
                    <a:pt x="79" y="80"/>
                    <a:pt x="78" y="77"/>
                  </a:cubicBezTo>
                  <a:cubicBezTo>
                    <a:pt x="78" y="76"/>
                    <a:pt x="77" y="74"/>
                    <a:pt x="78" y="73"/>
                  </a:cubicBezTo>
                  <a:cubicBezTo>
                    <a:pt x="78" y="73"/>
                    <a:pt x="78" y="72"/>
                    <a:pt x="79" y="72"/>
                  </a:cubicBezTo>
                  <a:cubicBezTo>
                    <a:pt x="80" y="72"/>
                    <a:pt x="79" y="70"/>
                    <a:pt x="80" y="70"/>
                  </a:cubicBezTo>
                  <a:cubicBezTo>
                    <a:pt x="81" y="68"/>
                    <a:pt x="86" y="68"/>
                    <a:pt x="87" y="68"/>
                  </a:cubicBezTo>
                  <a:cubicBezTo>
                    <a:pt x="85" y="67"/>
                    <a:pt x="86" y="64"/>
                    <a:pt x="84" y="63"/>
                  </a:cubicBezTo>
                  <a:cubicBezTo>
                    <a:pt x="83" y="62"/>
                    <a:pt x="82" y="61"/>
                    <a:pt x="82" y="60"/>
                  </a:cubicBezTo>
                  <a:cubicBezTo>
                    <a:pt x="82" y="58"/>
                    <a:pt x="82" y="56"/>
                    <a:pt x="81" y="55"/>
                  </a:cubicBezTo>
                  <a:cubicBezTo>
                    <a:pt x="81" y="53"/>
                    <a:pt x="80" y="52"/>
                    <a:pt x="80" y="50"/>
                  </a:cubicBezTo>
                  <a:cubicBezTo>
                    <a:pt x="80" y="49"/>
                    <a:pt x="80" y="44"/>
                    <a:pt x="81" y="45"/>
                  </a:cubicBezTo>
                  <a:cubicBezTo>
                    <a:pt x="80" y="41"/>
                    <a:pt x="80" y="39"/>
                    <a:pt x="82" y="35"/>
                  </a:cubicBezTo>
                  <a:cubicBezTo>
                    <a:pt x="83" y="32"/>
                    <a:pt x="83" y="31"/>
                    <a:pt x="83" y="28"/>
                  </a:cubicBezTo>
                  <a:cubicBezTo>
                    <a:pt x="83" y="25"/>
                    <a:pt x="85" y="23"/>
                    <a:pt x="87" y="21"/>
                  </a:cubicBezTo>
                  <a:cubicBezTo>
                    <a:pt x="88" y="20"/>
                    <a:pt x="89" y="19"/>
                    <a:pt x="90" y="18"/>
                  </a:cubicBezTo>
                  <a:cubicBezTo>
                    <a:pt x="91" y="17"/>
                    <a:pt x="91" y="17"/>
                    <a:pt x="90" y="15"/>
                  </a:cubicBezTo>
                  <a:cubicBezTo>
                    <a:pt x="89" y="15"/>
                    <a:pt x="91" y="16"/>
                    <a:pt x="90" y="1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0" name="Freeform 734">
              <a:extLst>
                <a:ext uri="{FF2B5EF4-FFF2-40B4-BE49-F238E27FC236}">
                  <a16:creationId xmlns:a16="http://schemas.microsoft.com/office/drawing/2014/main" id="{BDB93671-4336-4BB0-A373-3AFE51A53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8762" y="4653515"/>
              <a:ext cx="262808" cy="294664"/>
            </a:xfrm>
            <a:custGeom>
              <a:avLst/>
              <a:gdLst>
                <a:gd name="T0" fmla="*/ 51 w 56"/>
                <a:gd name="T1" fmla="*/ 27 h 63"/>
                <a:gd name="T2" fmla="*/ 48 w 56"/>
                <a:gd name="T3" fmla="*/ 26 h 63"/>
                <a:gd name="T4" fmla="*/ 47 w 56"/>
                <a:gd name="T5" fmla="*/ 21 h 63"/>
                <a:gd name="T6" fmla="*/ 46 w 56"/>
                <a:gd name="T7" fmla="*/ 12 h 63"/>
                <a:gd name="T8" fmla="*/ 46 w 56"/>
                <a:gd name="T9" fmla="*/ 8 h 63"/>
                <a:gd name="T10" fmla="*/ 43 w 56"/>
                <a:gd name="T11" fmla="*/ 8 h 63"/>
                <a:gd name="T12" fmla="*/ 40 w 56"/>
                <a:gd name="T13" fmla="*/ 6 h 63"/>
                <a:gd name="T14" fmla="*/ 35 w 56"/>
                <a:gd name="T15" fmla="*/ 8 h 63"/>
                <a:gd name="T16" fmla="*/ 34 w 56"/>
                <a:gd name="T17" fmla="*/ 11 h 63"/>
                <a:gd name="T18" fmla="*/ 29 w 56"/>
                <a:gd name="T19" fmla="*/ 12 h 63"/>
                <a:gd name="T20" fmla="*/ 18 w 56"/>
                <a:gd name="T21" fmla="*/ 1 h 63"/>
                <a:gd name="T22" fmla="*/ 3 w 56"/>
                <a:gd name="T23" fmla="*/ 2 h 63"/>
                <a:gd name="T24" fmla="*/ 6 w 56"/>
                <a:gd name="T25" fmla="*/ 12 h 63"/>
                <a:gd name="T26" fmla="*/ 6 w 56"/>
                <a:gd name="T27" fmla="*/ 16 h 63"/>
                <a:gd name="T28" fmla="*/ 6 w 56"/>
                <a:gd name="T29" fmla="*/ 20 h 63"/>
                <a:gd name="T30" fmla="*/ 8 w 56"/>
                <a:gd name="T31" fmla="*/ 33 h 63"/>
                <a:gd name="T32" fmla="*/ 3 w 56"/>
                <a:gd name="T33" fmla="*/ 41 h 63"/>
                <a:gd name="T34" fmla="*/ 0 w 56"/>
                <a:gd name="T35" fmla="*/ 50 h 63"/>
                <a:gd name="T36" fmla="*/ 0 w 56"/>
                <a:gd name="T37" fmla="*/ 55 h 63"/>
                <a:gd name="T38" fmla="*/ 0 w 56"/>
                <a:gd name="T39" fmla="*/ 59 h 63"/>
                <a:gd name="T40" fmla="*/ 3 w 56"/>
                <a:gd name="T41" fmla="*/ 59 h 63"/>
                <a:gd name="T42" fmla="*/ 8 w 56"/>
                <a:gd name="T43" fmla="*/ 58 h 63"/>
                <a:gd name="T44" fmla="*/ 9 w 56"/>
                <a:gd name="T45" fmla="*/ 59 h 63"/>
                <a:gd name="T46" fmla="*/ 16 w 56"/>
                <a:gd name="T47" fmla="*/ 59 h 63"/>
                <a:gd name="T48" fmla="*/ 25 w 56"/>
                <a:gd name="T49" fmla="*/ 59 h 63"/>
                <a:gd name="T50" fmla="*/ 30 w 56"/>
                <a:gd name="T51" fmla="*/ 59 h 63"/>
                <a:gd name="T52" fmla="*/ 39 w 56"/>
                <a:gd name="T53" fmla="*/ 62 h 63"/>
                <a:gd name="T54" fmla="*/ 53 w 56"/>
                <a:gd name="T55" fmla="*/ 60 h 63"/>
                <a:gd name="T56" fmla="*/ 46 w 56"/>
                <a:gd name="T57" fmla="*/ 51 h 63"/>
                <a:gd name="T58" fmla="*/ 46 w 56"/>
                <a:gd name="T59" fmla="*/ 37 h 63"/>
                <a:gd name="T60" fmla="*/ 56 w 56"/>
                <a:gd name="T61" fmla="*/ 35 h 63"/>
                <a:gd name="T62" fmla="*/ 56 w 56"/>
                <a:gd name="T63" fmla="*/ 27 h 63"/>
                <a:gd name="T64" fmla="*/ 51 w 56"/>
                <a:gd name="T65" fmla="*/ 2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63">
                  <a:moveTo>
                    <a:pt x="51" y="27"/>
                  </a:moveTo>
                  <a:cubicBezTo>
                    <a:pt x="49" y="27"/>
                    <a:pt x="48" y="28"/>
                    <a:pt x="48" y="26"/>
                  </a:cubicBezTo>
                  <a:cubicBezTo>
                    <a:pt x="48" y="24"/>
                    <a:pt x="48" y="23"/>
                    <a:pt x="47" y="21"/>
                  </a:cubicBezTo>
                  <a:cubicBezTo>
                    <a:pt x="45" y="18"/>
                    <a:pt x="48" y="15"/>
                    <a:pt x="46" y="12"/>
                  </a:cubicBezTo>
                  <a:cubicBezTo>
                    <a:pt x="46" y="11"/>
                    <a:pt x="46" y="8"/>
                    <a:pt x="46" y="8"/>
                  </a:cubicBezTo>
                  <a:cubicBezTo>
                    <a:pt x="46" y="8"/>
                    <a:pt x="43" y="8"/>
                    <a:pt x="43" y="8"/>
                  </a:cubicBezTo>
                  <a:cubicBezTo>
                    <a:pt x="40" y="8"/>
                    <a:pt x="40" y="9"/>
                    <a:pt x="40" y="6"/>
                  </a:cubicBezTo>
                  <a:cubicBezTo>
                    <a:pt x="37" y="6"/>
                    <a:pt x="36" y="5"/>
                    <a:pt x="35" y="8"/>
                  </a:cubicBezTo>
                  <a:cubicBezTo>
                    <a:pt x="35" y="8"/>
                    <a:pt x="35" y="11"/>
                    <a:pt x="34" y="11"/>
                  </a:cubicBezTo>
                  <a:cubicBezTo>
                    <a:pt x="33" y="12"/>
                    <a:pt x="31" y="12"/>
                    <a:pt x="29" y="12"/>
                  </a:cubicBezTo>
                  <a:cubicBezTo>
                    <a:pt x="22" y="13"/>
                    <a:pt x="24" y="1"/>
                    <a:pt x="18" y="1"/>
                  </a:cubicBezTo>
                  <a:cubicBezTo>
                    <a:pt x="13" y="1"/>
                    <a:pt x="7" y="0"/>
                    <a:pt x="3" y="2"/>
                  </a:cubicBezTo>
                  <a:cubicBezTo>
                    <a:pt x="1" y="4"/>
                    <a:pt x="6" y="10"/>
                    <a:pt x="6" y="12"/>
                  </a:cubicBezTo>
                  <a:cubicBezTo>
                    <a:pt x="7" y="13"/>
                    <a:pt x="7" y="15"/>
                    <a:pt x="6" y="16"/>
                  </a:cubicBezTo>
                  <a:cubicBezTo>
                    <a:pt x="4" y="17"/>
                    <a:pt x="6" y="19"/>
                    <a:pt x="6" y="20"/>
                  </a:cubicBezTo>
                  <a:cubicBezTo>
                    <a:pt x="9" y="24"/>
                    <a:pt x="11" y="29"/>
                    <a:pt x="8" y="33"/>
                  </a:cubicBezTo>
                  <a:cubicBezTo>
                    <a:pt x="6" y="36"/>
                    <a:pt x="4" y="38"/>
                    <a:pt x="3" y="41"/>
                  </a:cubicBezTo>
                  <a:cubicBezTo>
                    <a:pt x="2" y="44"/>
                    <a:pt x="1" y="47"/>
                    <a:pt x="0" y="50"/>
                  </a:cubicBezTo>
                  <a:cubicBezTo>
                    <a:pt x="0" y="52"/>
                    <a:pt x="0" y="54"/>
                    <a:pt x="0" y="55"/>
                  </a:cubicBezTo>
                  <a:cubicBezTo>
                    <a:pt x="0" y="56"/>
                    <a:pt x="0" y="58"/>
                    <a:pt x="0" y="59"/>
                  </a:cubicBezTo>
                  <a:cubicBezTo>
                    <a:pt x="1" y="59"/>
                    <a:pt x="2" y="59"/>
                    <a:pt x="3" y="59"/>
                  </a:cubicBezTo>
                  <a:cubicBezTo>
                    <a:pt x="5" y="59"/>
                    <a:pt x="5" y="56"/>
                    <a:pt x="8" y="58"/>
                  </a:cubicBezTo>
                  <a:cubicBezTo>
                    <a:pt x="8" y="58"/>
                    <a:pt x="9" y="59"/>
                    <a:pt x="9" y="59"/>
                  </a:cubicBezTo>
                  <a:cubicBezTo>
                    <a:pt x="12" y="59"/>
                    <a:pt x="14" y="59"/>
                    <a:pt x="16" y="59"/>
                  </a:cubicBezTo>
                  <a:cubicBezTo>
                    <a:pt x="19" y="59"/>
                    <a:pt x="22" y="59"/>
                    <a:pt x="25" y="59"/>
                  </a:cubicBezTo>
                  <a:cubicBezTo>
                    <a:pt x="26" y="59"/>
                    <a:pt x="29" y="59"/>
                    <a:pt x="30" y="59"/>
                  </a:cubicBezTo>
                  <a:cubicBezTo>
                    <a:pt x="32" y="63"/>
                    <a:pt x="36" y="62"/>
                    <a:pt x="39" y="62"/>
                  </a:cubicBezTo>
                  <a:cubicBezTo>
                    <a:pt x="44" y="62"/>
                    <a:pt x="48" y="61"/>
                    <a:pt x="53" y="60"/>
                  </a:cubicBezTo>
                  <a:cubicBezTo>
                    <a:pt x="50" y="57"/>
                    <a:pt x="46" y="55"/>
                    <a:pt x="46" y="51"/>
                  </a:cubicBezTo>
                  <a:cubicBezTo>
                    <a:pt x="46" y="46"/>
                    <a:pt x="46" y="41"/>
                    <a:pt x="46" y="37"/>
                  </a:cubicBezTo>
                  <a:cubicBezTo>
                    <a:pt x="46" y="36"/>
                    <a:pt x="56" y="38"/>
                    <a:pt x="56" y="35"/>
                  </a:cubicBezTo>
                  <a:cubicBezTo>
                    <a:pt x="56" y="33"/>
                    <a:pt x="56" y="30"/>
                    <a:pt x="56" y="27"/>
                  </a:cubicBezTo>
                  <a:cubicBezTo>
                    <a:pt x="56" y="24"/>
                    <a:pt x="53" y="27"/>
                    <a:pt x="51" y="2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1" name="Freeform 735">
              <a:extLst>
                <a:ext uri="{FF2B5EF4-FFF2-40B4-BE49-F238E27FC236}">
                  <a16:creationId xmlns:a16="http://schemas.microsoft.com/office/drawing/2014/main" id="{133B7770-0F1E-47C0-AFAE-2FB2EE87C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597" y="4933843"/>
              <a:ext cx="215025" cy="224582"/>
            </a:xfrm>
            <a:custGeom>
              <a:avLst/>
              <a:gdLst>
                <a:gd name="T0" fmla="*/ 25 w 46"/>
                <a:gd name="T1" fmla="*/ 2 h 48"/>
                <a:gd name="T2" fmla="*/ 21 w 46"/>
                <a:gd name="T3" fmla="*/ 3 h 48"/>
                <a:gd name="T4" fmla="*/ 18 w 46"/>
                <a:gd name="T5" fmla="*/ 4 h 48"/>
                <a:gd name="T6" fmla="*/ 6 w 46"/>
                <a:gd name="T7" fmla="*/ 4 h 48"/>
                <a:gd name="T8" fmla="*/ 6 w 46"/>
                <a:gd name="T9" fmla="*/ 18 h 48"/>
                <a:gd name="T10" fmla="*/ 6 w 46"/>
                <a:gd name="T11" fmla="*/ 23 h 48"/>
                <a:gd name="T12" fmla="*/ 1 w 46"/>
                <a:gd name="T13" fmla="*/ 24 h 48"/>
                <a:gd name="T14" fmla="*/ 1 w 46"/>
                <a:gd name="T15" fmla="*/ 31 h 48"/>
                <a:gd name="T16" fmla="*/ 1 w 46"/>
                <a:gd name="T17" fmla="*/ 38 h 48"/>
                <a:gd name="T18" fmla="*/ 4 w 46"/>
                <a:gd name="T19" fmla="*/ 47 h 48"/>
                <a:gd name="T20" fmla="*/ 8 w 46"/>
                <a:gd name="T21" fmla="*/ 48 h 48"/>
                <a:gd name="T22" fmla="*/ 13 w 46"/>
                <a:gd name="T23" fmla="*/ 44 h 48"/>
                <a:gd name="T24" fmla="*/ 19 w 46"/>
                <a:gd name="T25" fmla="*/ 41 h 48"/>
                <a:gd name="T26" fmla="*/ 29 w 46"/>
                <a:gd name="T27" fmla="*/ 39 h 48"/>
                <a:gd name="T28" fmla="*/ 31 w 46"/>
                <a:gd name="T29" fmla="*/ 37 h 48"/>
                <a:gd name="T30" fmla="*/ 34 w 46"/>
                <a:gd name="T31" fmla="*/ 34 h 48"/>
                <a:gd name="T32" fmla="*/ 43 w 46"/>
                <a:gd name="T33" fmla="*/ 26 h 48"/>
                <a:gd name="T34" fmla="*/ 44 w 46"/>
                <a:gd name="T35" fmla="*/ 22 h 48"/>
                <a:gd name="T36" fmla="*/ 40 w 46"/>
                <a:gd name="T37" fmla="*/ 21 h 48"/>
                <a:gd name="T38" fmla="*/ 38 w 46"/>
                <a:gd name="T39" fmla="*/ 17 h 48"/>
                <a:gd name="T40" fmla="*/ 39 w 46"/>
                <a:gd name="T41" fmla="*/ 15 h 48"/>
                <a:gd name="T42" fmla="*/ 36 w 46"/>
                <a:gd name="T43" fmla="*/ 14 h 48"/>
                <a:gd name="T44" fmla="*/ 36 w 46"/>
                <a:gd name="T45" fmla="*/ 13 h 48"/>
                <a:gd name="T46" fmla="*/ 34 w 46"/>
                <a:gd name="T47" fmla="*/ 12 h 48"/>
                <a:gd name="T48" fmla="*/ 30 w 46"/>
                <a:gd name="T49" fmla="*/ 7 h 48"/>
                <a:gd name="T50" fmla="*/ 25 w 46"/>
                <a:gd name="T51" fmla="*/ 2 h 48"/>
                <a:gd name="T52" fmla="*/ 25 w 46"/>
                <a:gd name="T53" fmla="*/ 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6" h="48">
                  <a:moveTo>
                    <a:pt x="25" y="2"/>
                  </a:moveTo>
                  <a:cubicBezTo>
                    <a:pt x="24" y="3"/>
                    <a:pt x="22" y="3"/>
                    <a:pt x="21" y="3"/>
                  </a:cubicBezTo>
                  <a:cubicBezTo>
                    <a:pt x="19" y="3"/>
                    <a:pt x="20" y="6"/>
                    <a:pt x="18" y="4"/>
                  </a:cubicBezTo>
                  <a:cubicBezTo>
                    <a:pt x="15" y="0"/>
                    <a:pt x="10" y="5"/>
                    <a:pt x="6" y="4"/>
                  </a:cubicBezTo>
                  <a:cubicBezTo>
                    <a:pt x="6" y="9"/>
                    <a:pt x="6" y="14"/>
                    <a:pt x="6" y="18"/>
                  </a:cubicBezTo>
                  <a:cubicBezTo>
                    <a:pt x="6" y="19"/>
                    <a:pt x="7" y="23"/>
                    <a:pt x="6" y="23"/>
                  </a:cubicBezTo>
                  <a:cubicBezTo>
                    <a:pt x="5" y="24"/>
                    <a:pt x="1" y="22"/>
                    <a:pt x="1" y="24"/>
                  </a:cubicBezTo>
                  <a:cubicBezTo>
                    <a:pt x="1" y="26"/>
                    <a:pt x="1" y="29"/>
                    <a:pt x="1" y="31"/>
                  </a:cubicBezTo>
                  <a:cubicBezTo>
                    <a:pt x="1" y="33"/>
                    <a:pt x="0" y="36"/>
                    <a:pt x="1" y="38"/>
                  </a:cubicBezTo>
                  <a:cubicBezTo>
                    <a:pt x="5" y="39"/>
                    <a:pt x="6" y="44"/>
                    <a:pt x="4" y="47"/>
                  </a:cubicBezTo>
                  <a:cubicBezTo>
                    <a:pt x="4" y="48"/>
                    <a:pt x="8" y="48"/>
                    <a:pt x="8" y="48"/>
                  </a:cubicBezTo>
                  <a:cubicBezTo>
                    <a:pt x="10" y="48"/>
                    <a:pt x="11" y="46"/>
                    <a:pt x="13" y="44"/>
                  </a:cubicBezTo>
                  <a:cubicBezTo>
                    <a:pt x="15" y="42"/>
                    <a:pt x="15" y="39"/>
                    <a:pt x="19" y="41"/>
                  </a:cubicBezTo>
                  <a:cubicBezTo>
                    <a:pt x="23" y="43"/>
                    <a:pt x="27" y="44"/>
                    <a:pt x="29" y="39"/>
                  </a:cubicBezTo>
                  <a:cubicBezTo>
                    <a:pt x="29" y="38"/>
                    <a:pt x="29" y="37"/>
                    <a:pt x="31" y="37"/>
                  </a:cubicBezTo>
                  <a:cubicBezTo>
                    <a:pt x="33" y="37"/>
                    <a:pt x="34" y="35"/>
                    <a:pt x="34" y="34"/>
                  </a:cubicBezTo>
                  <a:cubicBezTo>
                    <a:pt x="36" y="31"/>
                    <a:pt x="40" y="28"/>
                    <a:pt x="43" y="26"/>
                  </a:cubicBezTo>
                  <a:cubicBezTo>
                    <a:pt x="45" y="25"/>
                    <a:pt x="46" y="24"/>
                    <a:pt x="44" y="22"/>
                  </a:cubicBezTo>
                  <a:cubicBezTo>
                    <a:pt x="43" y="21"/>
                    <a:pt x="40" y="22"/>
                    <a:pt x="40" y="21"/>
                  </a:cubicBezTo>
                  <a:cubicBezTo>
                    <a:pt x="39" y="20"/>
                    <a:pt x="38" y="19"/>
                    <a:pt x="38" y="17"/>
                  </a:cubicBezTo>
                  <a:cubicBezTo>
                    <a:pt x="38" y="17"/>
                    <a:pt x="39" y="16"/>
                    <a:pt x="39" y="15"/>
                  </a:cubicBezTo>
                  <a:cubicBezTo>
                    <a:pt x="38" y="15"/>
                    <a:pt x="37" y="15"/>
                    <a:pt x="36" y="14"/>
                  </a:cubicBezTo>
                  <a:cubicBezTo>
                    <a:pt x="36" y="14"/>
                    <a:pt x="37" y="13"/>
                    <a:pt x="36" y="13"/>
                  </a:cubicBezTo>
                  <a:cubicBezTo>
                    <a:pt x="35" y="13"/>
                    <a:pt x="35" y="12"/>
                    <a:pt x="34" y="12"/>
                  </a:cubicBezTo>
                  <a:cubicBezTo>
                    <a:pt x="32" y="11"/>
                    <a:pt x="31" y="10"/>
                    <a:pt x="30" y="7"/>
                  </a:cubicBezTo>
                  <a:cubicBezTo>
                    <a:pt x="30" y="6"/>
                    <a:pt x="27" y="2"/>
                    <a:pt x="25" y="2"/>
                  </a:cubicBezTo>
                  <a:cubicBezTo>
                    <a:pt x="25" y="2"/>
                    <a:pt x="26" y="2"/>
                    <a:pt x="25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2" name="Freeform 736">
              <a:extLst>
                <a:ext uri="{FF2B5EF4-FFF2-40B4-BE49-F238E27FC236}">
                  <a16:creationId xmlns:a16="http://schemas.microsoft.com/office/drawing/2014/main" id="{1F2E27AF-32DD-409F-BFC1-C42450B41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3869" y="4887651"/>
              <a:ext cx="183169" cy="162463"/>
            </a:xfrm>
            <a:custGeom>
              <a:avLst/>
              <a:gdLst>
                <a:gd name="T0" fmla="*/ 39 w 39"/>
                <a:gd name="T1" fmla="*/ 22 h 35"/>
                <a:gd name="T2" fmla="*/ 38 w 39"/>
                <a:gd name="T3" fmla="*/ 18 h 35"/>
                <a:gd name="T4" fmla="*/ 39 w 39"/>
                <a:gd name="T5" fmla="*/ 14 h 35"/>
                <a:gd name="T6" fmla="*/ 38 w 39"/>
                <a:gd name="T7" fmla="*/ 7 h 35"/>
                <a:gd name="T8" fmla="*/ 27 w 39"/>
                <a:gd name="T9" fmla="*/ 2 h 35"/>
                <a:gd name="T10" fmla="*/ 24 w 39"/>
                <a:gd name="T11" fmla="*/ 0 h 35"/>
                <a:gd name="T12" fmla="*/ 19 w 39"/>
                <a:gd name="T13" fmla="*/ 3 h 35"/>
                <a:gd name="T14" fmla="*/ 13 w 39"/>
                <a:gd name="T15" fmla="*/ 7 h 35"/>
                <a:gd name="T16" fmla="*/ 9 w 39"/>
                <a:gd name="T17" fmla="*/ 12 h 35"/>
                <a:gd name="T18" fmla="*/ 2 w 39"/>
                <a:gd name="T19" fmla="*/ 12 h 35"/>
                <a:gd name="T20" fmla="*/ 5 w 39"/>
                <a:gd name="T21" fmla="*/ 16 h 35"/>
                <a:gd name="T22" fmla="*/ 8 w 39"/>
                <a:gd name="T23" fmla="*/ 21 h 35"/>
                <a:gd name="T24" fmla="*/ 11 w 39"/>
                <a:gd name="T25" fmla="*/ 23 h 35"/>
                <a:gd name="T26" fmla="*/ 11 w 39"/>
                <a:gd name="T27" fmla="*/ 24 h 35"/>
                <a:gd name="T28" fmla="*/ 14 w 39"/>
                <a:gd name="T29" fmla="*/ 25 h 35"/>
                <a:gd name="T30" fmla="*/ 13 w 39"/>
                <a:gd name="T31" fmla="*/ 28 h 35"/>
                <a:gd name="T32" fmla="*/ 15 w 39"/>
                <a:gd name="T33" fmla="*/ 31 h 35"/>
                <a:gd name="T34" fmla="*/ 20 w 39"/>
                <a:gd name="T35" fmla="*/ 34 h 35"/>
                <a:gd name="T36" fmla="*/ 25 w 39"/>
                <a:gd name="T37" fmla="*/ 35 h 35"/>
                <a:gd name="T38" fmla="*/ 27 w 39"/>
                <a:gd name="T39" fmla="*/ 35 h 35"/>
                <a:gd name="T40" fmla="*/ 34 w 39"/>
                <a:gd name="T41" fmla="*/ 31 h 35"/>
                <a:gd name="T42" fmla="*/ 36 w 39"/>
                <a:gd name="T43" fmla="*/ 27 h 35"/>
                <a:gd name="T44" fmla="*/ 39 w 39"/>
                <a:gd name="T45" fmla="*/ 2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9" h="35">
                  <a:moveTo>
                    <a:pt x="39" y="22"/>
                  </a:moveTo>
                  <a:cubicBezTo>
                    <a:pt x="39" y="21"/>
                    <a:pt x="38" y="19"/>
                    <a:pt x="38" y="18"/>
                  </a:cubicBezTo>
                  <a:cubicBezTo>
                    <a:pt x="38" y="16"/>
                    <a:pt x="39" y="15"/>
                    <a:pt x="39" y="14"/>
                  </a:cubicBezTo>
                  <a:cubicBezTo>
                    <a:pt x="39" y="11"/>
                    <a:pt x="39" y="9"/>
                    <a:pt x="38" y="7"/>
                  </a:cubicBezTo>
                  <a:cubicBezTo>
                    <a:pt x="38" y="4"/>
                    <a:pt x="29" y="2"/>
                    <a:pt x="27" y="2"/>
                  </a:cubicBezTo>
                  <a:cubicBezTo>
                    <a:pt x="27" y="0"/>
                    <a:pt x="27" y="0"/>
                    <a:pt x="24" y="0"/>
                  </a:cubicBezTo>
                  <a:cubicBezTo>
                    <a:pt x="21" y="0"/>
                    <a:pt x="21" y="1"/>
                    <a:pt x="19" y="3"/>
                  </a:cubicBezTo>
                  <a:cubicBezTo>
                    <a:pt x="18" y="5"/>
                    <a:pt x="15" y="6"/>
                    <a:pt x="13" y="7"/>
                  </a:cubicBezTo>
                  <a:cubicBezTo>
                    <a:pt x="12" y="9"/>
                    <a:pt x="11" y="12"/>
                    <a:pt x="9" y="12"/>
                  </a:cubicBezTo>
                  <a:cubicBezTo>
                    <a:pt x="7" y="12"/>
                    <a:pt x="5" y="11"/>
                    <a:pt x="2" y="12"/>
                  </a:cubicBezTo>
                  <a:cubicBezTo>
                    <a:pt x="0" y="13"/>
                    <a:pt x="4" y="15"/>
                    <a:pt x="5" y="16"/>
                  </a:cubicBezTo>
                  <a:cubicBezTo>
                    <a:pt x="6" y="18"/>
                    <a:pt x="6" y="20"/>
                    <a:pt x="8" y="21"/>
                  </a:cubicBezTo>
                  <a:cubicBezTo>
                    <a:pt x="9" y="22"/>
                    <a:pt x="10" y="23"/>
                    <a:pt x="11" y="23"/>
                  </a:cubicBezTo>
                  <a:cubicBezTo>
                    <a:pt x="12" y="23"/>
                    <a:pt x="11" y="24"/>
                    <a:pt x="11" y="24"/>
                  </a:cubicBezTo>
                  <a:cubicBezTo>
                    <a:pt x="12" y="24"/>
                    <a:pt x="13" y="25"/>
                    <a:pt x="14" y="25"/>
                  </a:cubicBezTo>
                  <a:cubicBezTo>
                    <a:pt x="14" y="26"/>
                    <a:pt x="13" y="27"/>
                    <a:pt x="13" y="28"/>
                  </a:cubicBezTo>
                  <a:cubicBezTo>
                    <a:pt x="13" y="29"/>
                    <a:pt x="14" y="31"/>
                    <a:pt x="15" y="31"/>
                  </a:cubicBezTo>
                  <a:cubicBezTo>
                    <a:pt x="18" y="31"/>
                    <a:pt x="19" y="31"/>
                    <a:pt x="20" y="34"/>
                  </a:cubicBezTo>
                  <a:cubicBezTo>
                    <a:pt x="21" y="35"/>
                    <a:pt x="23" y="34"/>
                    <a:pt x="25" y="35"/>
                  </a:cubicBezTo>
                  <a:cubicBezTo>
                    <a:pt x="26" y="35"/>
                    <a:pt x="26" y="35"/>
                    <a:pt x="27" y="35"/>
                  </a:cubicBezTo>
                  <a:cubicBezTo>
                    <a:pt x="31" y="35"/>
                    <a:pt x="32" y="34"/>
                    <a:pt x="34" y="31"/>
                  </a:cubicBezTo>
                  <a:cubicBezTo>
                    <a:pt x="35" y="30"/>
                    <a:pt x="36" y="28"/>
                    <a:pt x="36" y="27"/>
                  </a:cubicBezTo>
                  <a:cubicBezTo>
                    <a:pt x="37" y="25"/>
                    <a:pt x="39" y="24"/>
                    <a:pt x="39" y="2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3" name="Freeform 737">
              <a:extLst>
                <a:ext uri="{FF2B5EF4-FFF2-40B4-BE49-F238E27FC236}">
                  <a16:creationId xmlns:a16="http://schemas.microsoft.com/office/drawing/2014/main" id="{78FC7E58-A828-4FB6-9DE3-486A40AD4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512" y="5129753"/>
              <a:ext cx="46190" cy="52562"/>
            </a:xfrm>
            <a:custGeom>
              <a:avLst/>
              <a:gdLst>
                <a:gd name="T0" fmla="*/ 5 w 10"/>
                <a:gd name="T1" fmla="*/ 1 h 11"/>
                <a:gd name="T2" fmla="*/ 7 w 10"/>
                <a:gd name="T3" fmla="*/ 9 h 11"/>
                <a:gd name="T4" fmla="*/ 5 w 10"/>
                <a:gd name="T5" fmla="*/ 1 h 11"/>
                <a:gd name="T6" fmla="*/ 5 w 10"/>
                <a:gd name="T7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1">
                  <a:moveTo>
                    <a:pt x="5" y="1"/>
                  </a:moveTo>
                  <a:cubicBezTo>
                    <a:pt x="0" y="2"/>
                    <a:pt x="3" y="11"/>
                    <a:pt x="7" y="9"/>
                  </a:cubicBezTo>
                  <a:cubicBezTo>
                    <a:pt x="10" y="8"/>
                    <a:pt x="9" y="0"/>
                    <a:pt x="5" y="1"/>
                  </a:cubicBezTo>
                  <a:cubicBezTo>
                    <a:pt x="3" y="1"/>
                    <a:pt x="6" y="1"/>
                    <a:pt x="5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4" name="Freeform 738">
              <a:extLst>
                <a:ext uri="{FF2B5EF4-FFF2-40B4-BE49-F238E27FC236}">
                  <a16:creationId xmlns:a16="http://schemas.microsoft.com/office/drawing/2014/main" id="{0F5878EC-2F7D-40EF-9C85-EEC30381B1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2737" y="5045337"/>
              <a:ext cx="369523" cy="323332"/>
            </a:xfrm>
            <a:custGeom>
              <a:avLst/>
              <a:gdLst>
                <a:gd name="T0" fmla="*/ 74 w 79"/>
                <a:gd name="T1" fmla="*/ 27 h 69"/>
                <a:gd name="T2" fmla="*/ 69 w 79"/>
                <a:gd name="T3" fmla="*/ 22 h 69"/>
                <a:gd name="T4" fmla="*/ 72 w 79"/>
                <a:gd name="T5" fmla="*/ 19 h 69"/>
                <a:gd name="T6" fmla="*/ 75 w 79"/>
                <a:gd name="T7" fmla="*/ 20 h 69"/>
                <a:gd name="T8" fmla="*/ 75 w 79"/>
                <a:gd name="T9" fmla="*/ 11 h 69"/>
                <a:gd name="T10" fmla="*/ 73 w 79"/>
                <a:gd name="T11" fmla="*/ 7 h 69"/>
                <a:gd name="T12" fmla="*/ 72 w 79"/>
                <a:gd name="T13" fmla="*/ 1 h 69"/>
                <a:gd name="T14" fmla="*/ 66 w 79"/>
                <a:gd name="T15" fmla="*/ 1 h 69"/>
                <a:gd name="T16" fmla="*/ 60 w 79"/>
                <a:gd name="T17" fmla="*/ 2 h 69"/>
                <a:gd name="T18" fmla="*/ 55 w 79"/>
                <a:gd name="T19" fmla="*/ 5 h 69"/>
                <a:gd name="T20" fmla="*/ 51 w 79"/>
                <a:gd name="T21" fmla="*/ 8 h 69"/>
                <a:gd name="T22" fmla="*/ 49 w 79"/>
                <a:gd name="T23" fmla="*/ 12 h 69"/>
                <a:gd name="T24" fmla="*/ 45 w 79"/>
                <a:gd name="T25" fmla="*/ 14 h 69"/>
                <a:gd name="T26" fmla="*/ 44 w 79"/>
                <a:gd name="T27" fmla="*/ 17 h 69"/>
                <a:gd name="T28" fmla="*/ 34 w 79"/>
                <a:gd name="T29" fmla="*/ 17 h 69"/>
                <a:gd name="T30" fmla="*/ 28 w 79"/>
                <a:gd name="T31" fmla="*/ 21 h 69"/>
                <a:gd name="T32" fmla="*/ 24 w 79"/>
                <a:gd name="T33" fmla="*/ 24 h 69"/>
                <a:gd name="T34" fmla="*/ 20 w 79"/>
                <a:gd name="T35" fmla="*/ 23 h 69"/>
                <a:gd name="T36" fmla="*/ 17 w 79"/>
                <a:gd name="T37" fmla="*/ 14 h 69"/>
                <a:gd name="T38" fmla="*/ 17 w 79"/>
                <a:gd name="T39" fmla="*/ 29 h 69"/>
                <a:gd name="T40" fmla="*/ 17 w 79"/>
                <a:gd name="T41" fmla="*/ 33 h 69"/>
                <a:gd name="T42" fmla="*/ 9 w 79"/>
                <a:gd name="T43" fmla="*/ 35 h 69"/>
                <a:gd name="T44" fmla="*/ 6 w 79"/>
                <a:gd name="T45" fmla="*/ 34 h 69"/>
                <a:gd name="T46" fmla="*/ 2 w 79"/>
                <a:gd name="T47" fmla="*/ 33 h 69"/>
                <a:gd name="T48" fmla="*/ 3 w 79"/>
                <a:gd name="T49" fmla="*/ 40 h 69"/>
                <a:gd name="T50" fmla="*/ 5 w 79"/>
                <a:gd name="T51" fmla="*/ 45 h 69"/>
                <a:gd name="T52" fmla="*/ 9 w 79"/>
                <a:gd name="T53" fmla="*/ 56 h 69"/>
                <a:gd name="T54" fmla="*/ 8 w 79"/>
                <a:gd name="T55" fmla="*/ 60 h 69"/>
                <a:gd name="T56" fmla="*/ 9 w 79"/>
                <a:gd name="T57" fmla="*/ 62 h 69"/>
                <a:gd name="T58" fmla="*/ 10 w 79"/>
                <a:gd name="T59" fmla="*/ 66 h 69"/>
                <a:gd name="T60" fmla="*/ 11 w 79"/>
                <a:gd name="T61" fmla="*/ 64 h 69"/>
                <a:gd name="T62" fmla="*/ 15 w 79"/>
                <a:gd name="T63" fmla="*/ 68 h 69"/>
                <a:gd name="T64" fmla="*/ 21 w 79"/>
                <a:gd name="T65" fmla="*/ 66 h 69"/>
                <a:gd name="T66" fmla="*/ 26 w 79"/>
                <a:gd name="T67" fmla="*/ 65 h 69"/>
                <a:gd name="T68" fmla="*/ 31 w 79"/>
                <a:gd name="T69" fmla="*/ 64 h 69"/>
                <a:gd name="T70" fmla="*/ 38 w 79"/>
                <a:gd name="T71" fmla="*/ 64 h 69"/>
                <a:gd name="T72" fmla="*/ 39 w 79"/>
                <a:gd name="T73" fmla="*/ 64 h 69"/>
                <a:gd name="T74" fmla="*/ 41 w 79"/>
                <a:gd name="T75" fmla="*/ 63 h 69"/>
                <a:gd name="T76" fmla="*/ 42 w 79"/>
                <a:gd name="T77" fmla="*/ 62 h 69"/>
                <a:gd name="T78" fmla="*/ 44 w 79"/>
                <a:gd name="T79" fmla="*/ 65 h 69"/>
                <a:gd name="T80" fmla="*/ 46 w 79"/>
                <a:gd name="T81" fmla="*/ 62 h 69"/>
                <a:gd name="T82" fmla="*/ 57 w 79"/>
                <a:gd name="T83" fmla="*/ 56 h 69"/>
                <a:gd name="T84" fmla="*/ 65 w 79"/>
                <a:gd name="T85" fmla="*/ 48 h 69"/>
                <a:gd name="T86" fmla="*/ 72 w 79"/>
                <a:gd name="T87" fmla="*/ 37 h 69"/>
                <a:gd name="T88" fmla="*/ 77 w 79"/>
                <a:gd name="T89" fmla="*/ 33 h 69"/>
                <a:gd name="T90" fmla="*/ 79 w 79"/>
                <a:gd name="T91" fmla="*/ 25 h 69"/>
                <a:gd name="T92" fmla="*/ 76 w 79"/>
                <a:gd name="T93" fmla="*/ 25 h 69"/>
                <a:gd name="T94" fmla="*/ 74 w 79"/>
                <a:gd name="T95" fmla="*/ 27 h 69"/>
                <a:gd name="T96" fmla="*/ 62 w 79"/>
                <a:gd name="T97" fmla="*/ 39 h 69"/>
                <a:gd name="T98" fmla="*/ 61 w 79"/>
                <a:gd name="T99" fmla="*/ 41 h 69"/>
                <a:gd name="T100" fmla="*/ 57 w 79"/>
                <a:gd name="T101" fmla="*/ 43 h 69"/>
                <a:gd name="T102" fmla="*/ 55 w 79"/>
                <a:gd name="T103" fmla="*/ 44 h 69"/>
                <a:gd name="T104" fmla="*/ 52 w 79"/>
                <a:gd name="T105" fmla="*/ 41 h 69"/>
                <a:gd name="T106" fmla="*/ 56 w 79"/>
                <a:gd name="T107" fmla="*/ 35 h 69"/>
                <a:gd name="T108" fmla="*/ 60 w 79"/>
                <a:gd name="T109" fmla="*/ 35 h 69"/>
                <a:gd name="T110" fmla="*/ 62 w 79"/>
                <a:gd name="T111" fmla="*/ 39 h 69"/>
                <a:gd name="T112" fmla="*/ 62 w 79"/>
                <a:gd name="T113" fmla="*/ 3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9" h="69">
                  <a:moveTo>
                    <a:pt x="74" y="27"/>
                  </a:moveTo>
                  <a:cubicBezTo>
                    <a:pt x="71" y="27"/>
                    <a:pt x="68" y="24"/>
                    <a:pt x="69" y="22"/>
                  </a:cubicBezTo>
                  <a:cubicBezTo>
                    <a:pt x="69" y="20"/>
                    <a:pt x="71" y="19"/>
                    <a:pt x="72" y="19"/>
                  </a:cubicBezTo>
                  <a:cubicBezTo>
                    <a:pt x="73" y="19"/>
                    <a:pt x="74" y="20"/>
                    <a:pt x="75" y="20"/>
                  </a:cubicBezTo>
                  <a:cubicBezTo>
                    <a:pt x="75" y="17"/>
                    <a:pt x="76" y="14"/>
                    <a:pt x="75" y="11"/>
                  </a:cubicBezTo>
                  <a:cubicBezTo>
                    <a:pt x="74" y="10"/>
                    <a:pt x="73" y="8"/>
                    <a:pt x="73" y="7"/>
                  </a:cubicBezTo>
                  <a:cubicBezTo>
                    <a:pt x="72" y="5"/>
                    <a:pt x="72" y="3"/>
                    <a:pt x="72" y="1"/>
                  </a:cubicBezTo>
                  <a:cubicBezTo>
                    <a:pt x="70" y="2"/>
                    <a:pt x="67" y="1"/>
                    <a:pt x="66" y="1"/>
                  </a:cubicBezTo>
                  <a:cubicBezTo>
                    <a:pt x="63" y="0"/>
                    <a:pt x="61" y="0"/>
                    <a:pt x="60" y="2"/>
                  </a:cubicBezTo>
                  <a:cubicBezTo>
                    <a:pt x="58" y="3"/>
                    <a:pt x="56" y="3"/>
                    <a:pt x="55" y="5"/>
                  </a:cubicBezTo>
                  <a:cubicBezTo>
                    <a:pt x="54" y="6"/>
                    <a:pt x="52" y="7"/>
                    <a:pt x="51" y="8"/>
                  </a:cubicBezTo>
                  <a:cubicBezTo>
                    <a:pt x="50" y="9"/>
                    <a:pt x="50" y="11"/>
                    <a:pt x="49" y="12"/>
                  </a:cubicBezTo>
                  <a:cubicBezTo>
                    <a:pt x="48" y="14"/>
                    <a:pt x="46" y="12"/>
                    <a:pt x="45" y="14"/>
                  </a:cubicBezTo>
                  <a:cubicBezTo>
                    <a:pt x="44" y="15"/>
                    <a:pt x="45" y="16"/>
                    <a:pt x="44" y="17"/>
                  </a:cubicBezTo>
                  <a:cubicBezTo>
                    <a:pt x="42" y="21"/>
                    <a:pt x="37" y="18"/>
                    <a:pt x="34" y="17"/>
                  </a:cubicBezTo>
                  <a:cubicBezTo>
                    <a:pt x="31" y="15"/>
                    <a:pt x="30" y="19"/>
                    <a:pt x="28" y="21"/>
                  </a:cubicBezTo>
                  <a:cubicBezTo>
                    <a:pt x="27" y="22"/>
                    <a:pt x="26" y="24"/>
                    <a:pt x="24" y="24"/>
                  </a:cubicBezTo>
                  <a:cubicBezTo>
                    <a:pt x="24" y="24"/>
                    <a:pt x="20" y="24"/>
                    <a:pt x="20" y="23"/>
                  </a:cubicBezTo>
                  <a:cubicBezTo>
                    <a:pt x="22" y="20"/>
                    <a:pt x="21" y="15"/>
                    <a:pt x="17" y="14"/>
                  </a:cubicBezTo>
                  <a:cubicBezTo>
                    <a:pt x="17" y="19"/>
                    <a:pt x="17" y="24"/>
                    <a:pt x="17" y="29"/>
                  </a:cubicBezTo>
                  <a:cubicBezTo>
                    <a:pt x="17" y="29"/>
                    <a:pt x="18" y="32"/>
                    <a:pt x="17" y="33"/>
                  </a:cubicBezTo>
                  <a:cubicBezTo>
                    <a:pt x="14" y="35"/>
                    <a:pt x="13" y="36"/>
                    <a:pt x="9" y="35"/>
                  </a:cubicBezTo>
                  <a:cubicBezTo>
                    <a:pt x="8" y="35"/>
                    <a:pt x="7" y="35"/>
                    <a:pt x="6" y="34"/>
                  </a:cubicBezTo>
                  <a:cubicBezTo>
                    <a:pt x="5" y="32"/>
                    <a:pt x="4" y="31"/>
                    <a:pt x="2" y="33"/>
                  </a:cubicBezTo>
                  <a:cubicBezTo>
                    <a:pt x="0" y="35"/>
                    <a:pt x="2" y="38"/>
                    <a:pt x="3" y="40"/>
                  </a:cubicBezTo>
                  <a:cubicBezTo>
                    <a:pt x="4" y="41"/>
                    <a:pt x="5" y="43"/>
                    <a:pt x="5" y="45"/>
                  </a:cubicBezTo>
                  <a:cubicBezTo>
                    <a:pt x="7" y="49"/>
                    <a:pt x="11" y="51"/>
                    <a:pt x="9" y="56"/>
                  </a:cubicBezTo>
                  <a:cubicBezTo>
                    <a:pt x="8" y="58"/>
                    <a:pt x="7" y="58"/>
                    <a:pt x="8" y="60"/>
                  </a:cubicBezTo>
                  <a:cubicBezTo>
                    <a:pt x="9" y="61"/>
                    <a:pt x="9" y="62"/>
                    <a:pt x="9" y="62"/>
                  </a:cubicBezTo>
                  <a:cubicBezTo>
                    <a:pt x="10" y="63"/>
                    <a:pt x="9" y="65"/>
                    <a:pt x="10" y="66"/>
                  </a:cubicBezTo>
                  <a:cubicBezTo>
                    <a:pt x="10" y="66"/>
                    <a:pt x="10" y="64"/>
                    <a:pt x="11" y="64"/>
                  </a:cubicBezTo>
                  <a:cubicBezTo>
                    <a:pt x="11" y="64"/>
                    <a:pt x="14" y="67"/>
                    <a:pt x="15" y="68"/>
                  </a:cubicBezTo>
                  <a:cubicBezTo>
                    <a:pt x="17" y="69"/>
                    <a:pt x="19" y="66"/>
                    <a:pt x="21" y="66"/>
                  </a:cubicBezTo>
                  <a:cubicBezTo>
                    <a:pt x="23" y="65"/>
                    <a:pt x="25" y="67"/>
                    <a:pt x="26" y="65"/>
                  </a:cubicBezTo>
                  <a:cubicBezTo>
                    <a:pt x="28" y="64"/>
                    <a:pt x="29" y="64"/>
                    <a:pt x="31" y="64"/>
                  </a:cubicBezTo>
                  <a:cubicBezTo>
                    <a:pt x="33" y="64"/>
                    <a:pt x="35" y="64"/>
                    <a:pt x="38" y="64"/>
                  </a:cubicBezTo>
                  <a:cubicBezTo>
                    <a:pt x="38" y="64"/>
                    <a:pt x="39" y="64"/>
                    <a:pt x="39" y="64"/>
                  </a:cubicBezTo>
                  <a:cubicBezTo>
                    <a:pt x="40" y="64"/>
                    <a:pt x="40" y="63"/>
                    <a:pt x="41" y="63"/>
                  </a:cubicBezTo>
                  <a:cubicBezTo>
                    <a:pt x="41" y="63"/>
                    <a:pt x="41" y="62"/>
                    <a:pt x="42" y="62"/>
                  </a:cubicBezTo>
                  <a:cubicBezTo>
                    <a:pt x="42" y="63"/>
                    <a:pt x="42" y="65"/>
                    <a:pt x="44" y="65"/>
                  </a:cubicBezTo>
                  <a:cubicBezTo>
                    <a:pt x="44" y="65"/>
                    <a:pt x="43" y="61"/>
                    <a:pt x="46" y="62"/>
                  </a:cubicBezTo>
                  <a:cubicBezTo>
                    <a:pt x="50" y="63"/>
                    <a:pt x="54" y="59"/>
                    <a:pt x="57" y="56"/>
                  </a:cubicBezTo>
                  <a:cubicBezTo>
                    <a:pt x="60" y="54"/>
                    <a:pt x="62" y="51"/>
                    <a:pt x="65" y="48"/>
                  </a:cubicBezTo>
                  <a:cubicBezTo>
                    <a:pt x="68" y="45"/>
                    <a:pt x="69" y="41"/>
                    <a:pt x="72" y="37"/>
                  </a:cubicBezTo>
                  <a:cubicBezTo>
                    <a:pt x="73" y="36"/>
                    <a:pt x="76" y="35"/>
                    <a:pt x="77" y="33"/>
                  </a:cubicBezTo>
                  <a:cubicBezTo>
                    <a:pt x="78" y="31"/>
                    <a:pt x="79" y="27"/>
                    <a:pt x="79" y="25"/>
                  </a:cubicBezTo>
                  <a:cubicBezTo>
                    <a:pt x="78" y="25"/>
                    <a:pt x="77" y="25"/>
                    <a:pt x="76" y="25"/>
                  </a:cubicBezTo>
                  <a:cubicBezTo>
                    <a:pt x="75" y="25"/>
                    <a:pt x="75" y="27"/>
                    <a:pt x="74" y="27"/>
                  </a:cubicBezTo>
                  <a:close/>
                  <a:moveTo>
                    <a:pt x="62" y="39"/>
                  </a:moveTo>
                  <a:cubicBezTo>
                    <a:pt x="61" y="39"/>
                    <a:pt x="61" y="41"/>
                    <a:pt x="61" y="41"/>
                  </a:cubicBezTo>
                  <a:cubicBezTo>
                    <a:pt x="60" y="43"/>
                    <a:pt x="58" y="42"/>
                    <a:pt x="57" y="43"/>
                  </a:cubicBezTo>
                  <a:cubicBezTo>
                    <a:pt x="56" y="43"/>
                    <a:pt x="56" y="44"/>
                    <a:pt x="55" y="44"/>
                  </a:cubicBezTo>
                  <a:cubicBezTo>
                    <a:pt x="53" y="44"/>
                    <a:pt x="52" y="42"/>
                    <a:pt x="52" y="41"/>
                  </a:cubicBezTo>
                  <a:cubicBezTo>
                    <a:pt x="51" y="39"/>
                    <a:pt x="54" y="36"/>
                    <a:pt x="56" y="35"/>
                  </a:cubicBezTo>
                  <a:cubicBezTo>
                    <a:pt x="57" y="34"/>
                    <a:pt x="59" y="34"/>
                    <a:pt x="60" y="35"/>
                  </a:cubicBezTo>
                  <a:cubicBezTo>
                    <a:pt x="61" y="36"/>
                    <a:pt x="64" y="38"/>
                    <a:pt x="62" y="39"/>
                  </a:cubicBezTo>
                  <a:cubicBezTo>
                    <a:pt x="61" y="39"/>
                    <a:pt x="63" y="38"/>
                    <a:pt x="62" y="39"/>
                  </a:cubicBezTo>
                  <a:close/>
                </a:path>
              </a:pathLst>
            </a:custGeom>
            <a:grpFill/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5" name="Freeform 739">
              <a:extLst>
                <a:ext uri="{FF2B5EF4-FFF2-40B4-BE49-F238E27FC236}">
                  <a16:creationId xmlns:a16="http://schemas.microsoft.com/office/drawing/2014/main" id="{B00C9605-9D90-4BC2-9556-0EB7337478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652" y="5199836"/>
              <a:ext cx="60525" cy="62119"/>
            </a:xfrm>
            <a:custGeom>
              <a:avLst/>
              <a:gdLst>
                <a:gd name="T0" fmla="*/ 11 w 13"/>
                <a:gd name="T1" fmla="*/ 4 h 13"/>
                <a:gd name="T2" fmla="*/ 3 w 13"/>
                <a:gd name="T3" fmla="*/ 3 h 13"/>
                <a:gd name="T4" fmla="*/ 2 w 13"/>
                <a:gd name="T5" fmla="*/ 9 h 13"/>
                <a:gd name="T6" fmla="*/ 7 w 13"/>
                <a:gd name="T7" fmla="*/ 9 h 13"/>
                <a:gd name="T8" fmla="*/ 11 w 13"/>
                <a:gd name="T9" fmla="*/ 4 h 13"/>
                <a:gd name="T10" fmla="*/ 11 w 13"/>
                <a:gd name="T11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3">
                  <a:moveTo>
                    <a:pt x="11" y="4"/>
                  </a:moveTo>
                  <a:cubicBezTo>
                    <a:pt x="9" y="2"/>
                    <a:pt x="5" y="0"/>
                    <a:pt x="3" y="3"/>
                  </a:cubicBezTo>
                  <a:cubicBezTo>
                    <a:pt x="1" y="5"/>
                    <a:pt x="0" y="7"/>
                    <a:pt x="2" y="9"/>
                  </a:cubicBezTo>
                  <a:cubicBezTo>
                    <a:pt x="4" y="13"/>
                    <a:pt x="5" y="9"/>
                    <a:pt x="7" y="9"/>
                  </a:cubicBezTo>
                  <a:cubicBezTo>
                    <a:pt x="10" y="9"/>
                    <a:pt x="13" y="5"/>
                    <a:pt x="11" y="4"/>
                  </a:cubicBezTo>
                  <a:cubicBezTo>
                    <a:pt x="10" y="3"/>
                    <a:pt x="12" y="4"/>
                    <a:pt x="11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6" name="Freeform 740">
              <a:extLst>
                <a:ext uri="{FF2B5EF4-FFF2-40B4-BE49-F238E27FC236}">
                  <a16:creationId xmlns:a16="http://schemas.microsoft.com/office/drawing/2014/main" id="{CF3D644F-B6E6-475A-8395-C620C3EE9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3541" y="4620065"/>
              <a:ext cx="23891" cy="38226"/>
            </a:xfrm>
            <a:custGeom>
              <a:avLst/>
              <a:gdLst>
                <a:gd name="T0" fmla="*/ 2 w 5"/>
                <a:gd name="T1" fmla="*/ 5 h 8"/>
                <a:gd name="T2" fmla="*/ 5 w 5"/>
                <a:gd name="T3" fmla="*/ 1 h 8"/>
                <a:gd name="T4" fmla="*/ 1 w 5"/>
                <a:gd name="T5" fmla="*/ 3 h 8"/>
                <a:gd name="T6" fmla="*/ 0 w 5"/>
                <a:gd name="T7" fmla="*/ 8 h 8"/>
                <a:gd name="T8" fmla="*/ 2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2" y="5"/>
                  </a:moveTo>
                  <a:cubicBezTo>
                    <a:pt x="2" y="4"/>
                    <a:pt x="4" y="2"/>
                    <a:pt x="5" y="1"/>
                  </a:cubicBezTo>
                  <a:cubicBezTo>
                    <a:pt x="4" y="0"/>
                    <a:pt x="2" y="2"/>
                    <a:pt x="1" y="3"/>
                  </a:cubicBezTo>
                  <a:cubicBezTo>
                    <a:pt x="0" y="4"/>
                    <a:pt x="0" y="6"/>
                    <a:pt x="0" y="8"/>
                  </a:cubicBezTo>
                  <a:cubicBezTo>
                    <a:pt x="2" y="7"/>
                    <a:pt x="2" y="6"/>
                    <a:pt x="2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7" name="Freeform 741">
              <a:extLst>
                <a:ext uri="{FF2B5EF4-FFF2-40B4-BE49-F238E27FC236}">
                  <a16:creationId xmlns:a16="http://schemas.microsoft.com/office/drawing/2014/main" id="{B740A925-AEB5-42D1-9D4B-02126BAC2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241" y="4428933"/>
              <a:ext cx="162463" cy="210246"/>
            </a:xfrm>
            <a:custGeom>
              <a:avLst/>
              <a:gdLst>
                <a:gd name="T0" fmla="*/ 11 w 35"/>
                <a:gd name="T1" fmla="*/ 44 h 45"/>
                <a:gd name="T2" fmla="*/ 15 w 35"/>
                <a:gd name="T3" fmla="*/ 41 h 45"/>
                <a:gd name="T4" fmla="*/ 16 w 35"/>
                <a:gd name="T5" fmla="*/ 43 h 45"/>
                <a:gd name="T6" fmla="*/ 23 w 35"/>
                <a:gd name="T7" fmla="*/ 37 h 45"/>
                <a:gd name="T8" fmla="*/ 25 w 35"/>
                <a:gd name="T9" fmla="*/ 26 h 45"/>
                <a:gd name="T10" fmla="*/ 31 w 35"/>
                <a:gd name="T11" fmla="*/ 16 h 45"/>
                <a:gd name="T12" fmla="*/ 33 w 35"/>
                <a:gd name="T13" fmla="*/ 8 h 45"/>
                <a:gd name="T14" fmla="*/ 35 w 35"/>
                <a:gd name="T15" fmla="*/ 2 h 45"/>
                <a:gd name="T16" fmla="*/ 29 w 35"/>
                <a:gd name="T17" fmla="*/ 1 h 45"/>
                <a:gd name="T18" fmla="*/ 26 w 35"/>
                <a:gd name="T19" fmla="*/ 2 h 45"/>
                <a:gd name="T20" fmla="*/ 25 w 35"/>
                <a:gd name="T21" fmla="*/ 6 h 45"/>
                <a:gd name="T22" fmla="*/ 20 w 35"/>
                <a:gd name="T23" fmla="*/ 10 h 45"/>
                <a:gd name="T24" fmla="*/ 10 w 35"/>
                <a:gd name="T25" fmla="*/ 8 h 45"/>
                <a:gd name="T26" fmla="*/ 13 w 35"/>
                <a:gd name="T27" fmla="*/ 13 h 45"/>
                <a:gd name="T28" fmla="*/ 14 w 35"/>
                <a:gd name="T29" fmla="*/ 19 h 45"/>
                <a:gd name="T30" fmla="*/ 15 w 35"/>
                <a:gd name="T31" fmla="*/ 22 h 45"/>
                <a:gd name="T32" fmla="*/ 16 w 35"/>
                <a:gd name="T33" fmla="*/ 25 h 45"/>
                <a:gd name="T34" fmla="*/ 15 w 35"/>
                <a:gd name="T35" fmla="*/ 32 h 45"/>
                <a:gd name="T36" fmla="*/ 13 w 35"/>
                <a:gd name="T37" fmla="*/ 31 h 45"/>
                <a:gd name="T38" fmla="*/ 10 w 35"/>
                <a:gd name="T39" fmla="*/ 32 h 45"/>
                <a:gd name="T40" fmla="*/ 8 w 35"/>
                <a:gd name="T41" fmla="*/ 29 h 45"/>
                <a:gd name="T42" fmla="*/ 6 w 35"/>
                <a:gd name="T43" fmla="*/ 32 h 45"/>
                <a:gd name="T44" fmla="*/ 4 w 35"/>
                <a:gd name="T45" fmla="*/ 32 h 45"/>
                <a:gd name="T46" fmla="*/ 3 w 35"/>
                <a:gd name="T47" fmla="*/ 35 h 45"/>
                <a:gd name="T48" fmla="*/ 0 w 35"/>
                <a:gd name="T49" fmla="*/ 39 h 45"/>
                <a:gd name="T50" fmla="*/ 5 w 35"/>
                <a:gd name="T51" fmla="*/ 45 h 45"/>
                <a:gd name="T52" fmla="*/ 8 w 35"/>
                <a:gd name="T53" fmla="*/ 42 h 45"/>
                <a:gd name="T54" fmla="*/ 11 w 35"/>
                <a:gd name="T55" fmla="*/ 44 h 45"/>
                <a:gd name="T56" fmla="*/ 11 w 35"/>
                <a:gd name="T57" fmla="*/ 4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5" h="45">
                  <a:moveTo>
                    <a:pt x="11" y="44"/>
                  </a:moveTo>
                  <a:cubicBezTo>
                    <a:pt x="12" y="44"/>
                    <a:pt x="14" y="42"/>
                    <a:pt x="15" y="41"/>
                  </a:cubicBezTo>
                  <a:cubicBezTo>
                    <a:pt x="17" y="40"/>
                    <a:pt x="15" y="43"/>
                    <a:pt x="16" y="43"/>
                  </a:cubicBezTo>
                  <a:cubicBezTo>
                    <a:pt x="16" y="43"/>
                    <a:pt x="23" y="39"/>
                    <a:pt x="23" y="37"/>
                  </a:cubicBezTo>
                  <a:cubicBezTo>
                    <a:pt x="23" y="33"/>
                    <a:pt x="23" y="29"/>
                    <a:pt x="25" y="26"/>
                  </a:cubicBezTo>
                  <a:cubicBezTo>
                    <a:pt x="27" y="22"/>
                    <a:pt x="30" y="19"/>
                    <a:pt x="31" y="16"/>
                  </a:cubicBezTo>
                  <a:cubicBezTo>
                    <a:pt x="32" y="13"/>
                    <a:pt x="32" y="11"/>
                    <a:pt x="33" y="8"/>
                  </a:cubicBezTo>
                  <a:cubicBezTo>
                    <a:pt x="33" y="6"/>
                    <a:pt x="35" y="4"/>
                    <a:pt x="35" y="2"/>
                  </a:cubicBezTo>
                  <a:cubicBezTo>
                    <a:pt x="33" y="2"/>
                    <a:pt x="31" y="0"/>
                    <a:pt x="29" y="1"/>
                  </a:cubicBezTo>
                  <a:cubicBezTo>
                    <a:pt x="28" y="1"/>
                    <a:pt x="26" y="1"/>
                    <a:pt x="26" y="2"/>
                  </a:cubicBezTo>
                  <a:cubicBezTo>
                    <a:pt x="25" y="4"/>
                    <a:pt x="25" y="5"/>
                    <a:pt x="25" y="6"/>
                  </a:cubicBezTo>
                  <a:cubicBezTo>
                    <a:pt x="24" y="9"/>
                    <a:pt x="23" y="10"/>
                    <a:pt x="20" y="10"/>
                  </a:cubicBezTo>
                  <a:cubicBezTo>
                    <a:pt x="17" y="9"/>
                    <a:pt x="13" y="8"/>
                    <a:pt x="10" y="8"/>
                  </a:cubicBezTo>
                  <a:cubicBezTo>
                    <a:pt x="10" y="10"/>
                    <a:pt x="9" y="14"/>
                    <a:pt x="13" y="13"/>
                  </a:cubicBezTo>
                  <a:cubicBezTo>
                    <a:pt x="17" y="11"/>
                    <a:pt x="14" y="17"/>
                    <a:pt x="14" y="19"/>
                  </a:cubicBezTo>
                  <a:cubicBezTo>
                    <a:pt x="14" y="20"/>
                    <a:pt x="14" y="21"/>
                    <a:pt x="15" y="22"/>
                  </a:cubicBezTo>
                  <a:cubicBezTo>
                    <a:pt x="16" y="23"/>
                    <a:pt x="16" y="24"/>
                    <a:pt x="16" y="25"/>
                  </a:cubicBezTo>
                  <a:cubicBezTo>
                    <a:pt x="16" y="27"/>
                    <a:pt x="16" y="30"/>
                    <a:pt x="15" y="32"/>
                  </a:cubicBezTo>
                  <a:cubicBezTo>
                    <a:pt x="15" y="33"/>
                    <a:pt x="13" y="31"/>
                    <a:pt x="13" y="31"/>
                  </a:cubicBezTo>
                  <a:cubicBezTo>
                    <a:pt x="11" y="31"/>
                    <a:pt x="11" y="33"/>
                    <a:pt x="10" y="32"/>
                  </a:cubicBezTo>
                  <a:cubicBezTo>
                    <a:pt x="10" y="31"/>
                    <a:pt x="9" y="30"/>
                    <a:pt x="8" y="29"/>
                  </a:cubicBezTo>
                  <a:cubicBezTo>
                    <a:pt x="7" y="29"/>
                    <a:pt x="7" y="31"/>
                    <a:pt x="6" y="32"/>
                  </a:cubicBezTo>
                  <a:cubicBezTo>
                    <a:pt x="6" y="32"/>
                    <a:pt x="4" y="32"/>
                    <a:pt x="4" y="32"/>
                  </a:cubicBezTo>
                  <a:cubicBezTo>
                    <a:pt x="2" y="32"/>
                    <a:pt x="3" y="34"/>
                    <a:pt x="3" y="35"/>
                  </a:cubicBezTo>
                  <a:cubicBezTo>
                    <a:pt x="4" y="38"/>
                    <a:pt x="3" y="37"/>
                    <a:pt x="0" y="39"/>
                  </a:cubicBezTo>
                  <a:cubicBezTo>
                    <a:pt x="2" y="41"/>
                    <a:pt x="4" y="42"/>
                    <a:pt x="5" y="45"/>
                  </a:cubicBezTo>
                  <a:cubicBezTo>
                    <a:pt x="6" y="44"/>
                    <a:pt x="7" y="43"/>
                    <a:pt x="8" y="42"/>
                  </a:cubicBezTo>
                  <a:cubicBezTo>
                    <a:pt x="10" y="41"/>
                    <a:pt x="10" y="43"/>
                    <a:pt x="11" y="44"/>
                  </a:cubicBezTo>
                  <a:cubicBezTo>
                    <a:pt x="12" y="44"/>
                    <a:pt x="10" y="43"/>
                    <a:pt x="11" y="4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8" name="Freeform 742">
              <a:extLst>
                <a:ext uri="{FF2B5EF4-FFF2-40B4-BE49-F238E27FC236}">
                  <a16:creationId xmlns:a16="http://schemas.microsoft.com/office/drawing/2014/main" id="{5299C59A-738D-4E24-AAB9-A32757CEE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324" y="4260099"/>
              <a:ext cx="297849" cy="210246"/>
            </a:xfrm>
            <a:custGeom>
              <a:avLst/>
              <a:gdLst>
                <a:gd name="T0" fmla="*/ 12 w 64"/>
                <a:gd name="T1" fmla="*/ 37 h 45"/>
                <a:gd name="T2" fmla="*/ 17 w 64"/>
                <a:gd name="T3" fmla="*/ 37 h 45"/>
                <a:gd name="T4" fmla="*/ 20 w 64"/>
                <a:gd name="T5" fmla="*/ 38 h 45"/>
                <a:gd name="T6" fmla="*/ 21 w 64"/>
                <a:gd name="T7" fmla="*/ 33 h 45"/>
                <a:gd name="T8" fmla="*/ 25 w 64"/>
                <a:gd name="T9" fmla="*/ 30 h 45"/>
                <a:gd name="T10" fmla="*/ 30 w 64"/>
                <a:gd name="T11" fmla="*/ 33 h 45"/>
                <a:gd name="T12" fmla="*/ 36 w 64"/>
                <a:gd name="T13" fmla="*/ 34 h 45"/>
                <a:gd name="T14" fmla="*/ 39 w 64"/>
                <a:gd name="T15" fmla="*/ 34 h 45"/>
                <a:gd name="T16" fmla="*/ 41 w 64"/>
                <a:gd name="T17" fmla="*/ 30 h 45"/>
                <a:gd name="T18" fmla="*/ 45 w 64"/>
                <a:gd name="T19" fmla="*/ 31 h 45"/>
                <a:gd name="T20" fmla="*/ 50 w 64"/>
                <a:gd name="T21" fmla="*/ 31 h 45"/>
                <a:gd name="T22" fmla="*/ 55 w 64"/>
                <a:gd name="T23" fmla="*/ 29 h 45"/>
                <a:gd name="T24" fmla="*/ 60 w 64"/>
                <a:gd name="T25" fmla="*/ 30 h 45"/>
                <a:gd name="T26" fmla="*/ 58 w 64"/>
                <a:gd name="T27" fmla="*/ 24 h 45"/>
                <a:gd name="T28" fmla="*/ 55 w 64"/>
                <a:gd name="T29" fmla="*/ 20 h 45"/>
                <a:gd name="T30" fmla="*/ 51 w 64"/>
                <a:gd name="T31" fmla="*/ 16 h 45"/>
                <a:gd name="T32" fmla="*/ 47 w 64"/>
                <a:gd name="T33" fmla="*/ 13 h 45"/>
                <a:gd name="T34" fmla="*/ 46 w 64"/>
                <a:gd name="T35" fmla="*/ 12 h 45"/>
                <a:gd name="T36" fmla="*/ 44 w 64"/>
                <a:gd name="T37" fmla="*/ 12 h 45"/>
                <a:gd name="T38" fmla="*/ 44 w 64"/>
                <a:gd name="T39" fmla="*/ 6 h 45"/>
                <a:gd name="T40" fmla="*/ 41 w 64"/>
                <a:gd name="T41" fmla="*/ 1 h 45"/>
                <a:gd name="T42" fmla="*/ 41 w 64"/>
                <a:gd name="T43" fmla="*/ 0 h 45"/>
                <a:gd name="T44" fmla="*/ 38 w 64"/>
                <a:gd name="T45" fmla="*/ 0 h 45"/>
                <a:gd name="T46" fmla="*/ 35 w 64"/>
                <a:gd name="T47" fmla="*/ 3 h 45"/>
                <a:gd name="T48" fmla="*/ 26 w 64"/>
                <a:gd name="T49" fmla="*/ 10 h 45"/>
                <a:gd name="T50" fmla="*/ 22 w 64"/>
                <a:gd name="T51" fmla="*/ 11 h 45"/>
                <a:gd name="T52" fmla="*/ 19 w 64"/>
                <a:gd name="T53" fmla="*/ 15 h 45"/>
                <a:gd name="T54" fmla="*/ 13 w 64"/>
                <a:gd name="T55" fmla="*/ 17 h 45"/>
                <a:gd name="T56" fmla="*/ 9 w 64"/>
                <a:gd name="T57" fmla="*/ 17 h 45"/>
                <a:gd name="T58" fmla="*/ 6 w 64"/>
                <a:gd name="T59" fmla="*/ 18 h 45"/>
                <a:gd name="T60" fmla="*/ 3 w 64"/>
                <a:gd name="T61" fmla="*/ 23 h 45"/>
                <a:gd name="T62" fmla="*/ 4 w 64"/>
                <a:gd name="T63" fmla="*/ 34 h 45"/>
                <a:gd name="T64" fmla="*/ 6 w 64"/>
                <a:gd name="T65" fmla="*/ 39 h 45"/>
                <a:gd name="T66" fmla="*/ 9 w 64"/>
                <a:gd name="T67" fmla="*/ 45 h 45"/>
                <a:gd name="T68" fmla="*/ 12 w 64"/>
                <a:gd name="T69" fmla="*/ 3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4" h="45">
                  <a:moveTo>
                    <a:pt x="12" y="37"/>
                  </a:moveTo>
                  <a:cubicBezTo>
                    <a:pt x="13" y="37"/>
                    <a:pt x="16" y="36"/>
                    <a:pt x="17" y="37"/>
                  </a:cubicBezTo>
                  <a:cubicBezTo>
                    <a:pt x="17" y="38"/>
                    <a:pt x="20" y="38"/>
                    <a:pt x="20" y="38"/>
                  </a:cubicBezTo>
                  <a:cubicBezTo>
                    <a:pt x="21" y="36"/>
                    <a:pt x="20" y="34"/>
                    <a:pt x="21" y="33"/>
                  </a:cubicBezTo>
                  <a:cubicBezTo>
                    <a:pt x="21" y="32"/>
                    <a:pt x="23" y="29"/>
                    <a:pt x="25" y="30"/>
                  </a:cubicBezTo>
                  <a:cubicBezTo>
                    <a:pt x="27" y="30"/>
                    <a:pt x="28" y="32"/>
                    <a:pt x="30" y="33"/>
                  </a:cubicBezTo>
                  <a:cubicBezTo>
                    <a:pt x="32" y="34"/>
                    <a:pt x="34" y="34"/>
                    <a:pt x="36" y="34"/>
                  </a:cubicBezTo>
                  <a:cubicBezTo>
                    <a:pt x="37" y="34"/>
                    <a:pt x="39" y="35"/>
                    <a:pt x="39" y="34"/>
                  </a:cubicBezTo>
                  <a:cubicBezTo>
                    <a:pt x="40" y="33"/>
                    <a:pt x="40" y="29"/>
                    <a:pt x="41" y="30"/>
                  </a:cubicBezTo>
                  <a:cubicBezTo>
                    <a:pt x="43" y="31"/>
                    <a:pt x="43" y="31"/>
                    <a:pt x="45" y="31"/>
                  </a:cubicBezTo>
                  <a:cubicBezTo>
                    <a:pt x="47" y="30"/>
                    <a:pt x="48" y="31"/>
                    <a:pt x="50" y="31"/>
                  </a:cubicBezTo>
                  <a:cubicBezTo>
                    <a:pt x="52" y="31"/>
                    <a:pt x="53" y="28"/>
                    <a:pt x="55" y="29"/>
                  </a:cubicBezTo>
                  <a:cubicBezTo>
                    <a:pt x="56" y="29"/>
                    <a:pt x="58" y="31"/>
                    <a:pt x="60" y="30"/>
                  </a:cubicBezTo>
                  <a:cubicBezTo>
                    <a:pt x="64" y="28"/>
                    <a:pt x="59" y="26"/>
                    <a:pt x="58" y="24"/>
                  </a:cubicBezTo>
                  <a:cubicBezTo>
                    <a:pt x="57" y="22"/>
                    <a:pt x="57" y="21"/>
                    <a:pt x="55" y="20"/>
                  </a:cubicBezTo>
                  <a:cubicBezTo>
                    <a:pt x="53" y="19"/>
                    <a:pt x="52" y="18"/>
                    <a:pt x="51" y="16"/>
                  </a:cubicBezTo>
                  <a:cubicBezTo>
                    <a:pt x="51" y="14"/>
                    <a:pt x="49" y="14"/>
                    <a:pt x="47" y="13"/>
                  </a:cubicBezTo>
                  <a:cubicBezTo>
                    <a:pt x="47" y="13"/>
                    <a:pt x="47" y="12"/>
                    <a:pt x="46" y="12"/>
                  </a:cubicBezTo>
                  <a:cubicBezTo>
                    <a:pt x="46" y="12"/>
                    <a:pt x="44" y="12"/>
                    <a:pt x="44" y="12"/>
                  </a:cubicBezTo>
                  <a:cubicBezTo>
                    <a:pt x="43" y="11"/>
                    <a:pt x="44" y="7"/>
                    <a:pt x="44" y="6"/>
                  </a:cubicBezTo>
                  <a:cubicBezTo>
                    <a:pt x="44" y="4"/>
                    <a:pt x="42" y="3"/>
                    <a:pt x="41" y="1"/>
                  </a:cubicBezTo>
                  <a:cubicBezTo>
                    <a:pt x="41" y="1"/>
                    <a:pt x="41" y="0"/>
                    <a:pt x="41" y="0"/>
                  </a:cubicBezTo>
                  <a:cubicBezTo>
                    <a:pt x="40" y="0"/>
                    <a:pt x="39" y="0"/>
                    <a:pt x="38" y="0"/>
                  </a:cubicBezTo>
                  <a:cubicBezTo>
                    <a:pt x="36" y="1"/>
                    <a:pt x="36" y="1"/>
                    <a:pt x="35" y="3"/>
                  </a:cubicBezTo>
                  <a:cubicBezTo>
                    <a:pt x="35" y="6"/>
                    <a:pt x="28" y="10"/>
                    <a:pt x="26" y="10"/>
                  </a:cubicBezTo>
                  <a:cubicBezTo>
                    <a:pt x="25" y="10"/>
                    <a:pt x="21" y="10"/>
                    <a:pt x="22" y="11"/>
                  </a:cubicBezTo>
                  <a:cubicBezTo>
                    <a:pt x="23" y="13"/>
                    <a:pt x="20" y="15"/>
                    <a:pt x="19" y="15"/>
                  </a:cubicBezTo>
                  <a:cubicBezTo>
                    <a:pt x="17" y="16"/>
                    <a:pt x="15" y="17"/>
                    <a:pt x="13" y="17"/>
                  </a:cubicBezTo>
                  <a:cubicBezTo>
                    <a:pt x="11" y="18"/>
                    <a:pt x="11" y="16"/>
                    <a:pt x="9" y="17"/>
                  </a:cubicBezTo>
                  <a:cubicBezTo>
                    <a:pt x="7" y="18"/>
                    <a:pt x="6" y="17"/>
                    <a:pt x="6" y="18"/>
                  </a:cubicBezTo>
                  <a:cubicBezTo>
                    <a:pt x="5" y="20"/>
                    <a:pt x="4" y="22"/>
                    <a:pt x="3" y="23"/>
                  </a:cubicBezTo>
                  <a:cubicBezTo>
                    <a:pt x="0" y="27"/>
                    <a:pt x="2" y="30"/>
                    <a:pt x="4" y="34"/>
                  </a:cubicBezTo>
                  <a:cubicBezTo>
                    <a:pt x="5" y="36"/>
                    <a:pt x="5" y="37"/>
                    <a:pt x="6" y="39"/>
                  </a:cubicBezTo>
                  <a:cubicBezTo>
                    <a:pt x="8" y="41"/>
                    <a:pt x="9" y="42"/>
                    <a:pt x="9" y="45"/>
                  </a:cubicBezTo>
                  <a:cubicBezTo>
                    <a:pt x="9" y="44"/>
                    <a:pt x="10" y="37"/>
                    <a:pt x="12" y="3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9" name="Freeform 743">
              <a:extLst>
                <a:ext uri="{FF2B5EF4-FFF2-40B4-BE49-F238E27FC236}">
                  <a16:creationId xmlns:a16="http://schemas.microsoft.com/office/drawing/2014/main" id="{B473CBCA-D045-401C-88DF-D5DA5B524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0027" y="3960658"/>
              <a:ext cx="546322" cy="383858"/>
            </a:xfrm>
            <a:custGeom>
              <a:avLst/>
              <a:gdLst>
                <a:gd name="T0" fmla="*/ 83 w 117"/>
                <a:gd name="T1" fmla="*/ 82 h 82"/>
                <a:gd name="T2" fmla="*/ 93 w 117"/>
                <a:gd name="T3" fmla="*/ 76 h 82"/>
                <a:gd name="T4" fmla="*/ 105 w 117"/>
                <a:gd name="T5" fmla="*/ 68 h 82"/>
                <a:gd name="T6" fmla="*/ 112 w 117"/>
                <a:gd name="T7" fmla="*/ 64 h 82"/>
                <a:gd name="T8" fmla="*/ 107 w 117"/>
                <a:gd name="T9" fmla="*/ 55 h 82"/>
                <a:gd name="T10" fmla="*/ 110 w 117"/>
                <a:gd name="T11" fmla="*/ 46 h 82"/>
                <a:gd name="T12" fmla="*/ 114 w 117"/>
                <a:gd name="T13" fmla="*/ 40 h 82"/>
                <a:gd name="T14" fmla="*/ 117 w 117"/>
                <a:gd name="T15" fmla="*/ 21 h 82"/>
                <a:gd name="T16" fmla="*/ 81 w 117"/>
                <a:gd name="T17" fmla="*/ 1 h 82"/>
                <a:gd name="T18" fmla="*/ 75 w 117"/>
                <a:gd name="T19" fmla="*/ 2 h 82"/>
                <a:gd name="T20" fmla="*/ 67 w 117"/>
                <a:gd name="T21" fmla="*/ 2 h 82"/>
                <a:gd name="T22" fmla="*/ 59 w 117"/>
                <a:gd name="T23" fmla="*/ 1 h 82"/>
                <a:gd name="T24" fmla="*/ 29 w 117"/>
                <a:gd name="T25" fmla="*/ 21 h 82"/>
                <a:gd name="T26" fmla="*/ 22 w 117"/>
                <a:gd name="T27" fmla="*/ 25 h 82"/>
                <a:gd name="T28" fmla="*/ 19 w 117"/>
                <a:gd name="T29" fmla="*/ 42 h 82"/>
                <a:gd name="T30" fmla="*/ 8 w 117"/>
                <a:gd name="T31" fmla="*/ 43 h 82"/>
                <a:gd name="T32" fmla="*/ 5 w 117"/>
                <a:gd name="T33" fmla="*/ 51 h 82"/>
                <a:gd name="T34" fmla="*/ 11 w 117"/>
                <a:gd name="T35" fmla="*/ 56 h 82"/>
                <a:gd name="T36" fmla="*/ 19 w 117"/>
                <a:gd name="T37" fmla="*/ 62 h 82"/>
                <a:gd name="T38" fmla="*/ 21 w 117"/>
                <a:gd name="T39" fmla="*/ 55 h 82"/>
                <a:gd name="T40" fmla="*/ 28 w 117"/>
                <a:gd name="T41" fmla="*/ 50 h 82"/>
                <a:gd name="T42" fmla="*/ 35 w 117"/>
                <a:gd name="T43" fmla="*/ 53 h 82"/>
                <a:gd name="T44" fmla="*/ 46 w 117"/>
                <a:gd name="T45" fmla="*/ 55 h 82"/>
                <a:gd name="T46" fmla="*/ 64 w 117"/>
                <a:gd name="T47" fmla="*/ 53 h 82"/>
                <a:gd name="T48" fmla="*/ 68 w 117"/>
                <a:gd name="T49" fmla="*/ 47 h 82"/>
                <a:gd name="T50" fmla="*/ 77 w 117"/>
                <a:gd name="T51" fmla="*/ 31 h 82"/>
                <a:gd name="T52" fmla="*/ 79 w 117"/>
                <a:gd name="T53" fmla="*/ 16 h 82"/>
                <a:gd name="T54" fmla="*/ 75 w 117"/>
                <a:gd name="T55" fmla="*/ 2 h 82"/>
                <a:gd name="T56" fmla="*/ 78 w 117"/>
                <a:gd name="T57" fmla="*/ 16 h 82"/>
                <a:gd name="T58" fmla="*/ 77 w 117"/>
                <a:gd name="T59" fmla="*/ 35 h 82"/>
                <a:gd name="T60" fmla="*/ 68 w 117"/>
                <a:gd name="T61" fmla="*/ 46 h 82"/>
                <a:gd name="T62" fmla="*/ 72 w 117"/>
                <a:gd name="T63" fmla="*/ 55 h 82"/>
                <a:gd name="T64" fmla="*/ 75 w 117"/>
                <a:gd name="T65" fmla="*/ 65 h 82"/>
                <a:gd name="T66" fmla="*/ 72 w 117"/>
                <a:gd name="T67" fmla="*/ 74 h 82"/>
                <a:gd name="T68" fmla="*/ 77 w 117"/>
                <a:gd name="T69" fmla="*/ 81 h 82"/>
                <a:gd name="T70" fmla="*/ 80 w 117"/>
                <a:gd name="T71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7" h="82">
                  <a:moveTo>
                    <a:pt x="80" y="81"/>
                  </a:moveTo>
                  <a:cubicBezTo>
                    <a:pt x="81" y="80"/>
                    <a:pt x="82" y="82"/>
                    <a:pt x="83" y="82"/>
                  </a:cubicBezTo>
                  <a:cubicBezTo>
                    <a:pt x="85" y="81"/>
                    <a:pt x="87" y="80"/>
                    <a:pt x="89" y="79"/>
                  </a:cubicBezTo>
                  <a:cubicBezTo>
                    <a:pt x="90" y="79"/>
                    <a:pt x="93" y="78"/>
                    <a:pt x="93" y="76"/>
                  </a:cubicBezTo>
                  <a:cubicBezTo>
                    <a:pt x="93" y="74"/>
                    <a:pt x="94" y="75"/>
                    <a:pt x="96" y="74"/>
                  </a:cubicBezTo>
                  <a:cubicBezTo>
                    <a:pt x="99" y="74"/>
                    <a:pt x="103" y="71"/>
                    <a:pt x="105" y="68"/>
                  </a:cubicBezTo>
                  <a:cubicBezTo>
                    <a:pt x="106" y="67"/>
                    <a:pt x="106" y="66"/>
                    <a:pt x="107" y="65"/>
                  </a:cubicBezTo>
                  <a:cubicBezTo>
                    <a:pt x="108" y="64"/>
                    <a:pt x="110" y="64"/>
                    <a:pt x="112" y="64"/>
                  </a:cubicBezTo>
                  <a:cubicBezTo>
                    <a:pt x="112" y="62"/>
                    <a:pt x="110" y="61"/>
                    <a:pt x="109" y="59"/>
                  </a:cubicBezTo>
                  <a:cubicBezTo>
                    <a:pt x="109" y="58"/>
                    <a:pt x="110" y="55"/>
                    <a:pt x="107" y="55"/>
                  </a:cubicBezTo>
                  <a:cubicBezTo>
                    <a:pt x="106" y="55"/>
                    <a:pt x="109" y="53"/>
                    <a:pt x="108" y="52"/>
                  </a:cubicBezTo>
                  <a:cubicBezTo>
                    <a:pt x="108" y="49"/>
                    <a:pt x="109" y="48"/>
                    <a:pt x="110" y="46"/>
                  </a:cubicBezTo>
                  <a:cubicBezTo>
                    <a:pt x="110" y="44"/>
                    <a:pt x="112" y="44"/>
                    <a:pt x="112" y="42"/>
                  </a:cubicBezTo>
                  <a:cubicBezTo>
                    <a:pt x="112" y="41"/>
                    <a:pt x="113" y="40"/>
                    <a:pt x="114" y="40"/>
                  </a:cubicBezTo>
                  <a:cubicBezTo>
                    <a:pt x="117" y="40"/>
                    <a:pt x="117" y="40"/>
                    <a:pt x="117" y="38"/>
                  </a:cubicBezTo>
                  <a:cubicBezTo>
                    <a:pt x="117" y="32"/>
                    <a:pt x="117" y="27"/>
                    <a:pt x="117" y="21"/>
                  </a:cubicBezTo>
                  <a:cubicBezTo>
                    <a:pt x="117" y="19"/>
                    <a:pt x="113" y="18"/>
                    <a:pt x="111" y="17"/>
                  </a:cubicBezTo>
                  <a:cubicBezTo>
                    <a:pt x="101" y="12"/>
                    <a:pt x="91" y="6"/>
                    <a:pt x="81" y="1"/>
                  </a:cubicBezTo>
                  <a:cubicBezTo>
                    <a:pt x="80" y="1"/>
                    <a:pt x="80" y="0"/>
                    <a:pt x="79" y="0"/>
                  </a:cubicBezTo>
                  <a:cubicBezTo>
                    <a:pt x="78" y="1"/>
                    <a:pt x="76" y="2"/>
                    <a:pt x="75" y="2"/>
                  </a:cubicBezTo>
                  <a:cubicBezTo>
                    <a:pt x="74" y="3"/>
                    <a:pt x="72" y="5"/>
                    <a:pt x="71" y="5"/>
                  </a:cubicBezTo>
                  <a:cubicBezTo>
                    <a:pt x="70" y="5"/>
                    <a:pt x="69" y="3"/>
                    <a:pt x="67" y="2"/>
                  </a:cubicBezTo>
                  <a:cubicBezTo>
                    <a:pt x="66" y="1"/>
                    <a:pt x="65" y="1"/>
                    <a:pt x="64" y="1"/>
                  </a:cubicBezTo>
                  <a:cubicBezTo>
                    <a:pt x="62" y="0"/>
                    <a:pt x="61" y="0"/>
                    <a:pt x="59" y="1"/>
                  </a:cubicBezTo>
                  <a:cubicBezTo>
                    <a:pt x="52" y="5"/>
                    <a:pt x="45" y="10"/>
                    <a:pt x="38" y="14"/>
                  </a:cubicBezTo>
                  <a:cubicBezTo>
                    <a:pt x="35" y="16"/>
                    <a:pt x="32" y="18"/>
                    <a:pt x="29" y="21"/>
                  </a:cubicBezTo>
                  <a:cubicBezTo>
                    <a:pt x="28" y="22"/>
                    <a:pt x="27" y="22"/>
                    <a:pt x="26" y="22"/>
                  </a:cubicBezTo>
                  <a:cubicBezTo>
                    <a:pt x="23" y="22"/>
                    <a:pt x="22" y="22"/>
                    <a:pt x="22" y="25"/>
                  </a:cubicBezTo>
                  <a:cubicBezTo>
                    <a:pt x="22" y="28"/>
                    <a:pt x="22" y="31"/>
                    <a:pt x="22" y="34"/>
                  </a:cubicBezTo>
                  <a:cubicBezTo>
                    <a:pt x="22" y="37"/>
                    <a:pt x="21" y="40"/>
                    <a:pt x="19" y="42"/>
                  </a:cubicBezTo>
                  <a:cubicBezTo>
                    <a:pt x="18" y="43"/>
                    <a:pt x="15" y="43"/>
                    <a:pt x="14" y="43"/>
                  </a:cubicBezTo>
                  <a:cubicBezTo>
                    <a:pt x="12" y="43"/>
                    <a:pt x="10" y="43"/>
                    <a:pt x="8" y="43"/>
                  </a:cubicBezTo>
                  <a:cubicBezTo>
                    <a:pt x="6" y="43"/>
                    <a:pt x="4" y="44"/>
                    <a:pt x="2" y="44"/>
                  </a:cubicBezTo>
                  <a:cubicBezTo>
                    <a:pt x="0" y="44"/>
                    <a:pt x="5" y="51"/>
                    <a:pt x="5" y="51"/>
                  </a:cubicBezTo>
                  <a:cubicBezTo>
                    <a:pt x="6" y="54"/>
                    <a:pt x="7" y="56"/>
                    <a:pt x="10" y="57"/>
                  </a:cubicBezTo>
                  <a:cubicBezTo>
                    <a:pt x="10" y="57"/>
                    <a:pt x="11" y="56"/>
                    <a:pt x="11" y="56"/>
                  </a:cubicBezTo>
                  <a:cubicBezTo>
                    <a:pt x="12" y="57"/>
                    <a:pt x="12" y="60"/>
                    <a:pt x="14" y="58"/>
                  </a:cubicBezTo>
                  <a:cubicBezTo>
                    <a:pt x="16" y="56"/>
                    <a:pt x="18" y="61"/>
                    <a:pt x="19" y="62"/>
                  </a:cubicBezTo>
                  <a:cubicBezTo>
                    <a:pt x="19" y="61"/>
                    <a:pt x="20" y="59"/>
                    <a:pt x="20" y="58"/>
                  </a:cubicBezTo>
                  <a:cubicBezTo>
                    <a:pt x="20" y="57"/>
                    <a:pt x="21" y="56"/>
                    <a:pt x="21" y="55"/>
                  </a:cubicBezTo>
                  <a:cubicBezTo>
                    <a:pt x="22" y="52"/>
                    <a:pt x="22" y="52"/>
                    <a:pt x="25" y="51"/>
                  </a:cubicBezTo>
                  <a:cubicBezTo>
                    <a:pt x="26" y="50"/>
                    <a:pt x="27" y="50"/>
                    <a:pt x="28" y="50"/>
                  </a:cubicBezTo>
                  <a:cubicBezTo>
                    <a:pt x="29" y="49"/>
                    <a:pt x="30" y="51"/>
                    <a:pt x="31" y="51"/>
                  </a:cubicBezTo>
                  <a:cubicBezTo>
                    <a:pt x="33" y="51"/>
                    <a:pt x="34" y="52"/>
                    <a:pt x="35" y="53"/>
                  </a:cubicBezTo>
                  <a:cubicBezTo>
                    <a:pt x="36" y="54"/>
                    <a:pt x="37" y="54"/>
                    <a:pt x="39" y="54"/>
                  </a:cubicBezTo>
                  <a:cubicBezTo>
                    <a:pt x="42" y="52"/>
                    <a:pt x="43" y="55"/>
                    <a:pt x="46" y="55"/>
                  </a:cubicBezTo>
                  <a:cubicBezTo>
                    <a:pt x="49" y="55"/>
                    <a:pt x="52" y="53"/>
                    <a:pt x="55" y="53"/>
                  </a:cubicBezTo>
                  <a:cubicBezTo>
                    <a:pt x="57" y="53"/>
                    <a:pt x="61" y="54"/>
                    <a:pt x="64" y="53"/>
                  </a:cubicBezTo>
                  <a:cubicBezTo>
                    <a:pt x="65" y="53"/>
                    <a:pt x="66" y="52"/>
                    <a:pt x="67" y="51"/>
                  </a:cubicBezTo>
                  <a:cubicBezTo>
                    <a:pt x="69" y="50"/>
                    <a:pt x="68" y="49"/>
                    <a:pt x="68" y="47"/>
                  </a:cubicBezTo>
                  <a:cubicBezTo>
                    <a:pt x="68" y="42"/>
                    <a:pt x="73" y="39"/>
                    <a:pt x="77" y="35"/>
                  </a:cubicBezTo>
                  <a:cubicBezTo>
                    <a:pt x="78" y="34"/>
                    <a:pt x="77" y="32"/>
                    <a:pt x="77" y="31"/>
                  </a:cubicBezTo>
                  <a:cubicBezTo>
                    <a:pt x="77" y="28"/>
                    <a:pt x="77" y="26"/>
                    <a:pt x="77" y="23"/>
                  </a:cubicBezTo>
                  <a:cubicBezTo>
                    <a:pt x="78" y="21"/>
                    <a:pt x="79" y="18"/>
                    <a:pt x="79" y="16"/>
                  </a:cubicBezTo>
                  <a:cubicBezTo>
                    <a:pt x="78" y="14"/>
                    <a:pt x="77" y="12"/>
                    <a:pt x="76" y="11"/>
                  </a:cubicBezTo>
                  <a:cubicBezTo>
                    <a:pt x="74" y="8"/>
                    <a:pt x="75" y="5"/>
                    <a:pt x="75" y="2"/>
                  </a:cubicBezTo>
                  <a:cubicBezTo>
                    <a:pt x="75" y="5"/>
                    <a:pt x="75" y="7"/>
                    <a:pt x="75" y="9"/>
                  </a:cubicBezTo>
                  <a:cubicBezTo>
                    <a:pt x="75" y="11"/>
                    <a:pt x="78" y="14"/>
                    <a:pt x="78" y="16"/>
                  </a:cubicBezTo>
                  <a:cubicBezTo>
                    <a:pt x="79" y="19"/>
                    <a:pt x="77" y="23"/>
                    <a:pt x="77" y="26"/>
                  </a:cubicBezTo>
                  <a:cubicBezTo>
                    <a:pt x="77" y="28"/>
                    <a:pt x="78" y="32"/>
                    <a:pt x="77" y="35"/>
                  </a:cubicBezTo>
                  <a:cubicBezTo>
                    <a:pt x="76" y="37"/>
                    <a:pt x="72" y="39"/>
                    <a:pt x="71" y="41"/>
                  </a:cubicBezTo>
                  <a:cubicBezTo>
                    <a:pt x="69" y="42"/>
                    <a:pt x="68" y="44"/>
                    <a:pt x="68" y="46"/>
                  </a:cubicBezTo>
                  <a:cubicBezTo>
                    <a:pt x="67" y="49"/>
                    <a:pt x="69" y="50"/>
                    <a:pt x="70" y="53"/>
                  </a:cubicBezTo>
                  <a:cubicBezTo>
                    <a:pt x="70" y="54"/>
                    <a:pt x="71" y="54"/>
                    <a:pt x="72" y="55"/>
                  </a:cubicBezTo>
                  <a:cubicBezTo>
                    <a:pt x="74" y="56"/>
                    <a:pt x="75" y="57"/>
                    <a:pt x="75" y="59"/>
                  </a:cubicBezTo>
                  <a:cubicBezTo>
                    <a:pt x="75" y="61"/>
                    <a:pt x="75" y="63"/>
                    <a:pt x="75" y="65"/>
                  </a:cubicBezTo>
                  <a:cubicBezTo>
                    <a:pt x="75" y="66"/>
                    <a:pt x="76" y="68"/>
                    <a:pt x="77" y="70"/>
                  </a:cubicBezTo>
                  <a:cubicBezTo>
                    <a:pt x="74" y="70"/>
                    <a:pt x="67" y="70"/>
                    <a:pt x="72" y="74"/>
                  </a:cubicBezTo>
                  <a:cubicBezTo>
                    <a:pt x="74" y="75"/>
                    <a:pt x="75" y="76"/>
                    <a:pt x="76" y="78"/>
                  </a:cubicBezTo>
                  <a:cubicBezTo>
                    <a:pt x="76" y="79"/>
                    <a:pt x="77" y="80"/>
                    <a:pt x="77" y="81"/>
                  </a:cubicBezTo>
                  <a:cubicBezTo>
                    <a:pt x="77" y="82"/>
                    <a:pt x="80" y="81"/>
                    <a:pt x="80" y="81"/>
                  </a:cubicBezTo>
                  <a:cubicBezTo>
                    <a:pt x="82" y="80"/>
                    <a:pt x="80" y="81"/>
                    <a:pt x="80" y="81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0" name="Freeform 744">
              <a:extLst>
                <a:ext uri="{FF2B5EF4-FFF2-40B4-BE49-F238E27FC236}">
                  <a16:creationId xmlns:a16="http://schemas.microsoft.com/office/drawing/2014/main" id="{8B803992-D0AD-475F-863C-7AE53C6AE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3786" y="3970214"/>
              <a:ext cx="383859" cy="473054"/>
            </a:xfrm>
            <a:custGeom>
              <a:avLst/>
              <a:gdLst>
                <a:gd name="T0" fmla="*/ 6 w 82"/>
                <a:gd name="T1" fmla="*/ 39 h 101"/>
                <a:gd name="T2" fmla="*/ 6 w 82"/>
                <a:gd name="T3" fmla="*/ 41 h 101"/>
                <a:gd name="T4" fmla="*/ 4 w 82"/>
                <a:gd name="T5" fmla="*/ 43 h 101"/>
                <a:gd name="T6" fmla="*/ 2 w 82"/>
                <a:gd name="T7" fmla="*/ 49 h 101"/>
                <a:gd name="T8" fmla="*/ 2 w 82"/>
                <a:gd name="T9" fmla="*/ 51 h 101"/>
                <a:gd name="T10" fmla="*/ 1 w 82"/>
                <a:gd name="T11" fmla="*/ 53 h 101"/>
                <a:gd name="T12" fmla="*/ 4 w 82"/>
                <a:gd name="T13" fmla="*/ 58 h 101"/>
                <a:gd name="T14" fmla="*/ 6 w 82"/>
                <a:gd name="T15" fmla="*/ 60 h 101"/>
                <a:gd name="T16" fmla="*/ 6 w 82"/>
                <a:gd name="T17" fmla="*/ 63 h 101"/>
                <a:gd name="T18" fmla="*/ 9 w 82"/>
                <a:gd name="T19" fmla="*/ 68 h 101"/>
                <a:gd name="T20" fmla="*/ 9 w 82"/>
                <a:gd name="T21" fmla="*/ 74 h 101"/>
                <a:gd name="T22" fmla="*/ 15 w 82"/>
                <a:gd name="T23" fmla="*/ 76 h 101"/>
                <a:gd name="T24" fmla="*/ 18 w 82"/>
                <a:gd name="T25" fmla="*/ 81 h 101"/>
                <a:gd name="T26" fmla="*/ 22 w 82"/>
                <a:gd name="T27" fmla="*/ 84 h 101"/>
                <a:gd name="T28" fmla="*/ 26 w 82"/>
                <a:gd name="T29" fmla="*/ 88 h 101"/>
                <a:gd name="T30" fmla="*/ 26 w 82"/>
                <a:gd name="T31" fmla="*/ 91 h 101"/>
                <a:gd name="T32" fmla="*/ 28 w 82"/>
                <a:gd name="T33" fmla="*/ 92 h 101"/>
                <a:gd name="T34" fmla="*/ 32 w 82"/>
                <a:gd name="T35" fmla="*/ 96 h 101"/>
                <a:gd name="T36" fmla="*/ 35 w 82"/>
                <a:gd name="T37" fmla="*/ 95 h 101"/>
                <a:gd name="T38" fmla="*/ 39 w 82"/>
                <a:gd name="T39" fmla="*/ 94 h 101"/>
                <a:gd name="T40" fmla="*/ 44 w 82"/>
                <a:gd name="T41" fmla="*/ 100 h 101"/>
                <a:gd name="T42" fmla="*/ 51 w 82"/>
                <a:gd name="T43" fmla="*/ 100 h 101"/>
                <a:gd name="T44" fmla="*/ 55 w 82"/>
                <a:gd name="T45" fmla="*/ 98 h 101"/>
                <a:gd name="T46" fmla="*/ 59 w 82"/>
                <a:gd name="T47" fmla="*/ 97 h 101"/>
                <a:gd name="T48" fmla="*/ 69 w 82"/>
                <a:gd name="T49" fmla="*/ 94 h 101"/>
                <a:gd name="T50" fmla="*/ 69 w 82"/>
                <a:gd name="T51" fmla="*/ 91 h 101"/>
                <a:gd name="T52" fmla="*/ 66 w 82"/>
                <a:gd name="T53" fmla="*/ 90 h 101"/>
                <a:gd name="T54" fmla="*/ 61 w 82"/>
                <a:gd name="T55" fmla="*/ 83 h 101"/>
                <a:gd name="T56" fmla="*/ 59 w 82"/>
                <a:gd name="T57" fmla="*/ 80 h 101"/>
                <a:gd name="T58" fmla="*/ 56 w 82"/>
                <a:gd name="T59" fmla="*/ 78 h 101"/>
                <a:gd name="T60" fmla="*/ 59 w 82"/>
                <a:gd name="T61" fmla="*/ 75 h 101"/>
                <a:gd name="T62" fmla="*/ 61 w 82"/>
                <a:gd name="T63" fmla="*/ 67 h 101"/>
                <a:gd name="T64" fmla="*/ 62 w 82"/>
                <a:gd name="T65" fmla="*/ 64 h 101"/>
                <a:gd name="T66" fmla="*/ 65 w 82"/>
                <a:gd name="T67" fmla="*/ 62 h 101"/>
                <a:gd name="T68" fmla="*/ 65 w 82"/>
                <a:gd name="T69" fmla="*/ 58 h 101"/>
                <a:gd name="T70" fmla="*/ 67 w 82"/>
                <a:gd name="T71" fmla="*/ 55 h 101"/>
                <a:gd name="T72" fmla="*/ 71 w 82"/>
                <a:gd name="T73" fmla="*/ 52 h 101"/>
                <a:gd name="T74" fmla="*/ 72 w 82"/>
                <a:gd name="T75" fmla="*/ 45 h 101"/>
                <a:gd name="T76" fmla="*/ 72 w 82"/>
                <a:gd name="T77" fmla="*/ 42 h 101"/>
                <a:gd name="T78" fmla="*/ 74 w 82"/>
                <a:gd name="T79" fmla="*/ 37 h 101"/>
                <a:gd name="T80" fmla="*/ 79 w 82"/>
                <a:gd name="T81" fmla="*/ 29 h 101"/>
                <a:gd name="T82" fmla="*/ 82 w 82"/>
                <a:gd name="T83" fmla="*/ 27 h 101"/>
                <a:gd name="T84" fmla="*/ 79 w 82"/>
                <a:gd name="T85" fmla="*/ 23 h 101"/>
                <a:gd name="T86" fmla="*/ 76 w 82"/>
                <a:gd name="T87" fmla="*/ 17 h 101"/>
                <a:gd name="T88" fmla="*/ 76 w 82"/>
                <a:gd name="T89" fmla="*/ 11 h 101"/>
                <a:gd name="T90" fmla="*/ 75 w 82"/>
                <a:gd name="T91" fmla="*/ 9 h 101"/>
                <a:gd name="T92" fmla="*/ 74 w 82"/>
                <a:gd name="T93" fmla="*/ 5 h 101"/>
                <a:gd name="T94" fmla="*/ 68 w 82"/>
                <a:gd name="T95" fmla="*/ 0 h 101"/>
                <a:gd name="T96" fmla="*/ 64 w 82"/>
                <a:gd name="T97" fmla="*/ 2 h 101"/>
                <a:gd name="T98" fmla="*/ 60 w 82"/>
                <a:gd name="T99" fmla="*/ 5 h 101"/>
                <a:gd name="T100" fmla="*/ 56 w 82"/>
                <a:gd name="T101" fmla="*/ 5 h 101"/>
                <a:gd name="T102" fmla="*/ 46 w 82"/>
                <a:gd name="T103" fmla="*/ 5 h 101"/>
                <a:gd name="T104" fmla="*/ 17 w 82"/>
                <a:gd name="T105" fmla="*/ 5 h 101"/>
                <a:gd name="T106" fmla="*/ 16 w 82"/>
                <a:gd name="T107" fmla="*/ 14 h 101"/>
                <a:gd name="T108" fmla="*/ 13 w 82"/>
                <a:gd name="T109" fmla="*/ 16 h 101"/>
                <a:gd name="T110" fmla="*/ 11 w 82"/>
                <a:gd name="T111" fmla="*/ 18 h 101"/>
                <a:gd name="T112" fmla="*/ 11 w 82"/>
                <a:gd name="T113" fmla="*/ 32 h 101"/>
                <a:gd name="T114" fmla="*/ 11 w 82"/>
                <a:gd name="T115" fmla="*/ 37 h 101"/>
                <a:gd name="T116" fmla="*/ 6 w 82"/>
                <a:gd name="T117" fmla="*/ 3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" h="101">
                  <a:moveTo>
                    <a:pt x="6" y="39"/>
                  </a:moveTo>
                  <a:cubicBezTo>
                    <a:pt x="6" y="39"/>
                    <a:pt x="6" y="40"/>
                    <a:pt x="6" y="41"/>
                  </a:cubicBezTo>
                  <a:cubicBezTo>
                    <a:pt x="5" y="42"/>
                    <a:pt x="4" y="42"/>
                    <a:pt x="4" y="43"/>
                  </a:cubicBezTo>
                  <a:cubicBezTo>
                    <a:pt x="4" y="45"/>
                    <a:pt x="2" y="47"/>
                    <a:pt x="2" y="49"/>
                  </a:cubicBezTo>
                  <a:cubicBezTo>
                    <a:pt x="2" y="50"/>
                    <a:pt x="3" y="51"/>
                    <a:pt x="2" y="51"/>
                  </a:cubicBezTo>
                  <a:cubicBezTo>
                    <a:pt x="2" y="52"/>
                    <a:pt x="0" y="53"/>
                    <a:pt x="1" y="53"/>
                  </a:cubicBezTo>
                  <a:cubicBezTo>
                    <a:pt x="4" y="53"/>
                    <a:pt x="3" y="57"/>
                    <a:pt x="4" y="58"/>
                  </a:cubicBezTo>
                  <a:cubicBezTo>
                    <a:pt x="4" y="59"/>
                    <a:pt x="5" y="59"/>
                    <a:pt x="6" y="60"/>
                  </a:cubicBezTo>
                  <a:cubicBezTo>
                    <a:pt x="6" y="61"/>
                    <a:pt x="6" y="62"/>
                    <a:pt x="6" y="63"/>
                  </a:cubicBezTo>
                  <a:cubicBezTo>
                    <a:pt x="7" y="65"/>
                    <a:pt x="9" y="66"/>
                    <a:pt x="9" y="68"/>
                  </a:cubicBezTo>
                  <a:cubicBezTo>
                    <a:pt x="9" y="69"/>
                    <a:pt x="8" y="74"/>
                    <a:pt x="9" y="74"/>
                  </a:cubicBezTo>
                  <a:cubicBezTo>
                    <a:pt x="12" y="74"/>
                    <a:pt x="13" y="75"/>
                    <a:pt x="15" y="76"/>
                  </a:cubicBezTo>
                  <a:cubicBezTo>
                    <a:pt x="17" y="77"/>
                    <a:pt x="16" y="80"/>
                    <a:pt x="18" y="81"/>
                  </a:cubicBezTo>
                  <a:cubicBezTo>
                    <a:pt x="19" y="82"/>
                    <a:pt x="22" y="82"/>
                    <a:pt x="22" y="84"/>
                  </a:cubicBezTo>
                  <a:cubicBezTo>
                    <a:pt x="22" y="86"/>
                    <a:pt x="25" y="87"/>
                    <a:pt x="26" y="88"/>
                  </a:cubicBezTo>
                  <a:cubicBezTo>
                    <a:pt x="26" y="89"/>
                    <a:pt x="26" y="90"/>
                    <a:pt x="26" y="91"/>
                  </a:cubicBezTo>
                  <a:cubicBezTo>
                    <a:pt x="27" y="91"/>
                    <a:pt x="28" y="92"/>
                    <a:pt x="28" y="92"/>
                  </a:cubicBezTo>
                  <a:cubicBezTo>
                    <a:pt x="29" y="93"/>
                    <a:pt x="30" y="95"/>
                    <a:pt x="32" y="96"/>
                  </a:cubicBezTo>
                  <a:cubicBezTo>
                    <a:pt x="33" y="97"/>
                    <a:pt x="33" y="93"/>
                    <a:pt x="35" y="95"/>
                  </a:cubicBezTo>
                  <a:cubicBezTo>
                    <a:pt x="37" y="96"/>
                    <a:pt x="37" y="94"/>
                    <a:pt x="39" y="94"/>
                  </a:cubicBezTo>
                  <a:cubicBezTo>
                    <a:pt x="41" y="95"/>
                    <a:pt x="42" y="98"/>
                    <a:pt x="44" y="100"/>
                  </a:cubicBezTo>
                  <a:cubicBezTo>
                    <a:pt x="46" y="95"/>
                    <a:pt x="49" y="101"/>
                    <a:pt x="51" y="100"/>
                  </a:cubicBezTo>
                  <a:cubicBezTo>
                    <a:pt x="52" y="99"/>
                    <a:pt x="53" y="98"/>
                    <a:pt x="55" y="98"/>
                  </a:cubicBezTo>
                  <a:cubicBezTo>
                    <a:pt x="56" y="98"/>
                    <a:pt x="58" y="98"/>
                    <a:pt x="59" y="97"/>
                  </a:cubicBezTo>
                  <a:cubicBezTo>
                    <a:pt x="61" y="93"/>
                    <a:pt x="65" y="91"/>
                    <a:pt x="69" y="94"/>
                  </a:cubicBezTo>
                  <a:cubicBezTo>
                    <a:pt x="69" y="93"/>
                    <a:pt x="69" y="92"/>
                    <a:pt x="69" y="91"/>
                  </a:cubicBezTo>
                  <a:cubicBezTo>
                    <a:pt x="69" y="90"/>
                    <a:pt x="66" y="90"/>
                    <a:pt x="66" y="90"/>
                  </a:cubicBezTo>
                  <a:cubicBezTo>
                    <a:pt x="64" y="88"/>
                    <a:pt x="63" y="85"/>
                    <a:pt x="61" y="83"/>
                  </a:cubicBezTo>
                  <a:cubicBezTo>
                    <a:pt x="60" y="82"/>
                    <a:pt x="60" y="81"/>
                    <a:pt x="59" y="80"/>
                  </a:cubicBezTo>
                  <a:cubicBezTo>
                    <a:pt x="58" y="79"/>
                    <a:pt x="57" y="79"/>
                    <a:pt x="56" y="78"/>
                  </a:cubicBezTo>
                  <a:cubicBezTo>
                    <a:pt x="53" y="75"/>
                    <a:pt x="59" y="75"/>
                    <a:pt x="59" y="75"/>
                  </a:cubicBezTo>
                  <a:cubicBezTo>
                    <a:pt x="61" y="74"/>
                    <a:pt x="60" y="69"/>
                    <a:pt x="61" y="67"/>
                  </a:cubicBezTo>
                  <a:cubicBezTo>
                    <a:pt x="61" y="66"/>
                    <a:pt x="61" y="64"/>
                    <a:pt x="62" y="64"/>
                  </a:cubicBezTo>
                  <a:cubicBezTo>
                    <a:pt x="63" y="63"/>
                    <a:pt x="65" y="63"/>
                    <a:pt x="65" y="62"/>
                  </a:cubicBezTo>
                  <a:cubicBezTo>
                    <a:pt x="65" y="61"/>
                    <a:pt x="65" y="60"/>
                    <a:pt x="65" y="58"/>
                  </a:cubicBezTo>
                  <a:cubicBezTo>
                    <a:pt x="65" y="57"/>
                    <a:pt x="66" y="56"/>
                    <a:pt x="67" y="55"/>
                  </a:cubicBezTo>
                  <a:cubicBezTo>
                    <a:pt x="68" y="53"/>
                    <a:pt x="70" y="54"/>
                    <a:pt x="71" y="52"/>
                  </a:cubicBezTo>
                  <a:cubicBezTo>
                    <a:pt x="71" y="50"/>
                    <a:pt x="72" y="48"/>
                    <a:pt x="72" y="45"/>
                  </a:cubicBezTo>
                  <a:cubicBezTo>
                    <a:pt x="72" y="44"/>
                    <a:pt x="72" y="43"/>
                    <a:pt x="72" y="42"/>
                  </a:cubicBezTo>
                  <a:cubicBezTo>
                    <a:pt x="72" y="40"/>
                    <a:pt x="74" y="38"/>
                    <a:pt x="74" y="37"/>
                  </a:cubicBezTo>
                  <a:cubicBezTo>
                    <a:pt x="74" y="33"/>
                    <a:pt x="75" y="30"/>
                    <a:pt x="79" y="29"/>
                  </a:cubicBezTo>
                  <a:cubicBezTo>
                    <a:pt x="80" y="29"/>
                    <a:pt x="81" y="29"/>
                    <a:pt x="82" y="27"/>
                  </a:cubicBezTo>
                  <a:cubicBezTo>
                    <a:pt x="82" y="26"/>
                    <a:pt x="80" y="24"/>
                    <a:pt x="79" y="23"/>
                  </a:cubicBezTo>
                  <a:cubicBezTo>
                    <a:pt x="77" y="21"/>
                    <a:pt x="76" y="19"/>
                    <a:pt x="76" y="17"/>
                  </a:cubicBezTo>
                  <a:cubicBezTo>
                    <a:pt x="76" y="16"/>
                    <a:pt x="75" y="11"/>
                    <a:pt x="76" y="11"/>
                  </a:cubicBezTo>
                  <a:cubicBezTo>
                    <a:pt x="77" y="10"/>
                    <a:pt x="76" y="10"/>
                    <a:pt x="75" y="9"/>
                  </a:cubicBezTo>
                  <a:cubicBezTo>
                    <a:pt x="74" y="8"/>
                    <a:pt x="74" y="7"/>
                    <a:pt x="74" y="5"/>
                  </a:cubicBezTo>
                  <a:cubicBezTo>
                    <a:pt x="72" y="3"/>
                    <a:pt x="69" y="2"/>
                    <a:pt x="68" y="0"/>
                  </a:cubicBezTo>
                  <a:cubicBezTo>
                    <a:pt x="67" y="0"/>
                    <a:pt x="65" y="1"/>
                    <a:pt x="64" y="2"/>
                  </a:cubicBezTo>
                  <a:cubicBezTo>
                    <a:pt x="63" y="5"/>
                    <a:pt x="61" y="3"/>
                    <a:pt x="60" y="5"/>
                  </a:cubicBezTo>
                  <a:cubicBezTo>
                    <a:pt x="59" y="9"/>
                    <a:pt x="58" y="5"/>
                    <a:pt x="56" y="5"/>
                  </a:cubicBezTo>
                  <a:cubicBezTo>
                    <a:pt x="52" y="5"/>
                    <a:pt x="49" y="5"/>
                    <a:pt x="46" y="5"/>
                  </a:cubicBezTo>
                  <a:cubicBezTo>
                    <a:pt x="37" y="5"/>
                    <a:pt x="27" y="5"/>
                    <a:pt x="17" y="5"/>
                  </a:cubicBezTo>
                  <a:cubicBezTo>
                    <a:pt x="15" y="5"/>
                    <a:pt x="16" y="12"/>
                    <a:pt x="16" y="14"/>
                  </a:cubicBezTo>
                  <a:cubicBezTo>
                    <a:pt x="16" y="16"/>
                    <a:pt x="15" y="16"/>
                    <a:pt x="13" y="16"/>
                  </a:cubicBezTo>
                  <a:cubicBezTo>
                    <a:pt x="10" y="16"/>
                    <a:pt x="11" y="16"/>
                    <a:pt x="11" y="18"/>
                  </a:cubicBezTo>
                  <a:cubicBezTo>
                    <a:pt x="11" y="23"/>
                    <a:pt x="11" y="27"/>
                    <a:pt x="11" y="32"/>
                  </a:cubicBezTo>
                  <a:cubicBezTo>
                    <a:pt x="11" y="34"/>
                    <a:pt x="11" y="36"/>
                    <a:pt x="11" y="37"/>
                  </a:cubicBezTo>
                  <a:cubicBezTo>
                    <a:pt x="11" y="39"/>
                    <a:pt x="7" y="38"/>
                    <a:pt x="6" y="3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1" name="Freeform 745">
              <a:extLst>
                <a:ext uri="{FF2B5EF4-FFF2-40B4-BE49-F238E27FC236}">
                  <a16:creationId xmlns:a16="http://schemas.microsoft.com/office/drawing/2014/main" id="{C8F71AA6-DECF-4112-828C-C92F5BE55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9863" y="4091265"/>
              <a:ext cx="149721" cy="135387"/>
            </a:xfrm>
            <a:custGeom>
              <a:avLst/>
              <a:gdLst>
                <a:gd name="T0" fmla="*/ 3 w 32"/>
                <a:gd name="T1" fmla="*/ 19 h 29"/>
                <a:gd name="T2" fmla="*/ 7 w 32"/>
                <a:gd name="T3" fmla="*/ 20 h 29"/>
                <a:gd name="T4" fmla="*/ 7 w 32"/>
                <a:gd name="T5" fmla="*/ 17 h 29"/>
                <a:gd name="T6" fmla="*/ 10 w 32"/>
                <a:gd name="T7" fmla="*/ 19 h 29"/>
                <a:gd name="T8" fmla="*/ 12 w 32"/>
                <a:gd name="T9" fmla="*/ 18 h 29"/>
                <a:gd name="T10" fmla="*/ 14 w 32"/>
                <a:gd name="T11" fmla="*/ 18 h 29"/>
                <a:gd name="T12" fmla="*/ 29 w 32"/>
                <a:gd name="T13" fmla="*/ 29 h 29"/>
                <a:gd name="T14" fmla="*/ 32 w 32"/>
                <a:gd name="T15" fmla="*/ 27 h 29"/>
                <a:gd name="T16" fmla="*/ 24 w 32"/>
                <a:gd name="T17" fmla="*/ 19 h 29"/>
                <a:gd name="T18" fmla="*/ 19 w 32"/>
                <a:gd name="T19" fmla="*/ 16 h 29"/>
                <a:gd name="T20" fmla="*/ 17 w 32"/>
                <a:gd name="T21" fmla="*/ 14 h 29"/>
                <a:gd name="T22" fmla="*/ 17 w 32"/>
                <a:gd name="T23" fmla="*/ 16 h 29"/>
                <a:gd name="T24" fmla="*/ 16 w 32"/>
                <a:gd name="T25" fmla="*/ 14 h 29"/>
                <a:gd name="T26" fmla="*/ 14 w 32"/>
                <a:gd name="T27" fmla="*/ 9 h 29"/>
                <a:gd name="T28" fmla="*/ 10 w 32"/>
                <a:gd name="T29" fmla="*/ 0 h 29"/>
                <a:gd name="T30" fmla="*/ 2 w 32"/>
                <a:gd name="T31" fmla="*/ 7 h 29"/>
                <a:gd name="T32" fmla="*/ 1 w 32"/>
                <a:gd name="T33" fmla="*/ 13 h 29"/>
                <a:gd name="T34" fmla="*/ 0 w 32"/>
                <a:gd name="T35" fmla="*/ 20 h 29"/>
                <a:gd name="T36" fmla="*/ 3 w 32"/>
                <a:gd name="T37" fmla="*/ 1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29">
                  <a:moveTo>
                    <a:pt x="3" y="19"/>
                  </a:moveTo>
                  <a:cubicBezTo>
                    <a:pt x="4" y="19"/>
                    <a:pt x="6" y="21"/>
                    <a:pt x="7" y="20"/>
                  </a:cubicBezTo>
                  <a:cubicBezTo>
                    <a:pt x="7" y="19"/>
                    <a:pt x="6" y="17"/>
                    <a:pt x="7" y="17"/>
                  </a:cubicBezTo>
                  <a:cubicBezTo>
                    <a:pt x="9" y="17"/>
                    <a:pt x="9" y="19"/>
                    <a:pt x="10" y="19"/>
                  </a:cubicBezTo>
                  <a:cubicBezTo>
                    <a:pt x="11" y="19"/>
                    <a:pt x="12" y="18"/>
                    <a:pt x="12" y="18"/>
                  </a:cubicBezTo>
                  <a:cubicBezTo>
                    <a:pt x="13" y="17"/>
                    <a:pt x="14" y="18"/>
                    <a:pt x="14" y="18"/>
                  </a:cubicBezTo>
                  <a:cubicBezTo>
                    <a:pt x="22" y="18"/>
                    <a:pt x="25" y="24"/>
                    <a:pt x="29" y="29"/>
                  </a:cubicBezTo>
                  <a:cubicBezTo>
                    <a:pt x="30" y="29"/>
                    <a:pt x="31" y="28"/>
                    <a:pt x="32" y="27"/>
                  </a:cubicBezTo>
                  <a:cubicBezTo>
                    <a:pt x="29" y="25"/>
                    <a:pt x="26" y="22"/>
                    <a:pt x="24" y="19"/>
                  </a:cubicBezTo>
                  <a:cubicBezTo>
                    <a:pt x="23" y="17"/>
                    <a:pt x="21" y="17"/>
                    <a:pt x="19" y="16"/>
                  </a:cubicBezTo>
                  <a:cubicBezTo>
                    <a:pt x="18" y="16"/>
                    <a:pt x="18" y="14"/>
                    <a:pt x="17" y="14"/>
                  </a:cubicBezTo>
                  <a:cubicBezTo>
                    <a:pt x="16" y="14"/>
                    <a:pt x="17" y="15"/>
                    <a:pt x="17" y="16"/>
                  </a:cubicBezTo>
                  <a:cubicBezTo>
                    <a:pt x="17" y="16"/>
                    <a:pt x="16" y="14"/>
                    <a:pt x="16" y="14"/>
                  </a:cubicBezTo>
                  <a:cubicBezTo>
                    <a:pt x="15" y="12"/>
                    <a:pt x="14" y="11"/>
                    <a:pt x="14" y="9"/>
                  </a:cubicBezTo>
                  <a:cubicBezTo>
                    <a:pt x="13" y="6"/>
                    <a:pt x="13" y="3"/>
                    <a:pt x="10" y="0"/>
                  </a:cubicBezTo>
                  <a:cubicBezTo>
                    <a:pt x="9" y="4"/>
                    <a:pt x="4" y="4"/>
                    <a:pt x="2" y="7"/>
                  </a:cubicBezTo>
                  <a:cubicBezTo>
                    <a:pt x="1" y="9"/>
                    <a:pt x="2" y="11"/>
                    <a:pt x="1" y="13"/>
                  </a:cubicBezTo>
                  <a:cubicBezTo>
                    <a:pt x="0" y="15"/>
                    <a:pt x="0" y="17"/>
                    <a:pt x="0" y="20"/>
                  </a:cubicBezTo>
                  <a:cubicBezTo>
                    <a:pt x="1" y="19"/>
                    <a:pt x="2" y="19"/>
                    <a:pt x="3" y="1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2" name="Freeform 746">
              <a:extLst>
                <a:ext uri="{FF2B5EF4-FFF2-40B4-BE49-F238E27FC236}">
                  <a16:creationId xmlns:a16="http://schemas.microsoft.com/office/drawing/2014/main" id="{633D9FD2-5F15-45A2-A347-8413ADD19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1816" y="4156570"/>
              <a:ext cx="345631" cy="286699"/>
            </a:xfrm>
            <a:custGeom>
              <a:avLst/>
              <a:gdLst>
                <a:gd name="T0" fmla="*/ 70 w 74"/>
                <a:gd name="T1" fmla="*/ 38 h 61"/>
                <a:gd name="T2" fmla="*/ 57 w 74"/>
                <a:gd name="T3" fmla="*/ 33 h 61"/>
                <a:gd name="T4" fmla="*/ 51 w 74"/>
                <a:gd name="T5" fmla="*/ 29 h 61"/>
                <a:gd name="T6" fmla="*/ 48 w 74"/>
                <a:gd name="T7" fmla="*/ 24 h 61"/>
                <a:gd name="T8" fmla="*/ 51 w 74"/>
                <a:gd name="T9" fmla="*/ 20 h 61"/>
                <a:gd name="T10" fmla="*/ 45 w 74"/>
                <a:gd name="T11" fmla="*/ 23 h 61"/>
                <a:gd name="T12" fmla="*/ 44 w 74"/>
                <a:gd name="T13" fmla="*/ 18 h 61"/>
                <a:gd name="T14" fmla="*/ 44 w 74"/>
                <a:gd name="T15" fmla="*/ 12 h 61"/>
                <a:gd name="T16" fmla="*/ 37 w 74"/>
                <a:gd name="T17" fmla="*/ 5 h 61"/>
                <a:gd name="T18" fmla="*/ 28 w 74"/>
                <a:gd name="T19" fmla="*/ 4 h 61"/>
                <a:gd name="T20" fmla="*/ 24 w 74"/>
                <a:gd name="T21" fmla="*/ 5 h 61"/>
                <a:gd name="T22" fmla="*/ 21 w 74"/>
                <a:gd name="T23" fmla="*/ 5 h 61"/>
                <a:gd name="T24" fmla="*/ 18 w 74"/>
                <a:gd name="T25" fmla="*/ 5 h 61"/>
                <a:gd name="T26" fmla="*/ 17 w 74"/>
                <a:gd name="T27" fmla="*/ 8 h 61"/>
                <a:gd name="T28" fmla="*/ 15 w 74"/>
                <a:gd name="T29" fmla="*/ 13 h 61"/>
                <a:gd name="T30" fmla="*/ 12 w 74"/>
                <a:gd name="T31" fmla="*/ 14 h 61"/>
                <a:gd name="T32" fmla="*/ 10 w 74"/>
                <a:gd name="T33" fmla="*/ 18 h 61"/>
                <a:gd name="T34" fmla="*/ 10 w 74"/>
                <a:gd name="T35" fmla="*/ 23 h 61"/>
                <a:gd name="T36" fmla="*/ 5 w 74"/>
                <a:gd name="T37" fmla="*/ 34 h 61"/>
                <a:gd name="T38" fmla="*/ 1 w 74"/>
                <a:gd name="T39" fmla="*/ 35 h 61"/>
                <a:gd name="T40" fmla="*/ 2 w 74"/>
                <a:gd name="T41" fmla="*/ 38 h 61"/>
                <a:gd name="T42" fmla="*/ 9 w 74"/>
                <a:gd name="T43" fmla="*/ 47 h 61"/>
                <a:gd name="T44" fmla="*/ 13 w 74"/>
                <a:gd name="T45" fmla="*/ 50 h 61"/>
                <a:gd name="T46" fmla="*/ 14 w 74"/>
                <a:gd name="T47" fmla="*/ 54 h 61"/>
                <a:gd name="T48" fmla="*/ 20 w 74"/>
                <a:gd name="T49" fmla="*/ 55 h 61"/>
                <a:gd name="T50" fmla="*/ 25 w 74"/>
                <a:gd name="T51" fmla="*/ 59 h 61"/>
                <a:gd name="T52" fmla="*/ 33 w 74"/>
                <a:gd name="T53" fmla="*/ 60 h 61"/>
                <a:gd name="T54" fmla="*/ 39 w 74"/>
                <a:gd name="T55" fmla="*/ 57 h 61"/>
                <a:gd name="T56" fmla="*/ 47 w 74"/>
                <a:gd name="T57" fmla="*/ 56 h 61"/>
                <a:gd name="T58" fmla="*/ 54 w 74"/>
                <a:gd name="T59" fmla="*/ 53 h 61"/>
                <a:gd name="T60" fmla="*/ 59 w 74"/>
                <a:gd name="T61" fmla="*/ 53 h 61"/>
                <a:gd name="T62" fmla="*/ 74 w 74"/>
                <a:gd name="T63" fmla="*/ 38 h 61"/>
                <a:gd name="T64" fmla="*/ 70 w 74"/>
                <a:gd name="T65" fmla="*/ 3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" h="61">
                  <a:moveTo>
                    <a:pt x="70" y="38"/>
                  </a:moveTo>
                  <a:cubicBezTo>
                    <a:pt x="65" y="36"/>
                    <a:pt x="61" y="35"/>
                    <a:pt x="57" y="33"/>
                  </a:cubicBezTo>
                  <a:cubicBezTo>
                    <a:pt x="54" y="32"/>
                    <a:pt x="53" y="31"/>
                    <a:pt x="51" y="29"/>
                  </a:cubicBezTo>
                  <a:cubicBezTo>
                    <a:pt x="50" y="28"/>
                    <a:pt x="49" y="26"/>
                    <a:pt x="48" y="24"/>
                  </a:cubicBezTo>
                  <a:cubicBezTo>
                    <a:pt x="48" y="23"/>
                    <a:pt x="51" y="21"/>
                    <a:pt x="51" y="20"/>
                  </a:cubicBezTo>
                  <a:cubicBezTo>
                    <a:pt x="49" y="21"/>
                    <a:pt x="47" y="22"/>
                    <a:pt x="45" y="23"/>
                  </a:cubicBezTo>
                  <a:cubicBezTo>
                    <a:pt x="43" y="23"/>
                    <a:pt x="43" y="19"/>
                    <a:pt x="44" y="18"/>
                  </a:cubicBezTo>
                  <a:cubicBezTo>
                    <a:pt x="47" y="15"/>
                    <a:pt x="46" y="15"/>
                    <a:pt x="44" y="12"/>
                  </a:cubicBezTo>
                  <a:cubicBezTo>
                    <a:pt x="42" y="10"/>
                    <a:pt x="40" y="6"/>
                    <a:pt x="37" y="5"/>
                  </a:cubicBezTo>
                  <a:cubicBezTo>
                    <a:pt x="35" y="5"/>
                    <a:pt x="30" y="3"/>
                    <a:pt x="28" y="4"/>
                  </a:cubicBezTo>
                  <a:cubicBezTo>
                    <a:pt x="26" y="7"/>
                    <a:pt x="24" y="0"/>
                    <a:pt x="24" y="5"/>
                  </a:cubicBezTo>
                  <a:cubicBezTo>
                    <a:pt x="24" y="7"/>
                    <a:pt x="22" y="6"/>
                    <a:pt x="21" y="5"/>
                  </a:cubicBezTo>
                  <a:cubicBezTo>
                    <a:pt x="20" y="5"/>
                    <a:pt x="19" y="5"/>
                    <a:pt x="18" y="5"/>
                  </a:cubicBezTo>
                  <a:cubicBezTo>
                    <a:pt x="16" y="6"/>
                    <a:pt x="17" y="6"/>
                    <a:pt x="17" y="8"/>
                  </a:cubicBezTo>
                  <a:cubicBezTo>
                    <a:pt x="17" y="9"/>
                    <a:pt x="16" y="12"/>
                    <a:pt x="15" y="13"/>
                  </a:cubicBezTo>
                  <a:cubicBezTo>
                    <a:pt x="15" y="14"/>
                    <a:pt x="12" y="13"/>
                    <a:pt x="12" y="14"/>
                  </a:cubicBezTo>
                  <a:cubicBezTo>
                    <a:pt x="12" y="16"/>
                    <a:pt x="10" y="17"/>
                    <a:pt x="10" y="18"/>
                  </a:cubicBezTo>
                  <a:cubicBezTo>
                    <a:pt x="10" y="19"/>
                    <a:pt x="11" y="22"/>
                    <a:pt x="10" y="23"/>
                  </a:cubicBezTo>
                  <a:cubicBezTo>
                    <a:pt x="4" y="24"/>
                    <a:pt x="6" y="30"/>
                    <a:pt x="5" y="34"/>
                  </a:cubicBezTo>
                  <a:cubicBezTo>
                    <a:pt x="4" y="35"/>
                    <a:pt x="3" y="35"/>
                    <a:pt x="1" y="35"/>
                  </a:cubicBezTo>
                  <a:cubicBezTo>
                    <a:pt x="0" y="36"/>
                    <a:pt x="0" y="38"/>
                    <a:pt x="2" y="38"/>
                  </a:cubicBezTo>
                  <a:cubicBezTo>
                    <a:pt x="5" y="39"/>
                    <a:pt x="8" y="45"/>
                    <a:pt x="9" y="47"/>
                  </a:cubicBezTo>
                  <a:cubicBezTo>
                    <a:pt x="10" y="49"/>
                    <a:pt x="11" y="49"/>
                    <a:pt x="13" y="50"/>
                  </a:cubicBezTo>
                  <a:cubicBezTo>
                    <a:pt x="14" y="51"/>
                    <a:pt x="13" y="53"/>
                    <a:pt x="14" y="54"/>
                  </a:cubicBezTo>
                  <a:cubicBezTo>
                    <a:pt x="16" y="56"/>
                    <a:pt x="18" y="54"/>
                    <a:pt x="20" y="55"/>
                  </a:cubicBezTo>
                  <a:cubicBezTo>
                    <a:pt x="21" y="56"/>
                    <a:pt x="23" y="58"/>
                    <a:pt x="25" y="59"/>
                  </a:cubicBezTo>
                  <a:cubicBezTo>
                    <a:pt x="27" y="59"/>
                    <a:pt x="31" y="61"/>
                    <a:pt x="33" y="60"/>
                  </a:cubicBezTo>
                  <a:cubicBezTo>
                    <a:pt x="35" y="58"/>
                    <a:pt x="36" y="56"/>
                    <a:pt x="39" y="57"/>
                  </a:cubicBezTo>
                  <a:cubicBezTo>
                    <a:pt x="42" y="58"/>
                    <a:pt x="45" y="57"/>
                    <a:pt x="47" y="56"/>
                  </a:cubicBezTo>
                  <a:cubicBezTo>
                    <a:pt x="49" y="54"/>
                    <a:pt x="51" y="53"/>
                    <a:pt x="54" y="53"/>
                  </a:cubicBezTo>
                  <a:cubicBezTo>
                    <a:pt x="55" y="53"/>
                    <a:pt x="59" y="53"/>
                    <a:pt x="59" y="53"/>
                  </a:cubicBezTo>
                  <a:cubicBezTo>
                    <a:pt x="64" y="48"/>
                    <a:pt x="69" y="43"/>
                    <a:pt x="74" y="38"/>
                  </a:cubicBezTo>
                  <a:cubicBezTo>
                    <a:pt x="73" y="38"/>
                    <a:pt x="71" y="38"/>
                    <a:pt x="70" y="3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3" name="Freeform 747">
              <a:extLst>
                <a:ext uri="{FF2B5EF4-FFF2-40B4-BE49-F238E27FC236}">
                  <a16:creationId xmlns:a16="http://schemas.microsoft.com/office/drawing/2014/main" id="{460BF3C2-D51D-4B23-838D-CCE35496A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9337" y="4240986"/>
              <a:ext cx="406157" cy="388636"/>
            </a:xfrm>
            <a:custGeom>
              <a:avLst/>
              <a:gdLst>
                <a:gd name="T0" fmla="*/ 86 w 87"/>
                <a:gd name="T1" fmla="*/ 1 h 83"/>
                <a:gd name="T2" fmla="*/ 83 w 87"/>
                <a:gd name="T3" fmla="*/ 0 h 83"/>
                <a:gd name="T4" fmla="*/ 79 w 87"/>
                <a:gd name="T5" fmla="*/ 3 h 83"/>
                <a:gd name="T6" fmla="*/ 71 w 87"/>
                <a:gd name="T7" fmla="*/ 3 h 83"/>
                <a:gd name="T8" fmla="*/ 69 w 87"/>
                <a:gd name="T9" fmla="*/ 4 h 83"/>
                <a:gd name="T10" fmla="*/ 68 w 87"/>
                <a:gd name="T11" fmla="*/ 3 h 83"/>
                <a:gd name="T12" fmla="*/ 63 w 87"/>
                <a:gd name="T13" fmla="*/ 6 h 83"/>
                <a:gd name="T14" fmla="*/ 58 w 87"/>
                <a:gd name="T15" fmla="*/ 5 h 83"/>
                <a:gd name="T16" fmla="*/ 53 w 87"/>
                <a:gd name="T17" fmla="*/ 7 h 83"/>
                <a:gd name="T18" fmla="*/ 47 w 87"/>
                <a:gd name="T19" fmla="*/ 2 h 83"/>
                <a:gd name="T20" fmla="*/ 44 w 87"/>
                <a:gd name="T21" fmla="*/ 6 h 83"/>
                <a:gd name="T22" fmla="*/ 48 w 87"/>
                <a:gd name="T23" fmla="*/ 12 h 83"/>
                <a:gd name="T24" fmla="*/ 56 w 87"/>
                <a:gd name="T25" fmla="*/ 16 h 83"/>
                <a:gd name="T26" fmla="*/ 70 w 87"/>
                <a:gd name="T27" fmla="*/ 20 h 83"/>
                <a:gd name="T28" fmla="*/ 63 w 87"/>
                <a:gd name="T29" fmla="*/ 27 h 83"/>
                <a:gd name="T30" fmla="*/ 58 w 87"/>
                <a:gd name="T31" fmla="*/ 33 h 83"/>
                <a:gd name="T32" fmla="*/ 55 w 87"/>
                <a:gd name="T33" fmla="*/ 35 h 83"/>
                <a:gd name="T34" fmla="*/ 48 w 87"/>
                <a:gd name="T35" fmla="*/ 35 h 83"/>
                <a:gd name="T36" fmla="*/ 42 w 87"/>
                <a:gd name="T37" fmla="*/ 38 h 83"/>
                <a:gd name="T38" fmla="*/ 36 w 87"/>
                <a:gd name="T39" fmla="*/ 39 h 83"/>
                <a:gd name="T40" fmla="*/ 32 w 87"/>
                <a:gd name="T41" fmla="*/ 39 h 83"/>
                <a:gd name="T42" fmla="*/ 26 w 87"/>
                <a:gd name="T43" fmla="*/ 42 h 83"/>
                <a:gd name="T44" fmla="*/ 21 w 87"/>
                <a:gd name="T45" fmla="*/ 41 h 83"/>
                <a:gd name="T46" fmla="*/ 16 w 87"/>
                <a:gd name="T47" fmla="*/ 37 h 83"/>
                <a:gd name="T48" fmla="*/ 11 w 87"/>
                <a:gd name="T49" fmla="*/ 37 h 83"/>
                <a:gd name="T50" fmla="*/ 7 w 87"/>
                <a:gd name="T51" fmla="*/ 34 h 83"/>
                <a:gd name="T52" fmla="*/ 0 w 87"/>
                <a:gd name="T53" fmla="*/ 39 h 83"/>
                <a:gd name="T54" fmla="*/ 3 w 87"/>
                <a:gd name="T55" fmla="*/ 41 h 83"/>
                <a:gd name="T56" fmla="*/ 4 w 87"/>
                <a:gd name="T57" fmla="*/ 45 h 83"/>
                <a:gd name="T58" fmla="*/ 3 w 87"/>
                <a:gd name="T59" fmla="*/ 54 h 83"/>
                <a:gd name="T60" fmla="*/ 0 w 87"/>
                <a:gd name="T61" fmla="*/ 58 h 83"/>
                <a:gd name="T62" fmla="*/ 3 w 87"/>
                <a:gd name="T63" fmla="*/ 60 h 83"/>
                <a:gd name="T64" fmla="*/ 1 w 87"/>
                <a:gd name="T65" fmla="*/ 65 h 83"/>
                <a:gd name="T66" fmla="*/ 4 w 87"/>
                <a:gd name="T67" fmla="*/ 66 h 83"/>
                <a:gd name="T68" fmla="*/ 15 w 87"/>
                <a:gd name="T69" fmla="*/ 73 h 83"/>
                <a:gd name="T70" fmla="*/ 19 w 87"/>
                <a:gd name="T71" fmla="*/ 77 h 83"/>
                <a:gd name="T72" fmla="*/ 26 w 87"/>
                <a:gd name="T73" fmla="*/ 83 h 83"/>
                <a:gd name="T74" fmla="*/ 30 w 87"/>
                <a:gd name="T75" fmla="*/ 76 h 83"/>
                <a:gd name="T76" fmla="*/ 33 w 87"/>
                <a:gd name="T77" fmla="*/ 72 h 83"/>
                <a:gd name="T78" fmla="*/ 35 w 87"/>
                <a:gd name="T79" fmla="*/ 69 h 83"/>
                <a:gd name="T80" fmla="*/ 40 w 87"/>
                <a:gd name="T81" fmla="*/ 65 h 83"/>
                <a:gd name="T82" fmla="*/ 59 w 87"/>
                <a:gd name="T83" fmla="*/ 48 h 83"/>
                <a:gd name="T84" fmla="*/ 77 w 87"/>
                <a:gd name="T85" fmla="*/ 24 h 83"/>
                <a:gd name="T86" fmla="*/ 84 w 87"/>
                <a:gd name="T87" fmla="*/ 14 h 83"/>
                <a:gd name="T88" fmla="*/ 86 w 87"/>
                <a:gd name="T89" fmla="*/ 7 h 83"/>
                <a:gd name="T90" fmla="*/ 86 w 87"/>
                <a:gd name="T91" fmla="*/ 1 h 83"/>
                <a:gd name="T92" fmla="*/ 86 w 87"/>
                <a:gd name="T93" fmla="*/ 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7" h="83">
                  <a:moveTo>
                    <a:pt x="86" y="1"/>
                  </a:moveTo>
                  <a:cubicBezTo>
                    <a:pt x="87" y="0"/>
                    <a:pt x="84" y="0"/>
                    <a:pt x="83" y="0"/>
                  </a:cubicBezTo>
                  <a:cubicBezTo>
                    <a:pt x="82" y="1"/>
                    <a:pt x="81" y="2"/>
                    <a:pt x="79" y="3"/>
                  </a:cubicBezTo>
                  <a:cubicBezTo>
                    <a:pt x="77" y="3"/>
                    <a:pt x="74" y="3"/>
                    <a:pt x="71" y="3"/>
                  </a:cubicBezTo>
                  <a:cubicBezTo>
                    <a:pt x="71" y="4"/>
                    <a:pt x="70" y="4"/>
                    <a:pt x="69" y="4"/>
                  </a:cubicBezTo>
                  <a:cubicBezTo>
                    <a:pt x="68" y="4"/>
                    <a:pt x="68" y="3"/>
                    <a:pt x="68" y="3"/>
                  </a:cubicBezTo>
                  <a:cubicBezTo>
                    <a:pt x="66" y="4"/>
                    <a:pt x="65" y="6"/>
                    <a:pt x="63" y="6"/>
                  </a:cubicBezTo>
                  <a:cubicBezTo>
                    <a:pt x="61" y="6"/>
                    <a:pt x="61" y="5"/>
                    <a:pt x="58" y="5"/>
                  </a:cubicBezTo>
                  <a:cubicBezTo>
                    <a:pt x="57" y="6"/>
                    <a:pt x="55" y="8"/>
                    <a:pt x="53" y="7"/>
                  </a:cubicBezTo>
                  <a:cubicBezTo>
                    <a:pt x="50" y="6"/>
                    <a:pt x="49" y="5"/>
                    <a:pt x="47" y="2"/>
                  </a:cubicBezTo>
                  <a:cubicBezTo>
                    <a:pt x="47" y="3"/>
                    <a:pt x="44" y="5"/>
                    <a:pt x="44" y="6"/>
                  </a:cubicBezTo>
                  <a:cubicBezTo>
                    <a:pt x="45" y="8"/>
                    <a:pt x="46" y="10"/>
                    <a:pt x="48" y="12"/>
                  </a:cubicBezTo>
                  <a:cubicBezTo>
                    <a:pt x="50" y="14"/>
                    <a:pt x="53" y="15"/>
                    <a:pt x="56" y="16"/>
                  </a:cubicBezTo>
                  <a:cubicBezTo>
                    <a:pt x="61" y="18"/>
                    <a:pt x="65" y="20"/>
                    <a:pt x="70" y="20"/>
                  </a:cubicBezTo>
                  <a:cubicBezTo>
                    <a:pt x="68" y="22"/>
                    <a:pt x="65" y="25"/>
                    <a:pt x="63" y="27"/>
                  </a:cubicBezTo>
                  <a:cubicBezTo>
                    <a:pt x="61" y="29"/>
                    <a:pt x="59" y="31"/>
                    <a:pt x="58" y="33"/>
                  </a:cubicBezTo>
                  <a:cubicBezTo>
                    <a:pt x="57" y="33"/>
                    <a:pt x="56" y="35"/>
                    <a:pt x="55" y="35"/>
                  </a:cubicBezTo>
                  <a:cubicBezTo>
                    <a:pt x="53" y="36"/>
                    <a:pt x="50" y="34"/>
                    <a:pt x="48" y="35"/>
                  </a:cubicBezTo>
                  <a:cubicBezTo>
                    <a:pt x="46" y="35"/>
                    <a:pt x="44" y="37"/>
                    <a:pt x="42" y="38"/>
                  </a:cubicBezTo>
                  <a:cubicBezTo>
                    <a:pt x="40" y="39"/>
                    <a:pt x="38" y="40"/>
                    <a:pt x="36" y="39"/>
                  </a:cubicBezTo>
                  <a:cubicBezTo>
                    <a:pt x="35" y="39"/>
                    <a:pt x="33" y="38"/>
                    <a:pt x="32" y="39"/>
                  </a:cubicBezTo>
                  <a:cubicBezTo>
                    <a:pt x="29" y="41"/>
                    <a:pt x="29" y="43"/>
                    <a:pt x="26" y="42"/>
                  </a:cubicBezTo>
                  <a:cubicBezTo>
                    <a:pt x="24" y="41"/>
                    <a:pt x="22" y="41"/>
                    <a:pt x="21" y="41"/>
                  </a:cubicBezTo>
                  <a:cubicBezTo>
                    <a:pt x="19" y="40"/>
                    <a:pt x="17" y="38"/>
                    <a:pt x="16" y="37"/>
                  </a:cubicBezTo>
                  <a:cubicBezTo>
                    <a:pt x="15" y="37"/>
                    <a:pt x="12" y="38"/>
                    <a:pt x="11" y="37"/>
                  </a:cubicBezTo>
                  <a:cubicBezTo>
                    <a:pt x="10" y="36"/>
                    <a:pt x="8" y="34"/>
                    <a:pt x="7" y="34"/>
                  </a:cubicBezTo>
                  <a:cubicBezTo>
                    <a:pt x="3" y="35"/>
                    <a:pt x="2" y="36"/>
                    <a:pt x="0" y="39"/>
                  </a:cubicBezTo>
                  <a:cubicBezTo>
                    <a:pt x="0" y="40"/>
                    <a:pt x="3" y="40"/>
                    <a:pt x="3" y="41"/>
                  </a:cubicBezTo>
                  <a:cubicBezTo>
                    <a:pt x="3" y="43"/>
                    <a:pt x="3" y="44"/>
                    <a:pt x="4" y="45"/>
                  </a:cubicBezTo>
                  <a:cubicBezTo>
                    <a:pt x="6" y="47"/>
                    <a:pt x="5" y="52"/>
                    <a:pt x="3" y="54"/>
                  </a:cubicBezTo>
                  <a:cubicBezTo>
                    <a:pt x="2" y="55"/>
                    <a:pt x="1" y="56"/>
                    <a:pt x="0" y="58"/>
                  </a:cubicBezTo>
                  <a:cubicBezTo>
                    <a:pt x="0" y="61"/>
                    <a:pt x="2" y="59"/>
                    <a:pt x="3" y="60"/>
                  </a:cubicBezTo>
                  <a:cubicBezTo>
                    <a:pt x="3" y="60"/>
                    <a:pt x="0" y="64"/>
                    <a:pt x="1" y="65"/>
                  </a:cubicBezTo>
                  <a:cubicBezTo>
                    <a:pt x="2" y="65"/>
                    <a:pt x="3" y="66"/>
                    <a:pt x="4" y="66"/>
                  </a:cubicBezTo>
                  <a:cubicBezTo>
                    <a:pt x="8" y="69"/>
                    <a:pt x="12" y="71"/>
                    <a:pt x="15" y="73"/>
                  </a:cubicBezTo>
                  <a:cubicBezTo>
                    <a:pt x="18" y="74"/>
                    <a:pt x="19" y="74"/>
                    <a:pt x="19" y="77"/>
                  </a:cubicBezTo>
                  <a:cubicBezTo>
                    <a:pt x="19" y="79"/>
                    <a:pt x="25" y="82"/>
                    <a:pt x="26" y="83"/>
                  </a:cubicBezTo>
                  <a:cubicBezTo>
                    <a:pt x="28" y="80"/>
                    <a:pt x="29" y="78"/>
                    <a:pt x="30" y="76"/>
                  </a:cubicBezTo>
                  <a:cubicBezTo>
                    <a:pt x="30" y="74"/>
                    <a:pt x="31" y="72"/>
                    <a:pt x="33" y="72"/>
                  </a:cubicBezTo>
                  <a:cubicBezTo>
                    <a:pt x="34" y="71"/>
                    <a:pt x="34" y="70"/>
                    <a:pt x="35" y="69"/>
                  </a:cubicBezTo>
                  <a:cubicBezTo>
                    <a:pt x="37" y="68"/>
                    <a:pt x="38" y="67"/>
                    <a:pt x="40" y="65"/>
                  </a:cubicBezTo>
                  <a:cubicBezTo>
                    <a:pt x="45" y="57"/>
                    <a:pt x="52" y="53"/>
                    <a:pt x="59" y="48"/>
                  </a:cubicBezTo>
                  <a:cubicBezTo>
                    <a:pt x="68" y="42"/>
                    <a:pt x="73" y="33"/>
                    <a:pt x="77" y="24"/>
                  </a:cubicBezTo>
                  <a:cubicBezTo>
                    <a:pt x="79" y="20"/>
                    <a:pt x="82" y="18"/>
                    <a:pt x="84" y="14"/>
                  </a:cubicBezTo>
                  <a:cubicBezTo>
                    <a:pt x="85" y="12"/>
                    <a:pt x="85" y="9"/>
                    <a:pt x="86" y="7"/>
                  </a:cubicBezTo>
                  <a:cubicBezTo>
                    <a:pt x="86" y="6"/>
                    <a:pt x="85" y="2"/>
                    <a:pt x="86" y="1"/>
                  </a:cubicBezTo>
                  <a:cubicBezTo>
                    <a:pt x="86" y="1"/>
                    <a:pt x="86" y="1"/>
                    <a:pt x="86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4" name="Freeform 748">
              <a:extLst>
                <a:ext uri="{FF2B5EF4-FFF2-40B4-BE49-F238E27FC236}">
                  <a16:creationId xmlns:a16="http://schemas.microsoft.com/office/drawing/2014/main" id="{16E3A458-213B-47BD-A879-88DD05BC2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2507" y="4218687"/>
              <a:ext cx="41412" cy="50968"/>
            </a:xfrm>
            <a:custGeom>
              <a:avLst/>
              <a:gdLst>
                <a:gd name="T0" fmla="*/ 3 w 9"/>
                <a:gd name="T1" fmla="*/ 2 h 11"/>
                <a:gd name="T2" fmla="*/ 1 w 9"/>
                <a:gd name="T3" fmla="*/ 5 h 11"/>
                <a:gd name="T4" fmla="*/ 0 w 9"/>
                <a:gd name="T5" fmla="*/ 10 h 11"/>
                <a:gd name="T6" fmla="*/ 8 w 9"/>
                <a:gd name="T7" fmla="*/ 7 h 11"/>
                <a:gd name="T8" fmla="*/ 4 w 9"/>
                <a:gd name="T9" fmla="*/ 6 h 11"/>
                <a:gd name="T10" fmla="*/ 8 w 9"/>
                <a:gd name="T11" fmla="*/ 3 h 11"/>
                <a:gd name="T12" fmla="*/ 3 w 9"/>
                <a:gd name="T13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1">
                  <a:moveTo>
                    <a:pt x="3" y="2"/>
                  </a:moveTo>
                  <a:cubicBezTo>
                    <a:pt x="2" y="3"/>
                    <a:pt x="1" y="4"/>
                    <a:pt x="1" y="5"/>
                  </a:cubicBezTo>
                  <a:cubicBezTo>
                    <a:pt x="0" y="5"/>
                    <a:pt x="0" y="9"/>
                    <a:pt x="0" y="10"/>
                  </a:cubicBezTo>
                  <a:cubicBezTo>
                    <a:pt x="2" y="11"/>
                    <a:pt x="7" y="7"/>
                    <a:pt x="8" y="7"/>
                  </a:cubicBezTo>
                  <a:cubicBezTo>
                    <a:pt x="8" y="6"/>
                    <a:pt x="5" y="5"/>
                    <a:pt x="4" y="6"/>
                  </a:cubicBezTo>
                  <a:cubicBezTo>
                    <a:pt x="5" y="5"/>
                    <a:pt x="9" y="4"/>
                    <a:pt x="8" y="3"/>
                  </a:cubicBezTo>
                  <a:cubicBezTo>
                    <a:pt x="7" y="0"/>
                    <a:pt x="5" y="0"/>
                    <a:pt x="3" y="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5" name="Freeform 749">
              <a:extLst>
                <a:ext uri="{FF2B5EF4-FFF2-40B4-BE49-F238E27FC236}">
                  <a16:creationId xmlns:a16="http://schemas.microsoft.com/office/drawing/2014/main" id="{754F867F-BF66-40CC-8A22-34F3A4176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2179" y="4424156"/>
              <a:ext cx="121050" cy="130608"/>
            </a:xfrm>
            <a:custGeom>
              <a:avLst/>
              <a:gdLst>
                <a:gd name="T0" fmla="*/ 22 w 26"/>
                <a:gd name="T1" fmla="*/ 18 h 28"/>
                <a:gd name="T2" fmla="*/ 25 w 26"/>
                <a:gd name="T3" fmla="*/ 14 h 28"/>
                <a:gd name="T4" fmla="*/ 26 w 26"/>
                <a:gd name="T5" fmla="*/ 8 h 28"/>
                <a:gd name="T6" fmla="*/ 24 w 26"/>
                <a:gd name="T7" fmla="*/ 3 h 28"/>
                <a:gd name="T8" fmla="*/ 21 w 26"/>
                <a:gd name="T9" fmla="*/ 0 h 28"/>
                <a:gd name="T10" fmla="*/ 16 w 26"/>
                <a:gd name="T11" fmla="*/ 1 h 28"/>
                <a:gd name="T12" fmla="*/ 12 w 26"/>
                <a:gd name="T13" fmla="*/ 3 h 28"/>
                <a:gd name="T14" fmla="*/ 6 w 26"/>
                <a:gd name="T15" fmla="*/ 2 h 28"/>
                <a:gd name="T16" fmla="*/ 7 w 26"/>
                <a:gd name="T17" fmla="*/ 8 h 28"/>
                <a:gd name="T18" fmla="*/ 6 w 26"/>
                <a:gd name="T19" fmla="*/ 12 h 28"/>
                <a:gd name="T20" fmla="*/ 2 w 26"/>
                <a:gd name="T21" fmla="*/ 16 h 28"/>
                <a:gd name="T22" fmla="*/ 0 w 26"/>
                <a:gd name="T23" fmla="*/ 22 h 28"/>
                <a:gd name="T24" fmla="*/ 0 w 26"/>
                <a:gd name="T25" fmla="*/ 27 h 28"/>
                <a:gd name="T26" fmla="*/ 4 w 26"/>
                <a:gd name="T27" fmla="*/ 26 h 28"/>
                <a:gd name="T28" fmla="*/ 11 w 26"/>
                <a:gd name="T29" fmla="*/ 25 h 28"/>
                <a:gd name="T30" fmla="*/ 14 w 26"/>
                <a:gd name="T31" fmla="*/ 20 h 28"/>
                <a:gd name="T32" fmla="*/ 21 w 26"/>
                <a:gd name="T33" fmla="*/ 20 h 28"/>
                <a:gd name="T34" fmla="*/ 22 w 26"/>
                <a:gd name="T35" fmla="*/ 18 h 28"/>
                <a:gd name="T36" fmla="*/ 22 w 26"/>
                <a:gd name="T37" fmla="*/ 1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8">
                  <a:moveTo>
                    <a:pt x="22" y="18"/>
                  </a:moveTo>
                  <a:cubicBezTo>
                    <a:pt x="22" y="16"/>
                    <a:pt x="24" y="15"/>
                    <a:pt x="25" y="14"/>
                  </a:cubicBezTo>
                  <a:cubicBezTo>
                    <a:pt x="26" y="13"/>
                    <a:pt x="26" y="10"/>
                    <a:pt x="26" y="8"/>
                  </a:cubicBezTo>
                  <a:cubicBezTo>
                    <a:pt x="26" y="6"/>
                    <a:pt x="24" y="5"/>
                    <a:pt x="24" y="3"/>
                  </a:cubicBezTo>
                  <a:cubicBezTo>
                    <a:pt x="24" y="1"/>
                    <a:pt x="22" y="1"/>
                    <a:pt x="21" y="0"/>
                  </a:cubicBezTo>
                  <a:cubicBezTo>
                    <a:pt x="20" y="1"/>
                    <a:pt x="18" y="0"/>
                    <a:pt x="16" y="1"/>
                  </a:cubicBezTo>
                  <a:cubicBezTo>
                    <a:pt x="15" y="2"/>
                    <a:pt x="13" y="4"/>
                    <a:pt x="12" y="3"/>
                  </a:cubicBezTo>
                  <a:cubicBezTo>
                    <a:pt x="10" y="1"/>
                    <a:pt x="7" y="0"/>
                    <a:pt x="6" y="2"/>
                  </a:cubicBezTo>
                  <a:cubicBezTo>
                    <a:pt x="5" y="4"/>
                    <a:pt x="6" y="7"/>
                    <a:pt x="7" y="8"/>
                  </a:cubicBezTo>
                  <a:cubicBezTo>
                    <a:pt x="8" y="10"/>
                    <a:pt x="7" y="10"/>
                    <a:pt x="6" y="12"/>
                  </a:cubicBezTo>
                  <a:cubicBezTo>
                    <a:pt x="5" y="14"/>
                    <a:pt x="3" y="15"/>
                    <a:pt x="2" y="16"/>
                  </a:cubicBezTo>
                  <a:cubicBezTo>
                    <a:pt x="1" y="18"/>
                    <a:pt x="0" y="19"/>
                    <a:pt x="0" y="22"/>
                  </a:cubicBezTo>
                  <a:cubicBezTo>
                    <a:pt x="0" y="23"/>
                    <a:pt x="1" y="25"/>
                    <a:pt x="0" y="27"/>
                  </a:cubicBezTo>
                  <a:cubicBezTo>
                    <a:pt x="2" y="28"/>
                    <a:pt x="2" y="27"/>
                    <a:pt x="4" y="26"/>
                  </a:cubicBezTo>
                  <a:cubicBezTo>
                    <a:pt x="6" y="25"/>
                    <a:pt x="9" y="25"/>
                    <a:pt x="11" y="25"/>
                  </a:cubicBezTo>
                  <a:cubicBezTo>
                    <a:pt x="10" y="22"/>
                    <a:pt x="12" y="21"/>
                    <a:pt x="14" y="20"/>
                  </a:cubicBezTo>
                  <a:cubicBezTo>
                    <a:pt x="16" y="19"/>
                    <a:pt x="20" y="17"/>
                    <a:pt x="21" y="20"/>
                  </a:cubicBezTo>
                  <a:cubicBezTo>
                    <a:pt x="21" y="19"/>
                    <a:pt x="21" y="18"/>
                    <a:pt x="22" y="18"/>
                  </a:cubicBezTo>
                  <a:cubicBezTo>
                    <a:pt x="22" y="16"/>
                    <a:pt x="21" y="18"/>
                    <a:pt x="22" y="18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6" name="Freeform 750">
              <a:extLst>
                <a:ext uri="{FF2B5EF4-FFF2-40B4-BE49-F238E27FC236}">
                  <a16:creationId xmlns:a16="http://schemas.microsoft.com/office/drawing/2014/main" id="{B18AA115-2A15-4406-B4C5-F314EE36E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843" y="4573876"/>
              <a:ext cx="46190" cy="46190"/>
            </a:xfrm>
            <a:custGeom>
              <a:avLst/>
              <a:gdLst>
                <a:gd name="T0" fmla="*/ 1 w 10"/>
                <a:gd name="T1" fmla="*/ 6 h 10"/>
                <a:gd name="T2" fmla="*/ 3 w 10"/>
                <a:gd name="T3" fmla="*/ 10 h 10"/>
                <a:gd name="T4" fmla="*/ 9 w 10"/>
                <a:gd name="T5" fmla="*/ 5 h 10"/>
                <a:gd name="T6" fmla="*/ 8 w 10"/>
                <a:gd name="T7" fmla="*/ 0 h 10"/>
                <a:gd name="T8" fmla="*/ 4 w 10"/>
                <a:gd name="T9" fmla="*/ 1 h 10"/>
                <a:gd name="T10" fmla="*/ 0 w 10"/>
                <a:gd name="T11" fmla="*/ 1 h 10"/>
                <a:gd name="T12" fmla="*/ 1 w 10"/>
                <a:gd name="T13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">
                  <a:moveTo>
                    <a:pt x="1" y="6"/>
                  </a:moveTo>
                  <a:cubicBezTo>
                    <a:pt x="2" y="7"/>
                    <a:pt x="2" y="9"/>
                    <a:pt x="3" y="10"/>
                  </a:cubicBezTo>
                  <a:cubicBezTo>
                    <a:pt x="5" y="9"/>
                    <a:pt x="7" y="7"/>
                    <a:pt x="9" y="5"/>
                  </a:cubicBezTo>
                  <a:cubicBezTo>
                    <a:pt x="10" y="3"/>
                    <a:pt x="5" y="4"/>
                    <a:pt x="8" y="0"/>
                  </a:cubicBezTo>
                  <a:cubicBezTo>
                    <a:pt x="7" y="0"/>
                    <a:pt x="3" y="0"/>
                    <a:pt x="4" y="1"/>
                  </a:cubicBezTo>
                  <a:cubicBezTo>
                    <a:pt x="5" y="3"/>
                    <a:pt x="1" y="2"/>
                    <a:pt x="0" y="1"/>
                  </a:cubicBezTo>
                  <a:cubicBezTo>
                    <a:pt x="0" y="3"/>
                    <a:pt x="1" y="4"/>
                    <a:pt x="1" y="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7" name="Freeform 751">
              <a:extLst>
                <a:ext uri="{FF2B5EF4-FFF2-40B4-BE49-F238E27FC236}">
                  <a16:creationId xmlns:a16="http://schemas.microsoft.com/office/drawing/2014/main" id="{8C1F86B2-E10C-40C5-B120-D5535F757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843" y="4545206"/>
              <a:ext cx="50968" cy="43005"/>
            </a:xfrm>
            <a:custGeom>
              <a:avLst/>
              <a:gdLst>
                <a:gd name="T0" fmla="*/ 3 w 11"/>
                <a:gd name="T1" fmla="*/ 1 h 9"/>
                <a:gd name="T2" fmla="*/ 0 w 11"/>
                <a:gd name="T3" fmla="*/ 7 h 9"/>
                <a:gd name="T4" fmla="*/ 4 w 11"/>
                <a:gd name="T5" fmla="*/ 7 h 9"/>
                <a:gd name="T6" fmla="*/ 8 w 11"/>
                <a:gd name="T7" fmla="*/ 6 h 9"/>
                <a:gd name="T8" fmla="*/ 7 w 11"/>
                <a:gd name="T9" fmla="*/ 0 h 9"/>
                <a:gd name="T10" fmla="*/ 3 w 11"/>
                <a:gd name="T11" fmla="*/ 1 h 9"/>
                <a:gd name="T12" fmla="*/ 3 w 11"/>
                <a:gd name="T13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9">
                  <a:moveTo>
                    <a:pt x="3" y="1"/>
                  </a:moveTo>
                  <a:cubicBezTo>
                    <a:pt x="1" y="2"/>
                    <a:pt x="0" y="5"/>
                    <a:pt x="0" y="7"/>
                  </a:cubicBezTo>
                  <a:cubicBezTo>
                    <a:pt x="1" y="8"/>
                    <a:pt x="5" y="9"/>
                    <a:pt x="4" y="7"/>
                  </a:cubicBezTo>
                  <a:cubicBezTo>
                    <a:pt x="3" y="6"/>
                    <a:pt x="7" y="6"/>
                    <a:pt x="8" y="6"/>
                  </a:cubicBezTo>
                  <a:cubicBezTo>
                    <a:pt x="11" y="5"/>
                    <a:pt x="8" y="1"/>
                    <a:pt x="7" y="0"/>
                  </a:cubicBezTo>
                  <a:cubicBezTo>
                    <a:pt x="5" y="1"/>
                    <a:pt x="5" y="2"/>
                    <a:pt x="3" y="1"/>
                  </a:cubicBezTo>
                  <a:cubicBezTo>
                    <a:pt x="2" y="1"/>
                    <a:pt x="4" y="1"/>
                    <a:pt x="3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8" name="Freeform 752">
              <a:extLst>
                <a:ext uri="{FF2B5EF4-FFF2-40B4-BE49-F238E27FC236}">
                  <a16:creationId xmlns:a16="http://schemas.microsoft.com/office/drawing/2014/main" id="{E7D908F1-EF9B-4454-B505-119E29683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7400" y="4530871"/>
              <a:ext cx="251658" cy="272364"/>
            </a:xfrm>
            <a:custGeom>
              <a:avLst/>
              <a:gdLst>
                <a:gd name="T0" fmla="*/ 41 w 54"/>
                <a:gd name="T1" fmla="*/ 13 h 58"/>
                <a:gd name="T2" fmla="*/ 23 w 54"/>
                <a:gd name="T3" fmla="*/ 3 h 58"/>
                <a:gd name="T4" fmla="*/ 17 w 54"/>
                <a:gd name="T5" fmla="*/ 7 h 58"/>
                <a:gd name="T6" fmla="*/ 21 w 54"/>
                <a:gd name="T7" fmla="*/ 9 h 58"/>
                <a:gd name="T8" fmla="*/ 17 w 54"/>
                <a:gd name="T9" fmla="*/ 9 h 58"/>
                <a:gd name="T10" fmla="*/ 13 w 54"/>
                <a:gd name="T11" fmla="*/ 10 h 58"/>
                <a:gd name="T12" fmla="*/ 11 w 54"/>
                <a:gd name="T13" fmla="*/ 8 h 58"/>
                <a:gd name="T14" fmla="*/ 12 w 54"/>
                <a:gd name="T15" fmla="*/ 4 h 58"/>
                <a:gd name="T16" fmla="*/ 5 w 54"/>
                <a:gd name="T17" fmla="*/ 3 h 58"/>
                <a:gd name="T18" fmla="*/ 7 w 54"/>
                <a:gd name="T19" fmla="*/ 8 h 58"/>
                <a:gd name="T20" fmla="*/ 5 w 54"/>
                <a:gd name="T21" fmla="*/ 12 h 58"/>
                <a:gd name="T22" fmla="*/ 6 w 54"/>
                <a:gd name="T23" fmla="*/ 16 h 58"/>
                <a:gd name="T24" fmla="*/ 2 w 54"/>
                <a:gd name="T25" fmla="*/ 18 h 58"/>
                <a:gd name="T26" fmla="*/ 1 w 54"/>
                <a:gd name="T27" fmla="*/ 21 h 58"/>
                <a:gd name="T28" fmla="*/ 5 w 54"/>
                <a:gd name="T29" fmla="*/ 33 h 58"/>
                <a:gd name="T30" fmla="*/ 12 w 54"/>
                <a:gd name="T31" fmla="*/ 42 h 58"/>
                <a:gd name="T32" fmla="*/ 15 w 54"/>
                <a:gd name="T33" fmla="*/ 43 h 58"/>
                <a:gd name="T34" fmla="*/ 17 w 54"/>
                <a:gd name="T35" fmla="*/ 45 h 58"/>
                <a:gd name="T36" fmla="*/ 24 w 54"/>
                <a:gd name="T37" fmla="*/ 47 h 58"/>
                <a:gd name="T38" fmla="*/ 25 w 54"/>
                <a:gd name="T39" fmla="*/ 53 h 58"/>
                <a:gd name="T40" fmla="*/ 27 w 54"/>
                <a:gd name="T41" fmla="*/ 55 h 58"/>
                <a:gd name="T42" fmla="*/ 30 w 54"/>
                <a:gd name="T43" fmla="*/ 55 h 58"/>
                <a:gd name="T44" fmla="*/ 33 w 54"/>
                <a:gd name="T45" fmla="*/ 56 h 58"/>
                <a:gd name="T46" fmla="*/ 36 w 54"/>
                <a:gd name="T47" fmla="*/ 55 h 58"/>
                <a:gd name="T48" fmla="*/ 42 w 54"/>
                <a:gd name="T49" fmla="*/ 55 h 58"/>
                <a:gd name="T50" fmla="*/ 46 w 54"/>
                <a:gd name="T51" fmla="*/ 54 h 58"/>
                <a:gd name="T52" fmla="*/ 54 w 54"/>
                <a:gd name="T53" fmla="*/ 49 h 58"/>
                <a:gd name="T54" fmla="*/ 49 w 54"/>
                <a:gd name="T55" fmla="*/ 36 h 58"/>
                <a:gd name="T56" fmla="*/ 49 w 54"/>
                <a:gd name="T57" fmla="*/ 32 h 58"/>
                <a:gd name="T58" fmla="*/ 46 w 54"/>
                <a:gd name="T59" fmla="*/ 28 h 58"/>
                <a:gd name="T60" fmla="*/ 48 w 54"/>
                <a:gd name="T61" fmla="*/ 20 h 58"/>
                <a:gd name="T62" fmla="*/ 45 w 54"/>
                <a:gd name="T63" fmla="*/ 18 h 58"/>
                <a:gd name="T64" fmla="*/ 41 w 54"/>
                <a:gd name="T65" fmla="*/ 16 h 58"/>
                <a:gd name="T66" fmla="*/ 41 w 54"/>
                <a:gd name="T67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4" h="58">
                  <a:moveTo>
                    <a:pt x="41" y="13"/>
                  </a:moveTo>
                  <a:cubicBezTo>
                    <a:pt x="35" y="9"/>
                    <a:pt x="29" y="6"/>
                    <a:pt x="23" y="3"/>
                  </a:cubicBezTo>
                  <a:cubicBezTo>
                    <a:pt x="22" y="5"/>
                    <a:pt x="19" y="7"/>
                    <a:pt x="17" y="7"/>
                  </a:cubicBezTo>
                  <a:cubicBezTo>
                    <a:pt x="17" y="7"/>
                    <a:pt x="21" y="8"/>
                    <a:pt x="21" y="9"/>
                  </a:cubicBezTo>
                  <a:cubicBezTo>
                    <a:pt x="20" y="10"/>
                    <a:pt x="18" y="9"/>
                    <a:pt x="17" y="9"/>
                  </a:cubicBezTo>
                  <a:cubicBezTo>
                    <a:pt x="15" y="8"/>
                    <a:pt x="15" y="9"/>
                    <a:pt x="13" y="10"/>
                  </a:cubicBezTo>
                  <a:cubicBezTo>
                    <a:pt x="13" y="10"/>
                    <a:pt x="11" y="9"/>
                    <a:pt x="11" y="8"/>
                  </a:cubicBezTo>
                  <a:cubicBezTo>
                    <a:pt x="10" y="7"/>
                    <a:pt x="11" y="5"/>
                    <a:pt x="12" y="4"/>
                  </a:cubicBezTo>
                  <a:cubicBezTo>
                    <a:pt x="13" y="0"/>
                    <a:pt x="7" y="2"/>
                    <a:pt x="5" y="3"/>
                  </a:cubicBezTo>
                  <a:cubicBezTo>
                    <a:pt x="6" y="4"/>
                    <a:pt x="8" y="7"/>
                    <a:pt x="7" y="8"/>
                  </a:cubicBezTo>
                  <a:cubicBezTo>
                    <a:pt x="7" y="9"/>
                    <a:pt x="3" y="12"/>
                    <a:pt x="5" y="12"/>
                  </a:cubicBezTo>
                  <a:cubicBezTo>
                    <a:pt x="8" y="13"/>
                    <a:pt x="7" y="14"/>
                    <a:pt x="6" y="16"/>
                  </a:cubicBezTo>
                  <a:cubicBezTo>
                    <a:pt x="5" y="16"/>
                    <a:pt x="3" y="17"/>
                    <a:pt x="2" y="18"/>
                  </a:cubicBezTo>
                  <a:cubicBezTo>
                    <a:pt x="0" y="19"/>
                    <a:pt x="1" y="19"/>
                    <a:pt x="1" y="21"/>
                  </a:cubicBezTo>
                  <a:cubicBezTo>
                    <a:pt x="2" y="26"/>
                    <a:pt x="4" y="29"/>
                    <a:pt x="5" y="33"/>
                  </a:cubicBezTo>
                  <a:cubicBezTo>
                    <a:pt x="5" y="38"/>
                    <a:pt x="9" y="40"/>
                    <a:pt x="12" y="42"/>
                  </a:cubicBezTo>
                  <a:cubicBezTo>
                    <a:pt x="13" y="43"/>
                    <a:pt x="14" y="43"/>
                    <a:pt x="15" y="43"/>
                  </a:cubicBezTo>
                  <a:cubicBezTo>
                    <a:pt x="16" y="43"/>
                    <a:pt x="16" y="44"/>
                    <a:pt x="17" y="45"/>
                  </a:cubicBezTo>
                  <a:cubicBezTo>
                    <a:pt x="19" y="45"/>
                    <a:pt x="22" y="45"/>
                    <a:pt x="24" y="47"/>
                  </a:cubicBezTo>
                  <a:cubicBezTo>
                    <a:pt x="25" y="48"/>
                    <a:pt x="25" y="51"/>
                    <a:pt x="25" y="53"/>
                  </a:cubicBezTo>
                  <a:cubicBezTo>
                    <a:pt x="26" y="54"/>
                    <a:pt x="25" y="55"/>
                    <a:pt x="27" y="55"/>
                  </a:cubicBezTo>
                  <a:cubicBezTo>
                    <a:pt x="28" y="55"/>
                    <a:pt x="29" y="55"/>
                    <a:pt x="30" y="55"/>
                  </a:cubicBezTo>
                  <a:cubicBezTo>
                    <a:pt x="31" y="55"/>
                    <a:pt x="32" y="55"/>
                    <a:pt x="33" y="56"/>
                  </a:cubicBezTo>
                  <a:cubicBezTo>
                    <a:pt x="34" y="57"/>
                    <a:pt x="35" y="56"/>
                    <a:pt x="36" y="55"/>
                  </a:cubicBezTo>
                  <a:cubicBezTo>
                    <a:pt x="38" y="54"/>
                    <a:pt x="40" y="58"/>
                    <a:pt x="42" y="55"/>
                  </a:cubicBezTo>
                  <a:cubicBezTo>
                    <a:pt x="42" y="53"/>
                    <a:pt x="45" y="54"/>
                    <a:pt x="46" y="54"/>
                  </a:cubicBezTo>
                  <a:cubicBezTo>
                    <a:pt x="49" y="53"/>
                    <a:pt x="51" y="51"/>
                    <a:pt x="54" y="49"/>
                  </a:cubicBezTo>
                  <a:cubicBezTo>
                    <a:pt x="49" y="46"/>
                    <a:pt x="49" y="42"/>
                    <a:pt x="49" y="36"/>
                  </a:cubicBezTo>
                  <a:cubicBezTo>
                    <a:pt x="48" y="35"/>
                    <a:pt x="50" y="33"/>
                    <a:pt x="49" y="32"/>
                  </a:cubicBezTo>
                  <a:cubicBezTo>
                    <a:pt x="48" y="31"/>
                    <a:pt x="46" y="30"/>
                    <a:pt x="46" y="28"/>
                  </a:cubicBezTo>
                  <a:cubicBezTo>
                    <a:pt x="46" y="27"/>
                    <a:pt x="48" y="20"/>
                    <a:pt x="48" y="20"/>
                  </a:cubicBezTo>
                  <a:cubicBezTo>
                    <a:pt x="47" y="20"/>
                    <a:pt x="46" y="19"/>
                    <a:pt x="45" y="18"/>
                  </a:cubicBezTo>
                  <a:cubicBezTo>
                    <a:pt x="44" y="17"/>
                    <a:pt x="43" y="17"/>
                    <a:pt x="41" y="16"/>
                  </a:cubicBezTo>
                  <a:cubicBezTo>
                    <a:pt x="41" y="15"/>
                    <a:pt x="41" y="14"/>
                    <a:pt x="41" y="1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9" name="Freeform 753">
              <a:extLst>
                <a:ext uri="{FF2B5EF4-FFF2-40B4-BE49-F238E27FC236}">
                  <a16:creationId xmlns:a16="http://schemas.microsoft.com/office/drawing/2014/main" id="{41332946-4F7A-4ED5-96CB-0FE1E4382C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0275" y="4465567"/>
              <a:ext cx="125829" cy="144943"/>
            </a:xfrm>
            <a:custGeom>
              <a:avLst/>
              <a:gdLst>
                <a:gd name="T0" fmla="*/ 15 w 27"/>
                <a:gd name="T1" fmla="*/ 29 h 31"/>
                <a:gd name="T2" fmla="*/ 15 w 27"/>
                <a:gd name="T3" fmla="*/ 24 h 31"/>
                <a:gd name="T4" fmla="*/ 17 w 27"/>
                <a:gd name="T5" fmla="*/ 24 h 31"/>
                <a:gd name="T6" fmla="*/ 19 w 27"/>
                <a:gd name="T7" fmla="*/ 21 h 31"/>
                <a:gd name="T8" fmla="*/ 21 w 27"/>
                <a:gd name="T9" fmla="*/ 24 h 31"/>
                <a:gd name="T10" fmla="*/ 24 w 27"/>
                <a:gd name="T11" fmla="*/ 23 h 31"/>
                <a:gd name="T12" fmla="*/ 26 w 27"/>
                <a:gd name="T13" fmla="*/ 24 h 31"/>
                <a:gd name="T14" fmla="*/ 26 w 27"/>
                <a:gd name="T15" fmla="*/ 21 h 31"/>
                <a:gd name="T16" fmla="*/ 26 w 27"/>
                <a:gd name="T17" fmla="*/ 14 h 31"/>
                <a:gd name="T18" fmla="*/ 25 w 27"/>
                <a:gd name="T19" fmla="*/ 11 h 31"/>
                <a:gd name="T20" fmla="*/ 26 w 27"/>
                <a:gd name="T21" fmla="*/ 6 h 31"/>
                <a:gd name="T22" fmla="*/ 21 w 27"/>
                <a:gd name="T23" fmla="*/ 4 h 31"/>
                <a:gd name="T24" fmla="*/ 19 w 27"/>
                <a:gd name="T25" fmla="*/ 0 h 31"/>
                <a:gd name="T26" fmla="*/ 14 w 27"/>
                <a:gd name="T27" fmla="*/ 0 h 31"/>
                <a:gd name="T28" fmla="*/ 11 w 27"/>
                <a:gd name="T29" fmla="*/ 7 h 31"/>
                <a:gd name="T30" fmla="*/ 5 w 27"/>
                <a:gd name="T31" fmla="*/ 7 h 31"/>
                <a:gd name="T32" fmla="*/ 4 w 27"/>
                <a:gd name="T33" fmla="*/ 7 h 31"/>
                <a:gd name="T34" fmla="*/ 4 w 27"/>
                <a:gd name="T35" fmla="*/ 10 h 31"/>
                <a:gd name="T36" fmla="*/ 0 w 27"/>
                <a:gd name="T37" fmla="*/ 16 h 31"/>
                <a:gd name="T38" fmla="*/ 4 w 27"/>
                <a:gd name="T39" fmla="*/ 23 h 31"/>
                <a:gd name="T40" fmla="*/ 9 w 27"/>
                <a:gd name="T41" fmla="*/ 28 h 31"/>
                <a:gd name="T42" fmla="*/ 11 w 27"/>
                <a:gd name="T43" fmla="*/ 31 h 31"/>
                <a:gd name="T44" fmla="*/ 15 w 27"/>
                <a:gd name="T45" fmla="*/ 29 h 31"/>
                <a:gd name="T46" fmla="*/ 15 w 27"/>
                <a:gd name="T47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" h="31">
                  <a:moveTo>
                    <a:pt x="15" y="29"/>
                  </a:moveTo>
                  <a:cubicBezTo>
                    <a:pt x="15" y="28"/>
                    <a:pt x="13" y="24"/>
                    <a:pt x="15" y="24"/>
                  </a:cubicBezTo>
                  <a:cubicBezTo>
                    <a:pt x="15" y="24"/>
                    <a:pt x="17" y="24"/>
                    <a:pt x="17" y="24"/>
                  </a:cubicBezTo>
                  <a:cubicBezTo>
                    <a:pt x="18" y="23"/>
                    <a:pt x="18" y="21"/>
                    <a:pt x="19" y="21"/>
                  </a:cubicBezTo>
                  <a:cubicBezTo>
                    <a:pt x="20" y="22"/>
                    <a:pt x="21" y="23"/>
                    <a:pt x="21" y="24"/>
                  </a:cubicBezTo>
                  <a:cubicBezTo>
                    <a:pt x="22" y="25"/>
                    <a:pt x="22" y="23"/>
                    <a:pt x="24" y="23"/>
                  </a:cubicBezTo>
                  <a:cubicBezTo>
                    <a:pt x="24" y="23"/>
                    <a:pt x="26" y="25"/>
                    <a:pt x="26" y="24"/>
                  </a:cubicBezTo>
                  <a:cubicBezTo>
                    <a:pt x="26" y="23"/>
                    <a:pt x="26" y="22"/>
                    <a:pt x="26" y="21"/>
                  </a:cubicBezTo>
                  <a:cubicBezTo>
                    <a:pt x="27" y="19"/>
                    <a:pt x="27" y="16"/>
                    <a:pt x="26" y="14"/>
                  </a:cubicBezTo>
                  <a:cubicBezTo>
                    <a:pt x="25" y="13"/>
                    <a:pt x="25" y="12"/>
                    <a:pt x="25" y="11"/>
                  </a:cubicBezTo>
                  <a:cubicBezTo>
                    <a:pt x="25" y="9"/>
                    <a:pt x="27" y="8"/>
                    <a:pt x="26" y="6"/>
                  </a:cubicBezTo>
                  <a:cubicBezTo>
                    <a:pt x="25" y="3"/>
                    <a:pt x="21" y="7"/>
                    <a:pt x="21" y="4"/>
                  </a:cubicBezTo>
                  <a:cubicBezTo>
                    <a:pt x="21" y="2"/>
                    <a:pt x="22" y="0"/>
                    <a:pt x="19" y="0"/>
                  </a:cubicBezTo>
                  <a:cubicBezTo>
                    <a:pt x="18" y="0"/>
                    <a:pt x="16" y="0"/>
                    <a:pt x="14" y="0"/>
                  </a:cubicBezTo>
                  <a:cubicBezTo>
                    <a:pt x="10" y="0"/>
                    <a:pt x="15" y="7"/>
                    <a:pt x="11" y="7"/>
                  </a:cubicBezTo>
                  <a:cubicBezTo>
                    <a:pt x="9" y="7"/>
                    <a:pt x="7" y="7"/>
                    <a:pt x="5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9"/>
                    <a:pt x="4" y="9"/>
                    <a:pt x="4" y="10"/>
                  </a:cubicBezTo>
                  <a:cubicBezTo>
                    <a:pt x="4" y="12"/>
                    <a:pt x="0" y="14"/>
                    <a:pt x="0" y="16"/>
                  </a:cubicBezTo>
                  <a:cubicBezTo>
                    <a:pt x="1" y="18"/>
                    <a:pt x="3" y="21"/>
                    <a:pt x="4" y="23"/>
                  </a:cubicBezTo>
                  <a:cubicBezTo>
                    <a:pt x="6" y="24"/>
                    <a:pt x="7" y="26"/>
                    <a:pt x="9" y="28"/>
                  </a:cubicBezTo>
                  <a:cubicBezTo>
                    <a:pt x="10" y="29"/>
                    <a:pt x="11" y="30"/>
                    <a:pt x="11" y="31"/>
                  </a:cubicBezTo>
                  <a:cubicBezTo>
                    <a:pt x="12" y="30"/>
                    <a:pt x="14" y="30"/>
                    <a:pt x="15" y="29"/>
                  </a:cubicBezTo>
                  <a:cubicBezTo>
                    <a:pt x="15" y="29"/>
                    <a:pt x="14" y="30"/>
                    <a:pt x="15" y="29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0" name="Freeform 754">
              <a:extLst>
                <a:ext uri="{FF2B5EF4-FFF2-40B4-BE49-F238E27FC236}">
                  <a16:creationId xmlns:a16="http://schemas.microsoft.com/office/drawing/2014/main" id="{4C601C56-34F0-4097-AAB1-6A3C1110AB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8237" y="4465567"/>
              <a:ext cx="52562" cy="33448"/>
            </a:xfrm>
            <a:custGeom>
              <a:avLst/>
              <a:gdLst>
                <a:gd name="T0" fmla="*/ 11 w 11"/>
                <a:gd name="T1" fmla="*/ 7 h 7"/>
                <a:gd name="T2" fmla="*/ 11 w 11"/>
                <a:gd name="T3" fmla="*/ 0 h 7"/>
                <a:gd name="T4" fmla="*/ 3 w 11"/>
                <a:gd name="T5" fmla="*/ 1 h 7"/>
                <a:gd name="T6" fmla="*/ 0 w 11"/>
                <a:gd name="T7" fmla="*/ 4 h 7"/>
                <a:gd name="T8" fmla="*/ 2 w 11"/>
                <a:gd name="T9" fmla="*/ 7 h 7"/>
                <a:gd name="T10" fmla="*/ 11 w 11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7">
                  <a:moveTo>
                    <a:pt x="11" y="7"/>
                  </a:moveTo>
                  <a:cubicBezTo>
                    <a:pt x="11" y="5"/>
                    <a:pt x="11" y="2"/>
                    <a:pt x="11" y="0"/>
                  </a:cubicBezTo>
                  <a:cubicBezTo>
                    <a:pt x="8" y="0"/>
                    <a:pt x="6" y="1"/>
                    <a:pt x="3" y="1"/>
                  </a:cubicBezTo>
                  <a:cubicBezTo>
                    <a:pt x="4" y="2"/>
                    <a:pt x="1" y="3"/>
                    <a:pt x="0" y="4"/>
                  </a:cubicBezTo>
                  <a:cubicBezTo>
                    <a:pt x="0" y="5"/>
                    <a:pt x="2" y="6"/>
                    <a:pt x="2" y="7"/>
                  </a:cubicBezTo>
                  <a:lnTo>
                    <a:pt x="11" y="7"/>
                  </a:ln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1" name="Freeform 755">
              <a:extLst>
                <a:ext uri="{FF2B5EF4-FFF2-40B4-BE49-F238E27FC236}">
                  <a16:creationId xmlns:a16="http://schemas.microsoft.com/office/drawing/2014/main" id="{2C4C6519-70A7-4770-8C47-098016441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0716" y="4213910"/>
              <a:ext cx="172020" cy="265993"/>
            </a:xfrm>
            <a:custGeom>
              <a:avLst/>
              <a:gdLst>
                <a:gd name="T0" fmla="*/ 29 w 37"/>
                <a:gd name="T1" fmla="*/ 55 h 57"/>
                <a:gd name="T2" fmla="*/ 37 w 37"/>
                <a:gd name="T3" fmla="*/ 55 h 57"/>
                <a:gd name="T4" fmla="*/ 33 w 37"/>
                <a:gd name="T5" fmla="*/ 48 h 57"/>
                <a:gd name="T6" fmla="*/ 32 w 37"/>
                <a:gd name="T7" fmla="*/ 44 h 57"/>
                <a:gd name="T8" fmla="*/ 30 w 37"/>
                <a:gd name="T9" fmla="*/ 40 h 57"/>
                <a:gd name="T10" fmla="*/ 32 w 37"/>
                <a:gd name="T11" fmla="*/ 32 h 57"/>
                <a:gd name="T12" fmla="*/ 34 w 37"/>
                <a:gd name="T13" fmla="*/ 27 h 57"/>
                <a:gd name="T14" fmla="*/ 31 w 37"/>
                <a:gd name="T15" fmla="*/ 21 h 57"/>
                <a:gd name="T16" fmla="*/ 28 w 37"/>
                <a:gd name="T17" fmla="*/ 16 h 57"/>
                <a:gd name="T18" fmla="*/ 34 w 37"/>
                <a:gd name="T19" fmla="*/ 16 h 57"/>
                <a:gd name="T20" fmla="*/ 32 w 37"/>
                <a:gd name="T21" fmla="*/ 6 h 57"/>
                <a:gd name="T22" fmla="*/ 30 w 37"/>
                <a:gd name="T23" fmla="*/ 2 h 57"/>
                <a:gd name="T24" fmla="*/ 27 w 37"/>
                <a:gd name="T25" fmla="*/ 0 h 57"/>
                <a:gd name="T26" fmla="*/ 28 w 37"/>
                <a:gd name="T27" fmla="*/ 9 h 57"/>
                <a:gd name="T28" fmla="*/ 23 w 37"/>
                <a:gd name="T29" fmla="*/ 18 h 57"/>
                <a:gd name="T30" fmla="*/ 21 w 37"/>
                <a:gd name="T31" fmla="*/ 22 h 57"/>
                <a:gd name="T32" fmla="*/ 18 w 37"/>
                <a:gd name="T33" fmla="*/ 27 h 57"/>
                <a:gd name="T34" fmla="*/ 15 w 37"/>
                <a:gd name="T35" fmla="*/ 33 h 57"/>
                <a:gd name="T36" fmla="*/ 11 w 37"/>
                <a:gd name="T37" fmla="*/ 31 h 57"/>
                <a:gd name="T38" fmla="*/ 2 w 37"/>
                <a:gd name="T39" fmla="*/ 39 h 57"/>
                <a:gd name="T40" fmla="*/ 1 w 37"/>
                <a:gd name="T41" fmla="*/ 42 h 57"/>
                <a:gd name="T42" fmla="*/ 4 w 37"/>
                <a:gd name="T43" fmla="*/ 45 h 57"/>
                <a:gd name="T44" fmla="*/ 5 w 37"/>
                <a:gd name="T45" fmla="*/ 45 h 57"/>
                <a:gd name="T46" fmla="*/ 7 w 37"/>
                <a:gd name="T47" fmla="*/ 48 h 57"/>
                <a:gd name="T48" fmla="*/ 7 w 37"/>
                <a:gd name="T49" fmla="*/ 55 h 57"/>
                <a:gd name="T50" fmla="*/ 16 w 37"/>
                <a:gd name="T51" fmla="*/ 54 h 57"/>
                <a:gd name="T52" fmla="*/ 29 w 37"/>
                <a:gd name="T53" fmla="*/ 5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7" h="57">
                  <a:moveTo>
                    <a:pt x="29" y="55"/>
                  </a:moveTo>
                  <a:cubicBezTo>
                    <a:pt x="32" y="55"/>
                    <a:pt x="35" y="57"/>
                    <a:pt x="37" y="55"/>
                  </a:cubicBezTo>
                  <a:cubicBezTo>
                    <a:pt x="37" y="51"/>
                    <a:pt x="35" y="50"/>
                    <a:pt x="33" y="48"/>
                  </a:cubicBezTo>
                  <a:cubicBezTo>
                    <a:pt x="32" y="47"/>
                    <a:pt x="32" y="46"/>
                    <a:pt x="32" y="44"/>
                  </a:cubicBezTo>
                  <a:cubicBezTo>
                    <a:pt x="31" y="43"/>
                    <a:pt x="30" y="42"/>
                    <a:pt x="30" y="40"/>
                  </a:cubicBezTo>
                  <a:cubicBezTo>
                    <a:pt x="29" y="36"/>
                    <a:pt x="31" y="35"/>
                    <a:pt x="32" y="32"/>
                  </a:cubicBezTo>
                  <a:cubicBezTo>
                    <a:pt x="33" y="30"/>
                    <a:pt x="34" y="29"/>
                    <a:pt x="34" y="27"/>
                  </a:cubicBezTo>
                  <a:cubicBezTo>
                    <a:pt x="33" y="25"/>
                    <a:pt x="33" y="23"/>
                    <a:pt x="31" y="21"/>
                  </a:cubicBezTo>
                  <a:cubicBezTo>
                    <a:pt x="31" y="21"/>
                    <a:pt x="26" y="18"/>
                    <a:pt x="28" y="16"/>
                  </a:cubicBezTo>
                  <a:cubicBezTo>
                    <a:pt x="29" y="15"/>
                    <a:pt x="32" y="16"/>
                    <a:pt x="34" y="16"/>
                  </a:cubicBezTo>
                  <a:cubicBezTo>
                    <a:pt x="32" y="12"/>
                    <a:pt x="32" y="10"/>
                    <a:pt x="32" y="6"/>
                  </a:cubicBezTo>
                  <a:cubicBezTo>
                    <a:pt x="32" y="5"/>
                    <a:pt x="32" y="3"/>
                    <a:pt x="30" y="2"/>
                  </a:cubicBezTo>
                  <a:cubicBezTo>
                    <a:pt x="30" y="1"/>
                    <a:pt x="27" y="0"/>
                    <a:pt x="27" y="0"/>
                  </a:cubicBezTo>
                  <a:cubicBezTo>
                    <a:pt x="27" y="2"/>
                    <a:pt x="33" y="7"/>
                    <a:pt x="28" y="9"/>
                  </a:cubicBezTo>
                  <a:cubicBezTo>
                    <a:pt x="25" y="11"/>
                    <a:pt x="24" y="14"/>
                    <a:pt x="23" y="18"/>
                  </a:cubicBezTo>
                  <a:cubicBezTo>
                    <a:pt x="22" y="19"/>
                    <a:pt x="22" y="22"/>
                    <a:pt x="21" y="22"/>
                  </a:cubicBezTo>
                  <a:cubicBezTo>
                    <a:pt x="19" y="23"/>
                    <a:pt x="19" y="25"/>
                    <a:pt x="18" y="27"/>
                  </a:cubicBezTo>
                  <a:cubicBezTo>
                    <a:pt x="17" y="29"/>
                    <a:pt x="16" y="31"/>
                    <a:pt x="15" y="33"/>
                  </a:cubicBezTo>
                  <a:cubicBezTo>
                    <a:pt x="13" y="35"/>
                    <a:pt x="12" y="31"/>
                    <a:pt x="11" y="31"/>
                  </a:cubicBezTo>
                  <a:cubicBezTo>
                    <a:pt x="6" y="31"/>
                    <a:pt x="3" y="35"/>
                    <a:pt x="2" y="39"/>
                  </a:cubicBezTo>
                  <a:cubicBezTo>
                    <a:pt x="2" y="40"/>
                    <a:pt x="0" y="41"/>
                    <a:pt x="1" y="42"/>
                  </a:cubicBezTo>
                  <a:cubicBezTo>
                    <a:pt x="2" y="43"/>
                    <a:pt x="3" y="44"/>
                    <a:pt x="4" y="45"/>
                  </a:cubicBezTo>
                  <a:cubicBezTo>
                    <a:pt x="4" y="46"/>
                    <a:pt x="5" y="44"/>
                    <a:pt x="5" y="45"/>
                  </a:cubicBezTo>
                  <a:cubicBezTo>
                    <a:pt x="6" y="46"/>
                    <a:pt x="7" y="47"/>
                    <a:pt x="7" y="48"/>
                  </a:cubicBezTo>
                  <a:cubicBezTo>
                    <a:pt x="8" y="50"/>
                    <a:pt x="7" y="53"/>
                    <a:pt x="7" y="55"/>
                  </a:cubicBezTo>
                  <a:cubicBezTo>
                    <a:pt x="10" y="54"/>
                    <a:pt x="13" y="54"/>
                    <a:pt x="16" y="54"/>
                  </a:cubicBezTo>
                  <a:cubicBezTo>
                    <a:pt x="20" y="54"/>
                    <a:pt x="25" y="55"/>
                    <a:pt x="29" y="5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2" name="Freeform 756">
              <a:extLst>
                <a:ext uri="{FF2B5EF4-FFF2-40B4-BE49-F238E27FC236}">
                  <a16:creationId xmlns:a16="http://schemas.microsoft.com/office/drawing/2014/main" id="{1F1C1801-89D9-4CFD-8129-A4B9B5D64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7549" y="4226652"/>
              <a:ext cx="70082" cy="144943"/>
            </a:xfrm>
            <a:custGeom>
              <a:avLst/>
              <a:gdLst>
                <a:gd name="T0" fmla="*/ 11 w 15"/>
                <a:gd name="T1" fmla="*/ 0 h 31"/>
                <a:gd name="T2" fmla="*/ 9 w 15"/>
                <a:gd name="T3" fmla="*/ 4 h 31"/>
                <a:gd name="T4" fmla="*/ 4 w 15"/>
                <a:gd name="T5" fmla="*/ 5 h 31"/>
                <a:gd name="T6" fmla="*/ 1 w 15"/>
                <a:gd name="T7" fmla="*/ 8 h 31"/>
                <a:gd name="T8" fmla="*/ 3 w 15"/>
                <a:gd name="T9" fmla="*/ 13 h 31"/>
                <a:gd name="T10" fmla="*/ 6 w 15"/>
                <a:gd name="T11" fmla="*/ 31 h 31"/>
                <a:gd name="T12" fmla="*/ 11 w 15"/>
                <a:gd name="T13" fmla="*/ 30 h 31"/>
                <a:gd name="T14" fmla="*/ 11 w 15"/>
                <a:gd name="T15" fmla="*/ 27 h 31"/>
                <a:gd name="T16" fmla="*/ 11 w 15"/>
                <a:gd name="T17" fmla="*/ 18 h 31"/>
                <a:gd name="T18" fmla="*/ 15 w 15"/>
                <a:gd name="T19" fmla="*/ 9 h 31"/>
                <a:gd name="T20" fmla="*/ 14 w 15"/>
                <a:gd name="T21" fmla="*/ 3 h 31"/>
                <a:gd name="T22" fmla="*/ 11 w 15"/>
                <a:gd name="T23" fmla="*/ 0 h 31"/>
                <a:gd name="T24" fmla="*/ 11 w 15"/>
                <a:gd name="T2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31">
                  <a:moveTo>
                    <a:pt x="11" y="0"/>
                  </a:moveTo>
                  <a:cubicBezTo>
                    <a:pt x="9" y="2"/>
                    <a:pt x="10" y="2"/>
                    <a:pt x="9" y="4"/>
                  </a:cubicBezTo>
                  <a:cubicBezTo>
                    <a:pt x="8" y="6"/>
                    <a:pt x="6" y="5"/>
                    <a:pt x="4" y="5"/>
                  </a:cubicBezTo>
                  <a:cubicBezTo>
                    <a:pt x="4" y="5"/>
                    <a:pt x="2" y="7"/>
                    <a:pt x="1" y="8"/>
                  </a:cubicBezTo>
                  <a:cubicBezTo>
                    <a:pt x="0" y="9"/>
                    <a:pt x="2" y="11"/>
                    <a:pt x="3" y="13"/>
                  </a:cubicBezTo>
                  <a:cubicBezTo>
                    <a:pt x="7" y="18"/>
                    <a:pt x="4" y="25"/>
                    <a:pt x="6" y="31"/>
                  </a:cubicBezTo>
                  <a:cubicBezTo>
                    <a:pt x="7" y="31"/>
                    <a:pt x="9" y="31"/>
                    <a:pt x="11" y="30"/>
                  </a:cubicBezTo>
                  <a:cubicBezTo>
                    <a:pt x="12" y="30"/>
                    <a:pt x="12" y="29"/>
                    <a:pt x="11" y="27"/>
                  </a:cubicBezTo>
                  <a:cubicBezTo>
                    <a:pt x="11" y="24"/>
                    <a:pt x="11" y="21"/>
                    <a:pt x="11" y="18"/>
                  </a:cubicBezTo>
                  <a:cubicBezTo>
                    <a:pt x="11" y="14"/>
                    <a:pt x="14" y="12"/>
                    <a:pt x="15" y="9"/>
                  </a:cubicBezTo>
                  <a:cubicBezTo>
                    <a:pt x="15" y="6"/>
                    <a:pt x="15" y="5"/>
                    <a:pt x="14" y="3"/>
                  </a:cubicBezTo>
                  <a:cubicBezTo>
                    <a:pt x="14" y="3"/>
                    <a:pt x="11" y="0"/>
                    <a:pt x="11" y="0"/>
                  </a:cubicBezTo>
                  <a:cubicBezTo>
                    <a:pt x="10" y="1"/>
                    <a:pt x="11" y="0"/>
                    <a:pt x="11" y="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3" name="Freeform 757">
              <a:extLst>
                <a:ext uri="{FF2B5EF4-FFF2-40B4-BE49-F238E27FC236}">
                  <a16:creationId xmlns:a16="http://schemas.microsoft.com/office/drawing/2014/main" id="{7FC79CD2-877D-4ECB-A9E0-EDE8E8053B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5332" y="4190016"/>
              <a:ext cx="275550" cy="238916"/>
            </a:xfrm>
            <a:custGeom>
              <a:avLst/>
              <a:gdLst>
                <a:gd name="T0" fmla="*/ 31 w 59"/>
                <a:gd name="T1" fmla="*/ 42 h 51"/>
                <a:gd name="T2" fmla="*/ 37 w 59"/>
                <a:gd name="T3" fmla="*/ 37 h 51"/>
                <a:gd name="T4" fmla="*/ 40 w 59"/>
                <a:gd name="T5" fmla="*/ 36 h 51"/>
                <a:gd name="T6" fmla="*/ 43 w 59"/>
                <a:gd name="T7" fmla="*/ 38 h 51"/>
                <a:gd name="T8" fmla="*/ 47 w 59"/>
                <a:gd name="T9" fmla="*/ 32 h 51"/>
                <a:gd name="T10" fmla="*/ 48 w 59"/>
                <a:gd name="T11" fmla="*/ 28 h 51"/>
                <a:gd name="T12" fmla="*/ 51 w 59"/>
                <a:gd name="T13" fmla="*/ 27 h 51"/>
                <a:gd name="T14" fmla="*/ 56 w 59"/>
                <a:gd name="T15" fmla="*/ 14 h 51"/>
                <a:gd name="T16" fmla="*/ 59 w 59"/>
                <a:gd name="T17" fmla="*/ 11 h 51"/>
                <a:gd name="T18" fmla="*/ 57 w 59"/>
                <a:gd name="T19" fmla="*/ 8 h 51"/>
                <a:gd name="T20" fmla="*/ 56 w 59"/>
                <a:gd name="T21" fmla="*/ 6 h 51"/>
                <a:gd name="T22" fmla="*/ 54 w 59"/>
                <a:gd name="T23" fmla="*/ 1 h 51"/>
                <a:gd name="T24" fmla="*/ 48 w 59"/>
                <a:gd name="T25" fmla="*/ 5 h 51"/>
                <a:gd name="T26" fmla="*/ 40 w 59"/>
                <a:gd name="T27" fmla="*/ 4 h 51"/>
                <a:gd name="T28" fmla="*/ 32 w 59"/>
                <a:gd name="T29" fmla="*/ 6 h 51"/>
                <a:gd name="T30" fmla="*/ 26 w 59"/>
                <a:gd name="T31" fmla="*/ 4 h 51"/>
                <a:gd name="T32" fmla="*/ 19 w 59"/>
                <a:gd name="T33" fmla="*/ 3 h 51"/>
                <a:gd name="T34" fmla="*/ 13 w 59"/>
                <a:gd name="T35" fmla="*/ 1 h 51"/>
                <a:gd name="T36" fmla="*/ 8 w 59"/>
                <a:gd name="T37" fmla="*/ 3 h 51"/>
                <a:gd name="T38" fmla="*/ 7 w 59"/>
                <a:gd name="T39" fmla="*/ 6 h 51"/>
                <a:gd name="T40" fmla="*/ 6 w 59"/>
                <a:gd name="T41" fmla="*/ 10 h 51"/>
                <a:gd name="T42" fmla="*/ 5 w 59"/>
                <a:gd name="T43" fmla="*/ 16 h 51"/>
                <a:gd name="T44" fmla="*/ 1 w 59"/>
                <a:gd name="T45" fmla="*/ 24 h 51"/>
                <a:gd name="T46" fmla="*/ 2 w 59"/>
                <a:gd name="T47" fmla="*/ 38 h 51"/>
                <a:gd name="T48" fmla="*/ 5 w 59"/>
                <a:gd name="T49" fmla="*/ 38 h 51"/>
                <a:gd name="T50" fmla="*/ 9 w 59"/>
                <a:gd name="T51" fmla="*/ 39 h 51"/>
                <a:gd name="T52" fmla="*/ 14 w 59"/>
                <a:gd name="T53" fmla="*/ 43 h 51"/>
                <a:gd name="T54" fmla="*/ 14 w 59"/>
                <a:gd name="T55" fmla="*/ 45 h 51"/>
                <a:gd name="T56" fmla="*/ 16 w 59"/>
                <a:gd name="T57" fmla="*/ 48 h 51"/>
                <a:gd name="T58" fmla="*/ 23 w 59"/>
                <a:gd name="T59" fmla="*/ 47 h 51"/>
                <a:gd name="T60" fmla="*/ 22 w 59"/>
                <a:gd name="T61" fmla="*/ 48 h 51"/>
                <a:gd name="T62" fmla="*/ 27 w 59"/>
                <a:gd name="T63" fmla="*/ 47 h 51"/>
                <a:gd name="T64" fmla="*/ 30 w 59"/>
                <a:gd name="T65" fmla="*/ 47 h 51"/>
                <a:gd name="T66" fmla="*/ 31 w 59"/>
                <a:gd name="T67" fmla="*/ 42 h 51"/>
                <a:gd name="T68" fmla="*/ 31 w 59"/>
                <a:gd name="T69" fmla="*/ 4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9" h="51">
                  <a:moveTo>
                    <a:pt x="31" y="42"/>
                  </a:moveTo>
                  <a:cubicBezTo>
                    <a:pt x="32" y="40"/>
                    <a:pt x="35" y="37"/>
                    <a:pt x="37" y="37"/>
                  </a:cubicBezTo>
                  <a:cubicBezTo>
                    <a:pt x="38" y="36"/>
                    <a:pt x="40" y="36"/>
                    <a:pt x="40" y="36"/>
                  </a:cubicBezTo>
                  <a:cubicBezTo>
                    <a:pt x="41" y="37"/>
                    <a:pt x="42" y="39"/>
                    <a:pt x="43" y="38"/>
                  </a:cubicBezTo>
                  <a:cubicBezTo>
                    <a:pt x="45" y="37"/>
                    <a:pt x="46" y="34"/>
                    <a:pt x="47" y="32"/>
                  </a:cubicBezTo>
                  <a:cubicBezTo>
                    <a:pt x="47" y="31"/>
                    <a:pt x="48" y="29"/>
                    <a:pt x="48" y="28"/>
                  </a:cubicBezTo>
                  <a:cubicBezTo>
                    <a:pt x="49" y="27"/>
                    <a:pt x="50" y="28"/>
                    <a:pt x="51" y="27"/>
                  </a:cubicBezTo>
                  <a:cubicBezTo>
                    <a:pt x="51" y="25"/>
                    <a:pt x="53" y="14"/>
                    <a:pt x="56" y="14"/>
                  </a:cubicBezTo>
                  <a:cubicBezTo>
                    <a:pt x="58" y="14"/>
                    <a:pt x="59" y="12"/>
                    <a:pt x="59" y="11"/>
                  </a:cubicBezTo>
                  <a:cubicBezTo>
                    <a:pt x="59" y="9"/>
                    <a:pt x="57" y="9"/>
                    <a:pt x="57" y="8"/>
                  </a:cubicBezTo>
                  <a:cubicBezTo>
                    <a:pt x="57" y="7"/>
                    <a:pt x="56" y="7"/>
                    <a:pt x="56" y="6"/>
                  </a:cubicBezTo>
                  <a:cubicBezTo>
                    <a:pt x="55" y="4"/>
                    <a:pt x="55" y="3"/>
                    <a:pt x="54" y="1"/>
                  </a:cubicBezTo>
                  <a:cubicBezTo>
                    <a:pt x="53" y="2"/>
                    <a:pt x="50" y="5"/>
                    <a:pt x="48" y="5"/>
                  </a:cubicBezTo>
                  <a:cubicBezTo>
                    <a:pt x="45" y="4"/>
                    <a:pt x="43" y="4"/>
                    <a:pt x="40" y="4"/>
                  </a:cubicBezTo>
                  <a:cubicBezTo>
                    <a:pt x="37" y="4"/>
                    <a:pt x="35" y="6"/>
                    <a:pt x="32" y="6"/>
                  </a:cubicBezTo>
                  <a:cubicBezTo>
                    <a:pt x="30" y="6"/>
                    <a:pt x="28" y="3"/>
                    <a:pt x="26" y="4"/>
                  </a:cubicBezTo>
                  <a:cubicBezTo>
                    <a:pt x="22" y="6"/>
                    <a:pt x="21" y="5"/>
                    <a:pt x="19" y="3"/>
                  </a:cubicBezTo>
                  <a:cubicBezTo>
                    <a:pt x="18" y="2"/>
                    <a:pt x="15" y="0"/>
                    <a:pt x="13" y="1"/>
                  </a:cubicBezTo>
                  <a:cubicBezTo>
                    <a:pt x="12" y="1"/>
                    <a:pt x="9" y="2"/>
                    <a:pt x="8" y="3"/>
                  </a:cubicBezTo>
                  <a:cubicBezTo>
                    <a:pt x="7" y="4"/>
                    <a:pt x="8" y="5"/>
                    <a:pt x="7" y="6"/>
                  </a:cubicBezTo>
                  <a:cubicBezTo>
                    <a:pt x="7" y="7"/>
                    <a:pt x="6" y="9"/>
                    <a:pt x="6" y="10"/>
                  </a:cubicBezTo>
                  <a:cubicBezTo>
                    <a:pt x="5" y="12"/>
                    <a:pt x="5" y="14"/>
                    <a:pt x="5" y="16"/>
                  </a:cubicBezTo>
                  <a:cubicBezTo>
                    <a:pt x="5" y="19"/>
                    <a:pt x="2" y="21"/>
                    <a:pt x="1" y="24"/>
                  </a:cubicBezTo>
                  <a:cubicBezTo>
                    <a:pt x="0" y="27"/>
                    <a:pt x="1" y="34"/>
                    <a:pt x="2" y="38"/>
                  </a:cubicBezTo>
                  <a:cubicBezTo>
                    <a:pt x="2" y="39"/>
                    <a:pt x="4" y="38"/>
                    <a:pt x="5" y="38"/>
                  </a:cubicBezTo>
                  <a:cubicBezTo>
                    <a:pt x="6" y="38"/>
                    <a:pt x="8" y="39"/>
                    <a:pt x="9" y="39"/>
                  </a:cubicBezTo>
                  <a:cubicBezTo>
                    <a:pt x="10" y="40"/>
                    <a:pt x="14" y="42"/>
                    <a:pt x="14" y="43"/>
                  </a:cubicBezTo>
                  <a:cubicBezTo>
                    <a:pt x="14" y="44"/>
                    <a:pt x="14" y="44"/>
                    <a:pt x="14" y="45"/>
                  </a:cubicBezTo>
                  <a:cubicBezTo>
                    <a:pt x="14" y="46"/>
                    <a:pt x="15" y="47"/>
                    <a:pt x="16" y="48"/>
                  </a:cubicBezTo>
                  <a:cubicBezTo>
                    <a:pt x="18" y="51"/>
                    <a:pt x="21" y="46"/>
                    <a:pt x="23" y="47"/>
                  </a:cubicBezTo>
                  <a:cubicBezTo>
                    <a:pt x="23" y="47"/>
                    <a:pt x="22" y="48"/>
                    <a:pt x="22" y="48"/>
                  </a:cubicBezTo>
                  <a:cubicBezTo>
                    <a:pt x="22" y="47"/>
                    <a:pt x="27" y="47"/>
                    <a:pt x="27" y="47"/>
                  </a:cubicBezTo>
                  <a:cubicBezTo>
                    <a:pt x="29" y="47"/>
                    <a:pt x="29" y="45"/>
                    <a:pt x="30" y="47"/>
                  </a:cubicBezTo>
                  <a:cubicBezTo>
                    <a:pt x="31" y="45"/>
                    <a:pt x="31" y="44"/>
                    <a:pt x="31" y="42"/>
                  </a:cubicBezTo>
                  <a:cubicBezTo>
                    <a:pt x="32" y="41"/>
                    <a:pt x="31" y="43"/>
                    <a:pt x="31" y="4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4" name="Freeform 758">
              <a:extLst>
                <a:ext uri="{FF2B5EF4-FFF2-40B4-BE49-F238E27FC236}">
                  <a16:creationId xmlns:a16="http://schemas.microsoft.com/office/drawing/2014/main" id="{E63D2329-C21F-47EC-9760-9344616A0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7828" y="4161345"/>
              <a:ext cx="197504" cy="140164"/>
            </a:xfrm>
            <a:custGeom>
              <a:avLst/>
              <a:gdLst>
                <a:gd name="T0" fmla="*/ 35 w 42"/>
                <a:gd name="T1" fmla="*/ 20 h 30"/>
                <a:gd name="T2" fmla="*/ 41 w 42"/>
                <a:gd name="T3" fmla="*/ 17 h 30"/>
                <a:gd name="T4" fmla="*/ 38 w 42"/>
                <a:gd name="T5" fmla="*/ 13 h 30"/>
                <a:gd name="T6" fmla="*/ 33 w 42"/>
                <a:gd name="T7" fmla="*/ 10 h 30"/>
                <a:gd name="T8" fmla="*/ 32 w 42"/>
                <a:gd name="T9" fmla="*/ 7 h 30"/>
                <a:gd name="T10" fmla="*/ 30 w 42"/>
                <a:gd name="T11" fmla="*/ 1 h 30"/>
                <a:gd name="T12" fmla="*/ 26 w 42"/>
                <a:gd name="T13" fmla="*/ 0 h 30"/>
                <a:gd name="T14" fmla="*/ 22 w 42"/>
                <a:gd name="T15" fmla="*/ 2 h 30"/>
                <a:gd name="T16" fmla="*/ 19 w 42"/>
                <a:gd name="T17" fmla="*/ 4 h 30"/>
                <a:gd name="T18" fmla="*/ 17 w 42"/>
                <a:gd name="T19" fmla="*/ 5 h 30"/>
                <a:gd name="T20" fmla="*/ 11 w 42"/>
                <a:gd name="T21" fmla="*/ 10 h 30"/>
                <a:gd name="T22" fmla="*/ 9 w 42"/>
                <a:gd name="T23" fmla="*/ 10 h 30"/>
                <a:gd name="T24" fmla="*/ 7 w 42"/>
                <a:gd name="T25" fmla="*/ 14 h 30"/>
                <a:gd name="T26" fmla="*/ 5 w 42"/>
                <a:gd name="T27" fmla="*/ 16 h 30"/>
                <a:gd name="T28" fmla="*/ 2 w 42"/>
                <a:gd name="T29" fmla="*/ 18 h 30"/>
                <a:gd name="T30" fmla="*/ 1 w 42"/>
                <a:gd name="T31" fmla="*/ 24 h 30"/>
                <a:gd name="T32" fmla="*/ 8 w 42"/>
                <a:gd name="T33" fmla="*/ 28 h 30"/>
                <a:gd name="T34" fmla="*/ 16 w 42"/>
                <a:gd name="T35" fmla="*/ 30 h 30"/>
                <a:gd name="T36" fmla="*/ 15 w 42"/>
                <a:gd name="T37" fmla="*/ 22 h 30"/>
                <a:gd name="T38" fmla="*/ 26 w 42"/>
                <a:gd name="T39" fmla="*/ 22 h 30"/>
                <a:gd name="T40" fmla="*/ 35 w 42"/>
                <a:gd name="T41" fmla="*/ 20 h 30"/>
                <a:gd name="T42" fmla="*/ 35 w 42"/>
                <a:gd name="T43" fmla="*/ 2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2" h="30">
                  <a:moveTo>
                    <a:pt x="35" y="20"/>
                  </a:moveTo>
                  <a:cubicBezTo>
                    <a:pt x="37" y="17"/>
                    <a:pt x="40" y="20"/>
                    <a:pt x="41" y="17"/>
                  </a:cubicBezTo>
                  <a:cubicBezTo>
                    <a:pt x="42" y="16"/>
                    <a:pt x="39" y="13"/>
                    <a:pt x="38" y="13"/>
                  </a:cubicBezTo>
                  <a:cubicBezTo>
                    <a:pt x="37" y="15"/>
                    <a:pt x="34" y="11"/>
                    <a:pt x="33" y="10"/>
                  </a:cubicBezTo>
                  <a:cubicBezTo>
                    <a:pt x="33" y="9"/>
                    <a:pt x="33" y="8"/>
                    <a:pt x="32" y="7"/>
                  </a:cubicBezTo>
                  <a:cubicBezTo>
                    <a:pt x="30" y="5"/>
                    <a:pt x="30" y="4"/>
                    <a:pt x="30" y="1"/>
                  </a:cubicBezTo>
                  <a:cubicBezTo>
                    <a:pt x="29" y="1"/>
                    <a:pt x="27" y="0"/>
                    <a:pt x="26" y="0"/>
                  </a:cubicBezTo>
                  <a:cubicBezTo>
                    <a:pt x="24" y="1"/>
                    <a:pt x="23" y="2"/>
                    <a:pt x="22" y="2"/>
                  </a:cubicBezTo>
                  <a:cubicBezTo>
                    <a:pt x="21" y="3"/>
                    <a:pt x="20" y="4"/>
                    <a:pt x="19" y="4"/>
                  </a:cubicBezTo>
                  <a:cubicBezTo>
                    <a:pt x="18" y="6"/>
                    <a:pt x="18" y="4"/>
                    <a:pt x="17" y="5"/>
                  </a:cubicBezTo>
                  <a:cubicBezTo>
                    <a:pt x="15" y="6"/>
                    <a:pt x="13" y="11"/>
                    <a:pt x="11" y="10"/>
                  </a:cubicBezTo>
                  <a:cubicBezTo>
                    <a:pt x="10" y="10"/>
                    <a:pt x="9" y="8"/>
                    <a:pt x="9" y="10"/>
                  </a:cubicBezTo>
                  <a:cubicBezTo>
                    <a:pt x="8" y="11"/>
                    <a:pt x="8" y="13"/>
                    <a:pt x="7" y="14"/>
                  </a:cubicBezTo>
                  <a:cubicBezTo>
                    <a:pt x="7" y="15"/>
                    <a:pt x="7" y="16"/>
                    <a:pt x="5" y="16"/>
                  </a:cubicBezTo>
                  <a:cubicBezTo>
                    <a:pt x="5" y="16"/>
                    <a:pt x="1" y="17"/>
                    <a:pt x="2" y="18"/>
                  </a:cubicBezTo>
                  <a:cubicBezTo>
                    <a:pt x="5" y="20"/>
                    <a:pt x="0" y="23"/>
                    <a:pt x="1" y="24"/>
                  </a:cubicBezTo>
                  <a:cubicBezTo>
                    <a:pt x="3" y="25"/>
                    <a:pt x="5" y="30"/>
                    <a:pt x="8" y="28"/>
                  </a:cubicBezTo>
                  <a:cubicBezTo>
                    <a:pt x="11" y="26"/>
                    <a:pt x="13" y="27"/>
                    <a:pt x="16" y="30"/>
                  </a:cubicBezTo>
                  <a:cubicBezTo>
                    <a:pt x="15" y="27"/>
                    <a:pt x="15" y="24"/>
                    <a:pt x="15" y="22"/>
                  </a:cubicBezTo>
                  <a:cubicBezTo>
                    <a:pt x="19" y="22"/>
                    <a:pt x="22" y="22"/>
                    <a:pt x="26" y="22"/>
                  </a:cubicBezTo>
                  <a:cubicBezTo>
                    <a:pt x="29" y="22"/>
                    <a:pt x="34" y="23"/>
                    <a:pt x="35" y="20"/>
                  </a:cubicBezTo>
                  <a:cubicBezTo>
                    <a:pt x="36" y="18"/>
                    <a:pt x="35" y="20"/>
                    <a:pt x="35" y="2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5" name="Freeform 759">
              <a:extLst>
                <a:ext uri="{FF2B5EF4-FFF2-40B4-BE49-F238E27FC236}">
                  <a16:creationId xmlns:a16="http://schemas.microsoft.com/office/drawing/2014/main" id="{B8A8A7E1-110E-4AD4-976A-541E07B58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0028" y="4264876"/>
              <a:ext cx="46190" cy="111495"/>
            </a:xfrm>
            <a:custGeom>
              <a:avLst/>
              <a:gdLst>
                <a:gd name="T0" fmla="*/ 9 w 10"/>
                <a:gd name="T1" fmla="*/ 10 h 24"/>
                <a:gd name="T2" fmla="*/ 8 w 10"/>
                <a:gd name="T3" fmla="*/ 6 h 24"/>
                <a:gd name="T4" fmla="*/ 5 w 10"/>
                <a:gd name="T5" fmla="*/ 0 h 24"/>
                <a:gd name="T6" fmla="*/ 2 w 10"/>
                <a:gd name="T7" fmla="*/ 0 h 24"/>
                <a:gd name="T8" fmla="*/ 2 w 10"/>
                <a:gd name="T9" fmla="*/ 3 h 24"/>
                <a:gd name="T10" fmla="*/ 2 w 10"/>
                <a:gd name="T11" fmla="*/ 9 h 24"/>
                <a:gd name="T12" fmla="*/ 4 w 10"/>
                <a:gd name="T13" fmla="*/ 15 h 24"/>
                <a:gd name="T14" fmla="*/ 4 w 10"/>
                <a:gd name="T15" fmla="*/ 21 h 24"/>
                <a:gd name="T16" fmla="*/ 6 w 10"/>
                <a:gd name="T17" fmla="*/ 23 h 24"/>
                <a:gd name="T18" fmla="*/ 9 w 10"/>
                <a:gd name="T19" fmla="*/ 23 h 24"/>
                <a:gd name="T20" fmla="*/ 9 w 10"/>
                <a:gd name="T21" fmla="*/ 10 h 24"/>
                <a:gd name="T22" fmla="*/ 9 w 10"/>
                <a:gd name="T23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" h="24">
                  <a:moveTo>
                    <a:pt x="9" y="10"/>
                  </a:moveTo>
                  <a:cubicBezTo>
                    <a:pt x="9" y="9"/>
                    <a:pt x="9" y="7"/>
                    <a:pt x="8" y="6"/>
                  </a:cubicBezTo>
                  <a:cubicBezTo>
                    <a:pt x="7" y="5"/>
                    <a:pt x="4" y="1"/>
                    <a:pt x="5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0" y="0"/>
                    <a:pt x="2" y="2"/>
                    <a:pt x="2" y="3"/>
                  </a:cubicBezTo>
                  <a:cubicBezTo>
                    <a:pt x="3" y="5"/>
                    <a:pt x="2" y="7"/>
                    <a:pt x="2" y="9"/>
                  </a:cubicBezTo>
                  <a:cubicBezTo>
                    <a:pt x="1" y="12"/>
                    <a:pt x="3" y="12"/>
                    <a:pt x="4" y="15"/>
                  </a:cubicBezTo>
                  <a:cubicBezTo>
                    <a:pt x="4" y="17"/>
                    <a:pt x="3" y="19"/>
                    <a:pt x="4" y="21"/>
                  </a:cubicBezTo>
                  <a:cubicBezTo>
                    <a:pt x="4" y="22"/>
                    <a:pt x="5" y="23"/>
                    <a:pt x="6" y="23"/>
                  </a:cubicBezTo>
                  <a:cubicBezTo>
                    <a:pt x="7" y="24"/>
                    <a:pt x="10" y="24"/>
                    <a:pt x="9" y="23"/>
                  </a:cubicBezTo>
                  <a:cubicBezTo>
                    <a:pt x="9" y="19"/>
                    <a:pt x="9" y="15"/>
                    <a:pt x="9" y="10"/>
                  </a:cubicBezTo>
                  <a:cubicBezTo>
                    <a:pt x="9" y="7"/>
                    <a:pt x="9" y="13"/>
                    <a:pt x="9" y="10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6" name="Freeform 760">
              <a:extLst>
                <a:ext uri="{FF2B5EF4-FFF2-40B4-BE49-F238E27FC236}">
                  <a16:creationId xmlns:a16="http://schemas.microsoft.com/office/drawing/2014/main" id="{B432B051-8BCF-4F93-B76C-2F6435D1A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338" y="4269655"/>
              <a:ext cx="148127" cy="144943"/>
            </a:xfrm>
            <a:custGeom>
              <a:avLst/>
              <a:gdLst>
                <a:gd name="T0" fmla="*/ 26 w 32"/>
                <a:gd name="T1" fmla="*/ 4 h 31"/>
                <a:gd name="T2" fmla="*/ 21 w 32"/>
                <a:gd name="T3" fmla="*/ 5 h 31"/>
                <a:gd name="T4" fmla="*/ 15 w 32"/>
                <a:gd name="T5" fmla="*/ 1 h 31"/>
                <a:gd name="T6" fmla="*/ 13 w 32"/>
                <a:gd name="T7" fmla="*/ 1 h 31"/>
                <a:gd name="T8" fmla="*/ 10 w 32"/>
                <a:gd name="T9" fmla="*/ 2 h 31"/>
                <a:gd name="T10" fmla="*/ 6 w 32"/>
                <a:gd name="T11" fmla="*/ 2 h 31"/>
                <a:gd name="T12" fmla="*/ 4 w 32"/>
                <a:gd name="T13" fmla="*/ 3 h 31"/>
                <a:gd name="T14" fmla="*/ 3 w 32"/>
                <a:gd name="T15" fmla="*/ 6 h 31"/>
                <a:gd name="T16" fmla="*/ 5 w 32"/>
                <a:gd name="T17" fmla="*/ 7 h 31"/>
                <a:gd name="T18" fmla="*/ 3 w 32"/>
                <a:gd name="T19" fmla="*/ 9 h 31"/>
                <a:gd name="T20" fmla="*/ 5 w 32"/>
                <a:gd name="T21" fmla="*/ 12 h 31"/>
                <a:gd name="T22" fmla="*/ 3 w 32"/>
                <a:gd name="T23" fmla="*/ 13 h 31"/>
                <a:gd name="T24" fmla="*/ 2 w 32"/>
                <a:gd name="T25" fmla="*/ 16 h 31"/>
                <a:gd name="T26" fmla="*/ 2 w 32"/>
                <a:gd name="T27" fmla="*/ 19 h 31"/>
                <a:gd name="T28" fmla="*/ 3 w 32"/>
                <a:gd name="T29" fmla="*/ 23 h 31"/>
                <a:gd name="T30" fmla="*/ 7 w 32"/>
                <a:gd name="T31" fmla="*/ 26 h 31"/>
                <a:gd name="T32" fmla="*/ 7 w 32"/>
                <a:gd name="T33" fmla="*/ 31 h 31"/>
                <a:gd name="T34" fmla="*/ 19 w 32"/>
                <a:gd name="T35" fmla="*/ 28 h 31"/>
                <a:gd name="T36" fmla="*/ 26 w 32"/>
                <a:gd name="T37" fmla="*/ 28 h 31"/>
                <a:gd name="T38" fmla="*/ 30 w 32"/>
                <a:gd name="T39" fmla="*/ 26 h 31"/>
                <a:gd name="T40" fmla="*/ 28 w 32"/>
                <a:gd name="T41" fmla="*/ 21 h 31"/>
                <a:gd name="T42" fmla="*/ 30 w 32"/>
                <a:gd name="T43" fmla="*/ 15 h 31"/>
                <a:gd name="T44" fmla="*/ 26 w 32"/>
                <a:gd name="T45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" h="31">
                  <a:moveTo>
                    <a:pt x="26" y="4"/>
                  </a:moveTo>
                  <a:cubicBezTo>
                    <a:pt x="24" y="4"/>
                    <a:pt x="23" y="6"/>
                    <a:pt x="21" y="5"/>
                  </a:cubicBezTo>
                  <a:cubicBezTo>
                    <a:pt x="19" y="5"/>
                    <a:pt x="17" y="0"/>
                    <a:pt x="15" y="1"/>
                  </a:cubicBezTo>
                  <a:cubicBezTo>
                    <a:pt x="14" y="2"/>
                    <a:pt x="13" y="2"/>
                    <a:pt x="13" y="1"/>
                  </a:cubicBezTo>
                  <a:cubicBezTo>
                    <a:pt x="12" y="0"/>
                    <a:pt x="11" y="2"/>
                    <a:pt x="10" y="2"/>
                  </a:cubicBezTo>
                  <a:cubicBezTo>
                    <a:pt x="8" y="3"/>
                    <a:pt x="7" y="2"/>
                    <a:pt x="6" y="2"/>
                  </a:cubicBezTo>
                  <a:cubicBezTo>
                    <a:pt x="5" y="1"/>
                    <a:pt x="5" y="3"/>
                    <a:pt x="4" y="3"/>
                  </a:cubicBezTo>
                  <a:cubicBezTo>
                    <a:pt x="3" y="3"/>
                    <a:pt x="2" y="5"/>
                    <a:pt x="3" y="6"/>
                  </a:cubicBezTo>
                  <a:cubicBezTo>
                    <a:pt x="3" y="7"/>
                    <a:pt x="5" y="7"/>
                    <a:pt x="5" y="7"/>
                  </a:cubicBezTo>
                  <a:cubicBezTo>
                    <a:pt x="5" y="8"/>
                    <a:pt x="3" y="9"/>
                    <a:pt x="3" y="9"/>
                  </a:cubicBezTo>
                  <a:cubicBezTo>
                    <a:pt x="3" y="10"/>
                    <a:pt x="5" y="11"/>
                    <a:pt x="5" y="12"/>
                  </a:cubicBezTo>
                  <a:cubicBezTo>
                    <a:pt x="5" y="12"/>
                    <a:pt x="3" y="11"/>
                    <a:pt x="3" y="13"/>
                  </a:cubicBezTo>
                  <a:cubicBezTo>
                    <a:pt x="3" y="14"/>
                    <a:pt x="4" y="16"/>
                    <a:pt x="2" y="16"/>
                  </a:cubicBezTo>
                  <a:cubicBezTo>
                    <a:pt x="3" y="17"/>
                    <a:pt x="3" y="18"/>
                    <a:pt x="2" y="19"/>
                  </a:cubicBezTo>
                  <a:cubicBezTo>
                    <a:pt x="2" y="21"/>
                    <a:pt x="0" y="21"/>
                    <a:pt x="3" y="23"/>
                  </a:cubicBezTo>
                  <a:cubicBezTo>
                    <a:pt x="4" y="23"/>
                    <a:pt x="6" y="24"/>
                    <a:pt x="7" y="26"/>
                  </a:cubicBezTo>
                  <a:cubicBezTo>
                    <a:pt x="8" y="27"/>
                    <a:pt x="7" y="29"/>
                    <a:pt x="7" y="31"/>
                  </a:cubicBezTo>
                  <a:cubicBezTo>
                    <a:pt x="11" y="30"/>
                    <a:pt x="14" y="28"/>
                    <a:pt x="19" y="28"/>
                  </a:cubicBezTo>
                  <a:cubicBezTo>
                    <a:pt x="21" y="27"/>
                    <a:pt x="24" y="28"/>
                    <a:pt x="26" y="28"/>
                  </a:cubicBezTo>
                  <a:cubicBezTo>
                    <a:pt x="28" y="28"/>
                    <a:pt x="31" y="29"/>
                    <a:pt x="30" y="26"/>
                  </a:cubicBezTo>
                  <a:cubicBezTo>
                    <a:pt x="30" y="24"/>
                    <a:pt x="29" y="23"/>
                    <a:pt x="28" y="21"/>
                  </a:cubicBezTo>
                  <a:cubicBezTo>
                    <a:pt x="28" y="19"/>
                    <a:pt x="29" y="17"/>
                    <a:pt x="30" y="15"/>
                  </a:cubicBezTo>
                  <a:cubicBezTo>
                    <a:pt x="31" y="11"/>
                    <a:pt x="32" y="4"/>
                    <a:pt x="26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7" name="Freeform 761">
              <a:extLst>
                <a:ext uri="{FF2B5EF4-FFF2-40B4-BE49-F238E27FC236}">
                  <a16:creationId xmlns:a16="http://schemas.microsoft.com/office/drawing/2014/main" id="{5FA1E179-A47A-4F28-8D67-E649257A7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168" y="4264876"/>
              <a:ext cx="106717" cy="140164"/>
            </a:xfrm>
            <a:custGeom>
              <a:avLst/>
              <a:gdLst>
                <a:gd name="T0" fmla="*/ 19 w 23"/>
                <a:gd name="T1" fmla="*/ 13 h 30"/>
                <a:gd name="T2" fmla="*/ 18 w 23"/>
                <a:gd name="T3" fmla="*/ 6 h 30"/>
                <a:gd name="T4" fmla="*/ 17 w 23"/>
                <a:gd name="T5" fmla="*/ 0 h 30"/>
                <a:gd name="T6" fmla="*/ 3 w 23"/>
                <a:gd name="T7" fmla="*/ 0 h 30"/>
                <a:gd name="T8" fmla="*/ 4 w 23"/>
                <a:gd name="T9" fmla="*/ 11 h 30"/>
                <a:gd name="T10" fmla="*/ 1 w 23"/>
                <a:gd name="T11" fmla="*/ 22 h 30"/>
                <a:gd name="T12" fmla="*/ 3 w 23"/>
                <a:gd name="T13" fmla="*/ 30 h 30"/>
                <a:gd name="T14" fmla="*/ 10 w 23"/>
                <a:gd name="T15" fmla="*/ 29 h 30"/>
                <a:gd name="T16" fmla="*/ 23 w 23"/>
                <a:gd name="T17" fmla="*/ 24 h 30"/>
                <a:gd name="T18" fmla="*/ 20 w 23"/>
                <a:gd name="T19" fmla="*/ 19 h 30"/>
                <a:gd name="T20" fmla="*/ 19 w 23"/>
                <a:gd name="T21" fmla="*/ 13 h 30"/>
                <a:gd name="T22" fmla="*/ 19 w 23"/>
                <a:gd name="T23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30">
                  <a:moveTo>
                    <a:pt x="19" y="13"/>
                  </a:moveTo>
                  <a:cubicBezTo>
                    <a:pt x="17" y="11"/>
                    <a:pt x="18" y="8"/>
                    <a:pt x="18" y="6"/>
                  </a:cubicBezTo>
                  <a:cubicBezTo>
                    <a:pt x="19" y="4"/>
                    <a:pt x="16" y="2"/>
                    <a:pt x="17" y="0"/>
                  </a:cubicBezTo>
                  <a:cubicBezTo>
                    <a:pt x="12" y="0"/>
                    <a:pt x="8" y="0"/>
                    <a:pt x="3" y="0"/>
                  </a:cubicBezTo>
                  <a:cubicBezTo>
                    <a:pt x="3" y="3"/>
                    <a:pt x="4" y="7"/>
                    <a:pt x="4" y="11"/>
                  </a:cubicBezTo>
                  <a:cubicBezTo>
                    <a:pt x="4" y="15"/>
                    <a:pt x="0" y="18"/>
                    <a:pt x="1" y="22"/>
                  </a:cubicBezTo>
                  <a:cubicBezTo>
                    <a:pt x="2" y="25"/>
                    <a:pt x="4" y="26"/>
                    <a:pt x="3" y="30"/>
                  </a:cubicBezTo>
                  <a:cubicBezTo>
                    <a:pt x="6" y="30"/>
                    <a:pt x="7" y="30"/>
                    <a:pt x="10" y="29"/>
                  </a:cubicBezTo>
                  <a:cubicBezTo>
                    <a:pt x="15" y="28"/>
                    <a:pt x="19" y="26"/>
                    <a:pt x="23" y="24"/>
                  </a:cubicBezTo>
                  <a:cubicBezTo>
                    <a:pt x="21" y="23"/>
                    <a:pt x="20" y="21"/>
                    <a:pt x="20" y="19"/>
                  </a:cubicBezTo>
                  <a:cubicBezTo>
                    <a:pt x="20" y="17"/>
                    <a:pt x="20" y="15"/>
                    <a:pt x="19" y="13"/>
                  </a:cubicBezTo>
                  <a:cubicBezTo>
                    <a:pt x="17" y="11"/>
                    <a:pt x="20" y="15"/>
                    <a:pt x="19" y="13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8" name="Freeform 762">
              <a:extLst>
                <a:ext uri="{FF2B5EF4-FFF2-40B4-BE49-F238E27FC236}">
                  <a16:creationId xmlns:a16="http://schemas.microsoft.com/office/drawing/2014/main" id="{B2CCDA33-6A63-4AA5-BCBB-C6A7248C2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030" y="4279211"/>
              <a:ext cx="70082" cy="84417"/>
            </a:xfrm>
            <a:custGeom>
              <a:avLst/>
              <a:gdLst>
                <a:gd name="T0" fmla="*/ 12 w 15"/>
                <a:gd name="T1" fmla="*/ 14 h 18"/>
                <a:gd name="T2" fmla="*/ 14 w 15"/>
                <a:gd name="T3" fmla="*/ 6 h 18"/>
                <a:gd name="T4" fmla="*/ 5 w 15"/>
                <a:gd name="T5" fmla="*/ 3 h 18"/>
                <a:gd name="T6" fmla="*/ 1 w 15"/>
                <a:gd name="T7" fmla="*/ 8 h 18"/>
                <a:gd name="T8" fmla="*/ 4 w 15"/>
                <a:gd name="T9" fmla="*/ 12 h 18"/>
                <a:gd name="T10" fmla="*/ 7 w 15"/>
                <a:gd name="T11" fmla="*/ 16 h 18"/>
                <a:gd name="T12" fmla="*/ 10 w 15"/>
                <a:gd name="T13" fmla="*/ 16 h 18"/>
                <a:gd name="T14" fmla="*/ 12 w 15"/>
                <a:gd name="T15" fmla="*/ 14 h 18"/>
                <a:gd name="T16" fmla="*/ 12 w 15"/>
                <a:gd name="T17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8">
                  <a:moveTo>
                    <a:pt x="12" y="14"/>
                  </a:moveTo>
                  <a:cubicBezTo>
                    <a:pt x="15" y="13"/>
                    <a:pt x="15" y="8"/>
                    <a:pt x="14" y="6"/>
                  </a:cubicBezTo>
                  <a:cubicBezTo>
                    <a:pt x="12" y="2"/>
                    <a:pt x="8" y="0"/>
                    <a:pt x="5" y="3"/>
                  </a:cubicBezTo>
                  <a:cubicBezTo>
                    <a:pt x="3" y="4"/>
                    <a:pt x="0" y="6"/>
                    <a:pt x="1" y="8"/>
                  </a:cubicBezTo>
                  <a:cubicBezTo>
                    <a:pt x="2" y="10"/>
                    <a:pt x="2" y="11"/>
                    <a:pt x="4" y="12"/>
                  </a:cubicBezTo>
                  <a:cubicBezTo>
                    <a:pt x="5" y="14"/>
                    <a:pt x="5" y="15"/>
                    <a:pt x="7" y="16"/>
                  </a:cubicBezTo>
                  <a:cubicBezTo>
                    <a:pt x="8" y="17"/>
                    <a:pt x="9" y="18"/>
                    <a:pt x="10" y="16"/>
                  </a:cubicBezTo>
                  <a:cubicBezTo>
                    <a:pt x="10" y="15"/>
                    <a:pt x="11" y="15"/>
                    <a:pt x="12" y="14"/>
                  </a:cubicBezTo>
                  <a:cubicBezTo>
                    <a:pt x="14" y="13"/>
                    <a:pt x="11" y="15"/>
                    <a:pt x="12" y="1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9" name="Freeform 763">
              <a:extLst>
                <a:ext uri="{FF2B5EF4-FFF2-40B4-BE49-F238E27FC236}">
                  <a16:creationId xmlns:a16="http://schemas.microsoft.com/office/drawing/2014/main" id="{5944EBEE-2F93-42B6-AF61-2BED0679A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2442" y="4315846"/>
              <a:ext cx="103530" cy="98753"/>
            </a:xfrm>
            <a:custGeom>
              <a:avLst/>
              <a:gdLst>
                <a:gd name="T0" fmla="*/ 21 w 22"/>
                <a:gd name="T1" fmla="*/ 17 h 21"/>
                <a:gd name="T2" fmla="*/ 19 w 22"/>
                <a:gd name="T3" fmla="*/ 13 h 21"/>
                <a:gd name="T4" fmla="*/ 16 w 22"/>
                <a:gd name="T5" fmla="*/ 11 h 21"/>
                <a:gd name="T6" fmla="*/ 16 w 22"/>
                <a:gd name="T7" fmla="*/ 6 h 21"/>
                <a:gd name="T8" fmla="*/ 13 w 22"/>
                <a:gd name="T9" fmla="*/ 8 h 21"/>
                <a:gd name="T10" fmla="*/ 9 w 22"/>
                <a:gd name="T11" fmla="*/ 1 h 21"/>
                <a:gd name="T12" fmla="*/ 5 w 22"/>
                <a:gd name="T13" fmla="*/ 4 h 21"/>
                <a:gd name="T14" fmla="*/ 0 w 22"/>
                <a:gd name="T15" fmla="*/ 9 h 21"/>
                <a:gd name="T16" fmla="*/ 12 w 22"/>
                <a:gd name="T17" fmla="*/ 18 h 21"/>
                <a:gd name="T18" fmla="*/ 19 w 22"/>
                <a:gd name="T19" fmla="*/ 21 h 21"/>
                <a:gd name="T20" fmla="*/ 21 w 22"/>
                <a:gd name="T21" fmla="*/ 17 h 21"/>
                <a:gd name="T22" fmla="*/ 21 w 22"/>
                <a:gd name="T23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" h="21">
                  <a:moveTo>
                    <a:pt x="21" y="17"/>
                  </a:moveTo>
                  <a:cubicBezTo>
                    <a:pt x="22" y="15"/>
                    <a:pt x="20" y="14"/>
                    <a:pt x="19" y="13"/>
                  </a:cubicBezTo>
                  <a:cubicBezTo>
                    <a:pt x="18" y="13"/>
                    <a:pt x="14" y="12"/>
                    <a:pt x="16" y="11"/>
                  </a:cubicBezTo>
                  <a:cubicBezTo>
                    <a:pt x="17" y="10"/>
                    <a:pt x="17" y="7"/>
                    <a:pt x="16" y="6"/>
                  </a:cubicBezTo>
                  <a:cubicBezTo>
                    <a:pt x="15" y="4"/>
                    <a:pt x="14" y="8"/>
                    <a:pt x="13" y="8"/>
                  </a:cubicBezTo>
                  <a:cubicBezTo>
                    <a:pt x="10" y="8"/>
                    <a:pt x="11" y="0"/>
                    <a:pt x="9" y="1"/>
                  </a:cubicBezTo>
                  <a:cubicBezTo>
                    <a:pt x="8" y="2"/>
                    <a:pt x="6" y="3"/>
                    <a:pt x="5" y="4"/>
                  </a:cubicBezTo>
                  <a:cubicBezTo>
                    <a:pt x="4" y="6"/>
                    <a:pt x="2" y="7"/>
                    <a:pt x="0" y="9"/>
                  </a:cubicBezTo>
                  <a:cubicBezTo>
                    <a:pt x="5" y="12"/>
                    <a:pt x="8" y="15"/>
                    <a:pt x="12" y="18"/>
                  </a:cubicBezTo>
                  <a:cubicBezTo>
                    <a:pt x="14" y="20"/>
                    <a:pt x="16" y="21"/>
                    <a:pt x="19" y="21"/>
                  </a:cubicBezTo>
                  <a:cubicBezTo>
                    <a:pt x="22" y="21"/>
                    <a:pt x="20" y="19"/>
                    <a:pt x="21" y="17"/>
                  </a:cubicBezTo>
                  <a:cubicBezTo>
                    <a:pt x="22" y="15"/>
                    <a:pt x="21" y="19"/>
                    <a:pt x="21" y="1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0" name="Freeform 764">
              <a:extLst>
                <a:ext uri="{FF2B5EF4-FFF2-40B4-BE49-F238E27FC236}">
                  <a16:creationId xmlns:a16="http://schemas.microsoft.com/office/drawing/2014/main" id="{74218B9E-79B0-498E-A6A8-652EB1640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9174" y="4221873"/>
              <a:ext cx="162463" cy="136979"/>
            </a:xfrm>
            <a:custGeom>
              <a:avLst/>
              <a:gdLst>
                <a:gd name="T0" fmla="*/ 10 w 35"/>
                <a:gd name="T1" fmla="*/ 16 h 29"/>
                <a:gd name="T2" fmla="*/ 20 w 35"/>
                <a:gd name="T3" fmla="*/ 17 h 29"/>
                <a:gd name="T4" fmla="*/ 21 w 35"/>
                <a:gd name="T5" fmla="*/ 23 h 29"/>
                <a:gd name="T6" fmla="*/ 25 w 35"/>
                <a:gd name="T7" fmla="*/ 21 h 29"/>
                <a:gd name="T8" fmla="*/ 29 w 35"/>
                <a:gd name="T9" fmla="*/ 27 h 29"/>
                <a:gd name="T10" fmla="*/ 31 w 35"/>
                <a:gd name="T11" fmla="*/ 26 h 29"/>
                <a:gd name="T12" fmla="*/ 33 w 35"/>
                <a:gd name="T13" fmla="*/ 25 h 29"/>
                <a:gd name="T14" fmla="*/ 33 w 35"/>
                <a:gd name="T15" fmla="*/ 23 h 29"/>
                <a:gd name="T16" fmla="*/ 35 w 35"/>
                <a:gd name="T17" fmla="*/ 22 h 29"/>
                <a:gd name="T18" fmla="*/ 34 w 35"/>
                <a:gd name="T19" fmla="*/ 19 h 29"/>
                <a:gd name="T20" fmla="*/ 33 w 35"/>
                <a:gd name="T21" fmla="*/ 16 h 29"/>
                <a:gd name="T22" fmla="*/ 33 w 35"/>
                <a:gd name="T23" fmla="*/ 12 h 29"/>
                <a:gd name="T24" fmla="*/ 32 w 35"/>
                <a:gd name="T25" fmla="*/ 8 h 29"/>
                <a:gd name="T26" fmla="*/ 26 w 35"/>
                <a:gd name="T27" fmla="*/ 2 h 29"/>
                <a:gd name="T28" fmla="*/ 24 w 35"/>
                <a:gd name="T29" fmla="*/ 3 h 29"/>
                <a:gd name="T30" fmla="*/ 22 w 35"/>
                <a:gd name="T31" fmla="*/ 3 h 29"/>
                <a:gd name="T32" fmla="*/ 19 w 35"/>
                <a:gd name="T33" fmla="*/ 3 h 29"/>
                <a:gd name="T34" fmla="*/ 18 w 35"/>
                <a:gd name="T35" fmla="*/ 3 h 29"/>
                <a:gd name="T36" fmla="*/ 15 w 35"/>
                <a:gd name="T37" fmla="*/ 2 h 29"/>
                <a:gd name="T38" fmla="*/ 10 w 35"/>
                <a:gd name="T39" fmla="*/ 1 h 29"/>
                <a:gd name="T40" fmla="*/ 5 w 35"/>
                <a:gd name="T41" fmla="*/ 1 h 29"/>
                <a:gd name="T42" fmla="*/ 5 w 35"/>
                <a:gd name="T43" fmla="*/ 4 h 29"/>
                <a:gd name="T44" fmla="*/ 3 w 35"/>
                <a:gd name="T45" fmla="*/ 6 h 29"/>
                <a:gd name="T46" fmla="*/ 0 w 35"/>
                <a:gd name="T47" fmla="*/ 8 h 29"/>
                <a:gd name="T48" fmla="*/ 3 w 35"/>
                <a:gd name="T49" fmla="*/ 13 h 29"/>
                <a:gd name="T50" fmla="*/ 8 w 35"/>
                <a:gd name="T51" fmla="*/ 19 h 29"/>
                <a:gd name="T52" fmla="*/ 10 w 35"/>
                <a:gd name="T53" fmla="*/ 16 h 29"/>
                <a:gd name="T54" fmla="*/ 10 w 35"/>
                <a:gd name="T55" fmla="*/ 1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5" h="29">
                  <a:moveTo>
                    <a:pt x="10" y="16"/>
                  </a:moveTo>
                  <a:cubicBezTo>
                    <a:pt x="14" y="14"/>
                    <a:pt x="18" y="12"/>
                    <a:pt x="20" y="17"/>
                  </a:cubicBezTo>
                  <a:cubicBezTo>
                    <a:pt x="22" y="19"/>
                    <a:pt x="21" y="20"/>
                    <a:pt x="21" y="23"/>
                  </a:cubicBezTo>
                  <a:cubicBezTo>
                    <a:pt x="22" y="24"/>
                    <a:pt x="24" y="21"/>
                    <a:pt x="25" y="21"/>
                  </a:cubicBezTo>
                  <a:cubicBezTo>
                    <a:pt x="27" y="20"/>
                    <a:pt x="27" y="29"/>
                    <a:pt x="29" y="27"/>
                  </a:cubicBezTo>
                  <a:cubicBezTo>
                    <a:pt x="30" y="27"/>
                    <a:pt x="30" y="26"/>
                    <a:pt x="31" y="26"/>
                  </a:cubicBezTo>
                  <a:cubicBezTo>
                    <a:pt x="31" y="25"/>
                    <a:pt x="33" y="26"/>
                    <a:pt x="33" y="25"/>
                  </a:cubicBezTo>
                  <a:cubicBezTo>
                    <a:pt x="34" y="24"/>
                    <a:pt x="33" y="23"/>
                    <a:pt x="33" y="23"/>
                  </a:cubicBezTo>
                  <a:cubicBezTo>
                    <a:pt x="33" y="21"/>
                    <a:pt x="35" y="22"/>
                    <a:pt x="35" y="22"/>
                  </a:cubicBezTo>
                  <a:cubicBezTo>
                    <a:pt x="35" y="21"/>
                    <a:pt x="32" y="20"/>
                    <a:pt x="34" y="19"/>
                  </a:cubicBezTo>
                  <a:cubicBezTo>
                    <a:pt x="35" y="18"/>
                    <a:pt x="35" y="17"/>
                    <a:pt x="33" y="16"/>
                  </a:cubicBezTo>
                  <a:cubicBezTo>
                    <a:pt x="32" y="15"/>
                    <a:pt x="34" y="13"/>
                    <a:pt x="33" y="12"/>
                  </a:cubicBezTo>
                  <a:cubicBezTo>
                    <a:pt x="32" y="11"/>
                    <a:pt x="33" y="10"/>
                    <a:pt x="32" y="8"/>
                  </a:cubicBezTo>
                  <a:cubicBezTo>
                    <a:pt x="31" y="7"/>
                    <a:pt x="29" y="0"/>
                    <a:pt x="26" y="2"/>
                  </a:cubicBezTo>
                  <a:cubicBezTo>
                    <a:pt x="26" y="2"/>
                    <a:pt x="25" y="3"/>
                    <a:pt x="24" y="3"/>
                  </a:cubicBezTo>
                  <a:cubicBezTo>
                    <a:pt x="23" y="3"/>
                    <a:pt x="23" y="3"/>
                    <a:pt x="22" y="3"/>
                  </a:cubicBezTo>
                  <a:cubicBezTo>
                    <a:pt x="21" y="4"/>
                    <a:pt x="20" y="3"/>
                    <a:pt x="19" y="3"/>
                  </a:cubicBezTo>
                  <a:cubicBezTo>
                    <a:pt x="18" y="3"/>
                    <a:pt x="18" y="4"/>
                    <a:pt x="18" y="3"/>
                  </a:cubicBezTo>
                  <a:cubicBezTo>
                    <a:pt x="16" y="2"/>
                    <a:pt x="17" y="2"/>
                    <a:pt x="15" y="2"/>
                  </a:cubicBezTo>
                  <a:cubicBezTo>
                    <a:pt x="12" y="3"/>
                    <a:pt x="12" y="1"/>
                    <a:pt x="10" y="1"/>
                  </a:cubicBezTo>
                  <a:cubicBezTo>
                    <a:pt x="8" y="0"/>
                    <a:pt x="6" y="0"/>
                    <a:pt x="5" y="1"/>
                  </a:cubicBezTo>
                  <a:cubicBezTo>
                    <a:pt x="5" y="2"/>
                    <a:pt x="3" y="3"/>
                    <a:pt x="5" y="4"/>
                  </a:cubicBezTo>
                  <a:cubicBezTo>
                    <a:pt x="6" y="5"/>
                    <a:pt x="5" y="6"/>
                    <a:pt x="3" y="6"/>
                  </a:cubicBezTo>
                  <a:cubicBezTo>
                    <a:pt x="1" y="6"/>
                    <a:pt x="0" y="6"/>
                    <a:pt x="0" y="8"/>
                  </a:cubicBezTo>
                  <a:cubicBezTo>
                    <a:pt x="1" y="10"/>
                    <a:pt x="2" y="11"/>
                    <a:pt x="3" y="13"/>
                  </a:cubicBezTo>
                  <a:cubicBezTo>
                    <a:pt x="5" y="15"/>
                    <a:pt x="6" y="16"/>
                    <a:pt x="8" y="19"/>
                  </a:cubicBezTo>
                  <a:cubicBezTo>
                    <a:pt x="9" y="18"/>
                    <a:pt x="9" y="17"/>
                    <a:pt x="10" y="16"/>
                  </a:cubicBezTo>
                  <a:cubicBezTo>
                    <a:pt x="11" y="16"/>
                    <a:pt x="10" y="17"/>
                    <a:pt x="10" y="16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1" name="Freeform 765">
              <a:extLst>
                <a:ext uri="{FF2B5EF4-FFF2-40B4-BE49-F238E27FC236}">
                  <a16:creationId xmlns:a16="http://schemas.microsoft.com/office/drawing/2014/main" id="{4DAA0066-9F2B-48A8-85EE-71B33E77A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6170" y="4226652"/>
              <a:ext cx="74861" cy="33448"/>
            </a:xfrm>
            <a:custGeom>
              <a:avLst/>
              <a:gdLst>
                <a:gd name="T0" fmla="*/ 10 w 16"/>
                <a:gd name="T1" fmla="*/ 5 h 7"/>
                <a:gd name="T2" fmla="*/ 14 w 16"/>
                <a:gd name="T3" fmla="*/ 3 h 7"/>
                <a:gd name="T4" fmla="*/ 14 w 16"/>
                <a:gd name="T5" fmla="*/ 0 h 7"/>
                <a:gd name="T6" fmla="*/ 7 w 16"/>
                <a:gd name="T7" fmla="*/ 0 h 7"/>
                <a:gd name="T8" fmla="*/ 4 w 16"/>
                <a:gd name="T9" fmla="*/ 0 h 7"/>
                <a:gd name="T10" fmla="*/ 0 w 16"/>
                <a:gd name="T11" fmla="*/ 1 h 7"/>
                <a:gd name="T12" fmla="*/ 3 w 16"/>
                <a:gd name="T13" fmla="*/ 3 h 7"/>
                <a:gd name="T14" fmla="*/ 7 w 16"/>
                <a:gd name="T15" fmla="*/ 3 h 7"/>
                <a:gd name="T16" fmla="*/ 9 w 16"/>
                <a:gd name="T17" fmla="*/ 7 h 7"/>
                <a:gd name="T18" fmla="*/ 10 w 16"/>
                <a:gd name="T1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7">
                  <a:moveTo>
                    <a:pt x="10" y="5"/>
                  </a:moveTo>
                  <a:cubicBezTo>
                    <a:pt x="11" y="5"/>
                    <a:pt x="16" y="5"/>
                    <a:pt x="14" y="3"/>
                  </a:cubicBezTo>
                  <a:cubicBezTo>
                    <a:pt x="12" y="2"/>
                    <a:pt x="14" y="1"/>
                    <a:pt x="14" y="0"/>
                  </a:cubicBezTo>
                  <a:cubicBezTo>
                    <a:pt x="12" y="0"/>
                    <a:pt x="9" y="0"/>
                    <a:pt x="7" y="0"/>
                  </a:cubicBezTo>
                  <a:cubicBezTo>
                    <a:pt x="5" y="0"/>
                    <a:pt x="5" y="1"/>
                    <a:pt x="4" y="0"/>
                  </a:cubicBezTo>
                  <a:cubicBezTo>
                    <a:pt x="2" y="0"/>
                    <a:pt x="2" y="0"/>
                    <a:pt x="0" y="1"/>
                  </a:cubicBezTo>
                  <a:cubicBezTo>
                    <a:pt x="1" y="2"/>
                    <a:pt x="1" y="3"/>
                    <a:pt x="3" y="3"/>
                  </a:cubicBezTo>
                  <a:cubicBezTo>
                    <a:pt x="4" y="3"/>
                    <a:pt x="7" y="3"/>
                    <a:pt x="7" y="3"/>
                  </a:cubicBezTo>
                  <a:cubicBezTo>
                    <a:pt x="5" y="5"/>
                    <a:pt x="7" y="6"/>
                    <a:pt x="9" y="7"/>
                  </a:cubicBezTo>
                  <a:cubicBezTo>
                    <a:pt x="9" y="7"/>
                    <a:pt x="9" y="5"/>
                    <a:pt x="10" y="5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2" name="Freeform 766">
              <a:extLst>
                <a:ext uri="{FF2B5EF4-FFF2-40B4-BE49-F238E27FC236}">
                  <a16:creationId xmlns:a16="http://schemas.microsoft.com/office/drawing/2014/main" id="{592B7F22-70C8-42A3-A865-78E3E6A9A7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391" y="4194795"/>
              <a:ext cx="70082" cy="19114"/>
            </a:xfrm>
            <a:custGeom>
              <a:avLst/>
              <a:gdLst>
                <a:gd name="T0" fmla="*/ 4 w 15"/>
                <a:gd name="T1" fmla="*/ 4 h 4"/>
                <a:gd name="T2" fmla="*/ 9 w 15"/>
                <a:gd name="T3" fmla="*/ 3 h 4"/>
                <a:gd name="T4" fmla="*/ 15 w 15"/>
                <a:gd name="T5" fmla="*/ 2 h 4"/>
                <a:gd name="T6" fmla="*/ 8 w 15"/>
                <a:gd name="T7" fmla="*/ 1 h 4"/>
                <a:gd name="T8" fmla="*/ 0 w 15"/>
                <a:gd name="T9" fmla="*/ 4 h 4"/>
                <a:gd name="T10" fmla="*/ 4 w 15"/>
                <a:gd name="T11" fmla="*/ 4 h 4"/>
                <a:gd name="T12" fmla="*/ 4 w 1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4">
                  <a:moveTo>
                    <a:pt x="4" y="4"/>
                  </a:moveTo>
                  <a:cubicBezTo>
                    <a:pt x="6" y="3"/>
                    <a:pt x="7" y="2"/>
                    <a:pt x="9" y="3"/>
                  </a:cubicBezTo>
                  <a:cubicBezTo>
                    <a:pt x="10" y="3"/>
                    <a:pt x="14" y="4"/>
                    <a:pt x="15" y="2"/>
                  </a:cubicBezTo>
                  <a:cubicBezTo>
                    <a:pt x="15" y="3"/>
                    <a:pt x="9" y="0"/>
                    <a:pt x="8" y="1"/>
                  </a:cubicBezTo>
                  <a:cubicBezTo>
                    <a:pt x="5" y="2"/>
                    <a:pt x="1" y="0"/>
                    <a:pt x="0" y="4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5" y="4"/>
                    <a:pt x="4" y="4"/>
                    <a:pt x="4" y="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3" name="Freeform 767">
              <a:extLst>
                <a:ext uri="{FF2B5EF4-FFF2-40B4-BE49-F238E27FC236}">
                  <a16:creationId xmlns:a16="http://schemas.microsoft.com/office/drawing/2014/main" id="{E1D9DBDC-0BC4-48BF-A1A4-D9233D713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834" y="3866685"/>
              <a:ext cx="280328" cy="318553"/>
            </a:xfrm>
            <a:custGeom>
              <a:avLst/>
              <a:gdLst>
                <a:gd name="T0" fmla="*/ 5 w 60"/>
                <a:gd name="T1" fmla="*/ 57 h 68"/>
                <a:gd name="T2" fmla="*/ 15 w 60"/>
                <a:gd name="T3" fmla="*/ 57 h 68"/>
                <a:gd name="T4" fmla="*/ 18 w 60"/>
                <a:gd name="T5" fmla="*/ 59 h 68"/>
                <a:gd name="T6" fmla="*/ 21 w 60"/>
                <a:gd name="T7" fmla="*/ 63 h 68"/>
                <a:gd name="T8" fmla="*/ 27 w 60"/>
                <a:gd name="T9" fmla="*/ 64 h 68"/>
                <a:gd name="T10" fmla="*/ 32 w 60"/>
                <a:gd name="T11" fmla="*/ 64 h 68"/>
                <a:gd name="T12" fmla="*/ 35 w 60"/>
                <a:gd name="T13" fmla="*/ 62 h 68"/>
                <a:gd name="T14" fmla="*/ 39 w 60"/>
                <a:gd name="T15" fmla="*/ 62 h 68"/>
                <a:gd name="T16" fmla="*/ 44 w 60"/>
                <a:gd name="T17" fmla="*/ 61 h 68"/>
                <a:gd name="T18" fmla="*/ 53 w 60"/>
                <a:gd name="T19" fmla="*/ 61 h 68"/>
                <a:gd name="T20" fmla="*/ 58 w 60"/>
                <a:gd name="T21" fmla="*/ 61 h 68"/>
                <a:gd name="T22" fmla="*/ 58 w 60"/>
                <a:gd name="T23" fmla="*/ 54 h 68"/>
                <a:gd name="T24" fmla="*/ 56 w 60"/>
                <a:gd name="T25" fmla="*/ 38 h 68"/>
                <a:gd name="T26" fmla="*/ 52 w 60"/>
                <a:gd name="T27" fmla="*/ 12 h 68"/>
                <a:gd name="T28" fmla="*/ 60 w 60"/>
                <a:gd name="T29" fmla="*/ 12 h 68"/>
                <a:gd name="T30" fmla="*/ 43 w 60"/>
                <a:gd name="T31" fmla="*/ 0 h 68"/>
                <a:gd name="T32" fmla="*/ 42 w 60"/>
                <a:gd name="T33" fmla="*/ 7 h 68"/>
                <a:gd name="T34" fmla="*/ 37 w 60"/>
                <a:gd name="T35" fmla="*/ 7 h 68"/>
                <a:gd name="T36" fmla="*/ 29 w 60"/>
                <a:gd name="T37" fmla="*/ 7 h 68"/>
                <a:gd name="T38" fmla="*/ 26 w 60"/>
                <a:gd name="T39" fmla="*/ 7 h 68"/>
                <a:gd name="T40" fmla="*/ 26 w 60"/>
                <a:gd name="T41" fmla="*/ 12 h 68"/>
                <a:gd name="T42" fmla="*/ 26 w 60"/>
                <a:gd name="T43" fmla="*/ 19 h 68"/>
                <a:gd name="T44" fmla="*/ 20 w 60"/>
                <a:gd name="T45" fmla="*/ 25 h 68"/>
                <a:gd name="T46" fmla="*/ 20 w 60"/>
                <a:gd name="T47" fmla="*/ 32 h 68"/>
                <a:gd name="T48" fmla="*/ 16 w 60"/>
                <a:gd name="T49" fmla="*/ 32 h 68"/>
                <a:gd name="T50" fmla="*/ 3 w 60"/>
                <a:gd name="T51" fmla="*/ 32 h 68"/>
                <a:gd name="T52" fmla="*/ 1 w 60"/>
                <a:gd name="T53" fmla="*/ 33 h 68"/>
                <a:gd name="T54" fmla="*/ 4 w 60"/>
                <a:gd name="T55" fmla="*/ 36 h 68"/>
                <a:gd name="T56" fmla="*/ 3 w 60"/>
                <a:gd name="T57" fmla="*/ 41 h 68"/>
                <a:gd name="T58" fmla="*/ 6 w 60"/>
                <a:gd name="T59" fmla="*/ 48 h 68"/>
                <a:gd name="T60" fmla="*/ 3 w 60"/>
                <a:gd name="T61" fmla="*/ 58 h 68"/>
                <a:gd name="T62" fmla="*/ 5 w 60"/>
                <a:gd name="T63" fmla="*/ 5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0" h="68">
                  <a:moveTo>
                    <a:pt x="5" y="57"/>
                  </a:moveTo>
                  <a:cubicBezTo>
                    <a:pt x="7" y="57"/>
                    <a:pt x="13" y="55"/>
                    <a:pt x="15" y="57"/>
                  </a:cubicBezTo>
                  <a:cubicBezTo>
                    <a:pt x="16" y="58"/>
                    <a:pt x="17" y="58"/>
                    <a:pt x="18" y="59"/>
                  </a:cubicBezTo>
                  <a:cubicBezTo>
                    <a:pt x="19" y="61"/>
                    <a:pt x="20" y="62"/>
                    <a:pt x="21" y="63"/>
                  </a:cubicBezTo>
                  <a:cubicBezTo>
                    <a:pt x="22" y="64"/>
                    <a:pt x="26" y="68"/>
                    <a:pt x="27" y="64"/>
                  </a:cubicBezTo>
                  <a:cubicBezTo>
                    <a:pt x="28" y="58"/>
                    <a:pt x="30" y="65"/>
                    <a:pt x="32" y="64"/>
                  </a:cubicBezTo>
                  <a:cubicBezTo>
                    <a:pt x="33" y="62"/>
                    <a:pt x="33" y="62"/>
                    <a:pt x="35" y="62"/>
                  </a:cubicBezTo>
                  <a:cubicBezTo>
                    <a:pt x="37" y="62"/>
                    <a:pt x="38" y="62"/>
                    <a:pt x="39" y="62"/>
                  </a:cubicBezTo>
                  <a:cubicBezTo>
                    <a:pt x="41" y="61"/>
                    <a:pt x="43" y="61"/>
                    <a:pt x="44" y="61"/>
                  </a:cubicBezTo>
                  <a:cubicBezTo>
                    <a:pt x="47" y="61"/>
                    <a:pt x="50" y="61"/>
                    <a:pt x="53" y="61"/>
                  </a:cubicBezTo>
                  <a:cubicBezTo>
                    <a:pt x="54" y="61"/>
                    <a:pt x="57" y="62"/>
                    <a:pt x="58" y="61"/>
                  </a:cubicBezTo>
                  <a:cubicBezTo>
                    <a:pt x="59" y="61"/>
                    <a:pt x="58" y="55"/>
                    <a:pt x="58" y="54"/>
                  </a:cubicBezTo>
                  <a:cubicBezTo>
                    <a:pt x="57" y="48"/>
                    <a:pt x="56" y="43"/>
                    <a:pt x="56" y="38"/>
                  </a:cubicBezTo>
                  <a:cubicBezTo>
                    <a:pt x="55" y="29"/>
                    <a:pt x="53" y="21"/>
                    <a:pt x="52" y="12"/>
                  </a:cubicBezTo>
                  <a:cubicBezTo>
                    <a:pt x="55" y="12"/>
                    <a:pt x="58" y="12"/>
                    <a:pt x="60" y="12"/>
                  </a:cubicBezTo>
                  <a:cubicBezTo>
                    <a:pt x="54" y="8"/>
                    <a:pt x="48" y="4"/>
                    <a:pt x="43" y="0"/>
                  </a:cubicBezTo>
                  <a:cubicBezTo>
                    <a:pt x="43" y="1"/>
                    <a:pt x="43" y="7"/>
                    <a:pt x="42" y="7"/>
                  </a:cubicBezTo>
                  <a:cubicBezTo>
                    <a:pt x="41" y="7"/>
                    <a:pt x="39" y="7"/>
                    <a:pt x="37" y="7"/>
                  </a:cubicBezTo>
                  <a:cubicBezTo>
                    <a:pt x="35" y="7"/>
                    <a:pt x="32" y="7"/>
                    <a:pt x="29" y="7"/>
                  </a:cubicBezTo>
                  <a:cubicBezTo>
                    <a:pt x="29" y="7"/>
                    <a:pt x="26" y="7"/>
                    <a:pt x="26" y="7"/>
                  </a:cubicBezTo>
                  <a:cubicBezTo>
                    <a:pt x="25" y="8"/>
                    <a:pt x="26" y="11"/>
                    <a:pt x="26" y="12"/>
                  </a:cubicBezTo>
                  <a:cubicBezTo>
                    <a:pt x="26" y="14"/>
                    <a:pt x="26" y="17"/>
                    <a:pt x="26" y="19"/>
                  </a:cubicBezTo>
                  <a:cubicBezTo>
                    <a:pt x="26" y="22"/>
                    <a:pt x="20" y="21"/>
                    <a:pt x="20" y="25"/>
                  </a:cubicBezTo>
                  <a:cubicBezTo>
                    <a:pt x="20" y="26"/>
                    <a:pt x="21" y="31"/>
                    <a:pt x="20" y="32"/>
                  </a:cubicBezTo>
                  <a:cubicBezTo>
                    <a:pt x="20" y="32"/>
                    <a:pt x="17" y="32"/>
                    <a:pt x="16" y="32"/>
                  </a:cubicBezTo>
                  <a:cubicBezTo>
                    <a:pt x="12" y="32"/>
                    <a:pt x="7" y="32"/>
                    <a:pt x="3" y="32"/>
                  </a:cubicBezTo>
                  <a:cubicBezTo>
                    <a:pt x="2" y="32"/>
                    <a:pt x="0" y="31"/>
                    <a:pt x="1" y="33"/>
                  </a:cubicBezTo>
                  <a:cubicBezTo>
                    <a:pt x="2" y="34"/>
                    <a:pt x="3" y="35"/>
                    <a:pt x="4" y="36"/>
                  </a:cubicBezTo>
                  <a:cubicBezTo>
                    <a:pt x="5" y="38"/>
                    <a:pt x="4" y="40"/>
                    <a:pt x="3" y="41"/>
                  </a:cubicBezTo>
                  <a:cubicBezTo>
                    <a:pt x="3" y="44"/>
                    <a:pt x="6" y="45"/>
                    <a:pt x="6" y="48"/>
                  </a:cubicBezTo>
                  <a:cubicBezTo>
                    <a:pt x="7" y="51"/>
                    <a:pt x="4" y="55"/>
                    <a:pt x="3" y="58"/>
                  </a:cubicBezTo>
                  <a:cubicBezTo>
                    <a:pt x="4" y="58"/>
                    <a:pt x="4" y="57"/>
                    <a:pt x="5" y="57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4" name="Freeform 768">
              <a:extLst>
                <a:ext uri="{FF2B5EF4-FFF2-40B4-BE49-F238E27FC236}">
                  <a16:creationId xmlns:a16="http://schemas.microsoft.com/office/drawing/2014/main" id="{B087FC59-367E-4075-9228-826D0B616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834" y="4129491"/>
              <a:ext cx="135385" cy="106717"/>
            </a:xfrm>
            <a:custGeom>
              <a:avLst/>
              <a:gdLst>
                <a:gd name="T0" fmla="*/ 8 w 29"/>
                <a:gd name="T1" fmla="*/ 22 h 23"/>
                <a:gd name="T2" fmla="*/ 10 w 29"/>
                <a:gd name="T3" fmla="*/ 21 h 23"/>
                <a:gd name="T4" fmla="*/ 15 w 29"/>
                <a:gd name="T5" fmla="*/ 21 h 23"/>
                <a:gd name="T6" fmla="*/ 23 w 29"/>
                <a:gd name="T7" fmla="*/ 21 h 23"/>
                <a:gd name="T8" fmla="*/ 27 w 29"/>
                <a:gd name="T9" fmla="*/ 22 h 23"/>
                <a:gd name="T10" fmla="*/ 29 w 29"/>
                <a:gd name="T11" fmla="*/ 19 h 23"/>
                <a:gd name="T12" fmla="*/ 25 w 29"/>
                <a:gd name="T13" fmla="*/ 14 h 23"/>
                <a:gd name="T14" fmla="*/ 25 w 29"/>
                <a:gd name="T15" fmla="*/ 10 h 23"/>
                <a:gd name="T16" fmla="*/ 19 w 29"/>
                <a:gd name="T17" fmla="*/ 4 h 23"/>
                <a:gd name="T18" fmla="*/ 9 w 29"/>
                <a:gd name="T19" fmla="*/ 1 h 23"/>
                <a:gd name="T20" fmla="*/ 5 w 29"/>
                <a:gd name="T21" fmla="*/ 1 h 23"/>
                <a:gd name="T22" fmla="*/ 2 w 29"/>
                <a:gd name="T23" fmla="*/ 6 h 23"/>
                <a:gd name="T24" fmla="*/ 1 w 29"/>
                <a:gd name="T25" fmla="*/ 10 h 23"/>
                <a:gd name="T26" fmla="*/ 2 w 29"/>
                <a:gd name="T27" fmla="*/ 12 h 23"/>
                <a:gd name="T28" fmla="*/ 2 w 29"/>
                <a:gd name="T29" fmla="*/ 14 h 23"/>
                <a:gd name="T30" fmla="*/ 4 w 29"/>
                <a:gd name="T31" fmla="*/ 15 h 23"/>
                <a:gd name="T32" fmla="*/ 9 w 29"/>
                <a:gd name="T33" fmla="*/ 15 h 23"/>
                <a:gd name="T34" fmla="*/ 10 w 29"/>
                <a:gd name="T35" fmla="*/ 14 h 23"/>
                <a:gd name="T36" fmla="*/ 17 w 29"/>
                <a:gd name="T37" fmla="*/ 16 h 23"/>
                <a:gd name="T38" fmla="*/ 11 w 29"/>
                <a:gd name="T39" fmla="*/ 17 h 23"/>
                <a:gd name="T40" fmla="*/ 6 w 29"/>
                <a:gd name="T41" fmla="*/ 18 h 23"/>
                <a:gd name="T42" fmla="*/ 3 w 29"/>
                <a:gd name="T43" fmla="*/ 21 h 23"/>
                <a:gd name="T44" fmla="*/ 5 w 29"/>
                <a:gd name="T45" fmla="*/ 21 h 23"/>
                <a:gd name="T46" fmla="*/ 8 w 29"/>
                <a:gd name="T4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9" h="23">
                  <a:moveTo>
                    <a:pt x="8" y="22"/>
                  </a:moveTo>
                  <a:cubicBezTo>
                    <a:pt x="9" y="22"/>
                    <a:pt x="9" y="21"/>
                    <a:pt x="10" y="21"/>
                  </a:cubicBezTo>
                  <a:cubicBezTo>
                    <a:pt x="12" y="21"/>
                    <a:pt x="13" y="21"/>
                    <a:pt x="15" y="21"/>
                  </a:cubicBezTo>
                  <a:cubicBezTo>
                    <a:pt x="17" y="21"/>
                    <a:pt x="20" y="20"/>
                    <a:pt x="23" y="21"/>
                  </a:cubicBezTo>
                  <a:cubicBezTo>
                    <a:pt x="24" y="22"/>
                    <a:pt x="25" y="23"/>
                    <a:pt x="27" y="22"/>
                  </a:cubicBezTo>
                  <a:cubicBezTo>
                    <a:pt x="29" y="22"/>
                    <a:pt x="29" y="21"/>
                    <a:pt x="29" y="19"/>
                  </a:cubicBezTo>
                  <a:cubicBezTo>
                    <a:pt x="29" y="17"/>
                    <a:pt x="25" y="16"/>
                    <a:pt x="25" y="14"/>
                  </a:cubicBezTo>
                  <a:cubicBezTo>
                    <a:pt x="25" y="14"/>
                    <a:pt x="25" y="10"/>
                    <a:pt x="25" y="10"/>
                  </a:cubicBezTo>
                  <a:cubicBezTo>
                    <a:pt x="24" y="10"/>
                    <a:pt x="20" y="5"/>
                    <a:pt x="19" y="4"/>
                  </a:cubicBezTo>
                  <a:cubicBezTo>
                    <a:pt x="16" y="1"/>
                    <a:pt x="13" y="0"/>
                    <a:pt x="9" y="1"/>
                  </a:cubicBezTo>
                  <a:cubicBezTo>
                    <a:pt x="8" y="1"/>
                    <a:pt x="5" y="0"/>
                    <a:pt x="5" y="1"/>
                  </a:cubicBezTo>
                  <a:cubicBezTo>
                    <a:pt x="4" y="2"/>
                    <a:pt x="2" y="4"/>
                    <a:pt x="2" y="6"/>
                  </a:cubicBezTo>
                  <a:cubicBezTo>
                    <a:pt x="3" y="8"/>
                    <a:pt x="3" y="9"/>
                    <a:pt x="1" y="10"/>
                  </a:cubicBezTo>
                  <a:cubicBezTo>
                    <a:pt x="0" y="10"/>
                    <a:pt x="3" y="12"/>
                    <a:pt x="2" y="12"/>
                  </a:cubicBezTo>
                  <a:cubicBezTo>
                    <a:pt x="4" y="13"/>
                    <a:pt x="2" y="13"/>
                    <a:pt x="2" y="14"/>
                  </a:cubicBezTo>
                  <a:cubicBezTo>
                    <a:pt x="2" y="14"/>
                    <a:pt x="3" y="15"/>
                    <a:pt x="4" y="15"/>
                  </a:cubicBezTo>
                  <a:cubicBezTo>
                    <a:pt x="4" y="16"/>
                    <a:pt x="8" y="15"/>
                    <a:pt x="9" y="15"/>
                  </a:cubicBezTo>
                  <a:cubicBezTo>
                    <a:pt x="10" y="15"/>
                    <a:pt x="10" y="14"/>
                    <a:pt x="10" y="14"/>
                  </a:cubicBezTo>
                  <a:cubicBezTo>
                    <a:pt x="11" y="14"/>
                    <a:pt x="17" y="17"/>
                    <a:pt x="17" y="16"/>
                  </a:cubicBezTo>
                  <a:cubicBezTo>
                    <a:pt x="16" y="18"/>
                    <a:pt x="12" y="17"/>
                    <a:pt x="11" y="17"/>
                  </a:cubicBezTo>
                  <a:cubicBezTo>
                    <a:pt x="9" y="16"/>
                    <a:pt x="8" y="18"/>
                    <a:pt x="6" y="18"/>
                  </a:cubicBezTo>
                  <a:cubicBezTo>
                    <a:pt x="3" y="18"/>
                    <a:pt x="1" y="18"/>
                    <a:pt x="3" y="21"/>
                  </a:cubicBezTo>
                  <a:cubicBezTo>
                    <a:pt x="3" y="22"/>
                    <a:pt x="4" y="21"/>
                    <a:pt x="5" y="21"/>
                  </a:cubicBezTo>
                  <a:cubicBezTo>
                    <a:pt x="6" y="21"/>
                    <a:pt x="7" y="22"/>
                    <a:pt x="8" y="22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5" name="Freeform 769">
              <a:extLst>
                <a:ext uri="{FF2B5EF4-FFF2-40B4-BE49-F238E27FC236}">
                  <a16:creationId xmlns:a16="http://schemas.microsoft.com/office/drawing/2014/main" id="{201B4B94-2428-4CA5-83F5-BA5E0B8D05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9700" y="3919245"/>
              <a:ext cx="391822" cy="364746"/>
            </a:xfrm>
            <a:custGeom>
              <a:avLst/>
              <a:gdLst>
                <a:gd name="T0" fmla="*/ 27 w 84"/>
                <a:gd name="T1" fmla="*/ 1 h 78"/>
                <a:gd name="T2" fmla="*/ 33 w 84"/>
                <a:gd name="T3" fmla="*/ 45 h 78"/>
                <a:gd name="T4" fmla="*/ 32 w 84"/>
                <a:gd name="T5" fmla="*/ 50 h 78"/>
                <a:gd name="T6" fmla="*/ 19 w 84"/>
                <a:gd name="T7" fmla="*/ 50 h 78"/>
                <a:gd name="T8" fmla="*/ 15 w 84"/>
                <a:gd name="T9" fmla="*/ 50 h 78"/>
                <a:gd name="T10" fmla="*/ 12 w 84"/>
                <a:gd name="T11" fmla="*/ 51 h 78"/>
                <a:gd name="T12" fmla="*/ 8 w 84"/>
                <a:gd name="T13" fmla="*/ 51 h 78"/>
                <a:gd name="T14" fmla="*/ 6 w 84"/>
                <a:gd name="T15" fmla="*/ 52 h 78"/>
                <a:gd name="T16" fmla="*/ 3 w 84"/>
                <a:gd name="T17" fmla="*/ 50 h 78"/>
                <a:gd name="T18" fmla="*/ 0 w 84"/>
                <a:gd name="T19" fmla="*/ 55 h 78"/>
                <a:gd name="T20" fmla="*/ 0 w 84"/>
                <a:gd name="T21" fmla="*/ 59 h 78"/>
                <a:gd name="T22" fmla="*/ 3 w 84"/>
                <a:gd name="T23" fmla="*/ 63 h 78"/>
                <a:gd name="T24" fmla="*/ 4 w 84"/>
                <a:gd name="T25" fmla="*/ 67 h 78"/>
                <a:gd name="T26" fmla="*/ 7 w 84"/>
                <a:gd name="T27" fmla="*/ 68 h 78"/>
                <a:gd name="T28" fmla="*/ 11 w 84"/>
                <a:gd name="T29" fmla="*/ 68 h 78"/>
                <a:gd name="T30" fmla="*/ 15 w 84"/>
                <a:gd name="T31" fmla="*/ 66 h 78"/>
                <a:gd name="T32" fmla="*/ 20 w 84"/>
                <a:gd name="T33" fmla="*/ 75 h 78"/>
                <a:gd name="T34" fmla="*/ 20 w 84"/>
                <a:gd name="T35" fmla="*/ 77 h 78"/>
                <a:gd name="T36" fmla="*/ 23 w 84"/>
                <a:gd name="T37" fmla="*/ 77 h 78"/>
                <a:gd name="T38" fmla="*/ 27 w 84"/>
                <a:gd name="T39" fmla="*/ 77 h 78"/>
                <a:gd name="T40" fmla="*/ 30 w 84"/>
                <a:gd name="T41" fmla="*/ 77 h 78"/>
                <a:gd name="T42" fmla="*/ 35 w 84"/>
                <a:gd name="T43" fmla="*/ 71 h 78"/>
                <a:gd name="T44" fmla="*/ 35 w 84"/>
                <a:gd name="T45" fmla="*/ 69 h 78"/>
                <a:gd name="T46" fmla="*/ 39 w 84"/>
                <a:gd name="T47" fmla="*/ 67 h 78"/>
                <a:gd name="T48" fmla="*/ 40 w 84"/>
                <a:gd name="T49" fmla="*/ 63 h 78"/>
                <a:gd name="T50" fmla="*/ 42 w 84"/>
                <a:gd name="T51" fmla="*/ 62 h 78"/>
                <a:gd name="T52" fmla="*/ 49 w 84"/>
                <a:gd name="T53" fmla="*/ 57 h 78"/>
                <a:gd name="T54" fmla="*/ 51 w 84"/>
                <a:gd name="T55" fmla="*/ 57 h 78"/>
                <a:gd name="T56" fmla="*/ 52 w 84"/>
                <a:gd name="T57" fmla="*/ 56 h 78"/>
                <a:gd name="T58" fmla="*/ 55 w 84"/>
                <a:gd name="T59" fmla="*/ 54 h 78"/>
                <a:gd name="T60" fmla="*/ 65 w 84"/>
                <a:gd name="T61" fmla="*/ 53 h 78"/>
                <a:gd name="T62" fmla="*/ 70 w 84"/>
                <a:gd name="T63" fmla="*/ 52 h 78"/>
                <a:gd name="T64" fmla="*/ 78 w 84"/>
                <a:gd name="T65" fmla="*/ 51 h 78"/>
                <a:gd name="T66" fmla="*/ 82 w 84"/>
                <a:gd name="T67" fmla="*/ 31 h 78"/>
                <a:gd name="T68" fmla="*/ 77 w 84"/>
                <a:gd name="T69" fmla="*/ 32 h 78"/>
                <a:gd name="T70" fmla="*/ 77 w 84"/>
                <a:gd name="T71" fmla="*/ 28 h 78"/>
                <a:gd name="T72" fmla="*/ 70 w 84"/>
                <a:gd name="T73" fmla="*/ 26 h 78"/>
                <a:gd name="T74" fmla="*/ 66 w 84"/>
                <a:gd name="T75" fmla="*/ 22 h 78"/>
                <a:gd name="T76" fmla="*/ 63 w 84"/>
                <a:gd name="T77" fmla="*/ 20 h 78"/>
                <a:gd name="T78" fmla="*/ 56 w 84"/>
                <a:gd name="T79" fmla="*/ 14 h 78"/>
                <a:gd name="T80" fmla="*/ 39 w 84"/>
                <a:gd name="T81" fmla="*/ 3 h 78"/>
                <a:gd name="T82" fmla="*/ 35 w 84"/>
                <a:gd name="T83" fmla="*/ 1 h 78"/>
                <a:gd name="T84" fmla="*/ 27 w 84"/>
                <a:gd name="T85" fmla="*/ 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4" h="78">
                  <a:moveTo>
                    <a:pt x="27" y="1"/>
                  </a:moveTo>
                  <a:cubicBezTo>
                    <a:pt x="29" y="16"/>
                    <a:pt x="31" y="31"/>
                    <a:pt x="33" y="45"/>
                  </a:cubicBezTo>
                  <a:cubicBezTo>
                    <a:pt x="33" y="47"/>
                    <a:pt x="35" y="50"/>
                    <a:pt x="32" y="50"/>
                  </a:cubicBezTo>
                  <a:cubicBezTo>
                    <a:pt x="28" y="50"/>
                    <a:pt x="23" y="50"/>
                    <a:pt x="19" y="50"/>
                  </a:cubicBezTo>
                  <a:cubicBezTo>
                    <a:pt x="17" y="50"/>
                    <a:pt x="16" y="50"/>
                    <a:pt x="15" y="50"/>
                  </a:cubicBezTo>
                  <a:cubicBezTo>
                    <a:pt x="14" y="50"/>
                    <a:pt x="13" y="51"/>
                    <a:pt x="12" y="51"/>
                  </a:cubicBezTo>
                  <a:cubicBezTo>
                    <a:pt x="11" y="52"/>
                    <a:pt x="10" y="51"/>
                    <a:pt x="8" y="51"/>
                  </a:cubicBezTo>
                  <a:cubicBezTo>
                    <a:pt x="7" y="51"/>
                    <a:pt x="7" y="53"/>
                    <a:pt x="6" y="52"/>
                  </a:cubicBezTo>
                  <a:cubicBezTo>
                    <a:pt x="5" y="52"/>
                    <a:pt x="4" y="50"/>
                    <a:pt x="3" y="50"/>
                  </a:cubicBezTo>
                  <a:cubicBezTo>
                    <a:pt x="2" y="50"/>
                    <a:pt x="2" y="56"/>
                    <a:pt x="0" y="55"/>
                  </a:cubicBezTo>
                  <a:cubicBezTo>
                    <a:pt x="0" y="56"/>
                    <a:pt x="0" y="58"/>
                    <a:pt x="0" y="59"/>
                  </a:cubicBezTo>
                  <a:cubicBezTo>
                    <a:pt x="0" y="61"/>
                    <a:pt x="2" y="61"/>
                    <a:pt x="3" y="63"/>
                  </a:cubicBezTo>
                  <a:cubicBezTo>
                    <a:pt x="4" y="64"/>
                    <a:pt x="3" y="66"/>
                    <a:pt x="4" y="67"/>
                  </a:cubicBezTo>
                  <a:cubicBezTo>
                    <a:pt x="5" y="69"/>
                    <a:pt x="6" y="67"/>
                    <a:pt x="7" y="68"/>
                  </a:cubicBezTo>
                  <a:cubicBezTo>
                    <a:pt x="7" y="69"/>
                    <a:pt x="10" y="68"/>
                    <a:pt x="11" y="68"/>
                  </a:cubicBezTo>
                  <a:cubicBezTo>
                    <a:pt x="12" y="68"/>
                    <a:pt x="14" y="66"/>
                    <a:pt x="15" y="66"/>
                  </a:cubicBezTo>
                  <a:cubicBezTo>
                    <a:pt x="17" y="68"/>
                    <a:pt x="18" y="73"/>
                    <a:pt x="20" y="75"/>
                  </a:cubicBezTo>
                  <a:cubicBezTo>
                    <a:pt x="20" y="75"/>
                    <a:pt x="19" y="77"/>
                    <a:pt x="20" y="77"/>
                  </a:cubicBezTo>
                  <a:cubicBezTo>
                    <a:pt x="21" y="78"/>
                    <a:pt x="22" y="76"/>
                    <a:pt x="23" y="77"/>
                  </a:cubicBezTo>
                  <a:cubicBezTo>
                    <a:pt x="24" y="78"/>
                    <a:pt x="26" y="78"/>
                    <a:pt x="27" y="77"/>
                  </a:cubicBezTo>
                  <a:cubicBezTo>
                    <a:pt x="29" y="75"/>
                    <a:pt x="29" y="77"/>
                    <a:pt x="30" y="77"/>
                  </a:cubicBezTo>
                  <a:cubicBezTo>
                    <a:pt x="33" y="77"/>
                    <a:pt x="35" y="73"/>
                    <a:pt x="35" y="71"/>
                  </a:cubicBezTo>
                  <a:cubicBezTo>
                    <a:pt x="35" y="70"/>
                    <a:pt x="33" y="70"/>
                    <a:pt x="35" y="69"/>
                  </a:cubicBezTo>
                  <a:cubicBezTo>
                    <a:pt x="36" y="68"/>
                    <a:pt x="38" y="69"/>
                    <a:pt x="39" y="67"/>
                  </a:cubicBezTo>
                  <a:cubicBezTo>
                    <a:pt x="39" y="66"/>
                    <a:pt x="40" y="64"/>
                    <a:pt x="40" y="63"/>
                  </a:cubicBezTo>
                  <a:cubicBezTo>
                    <a:pt x="41" y="61"/>
                    <a:pt x="41" y="60"/>
                    <a:pt x="42" y="62"/>
                  </a:cubicBezTo>
                  <a:cubicBezTo>
                    <a:pt x="45" y="64"/>
                    <a:pt x="47" y="56"/>
                    <a:pt x="49" y="57"/>
                  </a:cubicBezTo>
                  <a:cubicBezTo>
                    <a:pt x="50" y="57"/>
                    <a:pt x="50" y="57"/>
                    <a:pt x="51" y="57"/>
                  </a:cubicBezTo>
                  <a:cubicBezTo>
                    <a:pt x="51" y="57"/>
                    <a:pt x="52" y="56"/>
                    <a:pt x="52" y="56"/>
                  </a:cubicBezTo>
                  <a:cubicBezTo>
                    <a:pt x="53" y="55"/>
                    <a:pt x="54" y="55"/>
                    <a:pt x="55" y="54"/>
                  </a:cubicBezTo>
                  <a:cubicBezTo>
                    <a:pt x="58" y="51"/>
                    <a:pt x="61" y="54"/>
                    <a:pt x="65" y="53"/>
                  </a:cubicBezTo>
                  <a:cubicBezTo>
                    <a:pt x="67" y="53"/>
                    <a:pt x="68" y="52"/>
                    <a:pt x="70" y="52"/>
                  </a:cubicBezTo>
                  <a:cubicBezTo>
                    <a:pt x="73" y="52"/>
                    <a:pt x="76" y="52"/>
                    <a:pt x="78" y="51"/>
                  </a:cubicBezTo>
                  <a:cubicBezTo>
                    <a:pt x="84" y="49"/>
                    <a:pt x="82" y="36"/>
                    <a:pt x="82" y="31"/>
                  </a:cubicBezTo>
                  <a:cubicBezTo>
                    <a:pt x="81" y="32"/>
                    <a:pt x="78" y="34"/>
                    <a:pt x="77" y="32"/>
                  </a:cubicBezTo>
                  <a:cubicBezTo>
                    <a:pt x="76" y="31"/>
                    <a:pt x="78" y="29"/>
                    <a:pt x="77" y="28"/>
                  </a:cubicBezTo>
                  <a:cubicBezTo>
                    <a:pt x="76" y="26"/>
                    <a:pt x="72" y="27"/>
                    <a:pt x="70" y="26"/>
                  </a:cubicBezTo>
                  <a:cubicBezTo>
                    <a:pt x="68" y="26"/>
                    <a:pt x="67" y="23"/>
                    <a:pt x="66" y="22"/>
                  </a:cubicBezTo>
                  <a:cubicBezTo>
                    <a:pt x="66" y="21"/>
                    <a:pt x="65" y="20"/>
                    <a:pt x="63" y="20"/>
                  </a:cubicBezTo>
                  <a:cubicBezTo>
                    <a:pt x="61" y="18"/>
                    <a:pt x="58" y="16"/>
                    <a:pt x="56" y="14"/>
                  </a:cubicBezTo>
                  <a:cubicBezTo>
                    <a:pt x="50" y="11"/>
                    <a:pt x="44" y="7"/>
                    <a:pt x="39" y="3"/>
                  </a:cubicBezTo>
                  <a:cubicBezTo>
                    <a:pt x="38" y="3"/>
                    <a:pt x="36" y="1"/>
                    <a:pt x="35" y="1"/>
                  </a:cubicBezTo>
                  <a:cubicBezTo>
                    <a:pt x="33" y="0"/>
                    <a:pt x="30" y="1"/>
                    <a:pt x="27" y="1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6" name="Freeform 770">
              <a:extLst>
                <a:ext uri="{FF2B5EF4-FFF2-40B4-BE49-F238E27FC236}">
                  <a16:creationId xmlns:a16="http://schemas.microsoft.com/office/drawing/2014/main" id="{8CC542C4-CFC0-4BEC-9A09-D701781D3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9091" y="3750410"/>
              <a:ext cx="258029" cy="251658"/>
            </a:xfrm>
            <a:custGeom>
              <a:avLst/>
              <a:gdLst>
                <a:gd name="T0" fmla="*/ 45 w 55"/>
                <a:gd name="T1" fmla="*/ 54 h 54"/>
                <a:gd name="T2" fmla="*/ 48 w 55"/>
                <a:gd name="T3" fmla="*/ 51 h 54"/>
                <a:gd name="T4" fmla="*/ 51 w 55"/>
                <a:gd name="T5" fmla="*/ 48 h 54"/>
                <a:gd name="T6" fmla="*/ 54 w 55"/>
                <a:gd name="T7" fmla="*/ 44 h 54"/>
                <a:gd name="T8" fmla="*/ 55 w 55"/>
                <a:gd name="T9" fmla="*/ 42 h 54"/>
                <a:gd name="T10" fmla="*/ 50 w 55"/>
                <a:gd name="T11" fmla="*/ 36 h 54"/>
                <a:gd name="T12" fmla="*/ 45 w 55"/>
                <a:gd name="T13" fmla="*/ 25 h 54"/>
                <a:gd name="T14" fmla="*/ 40 w 55"/>
                <a:gd name="T15" fmla="*/ 16 h 54"/>
                <a:gd name="T16" fmla="*/ 38 w 55"/>
                <a:gd name="T17" fmla="*/ 8 h 54"/>
                <a:gd name="T18" fmla="*/ 47 w 55"/>
                <a:gd name="T19" fmla="*/ 22 h 54"/>
                <a:gd name="T20" fmla="*/ 49 w 55"/>
                <a:gd name="T21" fmla="*/ 19 h 54"/>
                <a:gd name="T22" fmla="*/ 48 w 55"/>
                <a:gd name="T23" fmla="*/ 14 h 54"/>
                <a:gd name="T24" fmla="*/ 47 w 55"/>
                <a:gd name="T25" fmla="*/ 2 h 54"/>
                <a:gd name="T26" fmla="*/ 38 w 55"/>
                <a:gd name="T27" fmla="*/ 2 h 54"/>
                <a:gd name="T28" fmla="*/ 25 w 55"/>
                <a:gd name="T29" fmla="*/ 3 h 54"/>
                <a:gd name="T30" fmla="*/ 16 w 55"/>
                <a:gd name="T31" fmla="*/ 3 h 54"/>
                <a:gd name="T32" fmla="*/ 4 w 55"/>
                <a:gd name="T33" fmla="*/ 1 h 54"/>
                <a:gd name="T34" fmla="*/ 3 w 55"/>
                <a:gd name="T35" fmla="*/ 0 h 54"/>
                <a:gd name="T36" fmla="*/ 1 w 55"/>
                <a:gd name="T37" fmla="*/ 3 h 54"/>
                <a:gd name="T38" fmla="*/ 2 w 55"/>
                <a:gd name="T39" fmla="*/ 7 h 54"/>
                <a:gd name="T40" fmla="*/ 1 w 55"/>
                <a:gd name="T41" fmla="*/ 11 h 54"/>
                <a:gd name="T42" fmla="*/ 2 w 55"/>
                <a:gd name="T43" fmla="*/ 13 h 54"/>
                <a:gd name="T44" fmla="*/ 2 w 55"/>
                <a:gd name="T45" fmla="*/ 25 h 54"/>
                <a:gd name="T46" fmla="*/ 2 w 55"/>
                <a:gd name="T47" fmla="*/ 52 h 54"/>
                <a:gd name="T48" fmla="*/ 34 w 55"/>
                <a:gd name="T49" fmla="*/ 52 h 54"/>
                <a:gd name="T50" fmla="*/ 40 w 55"/>
                <a:gd name="T51" fmla="*/ 52 h 54"/>
                <a:gd name="T52" fmla="*/ 45 w 55"/>
                <a:gd name="T5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" h="54">
                  <a:moveTo>
                    <a:pt x="45" y="54"/>
                  </a:moveTo>
                  <a:cubicBezTo>
                    <a:pt x="46" y="54"/>
                    <a:pt x="46" y="51"/>
                    <a:pt x="48" y="51"/>
                  </a:cubicBezTo>
                  <a:cubicBezTo>
                    <a:pt x="51" y="51"/>
                    <a:pt x="49" y="49"/>
                    <a:pt x="51" y="48"/>
                  </a:cubicBezTo>
                  <a:cubicBezTo>
                    <a:pt x="54" y="47"/>
                    <a:pt x="54" y="47"/>
                    <a:pt x="54" y="44"/>
                  </a:cubicBezTo>
                  <a:cubicBezTo>
                    <a:pt x="53" y="42"/>
                    <a:pt x="53" y="42"/>
                    <a:pt x="55" y="42"/>
                  </a:cubicBezTo>
                  <a:cubicBezTo>
                    <a:pt x="54" y="42"/>
                    <a:pt x="51" y="37"/>
                    <a:pt x="50" y="36"/>
                  </a:cubicBezTo>
                  <a:cubicBezTo>
                    <a:pt x="49" y="32"/>
                    <a:pt x="47" y="28"/>
                    <a:pt x="45" y="25"/>
                  </a:cubicBezTo>
                  <a:cubicBezTo>
                    <a:pt x="43" y="22"/>
                    <a:pt x="42" y="18"/>
                    <a:pt x="40" y="16"/>
                  </a:cubicBezTo>
                  <a:cubicBezTo>
                    <a:pt x="39" y="15"/>
                    <a:pt x="37" y="9"/>
                    <a:pt x="38" y="8"/>
                  </a:cubicBezTo>
                  <a:cubicBezTo>
                    <a:pt x="38" y="8"/>
                    <a:pt x="46" y="22"/>
                    <a:pt x="47" y="22"/>
                  </a:cubicBezTo>
                  <a:cubicBezTo>
                    <a:pt x="48" y="22"/>
                    <a:pt x="49" y="19"/>
                    <a:pt x="49" y="19"/>
                  </a:cubicBezTo>
                  <a:cubicBezTo>
                    <a:pt x="49" y="17"/>
                    <a:pt x="49" y="15"/>
                    <a:pt x="48" y="14"/>
                  </a:cubicBezTo>
                  <a:cubicBezTo>
                    <a:pt x="48" y="10"/>
                    <a:pt x="47" y="6"/>
                    <a:pt x="47" y="2"/>
                  </a:cubicBezTo>
                  <a:cubicBezTo>
                    <a:pt x="45" y="4"/>
                    <a:pt x="40" y="4"/>
                    <a:pt x="38" y="2"/>
                  </a:cubicBezTo>
                  <a:cubicBezTo>
                    <a:pt x="34" y="0"/>
                    <a:pt x="29" y="1"/>
                    <a:pt x="25" y="3"/>
                  </a:cubicBezTo>
                  <a:cubicBezTo>
                    <a:pt x="22" y="5"/>
                    <a:pt x="19" y="4"/>
                    <a:pt x="16" y="3"/>
                  </a:cubicBezTo>
                  <a:cubicBezTo>
                    <a:pt x="12" y="2"/>
                    <a:pt x="8" y="2"/>
                    <a:pt x="4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4"/>
                    <a:pt x="3" y="5"/>
                    <a:pt x="2" y="7"/>
                  </a:cubicBezTo>
                  <a:cubicBezTo>
                    <a:pt x="1" y="8"/>
                    <a:pt x="1" y="9"/>
                    <a:pt x="1" y="11"/>
                  </a:cubicBezTo>
                  <a:cubicBezTo>
                    <a:pt x="2" y="11"/>
                    <a:pt x="2" y="12"/>
                    <a:pt x="2" y="13"/>
                  </a:cubicBezTo>
                  <a:cubicBezTo>
                    <a:pt x="2" y="17"/>
                    <a:pt x="2" y="21"/>
                    <a:pt x="2" y="25"/>
                  </a:cubicBezTo>
                  <a:cubicBezTo>
                    <a:pt x="2" y="28"/>
                    <a:pt x="2" y="52"/>
                    <a:pt x="2" y="52"/>
                  </a:cubicBezTo>
                  <a:cubicBezTo>
                    <a:pt x="13" y="52"/>
                    <a:pt x="23" y="52"/>
                    <a:pt x="34" y="52"/>
                  </a:cubicBezTo>
                  <a:cubicBezTo>
                    <a:pt x="36" y="52"/>
                    <a:pt x="38" y="52"/>
                    <a:pt x="40" y="52"/>
                  </a:cubicBezTo>
                  <a:cubicBezTo>
                    <a:pt x="42" y="52"/>
                    <a:pt x="43" y="54"/>
                    <a:pt x="45" y="54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7" name="Freeform 771">
              <a:extLst>
                <a:ext uri="{FF2B5EF4-FFF2-40B4-BE49-F238E27FC236}">
                  <a16:creationId xmlns:a16="http://schemas.microsoft.com/office/drawing/2014/main" id="{3E8BC083-BF09-4B41-BF21-DCFF822BE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6825" y="3605470"/>
              <a:ext cx="93975" cy="181577"/>
            </a:xfrm>
            <a:custGeom>
              <a:avLst/>
              <a:gdLst>
                <a:gd name="T0" fmla="*/ 14 w 20"/>
                <a:gd name="T1" fmla="*/ 34 h 39"/>
                <a:gd name="T2" fmla="*/ 17 w 20"/>
                <a:gd name="T3" fmla="*/ 30 h 39"/>
                <a:gd name="T4" fmla="*/ 20 w 20"/>
                <a:gd name="T5" fmla="*/ 27 h 39"/>
                <a:gd name="T6" fmla="*/ 20 w 20"/>
                <a:gd name="T7" fmla="*/ 24 h 39"/>
                <a:gd name="T8" fmla="*/ 19 w 20"/>
                <a:gd name="T9" fmla="*/ 23 h 39"/>
                <a:gd name="T10" fmla="*/ 17 w 20"/>
                <a:gd name="T11" fmla="*/ 20 h 39"/>
                <a:gd name="T12" fmla="*/ 14 w 20"/>
                <a:gd name="T13" fmla="*/ 20 h 39"/>
                <a:gd name="T14" fmla="*/ 16 w 20"/>
                <a:gd name="T15" fmla="*/ 16 h 39"/>
                <a:gd name="T16" fmla="*/ 17 w 20"/>
                <a:gd name="T17" fmla="*/ 10 h 39"/>
                <a:gd name="T18" fmla="*/ 15 w 20"/>
                <a:gd name="T19" fmla="*/ 6 h 39"/>
                <a:gd name="T20" fmla="*/ 18 w 20"/>
                <a:gd name="T21" fmla="*/ 4 h 39"/>
                <a:gd name="T22" fmla="*/ 18 w 20"/>
                <a:gd name="T23" fmla="*/ 1 h 39"/>
                <a:gd name="T24" fmla="*/ 15 w 20"/>
                <a:gd name="T25" fmla="*/ 3 h 39"/>
                <a:gd name="T26" fmla="*/ 14 w 20"/>
                <a:gd name="T27" fmla="*/ 2 h 39"/>
                <a:gd name="T28" fmla="*/ 11 w 20"/>
                <a:gd name="T29" fmla="*/ 0 h 39"/>
                <a:gd name="T30" fmla="*/ 5 w 20"/>
                <a:gd name="T31" fmla="*/ 4 h 39"/>
                <a:gd name="T32" fmla="*/ 2 w 20"/>
                <a:gd name="T33" fmla="*/ 17 h 39"/>
                <a:gd name="T34" fmla="*/ 1 w 20"/>
                <a:gd name="T35" fmla="*/ 21 h 39"/>
                <a:gd name="T36" fmla="*/ 4 w 20"/>
                <a:gd name="T37" fmla="*/ 26 h 39"/>
                <a:gd name="T38" fmla="*/ 8 w 20"/>
                <a:gd name="T39" fmla="*/ 30 h 39"/>
                <a:gd name="T40" fmla="*/ 10 w 20"/>
                <a:gd name="T41" fmla="*/ 39 h 39"/>
                <a:gd name="T42" fmla="*/ 14 w 20"/>
                <a:gd name="T43" fmla="*/ 34 h 39"/>
                <a:gd name="T44" fmla="*/ 14 w 20"/>
                <a:gd name="T45" fmla="*/ 3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0" h="39">
                  <a:moveTo>
                    <a:pt x="14" y="34"/>
                  </a:moveTo>
                  <a:cubicBezTo>
                    <a:pt x="12" y="32"/>
                    <a:pt x="16" y="30"/>
                    <a:pt x="17" y="30"/>
                  </a:cubicBezTo>
                  <a:cubicBezTo>
                    <a:pt x="19" y="29"/>
                    <a:pt x="20" y="28"/>
                    <a:pt x="20" y="27"/>
                  </a:cubicBezTo>
                  <a:cubicBezTo>
                    <a:pt x="20" y="26"/>
                    <a:pt x="20" y="25"/>
                    <a:pt x="20" y="24"/>
                  </a:cubicBezTo>
                  <a:cubicBezTo>
                    <a:pt x="20" y="23"/>
                    <a:pt x="19" y="23"/>
                    <a:pt x="19" y="23"/>
                  </a:cubicBezTo>
                  <a:cubicBezTo>
                    <a:pt x="18" y="22"/>
                    <a:pt x="18" y="21"/>
                    <a:pt x="17" y="20"/>
                  </a:cubicBezTo>
                  <a:cubicBezTo>
                    <a:pt x="16" y="20"/>
                    <a:pt x="15" y="21"/>
                    <a:pt x="14" y="20"/>
                  </a:cubicBezTo>
                  <a:cubicBezTo>
                    <a:pt x="11" y="18"/>
                    <a:pt x="14" y="17"/>
                    <a:pt x="16" y="16"/>
                  </a:cubicBezTo>
                  <a:cubicBezTo>
                    <a:pt x="18" y="15"/>
                    <a:pt x="19" y="12"/>
                    <a:pt x="17" y="10"/>
                  </a:cubicBezTo>
                  <a:cubicBezTo>
                    <a:pt x="17" y="9"/>
                    <a:pt x="14" y="7"/>
                    <a:pt x="15" y="6"/>
                  </a:cubicBezTo>
                  <a:cubicBezTo>
                    <a:pt x="16" y="5"/>
                    <a:pt x="17" y="5"/>
                    <a:pt x="18" y="4"/>
                  </a:cubicBezTo>
                  <a:cubicBezTo>
                    <a:pt x="18" y="4"/>
                    <a:pt x="18" y="1"/>
                    <a:pt x="18" y="1"/>
                  </a:cubicBezTo>
                  <a:cubicBezTo>
                    <a:pt x="17" y="1"/>
                    <a:pt x="16" y="4"/>
                    <a:pt x="15" y="3"/>
                  </a:cubicBezTo>
                  <a:cubicBezTo>
                    <a:pt x="15" y="3"/>
                    <a:pt x="14" y="2"/>
                    <a:pt x="14" y="2"/>
                  </a:cubicBezTo>
                  <a:cubicBezTo>
                    <a:pt x="13" y="1"/>
                    <a:pt x="12" y="0"/>
                    <a:pt x="11" y="0"/>
                  </a:cubicBezTo>
                  <a:cubicBezTo>
                    <a:pt x="9" y="1"/>
                    <a:pt x="6" y="2"/>
                    <a:pt x="5" y="4"/>
                  </a:cubicBezTo>
                  <a:cubicBezTo>
                    <a:pt x="3" y="8"/>
                    <a:pt x="5" y="14"/>
                    <a:pt x="2" y="17"/>
                  </a:cubicBezTo>
                  <a:cubicBezTo>
                    <a:pt x="0" y="19"/>
                    <a:pt x="0" y="19"/>
                    <a:pt x="1" y="21"/>
                  </a:cubicBezTo>
                  <a:cubicBezTo>
                    <a:pt x="1" y="23"/>
                    <a:pt x="4" y="24"/>
                    <a:pt x="4" y="26"/>
                  </a:cubicBezTo>
                  <a:cubicBezTo>
                    <a:pt x="5" y="28"/>
                    <a:pt x="8" y="29"/>
                    <a:pt x="8" y="30"/>
                  </a:cubicBezTo>
                  <a:cubicBezTo>
                    <a:pt x="9" y="33"/>
                    <a:pt x="10" y="37"/>
                    <a:pt x="10" y="39"/>
                  </a:cubicBezTo>
                  <a:cubicBezTo>
                    <a:pt x="12" y="39"/>
                    <a:pt x="16" y="37"/>
                    <a:pt x="14" y="34"/>
                  </a:cubicBezTo>
                  <a:cubicBezTo>
                    <a:pt x="13" y="33"/>
                    <a:pt x="15" y="35"/>
                    <a:pt x="14" y="3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8" name="Freeform 772">
              <a:extLst>
                <a:ext uri="{FF2B5EF4-FFF2-40B4-BE49-F238E27FC236}">
                  <a16:creationId xmlns:a16="http://schemas.microsoft.com/office/drawing/2014/main" id="{DA7F33B4-79AF-402E-8124-B0581FB7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8239" y="3712184"/>
              <a:ext cx="355189" cy="342447"/>
            </a:xfrm>
            <a:custGeom>
              <a:avLst/>
              <a:gdLst>
                <a:gd name="T0" fmla="*/ 21 w 76"/>
                <a:gd name="T1" fmla="*/ 55 h 73"/>
                <a:gd name="T2" fmla="*/ 25 w 76"/>
                <a:gd name="T3" fmla="*/ 57 h 73"/>
                <a:gd name="T4" fmla="*/ 28 w 76"/>
                <a:gd name="T5" fmla="*/ 55 h 73"/>
                <a:gd name="T6" fmla="*/ 33 w 76"/>
                <a:gd name="T7" fmla="*/ 53 h 73"/>
                <a:gd name="T8" fmla="*/ 44 w 76"/>
                <a:gd name="T9" fmla="*/ 59 h 73"/>
                <a:gd name="T10" fmla="*/ 70 w 76"/>
                <a:gd name="T11" fmla="*/ 73 h 73"/>
                <a:gd name="T12" fmla="*/ 71 w 76"/>
                <a:gd name="T13" fmla="*/ 71 h 73"/>
                <a:gd name="T14" fmla="*/ 75 w 76"/>
                <a:gd name="T15" fmla="*/ 71 h 73"/>
                <a:gd name="T16" fmla="*/ 75 w 76"/>
                <a:gd name="T17" fmla="*/ 66 h 73"/>
                <a:gd name="T18" fmla="*/ 75 w 76"/>
                <a:gd name="T19" fmla="*/ 44 h 73"/>
                <a:gd name="T20" fmla="*/ 75 w 76"/>
                <a:gd name="T21" fmla="*/ 24 h 73"/>
                <a:gd name="T22" fmla="*/ 75 w 76"/>
                <a:gd name="T23" fmla="*/ 20 h 73"/>
                <a:gd name="T24" fmla="*/ 74 w 76"/>
                <a:gd name="T25" fmla="*/ 17 h 73"/>
                <a:gd name="T26" fmla="*/ 76 w 76"/>
                <a:gd name="T27" fmla="*/ 14 h 73"/>
                <a:gd name="T28" fmla="*/ 74 w 76"/>
                <a:gd name="T29" fmla="*/ 11 h 73"/>
                <a:gd name="T30" fmla="*/ 76 w 76"/>
                <a:gd name="T31" fmla="*/ 8 h 73"/>
                <a:gd name="T32" fmla="*/ 67 w 76"/>
                <a:gd name="T33" fmla="*/ 5 h 73"/>
                <a:gd name="T34" fmla="*/ 61 w 76"/>
                <a:gd name="T35" fmla="*/ 2 h 73"/>
                <a:gd name="T36" fmla="*/ 51 w 76"/>
                <a:gd name="T37" fmla="*/ 6 h 73"/>
                <a:gd name="T38" fmla="*/ 51 w 76"/>
                <a:gd name="T39" fmla="*/ 9 h 73"/>
                <a:gd name="T40" fmla="*/ 50 w 76"/>
                <a:gd name="T41" fmla="*/ 14 h 73"/>
                <a:gd name="T42" fmla="*/ 41 w 76"/>
                <a:gd name="T43" fmla="*/ 13 h 73"/>
                <a:gd name="T44" fmla="*/ 36 w 76"/>
                <a:gd name="T45" fmla="*/ 12 h 73"/>
                <a:gd name="T46" fmla="*/ 31 w 76"/>
                <a:gd name="T47" fmla="*/ 10 h 73"/>
                <a:gd name="T48" fmla="*/ 29 w 76"/>
                <a:gd name="T49" fmla="*/ 6 h 73"/>
                <a:gd name="T50" fmla="*/ 23 w 76"/>
                <a:gd name="T51" fmla="*/ 3 h 73"/>
                <a:gd name="T52" fmla="*/ 17 w 76"/>
                <a:gd name="T53" fmla="*/ 2 h 73"/>
                <a:gd name="T54" fmla="*/ 11 w 76"/>
                <a:gd name="T55" fmla="*/ 0 h 73"/>
                <a:gd name="T56" fmla="*/ 11 w 76"/>
                <a:gd name="T57" fmla="*/ 4 h 73"/>
                <a:gd name="T58" fmla="*/ 9 w 76"/>
                <a:gd name="T59" fmla="*/ 6 h 73"/>
                <a:gd name="T60" fmla="*/ 5 w 76"/>
                <a:gd name="T61" fmla="*/ 8 h 73"/>
                <a:gd name="T62" fmla="*/ 5 w 76"/>
                <a:gd name="T63" fmla="*/ 14 h 73"/>
                <a:gd name="T64" fmla="*/ 1 w 76"/>
                <a:gd name="T65" fmla="*/ 17 h 73"/>
                <a:gd name="T66" fmla="*/ 3 w 76"/>
                <a:gd name="T67" fmla="*/ 21 h 73"/>
                <a:gd name="T68" fmla="*/ 3 w 76"/>
                <a:gd name="T69" fmla="*/ 26 h 73"/>
                <a:gd name="T70" fmla="*/ 3 w 76"/>
                <a:gd name="T71" fmla="*/ 31 h 73"/>
                <a:gd name="T72" fmla="*/ 3 w 76"/>
                <a:gd name="T73" fmla="*/ 34 h 73"/>
                <a:gd name="T74" fmla="*/ 3 w 76"/>
                <a:gd name="T75" fmla="*/ 37 h 73"/>
                <a:gd name="T76" fmla="*/ 1 w 76"/>
                <a:gd name="T77" fmla="*/ 40 h 73"/>
                <a:gd name="T78" fmla="*/ 4 w 76"/>
                <a:gd name="T79" fmla="*/ 46 h 73"/>
                <a:gd name="T80" fmla="*/ 7 w 76"/>
                <a:gd name="T81" fmla="*/ 48 h 73"/>
                <a:gd name="T82" fmla="*/ 11 w 76"/>
                <a:gd name="T83" fmla="*/ 49 h 73"/>
                <a:gd name="T84" fmla="*/ 14 w 76"/>
                <a:gd name="T85" fmla="*/ 53 h 73"/>
                <a:gd name="T86" fmla="*/ 21 w 76"/>
                <a:gd name="T87" fmla="*/ 55 h 73"/>
                <a:gd name="T88" fmla="*/ 21 w 76"/>
                <a:gd name="T89" fmla="*/ 5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6" h="73">
                  <a:moveTo>
                    <a:pt x="21" y="55"/>
                  </a:moveTo>
                  <a:cubicBezTo>
                    <a:pt x="21" y="56"/>
                    <a:pt x="24" y="58"/>
                    <a:pt x="25" y="57"/>
                  </a:cubicBezTo>
                  <a:cubicBezTo>
                    <a:pt x="26" y="56"/>
                    <a:pt x="27" y="56"/>
                    <a:pt x="28" y="55"/>
                  </a:cubicBezTo>
                  <a:cubicBezTo>
                    <a:pt x="29" y="55"/>
                    <a:pt x="32" y="53"/>
                    <a:pt x="33" y="53"/>
                  </a:cubicBezTo>
                  <a:cubicBezTo>
                    <a:pt x="37" y="55"/>
                    <a:pt x="40" y="57"/>
                    <a:pt x="44" y="59"/>
                  </a:cubicBezTo>
                  <a:cubicBezTo>
                    <a:pt x="53" y="64"/>
                    <a:pt x="61" y="69"/>
                    <a:pt x="70" y="73"/>
                  </a:cubicBezTo>
                  <a:cubicBezTo>
                    <a:pt x="70" y="71"/>
                    <a:pt x="69" y="71"/>
                    <a:pt x="71" y="71"/>
                  </a:cubicBezTo>
                  <a:cubicBezTo>
                    <a:pt x="71" y="71"/>
                    <a:pt x="75" y="71"/>
                    <a:pt x="75" y="71"/>
                  </a:cubicBezTo>
                  <a:cubicBezTo>
                    <a:pt x="75" y="69"/>
                    <a:pt x="75" y="68"/>
                    <a:pt x="75" y="66"/>
                  </a:cubicBezTo>
                  <a:cubicBezTo>
                    <a:pt x="75" y="59"/>
                    <a:pt x="75" y="52"/>
                    <a:pt x="75" y="44"/>
                  </a:cubicBezTo>
                  <a:cubicBezTo>
                    <a:pt x="75" y="37"/>
                    <a:pt x="75" y="30"/>
                    <a:pt x="75" y="24"/>
                  </a:cubicBezTo>
                  <a:cubicBezTo>
                    <a:pt x="75" y="22"/>
                    <a:pt x="75" y="21"/>
                    <a:pt x="75" y="20"/>
                  </a:cubicBezTo>
                  <a:cubicBezTo>
                    <a:pt x="74" y="19"/>
                    <a:pt x="74" y="18"/>
                    <a:pt x="74" y="17"/>
                  </a:cubicBezTo>
                  <a:cubicBezTo>
                    <a:pt x="74" y="16"/>
                    <a:pt x="76" y="15"/>
                    <a:pt x="76" y="14"/>
                  </a:cubicBezTo>
                  <a:cubicBezTo>
                    <a:pt x="76" y="13"/>
                    <a:pt x="74" y="12"/>
                    <a:pt x="74" y="11"/>
                  </a:cubicBezTo>
                  <a:cubicBezTo>
                    <a:pt x="74" y="10"/>
                    <a:pt x="75" y="9"/>
                    <a:pt x="76" y="8"/>
                  </a:cubicBezTo>
                  <a:cubicBezTo>
                    <a:pt x="73" y="6"/>
                    <a:pt x="70" y="7"/>
                    <a:pt x="67" y="5"/>
                  </a:cubicBezTo>
                  <a:cubicBezTo>
                    <a:pt x="65" y="4"/>
                    <a:pt x="64" y="2"/>
                    <a:pt x="61" y="2"/>
                  </a:cubicBezTo>
                  <a:cubicBezTo>
                    <a:pt x="57" y="2"/>
                    <a:pt x="53" y="3"/>
                    <a:pt x="51" y="6"/>
                  </a:cubicBezTo>
                  <a:cubicBezTo>
                    <a:pt x="50" y="7"/>
                    <a:pt x="50" y="8"/>
                    <a:pt x="51" y="9"/>
                  </a:cubicBezTo>
                  <a:cubicBezTo>
                    <a:pt x="52" y="11"/>
                    <a:pt x="51" y="12"/>
                    <a:pt x="50" y="14"/>
                  </a:cubicBezTo>
                  <a:cubicBezTo>
                    <a:pt x="48" y="17"/>
                    <a:pt x="44" y="15"/>
                    <a:pt x="41" y="13"/>
                  </a:cubicBezTo>
                  <a:cubicBezTo>
                    <a:pt x="39" y="13"/>
                    <a:pt x="38" y="12"/>
                    <a:pt x="36" y="12"/>
                  </a:cubicBezTo>
                  <a:cubicBezTo>
                    <a:pt x="34" y="11"/>
                    <a:pt x="32" y="12"/>
                    <a:pt x="31" y="10"/>
                  </a:cubicBezTo>
                  <a:cubicBezTo>
                    <a:pt x="30" y="9"/>
                    <a:pt x="30" y="7"/>
                    <a:pt x="29" y="6"/>
                  </a:cubicBezTo>
                  <a:cubicBezTo>
                    <a:pt x="28" y="4"/>
                    <a:pt x="25" y="4"/>
                    <a:pt x="23" y="3"/>
                  </a:cubicBezTo>
                  <a:cubicBezTo>
                    <a:pt x="21" y="2"/>
                    <a:pt x="19" y="2"/>
                    <a:pt x="17" y="2"/>
                  </a:cubicBezTo>
                  <a:cubicBezTo>
                    <a:pt x="15" y="2"/>
                    <a:pt x="14" y="1"/>
                    <a:pt x="11" y="0"/>
                  </a:cubicBezTo>
                  <a:cubicBezTo>
                    <a:pt x="11" y="1"/>
                    <a:pt x="11" y="2"/>
                    <a:pt x="11" y="4"/>
                  </a:cubicBezTo>
                  <a:cubicBezTo>
                    <a:pt x="11" y="5"/>
                    <a:pt x="11" y="4"/>
                    <a:pt x="9" y="6"/>
                  </a:cubicBezTo>
                  <a:cubicBezTo>
                    <a:pt x="8" y="7"/>
                    <a:pt x="7" y="7"/>
                    <a:pt x="5" y="8"/>
                  </a:cubicBezTo>
                  <a:cubicBezTo>
                    <a:pt x="3" y="10"/>
                    <a:pt x="6" y="12"/>
                    <a:pt x="5" y="14"/>
                  </a:cubicBezTo>
                  <a:cubicBezTo>
                    <a:pt x="4" y="16"/>
                    <a:pt x="1" y="16"/>
                    <a:pt x="1" y="17"/>
                  </a:cubicBezTo>
                  <a:cubicBezTo>
                    <a:pt x="1" y="19"/>
                    <a:pt x="2" y="20"/>
                    <a:pt x="3" y="21"/>
                  </a:cubicBezTo>
                  <a:cubicBezTo>
                    <a:pt x="3" y="23"/>
                    <a:pt x="3" y="25"/>
                    <a:pt x="3" y="26"/>
                  </a:cubicBezTo>
                  <a:cubicBezTo>
                    <a:pt x="3" y="28"/>
                    <a:pt x="4" y="29"/>
                    <a:pt x="3" y="31"/>
                  </a:cubicBezTo>
                  <a:cubicBezTo>
                    <a:pt x="3" y="32"/>
                    <a:pt x="3" y="33"/>
                    <a:pt x="3" y="34"/>
                  </a:cubicBezTo>
                  <a:cubicBezTo>
                    <a:pt x="3" y="35"/>
                    <a:pt x="4" y="36"/>
                    <a:pt x="3" y="37"/>
                  </a:cubicBezTo>
                  <a:cubicBezTo>
                    <a:pt x="3" y="38"/>
                    <a:pt x="0" y="38"/>
                    <a:pt x="1" y="40"/>
                  </a:cubicBezTo>
                  <a:cubicBezTo>
                    <a:pt x="3" y="42"/>
                    <a:pt x="4" y="43"/>
                    <a:pt x="4" y="46"/>
                  </a:cubicBezTo>
                  <a:cubicBezTo>
                    <a:pt x="4" y="48"/>
                    <a:pt x="6" y="47"/>
                    <a:pt x="7" y="48"/>
                  </a:cubicBezTo>
                  <a:cubicBezTo>
                    <a:pt x="9" y="48"/>
                    <a:pt x="10" y="48"/>
                    <a:pt x="11" y="49"/>
                  </a:cubicBezTo>
                  <a:cubicBezTo>
                    <a:pt x="12" y="50"/>
                    <a:pt x="13" y="52"/>
                    <a:pt x="14" y="53"/>
                  </a:cubicBezTo>
                  <a:cubicBezTo>
                    <a:pt x="16" y="54"/>
                    <a:pt x="19" y="53"/>
                    <a:pt x="21" y="55"/>
                  </a:cubicBezTo>
                  <a:cubicBezTo>
                    <a:pt x="22" y="56"/>
                    <a:pt x="20" y="54"/>
                    <a:pt x="21" y="55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9" name="Freeform 773">
              <a:extLst>
                <a:ext uri="{FF2B5EF4-FFF2-40B4-BE49-F238E27FC236}">
                  <a16:creationId xmlns:a16="http://schemas.microsoft.com/office/drawing/2014/main" id="{8BE20CDA-E209-4953-8ADE-727126E8B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6613" y="3857128"/>
              <a:ext cx="195911" cy="159278"/>
            </a:xfrm>
            <a:custGeom>
              <a:avLst/>
              <a:gdLst>
                <a:gd name="T0" fmla="*/ 19 w 42"/>
                <a:gd name="T1" fmla="*/ 34 h 34"/>
                <a:gd name="T2" fmla="*/ 20 w 42"/>
                <a:gd name="T3" fmla="*/ 25 h 34"/>
                <a:gd name="T4" fmla="*/ 24 w 42"/>
                <a:gd name="T5" fmla="*/ 22 h 34"/>
                <a:gd name="T6" fmla="*/ 25 w 42"/>
                <a:gd name="T7" fmla="*/ 20 h 34"/>
                <a:gd name="T8" fmla="*/ 25 w 42"/>
                <a:gd name="T9" fmla="*/ 9 h 34"/>
                <a:gd name="T10" fmla="*/ 32 w 42"/>
                <a:gd name="T11" fmla="*/ 9 h 34"/>
                <a:gd name="T12" fmla="*/ 41 w 42"/>
                <a:gd name="T13" fmla="*/ 9 h 34"/>
                <a:gd name="T14" fmla="*/ 42 w 42"/>
                <a:gd name="T15" fmla="*/ 2 h 34"/>
                <a:gd name="T16" fmla="*/ 40 w 42"/>
                <a:gd name="T17" fmla="*/ 0 h 34"/>
                <a:gd name="T18" fmla="*/ 20 w 42"/>
                <a:gd name="T19" fmla="*/ 0 h 34"/>
                <a:gd name="T20" fmla="*/ 15 w 42"/>
                <a:gd name="T21" fmla="*/ 6 h 34"/>
                <a:gd name="T22" fmla="*/ 10 w 42"/>
                <a:gd name="T23" fmla="*/ 17 h 34"/>
                <a:gd name="T24" fmla="*/ 8 w 42"/>
                <a:gd name="T25" fmla="*/ 18 h 34"/>
                <a:gd name="T26" fmla="*/ 4 w 42"/>
                <a:gd name="T27" fmla="*/ 25 h 34"/>
                <a:gd name="T28" fmla="*/ 0 w 42"/>
                <a:gd name="T29" fmla="*/ 34 h 34"/>
                <a:gd name="T30" fmla="*/ 19 w 42"/>
                <a:gd name="T3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34">
                  <a:moveTo>
                    <a:pt x="19" y="34"/>
                  </a:moveTo>
                  <a:cubicBezTo>
                    <a:pt x="19" y="31"/>
                    <a:pt x="18" y="26"/>
                    <a:pt x="20" y="25"/>
                  </a:cubicBezTo>
                  <a:cubicBezTo>
                    <a:pt x="21" y="24"/>
                    <a:pt x="23" y="23"/>
                    <a:pt x="24" y="22"/>
                  </a:cubicBezTo>
                  <a:cubicBezTo>
                    <a:pt x="25" y="22"/>
                    <a:pt x="25" y="20"/>
                    <a:pt x="25" y="20"/>
                  </a:cubicBezTo>
                  <a:cubicBezTo>
                    <a:pt x="25" y="16"/>
                    <a:pt x="25" y="13"/>
                    <a:pt x="25" y="9"/>
                  </a:cubicBezTo>
                  <a:cubicBezTo>
                    <a:pt x="25" y="9"/>
                    <a:pt x="31" y="9"/>
                    <a:pt x="32" y="9"/>
                  </a:cubicBezTo>
                  <a:cubicBezTo>
                    <a:pt x="35" y="9"/>
                    <a:pt x="38" y="9"/>
                    <a:pt x="41" y="9"/>
                  </a:cubicBezTo>
                  <a:cubicBezTo>
                    <a:pt x="42" y="9"/>
                    <a:pt x="42" y="3"/>
                    <a:pt x="42" y="2"/>
                  </a:cubicBezTo>
                  <a:cubicBezTo>
                    <a:pt x="42" y="0"/>
                    <a:pt x="42" y="0"/>
                    <a:pt x="40" y="0"/>
                  </a:cubicBezTo>
                  <a:cubicBezTo>
                    <a:pt x="33" y="0"/>
                    <a:pt x="27" y="0"/>
                    <a:pt x="20" y="0"/>
                  </a:cubicBezTo>
                  <a:cubicBezTo>
                    <a:pt x="18" y="2"/>
                    <a:pt x="17" y="4"/>
                    <a:pt x="15" y="6"/>
                  </a:cubicBezTo>
                  <a:cubicBezTo>
                    <a:pt x="11" y="9"/>
                    <a:pt x="11" y="12"/>
                    <a:pt x="10" y="17"/>
                  </a:cubicBezTo>
                  <a:cubicBezTo>
                    <a:pt x="10" y="17"/>
                    <a:pt x="9" y="18"/>
                    <a:pt x="8" y="18"/>
                  </a:cubicBezTo>
                  <a:cubicBezTo>
                    <a:pt x="6" y="20"/>
                    <a:pt x="5" y="22"/>
                    <a:pt x="4" y="25"/>
                  </a:cubicBezTo>
                  <a:cubicBezTo>
                    <a:pt x="2" y="28"/>
                    <a:pt x="0" y="30"/>
                    <a:pt x="0" y="34"/>
                  </a:cubicBezTo>
                  <a:cubicBezTo>
                    <a:pt x="6" y="34"/>
                    <a:pt x="13" y="34"/>
                    <a:pt x="19" y="34"/>
                  </a:cubicBez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0" name="Freeform 774">
              <a:extLst>
                <a:ext uri="{FF2B5EF4-FFF2-40B4-BE49-F238E27FC236}">
                  <a16:creationId xmlns:a16="http://schemas.microsoft.com/office/drawing/2014/main" id="{4C7D2D30-DADD-43E6-8F03-473F66070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0586" y="3632546"/>
              <a:ext cx="280328" cy="224582"/>
            </a:xfrm>
            <a:custGeom>
              <a:avLst/>
              <a:gdLst>
                <a:gd name="T0" fmla="*/ 22 w 60"/>
                <a:gd name="T1" fmla="*/ 48 h 48"/>
                <a:gd name="T2" fmla="*/ 23 w 60"/>
                <a:gd name="T3" fmla="*/ 41 h 48"/>
                <a:gd name="T4" fmla="*/ 29 w 60"/>
                <a:gd name="T5" fmla="*/ 37 h 48"/>
                <a:gd name="T6" fmla="*/ 33 w 60"/>
                <a:gd name="T7" fmla="*/ 37 h 48"/>
                <a:gd name="T8" fmla="*/ 38 w 60"/>
                <a:gd name="T9" fmla="*/ 35 h 48"/>
                <a:gd name="T10" fmla="*/ 40 w 60"/>
                <a:gd name="T11" fmla="*/ 32 h 48"/>
                <a:gd name="T12" fmla="*/ 45 w 60"/>
                <a:gd name="T13" fmla="*/ 31 h 48"/>
                <a:gd name="T14" fmla="*/ 46 w 60"/>
                <a:gd name="T15" fmla="*/ 28 h 48"/>
                <a:gd name="T16" fmla="*/ 50 w 60"/>
                <a:gd name="T17" fmla="*/ 25 h 48"/>
                <a:gd name="T18" fmla="*/ 53 w 60"/>
                <a:gd name="T19" fmla="*/ 23 h 48"/>
                <a:gd name="T20" fmla="*/ 58 w 60"/>
                <a:gd name="T21" fmla="*/ 24 h 48"/>
                <a:gd name="T22" fmla="*/ 56 w 60"/>
                <a:gd name="T23" fmla="*/ 16 h 48"/>
                <a:gd name="T24" fmla="*/ 56 w 60"/>
                <a:gd name="T25" fmla="*/ 10 h 48"/>
                <a:gd name="T26" fmla="*/ 55 w 60"/>
                <a:gd name="T27" fmla="*/ 7 h 48"/>
                <a:gd name="T28" fmla="*/ 51 w 60"/>
                <a:gd name="T29" fmla="*/ 6 h 48"/>
                <a:gd name="T30" fmla="*/ 47 w 60"/>
                <a:gd name="T31" fmla="*/ 6 h 48"/>
                <a:gd name="T32" fmla="*/ 42 w 60"/>
                <a:gd name="T33" fmla="*/ 6 h 48"/>
                <a:gd name="T34" fmla="*/ 35 w 60"/>
                <a:gd name="T35" fmla="*/ 4 h 48"/>
                <a:gd name="T36" fmla="*/ 30 w 60"/>
                <a:gd name="T37" fmla="*/ 13 h 48"/>
                <a:gd name="T38" fmla="*/ 20 w 60"/>
                <a:gd name="T39" fmla="*/ 19 h 48"/>
                <a:gd name="T40" fmla="*/ 16 w 60"/>
                <a:gd name="T41" fmla="*/ 27 h 48"/>
                <a:gd name="T42" fmla="*/ 16 w 60"/>
                <a:gd name="T43" fmla="*/ 35 h 48"/>
                <a:gd name="T44" fmla="*/ 14 w 60"/>
                <a:gd name="T45" fmla="*/ 39 h 48"/>
                <a:gd name="T46" fmla="*/ 9 w 60"/>
                <a:gd name="T47" fmla="*/ 42 h 48"/>
                <a:gd name="T48" fmla="*/ 5 w 60"/>
                <a:gd name="T49" fmla="*/ 45 h 48"/>
                <a:gd name="T50" fmla="*/ 0 w 60"/>
                <a:gd name="T51" fmla="*/ 48 h 48"/>
                <a:gd name="T52" fmla="*/ 22 w 60"/>
                <a:gd name="T5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" h="48">
                  <a:moveTo>
                    <a:pt x="22" y="48"/>
                  </a:moveTo>
                  <a:cubicBezTo>
                    <a:pt x="22" y="45"/>
                    <a:pt x="21" y="43"/>
                    <a:pt x="23" y="41"/>
                  </a:cubicBezTo>
                  <a:cubicBezTo>
                    <a:pt x="25" y="40"/>
                    <a:pt x="28" y="39"/>
                    <a:pt x="29" y="37"/>
                  </a:cubicBezTo>
                  <a:cubicBezTo>
                    <a:pt x="30" y="37"/>
                    <a:pt x="32" y="37"/>
                    <a:pt x="33" y="37"/>
                  </a:cubicBezTo>
                  <a:cubicBezTo>
                    <a:pt x="34" y="36"/>
                    <a:pt x="36" y="36"/>
                    <a:pt x="38" y="35"/>
                  </a:cubicBezTo>
                  <a:cubicBezTo>
                    <a:pt x="39" y="34"/>
                    <a:pt x="39" y="33"/>
                    <a:pt x="40" y="32"/>
                  </a:cubicBezTo>
                  <a:cubicBezTo>
                    <a:pt x="41" y="31"/>
                    <a:pt x="44" y="32"/>
                    <a:pt x="45" y="31"/>
                  </a:cubicBezTo>
                  <a:cubicBezTo>
                    <a:pt x="46" y="30"/>
                    <a:pt x="46" y="29"/>
                    <a:pt x="46" y="28"/>
                  </a:cubicBezTo>
                  <a:cubicBezTo>
                    <a:pt x="46" y="26"/>
                    <a:pt x="49" y="26"/>
                    <a:pt x="50" y="25"/>
                  </a:cubicBezTo>
                  <a:cubicBezTo>
                    <a:pt x="51" y="24"/>
                    <a:pt x="51" y="23"/>
                    <a:pt x="53" y="23"/>
                  </a:cubicBezTo>
                  <a:cubicBezTo>
                    <a:pt x="54" y="23"/>
                    <a:pt x="57" y="24"/>
                    <a:pt x="58" y="24"/>
                  </a:cubicBezTo>
                  <a:cubicBezTo>
                    <a:pt x="60" y="23"/>
                    <a:pt x="56" y="17"/>
                    <a:pt x="56" y="16"/>
                  </a:cubicBezTo>
                  <a:cubicBezTo>
                    <a:pt x="56" y="14"/>
                    <a:pt x="56" y="12"/>
                    <a:pt x="56" y="10"/>
                  </a:cubicBezTo>
                  <a:cubicBezTo>
                    <a:pt x="55" y="9"/>
                    <a:pt x="55" y="8"/>
                    <a:pt x="55" y="7"/>
                  </a:cubicBezTo>
                  <a:cubicBezTo>
                    <a:pt x="53" y="7"/>
                    <a:pt x="52" y="6"/>
                    <a:pt x="51" y="6"/>
                  </a:cubicBezTo>
                  <a:cubicBezTo>
                    <a:pt x="50" y="5"/>
                    <a:pt x="48" y="6"/>
                    <a:pt x="47" y="6"/>
                  </a:cubicBezTo>
                  <a:cubicBezTo>
                    <a:pt x="46" y="5"/>
                    <a:pt x="44" y="6"/>
                    <a:pt x="42" y="6"/>
                  </a:cubicBezTo>
                  <a:cubicBezTo>
                    <a:pt x="40" y="6"/>
                    <a:pt x="36" y="0"/>
                    <a:pt x="35" y="4"/>
                  </a:cubicBezTo>
                  <a:cubicBezTo>
                    <a:pt x="34" y="7"/>
                    <a:pt x="33" y="10"/>
                    <a:pt x="30" y="13"/>
                  </a:cubicBezTo>
                  <a:cubicBezTo>
                    <a:pt x="27" y="16"/>
                    <a:pt x="23" y="16"/>
                    <a:pt x="20" y="19"/>
                  </a:cubicBezTo>
                  <a:cubicBezTo>
                    <a:pt x="18" y="21"/>
                    <a:pt x="17" y="24"/>
                    <a:pt x="16" y="27"/>
                  </a:cubicBezTo>
                  <a:cubicBezTo>
                    <a:pt x="16" y="29"/>
                    <a:pt x="17" y="32"/>
                    <a:pt x="16" y="35"/>
                  </a:cubicBezTo>
                  <a:cubicBezTo>
                    <a:pt x="15" y="36"/>
                    <a:pt x="14" y="38"/>
                    <a:pt x="14" y="39"/>
                  </a:cubicBezTo>
                  <a:cubicBezTo>
                    <a:pt x="13" y="41"/>
                    <a:pt x="11" y="41"/>
                    <a:pt x="9" y="42"/>
                  </a:cubicBezTo>
                  <a:cubicBezTo>
                    <a:pt x="8" y="43"/>
                    <a:pt x="7" y="44"/>
                    <a:pt x="5" y="45"/>
                  </a:cubicBezTo>
                  <a:cubicBezTo>
                    <a:pt x="4" y="46"/>
                    <a:pt x="2" y="46"/>
                    <a:pt x="0" y="48"/>
                  </a:cubicBezTo>
                  <a:lnTo>
                    <a:pt x="22" y="48"/>
                  </a:lnTo>
                  <a:close/>
                </a:path>
              </a:pathLst>
            </a:custGeom>
            <a:grpFill/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1" name="Freeform 775">
              <a:extLst>
                <a:ext uri="{FF2B5EF4-FFF2-40B4-BE49-F238E27FC236}">
                  <a16:creationId xmlns:a16="http://schemas.microsoft.com/office/drawing/2014/main" id="{54ACE75D-3F76-473C-9367-7AF8A3C7F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339" y="3610247"/>
              <a:ext cx="484203" cy="461904"/>
            </a:xfrm>
            <a:custGeom>
              <a:avLst/>
              <a:gdLst>
                <a:gd name="T0" fmla="*/ 35 w 104"/>
                <a:gd name="T1" fmla="*/ 22 h 99"/>
                <a:gd name="T2" fmla="*/ 36 w 104"/>
                <a:gd name="T3" fmla="*/ 29 h 99"/>
                <a:gd name="T4" fmla="*/ 31 w 104"/>
                <a:gd name="T5" fmla="*/ 28 h 99"/>
                <a:gd name="T6" fmla="*/ 29 w 104"/>
                <a:gd name="T7" fmla="*/ 30 h 99"/>
                <a:gd name="T8" fmla="*/ 26 w 104"/>
                <a:gd name="T9" fmla="*/ 31 h 99"/>
                <a:gd name="T10" fmla="*/ 24 w 104"/>
                <a:gd name="T11" fmla="*/ 35 h 99"/>
                <a:gd name="T12" fmla="*/ 20 w 104"/>
                <a:gd name="T13" fmla="*/ 37 h 99"/>
                <a:gd name="T14" fmla="*/ 17 w 104"/>
                <a:gd name="T15" fmla="*/ 40 h 99"/>
                <a:gd name="T16" fmla="*/ 11 w 104"/>
                <a:gd name="T17" fmla="*/ 42 h 99"/>
                <a:gd name="T18" fmla="*/ 8 w 104"/>
                <a:gd name="T19" fmla="*/ 43 h 99"/>
                <a:gd name="T20" fmla="*/ 4 w 104"/>
                <a:gd name="T21" fmla="*/ 45 h 99"/>
                <a:gd name="T22" fmla="*/ 1 w 104"/>
                <a:gd name="T23" fmla="*/ 52 h 99"/>
                <a:gd name="T24" fmla="*/ 2 w 104"/>
                <a:gd name="T25" fmla="*/ 56 h 99"/>
                <a:gd name="T26" fmla="*/ 6 w 104"/>
                <a:gd name="T27" fmla="*/ 59 h 99"/>
                <a:gd name="T28" fmla="*/ 37 w 104"/>
                <a:gd name="T29" fmla="*/ 79 h 99"/>
                <a:gd name="T30" fmla="*/ 48 w 104"/>
                <a:gd name="T31" fmla="*/ 86 h 99"/>
                <a:gd name="T32" fmla="*/ 49 w 104"/>
                <a:gd name="T33" fmla="*/ 87 h 99"/>
                <a:gd name="T34" fmla="*/ 58 w 104"/>
                <a:gd name="T35" fmla="*/ 93 h 99"/>
                <a:gd name="T36" fmla="*/ 61 w 104"/>
                <a:gd name="T37" fmla="*/ 99 h 99"/>
                <a:gd name="T38" fmla="*/ 67 w 104"/>
                <a:gd name="T39" fmla="*/ 97 h 99"/>
                <a:gd name="T40" fmla="*/ 72 w 104"/>
                <a:gd name="T41" fmla="*/ 96 h 99"/>
                <a:gd name="T42" fmla="*/ 85 w 104"/>
                <a:gd name="T43" fmla="*/ 87 h 99"/>
                <a:gd name="T44" fmla="*/ 100 w 104"/>
                <a:gd name="T45" fmla="*/ 77 h 99"/>
                <a:gd name="T46" fmla="*/ 104 w 104"/>
                <a:gd name="T47" fmla="*/ 75 h 99"/>
                <a:gd name="T48" fmla="*/ 97 w 104"/>
                <a:gd name="T49" fmla="*/ 69 h 99"/>
                <a:gd name="T50" fmla="*/ 94 w 104"/>
                <a:gd name="T51" fmla="*/ 69 h 99"/>
                <a:gd name="T52" fmla="*/ 92 w 104"/>
                <a:gd name="T53" fmla="*/ 63 h 99"/>
                <a:gd name="T54" fmla="*/ 92 w 104"/>
                <a:gd name="T55" fmla="*/ 60 h 99"/>
                <a:gd name="T56" fmla="*/ 93 w 104"/>
                <a:gd name="T57" fmla="*/ 55 h 99"/>
                <a:gd name="T58" fmla="*/ 93 w 104"/>
                <a:gd name="T59" fmla="*/ 50 h 99"/>
                <a:gd name="T60" fmla="*/ 93 w 104"/>
                <a:gd name="T61" fmla="*/ 46 h 99"/>
                <a:gd name="T62" fmla="*/ 92 w 104"/>
                <a:gd name="T63" fmla="*/ 42 h 99"/>
                <a:gd name="T64" fmla="*/ 91 w 104"/>
                <a:gd name="T65" fmla="*/ 37 h 99"/>
                <a:gd name="T66" fmla="*/ 87 w 104"/>
                <a:gd name="T67" fmla="*/ 27 h 99"/>
                <a:gd name="T68" fmla="*/ 82 w 104"/>
                <a:gd name="T69" fmla="*/ 20 h 99"/>
                <a:gd name="T70" fmla="*/ 85 w 104"/>
                <a:gd name="T71" fmla="*/ 13 h 99"/>
                <a:gd name="T72" fmla="*/ 86 w 104"/>
                <a:gd name="T73" fmla="*/ 2 h 99"/>
                <a:gd name="T74" fmla="*/ 84 w 104"/>
                <a:gd name="T75" fmla="*/ 1 h 99"/>
                <a:gd name="T76" fmla="*/ 81 w 104"/>
                <a:gd name="T77" fmla="*/ 0 h 99"/>
                <a:gd name="T78" fmla="*/ 79 w 104"/>
                <a:gd name="T79" fmla="*/ 1 h 99"/>
                <a:gd name="T80" fmla="*/ 75 w 104"/>
                <a:gd name="T81" fmla="*/ 0 h 99"/>
                <a:gd name="T82" fmla="*/ 72 w 104"/>
                <a:gd name="T83" fmla="*/ 2 h 99"/>
                <a:gd name="T84" fmla="*/ 68 w 104"/>
                <a:gd name="T85" fmla="*/ 1 h 99"/>
                <a:gd name="T86" fmla="*/ 61 w 104"/>
                <a:gd name="T87" fmla="*/ 2 h 99"/>
                <a:gd name="T88" fmla="*/ 46 w 104"/>
                <a:gd name="T89" fmla="*/ 5 h 99"/>
                <a:gd name="T90" fmla="*/ 43 w 104"/>
                <a:gd name="T91" fmla="*/ 7 h 99"/>
                <a:gd name="T92" fmla="*/ 39 w 104"/>
                <a:gd name="T93" fmla="*/ 8 h 99"/>
                <a:gd name="T94" fmla="*/ 34 w 104"/>
                <a:gd name="T95" fmla="*/ 12 h 99"/>
                <a:gd name="T96" fmla="*/ 35 w 104"/>
                <a:gd name="T97" fmla="*/ 22 h 99"/>
                <a:gd name="T98" fmla="*/ 35 w 104"/>
                <a:gd name="T99" fmla="*/ 22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4" h="99">
                  <a:moveTo>
                    <a:pt x="35" y="22"/>
                  </a:moveTo>
                  <a:cubicBezTo>
                    <a:pt x="36" y="23"/>
                    <a:pt x="40" y="29"/>
                    <a:pt x="36" y="29"/>
                  </a:cubicBezTo>
                  <a:cubicBezTo>
                    <a:pt x="35" y="28"/>
                    <a:pt x="32" y="27"/>
                    <a:pt x="31" y="28"/>
                  </a:cubicBezTo>
                  <a:cubicBezTo>
                    <a:pt x="30" y="29"/>
                    <a:pt x="30" y="29"/>
                    <a:pt x="29" y="30"/>
                  </a:cubicBezTo>
                  <a:cubicBezTo>
                    <a:pt x="28" y="31"/>
                    <a:pt x="27" y="31"/>
                    <a:pt x="26" y="31"/>
                  </a:cubicBezTo>
                  <a:cubicBezTo>
                    <a:pt x="24" y="32"/>
                    <a:pt x="25" y="34"/>
                    <a:pt x="24" y="35"/>
                  </a:cubicBezTo>
                  <a:cubicBezTo>
                    <a:pt x="24" y="37"/>
                    <a:pt x="21" y="36"/>
                    <a:pt x="20" y="37"/>
                  </a:cubicBezTo>
                  <a:cubicBezTo>
                    <a:pt x="18" y="37"/>
                    <a:pt x="18" y="39"/>
                    <a:pt x="17" y="40"/>
                  </a:cubicBezTo>
                  <a:cubicBezTo>
                    <a:pt x="15" y="42"/>
                    <a:pt x="13" y="41"/>
                    <a:pt x="11" y="42"/>
                  </a:cubicBezTo>
                  <a:cubicBezTo>
                    <a:pt x="10" y="42"/>
                    <a:pt x="9" y="42"/>
                    <a:pt x="8" y="43"/>
                  </a:cubicBezTo>
                  <a:cubicBezTo>
                    <a:pt x="7" y="43"/>
                    <a:pt x="5" y="44"/>
                    <a:pt x="4" y="45"/>
                  </a:cubicBezTo>
                  <a:cubicBezTo>
                    <a:pt x="0" y="47"/>
                    <a:pt x="1" y="48"/>
                    <a:pt x="1" y="52"/>
                  </a:cubicBezTo>
                  <a:cubicBezTo>
                    <a:pt x="1" y="55"/>
                    <a:pt x="0" y="55"/>
                    <a:pt x="2" y="56"/>
                  </a:cubicBezTo>
                  <a:cubicBezTo>
                    <a:pt x="3" y="57"/>
                    <a:pt x="5" y="58"/>
                    <a:pt x="6" y="59"/>
                  </a:cubicBezTo>
                  <a:cubicBezTo>
                    <a:pt x="16" y="66"/>
                    <a:pt x="26" y="72"/>
                    <a:pt x="37" y="79"/>
                  </a:cubicBezTo>
                  <a:cubicBezTo>
                    <a:pt x="40" y="81"/>
                    <a:pt x="44" y="84"/>
                    <a:pt x="48" y="86"/>
                  </a:cubicBezTo>
                  <a:cubicBezTo>
                    <a:pt x="48" y="87"/>
                    <a:pt x="49" y="87"/>
                    <a:pt x="49" y="87"/>
                  </a:cubicBezTo>
                  <a:cubicBezTo>
                    <a:pt x="52" y="92"/>
                    <a:pt x="54" y="92"/>
                    <a:pt x="58" y="93"/>
                  </a:cubicBezTo>
                  <a:cubicBezTo>
                    <a:pt x="61" y="94"/>
                    <a:pt x="58" y="98"/>
                    <a:pt x="61" y="99"/>
                  </a:cubicBezTo>
                  <a:cubicBezTo>
                    <a:pt x="62" y="99"/>
                    <a:pt x="65" y="98"/>
                    <a:pt x="67" y="97"/>
                  </a:cubicBezTo>
                  <a:cubicBezTo>
                    <a:pt x="68" y="97"/>
                    <a:pt x="71" y="97"/>
                    <a:pt x="72" y="96"/>
                  </a:cubicBezTo>
                  <a:cubicBezTo>
                    <a:pt x="76" y="93"/>
                    <a:pt x="80" y="90"/>
                    <a:pt x="85" y="87"/>
                  </a:cubicBezTo>
                  <a:cubicBezTo>
                    <a:pt x="90" y="84"/>
                    <a:pt x="95" y="80"/>
                    <a:pt x="100" y="77"/>
                  </a:cubicBezTo>
                  <a:cubicBezTo>
                    <a:pt x="101" y="77"/>
                    <a:pt x="102" y="76"/>
                    <a:pt x="104" y="75"/>
                  </a:cubicBezTo>
                  <a:cubicBezTo>
                    <a:pt x="102" y="71"/>
                    <a:pt x="101" y="70"/>
                    <a:pt x="97" y="69"/>
                  </a:cubicBezTo>
                  <a:cubicBezTo>
                    <a:pt x="96" y="69"/>
                    <a:pt x="94" y="69"/>
                    <a:pt x="94" y="69"/>
                  </a:cubicBezTo>
                  <a:cubicBezTo>
                    <a:pt x="94" y="66"/>
                    <a:pt x="94" y="65"/>
                    <a:pt x="92" y="63"/>
                  </a:cubicBezTo>
                  <a:cubicBezTo>
                    <a:pt x="91" y="61"/>
                    <a:pt x="91" y="61"/>
                    <a:pt x="92" y="60"/>
                  </a:cubicBezTo>
                  <a:cubicBezTo>
                    <a:pt x="94" y="58"/>
                    <a:pt x="93" y="57"/>
                    <a:pt x="93" y="55"/>
                  </a:cubicBezTo>
                  <a:cubicBezTo>
                    <a:pt x="93" y="53"/>
                    <a:pt x="94" y="52"/>
                    <a:pt x="93" y="50"/>
                  </a:cubicBezTo>
                  <a:cubicBezTo>
                    <a:pt x="93" y="49"/>
                    <a:pt x="93" y="48"/>
                    <a:pt x="93" y="46"/>
                  </a:cubicBezTo>
                  <a:cubicBezTo>
                    <a:pt x="93" y="45"/>
                    <a:pt x="93" y="43"/>
                    <a:pt x="92" y="42"/>
                  </a:cubicBezTo>
                  <a:cubicBezTo>
                    <a:pt x="91" y="41"/>
                    <a:pt x="91" y="39"/>
                    <a:pt x="91" y="37"/>
                  </a:cubicBezTo>
                  <a:cubicBezTo>
                    <a:pt x="91" y="34"/>
                    <a:pt x="90" y="30"/>
                    <a:pt x="87" y="27"/>
                  </a:cubicBezTo>
                  <a:cubicBezTo>
                    <a:pt x="85" y="25"/>
                    <a:pt x="83" y="23"/>
                    <a:pt x="82" y="20"/>
                  </a:cubicBezTo>
                  <a:cubicBezTo>
                    <a:pt x="80" y="16"/>
                    <a:pt x="84" y="17"/>
                    <a:pt x="85" y="13"/>
                  </a:cubicBezTo>
                  <a:cubicBezTo>
                    <a:pt x="85" y="9"/>
                    <a:pt x="85" y="6"/>
                    <a:pt x="86" y="2"/>
                  </a:cubicBezTo>
                  <a:cubicBezTo>
                    <a:pt x="85" y="2"/>
                    <a:pt x="85" y="1"/>
                    <a:pt x="84" y="1"/>
                  </a:cubicBezTo>
                  <a:cubicBezTo>
                    <a:pt x="82" y="2"/>
                    <a:pt x="82" y="0"/>
                    <a:pt x="81" y="0"/>
                  </a:cubicBezTo>
                  <a:cubicBezTo>
                    <a:pt x="80" y="0"/>
                    <a:pt x="80" y="1"/>
                    <a:pt x="79" y="1"/>
                  </a:cubicBezTo>
                  <a:cubicBezTo>
                    <a:pt x="77" y="1"/>
                    <a:pt x="77" y="0"/>
                    <a:pt x="75" y="0"/>
                  </a:cubicBezTo>
                  <a:cubicBezTo>
                    <a:pt x="74" y="1"/>
                    <a:pt x="73" y="1"/>
                    <a:pt x="72" y="2"/>
                  </a:cubicBezTo>
                  <a:cubicBezTo>
                    <a:pt x="70" y="3"/>
                    <a:pt x="70" y="2"/>
                    <a:pt x="68" y="1"/>
                  </a:cubicBezTo>
                  <a:cubicBezTo>
                    <a:pt x="66" y="1"/>
                    <a:pt x="63" y="1"/>
                    <a:pt x="61" y="2"/>
                  </a:cubicBezTo>
                  <a:cubicBezTo>
                    <a:pt x="56" y="3"/>
                    <a:pt x="51" y="3"/>
                    <a:pt x="46" y="5"/>
                  </a:cubicBezTo>
                  <a:cubicBezTo>
                    <a:pt x="45" y="6"/>
                    <a:pt x="44" y="7"/>
                    <a:pt x="43" y="7"/>
                  </a:cubicBezTo>
                  <a:cubicBezTo>
                    <a:pt x="42" y="8"/>
                    <a:pt x="40" y="8"/>
                    <a:pt x="39" y="8"/>
                  </a:cubicBezTo>
                  <a:cubicBezTo>
                    <a:pt x="37" y="9"/>
                    <a:pt x="37" y="12"/>
                    <a:pt x="34" y="12"/>
                  </a:cubicBezTo>
                  <a:cubicBezTo>
                    <a:pt x="35" y="15"/>
                    <a:pt x="35" y="18"/>
                    <a:pt x="35" y="22"/>
                  </a:cubicBezTo>
                  <a:cubicBezTo>
                    <a:pt x="36" y="23"/>
                    <a:pt x="35" y="20"/>
                    <a:pt x="35" y="22"/>
                  </a:cubicBezTo>
                  <a:close/>
                </a:path>
              </a:pathLst>
            </a:custGeom>
            <a:solidFill>
              <a:schemeClr val="accent1"/>
            </a:solidFill>
            <a:ln w="4763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56BBA92-091F-4FDC-838A-594DD9A0CF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World Map</a:t>
            </a:r>
            <a:endParaRPr lang="en-ID" dirty="0"/>
          </a:p>
        </p:txBody>
      </p:sp>
      <p:grpSp>
        <p:nvGrpSpPr>
          <p:cNvPr id="755" name="Group 754">
            <a:extLst>
              <a:ext uri="{FF2B5EF4-FFF2-40B4-BE49-F238E27FC236}">
                <a16:creationId xmlns:a16="http://schemas.microsoft.com/office/drawing/2014/main" id="{5287C3D4-34D3-4CAB-905D-BAACA0C3DB15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  <a:solidFill>
            <a:schemeClr val="accent1"/>
          </a:solidFill>
        </p:grpSpPr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EAA32D3A-EE6D-4E30-B8DC-1A05B910F91B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757" name="Straight Connector 756">
              <a:extLst>
                <a:ext uri="{FF2B5EF4-FFF2-40B4-BE49-F238E27FC236}">
                  <a16:creationId xmlns:a16="http://schemas.microsoft.com/office/drawing/2014/main" id="{49BA6214-C141-4CE2-A0EF-112B9F684D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0" name="Group 759">
            <a:extLst>
              <a:ext uri="{FF2B5EF4-FFF2-40B4-BE49-F238E27FC236}">
                <a16:creationId xmlns:a16="http://schemas.microsoft.com/office/drawing/2014/main" id="{6BC72CC1-60C7-42FA-A23B-7377D5CB1B97}"/>
              </a:ext>
            </a:extLst>
          </p:cNvPr>
          <p:cNvGrpSpPr/>
          <p:nvPr/>
        </p:nvGrpSpPr>
        <p:grpSpPr>
          <a:xfrm>
            <a:off x="8930371" y="4091515"/>
            <a:ext cx="482387" cy="482387"/>
            <a:chOff x="1470992" y="3834383"/>
            <a:chExt cx="298302" cy="298302"/>
          </a:xfrm>
        </p:grpSpPr>
        <p:sp>
          <p:nvSpPr>
            <p:cNvPr id="761" name="Teardrop 760">
              <a:extLst>
                <a:ext uri="{FF2B5EF4-FFF2-40B4-BE49-F238E27FC236}">
                  <a16:creationId xmlns:a16="http://schemas.microsoft.com/office/drawing/2014/main" id="{9D9C7546-8C9B-4011-A471-705E852EB93F}"/>
                </a:ext>
              </a:extLst>
            </p:cNvPr>
            <p:cNvSpPr/>
            <p:nvPr/>
          </p:nvSpPr>
          <p:spPr>
            <a:xfrm rot="7994273">
              <a:off x="1470992" y="3834383"/>
              <a:ext cx="298302" cy="298302"/>
            </a:xfrm>
            <a:prstGeom prst="teardrop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62" name="Oval 761">
              <a:extLst>
                <a:ext uri="{FF2B5EF4-FFF2-40B4-BE49-F238E27FC236}">
                  <a16:creationId xmlns:a16="http://schemas.microsoft.com/office/drawing/2014/main" id="{CA92654F-3E6F-4F73-9BBE-A969D53E7976}"/>
                </a:ext>
              </a:extLst>
            </p:cNvPr>
            <p:cNvSpPr/>
            <p:nvPr/>
          </p:nvSpPr>
          <p:spPr>
            <a:xfrm>
              <a:off x="1505658" y="3869049"/>
              <a:ext cx="228969" cy="228969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759" name="Graphic 4" descr="Deciduous tree">
            <a:extLst>
              <a:ext uri="{FF2B5EF4-FFF2-40B4-BE49-F238E27FC236}">
                <a16:creationId xmlns:a16="http://schemas.microsoft.com/office/drawing/2014/main" id="{30DFD6E5-F739-4ACA-A9BA-566D0931CC37}"/>
              </a:ext>
            </a:extLst>
          </p:cNvPr>
          <p:cNvSpPr/>
          <p:nvPr/>
        </p:nvSpPr>
        <p:spPr>
          <a:xfrm>
            <a:off x="9058332" y="4216747"/>
            <a:ext cx="226466" cy="231923"/>
          </a:xfrm>
          <a:custGeom>
            <a:avLst/>
            <a:gdLst>
              <a:gd name="connsiteX0" fmla="*/ 292795 w 322735"/>
              <a:gd name="connsiteY0" fmla="*/ 104208 h 330511"/>
              <a:gd name="connsiteX1" fmla="*/ 264021 w 322735"/>
              <a:gd name="connsiteY1" fmla="*/ 67269 h 330511"/>
              <a:gd name="connsiteX2" fmla="*/ 264021 w 322735"/>
              <a:gd name="connsiteY2" fmla="*/ 63769 h 330511"/>
              <a:gd name="connsiteX3" fmla="*/ 215805 w 322735"/>
              <a:gd name="connsiteY3" fmla="*/ 15554 h 330511"/>
              <a:gd name="connsiteX4" fmla="*/ 193641 w 322735"/>
              <a:gd name="connsiteY4" fmla="*/ 20997 h 330511"/>
              <a:gd name="connsiteX5" fmla="*/ 153591 w 322735"/>
              <a:gd name="connsiteY5" fmla="*/ 0 h 330511"/>
              <a:gd name="connsiteX6" fmla="*/ 107319 w 322735"/>
              <a:gd name="connsiteY6" fmla="*/ 33440 h 330511"/>
              <a:gd name="connsiteX7" fmla="*/ 83600 w 322735"/>
              <a:gd name="connsiteY7" fmla="*/ 27219 h 330511"/>
              <a:gd name="connsiteX8" fmla="*/ 34995 w 322735"/>
              <a:gd name="connsiteY8" fmla="*/ 75823 h 330511"/>
              <a:gd name="connsiteX9" fmla="*/ 43550 w 322735"/>
              <a:gd name="connsiteY9" fmla="*/ 103042 h 330511"/>
              <a:gd name="connsiteX10" fmla="*/ 0 w 322735"/>
              <a:gd name="connsiteY10" fmla="*/ 159423 h 330511"/>
              <a:gd name="connsiteX11" fmla="*/ 58326 w 322735"/>
              <a:gd name="connsiteY11" fmla="*/ 217749 h 330511"/>
              <a:gd name="connsiteX12" fmla="*/ 72324 w 322735"/>
              <a:gd name="connsiteY12" fmla="*/ 216194 h 330511"/>
              <a:gd name="connsiteX13" fmla="*/ 134149 w 322735"/>
              <a:gd name="connsiteY13" fmla="*/ 278019 h 330511"/>
              <a:gd name="connsiteX14" fmla="*/ 132594 w 322735"/>
              <a:gd name="connsiteY14" fmla="*/ 314958 h 330511"/>
              <a:gd name="connsiteX15" fmla="*/ 130261 w 322735"/>
              <a:gd name="connsiteY15" fmla="*/ 320402 h 330511"/>
              <a:gd name="connsiteX16" fmla="*/ 126761 w 322735"/>
              <a:gd name="connsiteY16" fmla="*/ 323902 h 330511"/>
              <a:gd name="connsiteX17" fmla="*/ 129483 w 322735"/>
              <a:gd name="connsiteY17" fmla="*/ 330512 h 330511"/>
              <a:gd name="connsiteX18" fmla="*/ 172255 w 322735"/>
              <a:gd name="connsiteY18" fmla="*/ 330512 h 330511"/>
              <a:gd name="connsiteX19" fmla="*/ 175755 w 322735"/>
              <a:gd name="connsiteY19" fmla="*/ 324679 h 330511"/>
              <a:gd name="connsiteX20" fmla="*/ 172644 w 322735"/>
              <a:gd name="connsiteY20" fmla="*/ 319624 h 330511"/>
              <a:gd name="connsiteX21" fmla="*/ 170311 w 322735"/>
              <a:gd name="connsiteY21" fmla="*/ 314181 h 330511"/>
              <a:gd name="connsiteX22" fmla="*/ 168755 w 322735"/>
              <a:gd name="connsiteY22" fmla="*/ 267131 h 330511"/>
              <a:gd name="connsiteX23" fmla="*/ 169144 w 322735"/>
              <a:gd name="connsiteY23" fmla="*/ 266354 h 330511"/>
              <a:gd name="connsiteX24" fmla="*/ 210750 w 322735"/>
              <a:gd name="connsiteY24" fmla="*/ 233303 h 330511"/>
              <a:gd name="connsiteX25" fmla="*/ 261299 w 322735"/>
              <a:gd name="connsiteY25" fmla="*/ 191697 h 330511"/>
              <a:gd name="connsiteX26" fmla="*/ 276463 w 322735"/>
              <a:gd name="connsiteY26" fmla="*/ 194419 h 330511"/>
              <a:gd name="connsiteX27" fmla="*/ 323124 w 322735"/>
              <a:gd name="connsiteY27" fmla="*/ 147758 h 330511"/>
              <a:gd name="connsiteX28" fmla="*/ 292795 w 322735"/>
              <a:gd name="connsiteY28" fmla="*/ 104208 h 330511"/>
              <a:gd name="connsiteX29" fmla="*/ 152813 w 322735"/>
              <a:gd name="connsiteY29" fmla="*/ 222804 h 330511"/>
              <a:gd name="connsiteX30" fmla="*/ 144648 w 322735"/>
              <a:gd name="connsiteY30" fmla="*/ 190142 h 330511"/>
              <a:gd name="connsiteX31" fmla="*/ 171089 w 322735"/>
              <a:gd name="connsiteY31" fmla="*/ 181198 h 330511"/>
              <a:gd name="connsiteX32" fmla="*/ 152813 w 322735"/>
              <a:gd name="connsiteY32" fmla="*/ 222804 h 330511"/>
              <a:gd name="connsiteX33" fmla="*/ 94099 w 322735"/>
              <a:gd name="connsiteY33" fmla="*/ 205306 h 330511"/>
              <a:gd name="connsiteX34" fmla="*/ 111208 w 322735"/>
              <a:gd name="connsiteY34" fmla="*/ 184309 h 330511"/>
              <a:gd name="connsiteX35" fmla="*/ 122095 w 322735"/>
              <a:gd name="connsiteY35" fmla="*/ 188197 h 330511"/>
              <a:gd name="connsiteX36" fmla="*/ 134149 w 322735"/>
              <a:gd name="connsiteY36" fmla="*/ 236024 h 330511"/>
              <a:gd name="connsiteX37" fmla="*/ 94099 w 322735"/>
              <a:gd name="connsiteY37" fmla="*/ 205306 h 330511"/>
              <a:gd name="connsiteX38" fmla="*/ 201807 w 322735"/>
              <a:gd name="connsiteY38" fmla="*/ 215805 h 330511"/>
              <a:gd name="connsiteX39" fmla="*/ 169533 w 322735"/>
              <a:gd name="connsiteY39" fmla="*/ 234080 h 330511"/>
              <a:gd name="connsiteX40" fmla="*/ 197529 w 322735"/>
              <a:gd name="connsiteY40" fmla="*/ 176532 h 330511"/>
              <a:gd name="connsiteX41" fmla="*/ 231358 w 322735"/>
              <a:gd name="connsiteY41" fmla="*/ 186253 h 330511"/>
              <a:gd name="connsiteX42" fmla="*/ 242246 w 322735"/>
              <a:gd name="connsiteY42" fmla="*/ 185087 h 330511"/>
              <a:gd name="connsiteX43" fmla="*/ 201807 w 322735"/>
              <a:gd name="connsiteY43" fmla="*/ 215805 h 33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2735" h="330511">
                <a:moveTo>
                  <a:pt x="292795" y="104208"/>
                </a:moveTo>
                <a:cubicBezTo>
                  <a:pt x="288129" y="88655"/>
                  <a:pt x="278019" y="75434"/>
                  <a:pt x="264021" y="67269"/>
                </a:cubicBezTo>
                <a:cubicBezTo>
                  <a:pt x="264021" y="66102"/>
                  <a:pt x="264021" y="64936"/>
                  <a:pt x="264021" y="63769"/>
                </a:cubicBezTo>
                <a:cubicBezTo>
                  <a:pt x="264410" y="37328"/>
                  <a:pt x="242635" y="15554"/>
                  <a:pt x="215805" y="15554"/>
                </a:cubicBezTo>
                <a:cubicBezTo>
                  <a:pt x="207639" y="15554"/>
                  <a:pt x="200251" y="17498"/>
                  <a:pt x="193641" y="20997"/>
                </a:cubicBezTo>
                <a:cubicBezTo>
                  <a:pt x="184698" y="8166"/>
                  <a:pt x="170311" y="0"/>
                  <a:pt x="153591" y="0"/>
                </a:cubicBezTo>
                <a:cubicBezTo>
                  <a:pt x="132205" y="0"/>
                  <a:pt x="113929" y="13998"/>
                  <a:pt x="107319" y="33440"/>
                </a:cubicBezTo>
                <a:cubicBezTo>
                  <a:pt x="100320" y="29552"/>
                  <a:pt x="92154" y="27219"/>
                  <a:pt x="83600" y="27219"/>
                </a:cubicBezTo>
                <a:cubicBezTo>
                  <a:pt x="56770" y="27219"/>
                  <a:pt x="34995" y="48994"/>
                  <a:pt x="34995" y="75823"/>
                </a:cubicBezTo>
                <a:cubicBezTo>
                  <a:pt x="34995" y="85933"/>
                  <a:pt x="38106" y="95265"/>
                  <a:pt x="43550" y="103042"/>
                </a:cubicBezTo>
                <a:cubicBezTo>
                  <a:pt x="18275" y="109652"/>
                  <a:pt x="0" y="132205"/>
                  <a:pt x="0" y="159423"/>
                </a:cubicBezTo>
                <a:cubicBezTo>
                  <a:pt x="0" y="191697"/>
                  <a:pt x="26052" y="217749"/>
                  <a:pt x="58326" y="217749"/>
                </a:cubicBezTo>
                <a:cubicBezTo>
                  <a:pt x="62992" y="217749"/>
                  <a:pt x="67658" y="216971"/>
                  <a:pt x="72324" y="216194"/>
                </a:cubicBezTo>
                <a:cubicBezTo>
                  <a:pt x="90988" y="224748"/>
                  <a:pt x="132205" y="249634"/>
                  <a:pt x="134149" y="278019"/>
                </a:cubicBezTo>
                <a:lnTo>
                  <a:pt x="132594" y="314958"/>
                </a:lnTo>
                <a:cubicBezTo>
                  <a:pt x="132594" y="316903"/>
                  <a:pt x="131816" y="318847"/>
                  <a:pt x="130261" y="320402"/>
                </a:cubicBezTo>
                <a:lnTo>
                  <a:pt x="126761" y="323902"/>
                </a:lnTo>
                <a:cubicBezTo>
                  <a:pt x="124428" y="326624"/>
                  <a:pt x="125983" y="330512"/>
                  <a:pt x="129483" y="330512"/>
                </a:cubicBezTo>
                <a:lnTo>
                  <a:pt x="172255" y="330512"/>
                </a:lnTo>
                <a:cubicBezTo>
                  <a:pt x="175366" y="330512"/>
                  <a:pt x="176921" y="327401"/>
                  <a:pt x="175755" y="324679"/>
                </a:cubicBezTo>
                <a:cubicBezTo>
                  <a:pt x="175755" y="324679"/>
                  <a:pt x="173810" y="320791"/>
                  <a:pt x="172644" y="319624"/>
                </a:cubicBezTo>
                <a:cubicBezTo>
                  <a:pt x="171477" y="318069"/>
                  <a:pt x="170311" y="316514"/>
                  <a:pt x="170311" y="314181"/>
                </a:cubicBezTo>
                <a:lnTo>
                  <a:pt x="168755" y="267131"/>
                </a:lnTo>
                <a:cubicBezTo>
                  <a:pt x="168755" y="266743"/>
                  <a:pt x="169144" y="266354"/>
                  <a:pt x="169144" y="266354"/>
                </a:cubicBezTo>
                <a:cubicBezTo>
                  <a:pt x="172255" y="252356"/>
                  <a:pt x="190919" y="243023"/>
                  <a:pt x="210750" y="233303"/>
                </a:cubicBezTo>
                <a:cubicBezTo>
                  <a:pt x="230581" y="223582"/>
                  <a:pt x="253911" y="211916"/>
                  <a:pt x="261299" y="191697"/>
                </a:cubicBezTo>
                <a:cubicBezTo>
                  <a:pt x="265965" y="193252"/>
                  <a:pt x="271020" y="194419"/>
                  <a:pt x="276463" y="194419"/>
                </a:cubicBezTo>
                <a:cubicBezTo>
                  <a:pt x="302127" y="194419"/>
                  <a:pt x="323124" y="173422"/>
                  <a:pt x="323124" y="147758"/>
                </a:cubicBezTo>
                <a:cubicBezTo>
                  <a:pt x="322735" y="127928"/>
                  <a:pt x="310292" y="110819"/>
                  <a:pt x="292795" y="104208"/>
                </a:cubicBezTo>
                <a:close/>
                <a:moveTo>
                  <a:pt x="152813" y="222804"/>
                </a:moveTo>
                <a:cubicBezTo>
                  <a:pt x="151647" y="213083"/>
                  <a:pt x="149314" y="201418"/>
                  <a:pt x="144648" y="190142"/>
                </a:cubicBezTo>
                <a:cubicBezTo>
                  <a:pt x="154368" y="188975"/>
                  <a:pt x="163312" y="185864"/>
                  <a:pt x="171089" y="181198"/>
                </a:cubicBezTo>
                <a:cubicBezTo>
                  <a:pt x="162923" y="195196"/>
                  <a:pt x="156702" y="210361"/>
                  <a:pt x="152813" y="222804"/>
                </a:cubicBezTo>
                <a:close/>
                <a:moveTo>
                  <a:pt x="94099" y="205306"/>
                </a:moveTo>
                <a:cubicBezTo>
                  <a:pt x="101098" y="199862"/>
                  <a:pt x="106930" y="192475"/>
                  <a:pt x="111208" y="184309"/>
                </a:cubicBezTo>
                <a:cubicBezTo>
                  <a:pt x="114707" y="185864"/>
                  <a:pt x="118207" y="187420"/>
                  <a:pt x="122095" y="188197"/>
                </a:cubicBezTo>
                <a:cubicBezTo>
                  <a:pt x="132205" y="204917"/>
                  <a:pt x="134149" y="223970"/>
                  <a:pt x="134149" y="236024"/>
                </a:cubicBezTo>
                <a:cubicBezTo>
                  <a:pt x="121706" y="222804"/>
                  <a:pt x="105764" y="212305"/>
                  <a:pt x="94099" y="205306"/>
                </a:cubicBezTo>
                <a:close/>
                <a:moveTo>
                  <a:pt x="201807" y="215805"/>
                </a:moveTo>
                <a:cubicBezTo>
                  <a:pt x="190530" y="221249"/>
                  <a:pt x="178865" y="227081"/>
                  <a:pt x="169533" y="234080"/>
                </a:cubicBezTo>
                <a:cubicBezTo>
                  <a:pt x="174588" y="218138"/>
                  <a:pt x="183531" y="194030"/>
                  <a:pt x="197529" y="176532"/>
                </a:cubicBezTo>
                <a:cubicBezTo>
                  <a:pt x="207250" y="182754"/>
                  <a:pt x="218916" y="186253"/>
                  <a:pt x="231358" y="186253"/>
                </a:cubicBezTo>
                <a:cubicBezTo>
                  <a:pt x="235247" y="186253"/>
                  <a:pt x="238746" y="185864"/>
                  <a:pt x="242246" y="185087"/>
                </a:cubicBezTo>
                <a:cubicBezTo>
                  <a:pt x="237969" y="197141"/>
                  <a:pt x="222804" y="205306"/>
                  <a:pt x="201807" y="215805"/>
                </a:cubicBezTo>
                <a:close/>
              </a:path>
            </a:pathLst>
          </a:custGeom>
          <a:solidFill>
            <a:schemeClr val="tx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grpSp>
        <p:nvGrpSpPr>
          <p:cNvPr id="765" name="Group 764">
            <a:extLst>
              <a:ext uri="{FF2B5EF4-FFF2-40B4-BE49-F238E27FC236}">
                <a16:creationId xmlns:a16="http://schemas.microsoft.com/office/drawing/2014/main" id="{6138E3DB-BC14-4A83-9838-A1E0019747EA}"/>
              </a:ext>
            </a:extLst>
          </p:cNvPr>
          <p:cNvGrpSpPr/>
          <p:nvPr/>
        </p:nvGrpSpPr>
        <p:grpSpPr>
          <a:xfrm>
            <a:off x="5939099" y="2660467"/>
            <a:ext cx="531733" cy="545037"/>
            <a:chOff x="1470992" y="3834383"/>
            <a:chExt cx="298302" cy="298302"/>
          </a:xfrm>
        </p:grpSpPr>
        <p:sp>
          <p:nvSpPr>
            <p:cNvPr id="767" name="Teardrop 766">
              <a:extLst>
                <a:ext uri="{FF2B5EF4-FFF2-40B4-BE49-F238E27FC236}">
                  <a16:creationId xmlns:a16="http://schemas.microsoft.com/office/drawing/2014/main" id="{0E4D6CC5-6233-4637-85D9-62CA288B1C1E}"/>
                </a:ext>
              </a:extLst>
            </p:cNvPr>
            <p:cNvSpPr/>
            <p:nvPr/>
          </p:nvSpPr>
          <p:spPr>
            <a:xfrm rot="7994273">
              <a:off x="1470992" y="3834383"/>
              <a:ext cx="298302" cy="298302"/>
            </a:xfrm>
            <a:prstGeom prst="teardrop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68" name="Oval 767">
              <a:extLst>
                <a:ext uri="{FF2B5EF4-FFF2-40B4-BE49-F238E27FC236}">
                  <a16:creationId xmlns:a16="http://schemas.microsoft.com/office/drawing/2014/main" id="{63C65BA0-9199-4801-A6AE-7814D870D6C6}"/>
                </a:ext>
              </a:extLst>
            </p:cNvPr>
            <p:cNvSpPr/>
            <p:nvPr/>
          </p:nvSpPr>
          <p:spPr>
            <a:xfrm>
              <a:off x="1505658" y="3869049"/>
              <a:ext cx="228969" cy="228969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766" name="Graphic 4" descr="Deciduous tree">
            <a:extLst>
              <a:ext uri="{FF2B5EF4-FFF2-40B4-BE49-F238E27FC236}">
                <a16:creationId xmlns:a16="http://schemas.microsoft.com/office/drawing/2014/main" id="{81AE26EB-6E96-4025-8359-C9CDB2429C1C}"/>
              </a:ext>
            </a:extLst>
          </p:cNvPr>
          <p:cNvSpPr/>
          <p:nvPr/>
        </p:nvSpPr>
        <p:spPr>
          <a:xfrm>
            <a:off x="6080149" y="2798510"/>
            <a:ext cx="249632" cy="255647"/>
          </a:xfrm>
          <a:custGeom>
            <a:avLst/>
            <a:gdLst>
              <a:gd name="connsiteX0" fmla="*/ 292795 w 322735"/>
              <a:gd name="connsiteY0" fmla="*/ 104208 h 330511"/>
              <a:gd name="connsiteX1" fmla="*/ 264021 w 322735"/>
              <a:gd name="connsiteY1" fmla="*/ 67269 h 330511"/>
              <a:gd name="connsiteX2" fmla="*/ 264021 w 322735"/>
              <a:gd name="connsiteY2" fmla="*/ 63769 h 330511"/>
              <a:gd name="connsiteX3" fmla="*/ 215805 w 322735"/>
              <a:gd name="connsiteY3" fmla="*/ 15554 h 330511"/>
              <a:gd name="connsiteX4" fmla="*/ 193641 w 322735"/>
              <a:gd name="connsiteY4" fmla="*/ 20997 h 330511"/>
              <a:gd name="connsiteX5" fmla="*/ 153591 w 322735"/>
              <a:gd name="connsiteY5" fmla="*/ 0 h 330511"/>
              <a:gd name="connsiteX6" fmla="*/ 107319 w 322735"/>
              <a:gd name="connsiteY6" fmla="*/ 33440 h 330511"/>
              <a:gd name="connsiteX7" fmla="*/ 83600 w 322735"/>
              <a:gd name="connsiteY7" fmla="*/ 27219 h 330511"/>
              <a:gd name="connsiteX8" fmla="*/ 34995 w 322735"/>
              <a:gd name="connsiteY8" fmla="*/ 75823 h 330511"/>
              <a:gd name="connsiteX9" fmla="*/ 43550 w 322735"/>
              <a:gd name="connsiteY9" fmla="*/ 103042 h 330511"/>
              <a:gd name="connsiteX10" fmla="*/ 0 w 322735"/>
              <a:gd name="connsiteY10" fmla="*/ 159423 h 330511"/>
              <a:gd name="connsiteX11" fmla="*/ 58326 w 322735"/>
              <a:gd name="connsiteY11" fmla="*/ 217749 h 330511"/>
              <a:gd name="connsiteX12" fmla="*/ 72324 w 322735"/>
              <a:gd name="connsiteY12" fmla="*/ 216194 h 330511"/>
              <a:gd name="connsiteX13" fmla="*/ 134149 w 322735"/>
              <a:gd name="connsiteY13" fmla="*/ 278019 h 330511"/>
              <a:gd name="connsiteX14" fmla="*/ 132594 w 322735"/>
              <a:gd name="connsiteY14" fmla="*/ 314958 h 330511"/>
              <a:gd name="connsiteX15" fmla="*/ 130261 w 322735"/>
              <a:gd name="connsiteY15" fmla="*/ 320402 h 330511"/>
              <a:gd name="connsiteX16" fmla="*/ 126761 w 322735"/>
              <a:gd name="connsiteY16" fmla="*/ 323902 h 330511"/>
              <a:gd name="connsiteX17" fmla="*/ 129483 w 322735"/>
              <a:gd name="connsiteY17" fmla="*/ 330512 h 330511"/>
              <a:gd name="connsiteX18" fmla="*/ 172255 w 322735"/>
              <a:gd name="connsiteY18" fmla="*/ 330512 h 330511"/>
              <a:gd name="connsiteX19" fmla="*/ 175755 w 322735"/>
              <a:gd name="connsiteY19" fmla="*/ 324679 h 330511"/>
              <a:gd name="connsiteX20" fmla="*/ 172644 w 322735"/>
              <a:gd name="connsiteY20" fmla="*/ 319624 h 330511"/>
              <a:gd name="connsiteX21" fmla="*/ 170311 w 322735"/>
              <a:gd name="connsiteY21" fmla="*/ 314181 h 330511"/>
              <a:gd name="connsiteX22" fmla="*/ 168755 w 322735"/>
              <a:gd name="connsiteY22" fmla="*/ 267131 h 330511"/>
              <a:gd name="connsiteX23" fmla="*/ 169144 w 322735"/>
              <a:gd name="connsiteY23" fmla="*/ 266354 h 330511"/>
              <a:gd name="connsiteX24" fmla="*/ 210750 w 322735"/>
              <a:gd name="connsiteY24" fmla="*/ 233303 h 330511"/>
              <a:gd name="connsiteX25" fmla="*/ 261299 w 322735"/>
              <a:gd name="connsiteY25" fmla="*/ 191697 h 330511"/>
              <a:gd name="connsiteX26" fmla="*/ 276463 w 322735"/>
              <a:gd name="connsiteY26" fmla="*/ 194419 h 330511"/>
              <a:gd name="connsiteX27" fmla="*/ 323124 w 322735"/>
              <a:gd name="connsiteY27" fmla="*/ 147758 h 330511"/>
              <a:gd name="connsiteX28" fmla="*/ 292795 w 322735"/>
              <a:gd name="connsiteY28" fmla="*/ 104208 h 330511"/>
              <a:gd name="connsiteX29" fmla="*/ 152813 w 322735"/>
              <a:gd name="connsiteY29" fmla="*/ 222804 h 330511"/>
              <a:gd name="connsiteX30" fmla="*/ 144648 w 322735"/>
              <a:gd name="connsiteY30" fmla="*/ 190142 h 330511"/>
              <a:gd name="connsiteX31" fmla="*/ 171089 w 322735"/>
              <a:gd name="connsiteY31" fmla="*/ 181198 h 330511"/>
              <a:gd name="connsiteX32" fmla="*/ 152813 w 322735"/>
              <a:gd name="connsiteY32" fmla="*/ 222804 h 330511"/>
              <a:gd name="connsiteX33" fmla="*/ 94099 w 322735"/>
              <a:gd name="connsiteY33" fmla="*/ 205306 h 330511"/>
              <a:gd name="connsiteX34" fmla="*/ 111208 w 322735"/>
              <a:gd name="connsiteY34" fmla="*/ 184309 h 330511"/>
              <a:gd name="connsiteX35" fmla="*/ 122095 w 322735"/>
              <a:gd name="connsiteY35" fmla="*/ 188197 h 330511"/>
              <a:gd name="connsiteX36" fmla="*/ 134149 w 322735"/>
              <a:gd name="connsiteY36" fmla="*/ 236024 h 330511"/>
              <a:gd name="connsiteX37" fmla="*/ 94099 w 322735"/>
              <a:gd name="connsiteY37" fmla="*/ 205306 h 330511"/>
              <a:gd name="connsiteX38" fmla="*/ 201807 w 322735"/>
              <a:gd name="connsiteY38" fmla="*/ 215805 h 330511"/>
              <a:gd name="connsiteX39" fmla="*/ 169533 w 322735"/>
              <a:gd name="connsiteY39" fmla="*/ 234080 h 330511"/>
              <a:gd name="connsiteX40" fmla="*/ 197529 w 322735"/>
              <a:gd name="connsiteY40" fmla="*/ 176532 h 330511"/>
              <a:gd name="connsiteX41" fmla="*/ 231358 w 322735"/>
              <a:gd name="connsiteY41" fmla="*/ 186253 h 330511"/>
              <a:gd name="connsiteX42" fmla="*/ 242246 w 322735"/>
              <a:gd name="connsiteY42" fmla="*/ 185087 h 330511"/>
              <a:gd name="connsiteX43" fmla="*/ 201807 w 322735"/>
              <a:gd name="connsiteY43" fmla="*/ 215805 h 33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2735" h="330511">
                <a:moveTo>
                  <a:pt x="292795" y="104208"/>
                </a:moveTo>
                <a:cubicBezTo>
                  <a:pt x="288129" y="88655"/>
                  <a:pt x="278019" y="75434"/>
                  <a:pt x="264021" y="67269"/>
                </a:cubicBezTo>
                <a:cubicBezTo>
                  <a:pt x="264021" y="66102"/>
                  <a:pt x="264021" y="64936"/>
                  <a:pt x="264021" y="63769"/>
                </a:cubicBezTo>
                <a:cubicBezTo>
                  <a:pt x="264410" y="37328"/>
                  <a:pt x="242635" y="15554"/>
                  <a:pt x="215805" y="15554"/>
                </a:cubicBezTo>
                <a:cubicBezTo>
                  <a:pt x="207639" y="15554"/>
                  <a:pt x="200251" y="17498"/>
                  <a:pt x="193641" y="20997"/>
                </a:cubicBezTo>
                <a:cubicBezTo>
                  <a:pt x="184698" y="8166"/>
                  <a:pt x="170311" y="0"/>
                  <a:pt x="153591" y="0"/>
                </a:cubicBezTo>
                <a:cubicBezTo>
                  <a:pt x="132205" y="0"/>
                  <a:pt x="113929" y="13998"/>
                  <a:pt x="107319" y="33440"/>
                </a:cubicBezTo>
                <a:cubicBezTo>
                  <a:pt x="100320" y="29552"/>
                  <a:pt x="92154" y="27219"/>
                  <a:pt x="83600" y="27219"/>
                </a:cubicBezTo>
                <a:cubicBezTo>
                  <a:pt x="56770" y="27219"/>
                  <a:pt x="34995" y="48994"/>
                  <a:pt x="34995" y="75823"/>
                </a:cubicBezTo>
                <a:cubicBezTo>
                  <a:pt x="34995" y="85933"/>
                  <a:pt x="38106" y="95265"/>
                  <a:pt x="43550" y="103042"/>
                </a:cubicBezTo>
                <a:cubicBezTo>
                  <a:pt x="18275" y="109652"/>
                  <a:pt x="0" y="132205"/>
                  <a:pt x="0" y="159423"/>
                </a:cubicBezTo>
                <a:cubicBezTo>
                  <a:pt x="0" y="191697"/>
                  <a:pt x="26052" y="217749"/>
                  <a:pt x="58326" y="217749"/>
                </a:cubicBezTo>
                <a:cubicBezTo>
                  <a:pt x="62992" y="217749"/>
                  <a:pt x="67658" y="216971"/>
                  <a:pt x="72324" y="216194"/>
                </a:cubicBezTo>
                <a:cubicBezTo>
                  <a:pt x="90988" y="224748"/>
                  <a:pt x="132205" y="249634"/>
                  <a:pt x="134149" y="278019"/>
                </a:cubicBezTo>
                <a:lnTo>
                  <a:pt x="132594" y="314958"/>
                </a:lnTo>
                <a:cubicBezTo>
                  <a:pt x="132594" y="316903"/>
                  <a:pt x="131816" y="318847"/>
                  <a:pt x="130261" y="320402"/>
                </a:cubicBezTo>
                <a:lnTo>
                  <a:pt x="126761" y="323902"/>
                </a:lnTo>
                <a:cubicBezTo>
                  <a:pt x="124428" y="326624"/>
                  <a:pt x="125983" y="330512"/>
                  <a:pt x="129483" y="330512"/>
                </a:cubicBezTo>
                <a:lnTo>
                  <a:pt x="172255" y="330512"/>
                </a:lnTo>
                <a:cubicBezTo>
                  <a:pt x="175366" y="330512"/>
                  <a:pt x="176921" y="327401"/>
                  <a:pt x="175755" y="324679"/>
                </a:cubicBezTo>
                <a:cubicBezTo>
                  <a:pt x="175755" y="324679"/>
                  <a:pt x="173810" y="320791"/>
                  <a:pt x="172644" y="319624"/>
                </a:cubicBezTo>
                <a:cubicBezTo>
                  <a:pt x="171477" y="318069"/>
                  <a:pt x="170311" y="316514"/>
                  <a:pt x="170311" y="314181"/>
                </a:cubicBezTo>
                <a:lnTo>
                  <a:pt x="168755" y="267131"/>
                </a:lnTo>
                <a:cubicBezTo>
                  <a:pt x="168755" y="266743"/>
                  <a:pt x="169144" y="266354"/>
                  <a:pt x="169144" y="266354"/>
                </a:cubicBezTo>
                <a:cubicBezTo>
                  <a:pt x="172255" y="252356"/>
                  <a:pt x="190919" y="243023"/>
                  <a:pt x="210750" y="233303"/>
                </a:cubicBezTo>
                <a:cubicBezTo>
                  <a:pt x="230581" y="223582"/>
                  <a:pt x="253911" y="211916"/>
                  <a:pt x="261299" y="191697"/>
                </a:cubicBezTo>
                <a:cubicBezTo>
                  <a:pt x="265965" y="193252"/>
                  <a:pt x="271020" y="194419"/>
                  <a:pt x="276463" y="194419"/>
                </a:cubicBezTo>
                <a:cubicBezTo>
                  <a:pt x="302127" y="194419"/>
                  <a:pt x="323124" y="173422"/>
                  <a:pt x="323124" y="147758"/>
                </a:cubicBezTo>
                <a:cubicBezTo>
                  <a:pt x="322735" y="127928"/>
                  <a:pt x="310292" y="110819"/>
                  <a:pt x="292795" y="104208"/>
                </a:cubicBezTo>
                <a:close/>
                <a:moveTo>
                  <a:pt x="152813" y="222804"/>
                </a:moveTo>
                <a:cubicBezTo>
                  <a:pt x="151647" y="213083"/>
                  <a:pt x="149314" y="201418"/>
                  <a:pt x="144648" y="190142"/>
                </a:cubicBezTo>
                <a:cubicBezTo>
                  <a:pt x="154368" y="188975"/>
                  <a:pt x="163312" y="185864"/>
                  <a:pt x="171089" y="181198"/>
                </a:cubicBezTo>
                <a:cubicBezTo>
                  <a:pt x="162923" y="195196"/>
                  <a:pt x="156702" y="210361"/>
                  <a:pt x="152813" y="222804"/>
                </a:cubicBezTo>
                <a:close/>
                <a:moveTo>
                  <a:pt x="94099" y="205306"/>
                </a:moveTo>
                <a:cubicBezTo>
                  <a:pt x="101098" y="199862"/>
                  <a:pt x="106930" y="192475"/>
                  <a:pt x="111208" y="184309"/>
                </a:cubicBezTo>
                <a:cubicBezTo>
                  <a:pt x="114707" y="185864"/>
                  <a:pt x="118207" y="187420"/>
                  <a:pt x="122095" y="188197"/>
                </a:cubicBezTo>
                <a:cubicBezTo>
                  <a:pt x="132205" y="204917"/>
                  <a:pt x="134149" y="223970"/>
                  <a:pt x="134149" y="236024"/>
                </a:cubicBezTo>
                <a:cubicBezTo>
                  <a:pt x="121706" y="222804"/>
                  <a:pt x="105764" y="212305"/>
                  <a:pt x="94099" y="205306"/>
                </a:cubicBezTo>
                <a:close/>
                <a:moveTo>
                  <a:pt x="201807" y="215805"/>
                </a:moveTo>
                <a:cubicBezTo>
                  <a:pt x="190530" y="221249"/>
                  <a:pt x="178865" y="227081"/>
                  <a:pt x="169533" y="234080"/>
                </a:cubicBezTo>
                <a:cubicBezTo>
                  <a:pt x="174588" y="218138"/>
                  <a:pt x="183531" y="194030"/>
                  <a:pt x="197529" y="176532"/>
                </a:cubicBezTo>
                <a:cubicBezTo>
                  <a:pt x="207250" y="182754"/>
                  <a:pt x="218916" y="186253"/>
                  <a:pt x="231358" y="186253"/>
                </a:cubicBezTo>
                <a:cubicBezTo>
                  <a:pt x="235247" y="186253"/>
                  <a:pt x="238746" y="185864"/>
                  <a:pt x="242246" y="185087"/>
                </a:cubicBezTo>
                <a:cubicBezTo>
                  <a:pt x="237969" y="197141"/>
                  <a:pt x="222804" y="205306"/>
                  <a:pt x="201807" y="215805"/>
                </a:cubicBezTo>
                <a:close/>
              </a:path>
            </a:pathLst>
          </a:custGeom>
          <a:solidFill>
            <a:schemeClr val="tx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grpSp>
        <p:nvGrpSpPr>
          <p:cNvPr id="770" name="Group 769">
            <a:extLst>
              <a:ext uri="{FF2B5EF4-FFF2-40B4-BE49-F238E27FC236}">
                <a16:creationId xmlns:a16="http://schemas.microsoft.com/office/drawing/2014/main" id="{331DBD1F-247F-42A8-BD03-075AF1EAEBE0}"/>
              </a:ext>
            </a:extLst>
          </p:cNvPr>
          <p:cNvGrpSpPr/>
          <p:nvPr/>
        </p:nvGrpSpPr>
        <p:grpSpPr>
          <a:xfrm>
            <a:off x="2832106" y="1740333"/>
            <a:ext cx="567795" cy="567795"/>
            <a:chOff x="1470992" y="3834383"/>
            <a:chExt cx="298302" cy="298302"/>
          </a:xfrm>
        </p:grpSpPr>
        <p:sp>
          <p:nvSpPr>
            <p:cNvPr id="772" name="Teardrop 771">
              <a:extLst>
                <a:ext uri="{FF2B5EF4-FFF2-40B4-BE49-F238E27FC236}">
                  <a16:creationId xmlns:a16="http://schemas.microsoft.com/office/drawing/2014/main" id="{83A3A1E7-1477-4BF1-B1CE-98C3228FB795}"/>
                </a:ext>
              </a:extLst>
            </p:cNvPr>
            <p:cNvSpPr/>
            <p:nvPr/>
          </p:nvSpPr>
          <p:spPr>
            <a:xfrm rot="7994273">
              <a:off x="1470992" y="3834383"/>
              <a:ext cx="298302" cy="298302"/>
            </a:xfrm>
            <a:prstGeom prst="teardrop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73" name="Oval 772">
              <a:extLst>
                <a:ext uri="{FF2B5EF4-FFF2-40B4-BE49-F238E27FC236}">
                  <a16:creationId xmlns:a16="http://schemas.microsoft.com/office/drawing/2014/main" id="{15DA1A55-8AE0-4754-8586-6E3260FE52A3}"/>
                </a:ext>
              </a:extLst>
            </p:cNvPr>
            <p:cNvSpPr/>
            <p:nvPr/>
          </p:nvSpPr>
          <p:spPr>
            <a:xfrm>
              <a:off x="1505658" y="3869049"/>
              <a:ext cx="228969" cy="228969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771" name="Graphic 4" descr="Deciduous tree">
            <a:extLst>
              <a:ext uri="{FF2B5EF4-FFF2-40B4-BE49-F238E27FC236}">
                <a16:creationId xmlns:a16="http://schemas.microsoft.com/office/drawing/2014/main" id="{C74D39D0-687D-4632-B9BB-0089ABDE5C7A}"/>
              </a:ext>
            </a:extLst>
          </p:cNvPr>
          <p:cNvSpPr/>
          <p:nvPr/>
        </p:nvSpPr>
        <p:spPr>
          <a:xfrm>
            <a:off x="2982722" y="1887738"/>
            <a:ext cx="266562" cy="272985"/>
          </a:xfrm>
          <a:custGeom>
            <a:avLst/>
            <a:gdLst>
              <a:gd name="connsiteX0" fmla="*/ 292795 w 322735"/>
              <a:gd name="connsiteY0" fmla="*/ 104208 h 330511"/>
              <a:gd name="connsiteX1" fmla="*/ 264021 w 322735"/>
              <a:gd name="connsiteY1" fmla="*/ 67269 h 330511"/>
              <a:gd name="connsiteX2" fmla="*/ 264021 w 322735"/>
              <a:gd name="connsiteY2" fmla="*/ 63769 h 330511"/>
              <a:gd name="connsiteX3" fmla="*/ 215805 w 322735"/>
              <a:gd name="connsiteY3" fmla="*/ 15554 h 330511"/>
              <a:gd name="connsiteX4" fmla="*/ 193641 w 322735"/>
              <a:gd name="connsiteY4" fmla="*/ 20997 h 330511"/>
              <a:gd name="connsiteX5" fmla="*/ 153591 w 322735"/>
              <a:gd name="connsiteY5" fmla="*/ 0 h 330511"/>
              <a:gd name="connsiteX6" fmla="*/ 107319 w 322735"/>
              <a:gd name="connsiteY6" fmla="*/ 33440 h 330511"/>
              <a:gd name="connsiteX7" fmla="*/ 83600 w 322735"/>
              <a:gd name="connsiteY7" fmla="*/ 27219 h 330511"/>
              <a:gd name="connsiteX8" fmla="*/ 34995 w 322735"/>
              <a:gd name="connsiteY8" fmla="*/ 75823 h 330511"/>
              <a:gd name="connsiteX9" fmla="*/ 43550 w 322735"/>
              <a:gd name="connsiteY9" fmla="*/ 103042 h 330511"/>
              <a:gd name="connsiteX10" fmla="*/ 0 w 322735"/>
              <a:gd name="connsiteY10" fmla="*/ 159423 h 330511"/>
              <a:gd name="connsiteX11" fmla="*/ 58326 w 322735"/>
              <a:gd name="connsiteY11" fmla="*/ 217749 h 330511"/>
              <a:gd name="connsiteX12" fmla="*/ 72324 w 322735"/>
              <a:gd name="connsiteY12" fmla="*/ 216194 h 330511"/>
              <a:gd name="connsiteX13" fmla="*/ 134149 w 322735"/>
              <a:gd name="connsiteY13" fmla="*/ 278019 h 330511"/>
              <a:gd name="connsiteX14" fmla="*/ 132594 w 322735"/>
              <a:gd name="connsiteY14" fmla="*/ 314958 h 330511"/>
              <a:gd name="connsiteX15" fmla="*/ 130261 w 322735"/>
              <a:gd name="connsiteY15" fmla="*/ 320402 h 330511"/>
              <a:gd name="connsiteX16" fmla="*/ 126761 w 322735"/>
              <a:gd name="connsiteY16" fmla="*/ 323902 h 330511"/>
              <a:gd name="connsiteX17" fmla="*/ 129483 w 322735"/>
              <a:gd name="connsiteY17" fmla="*/ 330512 h 330511"/>
              <a:gd name="connsiteX18" fmla="*/ 172255 w 322735"/>
              <a:gd name="connsiteY18" fmla="*/ 330512 h 330511"/>
              <a:gd name="connsiteX19" fmla="*/ 175755 w 322735"/>
              <a:gd name="connsiteY19" fmla="*/ 324679 h 330511"/>
              <a:gd name="connsiteX20" fmla="*/ 172644 w 322735"/>
              <a:gd name="connsiteY20" fmla="*/ 319624 h 330511"/>
              <a:gd name="connsiteX21" fmla="*/ 170311 w 322735"/>
              <a:gd name="connsiteY21" fmla="*/ 314181 h 330511"/>
              <a:gd name="connsiteX22" fmla="*/ 168755 w 322735"/>
              <a:gd name="connsiteY22" fmla="*/ 267131 h 330511"/>
              <a:gd name="connsiteX23" fmla="*/ 169144 w 322735"/>
              <a:gd name="connsiteY23" fmla="*/ 266354 h 330511"/>
              <a:gd name="connsiteX24" fmla="*/ 210750 w 322735"/>
              <a:gd name="connsiteY24" fmla="*/ 233303 h 330511"/>
              <a:gd name="connsiteX25" fmla="*/ 261299 w 322735"/>
              <a:gd name="connsiteY25" fmla="*/ 191697 h 330511"/>
              <a:gd name="connsiteX26" fmla="*/ 276463 w 322735"/>
              <a:gd name="connsiteY26" fmla="*/ 194419 h 330511"/>
              <a:gd name="connsiteX27" fmla="*/ 323124 w 322735"/>
              <a:gd name="connsiteY27" fmla="*/ 147758 h 330511"/>
              <a:gd name="connsiteX28" fmla="*/ 292795 w 322735"/>
              <a:gd name="connsiteY28" fmla="*/ 104208 h 330511"/>
              <a:gd name="connsiteX29" fmla="*/ 152813 w 322735"/>
              <a:gd name="connsiteY29" fmla="*/ 222804 h 330511"/>
              <a:gd name="connsiteX30" fmla="*/ 144648 w 322735"/>
              <a:gd name="connsiteY30" fmla="*/ 190142 h 330511"/>
              <a:gd name="connsiteX31" fmla="*/ 171089 w 322735"/>
              <a:gd name="connsiteY31" fmla="*/ 181198 h 330511"/>
              <a:gd name="connsiteX32" fmla="*/ 152813 w 322735"/>
              <a:gd name="connsiteY32" fmla="*/ 222804 h 330511"/>
              <a:gd name="connsiteX33" fmla="*/ 94099 w 322735"/>
              <a:gd name="connsiteY33" fmla="*/ 205306 h 330511"/>
              <a:gd name="connsiteX34" fmla="*/ 111208 w 322735"/>
              <a:gd name="connsiteY34" fmla="*/ 184309 h 330511"/>
              <a:gd name="connsiteX35" fmla="*/ 122095 w 322735"/>
              <a:gd name="connsiteY35" fmla="*/ 188197 h 330511"/>
              <a:gd name="connsiteX36" fmla="*/ 134149 w 322735"/>
              <a:gd name="connsiteY36" fmla="*/ 236024 h 330511"/>
              <a:gd name="connsiteX37" fmla="*/ 94099 w 322735"/>
              <a:gd name="connsiteY37" fmla="*/ 205306 h 330511"/>
              <a:gd name="connsiteX38" fmla="*/ 201807 w 322735"/>
              <a:gd name="connsiteY38" fmla="*/ 215805 h 330511"/>
              <a:gd name="connsiteX39" fmla="*/ 169533 w 322735"/>
              <a:gd name="connsiteY39" fmla="*/ 234080 h 330511"/>
              <a:gd name="connsiteX40" fmla="*/ 197529 w 322735"/>
              <a:gd name="connsiteY40" fmla="*/ 176532 h 330511"/>
              <a:gd name="connsiteX41" fmla="*/ 231358 w 322735"/>
              <a:gd name="connsiteY41" fmla="*/ 186253 h 330511"/>
              <a:gd name="connsiteX42" fmla="*/ 242246 w 322735"/>
              <a:gd name="connsiteY42" fmla="*/ 185087 h 330511"/>
              <a:gd name="connsiteX43" fmla="*/ 201807 w 322735"/>
              <a:gd name="connsiteY43" fmla="*/ 215805 h 33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2735" h="330511">
                <a:moveTo>
                  <a:pt x="292795" y="104208"/>
                </a:moveTo>
                <a:cubicBezTo>
                  <a:pt x="288129" y="88655"/>
                  <a:pt x="278019" y="75434"/>
                  <a:pt x="264021" y="67269"/>
                </a:cubicBezTo>
                <a:cubicBezTo>
                  <a:pt x="264021" y="66102"/>
                  <a:pt x="264021" y="64936"/>
                  <a:pt x="264021" y="63769"/>
                </a:cubicBezTo>
                <a:cubicBezTo>
                  <a:pt x="264410" y="37328"/>
                  <a:pt x="242635" y="15554"/>
                  <a:pt x="215805" y="15554"/>
                </a:cubicBezTo>
                <a:cubicBezTo>
                  <a:pt x="207639" y="15554"/>
                  <a:pt x="200251" y="17498"/>
                  <a:pt x="193641" y="20997"/>
                </a:cubicBezTo>
                <a:cubicBezTo>
                  <a:pt x="184698" y="8166"/>
                  <a:pt x="170311" y="0"/>
                  <a:pt x="153591" y="0"/>
                </a:cubicBezTo>
                <a:cubicBezTo>
                  <a:pt x="132205" y="0"/>
                  <a:pt x="113929" y="13998"/>
                  <a:pt x="107319" y="33440"/>
                </a:cubicBezTo>
                <a:cubicBezTo>
                  <a:pt x="100320" y="29552"/>
                  <a:pt x="92154" y="27219"/>
                  <a:pt x="83600" y="27219"/>
                </a:cubicBezTo>
                <a:cubicBezTo>
                  <a:pt x="56770" y="27219"/>
                  <a:pt x="34995" y="48994"/>
                  <a:pt x="34995" y="75823"/>
                </a:cubicBezTo>
                <a:cubicBezTo>
                  <a:pt x="34995" y="85933"/>
                  <a:pt x="38106" y="95265"/>
                  <a:pt x="43550" y="103042"/>
                </a:cubicBezTo>
                <a:cubicBezTo>
                  <a:pt x="18275" y="109652"/>
                  <a:pt x="0" y="132205"/>
                  <a:pt x="0" y="159423"/>
                </a:cubicBezTo>
                <a:cubicBezTo>
                  <a:pt x="0" y="191697"/>
                  <a:pt x="26052" y="217749"/>
                  <a:pt x="58326" y="217749"/>
                </a:cubicBezTo>
                <a:cubicBezTo>
                  <a:pt x="62992" y="217749"/>
                  <a:pt x="67658" y="216971"/>
                  <a:pt x="72324" y="216194"/>
                </a:cubicBezTo>
                <a:cubicBezTo>
                  <a:pt x="90988" y="224748"/>
                  <a:pt x="132205" y="249634"/>
                  <a:pt x="134149" y="278019"/>
                </a:cubicBezTo>
                <a:lnTo>
                  <a:pt x="132594" y="314958"/>
                </a:lnTo>
                <a:cubicBezTo>
                  <a:pt x="132594" y="316903"/>
                  <a:pt x="131816" y="318847"/>
                  <a:pt x="130261" y="320402"/>
                </a:cubicBezTo>
                <a:lnTo>
                  <a:pt x="126761" y="323902"/>
                </a:lnTo>
                <a:cubicBezTo>
                  <a:pt x="124428" y="326624"/>
                  <a:pt x="125983" y="330512"/>
                  <a:pt x="129483" y="330512"/>
                </a:cubicBezTo>
                <a:lnTo>
                  <a:pt x="172255" y="330512"/>
                </a:lnTo>
                <a:cubicBezTo>
                  <a:pt x="175366" y="330512"/>
                  <a:pt x="176921" y="327401"/>
                  <a:pt x="175755" y="324679"/>
                </a:cubicBezTo>
                <a:cubicBezTo>
                  <a:pt x="175755" y="324679"/>
                  <a:pt x="173810" y="320791"/>
                  <a:pt x="172644" y="319624"/>
                </a:cubicBezTo>
                <a:cubicBezTo>
                  <a:pt x="171477" y="318069"/>
                  <a:pt x="170311" y="316514"/>
                  <a:pt x="170311" y="314181"/>
                </a:cubicBezTo>
                <a:lnTo>
                  <a:pt x="168755" y="267131"/>
                </a:lnTo>
                <a:cubicBezTo>
                  <a:pt x="168755" y="266743"/>
                  <a:pt x="169144" y="266354"/>
                  <a:pt x="169144" y="266354"/>
                </a:cubicBezTo>
                <a:cubicBezTo>
                  <a:pt x="172255" y="252356"/>
                  <a:pt x="190919" y="243023"/>
                  <a:pt x="210750" y="233303"/>
                </a:cubicBezTo>
                <a:cubicBezTo>
                  <a:pt x="230581" y="223582"/>
                  <a:pt x="253911" y="211916"/>
                  <a:pt x="261299" y="191697"/>
                </a:cubicBezTo>
                <a:cubicBezTo>
                  <a:pt x="265965" y="193252"/>
                  <a:pt x="271020" y="194419"/>
                  <a:pt x="276463" y="194419"/>
                </a:cubicBezTo>
                <a:cubicBezTo>
                  <a:pt x="302127" y="194419"/>
                  <a:pt x="323124" y="173422"/>
                  <a:pt x="323124" y="147758"/>
                </a:cubicBezTo>
                <a:cubicBezTo>
                  <a:pt x="322735" y="127928"/>
                  <a:pt x="310292" y="110819"/>
                  <a:pt x="292795" y="104208"/>
                </a:cubicBezTo>
                <a:close/>
                <a:moveTo>
                  <a:pt x="152813" y="222804"/>
                </a:moveTo>
                <a:cubicBezTo>
                  <a:pt x="151647" y="213083"/>
                  <a:pt x="149314" y="201418"/>
                  <a:pt x="144648" y="190142"/>
                </a:cubicBezTo>
                <a:cubicBezTo>
                  <a:pt x="154368" y="188975"/>
                  <a:pt x="163312" y="185864"/>
                  <a:pt x="171089" y="181198"/>
                </a:cubicBezTo>
                <a:cubicBezTo>
                  <a:pt x="162923" y="195196"/>
                  <a:pt x="156702" y="210361"/>
                  <a:pt x="152813" y="222804"/>
                </a:cubicBezTo>
                <a:close/>
                <a:moveTo>
                  <a:pt x="94099" y="205306"/>
                </a:moveTo>
                <a:cubicBezTo>
                  <a:pt x="101098" y="199862"/>
                  <a:pt x="106930" y="192475"/>
                  <a:pt x="111208" y="184309"/>
                </a:cubicBezTo>
                <a:cubicBezTo>
                  <a:pt x="114707" y="185864"/>
                  <a:pt x="118207" y="187420"/>
                  <a:pt x="122095" y="188197"/>
                </a:cubicBezTo>
                <a:cubicBezTo>
                  <a:pt x="132205" y="204917"/>
                  <a:pt x="134149" y="223970"/>
                  <a:pt x="134149" y="236024"/>
                </a:cubicBezTo>
                <a:cubicBezTo>
                  <a:pt x="121706" y="222804"/>
                  <a:pt x="105764" y="212305"/>
                  <a:pt x="94099" y="205306"/>
                </a:cubicBezTo>
                <a:close/>
                <a:moveTo>
                  <a:pt x="201807" y="215805"/>
                </a:moveTo>
                <a:cubicBezTo>
                  <a:pt x="190530" y="221249"/>
                  <a:pt x="178865" y="227081"/>
                  <a:pt x="169533" y="234080"/>
                </a:cubicBezTo>
                <a:cubicBezTo>
                  <a:pt x="174588" y="218138"/>
                  <a:pt x="183531" y="194030"/>
                  <a:pt x="197529" y="176532"/>
                </a:cubicBezTo>
                <a:cubicBezTo>
                  <a:pt x="207250" y="182754"/>
                  <a:pt x="218916" y="186253"/>
                  <a:pt x="231358" y="186253"/>
                </a:cubicBezTo>
                <a:cubicBezTo>
                  <a:pt x="235247" y="186253"/>
                  <a:pt x="238746" y="185864"/>
                  <a:pt x="242246" y="185087"/>
                </a:cubicBezTo>
                <a:cubicBezTo>
                  <a:pt x="237969" y="197141"/>
                  <a:pt x="222804" y="205306"/>
                  <a:pt x="201807" y="215805"/>
                </a:cubicBezTo>
                <a:close/>
              </a:path>
            </a:pathLst>
          </a:custGeom>
          <a:solidFill>
            <a:schemeClr val="tx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grpSp>
        <p:nvGrpSpPr>
          <p:cNvPr id="775" name="Group 774">
            <a:extLst>
              <a:ext uri="{FF2B5EF4-FFF2-40B4-BE49-F238E27FC236}">
                <a16:creationId xmlns:a16="http://schemas.microsoft.com/office/drawing/2014/main" id="{223ADB5E-44FD-4D92-87F1-D2A26014C364}"/>
              </a:ext>
            </a:extLst>
          </p:cNvPr>
          <p:cNvGrpSpPr/>
          <p:nvPr/>
        </p:nvGrpSpPr>
        <p:grpSpPr>
          <a:xfrm>
            <a:off x="8067183" y="1659581"/>
            <a:ext cx="506778" cy="519457"/>
            <a:chOff x="1470992" y="3834383"/>
            <a:chExt cx="298302" cy="298302"/>
          </a:xfrm>
        </p:grpSpPr>
        <p:sp>
          <p:nvSpPr>
            <p:cNvPr id="776" name="Teardrop 775">
              <a:extLst>
                <a:ext uri="{FF2B5EF4-FFF2-40B4-BE49-F238E27FC236}">
                  <a16:creationId xmlns:a16="http://schemas.microsoft.com/office/drawing/2014/main" id="{55101ADB-8B87-4F5D-A706-88659DCEF0A1}"/>
                </a:ext>
              </a:extLst>
            </p:cNvPr>
            <p:cNvSpPr/>
            <p:nvPr/>
          </p:nvSpPr>
          <p:spPr>
            <a:xfrm rot="7994273">
              <a:off x="1470992" y="3834383"/>
              <a:ext cx="298302" cy="298302"/>
            </a:xfrm>
            <a:prstGeom prst="teardrop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77" name="Oval 776">
              <a:extLst>
                <a:ext uri="{FF2B5EF4-FFF2-40B4-BE49-F238E27FC236}">
                  <a16:creationId xmlns:a16="http://schemas.microsoft.com/office/drawing/2014/main" id="{2165DB21-C0CD-4676-BB27-574853E06A46}"/>
                </a:ext>
              </a:extLst>
            </p:cNvPr>
            <p:cNvSpPr/>
            <p:nvPr/>
          </p:nvSpPr>
          <p:spPr>
            <a:xfrm>
              <a:off x="1505658" y="3869049"/>
              <a:ext cx="228969" cy="228969"/>
            </a:xfrm>
            <a:prstGeom prst="ellipse">
              <a:avLst/>
            </a:prstGeom>
            <a:solidFill>
              <a:schemeClr val="bg2"/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778" name="Graphic 4" descr="Deciduous tree">
            <a:extLst>
              <a:ext uri="{FF2B5EF4-FFF2-40B4-BE49-F238E27FC236}">
                <a16:creationId xmlns:a16="http://schemas.microsoft.com/office/drawing/2014/main" id="{51454400-2F3F-4733-8C1C-1CD34DE7D9C6}"/>
              </a:ext>
            </a:extLst>
          </p:cNvPr>
          <p:cNvSpPr/>
          <p:nvPr/>
        </p:nvSpPr>
        <p:spPr>
          <a:xfrm>
            <a:off x="8201614" y="1791145"/>
            <a:ext cx="237916" cy="243649"/>
          </a:xfrm>
          <a:custGeom>
            <a:avLst/>
            <a:gdLst>
              <a:gd name="connsiteX0" fmla="*/ 292795 w 322735"/>
              <a:gd name="connsiteY0" fmla="*/ 104208 h 330511"/>
              <a:gd name="connsiteX1" fmla="*/ 264021 w 322735"/>
              <a:gd name="connsiteY1" fmla="*/ 67269 h 330511"/>
              <a:gd name="connsiteX2" fmla="*/ 264021 w 322735"/>
              <a:gd name="connsiteY2" fmla="*/ 63769 h 330511"/>
              <a:gd name="connsiteX3" fmla="*/ 215805 w 322735"/>
              <a:gd name="connsiteY3" fmla="*/ 15554 h 330511"/>
              <a:gd name="connsiteX4" fmla="*/ 193641 w 322735"/>
              <a:gd name="connsiteY4" fmla="*/ 20997 h 330511"/>
              <a:gd name="connsiteX5" fmla="*/ 153591 w 322735"/>
              <a:gd name="connsiteY5" fmla="*/ 0 h 330511"/>
              <a:gd name="connsiteX6" fmla="*/ 107319 w 322735"/>
              <a:gd name="connsiteY6" fmla="*/ 33440 h 330511"/>
              <a:gd name="connsiteX7" fmla="*/ 83600 w 322735"/>
              <a:gd name="connsiteY7" fmla="*/ 27219 h 330511"/>
              <a:gd name="connsiteX8" fmla="*/ 34995 w 322735"/>
              <a:gd name="connsiteY8" fmla="*/ 75823 h 330511"/>
              <a:gd name="connsiteX9" fmla="*/ 43550 w 322735"/>
              <a:gd name="connsiteY9" fmla="*/ 103042 h 330511"/>
              <a:gd name="connsiteX10" fmla="*/ 0 w 322735"/>
              <a:gd name="connsiteY10" fmla="*/ 159423 h 330511"/>
              <a:gd name="connsiteX11" fmla="*/ 58326 w 322735"/>
              <a:gd name="connsiteY11" fmla="*/ 217749 h 330511"/>
              <a:gd name="connsiteX12" fmla="*/ 72324 w 322735"/>
              <a:gd name="connsiteY12" fmla="*/ 216194 h 330511"/>
              <a:gd name="connsiteX13" fmla="*/ 134149 w 322735"/>
              <a:gd name="connsiteY13" fmla="*/ 278019 h 330511"/>
              <a:gd name="connsiteX14" fmla="*/ 132594 w 322735"/>
              <a:gd name="connsiteY14" fmla="*/ 314958 h 330511"/>
              <a:gd name="connsiteX15" fmla="*/ 130261 w 322735"/>
              <a:gd name="connsiteY15" fmla="*/ 320402 h 330511"/>
              <a:gd name="connsiteX16" fmla="*/ 126761 w 322735"/>
              <a:gd name="connsiteY16" fmla="*/ 323902 h 330511"/>
              <a:gd name="connsiteX17" fmla="*/ 129483 w 322735"/>
              <a:gd name="connsiteY17" fmla="*/ 330512 h 330511"/>
              <a:gd name="connsiteX18" fmla="*/ 172255 w 322735"/>
              <a:gd name="connsiteY18" fmla="*/ 330512 h 330511"/>
              <a:gd name="connsiteX19" fmla="*/ 175755 w 322735"/>
              <a:gd name="connsiteY19" fmla="*/ 324679 h 330511"/>
              <a:gd name="connsiteX20" fmla="*/ 172644 w 322735"/>
              <a:gd name="connsiteY20" fmla="*/ 319624 h 330511"/>
              <a:gd name="connsiteX21" fmla="*/ 170311 w 322735"/>
              <a:gd name="connsiteY21" fmla="*/ 314181 h 330511"/>
              <a:gd name="connsiteX22" fmla="*/ 168755 w 322735"/>
              <a:gd name="connsiteY22" fmla="*/ 267131 h 330511"/>
              <a:gd name="connsiteX23" fmla="*/ 169144 w 322735"/>
              <a:gd name="connsiteY23" fmla="*/ 266354 h 330511"/>
              <a:gd name="connsiteX24" fmla="*/ 210750 w 322735"/>
              <a:gd name="connsiteY24" fmla="*/ 233303 h 330511"/>
              <a:gd name="connsiteX25" fmla="*/ 261299 w 322735"/>
              <a:gd name="connsiteY25" fmla="*/ 191697 h 330511"/>
              <a:gd name="connsiteX26" fmla="*/ 276463 w 322735"/>
              <a:gd name="connsiteY26" fmla="*/ 194419 h 330511"/>
              <a:gd name="connsiteX27" fmla="*/ 323124 w 322735"/>
              <a:gd name="connsiteY27" fmla="*/ 147758 h 330511"/>
              <a:gd name="connsiteX28" fmla="*/ 292795 w 322735"/>
              <a:gd name="connsiteY28" fmla="*/ 104208 h 330511"/>
              <a:gd name="connsiteX29" fmla="*/ 152813 w 322735"/>
              <a:gd name="connsiteY29" fmla="*/ 222804 h 330511"/>
              <a:gd name="connsiteX30" fmla="*/ 144648 w 322735"/>
              <a:gd name="connsiteY30" fmla="*/ 190142 h 330511"/>
              <a:gd name="connsiteX31" fmla="*/ 171089 w 322735"/>
              <a:gd name="connsiteY31" fmla="*/ 181198 h 330511"/>
              <a:gd name="connsiteX32" fmla="*/ 152813 w 322735"/>
              <a:gd name="connsiteY32" fmla="*/ 222804 h 330511"/>
              <a:gd name="connsiteX33" fmla="*/ 94099 w 322735"/>
              <a:gd name="connsiteY33" fmla="*/ 205306 h 330511"/>
              <a:gd name="connsiteX34" fmla="*/ 111208 w 322735"/>
              <a:gd name="connsiteY34" fmla="*/ 184309 h 330511"/>
              <a:gd name="connsiteX35" fmla="*/ 122095 w 322735"/>
              <a:gd name="connsiteY35" fmla="*/ 188197 h 330511"/>
              <a:gd name="connsiteX36" fmla="*/ 134149 w 322735"/>
              <a:gd name="connsiteY36" fmla="*/ 236024 h 330511"/>
              <a:gd name="connsiteX37" fmla="*/ 94099 w 322735"/>
              <a:gd name="connsiteY37" fmla="*/ 205306 h 330511"/>
              <a:gd name="connsiteX38" fmla="*/ 201807 w 322735"/>
              <a:gd name="connsiteY38" fmla="*/ 215805 h 330511"/>
              <a:gd name="connsiteX39" fmla="*/ 169533 w 322735"/>
              <a:gd name="connsiteY39" fmla="*/ 234080 h 330511"/>
              <a:gd name="connsiteX40" fmla="*/ 197529 w 322735"/>
              <a:gd name="connsiteY40" fmla="*/ 176532 h 330511"/>
              <a:gd name="connsiteX41" fmla="*/ 231358 w 322735"/>
              <a:gd name="connsiteY41" fmla="*/ 186253 h 330511"/>
              <a:gd name="connsiteX42" fmla="*/ 242246 w 322735"/>
              <a:gd name="connsiteY42" fmla="*/ 185087 h 330511"/>
              <a:gd name="connsiteX43" fmla="*/ 201807 w 322735"/>
              <a:gd name="connsiteY43" fmla="*/ 215805 h 33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2735" h="330511">
                <a:moveTo>
                  <a:pt x="292795" y="104208"/>
                </a:moveTo>
                <a:cubicBezTo>
                  <a:pt x="288129" y="88655"/>
                  <a:pt x="278019" y="75434"/>
                  <a:pt x="264021" y="67269"/>
                </a:cubicBezTo>
                <a:cubicBezTo>
                  <a:pt x="264021" y="66102"/>
                  <a:pt x="264021" y="64936"/>
                  <a:pt x="264021" y="63769"/>
                </a:cubicBezTo>
                <a:cubicBezTo>
                  <a:pt x="264410" y="37328"/>
                  <a:pt x="242635" y="15554"/>
                  <a:pt x="215805" y="15554"/>
                </a:cubicBezTo>
                <a:cubicBezTo>
                  <a:pt x="207639" y="15554"/>
                  <a:pt x="200251" y="17498"/>
                  <a:pt x="193641" y="20997"/>
                </a:cubicBezTo>
                <a:cubicBezTo>
                  <a:pt x="184698" y="8166"/>
                  <a:pt x="170311" y="0"/>
                  <a:pt x="153591" y="0"/>
                </a:cubicBezTo>
                <a:cubicBezTo>
                  <a:pt x="132205" y="0"/>
                  <a:pt x="113929" y="13998"/>
                  <a:pt x="107319" y="33440"/>
                </a:cubicBezTo>
                <a:cubicBezTo>
                  <a:pt x="100320" y="29552"/>
                  <a:pt x="92154" y="27219"/>
                  <a:pt x="83600" y="27219"/>
                </a:cubicBezTo>
                <a:cubicBezTo>
                  <a:pt x="56770" y="27219"/>
                  <a:pt x="34995" y="48994"/>
                  <a:pt x="34995" y="75823"/>
                </a:cubicBezTo>
                <a:cubicBezTo>
                  <a:pt x="34995" y="85933"/>
                  <a:pt x="38106" y="95265"/>
                  <a:pt x="43550" y="103042"/>
                </a:cubicBezTo>
                <a:cubicBezTo>
                  <a:pt x="18275" y="109652"/>
                  <a:pt x="0" y="132205"/>
                  <a:pt x="0" y="159423"/>
                </a:cubicBezTo>
                <a:cubicBezTo>
                  <a:pt x="0" y="191697"/>
                  <a:pt x="26052" y="217749"/>
                  <a:pt x="58326" y="217749"/>
                </a:cubicBezTo>
                <a:cubicBezTo>
                  <a:pt x="62992" y="217749"/>
                  <a:pt x="67658" y="216971"/>
                  <a:pt x="72324" y="216194"/>
                </a:cubicBezTo>
                <a:cubicBezTo>
                  <a:pt x="90988" y="224748"/>
                  <a:pt x="132205" y="249634"/>
                  <a:pt x="134149" y="278019"/>
                </a:cubicBezTo>
                <a:lnTo>
                  <a:pt x="132594" y="314958"/>
                </a:lnTo>
                <a:cubicBezTo>
                  <a:pt x="132594" y="316903"/>
                  <a:pt x="131816" y="318847"/>
                  <a:pt x="130261" y="320402"/>
                </a:cubicBezTo>
                <a:lnTo>
                  <a:pt x="126761" y="323902"/>
                </a:lnTo>
                <a:cubicBezTo>
                  <a:pt x="124428" y="326624"/>
                  <a:pt x="125983" y="330512"/>
                  <a:pt x="129483" y="330512"/>
                </a:cubicBezTo>
                <a:lnTo>
                  <a:pt x="172255" y="330512"/>
                </a:lnTo>
                <a:cubicBezTo>
                  <a:pt x="175366" y="330512"/>
                  <a:pt x="176921" y="327401"/>
                  <a:pt x="175755" y="324679"/>
                </a:cubicBezTo>
                <a:cubicBezTo>
                  <a:pt x="175755" y="324679"/>
                  <a:pt x="173810" y="320791"/>
                  <a:pt x="172644" y="319624"/>
                </a:cubicBezTo>
                <a:cubicBezTo>
                  <a:pt x="171477" y="318069"/>
                  <a:pt x="170311" y="316514"/>
                  <a:pt x="170311" y="314181"/>
                </a:cubicBezTo>
                <a:lnTo>
                  <a:pt x="168755" y="267131"/>
                </a:lnTo>
                <a:cubicBezTo>
                  <a:pt x="168755" y="266743"/>
                  <a:pt x="169144" y="266354"/>
                  <a:pt x="169144" y="266354"/>
                </a:cubicBezTo>
                <a:cubicBezTo>
                  <a:pt x="172255" y="252356"/>
                  <a:pt x="190919" y="243023"/>
                  <a:pt x="210750" y="233303"/>
                </a:cubicBezTo>
                <a:cubicBezTo>
                  <a:pt x="230581" y="223582"/>
                  <a:pt x="253911" y="211916"/>
                  <a:pt x="261299" y="191697"/>
                </a:cubicBezTo>
                <a:cubicBezTo>
                  <a:pt x="265965" y="193252"/>
                  <a:pt x="271020" y="194419"/>
                  <a:pt x="276463" y="194419"/>
                </a:cubicBezTo>
                <a:cubicBezTo>
                  <a:pt x="302127" y="194419"/>
                  <a:pt x="323124" y="173422"/>
                  <a:pt x="323124" y="147758"/>
                </a:cubicBezTo>
                <a:cubicBezTo>
                  <a:pt x="322735" y="127928"/>
                  <a:pt x="310292" y="110819"/>
                  <a:pt x="292795" y="104208"/>
                </a:cubicBezTo>
                <a:close/>
                <a:moveTo>
                  <a:pt x="152813" y="222804"/>
                </a:moveTo>
                <a:cubicBezTo>
                  <a:pt x="151647" y="213083"/>
                  <a:pt x="149314" y="201418"/>
                  <a:pt x="144648" y="190142"/>
                </a:cubicBezTo>
                <a:cubicBezTo>
                  <a:pt x="154368" y="188975"/>
                  <a:pt x="163312" y="185864"/>
                  <a:pt x="171089" y="181198"/>
                </a:cubicBezTo>
                <a:cubicBezTo>
                  <a:pt x="162923" y="195196"/>
                  <a:pt x="156702" y="210361"/>
                  <a:pt x="152813" y="222804"/>
                </a:cubicBezTo>
                <a:close/>
                <a:moveTo>
                  <a:pt x="94099" y="205306"/>
                </a:moveTo>
                <a:cubicBezTo>
                  <a:pt x="101098" y="199862"/>
                  <a:pt x="106930" y="192475"/>
                  <a:pt x="111208" y="184309"/>
                </a:cubicBezTo>
                <a:cubicBezTo>
                  <a:pt x="114707" y="185864"/>
                  <a:pt x="118207" y="187420"/>
                  <a:pt x="122095" y="188197"/>
                </a:cubicBezTo>
                <a:cubicBezTo>
                  <a:pt x="132205" y="204917"/>
                  <a:pt x="134149" y="223970"/>
                  <a:pt x="134149" y="236024"/>
                </a:cubicBezTo>
                <a:cubicBezTo>
                  <a:pt x="121706" y="222804"/>
                  <a:pt x="105764" y="212305"/>
                  <a:pt x="94099" y="205306"/>
                </a:cubicBezTo>
                <a:close/>
                <a:moveTo>
                  <a:pt x="201807" y="215805"/>
                </a:moveTo>
                <a:cubicBezTo>
                  <a:pt x="190530" y="221249"/>
                  <a:pt x="178865" y="227081"/>
                  <a:pt x="169533" y="234080"/>
                </a:cubicBezTo>
                <a:cubicBezTo>
                  <a:pt x="174588" y="218138"/>
                  <a:pt x="183531" y="194030"/>
                  <a:pt x="197529" y="176532"/>
                </a:cubicBezTo>
                <a:cubicBezTo>
                  <a:pt x="207250" y="182754"/>
                  <a:pt x="218916" y="186253"/>
                  <a:pt x="231358" y="186253"/>
                </a:cubicBezTo>
                <a:cubicBezTo>
                  <a:pt x="235247" y="186253"/>
                  <a:pt x="238746" y="185864"/>
                  <a:pt x="242246" y="185087"/>
                </a:cubicBezTo>
                <a:cubicBezTo>
                  <a:pt x="237969" y="197141"/>
                  <a:pt x="222804" y="205306"/>
                  <a:pt x="201807" y="215805"/>
                </a:cubicBezTo>
                <a:close/>
              </a:path>
            </a:pathLst>
          </a:custGeom>
          <a:solidFill>
            <a:schemeClr val="tx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79" name="TextBox 778">
            <a:extLst>
              <a:ext uri="{FF2B5EF4-FFF2-40B4-BE49-F238E27FC236}">
                <a16:creationId xmlns:a16="http://schemas.microsoft.com/office/drawing/2014/main" id="{E13A9914-DA92-4614-AD00-2F50DCD58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782" y="5448489"/>
            <a:ext cx="17766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n-lt"/>
              </a:rPr>
              <a:t>Australia : </a:t>
            </a:r>
            <a:r>
              <a:rPr lang="en-GB" altLang="en-US" b="1" dirty="0">
                <a:latin typeface="+mn-lt"/>
              </a:rPr>
              <a:t>70%</a:t>
            </a:r>
            <a:endParaRPr lang="id-ID" altLang="en-US" b="1" dirty="0">
              <a:latin typeface="+mn-lt"/>
            </a:endParaRPr>
          </a:p>
        </p:txBody>
      </p:sp>
      <p:sp>
        <p:nvSpPr>
          <p:cNvPr id="780" name="TextBox 779">
            <a:extLst>
              <a:ext uri="{FF2B5EF4-FFF2-40B4-BE49-F238E27FC236}">
                <a16:creationId xmlns:a16="http://schemas.microsoft.com/office/drawing/2014/main" id="{B7C5AB1A-E9C3-44EA-A4EF-8A9D3CD3F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1721" y="5450185"/>
            <a:ext cx="12779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n-lt"/>
              </a:rPr>
              <a:t>Asia : </a:t>
            </a:r>
            <a:r>
              <a:rPr lang="en-GB" altLang="en-US" b="1" dirty="0">
                <a:latin typeface="+mn-lt"/>
              </a:rPr>
              <a:t>90%</a:t>
            </a:r>
            <a:endParaRPr lang="id-ID" altLang="en-US" b="1" dirty="0">
              <a:latin typeface="+mn-lt"/>
            </a:endParaRPr>
          </a:p>
        </p:txBody>
      </p:sp>
      <p:sp>
        <p:nvSpPr>
          <p:cNvPr id="783" name="TextBox 782">
            <a:extLst>
              <a:ext uri="{FF2B5EF4-FFF2-40B4-BE49-F238E27FC236}">
                <a16:creationId xmlns:a16="http://schemas.microsoft.com/office/drawing/2014/main" id="{0DD533AC-FD5B-49F1-8674-E2F13ED0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78" y="5448489"/>
            <a:ext cx="1451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n-lt"/>
              </a:rPr>
              <a:t>Africa : </a:t>
            </a:r>
            <a:r>
              <a:rPr lang="en-GB" altLang="en-US" b="1" dirty="0">
                <a:latin typeface="+mn-lt"/>
              </a:rPr>
              <a:t>60%</a:t>
            </a:r>
            <a:endParaRPr lang="id-ID" altLang="en-US" b="1" dirty="0">
              <a:latin typeface="+mn-lt"/>
            </a:endParaRPr>
          </a:p>
        </p:txBody>
      </p:sp>
      <p:sp>
        <p:nvSpPr>
          <p:cNvPr id="784" name="TextBox 783">
            <a:extLst>
              <a:ext uri="{FF2B5EF4-FFF2-40B4-BE49-F238E27FC236}">
                <a16:creationId xmlns:a16="http://schemas.microsoft.com/office/drawing/2014/main" id="{EA2D1BB8-1BD3-42C3-8E49-CBB881D64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886" y="5448489"/>
            <a:ext cx="2390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n-lt"/>
              </a:rPr>
              <a:t>North America : </a:t>
            </a:r>
            <a:r>
              <a:rPr lang="en-GB" altLang="en-US" b="1" dirty="0">
                <a:latin typeface="+mn-lt"/>
              </a:rPr>
              <a:t>80%</a:t>
            </a:r>
            <a:endParaRPr lang="id-ID" altLang="en-US" b="1" dirty="0">
              <a:latin typeface="+mn-lt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D7E571-19B6-4A73-838B-240F26756296}"/>
              </a:ext>
            </a:extLst>
          </p:cNvPr>
          <p:cNvGrpSpPr/>
          <p:nvPr/>
        </p:nvGrpSpPr>
        <p:grpSpPr>
          <a:xfrm>
            <a:off x="666952" y="5977177"/>
            <a:ext cx="2067443" cy="263150"/>
            <a:chOff x="666952" y="5977177"/>
            <a:chExt cx="2067443" cy="263150"/>
          </a:xfrm>
        </p:grpSpPr>
        <p:sp>
          <p:nvSpPr>
            <p:cNvPr id="786" name="Graphic 4" descr="Deciduous tree">
              <a:extLst>
                <a:ext uri="{FF2B5EF4-FFF2-40B4-BE49-F238E27FC236}">
                  <a16:creationId xmlns:a16="http://schemas.microsoft.com/office/drawing/2014/main" id="{960B524A-9003-458A-B79B-D68DA9457FDA}"/>
                </a:ext>
              </a:extLst>
            </p:cNvPr>
            <p:cNvSpPr/>
            <p:nvPr/>
          </p:nvSpPr>
          <p:spPr>
            <a:xfrm>
              <a:off x="1119573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87" name="Graphic 4" descr="Deciduous tree">
              <a:extLst>
                <a:ext uri="{FF2B5EF4-FFF2-40B4-BE49-F238E27FC236}">
                  <a16:creationId xmlns:a16="http://schemas.microsoft.com/office/drawing/2014/main" id="{14680D7E-01DD-4B78-B16B-A24441BA8941}"/>
                </a:ext>
              </a:extLst>
            </p:cNvPr>
            <p:cNvSpPr/>
            <p:nvPr/>
          </p:nvSpPr>
          <p:spPr>
            <a:xfrm>
              <a:off x="666952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88" name="Graphic 4" descr="Deciduous tree">
              <a:extLst>
                <a:ext uri="{FF2B5EF4-FFF2-40B4-BE49-F238E27FC236}">
                  <a16:creationId xmlns:a16="http://schemas.microsoft.com/office/drawing/2014/main" id="{1B18D117-321F-44CB-AACD-D1FE06C1C023}"/>
                </a:ext>
              </a:extLst>
            </p:cNvPr>
            <p:cNvSpPr/>
            <p:nvPr/>
          </p:nvSpPr>
          <p:spPr>
            <a:xfrm>
              <a:off x="2024815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89" name="Graphic 4" descr="Deciduous tree">
              <a:extLst>
                <a:ext uri="{FF2B5EF4-FFF2-40B4-BE49-F238E27FC236}">
                  <a16:creationId xmlns:a16="http://schemas.microsoft.com/office/drawing/2014/main" id="{91F48931-6CF9-4BF2-978D-D3C1D5DFD4A6}"/>
                </a:ext>
              </a:extLst>
            </p:cNvPr>
            <p:cNvSpPr/>
            <p:nvPr/>
          </p:nvSpPr>
          <p:spPr>
            <a:xfrm>
              <a:off x="1572194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2" name="Graphic 4" descr="Deciduous tree">
              <a:extLst>
                <a:ext uri="{FF2B5EF4-FFF2-40B4-BE49-F238E27FC236}">
                  <a16:creationId xmlns:a16="http://schemas.microsoft.com/office/drawing/2014/main" id="{54FC515A-3A74-4402-8693-73E8158907F2}"/>
                </a:ext>
              </a:extLst>
            </p:cNvPr>
            <p:cNvSpPr/>
            <p:nvPr/>
          </p:nvSpPr>
          <p:spPr>
            <a:xfrm>
              <a:off x="2477437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D0A8598-5AF3-4D5B-975F-189F59931E31}"/>
              </a:ext>
            </a:extLst>
          </p:cNvPr>
          <p:cNvGrpSpPr/>
          <p:nvPr/>
        </p:nvGrpSpPr>
        <p:grpSpPr>
          <a:xfrm>
            <a:off x="3646056" y="5977177"/>
            <a:ext cx="2067443" cy="263150"/>
            <a:chOff x="3646056" y="5977177"/>
            <a:chExt cx="2067443" cy="263150"/>
          </a:xfrm>
        </p:grpSpPr>
        <p:sp>
          <p:nvSpPr>
            <p:cNvPr id="790" name="Graphic 4" descr="Deciduous tree">
              <a:extLst>
                <a:ext uri="{FF2B5EF4-FFF2-40B4-BE49-F238E27FC236}">
                  <a16:creationId xmlns:a16="http://schemas.microsoft.com/office/drawing/2014/main" id="{1B161B92-A520-4394-8993-02E030AEDD92}"/>
                </a:ext>
              </a:extLst>
            </p:cNvPr>
            <p:cNvSpPr/>
            <p:nvPr/>
          </p:nvSpPr>
          <p:spPr>
            <a:xfrm>
              <a:off x="4098677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1" name="Graphic 4" descr="Deciduous tree">
              <a:extLst>
                <a:ext uri="{FF2B5EF4-FFF2-40B4-BE49-F238E27FC236}">
                  <a16:creationId xmlns:a16="http://schemas.microsoft.com/office/drawing/2014/main" id="{347CC0D2-367B-4638-9DE7-DA43DB06D033}"/>
                </a:ext>
              </a:extLst>
            </p:cNvPr>
            <p:cNvSpPr/>
            <p:nvPr/>
          </p:nvSpPr>
          <p:spPr>
            <a:xfrm>
              <a:off x="3646056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2" name="Graphic 4" descr="Deciduous tree">
              <a:extLst>
                <a:ext uri="{FF2B5EF4-FFF2-40B4-BE49-F238E27FC236}">
                  <a16:creationId xmlns:a16="http://schemas.microsoft.com/office/drawing/2014/main" id="{029C7978-E801-40FA-BFD5-A74F983D0A7C}"/>
                </a:ext>
              </a:extLst>
            </p:cNvPr>
            <p:cNvSpPr/>
            <p:nvPr/>
          </p:nvSpPr>
          <p:spPr>
            <a:xfrm>
              <a:off x="5003919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3" name="Graphic 4" descr="Deciduous tree">
              <a:extLst>
                <a:ext uri="{FF2B5EF4-FFF2-40B4-BE49-F238E27FC236}">
                  <a16:creationId xmlns:a16="http://schemas.microsoft.com/office/drawing/2014/main" id="{C97EF10B-7BB0-4148-A20B-4BF522219461}"/>
                </a:ext>
              </a:extLst>
            </p:cNvPr>
            <p:cNvSpPr/>
            <p:nvPr/>
          </p:nvSpPr>
          <p:spPr>
            <a:xfrm>
              <a:off x="4551298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3" name="Graphic 4" descr="Deciduous tree">
              <a:extLst>
                <a:ext uri="{FF2B5EF4-FFF2-40B4-BE49-F238E27FC236}">
                  <a16:creationId xmlns:a16="http://schemas.microsoft.com/office/drawing/2014/main" id="{BC22C7B1-1F80-4BAB-824D-8D8909D0ADDE}"/>
                </a:ext>
              </a:extLst>
            </p:cNvPr>
            <p:cNvSpPr/>
            <p:nvPr/>
          </p:nvSpPr>
          <p:spPr>
            <a:xfrm>
              <a:off x="5456541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B0042FF-1784-4CFC-9926-86E98D96662D}"/>
              </a:ext>
            </a:extLst>
          </p:cNvPr>
          <p:cNvGrpSpPr/>
          <p:nvPr/>
        </p:nvGrpSpPr>
        <p:grpSpPr>
          <a:xfrm>
            <a:off x="9598995" y="5976421"/>
            <a:ext cx="2067443" cy="263150"/>
            <a:chOff x="9598995" y="5976421"/>
            <a:chExt cx="2067443" cy="263150"/>
          </a:xfrm>
        </p:grpSpPr>
        <p:sp>
          <p:nvSpPr>
            <p:cNvPr id="794" name="Graphic 4" descr="Deciduous tree">
              <a:extLst>
                <a:ext uri="{FF2B5EF4-FFF2-40B4-BE49-F238E27FC236}">
                  <a16:creationId xmlns:a16="http://schemas.microsoft.com/office/drawing/2014/main" id="{3EECA8A1-1BDB-4C25-92E6-70E6F0CDC7DB}"/>
                </a:ext>
              </a:extLst>
            </p:cNvPr>
            <p:cNvSpPr/>
            <p:nvPr/>
          </p:nvSpPr>
          <p:spPr>
            <a:xfrm>
              <a:off x="10051616" y="5976421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5" name="Graphic 4" descr="Deciduous tree">
              <a:extLst>
                <a:ext uri="{FF2B5EF4-FFF2-40B4-BE49-F238E27FC236}">
                  <a16:creationId xmlns:a16="http://schemas.microsoft.com/office/drawing/2014/main" id="{86C7C6BF-70A6-4DBE-9C40-D9B0B4A62D92}"/>
                </a:ext>
              </a:extLst>
            </p:cNvPr>
            <p:cNvSpPr/>
            <p:nvPr/>
          </p:nvSpPr>
          <p:spPr>
            <a:xfrm>
              <a:off x="9598995" y="5976421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6" name="Graphic 4" descr="Deciduous tree">
              <a:extLst>
                <a:ext uri="{FF2B5EF4-FFF2-40B4-BE49-F238E27FC236}">
                  <a16:creationId xmlns:a16="http://schemas.microsoft.com/office/drawing/2014/main" id="{0B60BE68-CE29-4E73-B63F-1EC5FE32CE43}"/>
                </a:ext>
              </a:extLst>
            </p:cNvPr>
            <p:cNvSpPr/>
            <p:nvPr/>
          </p:nvSpPr>
          <p:spPr>
            <a:xfrm>
              <a:off x="10956858" y="5976421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7" name="Graphic 4" descr="Deciduous tree">
              <a:extLst>
                <a:ext uri="{FF2B5EF4-FFF2-40B4-BE49-F238E27FC236}">
                  <a16:creationId xmlns:a16="http://schemas.microsoft.com/office/drawing/2014/main" id="{E082A1AE-1F4A-4B6D-B523-E67FF4D475FA}"/>
                </a:ext>
              </a:extLst>
            </p:cNvPr>
            <p:cNvSpPr/>
            <p:nvPr/>
          </p:nvSpPr>
          <p:spPr>
            <a:xfrm>
              <a:off x="10504237" y="5976421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4" name="Graphic 4" descr="Deciduous tree">
              <a:extLst>
                <a:ext uri="{FF2B5EF4-FFF2-40B4-BE49-F238E27FC236}">
                  <a16:creationId xmlns:a16="http://schemas.microsoft.com/office/drawing/2014/main" id="{27539D55-CAED-49B9-B478-42A7C35CFFC0}"/>
                </a:ext>
              </a:extLst>
            </p:cNvPr>
            <p:cNvSpPr/>
            <p:nvPr/>
          </p:nvSpPr>
          <p:spPr>
            <a:xfrm>
              <a:off x="11409480" y="5976421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8F7A17D-1643-429D-8E81-2652E0E2A7CE}"/>
              </a:ext>
            </a:extLst>
          </p:cNvPr>
          <p:cNvGrpSpPr/>
          <p:nvPr/>
        </p:nvGrpSpPr>
        <p:grpSpPr>
          <a:xfrm>
            <a:off x="6625160" y="5977177"/>
            <a:ext cx="2067443" cy="263150"/>
            <a:chOff x="6625160" y="5977177"/>
            <a:chExt cx="2067443" cy="263150"/>
          </a:xfrm>
        </p:grpSpPr>
        <p:sp>
          <p:nvSpPr>
            <p:cNvPr id="798" name="Graphic 4" descr="Deciduous tree">
              <a:extLst>
                <a:ext uri="{FF2B5EF4-FFF2-40B4-BE49-F238E27FC236}">
                  <a16:creationId xmlns:a16="http://schemas.microsoft.com/office/drawing/2014/main" id="{738F2D19-6171-4F1F-9096-E74E4DC8F4B1}"/>
                </a:ext>
              </a:extLst>
            </p:cNvPr>
            <p:cNvSpPr/>
            <p:nvPr/>
          </p:nvSpPr>
          <p:spPr>
            <a:xfrm>
              <a:off x="7077781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9" name="Graphic 4" descr="Deciduous tree">
              <a:extLst>
                <a:ext uri="{FF2B5EF4-FFF2-40B4-BE49-F238E27FC236}">
                  <a16:creationId xmlns:a16="http://schemas.microsoft.com/office/drawing/2014/main" id="{33D3A565-0E5F-458F-AE04-083F9FFD83DB}"/>
                </a:ext>
              </a:extLst>
            </p:cNvPr>
            <p:cNvSpPr/>
            <p:nvPr/>
          </p:nvSpPr>
          <p:spPr>
            <a:xfrm>
              <a:off x="6625160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0" name="Graphic 4" descr="Deciduous tree">
              <a:extLst>
                <a:ext uri="{FF2B5EF4-FFF2-40B4-BE49-F238E27FC236}">
                  <a16:creationId xmlns:a16="http://schemas.microsoft.com/office/drawing/2014/main" id="{C1601D29-3063-4B82-982F-506BE4ECB33B}"/>
                </a:ext>
              </a:extLst>
            </p:cNvPr>
            <p:cNvSpPr/>
            <p:nvPr/>
          </p:nvSpPr>
          <p:spPr>
            <a:xfrm>
              <a:off x="7983023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1" name="Graphic 4" descr="Deciduous tree">
              <a:extLst>
                <a:ext uri="{FF2B5EF4-FFF2-40B4-BE49-F238E27FC236}">
                  <a16:creationId xmlns:a16="http://schemas.microsoft.com/office/drawing/2014/main" id="{BAE1D44D-6612-4836-BE15-49DED2EA4829}"/>
                </a:ext>
              </a:extLst>
            </p:cNvPr>
            <p:cNvSpPr/>
            <p:nvPr/>
          </p:nvSpPr>
          <p:spPr>
            <a:xfrm>
              <a:off x="7530402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5" name="Graphic 4" descr="Deciduous tree">
              <a:extLst>
                <a:ext uri="{FF2B5EF4-FFF2-40B4-BE49-F238E27FC236}">
                  <a16:creationId xmlns:a16="http://schemas.microsoft.com/office/drawing/2014/main" id="{32FFAAC4-6111-4021-935E-9384D8D4EFC3}"/>
                </a:ext>
              </a:extLst>
            </p:cNvPr>
            <p:cNvSpPr/>
            <p:nvPr/>
          </p:nvSpPr>
          <p:spPr>
            <a:xfrm>
              <a:off x="8435645" y="5977177"/>
              <a:ext cx="256958" cy="263150"/>
            </a:xfrm>
            <a:custGeom>
              <a:avLst/>
              <a:gdLst>
                <a:gd name="connsiteX0" fmla="*/ 292795 w 322735"/>
                <a:gd name="connsiteY0" fmla="*/ 104208 h 330511"/>
                <a:gd name="connsiteX1" fmla="*/ 264021 w 322735"/>
                <a:gd name="connsiteY1" fmla="*/ 67269 h 330511"/>
                <a:gd name="connsiteX2" fmla="*/ 264021 w 322735"/>
                <a:gd name="connsiteY2" fmla="*/ 63769 h 330511"/>
                <a:gd name="connsiteX3" fmla="*/ 215805 w 322735"/>
                <a:gd name="connsiteY3" fmla="*/ 15554 h 330511"/>
                <a:gd name="connsiteX4" fmla="*/ 193641 w 322735"/>
                <a:gd name="connsiteY4" fmla="*/ 20997 h 330511"/>
                <a:gd name="connsiteX5" fmla="*/ 153591 w 322735"/>
                <a:gd name="connsiteY5" fmla="*/ 0 h 330511"/>
                <a:gd name="connsiteX6" fmla="*/ 107319 w 322735"/>
                <a:gd name="connsiteY6" fmla="*/ 33440 h 330511"/>
                <a:gd name="connsiteX7" fmla="*/ 83600 w 322735"/>
                <a:gd name="connsiteY7" fmla="*/ 27219 h 330511"/>
                <a:gd name="connsiteX8" fmla="*/ 34995 w 322735"/>
                <a:gd name="connsiteY8" fmla="*/ 75823 h 330511"/>
                <a:gd name="connsiteX9" fmla="*/ 43550 w 322735"/>
                <a:gd name="connsiteY9" fmla="*/ 103042 h 330511"/>
                <a:gd name="connsiteX10" fmla="*/ 0 w 322735"/>
                <a:gd name="connsiteY10" fmla="*/ 159423 h 330511"/>
                <a:gd name="connsiteX11" fmla="*/ 58326 w 322735"/>
                <a:gd name="connsiteY11" fmla="*/ 217749 h 330511"/>
                <a:gd name="connsiteX12" fmla="*/ 72324 w 322735"/>
                <a:gd name="connsiteY12" fmla="*/ 216194 h 330511"/>
                <a:gd name="connsiteX13" fmla="*/ 134149 w 322735"/>
                <a:gd name="connsiteY13" fmla="*/ 278019 h 330511"/>
                <a:gd name="connsiteX14" fmla="*/ 132594 w 322735"/>
                <a:gd name="connsiteY14" fmla="*/ 314958 h 330511"/>
                <a:gd name="connsiteX15" fmla="*/ 130261 w 322735"/>
                <a:gd name="connsiteY15" fmla="*/ 320402 h 330511"/>
                <a:gd name="connsiteX16" fmla="*/ 126761 w 322735"/>
                <a:gd name="connsiteY16" fmla="*/ 323902 h 330511"/>
                <a:gd name="connsiteX17" fmla="*/ 129483 w 322735"/>
                <a:gd name="connsiteY17" fmla="*/ 330512 h 330511"/>
                <a:gd name="connsiteX18" fmla="*/ 172255 w 322735"/>
                <a:gd name="connsiteY18" fmla="*/ 330512 h 330511"/>
                <a:gd name="connsiteX19" fmla="*/ 175755 w 322735"/>
                <a:gd name="connsiteY19" fmla="*/ 324679 h 330511"/>
                <a:gd name="connsiteX20" fmla="*/ 172644 w 322735"/>
                <a:gd name="connsiteY20" fmla="*/ 319624 h 330511"/>
                <a:gd name="connsiteX21" fmla="*/ 170311 w 322735"/>
                <a:gd name="connsiteY21" fmla="*/ 314181 h 330511"/>
                <a:gd name="connsiteX22" fmla="*/ 168755 w 322735"/>
                <a:gd name="connsiteY22" fmla="*/ 267131 h 330511"/>
                <a:gd name="connsiteX23" fmla="*/ 169144 w 322735"/>
                <a:gd name="connsiteY23" fmla="*/ 266354 h 330511"/>
                <a:gd name="connsiteX24" fmla="*/ 210750 w 322735"/>
                <a:gd name="connsiteY24" fmla="*/ 233303 h 330511"/>
                <a:gd name="connsiteX25" fmla="*/ 261299 w 322735"/>
                <a:gd name="connsiteY25" fmla="*/ 191697 h 330511"/>
                <a:gd name="connsiteX26" fmla="*/ 276463 w 322735"/>
                <a:gd name="connsiteY26" fmla="*/ 194419 h 330511"/>
                <a:gd name="connsiteX27" fmla="*/ 323124 w 322735"/>
                <a:gd name="connsiteY27" fmla="*/ 147758 h 330511"/>
                <a:gd name="connsiteX28" fmla="*/ 292795 w 322735"/>
                <a:gd name="connsiteY28" fmla="*/ 104208 h 330511"/>
                <a:gd name="connsiteX29" fmla="*/ 152813 w 322735"/>
                <a:gd name="connsiteY29" fmla="*/ 222804 h 330511"/>
                <a:gd name="connsiteX30" fmla="*/ 144648 w 322735"/>
                <a:gd name="connsiteY30" fmla="*/ 190142 h 330511"/>
                <a:gd name="connsiteX31" fmla="*/ 171089 w 322735"/>
                <a:gd name="connsiteY31" fmla="*/ 181198 h 330511"/>
                <a:gd name="connsiteX32" fmla="*/ 152813 w 322735"/>
                <a:gd name="connsiteY32" fmla="*/ 222804 h 330511"/>
                <a:gd name="connsiteX33" fmla="*/ 94099 w 322735"/>
                <a:gd name="connsiteY33" fmla="*/ 205306 h 330511"/>
                <a:gd name="connsiteX34" fmla="*/ 111208 w 322735"/>
                <a:gd name="connsiteY34" fmla="*/ 184309 h 330511"/>
                <a:gd name="connsiteX35" fmla="*/ 122095 w 322735"/>
                <a:gd name="connsiteY35" fmla="*/ 188197 h 330511"/>
                <a:gd name="connsiteX36" fmla="*/ 134149 w 322735"/>
                <a:gd name="connsiteY36" fmla="*/ 236024 h 330511"/>
                <a:gd name="connsiteX37" fmla="*/ 94099 w 322735"/>
                <a:gd name="connsiteY37" fmla="*/ 205306 h 330511"/>
                <a:gd name="connsiteX38" fmla="*/ 201807 w 322735"/>
                <a:gd name="connsiteY38" fmla="*/ 215805 h 330511"/>
                <a:gd name="connsiteX39" fmla="*/ 169533 w 322735"/>
                <a:gd name="connsiteY39" fmla="*/ 234080 h 330511"/>
                <a:gd name="connsiteX40" fmla="*/ 197529 w 322735"/>
                <a:gd name="connsiteY40" fmla="*/ 176532 h 330511"/>
                <a:gd name="connsiteX41" fmla="*/ 231358 w 322735"/>
                <a:gd name="connsiteY41" fmla="*/ 186253 h 330511"/>
                <a:gd name="connsiteX42" fmla="*/ 242246 w 322735"/>
                <a:gd name="connsiteY42" fmla="*/ 185087 h 330511"/>
                <a:gd name="connsiteX43" fmla="*/ 201807 w 322735"/>
                <a:gd name="connsiteY43" fmla="*/ 215805 h 330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22735" h="330511">
                  <a:moveTo>
                    <a:pt x="292795" y="104208"/>
                  </a:moveTo>
                  <a:cubicBezTo>
                    <a:pt x="288129" y="88655"/>
                    <a:pt x="278019" y="75434"/>
                    <a:pt x="264021" y="67269"/>
                  </a:cubicBezTo>
                  <a:cubicBezTo>
                    <a:pt x="264021" y="66102"/>
                    <a:pt x="264021" y="64936"/>
                    <a:pt x="264021" y="63769"/>
                  </a:cubicBezTo>
                  <a:cubicBezTo>
                    <a:pt x="264410" y="37328"/>
                    <a:pt x="242635" y="15554"/>
                    <a:pt x="215805" y="15554"/>
                  </a:cubicBezTo>
                  <a:cubicBezTo>
                    <a:pt x="207639" y="15554"/>
                    <a:pt x="200251" y="17498"/>
                    <a:pt x="193641" y="20997"/>
                  </a:cubicBezTo>
                  <a:cubicBezTo>
                    <a:pt x="184698" y="8166"/>
                    <a:pt x="170311" y="0"/>
                    <a:pt x="153591" y="0"/>
                  </a:cubicBezTo>
                  <a:cubicBezTo>
                    <a:pt x="132205" y="0"/>
                    <a:pt x="113929" y="13998"/>
                    <a:pt x="107319" y="33440"/>
                  </a:cubicBezTo>
                  <a:cubicBezTo>
                    <a:pt x="100320" y="29552"/>
                    <a:pt x="92154" y="27219"/>
                    <a:pt x="83600" y="27219"/>
                  </a:cubicBezTo>
                  <a:cubicBezTo>
                    <a:pt x="56770" y="27219"/>
                    <a:pt x="34995" y="48994"/>
                    <a:pt x="34995" y="75823"/>
                  </a:cubicBezTo>
                  <a:cubicBezTo>
                    <a:pt x="34995" y="85933"/>
                    <a:pt x="38106" y="95265"/>
                    <a:pt x="43550" y="103042"/>
                  </a:cubicBezTo>
                  <a:cubicBezTo>
                    <a:pt x="18275" y="109652"/>
                    <a:pt x="0" y="132205"/>
                    <a:pt x="0" y="159423"/>
                  </a:cubicBezTo>
                  <a:cubicBezTo>
                    <a:pt x="0" y="191697"/>
                    <a:pt x="26052" y="217749"/>
                    <a:pt x="58326" y="217749"/>
                  </a:cubicBezTo>
                  <a:cubicBezTo>
                    <a:pt x="62992" y="217749"/>
                    <a:pt x="67658" y="216971"/>
                    <a:pt x="72324" y="216194"/>
                  </a:cubicBezTo>
                  <a:cubicBezTo>
                    <a:pt x="90988" y="224748"/>
                    <a:pt x="132205" y="249634"/>
                    <a:pt x="134149" y="278019"/>
                  </a:cubicBezTo>
                  <a:lnTo>
                    <a:pt x="132594" y="314958"/>
                  </a:lnTo>
                  <a:cubicBezTo>
                    <a:pt x="132594" y="316903"/>
                    <a:pt x="131816" y="318847"/>
                    <a:pt x="130261" y="320402"/>
                  </a:cubicBezTo>
                  <a:lnTo>
                    <a:pt x="126761" y="323902"/>
                  </a:lnTo>
                  <a:cubicBezTo>
                    <a:pt x="124428" y="326624"/>
                    <a:pt x="125983" y="330512"/>
                    <a:pt x="129483" y="330512"/>
                  </a:cubicBezTo>
                  <a:lnTo>
                    <a:pt x="172255" y="330512"/>
                  </a:lnTo>
                  <a:cubicBezTo>
                    <a:pt x="175366" y="330512"/>
                    <a:pt x="176921" y="327401"/>
                    <a:pt x="175755" y="324679"/>
                  </a:cubicBezTo>
                  <a:cubicBezTo>
                    <a:pt x="175755" y="324679"/>
                    <a:pt x="173810" y="320791"/>
                    <a:pt x="172644" y="319624"/>
                  </a:cubicBezTo>
                  <a:cubicBezTo>
                    <a:pt x="171477" y="318069"/>
                    <a:pt x="170311" y="316514"/>
                    <a:pt x="170311" y="314181"/>
                  </a:cubicBezTo>
                  <a:lnTo>
                    <a:pt x="168755" y="267131"/>
                  </a:lnTo>
                  <a:cubicBezTo>
                    <a:pt x="168755" y="266743"/>
                    <a:pt x="169144" y="266354"/>
                    <a:pt x="169144" y="266354"/>
                  </a:cubicBezTo>
                  <a:cubicBezTo>
                    <a:pt x="172255" y="252356"/>
                    <a:pt x="190919" y="243023"/>
                    <a:pt x="210750" y="233303"/>
                  </a:cubicBezTo>
                  <a:cubicBezTo>
                    <a:pt x="230581" y="223582"/>
                    <a:pt x="253911" y="211916"/>
                    <a:pt x="261299" y="191697"/>
                  </a:cubicBezTo>
                  <a:cubicBezTo>
                    <a:pt x="265965" y="193252"/>
                    <a:pt x="271020" y="194419"/>
                    <a:pt x="276463" y="194419"/>
                  </a:cubicBezTo>
                  <a:cubicBezTo>
                    <a:pt x="302127" y="194419"/>
                    <a:pt x="323124" y="173422"/>
                    <a:pt x="323124" y="147758"/>
                  </a:cubicBezTo>
                  <a:cubicBezTo>
                    <a:pt x="322735" y="127928"/>
                    <a:pt x="310292" y="110819"/>
                    <a:pt x="292795" y="104208"/>
                  </a:cubicBezTo>
                  <a:close/>
                  <a:moveTo>
                    <a:pt x="152813" y="222804"/>
                  </a:moveTo>
                  <a:cubicBezTo>
                    <a:pt x="151647" y="213083"/>
                    <a:pt x="149314" y="201418"/>
                    <a:pt x="144648" y="190142"/>
                  </a:cubicBezTo>
                  <a:cubicBezTo>
                    <a:pt x="154368" y="188975"/>
                    <a:pt x="163312" y="185864"/>
                    <a:pt x="171089" y="181198"/>
                  </a:cubicBezTo>
                  <a:cubicBezTo>
                    <a:pt x="162923" y="195196"/>
                    <a:pt x="156702" y="210361"/>
                    <a:pt x="152813" y="222804"/>
                  </a:cubicBezTo>
                  <a:close/>
                  <a:moveTo>
                    <a:pt x="94099" y="205306"/>
                  </a:moveTo>
                  <a:cubicBezTo>
                    <a:pt x="101098" y="199862"/>
                    <a:pt x="106930" y="192475"/>
                    <a:pt x="111208" y="184309"/>
                  </a:cubicBezTo>
                  <a:cubicBezTo>
                    <a:pt x="114707" y="185864"/>
                    <a:pt x="118207" y="187420"/>
                    <a:pt x="122095" y="188197"/>
                  </a:cubicBezTo>
                  <a:cubicBezTo>
                    <a:pt x="132205" y="204917"/>
                    <a:pt x="134149" y="223970"/>
                    <a:pt x="134149" y="236024"/>
                  </a:cubicBezTo>
                  <a:cubicBezTo>
                    <a:pt x="121706" y="222804"/>
                    <a:pt x="105764" y="212305"/>
                    <a:pt x="94099" y="205306"/>
                  </a:cubicBezTo>
                  <a:close/>
                  <a:moveTo>
                    <a:pt x="201807" y="215805"/>
                  </a:moveTo>
                  <a:cubicBezTo>
                    <a:pt x="190530" y="221249"/>
                    <a:pt x="178865" y="227081"/>
                    <a:pt x="169533" y="234080"/>
                  </a:cubicBezTo>
                  <a:cubicBezTo>
                    <a:pt x="174588" y="218138"/>
                    <a:pt x="183531" y="194030"/>
                    <a:pt x="197529" y="176532"/>
                  </a:cubicBezTo>
                  <a:cubicBezTo>
                    <a:pt x="207250" y="182754"/>
                    <a:pt x="218916" y="186253"/>
                    <a:pt x="231358" y="186253"/>
                  </a:cubicBezTo>
                  <a:cubicBezTo>
                    <a:pt x="235247" y="186253"/>
                    <a:pt x="238746" y="185864"/>
                    <a:pt x="242246" y="185087"/>
                  </a:cubicBezTo>
                  <a:cubicBezTo>
                    <a:pt x="237969" y="197141"/>
                    <a:pt x="222804" y="205306"/>
                    <a:pt x="201807" y="215805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38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3794781477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25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5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75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25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75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2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75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25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75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25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59" grpId="0" animBg="1"/>
      <p:bldP spid="766" grpId="0" animBg="1"/>
      <p:bldP spid="771" grpId="0" animBg="1"/>
      <p:bldP spid="778" grpId="0" animBg="1"/>
      <p:bldP spid="779" grpId="0"/>
      <p:bldP spid="780" grpId="0"/>
      <p:bldP spid="783" grpId="0"/>
      <p:bldP spid="78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0E48F3D-1E32-421C-9732-9DF1779B84D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BDACD7-D0B5-41F5-BFE6-06F28D3C50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7837467C-8940-4031-B41A-882F1428E0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AB7381-1D4B-4DF7-9048-D00FF318D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US" dirty="0"/>
              <a:t>Our Pricelist</a:t>
            </a:r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A16318-F1B2-43BF-A75C-75BEEF3C5811}"/>
              </a:ext>
            </a:extLst>
          </p:cNvPr>
          <p:cNvSpPr/>
          <p:nvPr/>
        </p:nvSpPr>
        <p:spPr>
          <a:xfrm>
            <a:off x="6096000" y="1"/>
            <a:ext cx="6096000" cy="3519098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A7A415B-4A0F-4F60-B54D-CC27BDC12F19}"/>
              </a:ext>
            </a:extLst>
          </p:cNvPr>
          <p:cNvSpPr/>
          <p:nvPr/>
        </p:nvSpPr>
        <p:spPr>
          <a:xfrm>
            <a:off x="6096000" y="3519099"/>
            <a:ext cx="6096000" cy="3338901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8D3A428-F9FB-405B-8176-79DE12DF8F31}"/>
              </a:ext>
            </a:extLst>
          </p:cNvPr>
          <p:cNvSpPr/>
          <p:nvPr/>
        </p:nvSpPr>
        <p:spPr>
          <a:xfrm>
            <a:off x="1954484" y="4071348"/>
            <a:ext cx="3390601" cy="1494181"/>
          </a:xfrm>
          <a:custGeom>
            <a:avLst/>
            <a:gdLst>
              <a:gd name="connsiteX0" fmla="*/ 364641 w 3390601"/>
              <a:gd name="connsiteY0" fmla="*/ 0 h 1494181"/>
              <a:gd name="connsiteX1" fmla="*/ 3299501 w 3390601"/>
              <a:gd name="connsiteY1" fmla="*/ 0 h 1494181"/>
              <a:gd name="connsiteX2" fmla="*/ 3390601 w 3390601"/>
              <a:gd name="connsiteY2" fmla="*/ 91100 h 1494181"/>
              <a:gd name="connsiteX3" fmla="*/ 3390601 w 3390601"/>
              <a:gd name="connsiteY3" fmla="*/ 1403081 h 1494181"/>
              <a:gd name="connsiteX4" fmla="*/ 3299501 w 3390601"/>
              <a:gd name="connsiteY4" fmla="*/ 1494181 h 1494181"/>
              <a:gd name="connsiteX5" fmla="*/ 364641 w 3390601"/>
              <a:gd name="connsiteY5" fmla="*/ 1494181 h 1494181"/>
              <a:gd name="connsiteX6" fmla="*/ 273541 w 3390601"/>
              <a:gd name="connsiteY6" fmla="*/ 1403081 h 1494181"/>
              <a:gd name="connsiteX7" fmla="*/ 273541 w 3390601"/>
              <a:gd name="connsiteY7" fmla="*/ 917359 h 1494181"/>
              <a:gd name="connsiteX8" fmla="*/ 0 w 3390601"/>
              <a:gd name="connsiteY8" fmla="*/ 747089 h 1494181"/>
              <a:gd name="connsiteX9" fmla="*/ 273541 w 3390601"/>
              <a:gd name="connsiteY9" fmla="*/ 576820 h 1494181"/>
              <a:gd name="connsiteX10" fmla="*/ 273541 w 3390601"/>
              <a:gd name="connsiteY10" fmla="*/ 91100 h 1494181"/>
              <a:gd name="connsiteX11" fmla="*/ 364641 w 3390601"/>
              <a:gd name="connsiteY11" fmla="*/ 0 h 1494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90601" h="1494181">
                <a:moveTo>
                  <a:pt x="364641" y="0"/>
                </a:moveTo>
                <a:lnTo>
                  <a:pt x="3299501" y="0"/>
                </a:lnTo>
                <a:cubicBezTo>
                  <a:pt x="3349814" y="0"/>
                  <a:pt x="3390601" y="40787"/>
                  <a:pt x="3390601" y="91100"/>
                </a:cubicBezTo>
                <a:lnTo>
                  <a:pt x="3390601" y="1403081"/>
                </a:lnTo>
                <a:cubicBezTo>
                  <a:pt x="3390601" y="1453394"/>
                  <a:pt x="3349814" y="1494181"/>
                  <a:pt x="3299501" y="1494181"/>
                </a:cubicBezTo>
                <a:lnTo>
                  <a:pt x="364641" y="1494181"/>
                </a:lnTo>
                <a:cubicBezTo>
                  <a:pt x="314328" y="1494181"/>
                  <a:pt x="273541" y="1453394"/>
                  <a:pt x="273541" y="1403081"/>
                </a:cubicBezTo>
                <a:lnTo>
                  <a:pt x="273541" y="917359"/>
                </a:lnTo>
                <a:lnTo>
                  <a:pt x="0" y="747089"/>
                </a:lnTo>
                <a:lnTo>
                  <a:pt x="273541" y="576820"/>
                </a:lnTo>
                <a:lnTo>
                  <a:pt x="273541" y="91100"/>
                </a:lnTo>
                <a:cubicBezTo>
                  <a:pt x="273541" y="40787"/>
                  <a:pt x="314328" y="0"/>
                  <a:pt x="364641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04D8F02-537D-4CDC-93C4-CDAE9091D19D}"/>
              </a:ext>
            </a:extLst>
          </p:cNvPr>
          <p:cNvSpPr/>
          <p:nvPr/>
        </p:nvSpPr>
        <p:spPr>
          <a:xfrm>
            <a:off x="6322142" y="559427"/>
            <a:ext cx="5336458" cy="739671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Content Placeholder 11">
            <a:extLst>
              <a:ext uri="{FF2B5EF4-FFF2-40B4-BE49-F238E27FC236}">
                <a16:creationId xmlns:a16="http://schemas.microsoft.com/office/drawing/2014/main" id="{AC570DE7-50DB-4A24-B51D-1DB47BBDCDA7}"/>
              </a:ext>
            </a:extLst>
          </p:cNvPr>
          <p:cNvSpPr txBox="1">
            <a:spLocks/>
          </p:cNvSpPr>
          <p:nvPr/>
        </p:nvSpPr>
        <p:spPr>
          <a:xfrm>
            <a:off x="398184" y="2041102"/>
            <a:ext cx="5041900" cy="1848004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600" dirty="0"/>
              <a:t>Suitable for all categories business and personal presentation, eaque ipsa quae ab illo inventore veritatis et quasi architecto </a:t>
            </a:r>
            <a:r>
              <a:rPr lang="en-US" sz="1600" dirty="0"/>
              <a:t> </a:t>
            </a:r>
            <a:r>
              <a:rPr lang="id-ID" sz="1600" dirty="0"/>
              <a:t>beatae vitae dicta sunt explicabo </a:t>
            </a:r>
            <a:r>
              <a:rPr lang="en-US" sz="1600" dirty="0"/>
              <a:t>farmers ensure that we will bring the.</a:t>
            </a:r>
            <a:endParaRPr lang="id-ID" sz="16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C9D3C78-2AB6-49B2-81A0-3E2C22165E3A}"/>
              </a:ext>
            </a:extLst>
          </p:cNvPr>
          <p:cNvSpPr/>
          <p:nvPr/>
        </p:nvSpPr>
        <p:spPr>
          <a:xfrm flipH="1">
            <a:off x="4180402" y="589712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3449D7-B095-481E-838B-8CC053CA0C36}"/>
              </a:ext>
            </a:extLst>
          </p:cNvPr>
          <p:cNvSpPr txBox="1"/>
          <p:nvPr/>
        </p:nvSpPr>
        <p:spPr>
          <a:xfrm>
            <a:off x="6482527" y="657646"/>
            <a:ext cx="249764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800" b="1" dirty="0">
                <a:solidFill>
                  <a:schemeClr val="bg2"/>
                </a:solidFill>
                <a:latin typeface="+mj-lt"/>
              </a:rPr>
              <a:t>New Member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C2444E-D251-44ED-BCFE-54C6E61B95A8}"/>
              </a:ext>
            </a:extLst>
          </p:cNvPr>
          <p:cNvSpPr txBox="1"/>
          <p:nvPr/>
        </p:nvSpPr>
        <p:spPr>
          <a:xfrm>
            <a:off x="9123386" y="632173"/>
            <a:ext cx="252783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3200" b="1" dirty="0">
                <a:solidFill>
                  <a:schemeClr val="bg2"/>
                </a:solidFill>
              </a:rPr>
              <a:t>29/month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8A4C95-73FF-46A3-9BCA-F92B4ECEFF9B}"/>
              </a:ext>
            </a:extLst>
          </p:cNvPr>
          <p:cNvSpPr txBox="1"/>
          <p:nvPr/>
        </p:nvSpPr>
        <p:spPr>
          <a:xfrm>
            <a:off x="8988104" y="589712"/>
            <a:ext cx="36099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sz="2400" b="1" dirty="0">
                <a:solidFill>
                  <a:schemeClr val="bg2"/>
                </a:solidFill>
              </a:rPr>
              <a:t>$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C2DDCB3-6518-4B0C-A053-D1C17D2CC2C9}"/>
              </a:ext>
            </a:extLst>
          </p:cNvPr>
          <p:cNvSpPr/>
          <p:nvPr/>
        </p:nvSpPr>
        <p:spPr>
          <a:xfrm>
            <a:off x="6322142" y="3724174"/>
            <a:ext cx="5336458" cy="739671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B9AA4F-27F1-442A-9B8E-261B92080CC9}"/>
              </a:ext>
            </a:extLst>
          </p:cNvPr>
          <p:cNvSpPr txBox="1"/>
          <p:nvPr/>
        </p:nvSpPr>
        <p:spPr>
          <a:xfrm>
            <a:off x="6482527" y="3832399"/>
            <a:ext cx="180273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b="1" dirty="0">
                <a:solidFill>
                  <a:schemeClr val="bg2"/>
                </a:solidFill>
                <a:latin typeface="+mj-lt"/>
              </a:rPr>
              <a:t>Member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7C8770-0587-47C7-A635-908F400E7F3F}"/>
              </a:ext>
            </a:extLst>
          </p:cNvPr>
          <p:cNvSpPr txBox="1"/>
          <p:nvPr/>
        </p:nvSpPr>
        <p:spPr>
          <a:xfrm>
            <a:off x="9123390" y="3832399"/>
            <a:ext cx="252783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3200" b="1" dirty="0">
                <a:solidFill>
                  <a:schemeClr val="bg2"/>
                </a:solidFill>
              </a:rPr>
              <a:t>299/year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B8594A-220E-4BD6-BC27-B6E35CD4BADF}"/>
              </a:ext>
            </a:extLst>
          </p:cNvPr>
          <p:cNvSpPr txBox="1"/>
          <p:nvPr/>
        </p:nvSpPr>
        <p:spPr>
          <a:xfrm>
            <a:off x="9125762" y="3760442"/>
            <a:ext cx="36099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sz="2400" b="1" dirty="0">
                <a:solidFill>
                  <a:schemeClr val="bg2"/>
                </a:solidFill>
              </a:rPr>
              <a:t>$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5F733A-6DC8-4D81-82B8-7E4870D55840}"/>
              </a:ext>
            </a:extLst>
          </p:cNvPr>
          <p:cNvSpPr txBox="1"/>
          <p:nvPr/>
        </p:nvSpPr>
        <p:spPr>
          <a:xfrm>
            <a:off x="6584177" y="1308396"/>
            <a:ext cx="5336458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bg2"/>
                </a:solidFill>
              </a:rPr>
              <a:t>Lorem </a:t>
            </a:r>
            <a:r>
              <a:rPr lang="en-US" sz="1400" dirty="0" err="1">
                <a:solidFill>
                  <a:schemeClr val="bg2"/>
                </a:solidFill>
              </a:rPr>
              <a:t>Ipsum</a:t>
            </a:r>
            <a:r>
              <a:rPr lang="en-US" sz="1400" dirty="0">
                <a:solidFill>
                  <a:schemeClr val="bg2"/>
                </a:solidFill>
              </a:rPr>
              <a:t> has been the industry's standard dummy text ever since t</a:t>
            </a:r>
            <a:r>
              <a:rPr lang="id-ID" sz="1400" dirty="0">
                <a:solidFill>
                  <a:schemeClr val="bg2"/>
                </a:solidFill>
              </a:rPr>
              <a:t>z</a:t>
            </a:r>
            <a:r>
              <a:rPr lang="en-US" sz="1400" dirty="0">
                <a:solidFill>
                  <a:schemeClr val="bg2"/>
                </a:solidFill>
              </a:rPr>
              <a:t>he 1500s.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1763FB-CA03-42C7-BF3C-0DE29856B4B2}"/>
              </a:ext>
            </a:extLst>
          </p:cNvPr>
          <p:cNvSpPr txBox="1"/>
          <p:nvPr/>
        </p:nvSpPr>
        <p:spPr>
          <a:xfrm>
            <a:off x="6584177" y="4476485"/>
            <a:ext cx="5336458" cy="7042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bg2"/>
                </a:solidFill>
              </a:rPr>
              <a:t>Lorem </a:t>
            </a:r>
            <a:r>
              <a:rPr lang="en-US" sz="1400" dirty="0" err="1">
                <a:solidFill>
                  <a:schemeClr val="bg2"/>
                </a:solidFill>
              </a:rPr>
              <a:t>Ipsum</a:t>
            </a:r>
            <a:r>
              <a:rPr lang="en-US" sz="1400" dirty="0">
                <a:solidFill>
                  <a:schemeClr val="bg2"/>
                </a:solidFill>
              </a:rPr>
              <a:t> has been the industry's standard dummy text ever since t</a:t>
            </a:r>
            <a:r>
              <a:rPr lang="id-ID" sz="1400" dirty="0">
                <a:solidFill>
                  <a:schemeClr val="bg2"/>
                </a:solidFill>
              </a:rPr>
              <a:t>z</a:t>
            </a:r>
            <a:r>
              <a:rPr lang="en-US" sz="1400" dirty="0">
                <a:solidFill>
                  <a:schemeClr val="bg2"/>
                </a:solidFill>
              </a:rPr>
              <a:t>he 1500s.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DCECC7-D9C4-41BF-820F-A52AE31EF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819" y="2084585"/>
            <a:ext cx="15135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solidFill>
                  <a:schemeClr val="bg2"/>
                </a:solidFill>
                <a:latin typeface="+mn-lt"/>
              </a:rPr>
              <a:t>Description</a:t>
            </a:r>
            <a:endParaRPr lang="id-ID" altLang="en-US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B9581E8-8B21-46D3-846A-B65569869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819" y="5237249"/>
            <a:ext cx="15135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solidFill>
                  <a:schemeClr val="bg2"/>
                </a:solidFill>
                <a:latin typeface="+mn-lt"/>
              </a:rPr>
              <a:t>Description</a:t>
            </a:r>
            <a:endParaRPr lang="id-ID" altLang="en-US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2A947C9-3656-4645-888F-9665EBB84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3895" y="2415627"/>
            <a:ext cx="4709782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bg2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505DE41-DA10-44E3-8835-0EF6BA441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3895" y="5567878"/>
            <a:ext cx="4709782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bg2"/>
                </a:solidFill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78C048A-2882-467D-B8D0-514E5F2A78EE}"/>
              </a:ext>
            </a:extLst>
          </p:cNvPr>
          <p:cNvSpPr/>
          <p:nvPr/>
        </p:nvSpPr>
        <p:spPr>
          <a:xfrm>
            <a:off x="6584177" y="2249684"/>
            <a:ext cx="734518" cy="7345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9" name="Graphic 8" descr="Cactus">
            <a:extLst>
              <a:ext uri="{FF2B5EF4-FFF2-40B4-BE49-F238E27FC236}">
                <a16:creationId xmlns:a16="http://schemas.microsoft.com/office/drawing/2014/main" id="{D24203C1-5881-4375-9FBC-67A58BAF230E}"/>
              </a:ext>
            </a:extLst>
          </p:cNvPr>
          <p:cNvSpPr/>
          <p:nvPr/>
        </p:nvSpPr>
        <p:spPr>
          <a:xfrm>
            <a:off x="6826906" y="2393298"/>
            <a:ext cx="249059" cy="447290"/>
          </a:xfrm>
          <a:custGeom>
            <a:avLst/>
            <a:gdLst>
              <a:gd name="connsiteX0" fmla="*/ 171089 w 190530"/>
              <a:gd name="connsiteY0" fmla="*/ 54437 h 342177"/>
              <a:gd name="connsiteX1" fmla="*/ 151647 w 190530"/>
              <a:gd name="connsiteY1" fmla="*/ 73879 h 342177"/>
              <a:gd name="connsiteX2" fmla="*/ 151647 w 190530"/>
              <a:gd name="connsiteY2" fmla="*/ 155535 h 342177"/>
              <a:gd name="connsiteX3" fmla="*/ 139982 w 190530"/>
              <a:gd name="connsiteY3" fmla="*/ 167200 h 342177"/>
              <a:gd name="connsiteX4" fmla="*/ 128316 w 190530"/>
              <a:gd name="connsiteY4" fmla="*/ 167200 h 342177"/>
              <a:gd name="connsiteX5" fmla="*/ 119762 w 190530"/>
              <a:gd name="connsiteY5" fmla="*/ 23330 h 342177"/>
              <a:gd name="connsiteX6" fmla="*/ 97209 w 190530"/>
              <a:gd name="connsiteY6" fmla="*/ 0 h 342177"/>
              <a:gd name="connsiteX7" fmla="*/ 74657 w 190530"/>
              <a:gd name="connsiteY7" fmla="*/ 23330 h 342177"/>
              <a:gd name="connsiteX8" fmla="*/ 66102 w 190530"/>
              <a:gd name="connsiteY8" fmla="*/ 171089 h 342177"/>
              <a:gd name="connsiteX9" fmla="*/ 67269 w 190530"/>
              <a:gd name="connsiteY9" fmla="*/ 213861 h 342177"/>
              <a:gd name="connsiteX10" fmla="*/ 50549 w 190530"/>
              <a:gd name="connsiteY10" fmla="*/ 213861 h 342177"/>
              <a:gd name="connsiteX11" fmla="*/ 38884 w 190530"/>
              <a:gd name="connsiteY11" fmla="*/ 202196 h 342177"/>
              <a:gd name="connsiteX12" fmla="*/ 38884 w 190530"/>
              <a:gd name="connsiteY12" fmla="*/ 151647 h 342177"/>
              <a:gd name="connsiteX13" fmla="*/ 19442 w 190530"/>
              <a:gd name="connsiteY13" fmla="*/ 132205 h 342177"/>
              <a:gd name="connsiteX14" fmla="*/ 0 w 190530"/>
              <a:gd name="connsiteY14" fmla="*/ 151647 h 342177"/>
              <a:gd name="connsiteX15" fmla="*/ 0 w 190530"/>
              <a:gd name="connsiteY15" fmla="*/ 202196 h 342177"/>
              <a:gd name="connsiteX16" fmla="*/ 50549 w 190530"/>
              <a:gd name="connsiteY16" fmla="*/ 252744 h 342177"/>
              <a:gd name="connsiteX17" fmla="*/ 69602 w 190530"/>
              <a:gd name="connsiteY17" fmla="*/ 252744 h 342177"/>
              <a:gd name="connsiteX18" fmla="*/ 75823 w 190530"/>
              <a:gd name="connsiteY18" fmla="*/ 342177 h 342177"/>
              <a:gd name="connsiteX19" fmla="*/ 118595 w 190530"/>
              <a:gd name="connsiteY19" fmla="*/ 342177 h 342177"/>
              <a:gd name="connsiteX20" fmla="*/ 127539 w 190530"/>
              <a:gd name="connsiteY20" fmla="*/ 206084 h 342177"/>
              <a:gd name="connsiteX21" fmla="*/ 139982 w 190530"/>
              <a:gd name="connsiteY21" fmla="*/ 206084 h 342177"/>
              <a:gd name="connsiteX22" fmla="*/ 190530 w 190530"/>
              <a:gd name="connsiteY22" fmla="*/ 155535 h 342177"/>
              <a:gd name="connsiteX23" fmla="*/ 190530 w 190530"/>
              <a:gd name="connsiteY23" fmla="*/ 73879 h 342177"/>
              <a:gd name="connsiteX24" fmla="*/ 171089 w 190530"/>
              <a:gd name="connsiteY24" fmla="*/ 54437 h 34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530" h="342177">
                <a:moveTo>
                  <a:pt x="171089" y="54437"/>
                </a:moveTo>
                <a:cubicBezTo>
                  <a:pt x="160201" y="54437"/>
                  <a:pt x="151647" y="62992"/>
                  <a:pt x="151647" y="73879"/>
                </a:cubicBezTo>
                <a:lnTo>
                  <a:pt x="151647" y="155535"/>
                </a:lnTo>
                <a:cubicBezTo>
                  <a:pt x="151647" y="162145"/>
                  <a:pt x="146592" y="167200"/>
                  <a:pt x="139982" y="167200"/>
                </a:cubicBezTo>
                <a:lnTo>
                  <a:pt x="128316" y="167200"/>
                </a:lnTo>
                <a:cubicBezTo>
                  <a:pt x="127928" y="110430"/>
                  <a:pt x="119762" y="23330"/>
                  <a:pt x="119762" y="23330"/>
                </a:cubicBezTo>
                <a:cubicBezTo>
                  <a:pt x="119762" y="10499"/>
                  <a:pt x="109652" y="389"/>
                  <a:pt x="97209" y="0"/>
                </a:cubicBezTo>
                <a:cubicBezTo>
                  <a:pt x="84767" y="389"/>
                  <a:pt x="74657" y="10499"/>
                  <a:pt x="74657" y="23330"/>
                </a:cubicBezTo>
                <a:cubicBezTo>
                  <a:pt x="74657" y="23330"/>
                  <a:pt x="66102" y="114707"/>
                  <a:pt x="66102" y="171089"/>
                </a:cubicBezTo>
                <a:cubicBezTo>
                  <a:pt x="66102" y="183142"/>
                  <a:pt x="66491" y="197918"/>
                  <a:pt x="67269" y="213861"/>
                </a:cubicBezTo>
                <a:lnTo>
                  <a:pt x="50549" y="213861"/>
                </a:lnTo>
                <a:cubicBezTo>
                  <a:pt x="43939" y="213861"/>
                  <a:pt x="38884" y="208806"/>
                  <a:pt x="38884" y="202196"/>
                </a:cubicBezTo>
                <a:lnTo>
                  <a:pt x="38884" y="151647"/>
                </a:lnTo>
                <a:cubicBezTo>
                  <a:pt x="38884" y="140759"/>
                  <a:pt x="30329" y="132205"/>
                  <a:pt x="19442" y="132205"/>
                </a:cubicBezTo>
                <a:cubicBezTo>
                  <a:pt x="8554" y="132205"/>
                  <a:pt x="0" y="140759"/>
                  <a:pt x="0" y="151647"/>
                </a:cubicBezTo>
                <a:lnTo>
                  <a:pt x="0" y="202196"/>
                </a:lnTo>
                <a:cubicBezTo>
                  <a:pt x="0" y="230192"/>
                  <a:pt x="22553" y="252744"/>
                  <a:pt x="50549" y="252744"/>
                </a:cubicBezTo>
                <a:lnTo>
                  <a:pt x="69602" y="252744"/>
                </a:lnTo>
                <a:cubicBezTo>
                  <a:pt x="72324" y="299016"/>
                  <a:pt x="75823" y="342177"/>
                  <a:pt x="75823" y="342177"/>
                </a:cubicBezTo>
                <a:lnTo>
                  <a:pt x="118595" y="342177"/>
                </a:lnTo>
                <a:cubicBezTo>
                  <a:pt x="118595" y="342177"/>
                  <a:pt x="125206" y="264410"/>
                  <a:pt x="127539" y="206084"/>
                </a:cubicBezTo>
                <a:lnTo>
                  <a:pt x="139982" y="206084"/>
                </a:lnTo>
                <a:cubicBezTo>
                  <a:pt x="167978" y="206084"/>
                  <a:pt x="190530" y="183531"/>
                  <a:pt x="190530" y="155535"/>
                </a:cubicBezTo>
                <a:lnTo>
                  <a:pt x="190530" y="73879"/>
                </a:lnTo>
                <a:cubicBezTo>
                  <a:pt x="190530" y="62992"/>
                  <a:pt x="181976" y="54437"/>
                  <a:pt x="171089" y="54437"/>
                </a:cubicBezTo>
                <a:close/>
              </a:path>
            </a:pathLst>
          </a:custGeom>
          <a:solidFill>
            <a:schemeClr val="bg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A63720A-D723-4230-BEF9-87D239202AB4}"/>
              </a:ext>
            </a:extLst>
          </p:cNvPr>
          <p:cNvSpPr/>
          <p:nvPr/>
        </p:nvSpPr>
        <p:spPr>
          <a:xfrm>
            <a:off x="6584177" y="5421915"/>
            <a:ext cx="734518" cy="7345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3" name="Graphic 8" descr="Cactus">
            <a:extLst>
              <a:ext uri="{FF2B5EF4-FFF2-40B4-BE49-F238E27FC236}">
                <a16:creationId xmlns:a16="http://schemas.microsoft.com/office/drawing/2014/main" id="{E2DB2170-7BCF-4C30-9277-DBC749E3D81C}"/>
              </a:ext>
            </a:extLst>
          </p:cNvPr>
          <p:cNvSpPr/>
          <p:nvPr/>
        </p:nvSpPr>
        <p:spPr>
          <a:xfrm>
            <a:off x="6826906" y="5565529"/>
            <a:ext cx="249059" cy="447290"/>
          </a:xfrm>
          <a:custGeom>
            <a:avLst/>
            <a:gdLst>
              <a:gd name="connsiteX0" fmla="*/ 171089 w 190530"/>
              <a:gd name="connsiteY0" fmla="*/ 54437 h 342177"/>
              <a:gd name="connsiteX1" fmla="*/ 151647 w 190530"/>
              <a:gd name="connsiteY1" fmla="*/ 73879 h 342177"/>
              <a:gd name="connsiteX2" fmla="*/ 151647 w 190530"/>
              <a:gd name="connsiteY2" fmla="*/ 155535 h 342177"/>
              <a:gd name="connsiteX3" fmla="*/ 139982 w 190530"/>
              <a:gd name="connsiteY3" fmla="*/ 167200 h 342177"/>
              <a:gd name="connsiteX4" fmla="*/ 128316 w 190530"/>
              <a:gd name="connsiteY4" fmla="*/ 167200 h 342177"/>
              <a:gd name="connsiteX5" fmla="*/ 119762 w 190530"/>
              <a:gd name="connsiteY5" fmla="*/ 23330 h 342177"/>
              <a:gd name="connsiteX6" fmla="*/ 97209 w 190530"/>
              <a:gd name="connsiteY6" fmla="*/ 0 h 342177"/>
              <a:gd name="connsiteX7" fmla="*/ 74657 w 190530"/>
              <a:gd name="connsiteY7" fmla="*/ 23330 h 342177"/>
              <a:gd name="connsiteX8" fmla="*/ 66102 w 190530"/>
              <a:gd name="connsiteY8" fmla="*/ 171089 h 342177"/>
              <a:gd name="connsiteX9" fmla="*/ 67269 w 190530"/>
              <a:gd name="connsiteY9" fmla="*/ 213861 h 342177"/>
              <a:gd name="connsiteX10" fmla="*/ 50549 w 190530"/>
              <a:gd name="connsiteY10" fmla="*/ 213861 h 342177"/>
              <a:gd name="connsiteX11" fmla="*/ 38884 w 190530"/>
              <a:gd name="connsiteY11" fmla="*/ 202196 h 342177"/>
              <a:gd name="connsiteX12" fmla="*/ 38884 w 190530"/>
              <a:gd name="connsiteY12" fmla="*/ 151647 h 342177"/>
              <a:gd name="connsiteX13" fmla="*/ 19442 w 190530"/>
              <a:gd name="connsiteY13" fmla="*/ 132205 h 342177"/>
              <a:gd name="connsiteX14" fmla="*/ 0 w 190530"/>
              <a:gd name="connsiteY14" fmla="*/ 151647 h 342177"/>
              <a:gd name="connsiteX15" fmla="*/ 0 w 190530"/>
              <a:gd name="connsiteY15" fmla="*/ 202196 h 342177"/>
              <a:gd name="connsiteX16" fmla="*/ 50549 w 190530"/>
              <a:gd name="connsiteY16" fmla="*/ 252744 h 342177"/>
              <a:gd name="connsiteX17" fmla="*/ 69602 w 190530"/>
              <a:gd name="connsiteY17" fmla="*/ 252744 h 342177"/>
              <a:gd name="connsiteX18" fmla="*/ 75823 w 190530"/>
              <a:gd name="connsiteY18" fmla="*/ 342177 h 342177"/>
              <a:gd name="connsiteX19" fmla="*/ 118595 w 190530"/>
              <a:gd name="connsiteY19" fmla="*/ 342177 h 342177"/>
              <a:gd name="connsiteX20" fmla="*/ 127539 w 190530"/>
              <a:gd name="connsiteY20" fmla="*/ 206084 h 342177"/>
              <a:gd name="connsiteX21" fmla="*/ 139982 w 190530"/>
              <a:gd name="connsiteY21" fmla="*/ 206084 h 342177"/>
              <a:gd name="connsiteX22" fmla="*/ 190530 w 190530"/>
              <a:gd name="connsiteY22" fmla="*/ 155535 h 342177"/>
              <a:gd name="connsiteX23" fmla="*/ 190530 w 190530"/>
              <a:gd name="connsiteY23" fmla="*/ 73879 h 342177"/>
              <a:gd name="connsiteX24" fmla="*/ 171089 w 190530"/>
              <a:gd name="connsiteY24" fmla="*/ 54437 h 34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530" h="342177">
                <a:moveTo>
                  <a:pt x="171089" y="54437"/>
                </a:moveTo>
                <a:cubicBezTo>
                  <a:pt x="160201" y="54437"/>
                  <a:pt x="151647" y="62992"/>
                  <a:pt x="151647" y="73879"/>
                </a:cubicBezTo>
                <a:lnTo>
                  <a:pt x="151647" y="155535"/>
                </a:lnTo>
                <a:cubicBezTo>
                  <a:pt x="151647" y="162145"/>
                  <a:pt x="146592" y="167200"/>
                  <a:pt x="139982" y="167200"/>
                </a:cubicBezTo>
                <a:lnTo>
                  <a:pt x="128316" y="167200"/>
                </a:lnTo>
                <a:cubicBezTo>
                  <a:pt x="127928" y="110430"/>
                  <a:pt x="119762" y="23330"/>
                  <a:pt x="119762" y="23330"/>
                </a:cubicBezTo>
                <a:cubicBezTo>
                  <a:pt x="119762" y="10499"/>
                  <a:pt x="109652" y="389"/>
                  <a:pt x="97209" y="0"/>
                </a:cubicBezTo>
                <a:cubicBezTo>
                  <a:pt x="84767" y="389"/>
                  <a:pt x="74657" y="10499"/>
                  <a:pt x="74657" y="23330"/>
                </a:cubicBezTo>
                <a:cubicBezTo>
                  <a:pt x="74657" y="23330"/>
                  <a:pt x="66102" y="114707"/>
                  <a:pt x="66102" y="171089"/>
                </a:cubicBezTo>
                <a:cubicBezTo>
                  <a:pt x="66102" y="183142"/>
                  <a:pt x="66491" y="197918"/>
                  <a:pt x="67269" y="213861"/>
                </a:cubicBezTo>
                <a:lnTo>
                  <a:pt x="50549" y="213861"/>
                </a:lnTo>
                <a:cubicBezTo>
                  <a:pt x="43939" y="213861"/>
                  <a:pt x="38884" y="208806"/>
                  <a:pt x="38884" y="202196"/>
                </a:cubicBezTo>
                <a:lnTo>
                  <a:pt x="38884" y="151647"/>
                </a:lnTo>
                <a:cubicBezTo>
                  <a:pt x="38884" y="140759"/>
                  <a:pt x="30329" y="132205"/>
                  <a:pt x="19442" y="132205"/>
                </a:cubicBezTo>
                <a:cubicBezTo>
                  <a:pt x="8554" y="132205"/>
                  <a:pt x="0" y="140759"/>
                  <a:pt x="0" y="151647"/>
                </a:cubicBezTo>
                <a:lnTo>
                  <a:pt x="0" y="202196"/>
                </a:lnTo>
                <a:cubicBezTo>
                  <a:pt x="0" y="230192"/>
                  <a:pt x="22553" y="252744"/>
                  <a:pt x="50549" y="252744"/>
                </a:cubicBezTo>
                <a:lnTo>
                  <a:pt x="69602" y="252744"/>
                </a:lnTo>
                <a:cubicBezTo>
                  <a:pt x="72324" y="299016"/>
                  <a:pt x="75823" y="342177"/>
                  <a:pt x="75823" y="342177"/>
                </a:cubicBezTo>
                <a:lnTo>
                  <a:pt x="118595" y="342177"/>
                </a:lnTo>
                <a:cubicBezTo>
                  <a:pt x="118595" y="342177"/>
                  <a:pt x="125206" y="264410"/>
                  <a:pt x="127539" y="206084"/>
                </a:cubicBezTo>
                <a:lnTo>
                  <a:pt x="139982" y="206084"/>
                </a:lnTo>
                <a:cubicBezTo>
                  <a:pt x="167978" y="206084"/>
                  <a:pt x="190530" y="183531"/>
                  <a:pt x="190530" y="155535"/>
                </a:cubicBezTo>
                <a:lnTo>
                  <a:pt x="190530" y="73879"/>
                </a:lnTo>
                <a:cubicBezTo>
                  <a:pt x="190530" y="62992"/>
                  <a:pt x="181976" y="54437"/>
                  <a:pt x="171089" y="54437"/>
                </a:cubicBezTo>
                <a:close/>
              </a:path>
            </a:pathLst>
          </a:custGeom>
          <a:solidFill>
            <a:schemeClr val="bg2"/>
          </a:solidFill>
          <a:ln w="3870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478AAD-A6A5-4EEA-9C9A-7CA8F68F3A47}"/>
              </a:ext>
            </a:extLst>
          </p:cNvPr>
          <p:cNvSpPr/>
          <p:nvPr/>
        </p:nvSpPr>
        <p:spPr>
          <a:xfrm>
            <a:off x="2589608" y="4443118"/>
            <a:ext cx="2671911" cy="7916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Suitable for all categories business and personal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B62993-A1AC-43C3-9323-D74B3A7B4AD3}"/>
              </a:ext>
            </a:extLst>
          </p:cNvPr>
          <p:cNvSpPr txBox="1"/>
          <p:nvPr/>
        </p:nvSpPr>
        <p:spPr>
          <a:xfrm flipH="1">
            <a:off x="2320953" y="4158602"/>
            <a:ext cx="488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tx2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491185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7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2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7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2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7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2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7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2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700"/>
                            </p:stCondLst>
                            <p:childTnLst>
                              <p:par>
                                <p:cTn id="1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82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7" grpId="0" animBg="1"/>
      <p:bldP spid="34" grpId="0" animBg="1"/>
      <p:bldP spid="16" grpId="0" animBg="1"/>
      <p:bldP spid="6" grpId="0"/>
      <p:bldP spid="10" grpId="0" animBg="1"/>
      <p:bldP spid="13" grpId="0"/>
      <p:bldP spid="14" grpId="0"/>
      <p:bldP spid="15" grpId="0"/>
      <p:bldP spid="17" grpId="0" animBg="1"/>
      <p:bldP spid="18" grpId="0"/>
      <p:bldP spid="21" grpId="0"/>
      <p:bldP spid="22" grpId="0"/>
      <p:bldP spid="23" grpId="0"/>
      <p:bldP spid="25" grpId="0"/>
      <p:bldP spid="26" grpId="0"/>
      <p:bldP spid="32" grpId="0"/>
      <p:bldP spid="36" grpId="0"/>
      <p:bldP spid="37" grpId="0"/>
      <p:bldP spid="38" grpId="0" animBg="1"/>
      <p:bldP spid="39" grpId="0" animBg="1"/>
      <p:bldP spid="42" grpId="0" animBg="1"/>
      <p:bldP spid="43" grpId="0" animBg="1"/>
      <p:bldP spid="30" grpId="0"/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0906E0A-6774-48BB-B216-66AEBA5C949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4E5BAFD-8E89-4EAA-84B7-59A3620D7C2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C190FF-9DA0-48FA-91A3-8C095750A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Our Testimonial</a:t>
            </a:r>
            <a:endParaRPr lang="en-ID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A5E5C1-D703-4A2E-B85F-65A23A1B191D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  <a:solidFill>
            <a:schemeClr val="accent1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9813E0F-B0F0-4F19-B9C0-200C1098B299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F8A53E6-A03F-44E2-92F5-D6207A0669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267A6B1-DC7F-410E-ACC6-B70CC9CA76D3}"/>
              </a:ext>
            </a:extLst>
          </p:cNvPr>
          <p:cNvSpPr/>
          <p:nvPr/>
        </p:nvSpPr>
        <p:spPr>
          <a:xfrm>
            <a:off x="6341805" y="2069769"/>
            <a:ext cx="5098899" cy="3625997"/>
          </a:xfrm>
          <a:custGeom>
            <a:avLst/>
            <a:gdLst>
              <a:gd name="connsiteX0" fmla="*/ 2642388 w 5098899"/>
              <a:gd name="connsiteY0" fmla="*/ 0 h 3625997"/>
              <a:gd name="connsiteX1" fmla="*/ 5098899 w 5098899"/>
              <a:gd name="connsiteY1" fmla="*/ 0 h 3625997"/>
              <a:gd name="connsiteX2" fmla="*/ 5098899 w 5098899"/>
              <a:gd name="connsiteY2" fmla="*/ 3625997 h 3625997"/>
              <a:gd name="connsiteX3" fmla="*/ 0 w 5098899"/>
              <a:gd name="connsiteY3" fmla="*/ 3625997 h 3625997"/>
              <a:gd name="connsiteX4" fmla="*/ 0 w 5098899"/>
              <a:gd name="connsiteY4" fmla="*/ 3615297 h 3625997"/>
              <a:gd name="connsiteX5" fmla="*/ 1769203 w 5098899"/>
              <a:gd name="connsiteY5" fmla="*/ 2593847 h 3625997"/>
              <a:gd name="connsiteX6" fmla="*/ 2663834 w 5098899"/>
              <a:gd name="connsiteY6" fmla="*/ 51123 h 3625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98899" h="3625997">
                <a:moveTo>
                  <a:pt x="2642388" y="0"/>
                </a:moveTo>
                <a:lnTo>
                  <a:pt x="5098899" y="0"/>
                </a:lnTo>
                <a:lnTo>
                  <a:pt x="5098899" y="3625997"/>
                </a:lnTo>
                <a:lnTo>
                  <a:pt x="0" y="3625997"/>
                </a:lnTo>
                <a:lnTo>
                  <a:pt x="0" y="3615297"/>
                </a:lnTo>
                <a:lnTo>
                  <a:pt x="1769203" y="2593847"/>
                </a:lnTo>
                <a:cubicBezTo>
                  <a:pt x="2666444" y="2075825"/>
                  <a:pt x="3029157" y="987521"/>
                  <a:pt x="2663834" y="5112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B71587-6F5B-45B3-8161-75E9F00E2463}"/>
              </a:ext>
            </a:extLst>
          </p:cNvPr>
          <p:cNvSpPr/>
          <p:nvPr/>
        </p:nvSpPr>
        <p:spPr>
          <a:xfrm>
            <a:off x="8796940" y="3536193"/>
            <a:ext cx="2386871" cy="11610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sz="1600" dirty="0">
                <a:solidFill>
                  <a:schemeClr val="bg2"/>
                </a:solidFill>
              </a:rPr>
              <a:t>Suitable for all categories business and personal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E8748F-64DC-4703-9741-4545BB1E16E3}"/>
              </a:ext>
            </a:extLst>
          </p:cNvPr>
          <p:cNvSpPr txBox="1"/>
          <p:nvPr/>
        </p:nvSpPr>
        <p:spPr>
          <a:xfrm flipH="1">
            <a:off x="9063046" y="3351812"/>
            <a:ext cx="488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bg2"/>
                </a:solidFill>
              </a:rPr>
              <a:t>“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406163F-3DD7-4B1E-BE4D-BEED53FED0AD}"/>
              </a:ext>
            </a:extLst>
          </p:cNvPr>
          <p:cNvSpPr/>
          <p:nvPr/>
        </p:nvSpPr>
        <p:spPr>
          <a:xfrm>
            <a:off x="729653" y="2069735"/>
            <a:ext cx="5098899" cy="3625997"/>
          </a:xfrm>
          <a:custGeom>
            <a:avLst/>
            <a:gdLst>
              <a:gd name="connsiteX0" fmla="*/ 2642388 w 5098899"/>
              <a:gd name="connsiteY0" fmla="*/ 0 h 3625997"/>
              <a:gd name="connsiteX1" fmla="*/ 5098899 w 5098899"/>
              <a:gd name="connsiteY1" fmla="*/ 0 h 3625997"/>
              <a:gd name="connsiteX2" fmla="*/ 5098899 w 5098899"/>
              <a:gd name="connsiteY2" fmla="*/ 3625997 h 3625997"/>
              <a:gd name="connsiteX3" fmla="*/ 0 w 5098899"/>
              <a:gd name="connsiteY3" fmla="*/ 3625997 h 3625997"/>
              <a:gd name="connsiteX4" fmla="*/ 0 w 5098899"/>
              <a:gd name="connsiteY4" fmla="*/ 3615297 h 3625997"/>
              <a:gd name="connsiteX5" fmla="*/ 1769203 w 5098899"/>
              <a:gd name="connsiteY5" fmla="*/ 2593847 h 3625997"/>
              <a:gd name="connsiteX6" fmla="*/ 2663834 w 5098899"/>
              <a:gd name="connsiteY6" fmla="*/ 51123 h 3625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98899" h="3625997">
                <a:moveTo>
                  <a:pt x="2642388" y="0"/>
                </a:moveTo>
                <a:lnTo>
                  <a:pt x="5098899" y="0"/>
                </a:lnTo>
                <a:lnTo>
                  <a:pt x="5098899" y="3625997"/>
                </a:lnTo>
                <a:lnTo>
                  <a:pt x="0" y="3625997"/>
                </a:lnTo>
                <a:lnTo>
                  <a:pt x="0" y="3615297"/>
                </a:lnTo>
                <a:lnTo>
                  <a:pt x="1769203" y="2593847"/>
                </a:lnTo>
                <a:cubicBezTo>
                  <a:pt x="2666444" y="2075825"/>
                  <a:pt x="3029157" y="987521"/>
                  <a:pt x="2663834" y="5112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B1F4B-706D-4153-A896-4C6859EE6756}"/>
              </a:ext>
            </a:extLst>
          </p:cNvPr>
          <p:cNvSpPr txBox="1"/>
          <p:nvPr/>
        </p:nvSpPr>
        <p:spPr>
          <a:xfrm>
            <a:off x="9668607" y="2501271"/>
            <a:ext cx="152679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b="1" dirty="0">
                <a:solidFill>
                  <a:schemeClr val="bg2"/>
                </a:solidFill>
                <a:latin typeface="+mj-lt"/>
              </a:rPr>
              <a:t>George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ED0EEE-1FEB-40F6-BCCE-70CB540B5311}"/>
              </a:ext>
            </a:extLst>
          </p:cNvPr>
          <p:cNvSpPr txBox="1"/>
          <p:nvPr/>
        </p:nvSpPr>
        <p:spPr>
          <a:xfrm>
            <a:off x="9668607" y="2829581"/>
            <a:ext cx="152679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1600" dirty="0">
                <a:solidFill>
                  <a:schemeClr val="bg2"/>
                </a:solidFill>
              </a:rPr>
              <a:t>America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11B965D-4BB7-49C6-971C-6FED113C0FC9}"/>
              </a:ext>
            </a:extLst>
          </p:cNvPr>
          <p:cNvGrpSpPr/>
          <p:nvPr/>
        </p:nvGrpSpPr>
        <p:grpSpPr>
          <a:xfrm>
            <a:off x="3324894" y="5182731"/>
            <a:ext cx="2129833" cy="252000"/>
            <a:chOff x="3324894" y="5182731"/>
            <a:chExt cx="2129833" cy="252000"/>
          </a:xfrm>
        </p:grpSpPr>
        <p:sp>
          <p:nvSpPr>
            <p:cNvPr id="41" name="Star: 5 Points 40">
              <a:extLst>
                <a:ext uri="{FF2B5EF4-FFF2-40B4-BE49-F238E27FC236}">
                  <a16:creationId xmlns:a16="http://schemas.microsoft.com/office/drawing/2014/main" id="{DFFB0D3E-944A-40F3-A92C-3E9466DFC7F6}"/>
                </a:ext>
              </a:extLst>
            </p:cNvPr>
            <p:cNvSpPr/>
            <p:nvPr/>
          </p:nvSpPr>
          <p:spPr>
            <a:xfrm>
              <a:off x="3324894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Star: 5 Points 41">
              <a:extLst>
                <a:ext uri="{FF2B5EF4-FFF2-40B4-BE49-F238E27FC236}">
                  <a16:creationId xmlns:a16="http://schemas.microsoft.com/office/drawing/2014/main" id="{25247FBE-A364-48A4-B9D6-D6479F38B728}"/>
                </a:ext>
              </a:extLst>
            </p:cNvPr>
            <p:cNvSpPr/>
            <p:nvPr/>
          </p:nvSpPr>
          <p:spPr>
            <a:xfrm>
              <a:off x="3794352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3" name="Star: 5 Points 42">
              <a:extLst>
                <a:ext uri="{FF2B5EF4-FFF2-40B4-BE49-F238E27FC236}">
                  <a16:creationId xmlns:a16="http://schemas.microsoft.com/office/drawing/2014/main" id="{401F5087-73CB-48B9-862C-57256A41AC6E}"/>
                </a:ext>
              </a:extLst>
            </p:cNvPr>
            <p:cNvSpPr/>
            <p:nvPr/>
          </p:nvSpPr>
          <p:spPr>
            <a:xfrm>
              <a:off x="4263810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Star: 5 Points 43">
              <a:extLst>
                <a:ext uri="{FF2B5EF4-FFF2-40B4-BE49-F238E27FC236}">
                  <a16:creationId xmlns:a16="http://schemas.microsoft.com/office/drawing/2014/main" id="{82EFFD39-7FF9-4303-A1C0-2BDB58FB122C}"/>
                </a:ext>
              </a:extLst>
            </p:cNvPr>
            <p:cNvSpPr/>
            <p:nvPr/>
          </p:nvSpPr>
          <p:spPr>
            <a:xfrm>
              <a:off x="4733268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45" name="Star: 5 Points 44">
              <a:extLst>
                <a:ext uri="{FF2B5EF4-FFF2-40B4-BE49-F238E27FC236}">
                  <a16:creationId xmlns:a16="http://schemas.microsoft.com/office/drawing/2014/main" id="{2C7F8559-9AF6-46F7-9FAE-4323C15DCF89}"/>
                </a:ext>
              </a:extLst>
            </p:cNvPr>
            <p:cNvSpPr/>
            <p:nvPr/>
          </p:nvSpPr>
          <p:spPr>
            <a:xfrm>
              <a:off x="5202727" y="5182731"/>
              <a:ext cx="252000" cy="252000"/>
            </a:xfrm>
            <a:prstGeom prst="star5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EC51534-1D1B-400F-8FBB-55E502E5DB79}"/>
              </a:ext>
            </a:extLst>
          </p:cNvPr>
          <p:cNvGrpSpPr/>
          <p:nvPr/>
        </p:nvGrpSpPr>
        <p:grpSpPr>
          <a:xfrm>
            <a:off x="8937046" y="5182731"/>
            <a:ext cx="2129833" cy="252000"/>
            <a:chOff x="8937046" y="5182731"/>
            <a:chExt cx="2129833" cy="252000"/>
          </a:xfrm>
        </p:grpSpPr>
        <p:sp>
          <p:nvSpPr>
            <p:cNvPr id="47" name="Star: 5 Points 46">
              <a:extLst>
                <a:ext uri="{FF2B5EF4-FFF2-40B4-BE49-F238E27FC236}">
                  <a16:creationId xmlns:a16="http://schemas.microsoft.com/office/drawing/2014/main" id="{D2B3FAA5-C100-4554-BF36-18C79DE80B24}"/>
                </a:ext>
              </a:extLst>
            </p:cNvPr>
            <p:cNvSpPr/>
            <p:nvPr/>
          </p:nvSpPr>
          <p:spPr>
            <a:xfrm>
              <a:off x="8937046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Star: 5 Points 47">
              <a:extLst>
                <a:ext uri="{FF2B5EF4-FFF2-40B4-BE49-F238E27FC236}">
                  <a16:creationId xmlns:a16="http://schemas.microsoft.com/office/drawing/2014/main" id="{5F5D2FDD-C787-402C-A7AA-81778BE6E31D}"/>
                </a:ext>
              </a:extLst>
            </p:cNvPr>
            <p:cNvSpPr/>
            <p:nvPr/>
          </p:nvSpPr>
          <p:spPr>
            <a:xfrm>
              <a:off x="9406504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9" name="Star: 5 Points 48">
              <a:extLst>
                <a:ext uri="{FF2B5EF4-FFF2-40B4-BE49-F238E27FC236}">
                  <a16:creationId xmlns:a16="http://schemas.microsoft.com/office/drawing/2014/main" id="{755B74CF-CCFB-4C46-878C-7D6996FD74E2}"/>
                </a:ext>
              </a:extLst>
            </p:cNvPr>
            <p:cNvSpPr/>
            <p:nvPr/>
          </p:nvSpPr>
          <p:spPr>
            <a:xfrm>
              <a:off x="9875962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Star: 5 Points 49">
              <a:extLst>
                <a:ext uri="{FF2B5EF4-FFF2-40B4-BE49-F238E27FC236}">
                  <a16:creationId xmlns:a16="http://schemas.microsoft.com/office/drawing/2014/main" id="{91EA84CF-81CA-4C09-A173-229C3B9D6AA9}"/>
                </a:ext>
              </a:extLst>
            </p:cNvPr>
            <p:cNvSpPr/>
            <p:nvPr/>
          </p:nvSpPr>
          <p:spPr>
            <a:xfrm>
              <a:off x="10345420" y="5182731"/>
              <a:ext cx="252000" cy="252000"/>
            </a:xfrm>
            <a:prstGeom prst="star5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Star: 5 Points 50">
              <a:extLst>
                <a:ext uri="{FF2B5EF4-FFF2-40B4-BE49-F238E27FC236}">
                  <a16:creationId xmlns:a16="http://schemas.microsoft.com/office/drawing/2014/main" id="{50F4E18B-AEB5-4A50-A620-DFEBB54A8BF9}"/>
                </a:ext>
              </a:extLst>
            </p:cNvPr>
            <p:cNvSpPr/>
            <p:nvPr/>
          </p:nvSpPr>
          <p:spPr>
            <a:xfrm>
              <a:off x="10814879" y="5182731"/>
              <a:ext cx="252000" cy="252000"/>
            </a:xfrm>
            <a:prstGeom prst="star5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22A0A48C-924D-4252-AC6A-19A2BF70DFD0}"/>
              </a:ext>
            </a:extLst>
          </p:cNvPr>
          <p:cNvSpPr/>
          <p:nvPr/>
        </p:nvSpPr>
        <p:spPr>
          <a:xfrm>
            <a:off x="3202116" y="3536193"/>
            <a:ext cx="2386871" cy="11610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sz="1600" dirty="0">
                <a:solidFill>
                  <a:schemeClr val="bg2"/>
                </a:solidFill>
              </a:rPr>
              <a:t>Suitable for all categories business and personal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6175240-0309-44F4-A6A6-169D62E8CABF}"/>
              </a:ext>
            </a:extLst>
          </p:cNvPr>
          <p:cNvSpPr txBox="1"/>
          <p:nvPr/>
        </p:nvSpPr>
        <p:spPr>
          <a:xfrm flipH="1">
            <a:off x="3456983" y="3351812"/>
            <a:ext cx="488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chemeClr val="bg2"/>
                </a:solidFill>
              </a:rPr>
              <a:t>“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CB51BA-D11A-4689-9F46-F6CB252B9E55}"/>
              </a:ext>
            </a:extLst>
          </p:cNvPr>
          <p:cNvSpPr txBox="1"/>
          <p:nvPr/>
        </p:nvSpPr>
        <p:spPr>
          <a:xfrm>
            <a:off x="4062197" y="2501271"/>
            <a:ext cx="152679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b="1" dirty="0">
                <a:solidFill>
                  <a:schemeClr val="bg2"/>
                </a:solidFill>
                <a:latin typeface="+mj-lt"/>
              </a:rPr>
              <a:t>Sarah Lane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BE3A23-6C8E-43DE-AFEA-A92DBAB12267}"/>
              </a:ext>
            </a:extLst>
          </p:cNvPr>
          <p:cNvSpPr txBox="1"/>
          <p:nvPr/>
        </p:nvSpPr>
        <p:spPr>
          <a:xfrm>
            <a:off x="4062197" y="2829581"/>
            <a:ext cx="152679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1600" dirty="0">
                <a:solidFill>
                  <a:schemeClr val="bg2"/>
                </a:solidFill>
              </a:rPr>
              <a:t>Australia</a:t>
            </a:r>
          </a:p>
        </p:txBody>
      </p:sp>
    </p:spTree>
    <p:extLst>
      <p:ext uri="{BB962C8B-B14F-4D97-AF65-F5344CB8AC3E}">
        <p14:creationId xmlns:p14="http://schemas.microsoft.com/office/powerpoint/2010/main" val="5217397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5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75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15" grpId="0"/>
      <p:bldP spid="16" grpId="0"/>
      <p:bldP spid="39" grpId="0" animBg="1"/>
      <p:bldP spid="11" grpId="0"/>
      <p:bldP spid="12" grpId="0"/>
      <p:bldP spid="52" grpId="0"/>
      <p:bldP spid="53" grpId="0"/>
      <p:bldP spid="54" grpId="0"/>
      <p:bldP spid="5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DCE55BC-D2A2-4364-AE2F-AF5DD2902F42}"/>
              </a:ext>
            </a:extLst>
          </p:cNvPr>
          <p:cNvSpPr/>
          <p:nvPr/>
        </p:nvSpPr>
        <p:spPr>
          <a:xfrm>
            <a:off x="0" y="0"/>
            <a:ext cx="12195018" cy="6858000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7A87ADC-E4A1-4CF8-9C0A-040A2DADB3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8629E6-074F-4213-B43C-A26A2BDC6F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>
                <a:solidFill>
                  <a:schemeClr val="bg2"/>
                </a:solidFill>
              </a:rPr>
              <a:t>Contact Us</a:t>
            </a:r>
            <a:endParaRPr lang="en-ID" dirty="0">
              <a:solidFill>
                <a:schemeClr val="bg2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B24FDB-4B30-4DDF-B1DF-B92ACF086ED0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  <a:solidFill>
            <a:schemeClr val="accent1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B0FC412-5092-4F6F-84FE-1C708BB4A6DA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295AFAF-CF56-4B48-A63D-945F360EA16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AC458B-2592-4481-9D13-CC150D1E1DFF}"/>
              </a:ext>
            </a:extLst>
          </p:cNvPr>
          <p:cNvSpPr/>
          <p:nvPr/>
        </p:nvSpPr>
        <p:spPr>
          <a:xfrm>
            <a:off x="980483" y="2846438"/>
            <a:ext cx="10058400" cy="171573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32AC72-17FD-4537-B233-98F39B630663}"/>
              </a:ext>
            </a:extLst>
          </p:cNvPr>
          <p:cNvSpPr/>
          <p:nvPr/>
        </p:nvSpPr>
        <p:spPr>
          <a:xfrm>
            <a:off x="5864667" y="3326187"/>
            <a:ext cx="799514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d-ID" sz="1600" b="1" dirty="0">
                <a:solidFill>
                  <a:schemeClr val="bg2"/>
                </a:solidFill>
                <a:latin typeface="+mj-lt"/>
              </a:rPr>
              <a:t>Phone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5A1B0F-30E0-4404-ADAF-5EA9F12210A0}"/>
              </a:ext>
            </a:extLst>
          </p:cNvPr>
          <p:cNvSpPr txBox="1"/>
          <p:nvPr/>
        </p:nvSpPr>
        <p:spPr>
          <a:xfrm>
            <a:off x="5864667" y="3672058"/>
            <a:ext cx="1092599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d-ID" sz="1200" dirty="0">
                <a:solidFill>
                  <a:schemeClr val="bg2"/>
                </a:solidFill>
                <a:ea typeface="Tahoma" pitchFamily="34" charset="0"/>
                <a:cs typeface="Arial" pitchFamily="34" charset="0"/>
              </a:rPr>
              <a:t>547-999-317</a:t>
            </a:r>
            <a:endParaRPr lang="en-JM" sz="1200" dirty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B5E00D8A-BF3D-4A55-ADCB-F46DA624F138}"/>
              </a:ext>
            </a:extLst>
          </p:cNvPr>
          <p:cNvSpPr>
            <a:spLocks noEditPoints="1"/>
          </p:cNvSpPr>
          <p:nvPr/>
        </p:nvSpPr>
        <p:spPr bwMode="auto">
          <a:xfrm>
            <a:off x="5266595" y="3326187"/>
            <a:ext cx="364973" cy="617325"/>
          </a:xfrm>
          <a:custGeom>
            <a:avLst/>
            <a:gdLst>
              <a:gd name="T0" fmla="*/ 3 w 157"/>
              <a:gd name="T1" fmla="*/ 261 h 265"/>
              <a:gd name="T2" fmla="*/ 0 w 157"/>
              <a:gd name="T3" fmla="*/ 253 h 265"/>
              <a:gd name="T4" fmla="*/ 0 w 157"/>
              <a:gd name="T5" fmla="*/ 12 h 265"/>
              <a:gd name="T6" fmla="*/ 3 w 157"/>
              <a:gd name="T7" fmla="*/ 4 h 265"/>
              <a:gd name="T8" fmla="*/ 12 w 157"/>
              <a:gd name="T9" fmla="*/ 0 h 265"/>
              <a:gd name="T10" fmla="*/ 145 w 157"/>
              <a:gd name="T11" fmla="*/ 0 h 265"/>
              <a:gd name="T12" fmla="*/ 153 w 157"/>
              <a:gd name="T13" fmla="*/ 4 h 265"/>
              <a:gd name="T14" fmla="*/ 157 w 157"/>
              <a:gd name="T15" fmla="*/ 12 h 265"/>
              <a:gd name="T16" fmla="*/ 157 w 157"/>
              <a:gd name="T17" fmla="*/ 253 h 265"/>
              <a:gd name="T18" fmla="*/ 153 w 157"/>
              <a:gd name="T19" fmla="*/ 261 h 265"/>
              <a:gd name="T20" fmla="*/ 145 w 157"/>
              <a:gd name="T21" fmla="*/ 265 h 265"/>
              <a:gd name="T22" fmla="*/ 12 w 157"/>
              <a:gd name="T23" fmla="*/ 265 h 265"/>
              <a:gd name="T24" fmla="*/ 3 w 157"/>
              <a:gd name="T25" fmla="*/ 261 h 265"/>
              <a:gd name="T26" fmla="*/ 8 w 157"/>
              <a:gd name="T27" fmla="*/ 253 h 265"/>
              <a:gd name="T28" fmla="*/ 12 w 157"/>
              <a:gd name="T29" fmla="*/ 257 h 265"/>
              <a:gd name="T30" fmla="*/ 145 w 157"/>
              <a:gd name="T31" fmla="*/ 257 h 265"/>
              <a:gd name="T32" fmla="*/ 149 w 157"/>
              <a:gd name="T33" fmla="*/ 253 h 265"/>
              <a:gd name="T34" fmla="*/ 149 w 157"/>
              <a:gd name="T35" fmla="*/ 12 h 265"/>
              <a:gd name="T36" fmla="*/ 145 w 157"/>
              <a:gd name="T37" fmla="*/ 8 h 265"/>
              <a:gd name="T38" fmla="*/ 12 w 157"/>
              <a:gd name="T39" fmla="*/ 8 h 265"/>
              <a:gd name="T40" fmla="*/ 8 w 157"/>
              <a:gd name="T41" fmla="*/ 12 h 265"/>
              <a:gd name="T42" fmla="*/ 8 w 157"/>
              <a:gd name="T43" fmla="*/ 253 h 265"/>
              <a:gd name="T44" fmla="*/ 16 w 157"/>
              <a:gd name="T45" fmla="*/ 219 h 265"/>
              <a:gd name="T46" fmla="*/ 16 w 157"/>
              <a:gd name="T47" fmla="*/ 46 h 265"/>
              <a:gd name="T48" fmla="*/ 20 w 157"/>
              <a:gd name="T49" fmla="*/ 41 h 265"/>
              <a:gd name="T50" fmla="*/ 136 w 157"/>
              <a:gd name="T51" fmla="*/ 41 h 265"/>
              <a:gd name="T52" fmla="*/ 141 w 157"/>
              <a:gd name="T53" fmla="*/ 46 h 265"/>
              <a:gd name="T54" fmla="*/ 141 w 157"/>
              <a:gd name="T55" fmla="*/ 219 h 265"/>
              <a:gd name="T56" fmla="*/ 136 w 157"/>
              <a:gd name="T57" fmla="*/ 224 h 265"/>
              <a:gd name="T58" fmla="*/ 20 w 157"/>
              <a:gd name="T59" fmla="*/ 224 h 265"/>
              <a:gd name="T60" fmla="*/ 16 w 157"/>
              <a:gd name="T61" fmla="*/ 219 h 265"/>
              <a:gd name="T62" fmla="*/ 25 w 157"/>
              <a:gd name="T63" fmla="*/ 215 h 265"/>
              <a:gd name="T64" fmla="*/ 132 w 157"/>
              <a:gd name="T65" fmla="*/ 215 h 265"/>
              <a:gd name="T66" fmla="*/ 132 w 157"/>
              <a:gd name="T67" fmla="*/ 50 h 265"/>
              <a:gd name="T68" fmla="*/ 25 w 157"/>
              <a:gd name="T69" fmla="*/ 50 h 265"/>
              <a:gd name="T70" fmla="*/ 25 w 157"/>
              <a:gd name="T71" fmla="*/ 215 h 265"/>
              <a:gd name="T72" fmla="*/ 58 w 157"/>
              <a:gd name="T73" fmla="*/ 29 h 265"/>
              <a:gd name="T74" fmla="*/ 62 w 157"/>
              <a:gd name="T75" fmla="*/ 25 h 265"/>
              <a:gd name="T76" fmla="*/ 95 w 157"/>
              <a:gd name="T77" fmla="*/ 25 h 265"/>
              <a:gd name="T78" fmla="*/ 99 w 157"/>
              <a:gd name="T79" fmla="*/ 29 h 265"/>
              <a:gd name="T80" fmla="*/ 95 w 157"/>
              <a:gd name="T81" fmla="*/ 33 h 265"/>
              <a:gd name="T82" fmla="*/ 62 w 157"/>
              <a:gd name="T83" fmla="*/ 33 h 265"/>
              <a:gd name="T84" fmla="*/ 58 w 157"/>
              <a:gd name="T85" fmla="*/ 29 h 265"/>
              <a:gd name="T86" fmla="*/ 83 w 157"/>
              <a:gd name="T87" fmla="*/ 232 h 265"/>
              <a:gd name="T88" fmla="*/ 89 w 157"/>
              <a:gd name="T89" fmla="*/ 234 h 265"/>
              <a:gd name="T90" fmla="*/ 91 w 157"/>
              <a:gd name="T91" fmla="*/ 240 h 265"/>
              <a:gd name="T92" fmla="*/ 89 w 157"/>
              <a:gd name="T93" fmla="*/ 246 h 265"/>
              <a:gd name="T94" fmla="*/ 83 w 157"/>
              <a:gd name="T95" fmla="*/ 248 h 265"/>
              <a:gd name="T96" fmla="*/ 77 w 157"/>
              <a:gd name="T97" fmla="*/ 246 h 265"/>
              <a:gd name="T98" fmla="*/ 74 w 157"/>
              <a:gd name="T99" fmla="*/ 240 h 265"/>
              <a:gd name="T100" fmla="*/ 77 w 157"/>
              <a:gd name="T101" fmla="*/ 234 h 265"/>
              <a:gd name="T102" fmla="*/ 83 w 157"/>
              <a:gd name="T103" fmla="*/ 23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57" h="265">
                <a:moveTo>
                  <a:pt x="3" y="261"/>
                </a:moveTo>
                <a:cubicBezTo>
                  <a:pt x="1" y="259"/>
                  <a:pt x="0" y="256"/>
                  <a:pt x="0" y="25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3" y="4"/>
                </a:cubicBezTo>
                <a:cubicBezTo>
                  <a:pt x="6" y="1"/>
                  <a:pt x="9" y="0"/>
                  <a:pt x="12" y="0"/>
                </a:cubicBezTo>
                <a:cubicBezTo>
                  <a:pt x="145" y="0"/>
                  <a:pt x="145" y="0"/>
                  <a:pt x="145" y="0"/>
                </a:cubicBezTo>
                <a:cubicBezTo>
                  <a:pt x="148" y="0"/>
                  <a:pt x="151" y="1"/>
                  <a:pt x="153" y="4"/>
                </a:cubicBezTo>
                <a:cubicBezTo>
                  <a:pt x="156" y="6"/>
                  <a:pt x="157" y="9"/>
                  <a:pt x="157" y="12"/>
                </a:cubicBezTo>
                <a:cubicBezTo>
                  <a:pt x="157" y="253"/>
                  <a:pt x="157" y="253"/>
                  <a:pt x="157" y="253"/>
                </a:cubicBezTo>
                <a:cubicBezTo>
                  <a:pt x="157" y="256"/>
                  <a:pt x="156" y="259"/>
                  <a:pt x="153" y="261"/>
                </a:cubicBezTo>
                <a:cubicBezTo>
                  <a:pt x="151" y="264"/>
                  <a:pt x="148" y="265"/>
                  <a:pt x="145" y="265"/>
                </a:cubicBezTo>
                <a:cubicBezTo>
                  <a:pt x="12" y="265"/>
                  <a:pt x="12" y="265"/>
                  <a:pt x="12" y="265"/>
                </a:cubicBezTo>
                <a:cubicBezTo>
                  <a:pt x="9" y="265"/>
                  <a:pt x="6" y="264"/>
                  <a:pt x="3" y="261"/>
                </a:cubicBezTo>
                <a:close/>
                <a:moveTo>
                  <a:pt x="8" y="253"/>
                </a:moveTo>
                <a:cubicBezTo>
                  <a:pt x="8" y="255"/>
                  <a:pt x="9" y="257"/>
                  <a:pt x="12" y="257"/>
                </a:cubicBezTo>
                <a:cubicBezTo>
                  <a:pt x="145" y="257"/>
                  <a:pt x="145" y="257"/>
                  <a:pt x="145" y="257"/>
                </a:cubicBezTo>
                <a:cubicBezTo>
                  <a:pt x="147" y="257"/>
                  <a:pt x="149" y="255"/>
                  <a:pt x="149" y="253"/>
                </a:cubicBezTo>
                <a:cubicBezTo>
                  <a:pt x="149" y="12"/>
                  <a:pt x="149" y="12"/>
                  <a:pt x="149" y="12"/>
                </a:cubicBezTo>
                <a:cubicBezTo>
                  <a:pt x="149" y="10"/>
                  <a:pt x="147" y="8"/>
                  <a:pt x="145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9" y="8"/>
                  <a:pt x="8" y="10"/>
                  <a:pt x="8" y="12"/>
                </a:cubicBezTo>
                <a:lnTo>
                  <a:pt x="8" y="253"/>
                </a:lnTo>
                <a:close/>
                <a:moveTo>
                  <a:pt x="16" y="219"/>
                </a:moveTo>
                <a:cubicBezTo>
                  <a:pt x="16" y="46"/>
                  <a:pt x="16" y="46"/>
                  <a:pt x="16" y="46"/>
                </a:cubicBezTo>
                <a:cubicBezTo>
                  <a:pt x="16" y="43"/>
                  <a:pt x="18" y="41"/>
                  <a:pt x="20" y="41"/>
                </a:cubicBezTo>
                <a:cubicBezTo>
                  <a:pt x="136" y="41"/>
                  <a:pt x="136" y="41"/>
                  <a:pt x="136" y="41"/>
                </a:cubicBezTo>
                <a:cubicBezTo>
                  <a:pt x="139" y="41"/>
                  <a:pt x="141" y="43"/>
                  <a:pt x="141" y="46"/>
                </a:cubicBezTo>
                <a:cubicBezTo>
                  <a:pt x="141" y="219"/>
                  <a:pt x="141" y="219"/>
                  <a:pt x="141" y="219"/>
                </a:cubicBezTo>
                <a:cubicBezTo>
                  <a:pt x="141" y="222"/>
                  <a:pt x="139" y="224"/>
                  <a:pt x="136" y="224"/>
                </a:cubicBezTo>
                <a:cubicBezTo>
                  <a:pt x="20" y="224"/>
                  <a:pt x="20" y="224"/>
                  <a:pt x="20" y="224"/>
                </a:cubicBezTo>
                <a:cubicBezTo>
                  <a:pt x="18" y="224"/>
                  <a:pt x="16" y="222"/>
                  <a:pt x="16" y="219"/>
                </a:cubicBezTo>
                <a:close/>
                <a:moveTo>
                  <a:pt x="25" y="215"/>
                </a:moveTo>
                <a:cubicBezTo>
                  <a:pt x="132" y="215"/>
                  <a:pt x="132" y="215"/>
                  <a:pt x="132" y="215"/>
                </a:cubicBezTo>
                <a:cubicBezTo>
                  <a:pt x="132" y="50"/>
                  <a:pt x="132" y="50"/>
                  <a:pt x="132" y="50"/>
                </a:cubicBezTo>
                <a:cubicBezTo>
                  <a:pt x="25" y="50"/>
                  <a:pt x="25" y="50"/>
                  <a:pt x="25" y="50"/>
                </a:cubicBezTo>
                <a:lnTo>
                  <a:pt x="25" y="215"/>
                </a:lnTo>
                <a:close/>
                <a:moveTo>
                  <a:pt x="58" y="29"/>
                </a:moveTo>
                <a:cubicBezTo>
                  <a:pt x="58" y="26"/>
                  <a:pt x="59" y="25"/>
                  <a:pt x="62" y="25"/>
                </a:cubicBezTo>
                <a:cubicBezTo>
                  <a:pt x="95" y="25"/>
                  <a:pt x="95" y="25"/>
                  <a:pt x="95" y="25"/>
                </a:cubicBezTo>
                <a:cubicBezTo>
                  <a:pt x="98" y="25"/>
                  <a:pt x="99" y="26"/>
                  <a:pt x="99" y="29"/>
                </a:cubicBezTo>
                <a:cubicBezTo>
                  <a:pt x="99" y="32"/>
                  <a:pt x="98" y="33"/>
                  <a:pt x="95" y="33"/>
                </a:cubicBezTo>
                <a:cubicBezTo>
                  <a:pt x="62" y="33"/>
                  <a:pt x="62" y="33"/>
                  <a:pt x="62" y="33"/>
                </a:cubicBezTo>
                <a:cubicBezTo>
                  <a:pt x="59" y="33"/>
                  <a:pt x="58" y="32"/>
                  <a:pt x="58" y="29"/>
                </a:cubicBezTo>
                <a:close/>
                <a:moveTo>
                  <a:pt x="83" y="232"/>
                </a:moveTo>
                <a:cubicBezTo>
                  <a:pt x="85" y="232"/>
                  <a:pt x="87" y="233"/>
                  <a:pt x="89" y="234"/>
                </a:cubicBezTo>
                <a:cubicBezTo>
                  <a:pt x="90" y="236"/>
                  <a:pt x="91" y="238"/>
                  <a:pt x="91" y="240"/>
                </a:cubicBezTo>
                <a:cubicBezTo>
                  <a:pt x="91" y="243"/>
                  <a:pt x="90" y="245"/>
                  <a:pt x="89" y="246"/>
                </a:cubicBezTo>
                <a:cubicBezTo>
                  <a:pt x="87" y="248"/>
                  <a:pt x="85" y="248"/>
                  <a:pt x="83" y="248"/>
                </a:cubicBezTo>
                <a:cubicBezTo>
                  <a:pt x="80" y="248"/>
                  <a:pt x="78" y="248"/>
                  <a:pt x="77" y="246"/>
                </a:cubicBezTo>
                <a:cubicBezTo>
                  <a:pt x="75" y="245"/>
                  <a:pt x="74" y="243"/>
                  <a:pt x="74" y="240"/>
                </a:cubicBezTo>
                <a:cubicBezTo>
                  <a:pt x="74" y="238"/>
                  <a:pt x="75" y="236"/>
                  <a:pt x="77" y="234"/>
                </a:cubicBezTo>
                <a:cubicBezTo>
                  <a:pt x="78" y="233"/>
                  <a:pt x="80" y="232"/>
                  <a:pt x="83" y="23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bg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992DE9-DD36-48C1-B8AF-12DE12ECF47C}"/>
              </a:ext>
            </a:extLst>
          </p:cNvPr>
          <p:cNvSpPr/>
          <p:nvPr/>
        </p:nvSpPr>
        <p:spPr>
          <a:xfrm>
            <a:off x="2082328" y="3257941"/>
            <a:ext cx="969753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d-ID" sz="1600" b="1" dirty="0">
                <a:solidFill>
                  <a:schemeClr val="bg2"/>
                </a:solidFill>
                <a:latin typeface="+mj-lt"/>
              </a:rPr>
              <a:t>Address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0B5578-A98F-43AC-953D-4326467FF844}"/>
              </a:ext>
            </a:extLst>
          </p:cNvPr>
          <p:cNvSpPr txBox="1"/>
          <p:nvPr/>
        </p:nvSpPr>
        <p:spPr>
          <a:xfrm>
            <a:off x="2082328" y="3603812"/>
            <a:ext cx="291260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id-ID" sz="1200" dirty="0">
                <a:solidFill>
                  <a:schemeClr val="bg2"/>
                </a:solidFill>
                <a:ea typeface="Tahoma" pitchFamily="34" charset="0"/>
                <a:cs typeface="Arial" pitchFamily="34" charset="0"/>
              </a:rPr>
              <a:t>Braga City Walk, 3th floor, West Java,</a:t>
            </a:r>
            <a:r>
              <a:rPr lang="en-GB" sz="1200" dirty="0">
                <a:solidFill>
                  <a:schemeClr val="bg2"/>
                </a:solidFill>
                <a:ea typeface="Tahoma" pitchFamily="34" charset="0"/>
                <a:cs typeface="Arial" pitchFamily="34" charset="0"/>
              </a:rPr>
              <a:t> </a:t>
            </a:r>
            <a:r>
              <a:rPr lang="id-ID" sz="1200" dirty="0">
                <a:solidFill>
                  <a:schemeClr val="bg2"/>
                </a:solidFill>
                <a:ea typeface="Tahoma" pitchFamily="34" charset="0"/>
                <a:cs typeface="Arial" pitchFamily="34" charset="0"/>
              </a:rPr>
              <a:t>Indonesia 30925</a:t>
            </a:r>
            <a:endParaRPr lang="en-JM" sz="1200" dirty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15" name="Freeform 42">
            <a:extLst>
              <a:ext uri="{FF2B5EF4-FFF2-40B4-BE49-F238E27FC236}">
                <a16:creationId xmlns:a16="http://schemas.microsoft.com/office/drawing/2014/main" id="{4F0F8C95-4E0F-4EC1-BB2A-AE2F26E695BA}"/>
              </a:ext>
            </a:extLst>
          </p:cNvPr>
          <p:cNvSpPr>
            <a:spLocks noEditPoints="1"/>
          </p:cNvSpPr>
          <p:nvPr/>
        </p:nvSpPr>
        <p:spPr bwMode="auto">
          <a:xfrm>
            <a:off x="1218825" y="3358737"/>
            <a:ext cx="748750" cy="584775"/>
          </a:xfrm>
          <a:custGeom>
            <a:avLst/>
            <a:gdLst>
              <a:gd name="T0" fmla="*/ 1 w 340"/>
              <a:gd name="T1" fmla="*/ 214 h 265"/>
              <a:gd name="T2" fmla="*/ 44 w 340"/>
              <a:gd name="T3" fmla="*/ 66 h 265"/>
              <a:gd name="T4" fmla="*/ 89 w 340"/>
              <a:gd name="T5" fmla="*/ 90 h 265"/>
              <a:gd name="T6" fmla="*/ 85 w 340"/>
              <a:gd name="T7" fmla="*/ 97 h 265"/>
              <a:gd name="T8" fmla="*/ 9 w 340"/>
              <a:gd name="T9" fmla="*/ 213 h 265"/>
              <a:gd name="T10" fmla="*/ 92 w 340"/>
              <a:gd name="T11" fmla="*/ 128 h 265"/>
              <a:gd name="T12" fmla="*/ 100 w 340"/>
              <a:gd name="T13" fmla="*/ 129 h 265"/>
              <a:gd name="T14" fmla="*/ 166 w 340"/>
              <a:gd name="T15" fmla="*/ 233 h 265"/>
              <a:gd name="T16" fmla="*/ 170 w 340"/>
              <a:gd name="T17" fmla="*/ 206 h 265"/>
              <a:gd name="T18" fmla="*/ 174 w 340"/>
              <a:gd name="T19" fmla="*/ 233 h 265"/>
              <a:gd name="T20" fmla="*/ 241 w 340"/>
              <a:gd name="T21" fmla="*/ 129 h 265"/>
              <a:gd name="T22" fmla="*/ 249 w 340"/>
              <a:gd name="T23" fmla="*/ 128 h 265"/>
              <a:gd name="T24" fmla="*/ 331 w 340"/>
              <a:gd name="T25" fmla="*/ 213 h 265"/>
              <a:gd name="T26" fmla="*/ 256 w 340"/>
              <a:gd name="T27" fmla="*/ 97 h 265"/>
              <a:gd name="T28" fmla="*/ 252 w 340"/>
              <a:gd name="T29" fmla="*/ 90 h 265"/>
              <a:gd name="T30" fmla="*/ 296 w 340"/>
              <a:gd name="T31" fmla="*/ 66 h 265"/>
              <a:gd name="T32" fmla="*/ 340 w 340"/>
              <a:gd name="T33" fmla="*/ 214 h 265"/>
              <a:gd name="T34" fmla="*/ 263 w 340"/>
              <a:gd name="T35" fmla="*/ 264 h 265"/>
              <a:gd name="T36" fmla="*/ 260 w 340"/>
              <a:gd name="T37" fmla="*/ 265 h 265"/>
              <a:gd name="T38" fmla="*/ 80 w 340"/>
              <a:gd name="T39" fmla="*/ 265 h 265"/>
              <a:gd name="T40" fmla="*/ 77 w 340"/>
              <a:gd name="T41" fmla="*/ 264 h 265"/>
              <a:gd name="T42" fmla="*/ 159 w 340"/>
              <a:gd name="T43" fmla="*/ 186 h 265"/>
              <a:gd name="T44" fmla="*/ 123 w 340"/>
              <a:gd name="T45" fmla="*/ 139 h 265"/>
              <a:gd name="T46" fmla="*/ 100 w 340"/>
              <a:gd name="T47" fmla="*/ 70 h 265"/>
              <a:gd name="T48" fmla="*/ 170 w 340"/>
              <a:gd name="T49" fmla="*/ 0 h 265"/>
              <a:gd name="T50" fmla="*/ 241 w 340"/>
              <a:gd name="T51" fmla="*/ 70 h 265"/>
              <a:gd name="T52" fmla="*/ 218 w 340"/>
              <a:gd name="T53" fmla="*/ 139 h 265"/>
              <a:gd name="T54" fmla="*/ 181 w 340"/>
              <a:gd name="T55" fmla="*/ 186 h 265"/>
              <a:gd name="T56" fmla="*/ 170 w 340"/>
              <a:gd name="T57" fmla="*/ 195 h 265"/>
              <a:gd name="T58" fmla="*/ 159 w 340"/>
              <a:gd name="T59" fmla="*/ 186 h 265"/>
              <a:gd name="T60" fmla="*/ 116 w 340"/>
              <a:gd name="T61" fmla="*/ 107 h 265"/>
              <a:gd name="T62" fmla="*/ 155 w 340"/>
              <a:gd name="T63" fmla="*/ 168 h 265"/>
              <a:gd name="T64" fmla="*/ 186 w 340"/>
              <a:gd name="T65" fmla="*/ 168 h 265"/>
              <a:gd name="T66" fmla="*/ 225 w 340"/>
              <a:gd name="T67" fmla="*/ 107 h 265"/>
              <a:gd name="T68" fmla="*/ 215 w 340"/>
              <a:gd name="T69" fmla="*/ 26 h 265"/>
              <a:gd name="T70" fmla="*/ 126 w 340"/>
              <a:gd name="T71" fmla="*/ 26 h 265"/>
              <a:gd name="T72" fmla="*/ 170 w 340"/>
              <a:gd name="T73" fmla="*/ 108 h 265"/>
              <a:gd name="T74" fmla="*/ 133 w 340"/>
              <a:gd name="T75" fmla="*/ 70 h 265"/>
              <a:gd name="T76" fmla="*/ 170 w 340"/>
              <a:gd name="T77" fmla="*/ 33 h 265"/>
              <a:gd name="T78" fmla="*/ 208 w 340"/>
              <a:gd name="T79" fmla="*/ 70 h 265"/>
              <a:gd name="T80" fmla="*/ 170 w 340"/>
              <a:gd name="T81" fmla="*/ 108 h 265"/>
              <a:gd name="T82" fmla="*/ 191 w 340"/>
              <a:gd name="T83" fmla="*/ 50 h 265"/>
              <a:gd name="T84" fmla="*/ 150 w 340"/>
              <a:gd name="T85" fmla="*/ 50 h 265"/>
              <a:gd name="T86" fmla="*/ 150 w 340"/>
              <a:gd name="T87" fmla="*/ 91 h 265"/>
              <a:gd name="T88" fmla="*/ 191 w 340"/>
              <a:gd name="T89" fmla="*/ 91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40" h="265">
                <a:moveTo>
                  <a:pt x="3" y="219"/>
                </a:moveTo>
                <a:cubicBezTo>
                  <a:pt x="1" y="218"/>
                  <a:pt x="0" y="216"/>
                  <a:pt x="1" y="214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8"/>
                  <a:pt x="43" y="67"/>
                  <a:pt x="44" y="66"/>
                </a:cubicBezTo>
                <a:cubicBezTo>
                  <a:pt x="46" y="66"/>
                  <a:pt x="47" y="66"/>
                  <a:pt x="48" y="67"/>
                </a:cubicBezTo>
                <a:cubicBezTo>
                  <a:pt x="89" y="90"/>
                  <a:pt x="89" y="90"/>
                  <a:pt x="89" y="90"/>
                </a:cubicBezTo>
                <a:cubicBezTo>
                  <a:pt x="92" y="91"/>
                  <a:pt x="92" y="93"/>
                  <a:pt x="91" y="95"/>
                </a:cubicBezTo>
                <a:cubicBezTo>
                  <a:pt x="89" y="98"/>
                  <a:pt x="87" y="98"/>
                  <a:pt x="85" y="97"/>
                </a:cubicBezTo>
                <a:cubicBezTo>
                  <a:pt x="49" y="77"/>
                  <a:pt x="49" y="77"/>
                  <a:pt x="49" y="77"/>
                </a:cubicBezTo>
                <a:cubicBezTo>
                  <a:pt x="9" y="213"/>
                  <a:pt x="9" y="213"/>
                  <a:pt x="9" y="213"/>
                </a:cubicBezTo>
                <a:cubicBezTo>
                  <a:pt x="76" y="254"/>
                  <a:pt x="76" y="254"/>
                  <a:pt x="76" y="254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92" y="125"/>
                  <a:pt x="94" y="124"/>
                  <a:pt x="96" y="124"/>
                </a:cubicBezTo>
                <a:cubicBezTo>
                  <a:pt x="99" y="125"/>
                  <a:pt x="100" y="126"/>
                  <a:pt x="100" y="129"/>
                </a:cubicBezTo>
                <a:cubicBezTo>
                  <a:pt x="84" y="255"/>
                  <a:pt x="84" y="255"/>
                  <a:pt x="84" y="255"/>
                </a:cubicBezTo>
                <a:cubicBezTo>
                  <a:pt x="166" y="233"/>
                  <a:pt x="166" y="233"/>
                  <a:pt x="166" y="233"/>
                </a:cubicBezTo>
                <a:cubicBezTo>
                  <a:pt x="166" y="210"/>
                  <a:pt x="166" y="210"/>
                  <a:pt x="166" y="210"/>
                </a:cubicBezTo>
                <a:cubicBezTo>
                  <a:pt x="166" y="207"/>
                  <a:pt x="168" y="206"/>
                  <a:pt x="170" y="206"/>
                </a:cubicBezTo>
                <a:cubicBezTo>
                  <a:pt x="173" y="206"/>
                  <a:pt x="174" y="207"/>
                  <a:pt x="174" y="210"/>
                </a:cubicBezTo>
                <a:cubicBezTo>
                  <a:pt x="174" y="233"/>
                  <a:pt x="174" y="233"/>
                  <a:pt x="174" y="233"/>
                </a:cubicBezTo>
                <a:cubicBezTo>
                  <a:pt x="257" y="255"/>
                  <a:pt x="257" y="255"/>
                  <a:pt x="257" y="255"/>
                </a:cubicBezTo>
                <a:cubicBezTo>
                  <a:pt x="241" y="129"/>
                  <a:pt x="241" y="129"/>
                  <a:pt x="241" y="129"/>
                </a:cubicBezTo>
                <a:cubicBezTo>
                  <a:pt x="240" y="126"/>
                  <a:pt x="242" y="125"/>
                  <a:pt x="244" y="124"/>
                </a:cubicBezTo>
                <a:cubicBezTo>
                  <a:pt x="247" y="124"/>
                  <a:pt x="249" y="125"/>
                  <a:pt x="249" y="128"/>
                </a:cubicBezTo>
                <a:cubicBezTo>
                  <a:pt x="265" y="254"/>
                  <a:pt x="265" y="254"/>
                  <a:pt x="265" y="254"/>
                </a:cubicBezTo>
                <a:cubicBezTo>
                  <a:pt x="331" y="213"/>
                  <a:pt x="331" y="213"/>
                  <a:pt x="331" y="213"/>
                </a:cubicBezTo>
                <a:cubicBezTo>
                  <a:pt x="292" y="77"/>
                  <a:pt x="292" y="77"/>
                  <a:pt x="292" y="77"/>
                </a:cubicBezTo>
                <a:cubicBezTo>
                  <a:pt x="256" y="97"/>
                  <a:pt x="256" y="97"/>
                  <a:pt x="256" y="97"/>
                </a:cubicBezTo>
                <a:cubicBezTo>
                  <a:pt x="253" y="98"/>
                  <a:pt x="251" y="98"/>
                  <a:pt x="250" y="95"/>
                </a:cubicBezTo>
                <a:cubicBezTo>
                  <a:pt x="249" y="93"/>
                  <a:pt x="249" y="91"/>
                  <a:pt x="252" y="90"/>
                </a:cubicBezTo>
                <a:cubicBezTo>
                  <a:pt x="292" y="67"/>
                  <a:pt x="292" y="67"/>
                  <a:pt x="292" y="67"/>
                </a:cubicBezTo>
                <a:cubicBezTo>
                  <a:pt x="294" y="66"/>
                  <a:pt x="295" y="66"/>
                  <a:pt x="296" y="66"/>
                </a:cubicBezTo>
                <a:cubicBezTo>
                  <a:pt x="298" y="67"/>
                  <a:pt x="298" y="68"/>
                  <a:pt x="299" y="69"/>
                </a:cubicBezTo>
                <a:cubicBezTo>
                  <a:pt x="340" y="214"/>
                  <a:pt x="340" y="214"/>
                  <a:pt x="340" y="214"/>
                </a:cubicBezTo>
                <a:cubicBezTo>
                  <a:pt x="340" y="216"/>
                  <a:pt x="340" y="218"/>
                  <a:pt x="338" y="219"/>
                </a:cubicBezTo>
                <a:cubicBezTo>
                  <a:pt x="263" y="264"/>
                  <a:pt x="263" y="264"/>
                  <a:pt x="263" y="264"/>
                </a:cubicBezTo>
                <a:cubicBezTo>
                  <a:pt x="263" y="265"/>
                  <a:pt x="262" y="265"/>
                  <a:pt x="261" y="265"/>
                </a:cubicBezTo>
                <a:cubicBezTo>
                  <a:pt x="261" y="265"/>
                  <a:pt x="261" y="265"/>
                  <a:pt x="260" y="265"/>
                </a:cubicBezTo>
                <a:cubicBezTo>
                  <a:pt x="170" y="240"/>
                  <a:pt x="170" y="240"/>
                  <a:pt x="170" y="240"/>
                </a:cubicBezTo>
                <a:cubicBezTo>
                  <a:pt x="80" y="265"/>
                  <a:pt x="80" y="265"/>
                  <a:pt x="80" y="265"/>
                </a:cubicBezTo>
                <a:cubicBezTo>
                  <a:pt x="80" y="265"/>
                  <a:pt x="80" y="265"/>
                  <a:pt x="79" y="265"/>
                </a:cubicBezTo>
                <a:cubicBezTo>
                  <a:pt x="79" y="265"/>
                  <a:pt x="78" y="265"/>
                  <a:pt x="77" y="264"/>
                </a:cubicBezTo>
                <a:lnTo>
                  <a:pt x="3" y="219"/>
                </a:lnTo>
                <a:close/>
                <a:moveTo>
                  <a:pt x="159" y="186"/>
                </a:moveTo>
                <a:cubicBezTo>
                  <a:pt x="156" y="182"/>
                  <a:pt x="150" y="176"/>
                  <a:pt x="143" y="167"/>
                </a:cubicBezTo>
                <a:cubicBezTo>
                  <a:pt x="135" y="157"/>
                  <a:pt x="129" y="148"/>
                  <a:pt x="123" y="139"/>
                </a:cubicBezTo>
                <a:cubicBezTo>
                  <a:pt x="117" y="130"/>
                  <a:pt x="112" y="119"/>
                  <a:pt x="107" y="106"/>
                </a:cubicBezTo>
                <a:cubicBezTo>
                  <a:pt x="102" y="94"/>
                  <a:pt x="100" y="82"/>
                  <a:pt x="100" y="70"/>
                </a:cubicBezTo>
                <a:cubicBezTo>
                  <a:pt x="100" y="51"/>
                  <a:pt x="107" y="34"/>
                  <a:pt x="120" y="20"/>
                </a:cubicBezTo>
                <a:cubicBezTo>
                  <a:pt x="134" y="7"/>
                  <a:pt x="151" y="0"/>
                  <a:pt x="170" y="0"/>
                </a:cubicBezTo>
                <a:cubicBezTo>
                  <a:pt x="190" y="0"/>
                  <a:pt x="207" y="7"/>
                  <a:pt x="220" y="20"/>
                </a:cubicBezTo>
                <a:cubicBezTo>
                  <a:pt x="234" y="34"/>
                  <a:pt x="241" y="51"/>
                  <a:pt x="241" y="70"/>
                </a:cubicBezTo>
                <a:cubicBezTo>
                  <a:pt x="241" y="82"/>
                  <a:pt x="238" y="94"/>
                  <a:pt x="234" y="107"/>
                </a:cubicBezTo>
                <a:cubicBezTo>
                  <a:pt x="229" y="119"/>
                  <a:pt x="224" y="130"/>
                  <a:pt x="218" y="139"/>
                </a:cubicBezTo>
                <a:cubicBezTo>
                  <a:pt x="212" y="149"/>
                  <a:pt x="205" y="158"/>
                  <a:pt x="198" y="167"/>
                </a:cubicBezTo>
                <a:cubicBezTo>
                  <a:pt x="190" y="176"/>
                  <a:pt x="185" y="182"/>
                  <a:pt x="181" y="186"/>
                </a:cubicBezTo>
                <a:cubicBezTo>
                  <a:pt x="178" y="189"/>
                  <a:pt x="175" y="191"/>
                  <a:pt x="173" y="194"/>
                </a:cubicBezTo>
                <a:cubicBezTo>
                  <a:pt x="172" y="194"/>
                  <a:pt x="171" y="195"/>
                  <a:pt x="170" y="195"/>
                </a:cubicBezTo>
                <a:cubicBezTo>
                  <a:pt x="169" y="195"/>
                  <a:pt x="168" y="194"/>
                  <a:pt x="168" y="194"/>
                </a:cubicBezTo>
                <a:cubicBezTo>
                  <a:pt x="165" y="191"/>
                  <a:pt x="162" y="189"/>
                  <a:pt x="159" y="186"/>
                </a:cubicBezTo>
                <a:close/>
                <a:moveTo>
                  <a:pt x="108" y="70"/>
                </a:moveTo>
                <a:cubicBezTo>
                  <a:pt x="108" y="82"/>
                  <a:pt x="111" y="94"/>
                  <a:pt x="116" y="107"/>
                </a:cubicBezTo>
                <a:cubicBezTo>
                  <a:pt x="121" y="119"/>
                  <a:pt x="127" y="131"/>
                  <a:pt x="135" y="142"/>
                </a:cubicBezTo>
                <a:cubicBezTo>
                  <a:pt x="143" y="153"/>
                  <a:pt x="150" y="162"/>
                  <a:pt x="155" y="168"/>
                </a:cubicBezTo>
                <a:cubicBezTo>
                  <a:pt x="160" y="174"/>
                  <a:pt x="166" y="180"/>
                  <a:pt x="170" y="185"/>
                </a:cubicBezTo>
                <a:cubicBezTo>
                  <a:pt x="175" y="180"/>
                  <a:pt x="180" y="174"/>
                  <a:pt x="186" y="168"/>
                </a:cubicBezTo>
                <a:cubicBezTo>
                  <a:pt x="191" y="162"/>
                  <a:pt x="198" y="153"/>
                  <a:pt x="206" y="143"/>
                </a:cubicBezTo>
                <a:cubicBezTo>
                  <a:pt x="213" y="132"/>
                  <a:pt x="220" y="120"/>
                  <a:pt x="225" y="107"/>
                </a:cubicBezTo>
                <a:cubicBezTo>
                  <a:pt x="230" y="94"/>
                  <a:pt x="232" y="82"/>
                  <a:pt x="232" y="70"/>
                </a:cubicBezTo>
                <a:cubicBezTo>
                  <a:pt x="232" y="53"/>
                  <a:pt x="226" y="38"/>
                  <a:pt x="215" y="26"/>
                </a:cubicBezTo>
                <a:cubicBezTo>
                  <a:pt x="203" y="14"/>
                  <a:pt x="188" y="8"/>
                  <a:pt x="170" y="8"/>
                </a:cubicBezTo>
                <a:cubicBezTo>
                  <a:pt x="153" y="8"/>
                  <a:pt x="138" y="14"/>
                  <a:pt x="126" y="26"/>
                </a:cubicBezTo>
                <a:cubicBezTo>
                  <a:pt x="114" y="38"/>
                  <a:pt x="108" y="53"/>
                  <a:pt x="108" y="70"/>
                </a:cubicBezTo>
                <a:close/>
                <a:moveTo>
                  <a:pt x="170" y="108"/>
                </a:moveTo>
                <a:cubicBezTo>
                  <a:pt x="160" y="108"/>
                  <a:pt x="151" y="104"/>
                  <a:pt x="144" y="97"/>
                </a:cubicBezTo>
                <a:cubicBezTo>
                  <a:pt x="137" y="90"/>
                  <a:pt x="133" y="81"/>
                  <a:pt x="133" y="70"/>
                </a:cubicBezTo>
                <a:cubicBezTo>
                  <a:pt x="133" y="60"/>
                  <a:pt x="137" y="51"/>
                  <a:pt x="144" y="44"/>
                </a:cubicBezTo>
                <a:cubicBezTo>
                  <a:pt x="151" y="37"/>
                  <a:pt x="160" y="33"/>
                  <a:pt x="170" y="33"/>
                </a:cubicBezTo>
                <a:cubicBezTo>
                  <a:pt x="181" y="33"/>
                  <a:pt x="189" y="37"/>
                  <a:pt x="197" y="44"/>
                </a:cubicBezTo>
                <a:cubicBezTo>
                  <a:pt x="204" y="51"/>
                  <a:pt x="208" y="60"/>
                  <a:pt x="208" y="70"/>
                </a:cubicBezTo>
                <a:cubicBezTo>
                  <a:pt x="208" y="81"/>
                  <a:pt x="204" y="90"/>
                  <a:pt x="197" y="97"/>
                </a:cubicBezTo>
                <a:cubicBezTo>
                  <a:pt x="189" y="104"/>
                  <a:pt x="181" y="108"/>
                  <a:pt x="170" y="108"/>
                </a:cubicBezTo>
                <a:close/>
                <a:moveTo>
                  <a:pt x="199" y="70"/>
                </a:moveTo>
                <a:cubicBezTo>
                  <a:pt x="199" y="62"/>
                  <a:pt x="196" y="56"/>
                  <a:pt x="191" y="50"/>
                </a:cubicBezTo>
                <a:cubicBezTo>
                  <a:pt x="185" y="44"/>
                  <a:pt x="178" y="41"/>
                  <a:pt x="170" y="41"/>
                </a:cubicBezTo>
                <a:cubicBezTo>
                  <a:pt x="162" y="41"/>
                  <a:pt x="156" y="44"/>
                  <a:pt x="150" y="50"/>
                </a:cubicBezTo>
                <a:cubicBezTo>
                  <a:pt x="144" y="56"/>
                  <a:pt x="141" y="62"/>
                  <a:pt x="141" y="70"/>
                </a:cubicBezTo>
                <a:cubicBezTo>
                  <a:pt x="141" y="78"/>
                  <a:pt x="144" y="85"/>
                  <a:pt x="150" y="91"/>
                </a:cubicBezTo>
                <a:cubicBezTo>
                  <a:pt x="156" y="97"/>
                  <a:pt x="162" y="99"/>
                  <a:pt x="170" y="99"/>
                </a:cubicBezTo>
                <a:cubicBezTo>
                  <a:pt x="178" y="99"/>
                  <a:pt x="185" y="97"/>
                  <a:pt x="191" y="91"/>
                </a:cubicBezTo>
                <a:cubicBezTo>
                  <a:pt x="196" y="85"/>
                  <a:pt x="199" y="78"/>
                  <a:pt x="199" y="7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bg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89BD03-2AE6-4D1E-88D5-7FB2E43AA63B}"/>
              </a:ext>
            </a:extLst>
          </p:cNvPr>
          <p:cNvSpPr/>
          <p:nvPr/>
        </p:nvSpPr>
        <p:spPr>
          <a:xfrm>
            <a:off x="8465825" y="3315913"/>
            <a:ext cx="843501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d-ID" sz="1600" b="1" dirty="0">
                <a:solidFill>
                  <a:schemeClr val="bg2"/>
                </a:solidFill>
                <a:latin typeface="+mj-lt"/>
              </a:rPr>
              <a:t>E-mail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28D4EF-454F-4EE9-A76A-D9CAED8086A1}"/>
              </a:ext>
            </a:extLst>
          </p:cNvPr>
          <p:cNvSpPr txBox="1"/>
          <p:nvPr/>
        </p:nvSpPr>
        <p:spPr>
          <a:xfrm>
            <a:off x="8465825" y="3672058"/>
            <a:ext cx="236932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GB" sz="1200" dirty="0" err="1">
                <a:solidFill>
                  <a:schemeClr val="bg2"/>
                </a:solidFill>
                <a:ea typeface="Tahoma" pitchFamily="34" charset="0"/>
                <a:cs typeface="Arial" pitchFamily="34" charset="0"/>
              </a:rPr>
              <a:t>YourCompany</a:t>
            </a:r>
            <a:r>
              <a:rPr lang="id-ID" sz="1200" dirty="0">
                <a:solidFill>
                  <a:schemeClr val="bg2"/>
                </a:solidFill>
                <a:ea typeface="Tahoma" pitchFamily="34" charset="0"/>
                <a:cs typeface="Arial" pitchFamily="34" charset="0"/>
              </a:rPr>
              <a:t>@project.com</a:t>
            </a:r>
            <a:endParaRPr lang="en-JM" sz="1200" dirty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16" name="Freeform 45">
            <a:extLst>
              <a:ext uri="{FF2B5EF4-FFF2-40B4-BE49-F238E27FC236}">
                <a16:creationId xmlns:a16="http://schemas.microsoft.com/office/drawing/2014/main" id="{17162C3C-961E-4E8B-B64D-72B27F3D6CD2}"/>
              </a:ext>
            </a:extLst>
          </p:cNvPr>
          <p:cNvSpPr>
            <a:spLocks noEditPoints="1"/>
          </p:cNvSpPr>
          <p:nvPr/>
        </p:nvSpPr>
        <p:spPr bwMode="auto">
          <a:xfrm>
            <a:off x="7770839" y="3427276"/>
            <a:ext cx="558800" cy="469900"/>
          </a:xfrm>
          <a:custGeom>
            <a:avLst/>
            <a:gdLst>
              <a:gd name="T0" fmla="*/ 313 w 315"/>
              <a:gd name="T1" fmla="*/ 92 h 265"/>
              <a:gd name="T2" fmla="*/ 315 w 315"/>
              <a:gd name="T3" fmla="*/ 95 h 265"/>
              <a:gd name="T4" fmla="*/ 315 w 315"/>
              <a:gd name="T5" fmla="*/ 252 h 265"/>
              <a:gd name="T6" fmla="*/ 311 w 315"/>
              <a:gd name="T7" fmla="*/ 261 h 265"/>
              <a:gd name="T8" fmla="*/ 302 w 315"/>
              <a:gd name="T9" fmla="*/ 265 h 265"/>
              <a:gd name="T10" fmla="*/ 13 w 315"/>
              <a:gd name="T11" fmla="*/ 265 h 265"/>
              <a:gd name="T12" fmla="*/ 4 w 315"/>
              <a:gd name="T13" fmla="*/ 261 h 265"/>
              <a:gd name="T14" fmla="*/ 0 w 315"/>
              <a:gd name="T15" fmla="*/ 252 h 265"/>
              <a:gd name="T16" fmla="*/ 0 w 315"/>
              <a:gd name="T17" fmla="*/ 95 h 265"/>
              <a:gd name="T18" fmla="*/ 2 w 315"/>
              <a:gd name="T19" fmla="*/ 92 h 265"/>
              <a:gd name="T20" fmla="*/ 149 w 315"/>
              <a:gd name="T21" fmla="*/ 4 h 265"/>
              <a:gd name="T22" fmla="*/ 157 w 315"/>
              <a:gd name="T23" fmla="*/ 0 h 265"/>
              <a:gd name="T24" fmla="*/ 166 w 315"/>
              <a:gd name="T25" fmla="*/ 4 h 265"/>
              <a:gd name="T26" fmla="*/ 313 w 315"/>
              <a:gd name="T27" fmla="*/ 92 h 265"/>
              <a:gd name="T28" fmla="*/ 10 w 315"/>
              <a:gd name="T29" fmla="*/ 96 h 265"/>
              <a:gd name="T30" fmla="*/ 114 w 315"/>
              <a:gd name="T31" fmla="*/ 158 h 265"/>
              <a:gd name="T32" fmla="*/ 115 w 315"/>
              <a:gd name="T33" fmla="*/ 164 h 265"/>
              <a:gd name="T34" fmla="*/ 112 w 315"/>
              <a:gd name="T35" fmla="*/ 166 h 265"/>
              <a:gd name="T36" fmla="*/ 110 w 315"/>
              <a:gd name="T37" fmla="*/ 165 h 265"/>
              <a:gd name="T38" fmla="*/ 8 w 315"/>
              <a:gd name="T39" fmla="*/ 105 h 265"/>
              <a:gd name="T40" fmla="*/ 8 w 315"/>
              <a:gd name="T41" fmla="*/ 252 h 265"/>
              <a:gd name="T42" fmla="*/ 149 w 315"/>
              <a:gd name="T43" fmla="*/ 158 h 265"/>
              <a:gd name="T44" fmla="*/ 157 w 315"/>
              <a:gd name="T45" fmla="*/ 156 h 265"/>
              <a:gd name="T46" fmla="*/ 166 w 315"/>
              <a:gd name="T47" fmla="*/ 158 h 265"/>
              <a:gd name="T48" fmla="*/ 306 w 315"/>
              <a:gd name="T49" fmla="*/ 252 h 265"/>
              <a:gd name="T50" fmla="*/ 306 w 315"/>
              <a:gd name="T51" fmla="*/ 105 h 265"/>
              <a:gd name="T52" fmla="*/ 205 w 315"/>
              <a:gd name="T53" fmla="*/ 165 h 265"/>
              <a:gd name="T54" fmla="*/ 203 w 315"/>
              <a:gd name="T55" fmla="*/ 166 h 265"/>
              <a:gd name="T56" fmla="*/ 199 w 315"/>
              <a:gd name="T57" fmla="*/ 164 h 265"/>
              <a:gd name="T58" fmla="*/ 201 w 315"/>
              <a:gd name="T59" fmla="*/ 158 h 265"/>
              <a:gd name="T60" fmla="*/ 304 w 315"/>
              <a:gd name="T61" fmla="*/ 96 h 265"/>
              <a:gd name="T62" fmla="*/ 162 w 315"/>
              <a:gd name="T63" fmla="*/ 10 h 265"/>
              <a:gd name="T64" fmla="*/ 160 w 315"/>
              <a:gd name="T65" fmla="*/ 10 h 265"/>
              <a:gd name="T66" fmla="*/ 157 w 315"/>
              <a:gd name="T67" fmla="*/ 8 h 265"/>
              <a:gd name="T68" fmla="*/ 154 w 315"/>
              <a:gd name="T69" fmla="*/ 10 h 265"/>
              <a:gd name="T70" fmla="*/ 153 w 315"/>
              <a:gd name="T71" fmla="*/ 10 h 265"/>
              <a:gd name="T72" fmla="*/ 10 w 315"/>
              <a:gd name="T73" fmla="*/ 96 h 265"/>
              <a:gd name="T74" fmla="*/ 162 w 315"/>
              <a:gd name="T75" fmla="*/ 165 h 265"/>
              <a:gd name="T76" fmla="*/ 157 w 315"/>
              <a:gd name="T77" fmla="*/ 164 h 265"/>
              <a:gd name="T78" fmla="*/ 154 w 315"/>
              <a:gd name="T79" fmla="*/ 165 h 265"/>
              <a:gd name="T80" fmla="*/ 16 w 315"/>
              <a:gd name="T81" fmla="*/ 257 h 265"/>
              <a:gd name="T82" fmla="*/ 299 w 315"/>
              <a:gd name="T83" fmla="*/ 257 h 265"/>
              <a:gd name="T84" fmla="*/ 162 w 315"/>
              <a:gd name="T85" fmla="*/ 165 h 265"/>
              <a:gd name="T86" fmla="*/ 50 w 315"/>
              <a:gd name="T87" fmla="*/ 103 h 265"/>
              <a:gd name="T88" fmla="*/ 54 w 315"/>
              <a:gd name="T89" fmla="*/ 99 h 265"/>
              <a:gd name="T90" fmla="*/ 261 w 315"/>
              <a:gd name="T91" fmla="*/ 99 h 265"/>
              <a:gd name="T92" fmla="*/ 265 w 315"/>
              <a:gd name="T93" fmla="*/ 103 h 265"/>
              <a:gd name="T94" fmla="*/ 261 w 315"/>
              <a:gd name="T95" fmla="*/ 108 h 265"/>
              <a:gd name="T96" fmla="*/ 54 w 315"/>
              <a:gd name="T97" fmla="*/ 108 h 265"/>
              <a:gd name="T98" fmla="*/ 50 w 315"/>
              <a:gd name="T99" fmla="*/ 103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15" h="265">
                <a:moveTo>
                  <a:pt x="313" y="92"/>
                </a:moveTo>
                <a:cubicBezTo>
                  <a:pt x="314" y="93"/>
                  <a:pt x="315" y="94"/>
                  <a:pt x="315" y="95"/>
                </a:cubicBezTo>
                <a:cubicBezTo>
                  <a:pt x="315" y="252"/>
                  <a:pt x="315" y="252"/>
                  <a:pt x="315" y="252"/>
                </a:cubicBezTo>
                <a:cubicBezTo>
                  <a:pt x="315" y="255"/>
                  <a:pt x="313" y="258"/>
                  <a:pt x="311" y="261"/>
                </a:cubicBezTo>
                <a:cubicBezTo>
                  <a:pt x="308" y="264"/>
                  <a:pt x="305" y="265"/>
                  <a:pt x="302" y="265"/>
                </a:cubicBezTo>
                <a:cubicBezTo>
                  <a:pt x="13" y="265"/>
                  <a:pt x="13" y="265"/>
                  <a:pt x="13" y="265"/>
                </a:cubicBezTo>
                <a:cubicBezTo>
                  <a:pt x="10" y="265"/>
                  <a:pt x="7" y="264"/>
                  <a:pt x="4" y="261"/>
                </a:cubicBezTo>
                <a:cubicBezTo>
                  <a:pt x="1" y="258"/>
                  <a:pt x="0" y="255"/>
                  <a:pt x="0" y="252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4"/>
                  <a:pt x="1" y="93"/>
                  <a:pt x="2" y="92"/>
                </a:cubicBezTo>
                <a:cubicBezTo>
                  <a:pt x="149" y="4"/>
                  <a:pt x="149" y="4"/>
                  <a:pt x="149" y="4"/>
                </a:cubicBezTo>
                <a:cubicBezTo>
                  <a:pt x="151" y="1"/>
                  <a:pt x="154" y="0"/>
                  <a:pt x="157" y="0"/>
                </a:cubicBezTo>
                <a:cubicBezTo>
                  <a:pt x="161" y="0"/>
                  <a:pt x="164" y="1"/>
                  <a:pt x="166" y="4"/>
                </a:cubicBezTo>
                <a:lnTo>
                  <a:pt x="313" y="92"/>
                </a:lnTo>
                <a:close/>
                <a:moveTo>
                  <a:pt x="10" y="96"/>
                </a:moveTo>
                <a:cubicBezTo>
                  <a:pt x="114" y="158"/>
                  <a:pt x="114" y="158"/>
                  <a:pt x="114" y="158"/>
                </a:cubicBezTo>
                <a:cubicBezTo>
                  <a:pt x="116" y="159"/>
                  <a:pt x="117" y="161"/>
                  <a:pt x="115" y="164"/>
                </a:cubicBezTo>
                <a:cubicBezTo>
                  <a:pt x="115" y="165"/>
                  <a:pt x="114" y="166"/>
                  <a:pt x="112" y="166"/>
                </a:cubicBezTo>
                <a:cubicBezTo>
                  <a:pt x="111" y="166"/>
                  <a:pt x="110" y="165"/>
                  <a:pt x="110" y="165"/>
                </a:cubicBezTo>
                <a:cubicBezTo>
                  <a:pt x="8" y="105"/>
                  <a:pt x="8" y="105"/>
                  <a:pt x="8" y="105"/>
                </a:cubicBezTo>
                <a:cubicBezTo>
                  <a:pt x="8" y="252"/>
                  <a:pt x="8" y="252"/>
                  <a:pt x="8" y="252"/>
                </a:cubicBezTo>
                <a:cubicBezTo>
                  <a:pt x="149" y="158"/>
                  <a:pt x="149" y="158"/>
                  <a:pt x="149" y="158"/>
                </a:cubicBezTo>
                <a:cubicBezTo>
                  <a:pt x="151" y="157"/>
                  <a:pt x="154" y="156"/>
                  <a:pt x="157" y="156"/>
                </a:cubicBezTo>
                <a:cubicBezTo>
                  <a:pt x="161" y="156"/>
                  <a:pt x="164" y="157"/>
                  <a:pt x="166" y="158"/>
                </a:cubicBezTo>
                <a:cubicBezTo>
                  <a:pt x="306" y="252"/>
                  <a:pt x="306" y="252"/>
                  <a:pt x="306" y="252"/>
                </a:cubicBezTo>
                <a:cubicBezTo>
                  <a:pt x="306" y="105"/>
                  <a:pt x="306" y="105"/>
                  <a:pt x="306" y="105"/>
                </a:cubicBezTo>
                <a:cubicBezTo>
                  <a:pt x="205" y="165"/>
                  <a:pt x="205" y="165"/>
                  <a:pt x="205" y="165"/>
                </a:cubicBezTo>
                <a:cubicBezTo>
                  <a:pt x="204" y="165"/>
                  <a:pt x="204" y="166"/>
                  <a:pt x="203" y="166"/>
                </a:cubicBezTo>
                <a:cubicBezTo>
                  <a:pt x="201" y="166"/>
                  <a:pt x="200" y="165"/>
                  <a:pt x="199" y="164"/>
                </a:cubicBezTo>
                <a:cubicBezTo>
                  <a:pt x="198" y="161"/>
                  <a:pt x="198" y="159"/>
                  <a:pt x="201" y="158"/>
                </a:cubicBezTo>
                <a:cubicBezTo>
                  <a:pt x="304" y="96"/>
                  <a:pt x="304" y="96"/>
                  <a:pt x="304" y="96"/>
                </a:cubicBezTo>
                <a:cubicBezTo>
                  <a:pt x="162" y="10"/>
                  <a:pt x="162" y="10"/>
                  <a:pt x="162" y="10"/>
                </a:cubicBezTo>
                <a:cubicBezTo>
                  <a:pt x="161" y="10"/>
                  <a:pt x="161" y="10"/>
                  <a:pt x="160" y="10"/>
                </a:cubicBezTo>
                <a:cubicBezTo>
                  <a:pt x="160" y="9"/>
                  <a:pt x="159" y="8"/>
                  <a:pt x="157" y="8"/>
                </a:cubicBezTo>
                <a:cubicBezTo>
                  <a:pt x="156" y="8"/>
                  <a:pt x="155" y="9"/>
                  <a:pt x="154" y="10"/>
                </a:cubicBezTo>
                <a:cubicBezTo>
                  <a:pt x="154" y="10"/>
                  <a:pt x="154" y="10"/>
                  <a:pt x="153" y="10"/>
                </a:cubicBezTo>
                <a:lnTo>
                  <a:pt x="10" y="96"/>
                </a:lnTo>
                <a:close/>
                <a:moveTo>
                  <a:pt x="162" y="165"/>
                </a:moveTo>
                <a:cubicBezTo>
                  <a:pt x="160" y="164"/>
                  <a:pt x="159" y="164"/>
                  <a:pt x="157" y="164"/>
                </a:cubicBezTo>
                <a:cubicBezTo>
                  <a:pt x="156" y="164"/>
                  <a:pt x="154" y="164"/>
                  <a:pt x="154" y="165"/>
                </a:cubicBezTo>
                <a:cubicBezTo>
                  <a:pt x="16" y="257"/>
                  <a:pt x="16" y="257"/>
                  <a:pt x="16" y="257"/>
                </a:cubicBezTo>
                <a:cubicBezTo>
                  <a:pt x="299" y="257"/>
                  <a:pt x="299" y="257"/>
                  <a:pt x="299" y="257"/>
                </a:cubicBezTo>
                <a:lnTo>
                  <a:pt x="162" y="165"/>
                </a:lnTo>
                <a:close/>
                <a:moveTo>
                  <a:pt x="50" y="103"/>
                </a:moveTo>
                <a:cubicBezTo>
                  <a:pt x="50" y="101"/>
                  <a:pt x="51" y="99"/>
                  <a:pt x="54" y="99"/>
                </a:cubicBezTo>
                <a:cubicBezTo>
                  <a:pt x="261" y="99"/>
                  <a:pt x="261" y="99"/>
                  <a:pt x="261" y="99"/>
                </a:cubicBezTo>
                <a:cubicBezTo>
                  <a:pt x="264" y="99"/>
                  <a:pt x="265" y="101"/>
                  <a:pt x="265" y="103"/>
                </a:cubicBezTo>
                <a:cubicBezTo>
                  <a:pt x="265" y="106"/>
                  <a:pt x="264" y="108"/>
                  <a:pt x="261" y="108"/>
                </a:cubicBezTo>
                <a:cubicBezTo>
                  <a:pt x="54" y="108"/>
                  <a:pt x="54" y="108"/>
                  <a:pt x="54" y="108"/>
                </a:cubicBezTo>
                <a:cubicBezTo>
                  <a:pt x="51" y="108"/>
                  <a:pt x="50" y="106"/>
                  <a:pt x="50" y="10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solidFill>
                <a:schemeClr val="bg2"/>
              </a:solidFill>
            </a:endParaRPr>
          </a:p>
        </p:txBody>
      </p:sp>
      <p:sp>
        <p:nvSpPr>
          <p:cNvPr id="20" name="Content Placeholder 11">
            <a:extLst>
              <a:ext uri="{FF2B5EF4-FFF2-40B4-BE49-F238E27FC236}">
                <a16:creationId xmlns:a16="http://schemas.microsoft.com/office/drawing/2014/main" id="{84D78BEA-EACB-4904-96CD-9E81EB48A6A4}"/>
              </a:ext>
            </a:extLst>
          </p:cNvPr>
          <p:cNvSpPr txBox="1">
            <a:spLocks/>
          </p:cNvSpPr>
          <p:nvPr/>
        </p:nvSpPr>
        <p:spPr>
          <a:xfrm>
            <a:off x="1063959" y="1778755"/>
            <a:ext cx="10064083" cy="911452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400" dirty="0">
                <a:solidFill>
                  <a:schemeClr val="bg2"/>
                </a:solidFill>
              </a:rPr>
              <a:t>Suitable for all categories business and personal presentation, eaque ipsa quae ab illo inventore veritatis et quasi architecto </a:t>
            </a:r>
            <a:r>
              <a:rPr lang="en-US" sz="1400" dirty="0">
                <a:solidFill>
                  <a:schemeClr val="bg2"/>
                </a:solidFill>
              </a:rPr>
              <a:t> </a:t>
            </a:r>
            <a:r>
              <a:rPr lang="id-ID" sz="1400" dirty="0">
                <a:solidFill>
                  <a:schemeClr val="bg2"/>
                </a:solidFill>
              </a:rPr>
              <a:t>beatae vitae dicta sunt explicabo </a:t>
            </a:r>
            <a:r>
              <a:rPr lang="en-US" sz="1400" dirty="0">
                <a:solidFill>
                  <a:schemeClr val="bg2"/>
                </a:solidFill>
              </a:rPr>
              <a:t>farmers ensure that we will bring the best.</a:t>
            </a:r>
            <a:endParaRPr lang="id-ID" sz="1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3512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5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25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25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75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" grpId="0"/>
      <p:bldP spid="7" grpId="0" animBg="1"/>
      <p:bldP spid="10" grpId="0"/>
      <p:bldP spid="11" grpId="0"/>
      <p:bldP spid="14" grpId="0" animBg="1"/>
      <p:bldP spid="8" grpId="0"/>
      <p:bldP spid="9" grpId="0"/>
      <p:bldP spid="15" grpId="0" animBg="1"/>
      <p:bldP spid="12" grpId="0"/>
      <p:bldP spid="13" grpId="0"/>
      <p:bldP spid="16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18BBFD0-BF07-42D2-A656-C1F9B9932640}"/>
              </a:ext>
            </a:extLst>
          </p:cNvPr>
          <p:cNvSpPr/>
          <p:nvPr/>
        </p:nvSpPr>
        <p:spPr>
          <a:xfrm flipH="1">
            <a:off x="0" y="0"/>
            <a:ext cx="5348686" cy="6858000"/>
          </a:xfrm>
          <a:custGeom>
            <a:avLst/>
            <a:gdLst>
              <a:gd name="connsiteX0" fmla="*/ 5362761 w 5362761"/>
              <a:gd name="connsiteY0" fmla="*/ 0 h 6888003"/>
              <a:gd name="connsiteX1" fmla="*/ 5362761 w 5362761"/>
              <a:gd name="connsiteY1" fmla="*/ 6888003 h 6888003"/>
              <a:gd name="connsiteX2" fmla="*/ 308040 w 5362761"/>
              <a:gd name="connsiteY2" fmla="*/ 6888003 h 6888003"/>
              <a:gd name="connsiteX3" fmla="*/ 267288 w 5362761"/>
              <a:gd name="connsiteY3" fmla="*/ 6790859 h 6888003"/>
              <a:gd name="connsiteX4" fmla="*/ 1966730 w 5362761"/>
              <a:gd name="connsiteY4" fmla="*/ 1960700 h 688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761" h="6888003">
                <a:moveTo>
                  <a:pt x="5362761" y="0"/>
                </a:moveTo>
                <a:lnTo>
                  <a:pt x="5362761" y="6888003"/>
                </a:lnTo>
                <a:lnTo>
                  <a:pt x="308040" y="6888003"/>
                </a:lnTo>
                <a:lnTo>
                  <a:pt x="267288" y="6790859"/>
                </a:lnTo>
                <a:cubicBezTo>
                  <a:pt x="-426681" y="5012077"/>
                  <a:pt x="262330" y="2944735"/>
                  <a:pt x="1966730" y="19607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A74296-4B5F-4BDD-9D10-F2756985F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87725"/>
            <a:ext cx="5383213" cy="1420813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2"/>
                </a:solidFill>
              </a:rPr>
              <a:t>Table Of</a:t>
            </a:r>
            <a:br>
              <a:rPr lang="en-US" sz="4800" dirty="0">
                <a:solidFill>
                  <a:schemeClr val="bg2"/>
                </a:solidFill>
              </a:rPr>
            </a:br>
            <a:r>
              <a:rPr lang="en-US" sz="4800" dirty="0">
                <a:solidFill>
                  <a:schemeClr val="bg2"/>
                </a:solidFill>
              </a:rPr>
              <a:t>Content</a:t>
            </a:r>
            <a:endParaRPr lang="en-ID" sz="4800" dirty="0">
              <a:solidFill>
                <a:schemeClr val="bg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35B4DF-B4AF-45B0-A22C-7AEBE4BF69A6}"/>
              </a:ext>
            </a:extLst>
          </p:cNvPr>
          <p:cNvSpPr/>
          <p:nvPr/>
        </p:nvSpPr>
        <p:spPr>
          <a:xfrm>
            <a:off x="6599594" y="5404970"/>
            <a:ext cx="5141243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one.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842C8B-277E-48ED-8CCE-2BC0559D176C}"/>
              </a:ext>
            </a:extLst>
          </p:cNvPr>
          <p:cNvSpPr txBox="1"/>
          <p:nvPr/>
        </p:nvSpPr>
        <p:spPr>
          <a:xfrm>
            <a:off x="6599594" y="5107418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0FCD06-575F-46A5-8195-B566FCAA8C97}"/>
              </a:ext>
            </a:extLst>
          </p:cNvPr>
          <p:cNvSpPr/>
          <p:nvPr/>
        </p:nvSpPr>
        <p:spPr>
          <a:xfrm>
            <a:off x="6598571" y="1380676"/>
            <a:ext cx="5151319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one.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D16AE4-1862-4634-8CCF-09133FAC0569}"/>
              </a:ext>
            </a:extLst>
          </p:cNvPr>
          <p:cNvSpPr txBox="1"/>
          <p:nvPr/>
        </p:nvSpPr>
        <p:spPr>
          <a:xfrm>
            <a:off x="6598571" y="1086593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D9ACDE-50C4-43FB-A7DE-489DAE81A91F}"/>
              </a:ext>
            </a:extLst>
          </p:cNvPr>
          <p:cNvSpPr/>
          <p:nvPr/>
        </p:nvSpPr>
        <p:spPr>
          <a:xfrm>
            <a:off x="6599594" y="2383164"/>
            <a:ext cx="5151319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one.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104BCE-02E9-430E-83D1-8B29D7078E94}"/>
              </a:ext>
            </a:extLst>
          </p:cNvPr>
          <p:cNvSpPr txBox="1"/>
          <p:nvPr/>
        </p:nvSpPr>
        <p:spPr>
          <a:xfrm>
            <a:off x="6599594" y="2090392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0931D7-D433-4265-B32F-36C7468BA310}"/>
              </a:ext>
            </a:extLst>
          </p:cNvPr>
          <p:cNvSpPr/>
          <p:nvPr/>
        </p:nvSpPr>
        <p:spPr>
          <a:xfrm>
            <a:off x="6599594" y="3390432"/>
            <a:ext cx="5151318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one.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E072FE-C5C1-40CE-891B-456431288545}"/>
              </a:ext>
            </a:extLst>
          </p:cNvPr>
          <p:cNvSpPr txBox="1"/>
          <p:nvPr/>
        </p:nvSpPr>
        <p:spPr>
          <a:xfrm>
            <a:off x="6599594" y="3092880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880490-A6C1-45C3-A5DB-C67FAD58EBA8}"/>
              </a:ext>
            </a:extLst>
          </p:cNvPr>
          <p:cNvSpPr/>
          <p:nvPr/>
        </p:nvSpPr>
        <p:spPr>
          <a:xfrm>
            <a:off x="6599594" y="4397700"/>
            <a:ext cx="5141243" cy="3810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one.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5AC7E3-BD6B-4732-BAAF-80403B6A9249}"/>
              </a:ext>
            </a:extLst>
          </p:cNvPr>
          <p:cNvSpPr txBox="1"/>
          <p:nvPr/>
        </p:nvSpPr>
        <p:spPr>
          <a:xfrm>
            <a:off x="6599594" y="4100148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AD49547-314E-48CF-BFAA-685708921BEF}"/>
              </a:ext>
            </a:extLst>
          </p:cNvPr>
          <p:cNvSpPr/>
          <p:nvPr/>
        </p:nvSpPr>
        <p:spPr>
          <a:xfrm>
            <a:off x="5875725" y="3118159"/>
            <a:ext cx="631183" cy="6280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6" name="Freeform 189">
            <a:extLst>
              <a:ext uri="{FF2B5EF4-FFF2-40B4-BE49-F238E27FC236}">
                <a16:creationId xmlns:a16="http://schemas.microsoft.com/office/drawing/2014/main" id="{D24EB1CA-4309-4757-9C9B-3FC4DAE2B67F}"/>
              </a:ext>
            </a:extLst>
          </p:cNvPr>
          <p:cNvSpPr>
            <a:spLocks noEditPoints="1"/>
          </p:cNvSpPr>
          <p:nvPr/>
        </p:nvSpPr>
        <p:spPr bwMode="auto">
          <a:xfrm>
            <a:off x="6015358" y="3286744"/>
            <a:ext cx="351917" cy="290890"/>
          </a:xfrm>
          <a:custGeom>
            <a:avLst/>
            <a:gdLst>
              <a:gd name="T0" fmla="*/ 70 w 73"/>
              <a:gd name="T1" fmla="*/ 29 h 58"/>
              <a:gd name="T2" fmla="*/ 65 w 73"/>
              <a:gd name="T3" fmla="*/ 20 h 58"/>
              <a:gd name="T4" fmla="*/ 57 w 73"/>
              <a:gd name="T5" fmla="*/ 20 h 58"/>
              <a:gd name="T6" fmla="*/ 53 w 73"/>
              <a:gd name="T7" fmla="*/ 20 h 58"/>
              <a:gd name="T8" fmla="*/ 52 w 73"/>
              <a:gd name="T9" fmla="*/ 13 h 58"/>
              <a:gd name="T10" fmla="*/ 45 w 73"/>
              <a:gd name="T11" fmla="*/ 0 h 58"/>
              <a:gd name="T12" fmla="*/ 35 w 73"/>
              <a:gd name="T13" fmla="*/ 12 h 58"/>
              <a:gd name="T14" fmla="*/ 26 w 73"/>
              <a:gd name="T15" fmla="*/ 23 h 58"/>
              <a:gd name="T16" fmla="*/ 22 w 73"/>
              <a:gd name="T17" fmla="*/ 22 h 58"/>
              <a:gd name="T18" fmla="*/ 22 w 73"/>
              <a:gd name="T19" fmla="*/ 22 h 58"/>
              <a:gd name="T20" fmla="*/ 21 w 73"/>
              <a:gd name="T21" fmla="*/ 21 h 58"/>
              <a:gd name="T22" fmla="*/ 6 w 73"/>
              <a:gd name="T23" fmla="*/ 22 h 58"/>
              <a:gd name="T24" fmla="*/ 7 w 73"/>
              <a:gd name="T25" fmla="*/ 57 h 58"/>
              <a:gd name="T26" fmla="*/ 21 w 73"/>
              <a:gd name="T27" fmla="*/ 58 h 58"/>
              <a:gd name="T28" fmla="*/ 22 w 73"/>
              <a:gd name="T29" fmla="*/ 57 h 58"/>
              <a:gd name="T30" fmla="*/ 22 w 73"/>
              <a:gd name="T31" fmla="*/ 57 h 58"/>
              <a:gd name="T32" fmla="*/ 32 w 73"/>
              <a:gd name="T33" fmla="*/ 54 h 58"/>
              <a:gd name="T34" fmla="*/ 41 w 73"/>
              <a:gd name="T35" fmla="*/ 56 h 58"/>
              <a:gd name="T36" fmla="*/ 64 w 73"/>
              <a:gd name="T37" fmla="*/ 56 h 58"/>
              <a:gd name="T38" fmla="*/ 66 w 73"/>
              <a:gd name="T39" fmla="*/ 56 h 58"/>
              <a:gd name="T40" fmla="*/ 69 w 73"/>
              <a:gd name="T41" fmla="*/ 47 h 58"/>
              <a:gd name="T42" fmla="*/ 71 w 73"/>
              <a:gd name="T43" fmla="*/ 39 h 58"/>
              <a:gd name="T44" fmla="*/ 70 w 73"/>
              <a:gd name="T45" fmla="*/ 34 h 58"/>
              <a:gd name="T46" fmla="*/ 53 w 73"/>
              <a:gd name="T47" fmla="*/ 37 h 58"/>
              <a:gd name="T48" fmla="*/ 53 w 73"/>
              <a:gd name="T49" fmla="*/ 31 h 58"/>
              <a:gd name="T50" fmla="*/ 65 w 73"/>
              <a:gd name="T51" fmla="*/ 31 h 58"/>
              <a:gd name="T52" fmla="*/ 66 w 73"/>
              <a:gd name="T53" fmla="*/ 31 h 58"/>
              <a:gd name="T54" fmla="*/ 70 w 73"/>
              <a:gd name="T55" fmla="*/ 34 h 58"/>
              <a:gd name="T56" fmla="*/ 57 w 73"/>
              <a:gd name="T57" fmla="*/ 23 h 58"/>
              <a:gd name="T58" fmla="*/ 65 w 73"/>
              <a:gd name="T59" fmla="*/ 23 h 58"/>
              <a:gd name="T60" fmla="*/ 65 w 73"/>
              <a:gd name="T61" fmla="*/ 28 h 58"/>
              <a:gd name="T62" fmla="*/ 53 w 73"/>
              <a:gd name="T63" fmla="*/ 28 h 58"/>
              <a:gd name="T64" fmla="*/ 53 w 73"/>
              <a:gd name="T65" fmla="*/ 23 h 58"/>
              <a:gd name="T66" fmla="*/ 8 w 73"/>
              <a:gd name="T67" fmla="*/ 55 h 58"/>
              <a:gd name="T68" fmla="*/ 8 w 73"/>
              <a:gd name="T69" fmla="*/ 24 h 58"/>
              <a:gd name="T70" fmla="*/ 14 w 73"/>
              <a:gd name="T71" fmla="*/ 40 h 58"/>
              <a:gd name="T72" fmla="*/ 8 w 73"/>
              <a:gd name="T73" fmla="*/ 55 h 58"/>
              <a:gd name="T74" fmla="*/ 21 w 73"/>
              <a:gd name="T75" fmla="*/ 54 h 58"/>
              <a:gd name="T76" fmla="*/ 21 w 73"/>
              <a:gd name="T77" fmla="*/ 54 h 58"/>
              <a:gd name="T78" fmla="*/ 39 w 73"/>
              <a:gd name="T79" fmla="*/ 53 h 58"/>
              <a:gd name="T80" fmla="*/ 19 w 73"/>
              <a:gd name="T81" fmla="*/ 51 h 58"/>
              <a:gd name="T82" fmla="*/ 17 w 73"/>
              <a:gd name="T83" fmla="*/ 40 h 58"/>
              <a:gd name="T84" fmla="*/ 19 w 73"/>
              <a:gd name="T85" fmla="*/ 28 h 58"/>
              <a:gd name="T86" fmla="*/ 31 w 73"/>
              <a:gd name="T87" fmla="*/ 21 h 58"/>
              <a:gd name="T88" fmla="*/ 44 w 73"/>
              <a:gd name="T89" fmla="*/ 4 h 58"/>
              <a:gd name="T90" fmla="*/ 48 w 73"/>
              <a:gd name="T91" fmla="*/ 5 h 58"/>
              <a:gd name="T92" fmla="*/ 46 w 73"/>
              <a:gd name="T93" fmla="*/ 21 h 58"/>
              <a:gd name="T94" fmla="*/ 42 w 73"/>
              <a:gd name="T95" fmla="*/ 33 h 58"/>
              <a:gd name="T96" fmla="*/ 32 w 73"/>
              <a:gd name="T97" fmla="*/ 39 h 58"/>
              <a:gd name="T98" fmla="*/ 45 w 73"/>
              <a:gd name="T99" fmla="*/ 33 h 58"/>
              <a:gd name="T100" fmla="*/ 48 w 73"/>
              <a:gd name="T101" fmla="*/ 23 h 58"/>
              <a:gd name="T102" fmla="*/ 50 w 73"/>
              <a:gd name="T103" fmla="*/ 30 h 58"/>
              <a:gd name="T104" fmla="*/ 50 w 73"/>
              <a:gd name="T105" fmla="*/ 39 h 58"/>
              <a:gd name="T106" fmla="*/ 51 w 73"/>
              <a:gd name="T107" fmla="*/ 46 h 58"/>
              <a:gd name="T108" fmla="*/ 50 w 73"/>
              <a:gd name="T109" fmla="*/ 54 h 58"/>
              <a:gd name="T110" fmla="*/ 64 w 73"/>
              <a:gd name="T111" fmla="*/ 53 h 58"/>
              <a:gd name="T112" fmla="*/ 52 w 73"/>
              <a:gd name="T113" fmla="*/ 50 h 58"/>
              <a:gd name="T114" fmla="*/ 64 w 73"/>
              <a:gd name="T115" fmla="*/ 48 h 58"/>
              <a:gd name="T116" fmla="*/ 64 w 73"/>
              <a:gd name="T117" fmla="*/ 53 h 58"/>
              <a:gd name="T118" fmla="*/ 54 w 73"/>
              <a:gd name="T119" fmla="*/ 45 h 58"/>
              <a:gd name="T120" fmla="*/ 54 w 73"/>
              <a:gd name="T121" fmla="*/ 40 h 58"/>
              <a:gd name="T122" fmla="*/ 69 w 73"/>
              <a:gd name="T123" fmla="*/ 4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3" h="58">
                <a:moveTo>
                  <a:pt x="73" y="34"/>
                </a:moveTo>
                <a:cubicBezTo>
                  <a:pt x="73" y="32"/>
                  <a:pt x="72" y="29"/>
                  <a:pt x="70" y="29"/>
                </a:cubicBezTo>
                <a:cubicBezTo>
                  <a:pt x="70" y="28"/>
                  <a:pt x="70" y="27"/>
                  <a:pt x="70" y="26"/>
                </a:cubicBezTo>
                <a:cubicBezTo>
                  <a:pt x="70" y="23"/>
                  <a:pt x="68" y="20"/>
                  <a:pt x="65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57" y="20"/>
                  <a:pt x="57" y="20"/>
                  <a:pt x="57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3" y="20"/>
                  <a:pt x="53" y="20"/>
                  <a:pt x="53" y="20"/>
                </a:cubicBezTo>
                <a:cubicBezTo>
                  <a:pt x="49" y="20"/>
                  <a:pt x="49" y="20"/>
                  <a:pt x="49" y="20"/>
                </a:cubicBezTo>
                <a:cubicBezTo>
                  <a:pt x="50" y="18"/>
                  <a:pt x="51" y="15"/>
                  <a:pt x="52" y="13"/>
                </a:cubicBezTo>
                <a:cubicBezTo>
                  <a:pt x="53" y="9"/>
                  <a:pt x="52" y="6"/>
                  <a:pt x="51" y="3"/>
                </a:cubicBezTo>
                <a:cubicBezTo>
                  <a:pt x="50" y="1"/>
                  <a:pt x="48" y="0"/>
                  <a:pt x="45" y="0"/>
                </a:cubicBezTo>
                <a:cubicBezTo>
                  <a:pt x="43" y="0"/>
                  <a:pt x="42" y="1"/>
                  <a:pt x="41" y="4"/>
                </a:cubicBezTo>
                <a:cubicBezTo>
                  <a:pt x="40" y="8"/>
                  <a:pt x="38" y="10"/>
                  <a:pt x="35" y="12"/>
                </a:cubicBezTo>
                <a:cubicBezTo>
                  <a:pt x="33" y="14"/>
                  <a:pt x="31" y="17"/>
                  <a:pt x="29" y="19"/>
                </a:cubicBezTo>
                <a:cubicBezTo>
                  <a:pt x="28" y="21"/>
                  <a:pt x="27" y="22"/>
                  <a:pt x="26" y="23"/>
                </a:cubicBezTo>
                <a:cubicBezTo>
                  <a:pt x="25" y="23"/>
                  <a:pt x="25" y="24"/>
                  <a:pt x="24" y="24"/>
                </a:cubicBezTo>
                <a:cubicBezTo>
                  <a:pt x="23" y="23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1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6" y="22"/>
                </a:cubicBezTo>
                <a:cubicBezTo>
                  <a:pt x="6" y="22"/>
                  <a:pt x="0" y="26"/>
                  <a:pt x="0" y="40"/>
                </a:cubicBezTo>
                <a:cubicBezTo>
                  <a:pt x="0" y="54"/>
                  <a:pt x="6" y="57"/>
                  <a:pt x="7" y="57"/>
                </a:cubicBezTo>
                <a:cubicBezTo>
                  <a:pt x="7" y="57"/>
                  <a:pt x="7" y="58"/>
                  <a:pt x="7" y="58"/>
                </a:cubicBezTo>
                <a:cubicBezTo>
                  <a:pt x="21" y="58"/>
                  <a:pt x="21" y="58"/>
                  <a:pt x="21" y="58"/>
                </a:cubicBezTo>
                <a:cubicBezTo>
                  <a:pt x="21" y="57"/>
                  <a:pt x="21" y="57"/>
                  <a:pt x="21" y="58"/>
                </a:cubicBezTo>
                <a:cubicBezTo>
                  <a:pt x="22" y="58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3" y="57"/>
                  <a:pt x="24" y="56"/>
                  <a:pt x="25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3" y="54"/>
                  <a:pt x="35" y="55"/>
                  <a:pt x="38" y="55"/>
                </a:cubicBezTo>
                <a:cubicBezTo>
                  <a:pt x="39" y="56"/>
                  <a:pt x="40" y="56"/>
                  <a:pt x="41" y="56"/>
                </a:cubicBezTo>
                <a:cubicBezTo>
                  <a:pt x="43" y="57"/>
                  <a:pt x="45" y="57"/>
                  <a:pt x="48" y="57"/>
                </a:cubicBezTo>
                <a:cubicBezTo>
                  <a:pt x="55" y="57"/>
                  <a:pt x="64" y="56"/>
                  <a:pt x="64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5" y="56"/>
                  <a:pt x="66" y="56"/>
                  <a:pt x="66" y="56"/>
                </a:cubicBezTo>
                <a:cubicBezTo>
                  <a:pt x="68" y="55"/>
                  <a:pt x="70" y="53"/>
                  <a:pt x="70" y="50"/>
                </a:cubicBezTo>
                <a:cubicBezTo>
                  <a:pt x="70" y="49"/>
                  <a:pt x="69" y="48"/>
                  <a:pt x="69" y="47"/>
                </a:cubicBezTo>
                <a:cubicBezTo>
                  <a:pt x="71" y="46"/>
                  <a:pt x="72" y="44"/>
                  <a:pt x="72" y="42"/>
                </a:cubicBezTo>
                <a:cubicBezTo>
                  <a:pt x="72" y="41"/>
                  <a:pt x="72" y="40"/>
                  <a:pt x="71" y="39"/>
                </a:cubicBezTo>
                <a:cubicBezTo>
                  <a:pt x="72" y="38"/>
                  <a:pt x="73" y="36"/>
                  <a:pt x="73" y="34"/>
                </a:cubicBezTo>
                <a:close/>
                <a:moveTo>
                  <a:pt x="70" y="34"/>
                </a:moveTo>
                <a:cubicBezTo>
                  <a:pt x="70" y="35"/>
                  <a:pt x="69" y="37"/>
                  <a:pt x="68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2" y="37"/>
                  <a:pt x="51" y="35"/>
                  <a:pt x="51" y="34"/>
                </a:cubicBezTo>
                <a:cubicBezTo>
                  <a:pt x="51" y="33"/>
                  <a:pt x="52" y="31"/>
                  <a:pt x="53" y="31"/>
                </a:cubicBezTo>
                <a:cubicBezTo>
                  <a:pt x="55" y="31"/>
                  <a:pt x="55" y="31"/>
                  <a:pt x="55" y="31"/>
                </a:cubicBezTo>
                <a:cubicBezTo>
                  <a:pt x="65" y="31"/>
                  <a:pt x="65" y="31"/>
                  <a:pt x="65" y="31"/>
                </a:cubicBezTo>
                <a:cubicBezTo>
                  <a:pt x="65" y="31"/>
                  <a:pt x="66" y="31"/>
                  <a:pt x="66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8" y="31"/>
                  <a:pt x="68" y="31"/>
                  <a:pt x="68" y="31"/>
                </a:cubicBezTo>
                <a:cubicBezTo>
                  <a:pt x="69" y="31"/>
                  <a:pt x="70" y="33"/>
                  <a:pt x="70" y="34"/>
                </a:cubicBezTo>
                <a:close/>
                <a:moveTo>
                  <a:pt x="56" y="23"/>
                </a:moveTo>
                <a:cubicBezTo>
                  <a:pt x="57" y="23"/>
                  <a:pt x="57" y="23"/>
                  <a:pt x="57" y="23"/>
                </a:cubicBezTo>
                <a:cubicBezTo>
                  <a:pt x="62" y="23"/>
                  <a:pt x="62" y="23"/>
                  <a:pt x="62" y="23"/>
                </a:cubicBezTo>
                <a:cubicBezTo>
                  <a:pt x="65" y="23"/>
                  <a:pt x="65" y="23"/>
                  <a:pt x="65" y="23"/>
                </a:cubicBezTo>
                <a:cubicBezTo>
                  <a:pt x="66" y="23"/>
                  <a:pt x="67" y="24"/>
                  <a:pt x="67" y="26"/>
                </a:cubicBezTo>
                <a:cubicBezTo>
                  <a:pt x="67" y="27"/>
                  <a:pt x="66" y="28"/>
                  <a:pt x="65" y="28"/>
                </a:cubicBezTo>
                <a:cubicBezTo>
                  <a:pt x="55" y="28"/>
                  <a:pt x="55" y="28"/>
                  <a:pt x="55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2" y="28"/>
                  <a:pt x="51" y="27"/>
                  <a:pt x="51" y="26"/>
                </a:cubicBezTo>
                <a:cubicBezTo>
                  <a:pt x="51" y="24"/>
                  <a:pt x="52" y="23"/>
                  <a:pt x="53" y="23"/>
                </a:cubicBezTo>
                <a:lnTo>
                  <a:pt x="56" y="23"/>
                </a:lnTo>
                <a:close/>
                <a:moveTo>
                  <a:pt x="8" y="55"/>
                </a:moveTo>
                <a:cubicBezTo>
                  <a:pt x="7" y="54"/>
                  <a:pt x="3" y="50"/>
                  <a:pt x="3" y="40"/>
                </a:cubicBezTo>
                <a:cubicBezTo>
                  <a:pt x="3" y="29"/>
                  <a:pt x="7" y="25"/>
                  <a:pt x="8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6" y="27"/>
                  <a:pt x="14" y="32"/>
                  <a:pt x="14" y="40"/>
                </a:cubicBezTo>
                <a:cubicBezTo>
                  <a:pt x="14" y="47"/>
                  <a:pt x="16" y="52"/>
                  <a:pt x="18" y="55"/>
                </a:cubicBezTo>
                <a:lnTo>
                  <a:pt x="8" y="55"/>
                </a:lnTo>
                <a:close/>
                <a:moveTo>
                  <a:pt x="21" y="54"/>
                </a:move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lose/>
                <a:moveTo>
                  <a:pt x="42" y="54"/>
                </a:moveTo>
                <a:cubicBezTo>
                  <a:pt x="41" y="53"/>
                  <a:pt x="40" y="53"/>
                  <a:pt x="39" y="53"/>
                </a:cubicBezTo>
                <a:cubicBezTo>
                  <a:pt x="36" y="52"/>
                  <a:pt x="34" y="51"/>
                  <a:pt x="32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8" y="49"/>
                  <a:pt x="17" y="45"/>
                  <a:pt x="17" y="40"/>
                </a:cubicBezTo>
                <a:cubicBezTo>
                  <a:pt x="17" y="34"/>
                  <a:pt x="18" y="30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20" y="28"/>
                  <a:pt x="25" y="28"/>
                  <a:pt x="28" y="25"/>
                </a:cubicBezTo>
                <a:cubicBezTo>
                  <a:pt x="29" y="24"/>
                  <a:pt x="30" y="23"/>
                  <a:pt x="31" y="21"/>
                </a:cubicBezTo>
                <a:cubicBezTo>
                  <a:pt x="33" y="19"/>
                  <a:pt x="35" y="16"/>
                  <a:pt x="37" y="15"/>
                </a:cubicBezTo>
                <a:cubicBezTo>
                  <a:pt x="41" y="12"/>
                  <a:pt x="43" y="9"/>
                  <a:pt x="44" y="4"/>
                </a:cubicBezTo>
                <a:cubicBezTo>
                  <a:pt x="44" y="3"/>
                  <a:pt x="45" y="3"/>
                  <a:pt x="45" y="3"/>
                </a:cubicBezTo>
                <a:cubicBezTo>
                  <a:pt x="47" y="3"/>
                  <a:pt x="48" y="4"/>
                  <a:pt x="48" y="5"/>
                </a:cubicBezTo>
                <a:cubicBezTo>
                  <a:pt x="49" y="7"/>
                  <a:pt x="49" y="9"/>
                  <a:pt x="49" y="12"/>
                </a:cubicBezTo>
                <a:cubicBezTo>
                  <a:pt x="48" y="15"/>
                  <a:pt x="46" y="21"/>
                  <a:pt x="46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5" y="22"/>
                  <a:pt x="43" y="28"/>
                  <a:pt x="42" y="33"/>
                </a:cubicBezTo>
                <a:cubicBezTo>
                  <a:pt x="42" y="38"/>
                  <a:pt x="34" y="38"/>
                  <a:pt x="34" y="38"/>
                </a:cubicBezTo>
                <a:cubicBezTo>
                  <a:pt x="33" y="38"/>
                  <a:pt x="32" y="39"/>
                  <a:pt x="32" y="39"/>
                </a:cubicBezTo>
                <a:cubicBezTo>
                  <a:pt x="32" y="40"/>
                  <a:pt x="33" y="41"/>
                  <a:pt x="34" y="41"/>
                </a:cubicBezTo>
                <a:cubicBezTo>
                  <a:pt x="34" y="41"/>
                  <a:pt x="44" y="41"/>
                  <a:pt x="45" y="33"/>
                </a:cubicBezTo>
                <a:cubicBezTo>
                  <a:pt x="46" y="29"/>
                  <a:pt x="47" y="25"/>
                  <a:pt x="48" y="23"/>
                </a:cubicBezTo>
                <a:cubicBezTo>
                  <a:pt x="48" y="23"/>
                  <a:pt x="48" y="23"/>
                  <a:pt x="48" y="23"/>
                </a:cubicBezTo>
                <a:cubicBezTo>
                  <a:pt x="48" y="24"/>
                  <a:pt x="48" y="25"/>
                  <a:pt x="48" y="26"/>
                </a:cubicBezTo>
                <a:cubicBezTo>
                  <a:pt x="48" y="27"/>
                  <a:pt x="48" y="29"/>
                  <a:pt x="50" y="30"/>
                </a:cubicBezTo>
                <a:cubicBezTo>
                  <a:pt x="48" y="31"/>
                  <a:pt x="48" y="32"/>
                  <a:pt x="48" y="34"/>
                </a:cubicBezTo>
                <a:cubicBezTo>
                  <a:pt x="48" y="36"/>
                  <a:pt x="49" y="38"/>
                  <a:pt x="50" y="39"/>
                </a:cubicBezTo>
                <a:cubicBezTo>
                  <a:pt x="49" y="40"/>
                  <a:pt x="49" y="41"/>
                  <a:pt x="49" y="42"/>
                </a:cubicBezTo>
                <a:cubicBezTo>
                  <a:pt x="49" y="44"/>
                  <a:pt x="50" y="45"/>
                  <a:pt x="51" y="46"/>
                </a:cubicBezTo>
                <a:cubicBezTo>
                  <a:pt x="50" y="47"/>
                  <a:pt x="49" y="49"/>
                  <a:pt x="49" y="50"/>
                </a:cubicBezTo>
                <a:cubicBezTo>
                  <a:pt x="49" y="52"/>
                  <a:pt x="49" y="53"/>
                  <a:pt x="50" y="54"/>
                </a:cubicBezTo>
                <a:cubicBezTo>
                  <a:pt x="47" y="54"/>
                  <a:pt x="44" y="54"/>
                  <a:pt x="42" y="54"/>
                </a:cubicBezTo>
                <a:close/>
                <a:moveTo>
                  <a:pt x="64" y="53"/>
                </a:moveTo>
                <a:cubicBezTo>
                  <a:pt x="54" y="53"/>
                  <a:pt x="54" y="53"/>
                  <a:pt x="54" y="53"/>
                </a:cubicBezTo>
                <a:cubicBezTo>
                  <a:pt x="53" y="53"/>
                  <a:pt x="52" y="52"/>
                  <a:pt x="52" y="50"/>
                </a:cubicBezTo>
                <a:cubicBezTo>
                  <a:pt x="52" y="49"/>
                  <a:pt x="53" y="48"/>
                  <a:pt x="5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5" y="48"/>
                  <a:pt x="67" y="49"/>
                  <a:pt x="67" y="50"/>
                </a:cubicBezTo>
                <a:cubicBezTo>
                  <a:pt x="67" y="52"/>
                  <a:pt x="65" y="53"/>
                  <a:pt x="64" y="53"/>
                </a:cubicBezTo>
                <a:close/>
                <a:moveTo>
                  <a:pt x="66" y="45"/>
                </a:moveTo>
                <a:cubicBezTo>
                  <a:pt x="54" y="45"/>
                  <a:pt x="54" y="45"/>
                  <a:pt x="54" y="45"/>
                </a:cubicBezTo>
                <a:cubicBezTo>
                  <a:pt x="53" y="45"/>
                  <a:pt x="52" y="44"/>
                  <a:pt x="52" y="42"/>
                </a:cubicBezTo>
                <a:cubicBezTo>
                  <a:pt x="52" y="41"/>
                  <a:pt x="53" y="40"/>
                  <a:pt x="54" y="40"/>
                </a:cubicBezTo>
                <a:cubicBezTo>
                  <a:pt x="66" y="40"/>
                  <a:pt x="66" y="40"/>
                  <a:pt x="66" y="40"/>
                </a:cubicBezTo>
                <a:cubicBezTo>
                  <a:pt x="68" y="40"/>
                  <a:pt x="69" y="41"/>
                  <a:pt x="69" y="42"/>
                </a:cubicBezTo>
                <a:cubicBezTo>
                  <a:pt x="69" y="44"/>
                  <a:pt x="68" y="45"/>
                  <a:pt x="66" y="4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77C9F2-1196-48DD-AD99-14B171CC7648}"/>
              </a:ext>
            </a:extLst>
          </p:cNvPr>
          <p:cNvSpPr/>
          <p:nvPr/>
        </p:nvSpPr>
        <p:spPr>
          <a:xfrm>
            <a:off x="5875725" y="4125427"/>
            <a:ext cx="631183" cy="6280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8" name="Freeform 34">
            <a:extLst>
              <a:ext uri="{FF2B5EF4-FFF2-40B4-BE49-F238E27FC236}">
                <a16:creationId xmlns:a16="http://schemas.microsoft.com/office/drawing/2014/main" id="{EB507FF7-C425-41F0-AE75-50F042376551}"/>
              </a:ext>
            </a:extLst>
          </p:cNvPr>
          <p:cNvSpPr>
            <a:spLocks noEditPoints="1"/>
          </p:cNvSpPr>
          <p:nvPr/>
        </p:nvSpPr>
        <p:spPr bwMode="auto">
          <a:xfrm>
            <a:off x="6041067" y="4310051"/>
            <a:ext cx="300499" cy="258812"/>
          </a:xfrm>
          <a:custGeom>
            <a:avLst/>
            <a:gdLst>
              <a:gd name="T0" fmla="*/ 73 w 73"/>
              <a:gd name="T1" fmla="*/ 20 h 61"/>
              <a:gd name="T2" fmla="*/ 67 w 73"/>
              <a:gd name="T3" fmla="*/ 6 h 61"/>
              <a:gd name="T4" fmla="*/ 53 w 73"/>
              <a:gd name="T5" fmla="*/ 0 h 61"/>
              <a:gd name="T6" fmla="*/ 39 w 73"/>
              <a:gd name="T7" fmla="*/ 6 h 61"/>
              <a:gd name="T8" fmla="*/ 36 w 73"/>
              <a:gd name="T9" fmla="*/ 9 h 61"/>
              <a:gd name="T10" fmla="*/ 33 w 73"/>
              <a:gd name="T11" fmla="*/ 6 h 61"/>
              <a:gd name="T12" fmla="*/ 19 w 73"/>
              <a:gd name="T13" fmla="*/ 0 h 61"/>
              <a:gd name="T14" fmla="*/ 5 w 73"/>
              <a:gd name="T15" fmla="*/ 6 h 61"/>
              <a:gd name="T16" fmla="*/ 0 w 73"/>
              <a:gd name="T17" fmla="*/ 20 h 61"/>
              <a:gd name="T18" fmla="*/ 5 w 73"/>
              <a:gd name="T19" fmla="*/ 33 h 61"/>
              <a:gd name="T20" fmla="*/ 5 w 73"/>
              <a:gd name="T21" fmla="*/ 34 h 61"/>
              <a:gd name="T22" fmla="*/ 30 w 73"/>
              <a:gd name="T23" fmla="*/ 58 h 61"/>
              <a:gd name="T24" fmla="*/ 36 w 73"/>
              <a:gd name="T25" fmla="*/ 61 h 61"/>
              <a:gd name="T26" fmla="*/ 42 w 73"/>
              <a:gd name="T27" fmla="*/ 58 h 61"/>
              <a:gd name="T28" fmla="*/ 67 w 73"/>
              <a:gd name="T29" fmla="*/ 34 h 61"/>
              <a:gd name="T30" fmla="*/ 67 w 73"/>
              <a:gd name="T31" fmla="*/ 33 h 61"/>
              <a:gd name="T32" fmla="*/ 73 w 73"/>
              <a:gd name="T33" fmla="*/ 20 h 61"/>
              <a:gd name="T34" fmla="*/ 40 w 73"/>
              <a:gd name="T35" fmla="*/ 56 h 61"/>
              <a:gd name="T36" fmla="*/ 32 w 73"/>
              <a:gd name="T37" fmla="*/ 56 h 61"/>
              <a:gd name="T38" fmla="*/ 7 w 73"/>
              <a:gd name="T39" fmla="*/ 31 h 61"/>
              <a:gd name="T40" fmla="*/ 7 w 73"/>
              <a:gd name="T41" fmla="*/ 31 h 61"/>
              <a:gd name="T42" fmla="*/ 3 w 73"/>
              <a:gd name="T43" fmla="*/ 20 h 61"/>
              <a:gd name="T44" fmla="*/ 7 w 73"/>
              <a:gd name="T45" fmla="*/ 8 h 61"/>
              <a:gd name="T46" fmla="*/ 19 w 73"/>
              <a:gd name="T47" fmla="*/ 3 h 61"/>
              <a:gd name="T48" fmla="*/ 31 w 73"/>
              <a:gd name="T49" fmla="*/ 8 h 61"/>
              <a:gd name="T50" fmla="*/ 35 w 73"/>
              <a:gd name="T51" fmla="*/ 12 h 61"/>
              <a:gd name="T52" fmla="*/ 37 w 73"/>
              <a:gd name="T53" fmla="*/ 12 h 61"/>
              <a:gd name="T54" fmla="*/ 41 w 73"/>
              <a:gd name="T55" fmla="*/ 8 h 61"/>
              <a:gd name="T56" fmla="*/ 53 w 73"/>
              <a:gd name="T57" fmla="*/ 3 h 61"/>
              <a:gd name="T58" fmla="*/ 65 w 73"/>
              <a:gd name="T59" fmla="*/ 8 h 61"/>
              <a:gd name="T60" fmla="*/ 70 w 73"/>
              <a:gd name="T61" fmla="*/ 20 h 61"/>
              <a:gd name="T62" fmla="*/ 65 w 73"/>
              <a:gd name="T63" fmla="*/ 31 h 61"/>
              <a:gd name="T64" fmla="*/ 65 w 73"/>
              <a:gd name="T65" fmla="*/ 31 h 61"/>
              <a:gd name="T66" fmla="*/ 40 w 73"/>
              <a:gd name="T67" fmla="*/ 56 h 61"/>
              <a:gd name="T68" fmla="*/ 25 w 73"/>
              <a:gd name="T69" fmla="*/ 41 h 61"/>
              <a:gd name="T70" fmla="*/ 25 w 73"/>
              <a:gd name="T71" fmla="*/ 42 h 61"/>
              <a:gd name="T72" fmla="*/ 25 w 73"/>
              <a:gd name="T73" fmla="*/ 42 h 61"/>
              <a:gd name="T74" fmla="*/ 24 w 73"/>
              <a:gd name="T75" fmla="*/ 42 h 61"/>
              <a:gd name="T76" fmla="*/ 9 w 73"/>
              <a:gd name="T77" fmla="*/ 27 h 61"/>
              <a:gd name="T78" fmla="*/ 9 w 73"/>
              <a:gd name="T79" fmla="*/ 10 h 61"/>
              <a:gd name="T80" fmla="*/ 11 w 73"/>
              <a:gd name="T81" fmla="*/ 10 h 61"/>
              <a:gd name="T82" fmla="*/ 11 w 73"/>
              <a:gd name="T83" fmla="*/ 11 h 61"/>
              <a:gd name="T84" fmla="*/ 11 w 73"/>
              <a:gd name="T85" fmla="*/ 26 h 61"/>
              <a:gd name="T86" fmla="*/ 25 w 73"/>
              <a:gd name="T87" fmla="*/ 41 h 61"/>
              <a:gd name="T88" fmla="*/ 32 w 73"/>
              <a:gd name="T89" fmla="*/ 47 h 61"/>
              <a:gd name="T90" fmla="*/ 32 w 73"/>
              <a:gd name="T91" fmla="*/ 48 h 61"/>
              <a:gd name="T92" fmla="*/ 31 w 73"/>
              <a:gd name="T93" fmla="*/ 49 h 61"/>
              <a:gd name="T94" fmla="*/ 30 w 73"/>
              <a:gd name="T95" fmla="*/ 48 h 61"/>
              <a:gd name="T96" fmla="*/ 28 w 73"/>
              <a:gd name="T97" fmla="*/ 46 h 61"/>
              <a:gd name="T98" fmla="*/ 28 w 73"/>
              <a:gd name="T99" fmla="*/ 44 h 61"/>
              <a:gd name="T100" fmla="*/ 29 w 73"/>
              <a:gd name="T101" fmla="*/ 44 h 61"/>
              <a:gd name="T102" fmla="*/ 32 w 73"/>
              <a:gd name="T103" fmla="*/ 47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3" h="61">
                <a:moveTo>
                  <a:pt x="73" y="20"/>
                </a:moveTo>
                <a:cubicBezTo>
                  <a:pt x="73" y="14"/>
                  <a:pt x="71" y="9"/>
                  <a:pt x="67" y="6"/>
                </a:cubicBezTo>
                <a:cubicBezTo>
                  <a:pt x="63" y="2"/>
                  <a:pt x="58" y="0"/>
                  <a:pt x="53" y="0"/>
                </a:cubicBezTo>
                <a:cubicBezTo>
                  <a:pt x="48" y="0"/>
                  <a:pt x="43" y="2"/>
                  <a:pt x="39" y="6"/>
                </a:cubicBezTo>
                <a:cubicBezTo>
                  <a:pt x="36" y="9"/>
                  <a:pt x="36" y="9"/>
                  <a:pt x="36" y="9"/>
                </a:cubicBezTo>
                <a:cubicBezTo>
                  <a:pt x="33" y="6"/>
                  <a:pt x="33" y="6"/>
                  <a:pt x="33" y="6"/>
                </a:cubicBezTo>
                <a:cubicBezTo>
                  <a:pt x="29" y="2"/>
                  <a:pt x="24" y="0"/>
                  <a:pt x="19" y="0"/>
                </a:cubicBezTo>
                <a:cubicBezTo>
                  <a:pt x="14" y="0"/>
                  <a:pt x="9" y="2"/>
                  <a:pt x="5" y="6"/>
                </a:cubicBezTo>
                <a:cubicBezTo>
                  <a:pt x="2" y="9"/>
                  <a:pt x="0" y="14"/>
                  <a:pt x="0" y="20"/>
                </a:cubicBezTo>
                <a:cubicBezTo>
                  <a:pt x="0" y="25"/>
                  <a:pt x="2" y="30"/>
                  <a:pt x="5" y="33"/>
                </a:cubicBezTo>
                <a:cubicBezTo>
                  <a:pt x="5" y="33"/>
                  <a:pt x="5" y="34"/>
                  <a:pt x="5" y="34"/>
                </a:cubicBezTo>
                <a:cubicBezTo>
                  <a:pt x="30" y="58"/>
                  <a:pt x="30" y="58"/>
                  <a:pt x="30" y="58"/>
                </a:cubicBezTo>
                <a:cubicBezTo>
                  <a:pt x="32" y="60"/>
                  <a:pt x="34" y="61"/>
                  <a:pt x="36" y="61"/>
                </a:cubicBezTo>
                <a:cubicBezTo>
                  <a:pt x="38" y="61"/>
                  <a:pt x="41" y="60"/>
                  <a:pt x="42" y="58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4"/>
                  <a:pt x="67" y="33"/>
                  <a:pt x="67" y="33"/>
                </a:cubicBezTo>
                <a:cubicBezTo>
                  <a:pt x="71" y="30"/>
                  <a:pt x="73" y="25"/>
                  <a:pt x="73" y="20"/>
                </a:cubicBezTo>
                <a:close/>
                <a:moveTo>
                  <a:pt x="40" y="56"/>
                </a:moveTo>
                <a:cubicBezTo>
                  <a:pt x="38" y="58"/>
                  <a:pt x="34" y="58"/>
                  <a:pt x="32" y="56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7" y="31"/>
                  <a:pt x="7" y="31"/>
                </a:cubicBezTo>
                <a:cubicBezTo>
                  <a:pt x="4" y="28"/>
                  <a:pt x="3" y="24"/>
                  <a:pt x="3" y="20"/>
                </a:cubicBezTo>
                <a:cubicBezTo>
                  <a:pt x="3" y="15"/>
                  <a:pt x="4" y="11"/>
                  <a:pt x="7" y="8"/>
                </a:cubicBezTo>
                <a:cubicBezTo>
                  <a:pt x="11" y="5"/>
                  <a:pt x="15" y="3"/>
                  <a:pt x="19" y="3"/>
                </a:cubicBezTo>
                <a:cubicBezTo>
                  <a:pt x="24" y="3"/>
                  <a:pt x="28" y="5"/>
                  <a:pt x="31" y="8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3"/>
                  <a:pt x="37" y="13"/>
                  <a:pt x="37" y="12"/>
                </a:cubicBezTo>
                <a:cubicBezTo>
                  <a:pt x="41" y="8"/>
                  <a:pt x="41" y="8"/>
                  <a:pt x="41" y="8"/>
                </a:cubicBezTo>
                <a:cubicBezTo>
                  <a:pt x="44" y="5"/>
                  <a:pt x="49" y="3"/>
                  <a:pt x="53" y="3"/>
                </a:cubicBezTo>
                <a:cubicBezTo>
                  <a:pt x="57" y="3"/>
                  <a:pt x="62" y="5"/>
                  <a:pt x="65" y="8"/>
                </a:cubicBezTo>
                <a:cubicBezTo>
                  <a:pt x="68" y="11"/>
                  <a:pt x="70" y="15"/>
                  <a:pt x="70" y="20"/>
                </a:cubicBezTo>
                <a:cubicBezTo>
                  <a:pt x="70" y="24"/>
                  <a:pt x="68" y="28"/>
                  <a:pt x="65" y="31"/>
                </a:cubicBezTo>
                <a:cubicBezTo>
                  <a:pt x="65" y="31"/>
                  <a:pt x="65" y="31"/>
                  <a:pt x="65" y="31"/>
                </a:cubicBezTo>
                <a:lnTo>
                  <a:pt x="40" y="56"/>
                </a:lnTo>
                <a:close/>
                <a:moveTo>
                  <a:pt x="25" y="41"/>
                </a:moveTo>
                <a:cubicBezTo>
                  <a:pt x="26" y="41"/>
                  <a:pt x="26" y="42"/>
                  <a:pt x="25" y="42"/>
                </a:cubicBezTo>
                <a:cubicBezTo>
                  <a:pt x="25" y="42"/>
                  <a:pt x="25" y="42"/>
                  <a:pt x="25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9" y="27"/>
                  <a:pt x="9" y="27"/>
                  <a:pt x="9" y="27"/>
                </a:cubicBezTo>
                <a:cubicBezTo>
                  <a:pt x="5" y="23"/>
                  <a:pt x="5" y="15"/>
                  <a:pt x="9" y="10"/>
                </a:cubicBezTo>
                <a:cubicBezTo>
                  <a:pt x="10" y="9"/>
                  <a:pt x="10" y="9"/>
                  <a:pt x="11" y="10"/>
                </a:cubicBezTo>
                <a:cubicBezTo>
                  <a:pt x="11" y="10"/>
                  <a:pt x="11" y="11"/>
                  <a:pt x="11" y="11"/>
                </a:cubicBezTo>
                <a:cubicBezTo>
                  <a:pt x="7" y="15"/>
                  <a:pt x="7" y="22"/>
                  <a:pt x="11" y="26"/>
                </a:cubicBezTo>
                <a:lnTo>
                  <a:pt x="25" y="41"/>
                </a:lnTo>
                <a:close/>
                <a:moveTo>
                  <a:pt x="32" y="47"/>
                </a:moveTo>
                <a:cubicBezTo>
                  <a:pt x="32" y="47"/>
                  <a:pt x="32" y="48"/>
                  <a:pt x="32" y="48"/>
                </a:cubicBezTo>
                <a:cubicBezTo>
                  <a:pt x="31" y="48"/>
                  <a:pt x="31" y="49"/>
                  <a:pt x="31" y="49"/>
                </a:cubicBezTo>
                <a:cubicBezTo>
                  <a:pt x="31" y="49"/>
                  <a:pt x="30" y="48"/>
                  <a:pt x="30" y="48"/>
                </a:cubicBezTo>
                <a:cubicBezTo>
                  <a:pt x="28" y="46"/>
                  <a:pt x="28" y="46"/>
                  <a:pt x="28" y="46"/>
                </a:cubicBezTo>
                <a:cubicBezTo>
                  <a:pt x="27" y="46"/>
                  <a:pt x="27" y="45"/>
                  <a:pt x="28" y="44"/>
                </a:cubicBezTo>
                <a:cubicBezTo>
                  <a:pt x="28" y="44"/>
                  <a:pt x="29" y="44"/>
                  <a:pt x="29" y="44"/>
                </a:cubicBezTo>
                <a:lnTo>
                  <a:pt x="32" y="4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4EE5BC2-0A53-40B1-8A04-66BC3820D52F}"/>
              </a:ext>
            </a:extLst>
          </p:cNvPr>
          <p:cNvSpPr/>
          <p:nvPr/>
        </p:nvSpPr>
        <p:spPr>
          <a:xfrm>
            <a:off x="5875725" y="5132697"/>
            <a:ext cx="631183" cy="6280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0" name="Freeform 166">
            <a:extLst>
              <a:ext uri="{FF2B5EF4-FFF2-40B4-BE49-F238E27FC236}">
                <a16:creationId xmlns:a16="http://schemas.microsoft.com/office/drawing/2014/main" id="{E3739AFB-631A-4FB1-B657-11B035F0AEB3}"/>
              </a:ext>
            </a:extLst>
          </p:cNvPr>
          <p:cNvSpPr>
            <a:spLocks noEditPoints="1"/>
          </p:cNvSpPr>
          <p:nvPr/>
        </p:nvSpPr>
        <p:spPr bwMode="auto">
          <a:xfrm>
            <a:off x="6007498" y="5294816"/>
            <a:ext cx="367636" cy="303822"/>
          </a:xfrm>
          <a:custGeom>
            <a:avLst/>
            <a:gdLst>
              <a:gd name="T0" fmla="*/ 30 w 76"/>
              <a:gd name="T1" fmla="*/ 41 h 47"/>
              <a:gd name="T2" fmla="*/ 6 w 76"/>
              <a:gd name="T3" fmla="*/ 32 h 47"/>
              <a:gd name="T4" fmla="*/ 10 w 76"/>
              <a:gd name="T5" fmla="*/ 26 h 47"/>
              <a:gd name="T6" fmla="*/ 8 w 76"/>
              <a:gd name="T7" fmla="*/ 32 h 47"/>
              <a:gd name="T8" fmla="*/ 30 w 76"/>
              <a:gd name="T9" fmla="*/ 39 h 47"/>
              <a:gd name="T10" fmla="*/ 12 w 76"/>
              <a:gd name="T11" fmla="*/ 26 h 47"/>
              <a:gd name="T12" fmla="*/ 15 w 76"/>
              <a:gd name="T13" fmla="*/ 26 h 47"/>
              <a:gd name="T14" fmla="*/ 15 w 76"/>
              <a:gd name="T15" fmla="*/ 24 h 47"/>
              <a:gd name="T16" fmla="*/ 11 w 76"/>
              <a:gd name="T17" fmla="*/ 25 h 47"/>
              <a:gd name="T18" fmla="*/ 65 w 76"/>
              <a:gd name="T19" fmla="*/ 26 h 47"/>
              <a:gd name="T20" fmla="*/ 62 w 76"/>
              <a:gd name="T21" fmla="*/ 24 h 47"/>
              <a:gd name="T22" fmla="*/ 44 w 76"/>
              <a:gd name="T23" fmla="*/ 17 h 47"/>
              <a:gd name="T24" fmla="*/ 46 w 76"/>
              <a:gd name="T25" fmla="*/ 19 h 47"/>
              <a:gd name="T26" fmla="*/ 60 w 76"/>
              <a:gd name="T27" fmla="*/ 24 h 47"/>
              <a:gd name="T28" fmla="*/ 57 w 76"/>
              <a:gd name="T29" fmla="*/ 31 h 47"/>
              <a:gd name="T30" fmla="*/ 59 w 76"/>
              <a:gd name="T31" fmla="*/ 31 h 47"/>
              <a:gd name="T32" fmla="*/ 65 w 76"/>
              <a:gd name="T33" fmla="*/ 28 h 47"/>
              <a:gd name="T34" fmla="*/ 70 w 76"/>
              <a:gd name="T35" fmla="*/ 33 h 47"/>
              <a:gd name="T36" fmla="*/ 65 w 76"/>
              <a:gd name="T37" fmla="*/ 26 h 47"/>
              <a:gd name="T38" fmla="*/ 66 w 76"/>
              <a:gd name="T39" fmla="*/ 42 h 47"/>
              <a:gd name="T40" fmla="*/ 15 w 76"/>
              <a:gd name="T41" fmla="*/ 47 h 47"/>
              <a:gd name="T42" fmla="*/ 15 w 76"/>
              <a:gd name="T43" fmla="*/ 17 h 47"/>
              <a:gd name="T44" fmla="*/ 25 w 76"/>
              <a:gd name="T45" fmla="*/ 11 h 47"/>
              <a:gd name="T46" fmla="*/ 48 w 76"/>
              <a:gd name="T47" fmla="*/ 10 h 47"/>
              <a:gd name="T48" fmla="*/ 66 w 76"/>
              <a:gd name="T49" fmla="*/ 22 h 47"/>
              <a:gd name="T50" fmla="*/ 73 w 76"/>
              <a:gd name="T51" fmla="*/ 32 h 47"/>
              <a:gd name="T52" fmla="*/ 64 w 76"/>
              <a:gd name="T53" fmla="*/ 23 h 47"/>
              <a:gd name="T54" fmla="*/ 47 w 76"/>
              <a:gd name="T55" fmla="*/ 13 h 47"/>
              <a:gd name="T56" fmla="*/ 45 w 76"/>
              <a:gd name="T57" fmla="*/ 12 h 47"/>
              <a:gd name="T58" fmla="*/ 27 w 76"/>
              <a:gd name="T59" fmla="*/ 12 h 47"/>
              <a:gd name="T60" fmla="*/ 19 w 76"/>
              <a:gd name="T61" fmla="*/ 20 h 47"/>
              <a:gd name="T62" fmla="*/ 15 w 76"/>
              <a:gd name="T63" fmla="*/ 20 h 47"/>
              <a:gd name="T64" fmla="*/ 15 w 76"/>
              <a:gd name="T65" fmla="*/ 44 h 47"/>
              <a:gd name="T66" fmla="*/ 64 w 76"/>
              <a:gd name="T67" fmla="*/ 40 h 47"/>
              <a:gd name="T68" fmla="*/ 73 w 76"/>
              <a:gd name="T69" fmla="*/ 32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47">
                <a:moveTo>
                  <a:pt x="31" y="40"/>
                </a:moveTo>
                <a:cubicBezTo>
                  <a:pt x="31" y="41"/>
                  <a:pt x="30" y="41"/>
                  <a:pt x="30" y="41"/>
                </a:cubicBezTo>
                <a:cubicBezTo>
                  <a:pt x="15" y="41"/>
                  <a:pt x="15" y="41"/>
                  <a:pt x="15" y="41"/>
                </a:cubicBezTo>
                <a:cubicBezTo>
                  <a:pt x="10" y="41"/>
                  <a:pt x="6" y="37"/>
                  <a:pt x="6" y="32"/>
                </a:cubicBezTo>
                <a:cubicBezTo>
                  <a:pt x="6" y="30"/>
                  <a:pt x="7" y="28"/>
                  <a:pt x="9" y="26"/>
                </a:cubicBezTo>
                <a:cubicBezTo>
                  <a:pt x="9" y="26"/>
                  <a:pt x="10" y="26"/>
                  <a:pt x="10" y="26"/>
                </a:cubicBezTo>
                <a:cubicBezTo>
                  <a:pt x="10" y="26"/>
                  <a:pt x="10" y="27"/>
                  <a:pt x="10" y="27"/>
                </a:cubicBezTo>
                <a:cubicBezTo>
                  <a:pt x="9" y="29"/>
                  <a:pt x="8" y="31"/>
                  <a:pt x="8" y="32"/>
                </a:cubicBezTo>
                <a:cubicBezTo>
                  <a:pt x="8" y="36"/>
                  <a:pt x="11" y="39"/>
                  <a:pt x="15" y="39"/>
                </a:cubicBezTo>
                <a:cubicBezTo>
                  <a:pt x="30" y="39"/>
                  <a:pt x="30" y="39"/>
                  <a:pt x="30" y="39"/>
                </a:cubicBezTo>
                <a:cubicBezTo>
                  <a:pt x="30" y="39"/>
                  <a:pt x="31" y="40"/>
                  <a:pt x="31" y="40"/>
                </a:cubicBezTo>
                <a:close/>
                <a:moveTo>
                  <a:pt x="12" y="26"/>
                </a:moveTo>
                <a:cubicBezTo>
                  <a:pt x="12" y="26"/>
                  <a:pt x="13" y="26"/>
                  <a:pt x="13" y="26"/>
                </a:cubicBezTo>
                <a:cubicBezTo>
                  <a:pt x="13" y="26"/>
                  <a:pt x="14" y="26"/>
                  <a:pt x="15" y="26"/>
                </a:cubicBezTo>
                <a:cubicBezTo>
                  <a:pt x="15" y="26"/>
                  <a:pt x="16" y="25"/>
                  <a:pt x="16" y="25"/>
                </a:cubicBezTo>
                <a:cubicBezTo>
                  <a:pt x="16" y="24"/>
                  <a:pt x="15" y="24"/>
                  <a:pt x="15" y="24"/>
                </a:cubicBezTo>
                <a:cubicBezTo>
                  <a:pt x="14" y="24"/>
                  <a:pt x="13" y="24"/>
                  <a:pt x="12" y="24"/>
                </a:cubicBezTo>
                <a:cubicBezTo>
                  <a:pt x="12" y="24"/>
                  <a:pt x="11" y="25"/>
                  <a:pt x="11" y="25"/>
                </a:cubicBezTo>
                <a:cubicBezTo>
                  <a:pt x="12" y="26"/>
                  <a:pt x="12" y="26"/>
                  <a:pt x="12" y="26"/>
                </a:cubicBezTo>
                <a:close/>
                <a:moveTo>
                  <a:pt x="65" y="26"/>
                </a:moveTo>
                <a:cubicBezTo>
                  <a:pt x="61" y="26"/>
                  <a:pt x="61" y="26"/>
                  <a:pt x="61" y="26"/>
                </a:cubicBezTo>
                <a:cubicBezTo>
                  <a:pt x="62" y="26"/>
                  <a:pt x="62" y="25"/>
                  <a:pt x="62" y="24"/>
                </a:cubicBezTo>
                <a:cubicBezTo>
                  <a:pt x="62" y="18"/>
                  <a:pt x="57" y="14"/>
                  <a:pt x="52" y="14"/>
                </a:cubicBezTo>
                <a:cubicBezTo>
                  <a:pt x="49" y="14"/>
                  <a:pt x="46" y="15"/>
                  <a:pt x="44" y="17"/>
                </a:cubicBezTo>
                <a:cubicBezTo>
                  <a:pt x="44" y="18"/>
                  <a:pt x="44" y="18"/>
                  <a:pt x="44" y="19"/>
                </a:cubicBezTo>
                <a:cubicBezTo>
                  <a:pt x="45" y="19"/>
                  <a:pt x="45" y="19"/>
                  <a:pt x="46" y="19"/>
                </a:cubicBezTo>
                <a:cubicBezTo>
                  <a:pt x="47" y="17"/>
                  <a:pt x="49" y="16"/>
                  <a:pt x="52" y="16"/>
                </a:cubicBezTo>
                <a:cubicBezTo>
                  <a:pt x="56" y="16"/>
                  <a:pt x="60" y="20"/>
                  <a:pt x="60" y="24"/>
                </a:cubicBezTo>
                <a:cubicBezTo>
                  <a:pt x="60" y="26"/>
                  <a:pt x="59" y="28"/>
                  <a:pt x="57" y="30"/>
                </a:cubicBezTo>
                <a:cubicBezTo>
                  <a:pt x="57" y="30"/>
                  <a:pt x="57" y="31"/>
                  <a:pt x="57" y="31"/>
                </a:cubicBezTo>
                <a:cubicBezTo>
                  <a:pt x="57" y="32"/>
                  <a:pt x="58" y="32"/>
                  <a:pt x="58" y="32"/>
                </a:cubicBezTo>
                <a:cubicBezTo>
                  <a:pt x="58" y="32"/>
                  <a:pt x="58" y="32"/>
                  <a:pt x="59" y="31"/>
                </a:cubicBezTo>
                <a:cubicBezTo>
                  <a:pt x="59" y="30"/>
                  <a:pt x="60" y="29"/>
                  <a:pt x="61" y="28"/>
                </a:cubicBezTo>
                <a:cubicBezTo>
                  <a:pt x="65" y="28"/>
                  <a:pt x="65" y="28"/>
                  <a:pt x="65" y="28"/>
                </a:cubicBezTo>
                <a:cubicBezTo>
                  <a:pt x="67" y="28"/>
                  <a:pt x="69" y="30"/>
                  <a:pt x="69" y="32"/>
                </a:cubicBezTo>
                <a:cubicBezTo>
                  <a:pt x="69" y="33"/>
                  <a:pt x="69" y="33"/>
                  <a:pt x="70" y="33"/>
                </a:cubicBezTo>
                <a:cubicBezTo>
                  <a:pt x="70" y="33"/>
                  <a:pt x="71" y="33"/>
                  <a:pt x="71" y="32"/>
                </a:cubicBezTo>
                <a:cubicBezTo>
                  <a:pt x="71" y="29"/>
                  <a:pt x="68" y="26"/>
                  <a:pt x="65" y="26"/>
                </a:cubicBezTo>
                <a:close/>
                <a:moveTo>
                  <a:pt x="76" y="32"/>
                </a:moveTo>
                <a:cubicBezTo>
                  <a:pt x="76" y="37"/>
                  <a:pt x="72" y="41"/>
                  <a:pt x="66" y="42"/>
                </a:cubicBezTo>
                <a:cubicBezTo>
                  <a:pt x="64" y="45"/>
                  <a:pt x="61" y="47"/>
                  <a:pt x="57" y="47"/>
                </a:cubicBezTo>
                <a:cubicBezTo>
                  <a:pt x="15" y="47"/>
                  <a:pt x="15" y="47"/>
                  <a:pt x="15" y="47"/>
                </a:cubicBezTo>
                <a:cubicBezTo>
                  <a:pt x="7" y="47"/>
                  <a:pt x="0" y="41"/>
                  <a:pt x="0" y="32"/>
                </a:cubicBezTo>
                <a:cubicBezTo>
                  <a:pt x="0" y="24"/>
                  <a:pt x="7" y="17"/>
                  <a:pt x="15" y="17"/>
                </a:cubicBezTo>
                <a:cubicBezTo>
                  <a:pt x="16" y="17"/>
                  <a:pt x="16" y="17"/>
                  <a:pt x="17" y="17"/>
                </a:cubicBezTo>
                <a:cubicBezTo>
                  <a:pt x="19" y="14"/>
                  <a:pt x="21" y="12"/>
                  <a:pt x="25" y="11"/>
                </a:cubicBezTo>
                <a:cubicBezTo>
                  <a:pt x="25" y="5"/>
                  <a:pt x="30" y="0"/>
                  <a:pt x="36" y="0"/>
                </a:cubicBezTo>
                <a:cubicBezTo>
                  <a:pt x="42" y="0"/>
                  <a:pt x="46" y="4"/>
                  <a:pt x="48" y="10"/>
                </a:cubicBezTo>
                <a:cubicBezTo>
                  <a:pt x="49" y="9"/>
                  <a:pt x="51" y="9"/>
                  <a:pt x="52" y="9"/>
                </a:cubicBezTo>
                <a:cubicBezTo>
                  <a:pt x="60" y="9"/>
                  <a:pt x="66" y="14"/>
                  <a:pt x="66" y="22"/>
                </a:cubicBezTo>
                <a:cubicBezTo>
                  <a:pt x="72" y="22"/>
                  <a:pt x="76" y="27"/>
                  <a:pt x="76" y="32"/>
                </a:cubicBezTo>
                <a:close/>
                <a:moveTo>
                  <a:pt x="73" y="32"/>
                </a:moveTo>
                <a:cubicBezTo>
                  <a:pt x="73" y="28"/>
                  <a:pt x="69" y="24"/>
                  <a:pt x="65" y="24"/>
                </a:cubicBezTo>
                <a:cubicBezTo>
                  <a:pt x="64" y="24"/>
                  <a:pt x="64" y="24"/>
                  <a:pt x="64" y="23"/>
                </a:cubicBezTo>
                <a:cubicBezTo>
                  <a:pt x="63" y="17"/>
                  <a:pt x="58" y="12"/>
                  <a:pt x="52" y="12"/>
                </a:cubicBezTo>
                <a:cubicBezTo>
                  <a:pt x="50" y="12"/>
                  <a:pt x="49" y="12"/>
                  <a:pt x="47" y="13"/>
                </a:cubicBezTo>
                <a:cubicBezTo>
                  <a:pt x="47" y="13"/>
                  <a:pt x="46" y="13"/>
                  <a:pt x="46" y="13"/>
                </a:cubicBezTo>
                <a:cubicBezTo>
                  <a:pt x="45" y="13"/>
                  <a:pt x="45" y="12"/>
                  <a:pt x="45" y="12"/>
                </a:cubicBezTo>
                <a:cubicBezTo>
                  <a:pt x="45" y="7"/>
                  <a:pt x="41" y="3"/>
                  <a:pt x="36" y="3"/>
                </a:cubicBezTo>
                <a:cubicBezTo>
                  <a:pt x="31" y="3"/>
                  <a:pt x="27" y="7"/>
                  <a:pt x="27" y="12"/>
                </a:cubicBezTo>
                <a:cubicBezTo>
                  <a:pt x="27" y="13"/>
                  <a:pt x="27" y="14"/>
                  <a:pt x="26" y="14"/>
                </a:cubicBezTo>
                <a:cubicBezTo>
                  <a:pt x="23" y="15"/>
                  <a:pt x="21" y="17"/>
                  <a:pt x="19" y="20"/>
                </a:cubicBezTo>
                <a:cubicBezTo>
                  <a:pt x="19" y="20"/>
                  <a:pt x="18" y="21"/>
                  <a:pt x="18" y="21"/>
                </a:cubicBezTo>
                <a:cubicBezTo>
                  <a:pt x="17" y="20"/>
                  <a:pt x="16" y="20"/>
                  <a:pt x="15" y="20"/>
                </a:cubicBezTo>
                <a:cubicBezTo>
                  <a:pt x="8" y="20"/>
                  <a:pt x="3" y="26"/>
                  <a:pt x="3" y="32"/>
                </a:cubicBezTo>
                <a:cubicBezTo>
                  <a:pt x="3" y="39"/>
                  <a:pt x="8" y="44"/>
                  <a:pt x="15" y="44"/>
                </a:cubicBezTo>
                <a:cubicBezTo>
                  <a:pt x="57" y="44"/>
                  <a:pt x="57" y="44"/>
                  <a:pt x="57" y="44"/>
                </a:cubicBezTo>
                <a:cubicBezTo>
                  <a:pt x="60" y="44"/>
                  <a:pt x="63" y="43"/>
                  <a:pt x="64" y="40"/>
                </a:cubicBezTo>
                <a:cubicBezTo>
                  <a:pt x="64" y="39"/>
                  <a:pt x="65" y="39"/>
                  <a:pt x="65" y="39"/>
                </a:cubicBezTo>
                <a:cubicBezTo>
                  <a:pt x="69" y="39"/>
                  <a:pt x="73" y="36"/>
                  <a:pt x="73" y="3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AA4F313-30EB-41C2-B6D4-5F231B9BD3B3}"/>
              </a:ext>
            </a:extLst>
          </p:cNvPr>
          <p:cNvSpPr/>
          <p:nvPr/>
        </p:nvSpPr>
        <p:spPr>
          <a:xfrm>
            <a:off x="5875725" y="2113281"/>
            <a:ext cx="631183" cy="6280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2" name="Freeform 206">
            <a:extLst>
              <a:ext uri="{FF2B5EF4-FFF2-40B4-BE49-F238E27FC236}">
                <a16:creationId xmlns:a16="http://schemas.microsoft.com/office/drawing/2014/main" id="{0BAFF806-FB81-4FE0-AB6F-922AA326F738}"/>
              </a:ext>
            </a:extLst>
          </p:cNvPr>
          <p:cNvSpPr>
            <a:spLocks noEditPoints="1"/>
          </p:cNvSpPr>
          <p:nvPr/>
        </p:nvSpPr>
        <p:spPr bwMode="auto">
          <a:xfrm>
            <a:off x="6023207" y="2258035"/>
            <a:ext cx="336219" cy="338553"/>
          </a:xfrm>
          <a:custGeom>
            <a:avLst/>
            <a:gdLst>
              <a:gd name="T0" fmla="*/ 60 w 61"/>
              <a:gd name="T1" fmla="*/ 2 h 59"/>
              <a:gd name="T2" fmla="*/ 53 w 61"/>
              <a:gd name="T3" fmla="*/ 0 h 59"/>
              <a:gd name="T4" fmla="*/ 9 w 61"/>
              <a:gd name="T5" fmla="*/ 19 h 59"/>
              <a:gd name="T6" fmla="*/ 8 w 61"/>
              <a:gd name="T7" fmla="*/ 51 h 59"/>
              <a:gd name="T8" fmla="*/ 3 w 61"/>
              <a:gd name="T9" fmla="*/ 57 h 59"/>
              <a:gd name="T10" fmla="*/ 3 w 61"/>
              <a:gd name="T11" fmla="*/ 58 h 59"/>
              <a:gd name="T12" fmla="*/ 4 w 61"/>
              <a:gd name="T13" fmla="*/ 58 h 59"/>
              <a:gd name="T14" fmla="*/ 4 w 61"/>
              <a:gd name="T15" fmla="*/ 58 h 59"/>
              <a:gd name="T16" fmla="*/ 10 w 61"/>
              <a:gd name="T17" fmla="*/ 53 h 59"/>
              <a:gd name="T18" fmla="*/ 26 w 61"/>
              <a:gd name="T19" fmla="*/ 59 h 59"/>
              <a:gd name="T20" fmla="*/ 42 w 61"/>
              <a:gd name="T21" fmla="*/ 52 h 59"/>
              <a:gd name="T22" fmla="*/ 61 w 61"/>
              <a:gd name="T23" fmla="*/ 8 h 59"/>
              <a:gd name="T24" fmla="*/ 60 w 61"/>
              <a:gd name="T25" fmla="*/ 2 h 59"/>
              <a:gd name="T26" fmla="*/ 11 w 61"/>
              <a:gd name="T27" fmla="*/ 21 h 59"/>
              <a:gd name="T28" fmla="*/ 54 w 61"/>
              <a:gd name="T29" fmla="*/ 3 h 59"/>
              <a:gd name="T30" fmla="*/ 56 w 61"/>
              <a:gd name="T31" fmla="*/ 3 h 59"/>
              <a:gd name="T32" fmla="*/ 56 w 61"/>
              <a:gd name="T33" fmla="*/ 3 h 59"/>
              <a:gd name="T34" fmla="*/ 27 w 61"/>
              <a:gd name="T35" fmla="*/ 32 h 59"/>
              <a:gd name="T36" fmla="*/ 27 w 61"/>
              <a:gd name="T37" fmla="*/ 20 h 59"/>
              <a:gd name="T38" fmla="*/ 26 w 61"/>
              <a:gd name="T39" fmla="*/ 19 h 59"/>
              <a:gd name="T40" fmla="*/ 25 w 61"/>
              <a:gd name="T41" fmla="*/ 20 h 59"/>
              <a:gd name="T42" fmla="*/ 25 w 61"/>
              <a:gd name="T43" fmla="*/ 34 h 59"/>
              <a:gd name="T44" fmla="*/ 10 w 61"/>
              <a:gd name="T45" fmla="*/ 49 h 59"/>
              <a:gd name="T46" fmla="*/ 11 w 61"/>
              <a:gd name="T47" fmla="*/ 21 h 59"/>
              <a:gd name="T48" fmla="*/ 58 w 61"/>
              <a:gd name="T49" fmla="*/ 7 h 59"/>
              <a:gd name="T50" fmla="*/ 40 w 61"/>
              <a:gd name="T51" fmla="*/ 50 h 59"/>
              <a:gd name="T52" fmla="*/ 26 w 61"/>
              <a:gd name="T53" fmla="*/ 56 h 59"/>
              <a:gd name="T54" fmla="*/ 12 w 61"/>
              <a:gd name="T55" fmla="*/ 50 h 59"/>
              <a:gd name="T56" fmla="*/ 18 w 61"/>
              <a:gd name="T57" fmla="*/ 45 h 59"/>
              <a:gd name="T58" fmla="*/ 18 w 61"/>
              <a:gd name="T59" fmla="*/ 45 h 59"/>
              <a:gd name="T60" fmla="*/ 38 w 61"/>
              <a:gd name="T61" fmla="*/ 45 h 59"/>
              <a:gd name="T62" fmla="*/ 39 w 61"/>
              <a:gd name="T63" fmla="*/ 44 h 59"/>
              <a:gd name="T64" fmla="*/ 38 w 61"/>
              <a:gd name="T65" fmla="*/ 43 h 59"/>
              <a:gd name="T66" fmla="*/ 20 w 61"/>
              <a:gd name="T67" fmla="*/ 43 h 59"/>
              <a:gd name="T68" fmla="*/ 27 w 61"/>
              <a:gd name="T69" fmla="*/ 35 h 59"/>
              <a:gd name="T70" fmla="*/ 27 w 61"/>
              <a:gd name="T71" fmla="*/ 35 h 59"/>
              <a:gd name="T72" fmla="*/ 36 w 61"/>
              <a:gd name="T73" fmla="*/ 26 h 59"/>
              <a:gd name="T74" fmla="*/ 36 w 61"/>
              <a:gd name="T75" fmla="*/ 27 h 59"/>
              <a:gd name="T76" fmla="*/ 48 w 61"/>
              <a:gd name="T77" fmla="*/ 27 h 59"/>
              <a:gd name="T78" fmla="*/ 49 w 61"/>
              <a:gd name="T79" fmla="*/ 26 h 59"/>
              <a:gd name="T80" fmla="*/ 48 w 61"/>
              <a:gd name="T81" fmla="*/ 25 h 59"/>
              <a:gd name="T82" fmla="*/ 38 w 61"/>
              <a:gd name="T83" fmla="*/ 25 h 59"/>
              <a:gd name="T84" fmla="*/ 58 w 61"/>
              <a:gd name="T85" fmla="*/ 5 h 59"/>
              <a:gd name="T86" fmla="*/ 58 w 61"/>
              <a:gd name="T8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59">
                <a:moveTo>
                  <a:pt x="60" y="2"/>
                </a:moveTo>
                <a:cubicBezTo>
                  <a:pt x="59" y="0"/>
                  <a:pt x="56" y="0"/>
                  <a:pt x="53" y="0"/>
                </a:cubicBezTo>
                <a:cubicBezTo>
                  <a:pt x="52" y="1"/>
                  <a:pt x="18" y="10"/>
                  <a:pt x="9" y="19"/>
                </a:cubicBezTo>
                <a:cubicBezTo>
                  <a:pt x="0" y="28"/>
                  <a:pt x="0" y="42"/>
                  <a:pt x="8" y="51"/>
                </a:cubicBez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8"/>
                  <a:pt x="3" y="58"/>
                </a:cubicBezTo>
                <a:cubicBezTo>
                  <a:pt x="3" y="58"/>
                  <a:pt x="3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10" y="53"/>
                  <a:pt x="10" y="53"/>
                  <a:pt x="10" y="53"/>
                </a:cubicBezTo>
                <a:cubicBezTo>
                  <a:pt x="14" y="57"/>
                  <a:pt x="20" y="59"/>
                  <a:pt x="26" y="59"/>
                </a:cubicBezTo>
                <a:cubicBezTo>
                  <a:pt x="32" y="59"/>
                  <a:pt x="38" y="56"/>
                  <a:pt x="42" y="52"/>
                </a:cubicBezTo>
                <a:cubicBezTo>
                  <a:pt x="51" y="43"/>
                  <a:pt x="60" y="9"/>
                  <a:pt x="61" y="8"/>
                </a:cubicBezTo>
                <a:cubicBezTo>
                  <a:pt x="61" y="5"/>
                  <a:pt x="61" y="3"/>
                  <a:pt x="60" y="2"/>
                </a:cubicBezTo>
                <a:close/>
                <a:moveTo>
                  <a:pt x="11" y="21"/>
                </a:moveTo>
                <a:cubicBezTo>
                  <a:pt x="19" y="13"/>
                  <a:pt x="54" y="3"/>
                  <a:pt x="54" y="3"/>
                </a:cubicBezTo>
                <a:cubicBezTo>
                  <a:pt x="55" y="3"/>
                  <a:pt x="55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20"/>
                  <a:pt x="27" y="20"/>
                  <a:pt x="27" y="20"/>
                </a:cubicBezTo>
                <a:cubicBezTo>
                  <a:pt x="27" y="19"/>
                  <a:pt x="27" y="19"/>
                  <a:pt x="26" y="19"/>
                </a:cubicBezTo>
                <a:cubicBezTo>
                  <a:pt x="26" y="19"/>
                  <a:pt x="25" y="19"/>
                  <a:pt x="25" y="20"/>
                </a:cubicBezTo>
                <a:cubicBezTo>
                  <a:pt x="25" y="34"/>
                  <a:pt x="25" y="34"/>
                  <a:pt x="25" y="34"/>
                </a:cubicBezTo>
                <a:cubicBezTo>
                  <a:pt x="10" y="49"/>
                  <a:pt x="10" y="49"/>
                  <a:pt x="10" y="49"/>
                </a:cubicBezTo>
                <a:cubicBezTo>
                  <a:pt x="3" y="41"/>
                  <a:pt x="3" y="29"/>
                  <a:pt x="11" y="21"/>
                </a:cubicBezTo>
                <a:close/>
                <a:moveTo>
                  <a:pt x="58" y="7"/>
                </a:moveTo>
                <a:cubicBezTo>
                  <a:pt x="58" y="7"/>
                  <a:pt x="48" y="42"/>
                  <a:pt x="40" y="50"/>
                </a:cubicBezTo>
                <a:cubicBezTo>
                  <a:pt x="36" y="54"/>
                  <a:pt x="31" y="56"/>
                  <a:pt x="26" y="56"/>
                </a:cubicBezTo>
                <a:cubicBezTo>
                  <a:pt x="20" y="56"/>
                  <a:pt x="16" y="54"/>
                  <a:pt x="12" y="50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5"/>
                  <a:pt x="39" y="44"/>
                  <a:pt x="39" y="44"/>
                </a:cubicBezTo>
                <a:cubicBezTo>
                  <a:pt x="39" y="43"/>
                  <a:pt x="38" y="43"/>
                  <a:pt x="38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36" y="26"/>
                  <a:pt x="36" y="26"/>
                  <a:pt x="36" y="26"/>
                </a:cubicBezTo>
                <a:cubicBezTo>
                  <a:pt x="36" y="27"/>
                  <a:pt x="36" y="27"/>
                  <a:pt x="3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49" y="26"/>
                  <a:pt x="49" y="26"/>
                </a:cubicBezTo>
                <a:cubicBezTo>
                  <a:pt x="49" y="25"/>
                  <a:pt x="49" y="25"/>
                  <a:pt x="4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2C2E543-F518-476F-85C7-9E9068FE5ACF}"/>
              </a:ext>
            </a:extLst>
          </p:cNvPr>
          <p:cNvSpPr/>
          <p:nvPr/>
        </p:nvSpPr>
        <p:spPr>
          <a:xfrm>
            <a:off x="5875725" y="1110137"/>
            <a:ext cx="631183" cy="6280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4" name="Freeform 149">
            <a:extLst>
              <a:ext uri="{FF2B5EF4-FFF2-40B4-BE49-F238E27FC236}">
                <a16:creationId xmlns:a16="http://schemas.microsoft.com/office/drawing/2014/main" id="{9D8012D0-622C-4961-AF89-68FA52E0C71C}"/>
              </a:ext>
            </a:extLst>
          </p:cNvPr>
          <p:cNvSpPr>
            <a:spLocks noEditPoints="1"/>
          </p:cNvSpPr>
          <p:nvPr/>
        </p:nvSpPr>
        <p:spPr bwMode="auto">
          <a:xfrm>
            <a:off x="6000699" y="1254599"/>
            <a:ext cx="381235" cy="339136"/>
          </a:xfrm>
          <a:custGeom>
            <a:avLst/>
            <a:gdLst>
              <a:gd name="T0" fmla="*/ 48 w 69"/>
              <a:gd name="T1" fmla="*/ 43 h 59"/>
              <a:gd name="T2" fmla="*/ 40 w 69"/>
              <a:gd name="T3" fmla="*/ 38 h 59"/>
              <a:gd name="T4" fmla="*/ 18 w 69"/>
              <a:gd name="T5" fmla="*/ 36 h 59"/>
              <a:gd name="T6" fmla="*/ 13 w 69"/>
              <a:gd name="T7" fmla="*/ 36 h 59"/>
              <a:gd name="T8" fmla="*/ 1 w 69"/>
              <a:gd name="T9" fmla="*/ 35 h 59"/>
              <a:gd name="T10" fmla="*/ 0 w 69"/>
              <a:gd name="T11" fmla="*/ 58 h 59"/>
              <a:gd name="T12" fmla="*/ 12 w 69"/>
              <a:gd name="T13" fmla="*/ 59 h 59"/>
              <a:gd name="T14" fmla="*/ 13 w 69"/>
              <a:gd name="T15" fmla="*/ 53 h 59"/>
              <a:gd name="T16" fmla="*/ 40 w 69"/>
              <a:gd name="T17" fmla="*/ 59 h 59"/>
              <a:gd name="T18" fmla="*/ 52 w 69"/>
              <a:gd name="T19" fmla="*/ 53 h 59"/>
              <a:gd name="T20" fmla="*/ 62 w 69"/>
              <a:gd name="T21" fmla="*/ 44 h 59"/>
              <a:gd name="T22" fmla="*/ 55 w 69"/>
              <a:gd name="T23" fmla="*/ 39 h 59"/>
              <a:gd name="T24" fmla="*/ 3 w 69"/>
              <a:gd name="T25" fmla="*/ 56 h 59"/>
              <a:gd name="T26" fmla="*/ 10 w 69"/>
              <a:gd name="T27" fmla="*/ 38 h 59"/>
              <a:gd name="T28" fmla="*/ 10 w 69"/>
              <a:gd name="T29" fmla="*/ 56 h 59"/>
              <a:gd name="T30" fmla="*/ 51 w 69"/>
              <a:gd name="T31" fmla="*/ 50 h 59"/>
              <a:gd name="T32" fmla="*/ 40 w 69"/>
              <a:gd name="T33" fmla="*/ 56 h 59"/>
              <a:gd name="T34" fmla="*/ 19 w 69"/>
              <a:gd name="T35" fmla="*/ 50 h 59"/>
              <a:gd name="T36" fmla="*/ 13 w 69"/>
              <a:gd name="T37" fmla="*/ 39 h 59"/>
              <a:gd name="T38" fmla="*/ 27 w 69"/>
              <a:gd name="T39" fmla="*/ 37 h 59"/>
              <a:gd name="T40" fmla="*/ 44 w 69"/>
              <a:gd name="T41" fmla="*/ 44 h 59"/>
              <a:gd name="T42" fmla="*/ 42 w 69"/>
              <a:gd name="T43" fmla="*/ 47 h 59"/>
              <a:gd name="T44" fmla="*/ 31 w 69"/>
              <a:gd name="T45" fmla="*/ 44 h 59"/>
              <a:gd name="T46" fmla="*/ 42 w 69"/>
              <a:gd name="T47" fmla="*/ 50 h 59"/>
              <a:gd name="T48" fmla="*/ 56 w 69"/>
              <a:gd name="T49" fmla="*/ 42 h 59"/>
              <a:gd name="T50" fmla="*/ 67 w 69"/>
              <a:gd name="T51" fmla="*/ 0 h 59"/>
              <a:gd name="T52" fmla="*/ 56 w 69"/>
              <a:gd name="T53" fmla="*/ 2 h 59"/>
              <a:gd name="T54" fmla="*/ 47 w 69"/>
              <a:gd name="T55" fmla="*/ 6 h 59"/>
              <a:gd name="T56" fmla="*/ 18 w 69"/>
              <a:gd name="T57" fmla="*/ 6 h 59"/>
              <a:gd name="T58" fmla="*/ 8 w 69"/>
              <a:gd name="T59" fmla="*/ 14 h 59"/>
              <a:gd name="T60" fmla="*/ 6 w 69"/>
              <a:gd name="T61" fmla="*/ 18 h 59"/>
              <a:gd name="T62" fmla="*/ 21 w 69"/>
              <a:gd name="T63" fmla="*/ 16 h 59"/>
              <a:gd name="T64" fmla="*/ 29 w 69"/>
              <a:gd name="T65" fmla="*/ 21 h 59"/>
              <a:gd name="T66" fmla="*/ 42 w 69"/>
              <a:gd name="T67" fmla="*/ 26 h 59"/>
              <a:gd name="T68" fmla="*/ 56 w 69"/>
              <a:gd name="T69" fmla="*/ 23 h 59"/>
              <a:gd name="T70" fmla="*/ 57 w 69"/>
              <a:gd name="T71" fmla="*/ 25 h 59"/>
              <a:gd name="T72" fmla="*/ 69 w 69"/>
              <a:gd name="T73" fmla="*/ 23 h 59"/>
              <a:gd name="T74" fmla="*/ 67 w 69"/>
              <a:gd name="T75" fmla="*/ 0 h 59"/>
              <a:gd name="T76" fmla="*/ 42 w 69"/>
              <a:gd name="T77" fmla="*/ 23 h 59"/>
              <a:gd name="T78" fmla="*/ 25 w 69"/>
              <a:gd name="T79" fmla="*/ 16 h 59"/>
              <a:gd name="T80" fmla="*/ 27 w 69"/>
              <a:gd name="T81" fmla="*/ 12 h 59"/>
              <a:gd name="T82" fmla="*/ 38 w 69"/>
              <a:gd name="T83" fmla="*/ 16 h 59"/>
              <a:gd name="T84" fmla="*/ 27 w 69"/>
              <a:gd name="T85" fmla="*/ 9 h 59"/>
              <a:gd name="T86" fmla="*/ 13 w 69"/>
              <a:gd name="T87" fmla="*/ 17 h 59"/>
              <a:gd name="T88" fmla="*/ 10 w 69"/>
              <a:gd name="T89" fmla="*/ 16 h 59"/>
              <a:gd name="T90" fmla="*/ 20 w 69"/>
              <a:gd name="T91" fmla="*/ 8 h 59"/>
              <a:gd name="T92" fmla="*/ 45 w 69"/>
              <a:gd name="T93" fmla="*/ 9 h 59"/>
              <a:gd name="T94" fmla="*/ 56 w 69"/>
              <a:gd name="T95" fmla="*/ 20 h 59"/>
              <a:gd name="T96" fmla="*/ 66 w 69"/>
              <a:gd name="T97" fmla="*/ 22 h 59"/>
              <a:gd name="T98" fmla="*/ 59 w 69"/>
              <a:gd name="T99" fmla="*/ 8 h 59"/>
              <a:gd name="T100" fmla="*/ 66 w 69"/>
              <a:gd name="T101" fmla="*/ 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9" h="59">
                <a:moveTo>
                  <a:pt x="55" y="39"/>
                </a:moveTo>
                <a:cubicBezTo>
                  <a:pt x="53" y="40"/>
                  <a:pt x="50" y="42"/>
                  <a:pt x="48" y="43"/>
                </a:cubicBezTo>
                <a:cubicBezTo>
                  <a:pt x="48" y="43"/>
                  <a:pt x="47" y="42"/>
                  <a:pt x="45" y="41"/>
                </a:cubicBezTo>
                <a:cubicBezTo>
                  <a:pt x="43" y="40"/>
                  <a:pt x="41" y="39"/>
                  <a:pt x="40" y="38"/>
                </a:cubicBezTo>
                <a:cubicBezTo>
                  <a:pt x="36" y="35"/>
                  <a:pt x="30" y="33"/>
                  <a:pt x="27" y="34"/>
                </a:cubicBezTo>
                <a:cubicBezTo>
                  <a:pt x="25" y="34"/>
                  <a:pt x="22" y="35"/>
                  <a:pt x="18" y="36"/>
                </a:cubicBezTo>
                <a:cubicBezTo>
                  <a:pt x="16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2" y="35"/>
                  <a:pt x="12" y="35"/>
                </a:cubicBezTo>
                <a:cubicBezTo>
                  <a:pt x="1" y="35"/>
                  <a:pt x="1" y="35"/>
                  <a:pt x="1" y="35"/>
                </a:cubicBezTo>
                <a:cubicBezTo>
                  <a:pt x="1" y="35"/>
                  <a:pt x="0" y="36"/>
                  <a:pt x="0" y="36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58"/>
                  <a:pt x="1" y="59"/>
                  <a:pt x="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59"/>
                  <a:pt x="13" y="58"/>
                  <a:pt x="13" y="58"/>
                </a:cubicBezTo>
                <a:cubicBezTo>
                  <a:pt x="13" y="53"/>
                  <a:pt x="13" y="53"/>
                  <a:pt x="13" y="53"/>
                </a:cubicBezTo>
                <a:cubicBezTo>
                  <a:pt x="16" y="53"/>
                  <a:pt x="21" y="52"/>
                  <a:pt x="22" y="53"/>
                </a:cubicBezTo>
                <a:cubicBezTo>
                  <a:pt x="26" y="55"/>
                  <a:pt x="37" y="59"/>
                  <a:pt x="40" y="59"/>
                </a:cubicBezTo>
                <a:cubicBezTo>
                  <a:pt x="41" y="59"/>
                  <a:pt x="44" y="57"/>
                  <a:pt x="51" y="54"/>
                </a:cubicBezTo>
                <a:cubicBezTo>
                  <a:pt x="52" y="53"/>
                  <a:pt x="52" y="53"/>
                  <a:pt x="52" y="53"/>
                </a:cubicBezTo>
                <a:cubicBezTo>
                  <a:pt x="56" y="51"/>
                  <a:pt x="59" y="48"/>
                  <a:pt x="61" y="46"/>
                </a:cubicBezTo>
                <a:cubicBezTo>
                  <a:pt x="62" y="44"/>
                  <a:pt x="62" y="44"/>
                  <a:pt x="62" y="44"/>
                </a:cubicBezTo>
                <a:cubicBezTo>
                  <a:pt x="63" y="44"/>
                  <a:pt x="63" y="43"/>
                  <a:pt x="63" y="42"/>
                </a:cubicBezTo>
                <a:cubicBezTo>
                  <a:pt x="62" y="40"/>
                  <a:pt x="57" y="39"/>
                  <a:pt x="55" y="39"/>
                </a:cubicBezTo>
                <a:close/>
                <a:moveTo>
                  <a:pt x="10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38"/>
                  <a:pt x="3" y="38"/>
                  <a:pt x="3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52"/>
                  <a:pt x="10" y="52"/>
                  <a:pt x="10" y="52"/>
                </a:cubicBezTo>
                <a:lnTo>
                  <a:pt x="10" y="56"/>
                </a:lnTo>
                <a:close/>
                <a:moveTo>
                  <a:pt x="59" y="43"/>
                </a:moveTo>
                <a:cubicBezTo>
                  <a:pt x="57" y="45"/>
                  <a:pt x="54" y="49"/>
                  <a:pt x="51" y="50"/>
                </a:cubicBezTo>
                <a:cubicBezTo>
                  <a:pt x="49" y="51"/>
                  <a:pt x="49" y="51"/>
                  <a:pt x="49" y="51"/>
                </a:cubicBezTo>
                <a:cubicBezTo>
                  <a:pt x="46" y="53"/>
                  <a:pt x="41" y="56"/>
                  <a:pt x="40" y="56"/>
                </a:cubicBezTo>
                <a:cubicBezTo>
                  <a:pt x="38" y="56"/>
                  <a:pt x="28" y="53"/>
                  <a:pt x="24" y="50"/>
                </a:cubicBezTo>
                <a:cubicBezTo>
                  <a:pt x="22" y="50"/>
                  <a:pt x="21" y="50"/>
                  <a:pt x="19" y="50"/>
                </a:cubicBezTo>
                <a:cubicBezTo>
                  <a:pt x="17" y="50"/>
                  <a:pt x="15" y="50"/>
                  <a:pt x="13" y="50"/>
                </a:cubicBezTo>
                <a:cubicBezTo>
                  <a:pt x="13" y="39"/>
                  <a:pt x="13" y="39"/>
                  <a:pt x="13" y="39"/>
                </a:cubicBezTo>
                <a:cubicBezTo>
                  <a:pt x="15" y="39"/>
                  <a:pt x="17" y="39"/>
                  <a:pt x="19" y="39"/>
                </a:cubicBezTo>
                <a:cubicBezTo>
                  <a:pt x="24" y="37"/>
                  <a:pt x="26" y="37"/>
                  <a:pt x="27" y="37"/>
                </a:cubicBezTo>
                <a:cubicBezTo>
                  <a:pt x="30" y="36"/>
                  <a:pt x="35" y="38"/>
                  <a:pt x="38" y="41"/>
                </a:cubicBezTo>
                <a:cubicBezTo>
                  <a:pt x="40" y="42"/>
                  <a:pt x="42" y="43"/>
                  <a:pt x="44" y="44"/>
                </a:cubicBezTo>
                <a:cubicBezTo>
                  <a:pt x="45" y="44"/>
                  <a:pt x="45" y="45"/>
                  <a:pt x="46" y="45"/>
                </a:cubicBezTo>
                <a:cubicBezTo>
                  <a:pt x="45" y="46"/>
                  <a:pt x="43" y="47"/>
                  <a:pt x="42" y="47"/>
                </a:cubicBezTo>
                <a:cubicBezTo>
                  <a:pt x="40" y="47"/>
                  <a:pt x="35" y="45"/>
                  <a:pt x="33" y="43"/>
                </a:cubicBezTo>
                <a:cubicBezTo>
                  <a:pt x="32" y="43"/>
                  <a:pt x="31" y="43"/>
                  <a:pt x="31" y="44"/>
                </a:cubicBezTo>
                <a:cubicBezTo>
                  <a:pt x="30" y="45"/>
                  <a:pt x="31" y="46"/>
                  <a:pt x="31" y="46"/>
                </a:cubicBezTo>
                <a:cubicBezTo>
                  <a:pt x="32" y="47"/>
                  <a:pt x="38" y="50"/>
                  <a:pt x="42" y="50"/>
                </a:cubicBezTo>
                <a:cubicBezTo>
                  <a:pt x="45" y="50"/>
                  <a:pt x="48" y="48"/>
                  <a:pt x="49" y="46"/>
                </a:cubicBezTo>
                <a:cubicBezTo>
                  <a:pt x="51" y="45"/>
                  <a:pt x="54" y="43"/>
                  <a:pt x="56" y="42"/>
                </a:cubicBezTo>
                <a:cubicBezTo>
                  <a:pt x="57" y="42"/>
                  <a:pt x="59" y="43"/>
                  <a:pt x="59" y="43"/>
                </a:cubicBezTo>
                <a:close/>
                <a:moveTo>
                  <a:pt x="67" y="0"/>
                </a:moveTo>
                <a:cubicBezTo>
                  <a:pt x="57" y="0"/>
                  <a:pt x="57" y="0"/>
                  <a:pt x="57" y="0"/>
                </a:cubicBezTo>
                <a:cubicBezTo>
                  <a:pt x="57" y="0"/>
                  <a:pt x="56" y="1"/>
                  <a:pt x="56" y="2"/>
                </a:cubicBezTo>
                <a:cubicBezTo>
                  <a:pt x="56" y="6"/>
                  <a:pt x="56" y="6"/>
                  <a:pt x="56" y="6"/>
                </a:cubicBezTo>
                <a:cubicBezTo>
                  <a:pt x="53" y="7"/>
                  <a:pt x="48" y="7"/>
                  <a:pt x="47" y="6"/>
                </a:cubicBezTo>
                <a:cubicBezTo>
                  <a:pt x="43" y="4"/>
                  <a:pt x="32" y="0"/>
                  <a:pt x="29" y="0"/>
                </a:cubicBezTo>
                <a:cubicBezTo>
                  <a:pt x="28" y="0"/>
                  <a:pt x="25" y="2"/>
                  <a:pt x="18" y="6"/>
                </a:cubicBezTo>
                <a:cubicBezTo>
                  <a:pt x="16" y="7"/>
                  <a:pt x="16" y="7"/>
                  <a:pt x="16" y="7"/>
                </a:cubicBezTo>
                <a:cubicBezTo>
                  <a:pt x="13" y="8"/>
                  <a:pt x="10" y="12"/>
                  <a:pt x="8" y="14"/>
                </a:cubicBezTo>
                <a:cubicBezTo>
                  <a:pt x="7" y="15"/>
                  <a:pt x="7" y="15"/>
                  <a:pt x="7" y="15"/>
                </a:cubicBezTo>
                <a:cubicBezTo>
                  <a:pt x="6" y="16"/>
                  <a:pt x="6" y="17"/>
                  <a:pt x="6" y="18"/>
                </a:cubicBezTo>
                <a:cubicBezTo>
                  <a:pt x="7" y="20"/>
                  <a:pt x="12" y="20"/>
                  <a:pt x="14" y="20"/>
                </a:cubicBezTo>
                <a:cubicBezTo>
                  <a:pt x="16" y="20"/>
                  <a:pt x="19" y="18"/>
                  <a:pt x="21" y="16"/>
                </a:cubicBezTo>
                <a:cubicBezTo>
                  <a:pt x="21" y="17"/>
                  <a:pt x="22" y="17"/>
                  <a:pt x="24" y="18"/>
                </a:cubicBezTo>
                <a:cubicBezTo>
                  <a:pt x="25" y="19"/>
                  <a:pt x="27" y="20"/>
                  <a:pt x="29" y="21"/>
                </a:cubicBezTo>
                <a:cubicBezTo>
                  <a:pt x="33" y="24"/>
                  <a:pt x="38" y="26"/>
                  <a:pt x="41" y="26"/>
                </a:cubicBezTo>
                <a:cubicBezTo>
                  <a:pt x="42" y="26"/>
                  <a:pt x="42" y="26"/>
                  <a:pt x="42" y="26"/>
                </a:cubicBezTo>
                <a:cubicBezTo>
                  <a:pt x="44" y="26"/>
                  <a:pt x="47" y="25"/>
                  <a:pt x="51" y="24"/>
                </a:cubicBezTo>
                <a:cubicBezTo>
                  <a:pt x="53" y="23"/>
                  <a:pt x="55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4"/>
                  <a:pt x="57" y="25"/>
                  <a:pt x="57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68" y="25"/>
                  <a:pt x="69" y="24"/>
                  <a:pt x="69" y="23"/>
                </a:cubicBezTo>
                <a:cubicBezTo>
                  <a:pt x="69" y="2"/>
                  <a:pt x="69" y="2"/>
                  <a:pt x="69" y="2"/>
                </a:cubicBezTo>
                <a:cubicBezTo>
                  <a:pt x="69" y="1"/>
                  <a:pt x="68" y="0"/>
                  <a:pt x="67" y="0"/>
                </a:cubicBezTo>
                <a:close/>
                <a:moveTo>
                  <a:pt x="50" y="21"/>
                </a:moveTo>
                <a:cubicBezTo>
                  <a:pt x="45" y="22"/>
                  <a:pt x="43" y="23"/>
                  <a:pt x="42" y="23"/>
                </a:cubicBezTo>
                <a:cubicBezTo>
                  <a:pt x="40" y="23"/>
                  <a:pt x="34" y="22"/>
                  <a:pt x="31" y="19"/>
                </a:cubicBezTo>
                <a:cubicBezTo>
                  <a:pt x="29" y="18"/>
                  <a:pt x="27" y="16"/>
                  <a:pt x="25" y="16"/>
                </a:cubicBezTo>
                <a:cubicBezTo>
                  <a:pt x="24" y="15"/>
                  <a:pt x="23" y="15"/>
                  <a:pt x="23" y="14"/>
                </a:cubicBezTo>
                <a:cubicBezTo>
                  <a:pt x="24" y="13"/>
                  <a:pt x="26" y="12"/>
                  <a:pt x="27" y="12"/>
                </a:cubicBezTo>
                <a:cubicBezTo>
                  <a:pt x="29" y="12"/>
                  <a:pt x="34" y="14"/>
                  <a:pt x="36" y="16"/>
                </a:cubicBezTo>
                <a:cubicBezTo>
                  <a:pt x="37" y="17"/>
                  <a:pt x="38" y="16"/>
                  <a:pt x="38" y="16"/>
                </a:cubicBezTo>
                <a:cubicBezTo>
                  <a:pt x="39" y="15"/>
                  <a:pt x="38" y="14"/>
                  <a:pt x="38" y="14"/>
                </a:cubicBezTo>
                <a:cubicBezTo>
                  <a:pt x="37" y="13"/>
                  <a:pt x="31" y="9"/>
                  <a:pt x="27" y="9"/>
                </a:cubicBezTo>
                <a:cubicBezTo>
                  <a:pt x="24" y="9"/>
                  <a:pt x="21" y="12"/>
                  <a:pt x="20" y="13"/>
                </a:cubicBezTo>
                <a:cubicBezTo>
                  <a:pt x="18" y="15"/>
                  <a:pt x="15" y="17"/>
                  <a:pt x="13" y="17"/>
                </a:cubicBezTo>
                <a:cubicBezTo>
                  <a:pt x="12" y="17"/>
                  <a:pt x="10" y="17"/>
                  <a:pt x="9" y="17"/>
                </a:cubicBezTo>
                <a:cubicBezTo>
                  <a:pt x="10" y="16"/>
                  <a:pt x="10" y="16"/>
                  <a:pt x="10" y="16"/>
                </a:cubicBezTo>
                <a:cubicBezTo>
                  <a:pt x="12" y="14"/>
                  <a:pt x="15" y="11"/>
                  <a:pt x="18" y="9"/>
                </a:cubicBezTo>
                <a:cubicBezTo>
                  <a:pt x="20" y="8"/>
                  <a:pt x="20" y="8"/>
                  <a:pt x="20" y="8"/>
                </a:cubicBezTo>
                <a:cubicBezTo>
                  <a:pt x="23" y="7"/>
                  <a:pt x="28" y="4"/>
                  <a:pt x="29" y="3"/>
                </a:cubicBezTo>
                <a:cubicBezTo>
                  <a:pt x="31" y="3"/>
                  <a:pt x="41" y="7"/>
                  <a:pt x="45" y="9"/>
                </a:cubicBezTo>
                <a:cubicBezTo>
                  <a:pt x="48" y="10"/>
                  <a:pt x="53" y="10"/>
                  <a:pt x="56" y="9"/>
                </a:cubicBezTo>
                <a:cubicBezTo>
                  <a:pt x="56" y="20"/>
                  <a:pt x="56" y="20"/>
                  <a:pt x="56" y="20"/>
                </a:cubicBezTo>
                <a:cubicBezTo>
                  <a:pt x="54" y="20"/>
                  <a:pt x="52" y="20"/>
                  <a:pt x="50" y="21"/>
                </a:cubicBezTo>
                <a:close/>
                <a:moveTo>
                  <a:pt x="66" y="22"/>
                </a:moveTo>
                <a:cubicBezTo>
                  <a:pt x="59" y="22"/>
                  <a:pt x="59" y="22"/>
                  <a:pt x="59" y="22"/>
                </a:cubicBezTo>
                <a:cubicBezTo>
                  <a:pt x="59" y="8"/>
                  <a:pt x="59" y="8"/>
                  <a:pt x="59" y="8"/>
                </a:cubicBezTo>
                <a:cubicBezTo>
                  <a:pt x="59" y="3"/>
                  <a:pt x="59" y="3"/>
                  <a:pt x="59" y="3"/>
                </a:cubicBezTo>
                <a:cubicBezTo>
                  <a:pt x="66" y="3"/>
                  <a:pt x="66" y="3"/>
                  <a:pt x="66" y="3"/>
                </a:cubicBezTo>
                <a:lnTo>
                  <a:pt x="66" y="2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E4373DC-D143-4A46-9323-76844A9D5078}"/>
              </a:ext>
            </a:extLst>
          </p:cNvPr>
          <p:cNvGrpSpPr/>
          <p:nvPr/>
        </p:nvGrpSpPr>
        <p:grpSpPr>
          <a:xfrm>
            <a:off x="-287625" y="5010772"/>
            <a:ext cx="1926304" cy="1866938"/>
            <a:chOff x="-172587" y="5176418"/>
            <a:chExt cx="1714253" cy="1661422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F59A2F7-F6B1-45F2-BE90-EFFF8074239E}"/>
                </a:ext>
              </a:extLst>
            </p:cNvPr>
            <p:cNvSpPr/>
            <p:nvPr/>
          </p:nvSpPr>
          <p:spPr>
            <a:xfrm rot="3336111">
              <a:off x="39547" y="4964284"/>
              <a:ext cx="1289985" cy="1714253"/>
            </a:xfrm>
            <a:custGeom>
              <a:avLst/>
              <a:gdLst>
                <a:gd name="connsiteX0" fmla="*/ 768498 w 1289985"/>
                <a:gd name="connsiteY0" fmla="*/ 861996 h 1714253"/>
                <a:gd name="connsiteX1" fmla="*/ 766724 w 1289985"/>
                <a:gd name="connsiteY1" fmla="*/ 879803 h 1714253"/>
                <a:gd name="connsiteX2" fmla="*/ 768043 w 1289985"/>
                <a:gd name="connsiteY2" fmla="*/ 871430 h 1714253"/>
                <a:gd name="connsiteX3" fmla="*/ 0 w 1289985"/>
                <a:gd name="connsiteY3" fmla="*/ 0 h 1714253"/>
                <a:gd name="connsiteX4" fmla="*/ 67956 w 1289985"/>
                <a:gd name="connsiteY4" fmla="*/ 13331 h 1714253"/>
                <a:gd name="connsiteX5" fmla="*/ 405326 w 1289985"/>
                <a:gd name="connsiteY5" fmla="*/ 173571 h 1714253"/>
                <a:gd name="connsiteX6" fmla="*/ 545616 w 1289985"/>
                <a:gd name="connsiteY6" fmla="*/ 302470 h 1714253"/>
                <a:gd name="connsiteX7" fmla="*/ 586700 w 1289985"/>
                <a:gd name="connsiteY7" fmla="*/ 353641 h 1714253"/>
                <a:gd name="connsiteX8" fmla="*/ 584927 w 1289985"/>
                <a:gd name="connsiteY8" fmla="*/ 355171 h 1714253"/>
                <a:gd name="connsiteX9" fmla="*/ 614044 w 1289985"/>
                <a:gd name="connsiteY9" fmla="*/ 389199 h 1714253"/>
                <a:gd name="connsiteX10" fmla="*/ 752836 w 1289985"/>
                <a:gd name="connsiteY10" fmla="*/ 701746 h 1714253"/>
                <a:gd name="connsiteX11" fmla="*/ 768595 w 1289985"/>
                <a:gd name="connsiteY11" fmla="*/ 859974 h 1714253"/>
                <a:gd name="connsiteX12" fmla="*/ 770888 w 1289985"/>
                <a:gd name="connsiteY12" fmla="*/ 812392 h 1714253"/>
                <a:gd name="connsiteX13" fmla="*/ 765640 w 1289985"/>
                <a:gd name="connsiteY13" fmla="*/ 947009 h 1714253"/>
                <a:gd name="connsiteX14" fmla="*/ 1068573 w 1289985"/>
                <a:gd name="connsiteY14" fmla="*/ 1568236 h 1714253"/>
                <a:gd name="connsiteX15" fmla="*/ 1217953 w 1289985"/>
                <a:gd name="connsiteY15" fmla="*/ 1672303 h 1714253"/>
                <a:gd name="connsiteX16" fmla="*/ 1289985 w 1289985"/>
                <a:gd name="connsiteY16" fmla="*/ 1707316 h 1714253"/>
                <a:gd name="connsiteX17" fmla="*/ 1272688 w 1289985"/>
                <a:gd name="connsiteY17" fmla="*/ 1710554 h 1714253"/>
                <a:gd name="connsiteX18" fmla="*/ 613984 w 1289985"/>
                <a:gd name="connsiteY18" fmla="*/ 1501273 h 1714253"/>
                <a:gd name="connsiteX19" fmla="*/ 547595 w 1289985"/>
                <a:gd name="connsiteY19" fmla="*/ 1437598 h 1714253"/>
                <a:gd name="connsiteX20" fmla="*/ 532560 w 1289985"/>
                <a:gd name="connsiteY20" fmla="*/ 1419816 h 1714253"/>
                <a:gd name="connsiteX21" fmla="*/ 529772 w 1289985"/>
                <a:gd name="connsiteY21" fmla="*/ 1417488 h 1714253"/>
                <a:gd name="connsiteX22" fmla="*/ 317650 w 1289985"/>
                <a:gd name="connsiteY22" fmla="*/ 1019246 h 1714253"/>
                <a:gd name="connsiteX23" fmla="*/ 307103 w 1289985"/>
                <a:gd name="connsiteY23" fmla="*/ 913337 h 1714253"/>
                <a:gd name="connsiteX24" fmla="*/ 305865 w 1289985"/>
                <a:gd name="connsiteY24" fmla="*/ 913869 h 1714253"/>
                <a:gd name="connsiteX25" fmla="*/ 44427 w 1289985"/>
                <a:gd name="connsiteY25" fmla="*/ 55336 h 1714253"/>
                <a:gd name="connsiteX0" fmla="*/ 768498 w 1289985"/>
                <a:gd name="connsiteY0" fmla="*/ 861996 h 1714253"/>
                <a:gd name="connsiteX1" fmla="*/ 766724 w 1289985"/>
                <a:gd name="connsiteY1" fmla="*/ 879803 h 1714253"/>
                <a:gd name="connsiteX2" fmla="*/ 768043 w 1289985"/>
                <a:gd name="connsiteY2" fmla="*/ 871430 h 1714253"/>
                <a:gd name="connsiteX3" fmla="*/ 768498 w 1289985"/>
                <a:gd name="connsiteY3" fmla="*/ 861996 h 1714253"/>
                <a:gd name="connsiteX4" fmla="*/ 0 w 1289985"/>
                <a:gd name="connsiteY4" fmla="*/ 0 h 1714253"/>
                <a:gd name="connsiteX5" fmla="*/ 67956 w 1289985"/>
                <a:gd name="connsiteY5" fmla="*/ 13331 h 1714253"/>
                <a:gd name="connsiteX6" fmla="*/ 405326 w 1289985"/>
                <a:gd name="connsiteY6" fmla="*/ 173571 h 1714253"/>
                <a:gd name="connsiteX7" fmla="*/ 545616 w 1289985"/>
                <a:gd name="connsiteY7" fmla="*/ 302470 h 1714253"/>
                <a:gd name="connsiteX8" fmla="*/ 586700 w 1289985"/>
                <a:gd name="connsiteY8" fmla="*/ 353641 h 1714253"/>
                <a:gd name="connsiteX9" fmla="*/ 584927 w 1289985"/>
                <a:gd name="connsiteY9" fmla="*/ 355171 h 1714253"/>
                <a:gd name="connsiteX10" fmla="*/ 614044 w 1289985"/>
                <a:gd name="connsiteY10" fmla="*/ 389199 h 1714253"/>
                <a:gd name="connsiteX11" fmla="*/ 752836 w 1289985"/>
                <a:gd name="connsiteY11" fmla="*/ 701746 h 1714253"/>
                <a:gd name="connsiteX12" fmla="*/ 770888 w 1289985"/>
                <a:gd name="connsiteY12" fmla="*/ 812392 h 1714253"/>
                <a:gd name="connsiteX13" fmla="*/ 765640 w 1289985"/>
                <a:gd name="connsiteY13" fmla="*/ 947009 h 1714253"/>
                <a:gd name="connsiteX14" fmla="*/ 1068573 w 1289985"/>
                <a:gd name="connsiteY14" fmla="*/ 1568236 h 1714253"/>
                <a:gd name="connsiteX15" fmla="*/ 1217953 w 1289985"/>
                <a:gd name="connsiteY15" fmla="*/ 1672303 h 1714253"/>
                <a:gd name="connsiteX16" fmla="*/ 1289985 w 1289985"/>
                <a:gd name="connsiteY16" fmla="*/ 1707316 h 1714253"/>
                <a:gd name="connsiteX17" fmla="*/ 1272688 w 1289985"/>
                <a:gd name="connsiteY17" fmla="*/ 1710554 h 1714253"/>
                <a:gd name="connsiteX18" fmla="*/ 613984 w 1289985"/>
                <a:gd name="connsiteY18" fmla="*/ 1501273 h 1714253"/>
                <a:gd name="connsiteX19" fmla="*/ 547595 w 1289985"/>
                <a:gd name="connsiteY19" fmla="*/ 1437598 h 1714253"/>
                <a:gd name="connsiteX20" fmla="*/ 532560 w 1289985"/>
                <a:gd name="connsiteY20" fmla="*/ 1419816 h 1714253"/>
                <a:gd name="connsiteX21" fmla="*/ 529772 w 1289985"/>
                <a:gd name="connsiteY21" fmla="*/ 1417488 h 1714253"/>
                <a:gd name="connsiteX22" fmla="*/ 317650 w 1289985"/>
                <a:gd name="connsiteY22" fmla="*/ 1019246 h 1714253"/>
                <a:gd name="connsiteX23" fmla="*/ 307103 w 1289985"/>
                <a:gd name="connsiteY23" fmla="*/ 913337 h 1714253"/>
                <a:gd name="connsiteX24" fmla="*/ 305865 w 1289985"/>
                <a:gd name="connsiteY24" fmla="*/ 913869 h 1714253"/>
                <a:gd name="connsiteX25" fmla="*/ 44427 w 1289985"/>
                <a:gd name="connsiteY25" fmla="*/ 55336 h 1714253"/>
                <a:gd name="connsiteX26" fmla="*/ 0 w 1289985"/>
                <a:gd name="connsiteY26" fmla="*/ 0 h 1714253"/>
                <a:gd name="connsiteX0" fmla="*/ 768043 w 1289985"/>
                <a:gd name="connsiteY0" fmla="*/ 871430 h 1714253"/>
                <a:gd name="connsiteX1" fmla="*/ 766724 w 1289985"/>
                <a:gd name="connsiteY1" fmla="*/ 879803 h 1714253"/>
                <a:gd name="connsiteX2" fmla="*/ 768043 w 1289985"/>
                <a:gd name="connsiteY2" fmla="*/ 871430 h 1714253"/>
                <a:gd name="connsiteX3" fmla="*/ 0 w 1289985"/>
                <a:gd name="connsiteY3" fmla="*/ 0 h 1714253"/>
                <a:gd name="connsiteX4" fmla="*/ 67956 w 1289985"/>
                <a:gd name="connsiteY4" fmla="*/ 13331 h 1714253"/>
                <a:gd name="connsiteX5" fmla="*/ 405326 w 1289985"/>
                <a:gd name="connsiteY5" fmla="*/ 173571 h 1714253"/>
                <a:gd name="connsiteX6" fmla="*/ 545616 w 1289985"/>
                <a:gd name="connsiteY6" fmla="*/ 302470 h 1714253"/>
                <a:gd name="connsiteX7" fmla="*/ 586700 w 1289985"/>
                <a:gd name="connsiteY7" fmla="*/ 353641 h 1714253"/>
                <a:gd name="connsiteX8" fmla="*/ 584927 w 1289985"/>
                <a:gd name="connsiteY8" fmla="*/ 355171 h 1714253"/>
                <a:gd name="connsiteX9" fmla="*/ 614044 w 1289985"/>
                <a:gd name="connsiteY9" fmla="*/ 389199 h 1714253"/>
                <a:gd name="connsiteX10" fmla="*/ 752836 w 1289985"/>
                <a:gd name="connsiteY10" fmla="*/ 701746 h 1714253"/>
                <a:gd name="connsiteX11" fmla="*/ 770888 w 1289985"/>
                <a:gd name="connsiteY11" fmla="*/ 812392 h 1714253"/>
                <a:gd name="connsiteX12" fmla="*/ 765640 w 1289985"/>
                <a:gd name="connsiteY12" fmla="*/ 947009 h 1714253"/>
                <a:gd name="connsiteX13" fmla="*/ 1068573 w 1289985"/>
                <a:gd name="connsiteY13" fmla="*/ 1568236 h 1714253"/>
                <a:gd name="connsiteX14" fmla="*/ 1217953 w 1289985"/>
                <a:gd name="connsiteY14" fmla="*/ 1672303 h 1714253"/>
                <a:gd name="connsiteX15" fmla="*/ 1289985 w 1289985"/>
                <a:gd name="connsiteY15" fmla="*/ 1707316 h 1714253"/>
                <a:gd name="connsiteX16" fmla="*/ 1272688 w 1289985"/>
                <a:gd name="connsiteY16" fmla="*/ 1710554 h 1714253"/>
                <a:gd name="connsiteX17" fmla="*/ 613984 w 1289985"/>
                <a:gd name="connsiteY17" fmla="*/ 1501273 h 1714253"/>
                <a:gd name="connsiteX18" fmla="*/ 547595 w 1289985"/>
                <a:gd name="connsiteY18" fmla="*/ 1437598 h 1714253"/>
                <a:gd name="connsiteX19" fmla="*/ 532560 w 1289985"/>
                <a:gd name="connsiteY19" fmla="*/ 1419816 h 1714253"/>
                <a:gd name="connsiteX20" fmla="*/ 529772 w 1289985"/>
                <a:gd name="connsiteY20" fmla="*/ 1417488 h 1714253"/>
                <a:gd name="connsiteX21" fmla="*/ 317650 w 1289985"/>
                <a:gd name="connsiteY21" fmla="*/ 1019246 h 1714253"/>
                <a:gd name="connsiteX22" fmla="*/ 307103 w 1289985"/>
                <a:gd name="connsiteY22" fmla="*/ 913337 h 1714253"/>
                <a:gd name="connsiteX23" fmla="*/ 305865 w 1289985"/>
                <a:gd name="connsiteY23" fmla="*/ 913869 h 1714253"/>
                <a:gd name="connsiteX24" fmla="*/ 44427 w 1289985"/>
                <a:gd name="connsiteY24" fmla="*/ 55336 h 1714253"/>
                <a:gd name="connsiteX25" fmla="*/ 0 w 1289985"/>
                <a:gd name="connsiteY25" fmla="*/ 0 h 1714253"/>
                <a:gd name="connsiteX0" fmla="*/ 0 w 1289985"/>
                <a:gd name="connsiteY0" fmla="*/ 0 h 1714253"/>
                <a:gd name="connsiteX1" fmla="*/ 67956 w 1289985"/>
                <a:gd name="connsiteY1" fmla="*/ 13331 h 1714253"/>
                <a:gd name="connsiteX2" fmla="*/ 405326 w 1289985"/>
                <a:gd name="connsiteY2" fmla="*/ 173571 h 1714253"/>
                <a:gd name="connsiteX3" fmla="*/ 545616 w 1289985"/>
                <a:gd name="connsiteY3" fmla="*/ 302470 h 1714253"/>
                <a:gd name="connsiteX4" fmla="*/ 586700 w 1289985"/>
                <a:gd name="connsiteY4" fmla="*/ 353641 h 1714253"/>
                <a:gd name="connsiteX5" fmla="*/ 584927 w 1289985"/>
                <a:gd name="connsiteY5" fmla="*/ 355171 h 1714253"/>
                <a:gd name="connsiteX6" fmla="*/ 614044 w 1289985"/>
                <a:gd name="connsiteY6" fmla="*/ 389199 h 1714253"/>
                <a:gd name="connsiteX7" fmla="*/ 752836 w 1289985"/>
                <a:gd name="connsiteY7" fmla="*/ 701746 h 1714253"/>
                <a:gd name="connsiteX8" fmla="*/ 770888 w 1289985"/>
                <a:gd name="connsiteY8" fmla="*/ 812392 h 1714253"/>
                <a:gd name="connsiteX9" fmla="*/ 765640 w 1289985"/>
                <a:gd name="connsiteY9" fmla="*/ 947009 h 1714253"/>
                <a:gd name="connsiteX10" fmla="*/ 1068573 w 1289985"/>
                <a:gd name="connsiteY10" fmla="*/ 1568236 h 1714253"/>
                <a:gd name="connsiteX11" fmla="*/ 1217953 w 1289985"/>
                <a:gd name="connsiteY11" fmla="*/ 1672303 h 1714253"/>
                <a:gd name="connsiteX12" fmla="*/ 1289985 w 1289985"/>
                <a:gd name="connsiteY12" fmla="*/ 1707316 h 1714253"/>
                <a:gd name="connsiteX13" fmla="*/ 1272688 w 1289985"/>
                <a:gd name="connsiteY13" fmla="*/ 1710554 h 1714253"/>
                <a:gd name="connsiteX14" fmla="*/ 613984 w 1289985"/>
                <a:gd name="connsiteY14" fmla="*/ 1501273 h 1714253"/>
                <a:gd name="connsiteX15" fmla="*/ 547595 w 1289985"/>
                <a:gd name="connsiteY15" fmla="*/ 1437598 h 1714253"/>
                <a:gd name="connsiteX16" fmla="*/ 532560 w 1289985"/>
                <a:gd name="connsiteY16" fmla="*/ 1419816 h 1714253"/>
                <a:gd name="connsiteX17" fmla="*/ 529772 w 1289985"/>
                <a:gd name="connsiteY17" fmla="*/ 1417488 h 1714253"/>
                <a:gd name="connsiteX18" fmla="*/ 317650 w 1289985"/>
                <a:gd name="connsiteY18" fmla="*/ 1019246 h 1714253"/>
                <a:gd name="connsiteX19" fmla="*/ 307103 w 1289985"/>
                <a:gd name="connsiteY19" fmla="*/ 913337 h 1714253"/>
                <a:gd name="connsiteX20" fmla="*/ 305865 w 1289985"/>
                <a:gd name="connsiteY20" fmla="*/ 913869 h 1714253"/>
                <a:gd name="connsiteX21" fmla="*/ 44427 w 1289985"/>
                <a:gd name="connsiteY21" fmla="*/ 55336 h 1714253"/>
                <a:gd name="connsiteX22" fmla="*/ 0 w 1289985"/>
                <a:gd name="connsiteY22" fmla="*/ 0 h 1714253"/>
                <a:gd name="connsiteX0" fmla="*/ 0 w 1289985"/>
                <a:gd name="connsiteY0" fmla="*/ 0 h 1714253"/>
                <a:gd name="connsiteX1" fmla="*/ 67956 w 1289985"/>
                <a:gd name="connsiteY1" fmla="*/ 13331 h 1714253"/>
                <a:gd name="connsiteX2" fmla="*/ 405326 w 1289985"/>
                <a:gd name="connsiteY2" fmla="*/ 173571 h 1714253"/>
                <a:gd name="connsiteX3" fmla="*/ 545616 w 1289985"/>
                <a:gd name="connsiteY3" fmla="*/ 302470 h 1714253"/>
                <a:gd name="connsiteX4" fmla="*/ 586700 w 1289985"/>
                <a:gd name="connsiteY4" fmla="*/ 353641 h 1714253"/>
                <a:gd name="connsiteX5" fmla="*/ 584927 w 1289985"/>
                <a:gd name="connsiteY5" fmla="*/ 355171 h 1714253"/>
                <a:gd name="connsiteX6" fmla="*/ 614044 w 1289985"/>
                <a:gd name="connsiteY6" fmla="*/ 389199 h 1714253"/>
                <a:gd name="connsiteX7" fmla="*/ 752836 w 1289985"/>
                <a:gd name="connsiteY7" fmla="*/ 701746 h 1714253"/>
                <a:gd name="connsiteX8" fmla="*/ 765640 w 1289985"/>
                <a:gd name="connsiteY8" fmla="*/ 947009 h 1714253"/>
                <a:gd name="connsiteX9" fmla="*/ 1068573 w 1289985"/>
                <a:gd name="connsiteY9" fmla="*/ 1568236 h 1714253"/>
                <a:gd name="connsiteX10" fmla="*/ 1217953 w 1289985"/>
                <a:gd name="connsiteY10" fmla="*/ 1672303 h 1714253"/>
                <a:gd name="connsiteX11" fmla="*/ 1289985 w 1289985"/>
                <a:gd name="connsiteY11" fmla="*/ 1707316 h 1714253"/>
                <a:gd name="connsiteX12" fmla="*/ 1272688 w 1289985"/>
                <a:gd name="connsiteY12" fmla="*/ 1710554 h 1714253"/>
                <a:gd name="connsiteX13" fmla="*/ 613984 w 1289985"/>
                <a:gd name="connsiteY13" fmla="*/ 1501273 h 1714253"/>
                <a:gd name="connsiteX14" fmla="*/ 547595 w 1289985"/>
                <a:gd name="connsiteY14" fmla="*/ 1437598 h 1714253"/>
                <a:gd name="connsiteX15" fmla="*/ 532560 w 1289985"/>
                <a:gd name="connsiteY15" fmla="*/ 1419816 h 1714253"/>
                <a:gd name="connsiteX16" fmla="*/ 529772 w 1289985"/>
                <a:gd name="connsiteY16" fmla="*/ 1417488 h 1714253"/>
                <a:gd name="connsiteX17" fmla="*/ 317650 w 1289985"/>
                <a:gd name="connsiteY17" fmla="*/ 1019246 h 1714253"/>
                <a:gd name="connsiteX18" fmla="*/ 307103 w 1289985"/>
                <a:gd name="connsiteY18" fmla="*/ 913337 h 1714253"/>
                <a:gd name="connsiteX19" fmla="*/ 305865 w 1289985"/>
                <a:gd name="connsiteY19" fmla="*/ 913869 h 1714253"/>
                <a:gd name="connsiteX20" fmla="*/ 44427 w 1289985"/>
                <a:gd name="connsiteY20" fmla="*/ 55336 h 1714253"/>
                <a:gd name="connsiteX21" fmla="*/ 0 w 1289985"/>
                <a:gd name="connsiteY21" fmla="*/ 0 h 1714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89985" h="1714253">
                  <a:moveTo>
                    <a:pt x="0" y="0"/>
                  </a:moveTo>
                  <a:lnTo>
                    <a:pt x="67956" y="13331"/>
                  </a:lnTo>
                  <a:cubicBezTo>
                    <a:pt x="186559" y="42668"/>
                    <a:pt x="301368" y="95744"/>
                    <a:pt x="405326" y="173571"/>
                  </a:cubicBezTo>
                  <a:cubicBezTo>
                    <a:pt x="457305" y="212486"/>
                    <a:pt x="504111" y="255746"/>
                    <a:pt x="545616" y="302470"/>
                  </a:cubicBezTo>
                  <a:lnTo>
                    <a:pt x="586700" y="353641"/>
                  </a:lnTo>
                  <a:lnTo>
                    <a:pt x="584927" y="355171"/>
                  </a:lnTo>
                  <a:lnTo>
                    <a:pt x="614044" y="389199"/>
                  </a:lnTo>
                  <a:cubicBezTo>
                    <a:pt x="681268" y="480184"/>
                    <a:pt x="729512" y="586371"/>
                    <a:pt x="752836" y="701746"/>
                  </a:cubicBezTo>
                  <a:lnTo>
                    <a:pt x="765640" y="947009"/>
                  </a:lnTo>
                  <a:cubicBezTo>
                    <a:pt x="778786" y="1180543"/>
                    <a:pt x="880801" y="1406070"/>
                    <a:pt x="1068573" y="1568236"/>
                  </a:cubicBezTo>
                  <a:cubicBezTo>
                    <a:pt x="1115515" y="1608778"/>
                    <a:pt x="1165598" y="1643440"/>
                    <a:pt x="1217953" y="1672303"/>
                  </a:cubicBezTo>
                  <a:lnTo>
                    <a:pt x="1289985" y="1707316"/>
                  </a:lnTo>
                  <a:lnTo>
                    <a:pt x="1272688" y="1710554"/>
                  </a:lnTo>
                  <a:cubicBezTo>
                    <a:pt x="1039729" y="1731541"/>
                    <a:pt x="801755" y="1663439"/>
                    <a:pt x="613984" y="1501273"/>
                  </a:cubicBezTo>
                  <a:cubicBezTo>
                    <a:pt x="590512" y="1481002"/>
                    <a:pt x="568381" y="1459741"/>
                    <a:pt x="547595" y="1437598"/>
                  </a:cubicBezTo>
                  <a:lnTo>
                    <a:pt x="532560" y="1419816"/>
                  </a:lnTo>
                  <a:lnTo>
                    <a:pt x="529772" y="1417488"/>
                  </a:lnTo>
                  <a:cubicBezTo>
                    <a:pt x="424151" y="1310578"/>
                    <a:pt x="348750" y="1173080"/>
                    <a:pt x="317650" y="1019246"/>
                  </a:cubicBezTo>
                  <a:lnTo>
                    <a:pt x="307103" y="913337"/>
                  </a:lnTo>
                  <a:lnTo>
                    <a:pt x="305865" y="913869"/>
                  </a:lnTo>
                  <a:cubicBezTo>
                    <a:pt x="292737" y="636680"/>
                    <a:pt x="211093" y="285556"/>
                    <a:pt x="44427" y="5533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255E40-810D-47BD-A1B5-FB3802621D76}"/>
                </a:ext>
              </a:extLst>
            </p:cNvPr>
            <p:cNvSpPr/>
            <p:nvPr/>
          </p:nvSpPr>
          <p:spPr>
            <a:xfrm rot="5400000">
              <a:off x="510737" y="6034163"/>
              <a:ext cx="660837" cy="946517"/>
            </a:xfrm>
            <a:custGeom>
              <a:avLst/>
              <a:gdLst>
                <a:gd name="connsiteX0" fmla="*/ 466658 w 988145"/>
                <a:gd name="connsiteY0" fmla="*/ 563063 h 1415320"/>
                <a:gd name="connsiteX1" fmla="*/ 464884 w 988145"/>
                <a:gd name="connsiteY1" fmla="*/ 580870 h 1415320"/>
                <a:gd name="connsiteX2" fmla="*/ 466203 w 988145"/>
                <a:gd name="connsiteY2" fmla="*/ 572497 h 1415320"/>
                <a:gd name="connsiteX3" fmla="*/ 132906 w 988145"/>
                <a:gd name="connsiteY3" fmla="*/ 121149 h 1415320"/>
                <a:gd name="connsiteX4" fmla="*/ 227932 w 988145"/>
                <a:gd name="connsiteY4" fmla="*/ 4570 h 1415320"/>
                <a:gd name="connsiteX5" fmla="*/ 233405 w 988145"/>
                <a:gd name="connsiteY5" fmla="*/ 0 h 1415320"/>
                <a:gd name="connsiteX6" fmla="*/ 238875 w 988145"/>
                <a:gd name="connsiteY6" fmla="*/ 4570 h 1415320"/>
                <a:gd name="connsiteX7" fmla="*/ 450996 w 988145"/>
                <a:gd name="connsiteY7" fmla="*/ 402813 h 1415320"/>
                <a:gd name="connsiteX8" fmla="*/ 466755 w 988145"/>
                <a:gd name="connsiteY8" fmla="*/ 561041 h 1415320"/>
                <a:gd name="connsiteX9" fmla="*/ 469048 w 988145"/>
                <a:gd name="connsiteY9" fmla="*/ 513459 h 1415320"/>
                <a:gd name="connsiteX10" fmla="*/ 463800 w 988145"/>
                <a:gd name="connsiteY10" fmla="*/ 648076 h 1415320"/>
                <a:gd name="connsiteX11" fmla="*/ 766733 w 988145"/>
                <a:gd name="connsiteY11" fmla="*/ 1269303 h 1415320"/>
                <a:gd name="connsiteX12" fmla="*/ 916113 w 988145"/>
                <a:gd name="connsiteY12" fmla="*/ 1373370 h 1415320"/>
                <a:gd name="connsiteX13" fmla="*/ 988145 w 988145"/>
                <a:gd name="connsiteY13" fmla="*/ 1408383 h 1415320"/>
                <a:gd name="connsiteX14" fmla="*/ 970848 w 988145"/>
                <a:gd name="connsiteY14" fmla="*/ 1411621 h 1415320"/>
                <a:gd name="connsiteX15" fmla="*/ 312144 w 988145"/>
                <a:gd name="connsiteY15" fmla="*/ 1202340 h 1415320"/>
                <a:gd name="connsiteX16" fmla="*/ 245755 w 988145"/>
                <a:gd name="connsiteY16" fmla="*/ 1138665 h 1415320"/>
                <a:gd name="connsiteX17" fmla="*/ 230720 w 988145"/>
                <a:gd name="connsiteY17" fmla="*/ 1120883 h 1415320"/>
                <a:gd name="connsiteX18" fmla="*/ 227932 w 988145"/>
                <a:gd name="connsiteY18" fmla="*/ 1118555 h 1415320"/>
                <a:gd name="connsiteX19" fmla="*/ 0 w 988145"/>
                <a:gd name="connsiteY19" fmla="*/ 561562 h 1415320"/>
                <a:gd name="connsiteX20" fmla="*/ 132906 w 988145"/>
                <a:gd name="connsiteY20" fmla="*/ 121149 h 1415320"/>
                <a:gd name="connsiteX0" fmla="*/ 466658 w 988145"/>
                <a:gd name="connsiteY0" fmla="*/ 563063 h 1415320"/>
                <a:gd name="connsiteX1" fmla="*/ 464884 w 988145"/>
                <a:gd name="connsiteY1" fmla="*/ 580870 h 1415320"/>
                <a:gd name="connsiteX2" fmla="*/ 466203 w 988145"/>
                <a:gd name="connsiteY2" fmla="*/ 572497 h 1415320"/>
                <a:gd name="connsiteX3" fmla="*/ 466658 w 988145"/>
                <a:gd name="connsiteY3" fmla="*/ 563063 h 1415320"/>
                <a:gd name="connsiteX4" fmla="*/ 132906 w 988145"/>
                <a:gd name="connsiteY4" fmla="*/ 121149 h 1415320"/>
                <a:gd name="connsiteX5" fmla="*/ 227932 w 988145"/>
                <a:gd name="connsiteY5" fmla="*/ 4570 h 1415320"/>
                <a:gd name="connsiteX6" fmla="*/ 233405 w 988145"/>
                <a:gd name="connsiteY6" fmla="*/ 0 h 1415320"/>
                <a:gd name="connsiteX7" fmla="*/ 238875 w 988145"/>
                <a:gd name="connsiteY7" fmla="*/ 4570 h 1415320"/>
                <a:gd name="connsiteX8" fmla="*/ 450996 w 988145"/>
                <a:gd name="connsiteY8" fmla="*/ 402813 h 1415320"/>
                <a:gd name="connsiteX9" fmla="*/ 469048 w 988145"/>
                <a:gd name="connsiteY9" fmla="*/ 513459 h 1415320"/>
                <a:gd name="connsiteX10" fmla="*/ 463800 w 988145"/>
                <a:gd name="connsiteY10" fmla="*/ 648076 h 1415320"/>
                <a:gd name="connsiteX11" fmla="*/ 766733 w 988145"/>
                <a:gd name="connsiteY11" fmla="*/ 1269303 h 1415320"/>
                <a:gd name="connsiteX12" fmla="*/ 916113 w 988145"/>
                <a:gd name="connsiteY12" fmla="*/ 1373370 h 1415320"/>
                <a:gd name="connsiteX13" fmla="*/ 988145 w 988145"/>
                <a:gd name="connsiteY13" fmla="*/ 1408383 h 1415320"/>
                <a:gd name="connsiteX14" fmla="*/ 970848 w 988145"/>
                <a:gd name="connsiteY14" fmla="*/ 1411621 h 1415320"/>
                <a:gd name="connsiteX15" fmla="*/ 312144 w 988145"/>
                <a:gd name="connsiteY15" fmla="*/ 1202340 h 1415320"/>
                <a:gd name="connsiteX16" fmla="*/ 245755 w 988145"/>
                <a:gd name="connsiteY16" fmla="*/ 1138665 h 1415320"/>
                <a:gd name="connsiteX17" fmla="*/ 230720 w 988145"/>
                <a:gd name="connsiteY17" fmla="*/ 1120883 h 1415320"/>
                <a:gd name="connsiteX18" fmla="*/ 227932 w 988145"/>
                <a:gd name="connsiteY18" fmla="*/ 1118555 h 1415320"/>
                <a:gd name="connsiteX19" fmla="*/ 0 w 988145"/>
                <a:gd name="connsiteY19" fmla="*/ 561562 h 1415320"/>
                <a:gd name="connsiteX20" fmla="*/ 132906 w 988145"/>
                <a:gd name="connsiteY20" fmla="*/ 121149 h 1415320"/>
                <a:gd name="connsiteX0" fmla="*/ 466203 w 988145"/>
                <a:gd name="connsiteY0" fmla="*/ 572497 h 1415320"/>
                <a:gd name="connsiteX1" fmla="*/ 464884 w 988145"/>
                <a:gd name="connsiteY1" fmla="*/ 580870 h 1415320"/>
                <a:gd name="connsiteX2" fmla="*/ 466203 w 988145"/>
                <a:gd name="connsiteY2" fmla="*/ 572497 h 1415320"/>
                <a:gd name="connsiteX3" fmla="*/ 132906 w 988145"/>
                <a:gd name="connsiteY3" fmla="*/ 121149 h 1415320"/>
                <a:gd name="connsiteX4" fmla="*/ 227932 w 988145"/>
                <a:gd name="connsiteY4" fmla="*/ 4570 h 1415320"/>
                <a:gd name="connsiteX5" fmla="*/ 233405 w 988145"/>
                <a:gd name="connsiteY5" fmla="*/ 0 h 1415320"/>
                <a:gd name="connsiteX6" fmla="*/ 238875 w 988145"/>
                <a:gd name="connsiteY6" fmla="*/ 4570 h 1415320"/>
                <a:gd name="connsiteX7" fmla="*/ 450996 w 988145"/>
                <a:gd name="connsiteY7" fmla="*/ 402813 h 1415320"/>
                <a:gd name="connsiteX8" fmla="*/ 469048 w 988145"/>
                <a:gd name="connsiteY8" fmla="*/ 513459 h 1415320"/>
                <a:gd name="connsiteX9" fmla="*/ 463800 w 988145"/>
                <a:gd name="connsiteY9" fmla="*/ 648076 h 1415320"/>
                <a:gd name="connsiteX10" fmla="*/ 766733 w 988145"/>
                <a:gd name="connsiteY10" fmla="*/ 1269303 h 1415320"/>
                <a:gd name="connsiteX11" fmla="*/ 916113 w 988145"/>
                <a:gd name="connsiteY11" fmla="*/ 1373370 h 1415320"/>
                <a:gd name="connsiteX12" fmla="*/ 988145 w 988145"/>
                <a:gd name="connsiteY12" fmla="*/ 1408383 h 1415320"/>
                <a:gd name="connsiteX13" fmla="*/ 970848 w 988145"/>
                <a:gd name="connsiteY13" fmla="*/ 1411621 h 1415320"/>
                <a:gd name="connsiteX14" fmla="*/ 312144 w 988145"/>
                <a:gd name="connsiteY14" fmla="*/ 1202340 h 1415320"/>
                <a:gd name="connsiteX15" fmla="*/ 245755 w 988145"/>
                <a:gd name="connsiteY15" fmla="*/ 1138665 h 1415320"/>
                <a:gd name="connsiteX16" fmla="*/ 230720 w 988145"/>
                <a:gd name="connsiteY16" fmla="*/ 1120883 h 1415320"/>
                <a:gd name="connsiteX17" fmla="*/ 227932 w 988145"/>
                <a:gd name="connsiteY17" fmla="*/ 1118555 h 1415320"/>
                <a:gd name="connsiteX18" fmla="*/ 0 w 988145"/>
                <a:gd name="connsiteY18" fmla="*/ 561562 h 1415320"/>
                <a:gd name="connsiteX19" fmla="*/ 132906 w 988145"/>
                <a:gd name="connsiteY19" fmla="*/ 121149 h 1415320"/>
                <a:gd name="connsiteX0" fmla="*/ 132906 w 988145"/>
                <a:gd name="connsiteY0" fmla="*/ 121149 h 1415320"/>
                <a:gd name="connsiteX1" fmla="*/ 227932 w 988145"/>
                <a:gd name="connsiteY1" fmla="*/ 4570 h 1415320"/>
                <a:gd name="connsiteX2" fmla="*/ 233405 w 988145"/>
                <a:gd name="connsiteY2" fmla="*/ 0 h 1415320"/>
                <a:gd name="connsiteX3" fmla="*/ 238875 w 988145"/>
                <a:gd name="connsiteY3" fmla="*/ 4570 h 1415320"/>
                <a:gd name="connsiteX4" fmla="*/ 450996 w 988145"/>
                <a:gd name="connsiteY4" fmla="*/ 402813 h 1415320"/>
                <a:gd name="connsiteX5" fmla="*/ 469048 w 988145"/>
                <a:gd name="connsiteY5" fmla="*/ 513459 h 1415320"/>
                <a:gd name="connsiteX6" fmla="*/ 463800 w 988145"/>
                <a:gd name="connsiteY6" fmla="*/ 648076 h 1415320"/>
                <a:gd name="connsiteX7" fmla="*/ 766733 w 988145"/>
                <a:gd name="connsiteY7" fmla="*/ 1269303 h 1415320"/>
                <a:gd name="connsiteX8" fmla="*/ 916113 w 988145"/>
                <a:gd name="connsiteY8" fmla="*/ 1373370 h 1415320"/>
                <a:gd name="connsiteX9" fmla="*/ 988145 w 988145"/>
                <a:gd name="connsiteY9" fmla="*/ 1408383 h 1415320"/>
                <a:gd name="connsiteX10" fmla="*/ 970848 w 988145"/>
                <a:gd name="connsiteY10" fmla="*/ 1411621 h 1415320"/>
                <a:gd name="connsiteX11" fmla="*/ 312144 w 988145"/>
                <a:gd name="connsiteY11" fmla="*/ 1202340 h 1415320"/>
                <a:gd name="connsiteX12" fmla="*/ 245755 w 988145"/>
                <a:gd name="connsiteY12" fmla="*/ 1138665 h 1415320"/>
                <a:gd name="connsiteX13" fmla="*/ 230720 w 988145"/>
                <a:gd name="connsiteY13" fmla="*/ 1120883 h 1415320"/>
                <a:gd name="connsiteX14" fmla="*/ 227932 w 988145"/>
                <a:gd name="connsiteY14" fmla="*/ 1118555 h 1415320"/>
                <a:gd name="connsiteX15" fmla="*/ 0 w 988145"/>
                <a:gd name="connsiteY15" fmla="*/ 561562 h 1415320"/>
                <a:gd name="connsiteX16" fmla="*/ 132906 w 988145"/>
                <a:gd name="connsiteY16" fmla="*/ 121149 h 1415320"/>
                <a:gd name="connsiteX0" fmla="*/ 132906 w 988145"/>
                <a:gd name="connsiteY0" fmla="*/ 121149 h 1415320"/>
                <a:gd name="connsiteX1" fmla="*/ 227932 w 988145"/>
                <a:gd name="connsiteY1" fmla="*/ 4570 h 1415320"/>
                <a:gd name="connsiteX2" fmla="*/ 233405 w 988145"/>
                <a:gd name="connsiteY2" fmla="*/ 0 h 1415320"/>
                <a:gd name="connsiteX3" fmla="*/ 238875 w 988145"/>
                <a:gd name="connsiteY3" fmla="*/ 4570 h 1415320"/>
                <a:gd name="connsiteX4" fmla="*/ 450996 w 988145"/>
                <a:gd name="connsiteY4" fmla="*/ 402813 h 1415320"/>
                <a:gd name="connsiteX5" fmla="*/ 463800 w 988145"/>
                <a:gd name="connsiteY5" fmla="*/ 648076 h 1415320"/>
                <a:gd name="connsiteX6" fmla="*/ 766733 w 988145"/>
                <a:gd name="connsiteY6" fmla="*/ 1269303 h 1415320"/>
                <a:gd name="connsiteX7" fmla="*/ 916113 w 988145"/>
                <a:gd name="connsiteY7" fmla="*/ 1373370 h 1415320"/>
                <a:gd name="connsiteX8" fmla="*/ 988145 w 988145"/>
                <a:gd name="connsiteY8" fmla="*/ 1408383 h 1415320"/>
                <a:gd name="connsiteX9" fmla="*/ 970848 w 988145"/>
                <a:gd name="connsiteY9" fmla="*/ 1411621 h 1415320"/>
                <a:gd name="connsiteX10" fmla="*/ 312144 w 988145"/>
                <a:gd name="connsiteY10" fmla="*/ 1202340 h 1415320"/>
                <a:gd name="connsiteX11" fmla="*/ 245755 w 988145"/>
                <a:gd name="connsiteY11" fmla="*/ 1138665 h 1415320"/>
                <a:gd name="connsiteX12" fmla="*/ 230720 w 988145"/>
                <a:gd name="connsiteY12" fmla="*/ 1120883 h 1415320"/>
                <a:gd name="connsiteX13" fmla="*/ 227932 w 988145"/>
                <a:gd name="connsiteY13" fmla="*/ 1118555 h 1415320"/>
                <a:gd name="connsiteX14" fmla="*/ 0 w 988145"/>
                <a:gd name="connsiteY14" fmla="*/ 561562 h 1415320"/>
                <a:gd name="connsiteX15" fmla="*/ 132906 w 988145"/>
                <a:gd name="connsiteY15" fmla="*/ 121149 h 1415320"/>
                <a:gd name="connsiteX0" fmla="*/ 132906 w 988145"/>
                <a:gd name="connsiteY0" fmla="*/ 121149 h 1415320"/>
                <a:gd name="connsiteX1" fmla="*/ 227932 w 988145"/>
                <a:gd name="connsiteY1" fmla="*/ 4570 h 1415320"/>
                <a:gd name="connsiteX2" fmla="*/ 233405 w 988145"/>
                <a:gd name="connsiteY2" fmla="*/ 0 h 1415320"/>
                <a:gd name="connsiteX3" fmla="*/ 238875 w 988145"/>
                <a:gd name="connsiteY3" fmla="*/ 4570 h 1415320"/>
                <a:gd name="connsiteX4" fmla="*/ 450996 w 988145"/>
                <a:gd name="connsiteY4" fmla="*/ 402813 h 1415320"/>
                <a:gd name="connsiteX5" fmla="*/ 463800 w 988145"/>
                <a:gd name="connsiteY5" fmla="*/ 648076 h 1415320"/>
                <a:gd name="connsiteX6" fmla="*/ 766733 w 988145"/>
                <a:gd name="connsiteY6" fmla="*/ 1269303 h 1415320"/>
                <a:gd name="connsiteX7" fmla="*/ 916113 w 988145"/>
                <a:gd name="connsiteY7" fmla="*/ 1373370 h 1415320"/>
                <a:gd name="connsiteX8" fmla="*/ 988145 w 988145"/>
                <a:gd name="connsiteY8" fmla="*/ 1408383 h 1415320"/>
                <a:gd name="connsiteX9" fmla="*/ 970848 w 988145"/>
                <a:gd name="connsiteY9" fmla="*/ 1411621 h 1415320"/>
                <a:gd name="connsiteX10" fmla="*/ 312144 w 988145"/>
                <a:gd name="connsiteY10" fmla="*/ 1202340 h 1415320"/>
                <a:gd name="connsiteX11" fmla="*/ 245755 w 988145"/>
                <a:gd name="connsiteY11" fmla="*/ 1138665 h 1415320"/>
                <a:gd name="connsiteX12" fmla="*/ 230720 w 988145"/>
                <a:gd name="connsiteY12" fmla="*/ 1120883 h 1415320"/>
                <a:gd name="connsiteX13" fmla="*/ 227932 w 988145"/>
                <a:gd name="connsiteY13" fmla="*/ 1118555 h 1415320"/>
                <a:gd name="connsiteX14" fmla="*/ 0 w 988145"/>
                <a:gd name="connsiteY14" fmla="*/ 561562 h 1415320"/>
                <a:gd name="connsiteX15" fmla="*/ 132906 w 988145"/>
                <a:gd name="connsiteY15" fmla="*/ 121149 h 1415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88145" h="1415320">
                  <a:moveTo>
                    <a:pt x="132906" y="121149"/>
                  </a:moveTo>
                  <a:cubicBezTo>
                    <a:pt x="160876" y="79243"/>
                    <a:pt x="192725" y="40207"/>
                    <a:pt x="227932" y="4570"/>
                  </a:cubicBezTo>
                  <a:lnTo>
                    <a:pt x="233405" y="0"/>
                  </a:lnTo>
                  <a:lnTo>
                    <a:pt x="238875" y="4570"/>
                  </a:lnTo>
                  <a:cubicBezTo>
                    <a:pt x="344496" y="111481"/>
                    <a:pt x="419897" y="248980"/>
                    <a:pt x="450996" y="402813"/>
                  </a:cubicBezTo>
                  <a:cubicBezTo>
                    <a:pt x="470045" y="517774"/>
                    <a:pt x="459532" y="566322"/>
                    <a:pt x="463800" y="648076"/>
                  </a:cubicBezTo>
                  <a:cubicBezTo>
                    <a:pt x="476946" y="881610"/>
                    <a:pt x="578961" y="1107137"/>
                    <a:pt x="766733" y="1269303"/>
                  </a:cubicBezTo>
                  <a:cubicBezTo>
                    <a:pt x="813675" y="1309845"/>
                    <a:pt x="863758" y="1344507"/>
                    <a:pt x="916113" y="1373370"/>
                  </a:cubicBezTo>
                  <a:lnTo>
                    <a:pt x="988145" y="1408383"/>
                  </a:lnTo>
                  <a:lnTo>
                    <a:pt x="970848" y="1411621"/>
                  </a:lnTo>
                  <a:cubicBezTo>
                    <a:pt x="737889" y="1432608"/>
                    <a:pt x="499915" y="1364506"/>
                    <a:pt x="312144" y="1202340"/>
                  </a:cubicBezTo>
                  <a:cubicBezTo>
                    <a:pt x="288672" y="1182069"/>
                    <a:pt x="266541" y="1160808"/>
                    <a:pt x="245755" y="1138665"/>
                  </a:cubicBezTo>
                  <a:lnTo>
                    <a:pt x="230720" y="1120883"/>
                  </a:lnTo>
                  <a:lnTo>
                    <a:pt x="227932" y="1118555"/>
                  </a:lnTo>
                  <a:cubicBezTo>
                    <a:pt x="87104" y="976008"/>
                    <a:pt x="0" y="779083"/>
                    <a:pt x="0" y="561562"/>
                  </a:cubicBezTo>
                  <a:cubicBezTo>
                    <a:pt x="0" y="398424"/>
                    <a:pt x="48996" y="246868"/>
                    <a:pt x="132906" y="12114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 dirty="0"/>
            </a:p>
          </p:txBody>
        </p:sp>
      </p:grp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6C5D8E8-FE91-4963-B712-C3967652BFD4}"/>
              </a:ext>
            </a:extLst>
          </p:cNvPr>
          <p:cNvSpPr/>
          <p:nvPr/>
        </p:nvSpPr>
        <p:spPr>
          <a:xfrm>
            <a:off x="1145636" y="3034634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830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90DA4A7-5FC5-4853-A992-79581C67FD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BEFC6D3-F5D9-4085-810C-0F916CD52413}"/>
              </a:ext>
            </a:extLst>
          </p:cNvPr>
          <p:cNvSpPr/>
          <p:nvPr/>
        </p:nvSpPr>
        <p:spPr>
          <a:xfrm>
            <a:off x="6792686" y="0"/>
            <a:ext cx="539931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8FD67A-DC6E-4AB5-AC75-7B4E03C2039F}"/>
              </a:ext>
            </a:extLst>
          </p:cNvPr>
          <p:cNvSpPr txBox="1"/>
          <p:nvPr/>
        </p:nvSpPr>
        <p:spPr>
          <a:xfrm>
            <a:off x="7649497" y="2672136"/>
            <a:ext cx="368569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+mj-lt"/>
              </a:rPr>
              <a:t>For Earth</a:t>
            </a:r>
            <a:endParaRPr lang="en-ID" sz="4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81531D-21A5-489C-896C-7CBB95258D5D}"/>
              </a:ext>
            </a:extLst>
          </p:cNvPr>
          <p:cNvSpPr txBox="1"/>
          <p:nvPr/>
        </p:nvSpPr>
        <p:spPr>
          <a:xfrm>
            <a:off x="7562880" y="3780885"/>
            <a:ext cx="385892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2"/>
                </a:solidFill>
                <a:latin typeface="+mj-lt"/>
              </a:rPr>
              <a:t>Thank You</a:t>
            </a:r>
            <a:endParaRPr lang="en-ID" sz="54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E72806-4950-42F9-BD59-3C70D2457685}"/>
              </a:ext>
            </a:extLst>
          </p:cNvPr>
          <p:cNvSpPr txBox="1"/>
          <p:nvPr/>
        </p:nvSpPr>
        <p:spPr>
          <a:xfrm>
            <a:off x="7649497" y="1773827"/>
            <a:ext cx="368569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2"/>
                </a:solidFill>
                <a:latin typeface="+mj-lt"/>
              </a:rPr>
              <a:t>Do Better</a:t>
            </a:r>
            <a:endParaRPr lang="en-ID" sz="4000" dirty="0">
              <a:solidFill>
                <a:schemeClr val="bg2"/>
              </a:solidFill>
              <a:latin typeface="+mj-lt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059B23E-F95C-4C4B-85D4-BC5276375E57}"/>
              </a:ext>
            </a:extLst>
          </p:cNvPr>
          <p:cNvGrpSpPr/>
          <p:nvPr/>
        </p:nvGrpSpPr>
        <p:grpSpPr>
          <a:xfrm>
            <a:off x="8827277" y="4623724"/>
            <a:ext cx="1330131" cy="310093"/>
            <a:chOff x="5434013" y="1315214"/>
            <a:chExt cx="1330131" cy="310093"/>
          </a:xfrm>
          <a:solidFill>
            <a:schemeClr val="bg1"/>
          </a:solidFill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D7175A9-4E97-43D5-A3B2-CBFAEAA8C9A7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9B25173-4992-4B09-B56A-7AE480255D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grpFill/>
            <a:ln w="22225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035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" grpId="0"/>
      <p:bldP spid="3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CDBABF-BF6D-4382-A88E-BE7B59D3AB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8E481E-5127-42E4-A347-3EAC6EB6FF95}"/>
              </a:ext>
            </a:extLst>
          </p:cNvPr>
          <p:cNvSpPr txBox="1"/>
          <p:nvPr/>
        </p:nvSpPr>
        <p:spPr>
          <a:xfrm>
            <a:off x="1891284" y="1003300"/>
            <a:ext cx="840943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+mj-lt"/>
              </a:rPr>
              <a:t>We won't have a society if we </a:t>
            </a:r>
            <a:r>
              <a:rPr lang="en-US" sz="4800" b="1" dirty="0">
                <a:solidFill>
                  <a:schemeClr val="accent1"/>
                </a:solidFill>
                <a:latin typeface="+mj-lt"/>
              </a:rPr>
              <a:t>destroy the environment.</a:t>
            </a:r>
            <a:endParaRPr lang="en-ID" sz="4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2B7D82-773D-47B8-9D05-B7841559F44F}"/>
              </a:ext>
            </a:extLst>
          </p:cNvPr>
          <p:cNvSpPr txBox="1"/>
          <p:nvPr/>
        </p:nvSpPr>
        <p:spPr>
          <a:xfrm>
            <a:off x="4527550" y="2764372"/>
            <a:ext cx="31369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Margaret Mead</a:t>
            </a:r>
            <a:endParaRPr lang="en-ID" sz="2000" dirty="0">
              <a:solidFill>
                <a:schemeClr val="tx2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2A5726F-C920-432D-A4E6-E83DA924DCA4}"/>
              </a:ext>
            </a:extLst>
          </p:cNvPr>
          <p:cNvGrpSpPr/>
          <p:nvPr/>
        </p:nvGrpSpPr>
        <p:grpSpPr>
          <a:xfrm>
            <a:off x="5430935" y="3170224"/>
            <a:ext cx="1330131" cy="310093"/>
            <a:chOff x="5434013" y="1315214"/>
            <a:chExt cx="1330131" cy="310093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E966E20-0201-4B60-835D-A0BA3B463BD7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EC38947-00D0-43D2-9161-9C2D1373E4E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ln w="22225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82AA273-8153-4183-8577-2A6CB6E99429}"/>
              </a:ext>
            </a:extLst>
          </p:cNvPr>
          <p:cNvSpPr/>
          <p:nvPr/>
        </p:nvSpPr>
        <p:spPr>
          <a:xfrm rot="18624923" flipH="1">
            <a:off x="11082938" y="1668290"/>
            <a:ext cx="778144" cy="1082933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E6CE167-742D-47D0-8DF1-06C5BE27EB29}"/>
              </a:ext>
            </a:extLst>
          </p:cNvPr>
          <p:cNvSpPr/>
          <p:nvPr/>
        </p:nvSpPr>
        <p:spPr>
          <a:xfrm rot="13513809" flipH="1">
            <a:off x="714572" y="3728371"/>
            <a:ext cx="459680" cy="639731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B1276A3-E649-47B6-8A55-30EF440C4B20}"/>
              </a:ext>
            </a:extLst>
          </p:cNvPr>
          <p:cNvSpPr/>
          <p:nvPr/>
        </p:nvSpPr>
        <p:spPr>
          <a:xfrm rot="9242937" flipH="1">
            <a:off x="2826966" y="557830"/>
            <a:ext cx="289205" cy="402483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26153" y="1521157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748477" y="986228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03834" y="1329541"/>
                </a:lnTo>
                <a:cubicBezTo>
                  <a:pt x="2429890" y="1564222"/>
                  <a:pt x="2384954" y="1844110"/>
                  <a:pt x="2369487" y="2107926"/>
                </a:cubicBezTo>
                <a:cubicBezTo>
                  <a:pt x="2410349" y="1950329"/>
                  <a:pt x="2436923" y="1788565"/>
                  <a:pt x="2449209" y="1619062"/>
                </a:cubicBez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lnTo>
                  <a:pt x="1114543" y="3562968"/>
                </a:lnTo>
                <a:cubicBezTo>
                  <a:pt x="1183325" y="3211319"/>
                  <a:pt x="1369243" y="3007573"/>
                  <a:pt x="1267107" y="2327986"/>
                </a:cubicBezTo>
                <a:cubicBezTo>
                  <a:pt x="1257713" y="2282414"/>
                  <a:pt x="1158136" y="2278286"/>
                  <a:pt x="1174432" y="2352070"/>
                </a:cubicBezTo>
                <a:cubicBezTo>
                  <a:pt x="1291852" y="3059438"/>
                  <a:pt x="1093864" y="3208923"/>
                  <a:pt x="1022358" y="3547104"/>
                </a:cubicBezTo>
                <a:lnTo>
                  <a:pt x="1011489" y="3626891"/>
                </a:ln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4356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AF31D3B-2B24-4752-9491-CA507255D0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0C742F-FE0B-46BE-81C0-7F140E364F5A}"/>
              </a:ext>
            </a:extLst>
          </p:cNvPr>
          <p:cNvSpPr/>
          <p:nvPr/>
        </p:nvSpPr>
        <p:spPr>
          <a:xfrm>
            <a:off x="0" y="0"/>
            <a:ext cx="12192000" cy="30734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" name="Content Placeholder 11">
            <a:extLst>
              <a:ext uri="{FF2B5EF4-FFF2-40B4-BE49-F238E27FC236}">
                <a16:creationId xmlns:a16="http://schemas.microsoft.com/office/drawing/2014/main" id="{4F3197C6-F337-4B46-AC0F-0A389EFC5FB9}"/>
              </a:ext>
            </a:extLst>
          </p:cNvPr>
          <p:cNvSpPr txBox="1">
            <a:spLocks/>
          </p:cNvSpPr>
          <p:nvPr/>
        </p:nvSpPr>
        <p:spPr>
          <a:xfrm>
            <a:off x="730250" y="3269192"/>
            <a:ext cx="10731500" cy="15134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d-ID" sz="1600" dirty="0"/>
              <a:t>Suitable for all categories business and personal presentation, eaque ipsa quae ab illo inventore veritatis et quasi architecto </a:t>
            </a:r>
            <a:r>
              <a:rPr lang="en-US" sz="1600" dirty="0"/>
              <a:t> </a:t>
            </a:r>
            <a:r>
              <a:rPr lang="id-ID" sz="1600" dirty="0"/>
              <a:t>beatae vitae dicta sunt explicabo </a:t>
            </a:r>
            <a:r>
              <a:rPr lang="en-US" sz="1600" dirty="0"/>
              <a:t>farmers ensure that we will bring the best of the market to your</a:t>
            </a:r>
            <a:r>
              <a:rPr lang="id-ID" sz="1600" dirty="0"/>
              <a:t> kimquae ab illo inventore veritatis et quasi architecto beatae vitae dicta sunt explicabo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2A535F-78F9-4565-B0DD-E5E39730A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About Us</a:t>
            </a:r>
            <a:endParaRPr lang="en-ID" dirty="0">
              <a:solidFill>
                <a:schemeClr val="bg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25D9A5-982A-4E0B-8EE7-CD3DCE6EA6B0}"/>
              </a:ext>
            </a:extLst>
          </p:cNvPr>
          <p:cNvSpPr/>
          <p:nvPr/>
        </p:nvSpPr>
        <p:spPr>
          <a:xfrm>
            <a:off x="2322876" y="5321029"/>
            <a:ext cx="3537039" cy="71173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the one.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B2DAD6-CF58-42C2-AE26-3E5181B4A1D5}"/>
              </a:ext>
            </a:extLst>
          </p:cNvPr>
          <p:cNvSpPr txBox="1"/>
          <p:nvPr/>
        </p:nvSpPr>
        <p:spPr>
          <a:xfrm>
            <a:off x="2324030" y="5023477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C6CB87-CA2E-4264-8AE5-D8600574CFA3}"/>
              </a:ext>
            </a:extLst>
          </p:cNvPr>
          <p:cNvSpPr/>
          <p:nvPr/>
        </p:nvSpPr>
        <p:spPr>
          <a:xfrm>
            <a:off x="7532910" y="5321029"/>
            <a:ext cx="3491420" cy="71173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Far </a:t>
            </a:r>
            <a:r>
              <a:rPr lang="en-GB" sz="1400" dirty="0" err="1">
                <a:ea typeface="Open Sans" panose="020B0606030504020204" pitchFamily="34" charset="0"/>
                <a:cs typeface="Segoe UI" panose="020B0502040204020203" pitchFamily="34" charset="0"/>
              </a:rPr>
              <a:t>far</a:t>
            </a:r>
            <a:r>
              <a:rPr lang="en-GB" sz="1400" dirty="0">
                <a:ea typeface="Open Sans" panose="020B0606030504020204" pitchFamily="34" charset="0"/>
                <a:cs typeface="Segoe UI" panose="020B0502040204020203" pitchFamily="34" charset="0"/>
              </a:rPr>
              <a:t> away, behind the word mountains, far from the one.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3C6FB0-90FE-42DB-A566-E8179BCEDA1E}"/>
              </a:ext>
            </a:extLst>
          </p:cNvPr>
          <p:cNvSpPr txBox="1"/>
          <p:nvPr/>
        </p:nvSpPr>
        <p:spPr>
          <a:xfrm>
            <a:off x="7534063" y="5023477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4064224-3C02-4B01-8D3F-F6F488CCC2FA}"/>
              </a:ext>
            </a:extLst>
          </p:cNvPr>
          <p:cNvSpPr/>
          <p:nvPr/>
        </p:nvSpPr>
        <p:spPr>
          <a:xfrm>
            <a:off x="6458931" y="5051835"/>
            <a:ext cx="980927" cy="9809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 dirty="0"/>
          </a:p>
        </p:txBody>
      </p:sp>
      <p:sp>
        <p:nvSpPr>
          <p:cNvPr id="19" name="Freeform 206">
            <a:extLst>
              <a:ext uri="{FF2B5EF4-FFF2-40B4-BE49-F238E27FC236}">
                <a16:creationId xmlns:a16="http://schemas.microsoft.com/office/drawing/2014/main" id="{429B68E1-445C-4CF5-964D-C95F1E23D43C}"/>
              </a:ext>
            </a:extLst>
          </p:cNvPr>
          <p:cNvSpPr>
            <a:spLocks noEditPoints="1"/>
          </p:cNvSpPr>
          <p:nvPr/>
        </p:nvSpPr>
        <p:spPr bwMode="auto">
          <a:xfrm>
            <a:off x="6750690" y="5342214"/>
            <a:ext cx="397409" cy="400168"/>
          </a:xfrm>
          <a:custGeom>
            <a:avLst/>
            <a:gdLst>
              <a:gd name="T0" fmla="*/ 60 w 61"/>
              <a:gd name="T1" fmla="*/ 2 h 59"/>
              <a:gd name="T2" fmla="*/ 53 w 61"/>
              <a:gd name="T3" fmla="*/ 0 h 59"/>
              <a:gd name="T4" fmla="*/ 9 w 61"/>
              <a:gd name="T5" fmla="*/ 19 h 59"/>
              <a:gd name="T6" fmla="*/ 8 w 61"/>
              <a:gd name="T7" fmla="*/ 51 h 59"/>
              <a:gd name="T8" fmla="*/ 3 w 61"/>
              <a:gd name="T9" fmla="*/ 57 h 59"/>
              <a:gd name="T10" fmla="*/ 3 w 61"/>
              <a:gd name="T11" fmla="*/ 58 h 59"/>
              <a:gd name="T12" fmla="*/ 4 w 61"/>
              <a:gd name="T13" fmla="*/ 58 h 59"/>
              <a:gd name="T14" fmla="*/ 4 w 61"/>
              <a:gd name="T15" fmla="*/ 58 h 59"/>
              <a:gd name="T16" fmla="*/ 10 w 61"/>
              <a:gd name="T17" fmla="*/ 53 h 59"/>
              <a:gd name="T18" fmla="*/ 26 w 61"/>
              <a:gd name="T19" fmla="*/ 59 h 59"/>
              <a:gd name="T20" fmla="*/ 42 w 61"/>
              <a:gd name="T21" fmla="*/ 52 h 59"/>
              <a:gd name="T22" fmla="*/ 61 w 61"/>
              <a:gd name="T23" fmla="*/ 8 h 59"/>
              <a:gd name="T24" fmla="*/ 60 w 61"/>
              <a:gd name="T25" fmla="*/ 2 h 59"/>
              <a:gd name="T26" fmla="*/ 11 w 61"/>
              <a:gd name="T27" fmla="*/ 21 h 59"/>
              <a:gd name="T28" fmla="*/ 54 w 61"/>
              <a:gd name="T29" fmla="*/ 3 h 59"/>
              <a:gd name="T30" fmla="*/ 56 w 61"/>
              <a:gd name="T31" fmla="*/ 3 h 59"/>
              <a:gd name="T32" fmla="*/ 56 w 61"/>
              <a:gd name="T33" fmla="*/ 3 h 59"/>
              <a:gd name="T34" fmla="*/ 27 w 61"/>
              <a:gd name="T35" fmla="*/ 32 h 59"/>
              <a:gd name="T36" fmla="*/ 27 w 61"/>
              <a:gd name="T37" fmla="*/ 20 h 59"/>
              <a:gd name="T38" fmla="*/ 26 w 61"/>
              <a:gd name="T39" fmla="*/ 19 h 59"/>
              <a:gd name="T40" fmla="*/ 25 w 61"/>
              <a:gd name="T41" fmla="*/ 20 h 59"/>
              <a:gd name="T42" fmla="*/ 25 w 61"/>
              <a:gd name="T43" fmla="*/ 34 h 59"/>
              <a:gd name="T44" fmla="*/ 10 w 61"/>
              <a:gd name="T45" fmla="*/ 49 h 59"/>
              <a:gd name="T46" fmla="*/ 11 w 61"/>
              <a:gd name="T47" fmla="*/ 21 h 59"/>
              <a:gd name="T48" fmla="*/ 58 w 61"/>
              <a:gd name="T49" fmla="*/ 7 h 59"/>
              <a:gd name="T50" fmla="*/ 40 w 61"/>
              <a:gd name="T51" fmla="*/ 50 h 59"/>
              <a:gd name="T52" fmla="*/ 26 w 61"/>
              <a:gd name="T53" fmla="*/ 56 h 59"/>
              <a:gd name="T54" fmla="*/ 12 w 61"/>
              <a:gd name="T55" fmla="*/ 50 h 59"/>
              <a:gd name="T56" fmla="*/ 18 w 61"/>
              <a:gd name="T57" fmla="*/ 45 h 59"/>
              <a:gd name="T58" fmla="*/ 18 w 61"/>
              <a:gd name="T59" fmla="*/ 45 h 59"/>
              <a:gd name="T60" fmla="*/ 38 w 61"/>
              <a:gd name="T61" fmla="*/ 45 h 59"/>
              <a:gd name="T62" fmla="*/ 39 w 61"/>
              <a:gd name="T63" fmla="*/ 44 h 59"/>
              <a:gd name="T64" fmla="*/ 38 w 61"/>
              <a:gd name="T65" fmla="*/ 43 h 59"/>
              <a:gd name="T66" fmla="*/ 20 w 61"/>
              <a:gd name="T67" fmla="*/ 43 h 59"/>
              <a:gd name="T68" fmla="*/ 27 w 61"/>
              <a:gd name="T69" fmla="*/ 35 h 59"/>
              <a:gd name="T70" fmla="*/ 27 w 61"/>
              <a:gd name="T71" fmla="*/ 35 h 59"/>
              <a:gd name="T72" fmla="*/ 36 w 61"/>
              <a:gd name="T73" fmla="*/ 26 h 59"/>
              <a:gd name="T74" fmla="*/ 36 w 61"/>
              <a:gd name="T75" fmla="*/ 27 h 59"/>
              <a:gd name="T76" fmla="*/ 48 w 61"/>
              <a:gd name="T77" fmla="*/ 27 h 59"/>
              <a:gd name="T78" fmla="*/ 49 w 61"/>
              <a:gd name="T79" fmla="*/ 26 h 59"/>
              <a:gd name="T80" fmla="*/ 48 w 61"/>
              <a:gd name="T81" fmla="*/ 25 h 59"/>
              <a:gd name="T82" fmla="*/ 38 w 61"/>
              <a:gd name="T83" fmla="*/ 25 h 59"/>
              <a:gd name="T84" fmla="*/ 58 w 61"/>
              <a:gd name="T85" fmla="*/ 5 h 59"/>
              <a:gd name="T86" fmla="*/ 58 w 61"/>
              <a:gd name="T8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59">
                <a:moveTo>
                  <a:pt x="60" y="2"/>
                </a:moveTo>
                <a:cubicBezTo>
                  <a:pt x="59" y="0"/>
                  <a:pt x="56" y="0"/>
                  <a:pt x="53" y="0"/>
                </a:cubicBezTo>
                <a:cubicBezTo>
                  <a:pt x="52" y="1"/>
                  <a:pt x="18" y="10"/>
                  <a:pt x="9" y="19"/>
                </a:cubicBezTo>
                <a:cubicBezTo>
                  <a:pt x="0" y="28"/>
                  <a:pt x="0" y="42"/>
                  <a:pt x="8" y="51"/>
                </a:cubicBez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8"/>
                  <a:pt x="3" y="58"/>
                </a:cubicBezTo>
                <a:cubicBezTo>
                  <a:pt x="3" y="58"/>
                  <a:pt x="3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10" y="53"/>
                  <a:pt x="10" y="53"/>
                  <a:pt x="10" y="53"/>
                </a:cubicBezTo>
                <a:cubicBezTo>
                  <a:pt x="14" y="57"/>
                  <a:pt x="20" y="59"/>
                  <a:pt x="26" y="59"/>
                </a:cubicBezTo>
                <a:cubicBezTo>
                  <a:pt x="32" y="59"/>
                  <a:pt x="38" y="56"/>
                  <a:pt x="42" y="52"/>
                </a:cubicBezTo>
                <a:cubicBezTo>
                  <a:pt x="51" y="43"/>
                  <a:pt x="60" y="9"/>
                  <a:pt x="61" y="8"/>
                </a:cubicBezTo>
                <a:cubicBezTo>
                  <a:pt x="61" y="5"/>
                  <a:pt x="61" y="3"/>
                  <a:pt x="60" y="2"/>
                </a:cubicBezTo>
                <a:close/>
                <a:moveTo>
                  <a:pt x="11" y="21"/>
                </a:moveTo>
                <a:cubicBezTo>
                  <a:pt x="19" y="13"/>
                  <a:pt x="54" y="3"/>
                  <a:pt x="54" y="3"/>
                </a:cubicBezTo>
                <a:cubicBezTo>
                  <a:pt x="55" y="3"/>
                  <a:pt x="55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20"/>
                  <a:pt x="27" y="20"/>
                  <a:pt x="27" y="20"/>
                </a:cubicBezTo>
                <a:cubicBezTo>
                  <a:pt x="27" y="19"/>
                  <a:pt x="27" y="19"/>
                  <a:pt x="26" y="19"/>
                </a:cubicBezTo>
                <a:cubicBezTo>
                  <a:pt x="26" y="19"/>
                  <a:pt x="25" y="19"/>
                  <a:pt x="25" y="20"/>
                </a:cubicBezTo>
                <a:cubicBezTo>
                  <a:pt x="25" y="34"/>
                  <a:pt x="25" y="34"/>
                  <a:pt x="25" y="34"/>
                </a:cubicBezTo>
                <a:cubicBezTo>
                  <a:pt x="10" y="49"/>
                  <a:pt x="10" y="49"/>
                  <a:pt x="10" y="49"/>
                </a:cubicBezTo>
                <a:cubicBezTo>
                  <a:pt x="3" y="41"/>
                  <a:pt x="3" y="29"/>
                  <a:pt x="11" y="21"/>
                </a:cubicBezTo>
                <a:close/>
                <a:moveTo>
                  <a:pt x="58" y="7"/>
                </a:moveTo>
                <a:cubicBezTo>
                  <a:pt x="58" y="7"/>
                  <a:pt x="48" y="42"/>
                  <a:pt x="40" y="50"/>
                </a:cubicBezTo>
                <a:cubicBezTo>
                  <a:pt x="36" y="54"/>
                  <a:pt x="31" y="56"/>
                  <a:pt x="26" y="56"/>
                </a:cubicBezTo>
                <a:cubicBezTo>
                  <a:pt x="20" y="56"/>
                  <a:pt x="16" y="54"/>
                  <a:pt x="12" y="50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5"/>
                  <a:pt x="39" y="44"/>
                  <a:pt x="39" y="44"/>
                </a:cubicBezTo>
                <a:cubicBezTo>
                  <a:pt x="39" y="43"/>
                  <a:pt x="38" y="43"/>
                  <a:pt x="38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36" y="26"/>
                  <a:pt x="36" y="26"/>
                  <a:pt x="36" y="26"/>
                </a:cubicBezTo>
                <a:cubicBezTo>
                  <a:pt x="36" y="27"/>
                  <a:pt x="36" y="27"/>
                  <a:pt x="3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49" y="26"/>
                  <a:pt x="49" y="26"/>
                </a:cubicBezTo>
                <a:cubicBezTo>
                  <a:pt x="49" y="25"/>
                  <a:pt x="49" y="25"/>
                  <a:pt x="4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08BB07C-935C-408A-9FC5-B934B3CEE438}"/>
              </a:ext>
            </a:extLst>
          </p:cNvPr>
          <p:cNvSpPr/>
          <p:nvPr/>
        </p:nvSpPr>
        <p:spPr>
          <a:xfrm>
            <a:off x="1167671" y="5051835"/>
            <a:ext cx="980927" cy="9809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0" name="Freeform 149">
            <a:extLst>
              <a:ext uri="{FF2B5EF4-FFF2-40B4-BE49-F238E27FC236}">
                <a16:creationId xmlns:a16="http://schemas.microsoft.com/office/drawing/2014/main" id="{F126012A-5A5A-4670-9D32-635E492A3664}"/>
              </a:ext>
            </a:extLst>
          </p:cNvPr>
          <p:cNvSpPr>
            <a:spLocks noEditPoints="1"/>
          </p:cNvSpPr>
          <p:nvPr/>
        </p:nvSpPr>
        <p:spPr bwMode="auto">
          <a:xfrm>
            <a:off x="1432825" y="5341870"/>
            <a:ext cx="450619" cy="400857"/>
          </a:xfrm>
          <a:custGeom>
            <a:avLst/>
            <a:gdLst>
              <a:gd name="T0" fmla="*/ 48 w 69"/>
              <a:gd name="T1" fmla="*/ 43 h 59"/>
              <a:gd name="T2" fmla="*/ 40 w 69"/>
              <a:gd name="T3" fmla="*/ 38 h 59"/>
              <a:gd name="T4" fmla="*/ 18 w 69"/>
              <a:gd name="T5" fmla="*/ 36 h 59"/>
              <a:gd name="T6" fmla="*/ 13 w 69"/>
              <a:gd name="T7" fmla="*/ 36 h 59"/>
              <a:gd name="T8" fmla="*/ 1 w 69"/>
              <a:gd name="T9" fmla="*/ 35 h 59"/>
              <a:gd name="T10" fmla="*/ 0 w 69"/>
              <a:gd name="T11" fmla="*/ 58 h 59"/>
              <a:gd name="T12" fmla="*/ 12 w 69"/>
              <a:gd name="T13" fmla="*/ 59 h 59"/>
              <a:gd name="T14" fmla="*/ 13 w 69"/>
              <a:gd name="T15" fmla="*/ 53 h 59"/>
              <a:gd name="T16" fmla="*/ 40 w 69"/>
              <a:gd name="T17" fmla="*/ 59 h 59"/>
              <a:gd name="T18" fmla="*/ 52 w 69"/>
              <a:gd name="T19" fmla="*/ 53 h 59"/>
              <a:gd name="T20" fmla="*/ 62 w 69"/>
              <a:gd name="T21" fmla="*/ 44 h 59"/>
              <a:gd name="T22" fmla="*/ 55 w 69"/>
              <a:gd name="T23" fmla="*/ 39 h 59"/>
              <a:gd name="T24" fmla="*/ 3 w 69"/>
              <a:gd name="T25" fmla="*/ 56 h 59"/>
              <a:gd name="T26" fmla="*/ 10 w 69"/>
              <a:gd name="T27" fmla="*/ 38 h 59"/>
              <a:gd name="T28" fmla="*/ 10 w 69"/>
              <a:gd name="T29" fmla="*/ 56 h 59"/>
              <a:gd name="T30" fmla="*/ 51 w 69"/>
              <a:gd name="T31" fmla="*/ 50 h 59"/>
              <a:gd name="T32" fmla="*/ 40 w 69"/>
              <a:gd name="T33" fmla="*/ 56 h 59"/>
              <a:gd name="T34" fmla="*/ 19 w 69"/>
              <a:gd name="T35" fmla="*/ 50 h 59"/>
              <a:gd name="T36" fmla="*/ 13 w 69"/>
              <a:gd name="T37" fmla="*/ 39 h 59"/>
              <a:gd name="T38" fmla="*/ 27 w 69"/>
              <a:gd name="T39" fmla="*/ 37 h 59"/>
              <a:gd name="T40" fmla="*/ 44 w 69"/>
              <a:gd name="T41" fmla="*/ 44 h 59"/>
              <a:gd name="T42" fmla="*/ 42 w 69"/>
              <a:gd name="T43" fmla="*/ 47 h 59"/>
              <a:gd name="T44" fmla="*/ 31 w 69"/>
              <a:gd name="T45" fmla="*/ 44 h 59"/>
              <a:gd name="T46" fmla="*/ 42 w 69"/>
              <a:gd name="T47" fmla="*/ 50 h 59"/>
              <a:gd name="T48" fmla="*/ 56 w 69"/>
              <a:gd name="T49" fmla="*/ 42 h 59"/>
              <a:gd name="T50" fmla="*/ 67 w 69"/>
              <a:gd name="T51" fmla="*/ 0 h 59"/>
              <a:gd name="T52" fmla="*/ 56 w 69"/>
              <a:gd name="T53" fmla="*/ 2 h 59"/>
              <a:gd name="T54" fmla="*/ 47 w 69"/>
              <a:gd name="T55" fmla="*/ 6 h 59"/>
              <a:gd name="T56" fmla="*/ 18 w 69"/>
              <a:gd name="T57" fmla="*/ 6 h 59"/>
              <a:gd name="T58" fmla="*/ 8 w 69"/>
              <a:gd name="T59" fmla="*/ 14 h 59"/>
              <a:gd name="T60" fmla="*/ 6 w 69"/>
              <a:gd name="T61" fmla="*/ 18 h 59"/>
              <a:gd name="T62" fmla="*/ 21 w 69"/>
              <a:gd name="T63" fmla="*/ 16 h 59"/>
              <a:gd name="T64" fmla="*/ 29 w 69"/>
              <a:gd name="T65" fmla="*/ 21 h 59"/>
              <a:gd name="T66" fmla="*/ 42 w 69"/>
              <a:gd name="T67" fmla="*/ 26 h 59"/>
              <a:gd name="T68" fmla="*/ 56 w 69"/>
              <a:gd name="T69" fmla="*/ 23 h 59"/>
              <a:gd name="T70" fmla="*/ 57 w 69"/>
              <a:gd name="T71" fmla="*/ 25 h 59"/>
              <a:gd name="T72" fmla="*/ 69 w 69"/>
              <a:gd name="T73" fmla="*/ 23 h 59"/>
              <a:gd name="T74" fmla="*/ 67 w 69"/>
              <a:gd name="T75" fmla="*/ 0 h 59"/>
              <a:gd name="T76" fmla="*/ 42 w 69"/>
              <a:gd name="T77" fmla="*/ 23 h 59"/>
              <a:gd name="T78" fmla="*/ 25 w 69"/>
              <a:gd name="T79" fmla="*/ 16 h 59"/>
              <a:gd name="T80" fmla="*/ 27 w 69"/>
              <a:gd name="T81" fmla="*/ 12 h 59"/>
              <a:gd name="T82" fmla="*/ 38 w 69"/>
              <a:gd name="T83" fmla="*/ 16 h 59"/>
              <a:gd name="T84" fmla="*/ 27 w 69"/>
              <a:gd name="T85" fmla="*/ 9 h 59"/>
              <a:gd name="T86" fmla="*/ 13 w 69"/>
              <a:gd name="T87" fmla="*/ 17 h 59"/>
              <a:gd name="T88" fmla="*/ 10 w 69"/>
              <a:gd name="T89" fmla="*/ 16 h 59"/>
              <a:gd name="T90" fmla="*/ 20 w 69"/>
              <a:gd name="T91" fmla="*/ 8 h 59"/>
              <a:gd name="T92" fmla="*/ 45 w 69"/>
              <a:gd name="T93" fmla="*/ 9 h 59"/>
              <a:gd name="T94" fmla="*/ 56 w 69"/>
              <a:gd name="T95" fmla="*/ 20 h 59"/>
              <a:gd name="T96" fmla="*/ 66 w 69"/>
              <a:gd name="T97" fmla="*/ 22 h 59"/>
              <a:gd name="T98" fmla="*/ 59 w 69"/>
              <a:gd name="T99" fmla="*/ 8 h 59"/>
              <a:gd name="T100" fmla="*/ 66 w 69"/>
              <a:gd name="T101" fmla="*/ 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9" h="59">
                <a:moveTo>
                  <a:pt x="55" y="39"/>
                </a:moveTo>
                <a:cubicBezTo>
                  <a:pt x="53" y="40"/>
                  <a:pt x="50" y="42"/>
                  <a:pt x="48" y="43"/>
                </a:cubicBezTo>
                <a:cubicBezTo>
                  <a:pt x="48" y="43"/>
                  <a:pt x="47" y="42"/>
                  <a:pt x="45" y="41"/>
                </a:cubicBezTo>
                <a:cubicBezTo>
                  <a:pt x="43" y="40"/>
                  <a:pt x="41" y="39"/>
                  <a:pt x="40" y="38"/>
                </a:cubicBezTo>
                <a:cubicBezTo>
                  <a:pt x="36" y="35"/>
                  <a:pt x="30" y="33"/>
                  <a:pt x="27" y="34"/>
                </a:cubicBezTo>
                <a:cubicBezTo>
                  <a:pt x="25" y="34"/>
                  <a:pt x="22" y="35"/>
                  <a:pt x="18" y="36"/>
                </a:cubicBezTo>
                <a:cubicBezTo>
                  <a:pt x="16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2" y="35"/>
                  <a:pt x="12" y="35"/>
                </a:cubicBezTo>
                <a:cubicBezTo>
                  <a:pt x="1" y="35"/>
                  <a:pt x="1" y="35"/>
                  <a:pt x="1" y="35"/>
                </a:cubicBezTo>
                <a:cubicBezTo>
                  <a:pt x="1" y="35"/>
                  <a:pt x="0" y="36"/>
                  <a:pt x="0" y="36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58"/>
                  <a:pt x="1" y="59"/>
                  <a:pt x="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59"/>
                  <a:pt x="13" y="58"/>
                  <a:pt x="13" y="58"/>
                </a:cubicBezTo>
                <a:cubicBezTo>
                  <a:pt x="13" y="53"/>
                  <a:pt x="13" y="53"/>
                  <a:pt x="13" y="53"/>
                </a:cubicBezTo>
                <a:cubicBezTo>
                  <a:pt x="16" y="53"/>
                  <a:pt x="21" y="52"/>
                  <a:pt x="22" y="53"/>
                </a:cubicBezTo>
                <a:cubicBezTo>
                  <a:pt x="26" y="55"/>
                  <a:pt x="37" y="59"/>
                  <a:pt x="40" y="59"/>
                </a:cubicBezTo>
                <a:cubicBezTo>
                  <a:pt x="41" y="59"/>
                  <a:pt x="44" y="57"/>
                  <a:pt x="51" y="54"/>
                </a:cubicBezTo>
                <a:cubicBezTo>
                  <a:pt x="52" y="53"/>
                  <a:pt x="52" y="53"/>
                  <a:pt x="52" y="53"/>
                </a:cubicBezTo>
                <a:cubicBezTo>
                  <a:pt x="56" y="51"/>
                  <a:pt x="59" y="48"/>
                  <a:pt x="61" y="46"/>
                </a:cubicBezTo>
                <a:cubicBezTo>
                  <a:pt x="62" y="44"/>
                  <a:pt x="62" y="44"/>
                  <a:pt x="62" y="44"/>
                </a:cubicBezTo>
                <a:cubicBezTo>
                  <a:pt x="63" y="44"/>
                  <a:pt x="63" y="43"/>
                  <a:pt x="63" y="42"/>
                </a:cubicBezTo>
                <a:cubicBezTo>
                  <a:pt x="62" y="40"/>
                  <a:pt x="57" y="39"/>
                  <a:pt x="55" y="39"/>
                </a:cubicBezTo>
                <a:close/>
                <a:moveTo>
                  <a:pt x="10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38"/>
                  <a:pt x="3" y="38"/>
                  <a:pt x="3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52"/>
                  <a:pt x="10" y="52"/>
                  <a:pt x="10" y="52"/>
                </a:cubicBezTo>
                <a:lnTo>
                  <a:pt x="10" y="56"/>
                </a:lnTo>
                <a:close/>
                <a:moveTo>
                  <a:pt x="59" y="43"/>
                </a:moveTo>
                <a:cubicBezTo>
                  <a:pt x="57" y="45"/>
                  <a:pt x="54" y="49"/>
                  <a:pt x="51" y="50"/>
                </a:cubicBezTo>
                <a:cubicBezTo>
                  <a:pt x="49" y="51"/>
                  <a:pt x="49" y="51"/>
                  <a:pt x="49" y="51"/>
                </a:cubicBezTo>
                <a:cubicBezTo>
                  <a:pt x="46" y="53"/>
                  <a:pt x="41" y="56"/>
                  <a:pt x="40" y="56"/>
                </a:cubicBezTo>
                <a:cubicBezTo>
                  <a:pt x="38" y="56"/>
                  <a:pt x="28" y="53"/>
                  <a:pt x="24" y="50"/>
                </a:cubicBezTo>
                <a:cubicBezTo>
                  <a:pt x="22" y="50"/>
                  <a:pt x="21" y="50"/>
                  <a:pt x="19" y="50"/>
                </a:cubicBezTo>
                <a:cubicBezTo>
                  <a:pt x="17" y="50"/>
                  <a:pt x="15" y="50"/>
                  <a:pt x="13" y="50"/>
                </a:cubicBezTo>
                <a:cubicBezTo>
                  <a:pt x="13" y="39"/>
                  <a:pt x="13" y="39"/>
                  <a:pt x="13" y="39"/>
                </a:cubicBezTo>
                <a:cubicBezTo>
                  <a:pt x="15" y="39"/>
                  <a:pt x="17" y="39"/>
                  <a:pt x="19" y="39"/>
                </a:cubicBezTo>
                <a:cubicBezTo>
                  <a:pt x="24" y="37"/>
                  <a:pt x="26" y="37"/>
                  <a:pt x="27" y="37"/>
                </a:cubicBezTo>
                <a:cubicBezTo>
                  <a:pt x="30" y="36"/>
                  <a:pt x="35" y="38"/>
                  <a:pt x="38" y="41"/>
                </a:cubicBezTo>
                <a:cubicBezTo>
                  <a:pt x="40" y="42"/>
                  <a:pt x="42" y="43"/>
                  <a:pt x="44" y="44"/>
                </a:cubicBezTo>
                <a:cubicBezTo>
                  <a:pt x="45" y="44"/>
                  <a:pt x="45" y="45"/>
                  <a:pt x="46" y="45"/>
                </a:cubicBezTo>
                <a:cubicBezTo>
                  <a:pt x="45" y="46"/>
                  <a:pt x="43" y="47"/>
                  <a:pt x="42" y="47"/>
                </a:cubicBezTo>
                <a:cubicBezTo>
                  <a:pt x="40" y="47"/>
                  <a:pt x="35" y="45"/>
                  <a:pt x="33" y="43"/>
                </a:cubicBezTo>
                <a:cubicBezTo>
                  <a:pt x="32" y="43"/>
                  <a:pt x="31" y="43"/>
                  <a:pt x="31" y="44"/>
                </a:cubicBezTo>
                <a:cubicBezTo>
                  <a:pt x="30" y="45"/>
                  <a:pt x="31" y="46"/>
                  <a:pt x="31" y="46"/>
                </a:cubicBezTo>
                <a:cubicBezTo>
                  <a:pt x="32" y="47"/>
                  <a:pt x="38" y="50"/>
                  <a:pt x="42" y="50"/>
                </a:cubicBezTo>
                <a:cubicBezTo>
                  <a:pt x="45" y="50"/>
                  <a:pt x="48" y="48"/>
                  <a:pt x="49" y="46"/>
                </a:cubicBezTo>
                <a:cubicBezTo>
                  <a:pt x="51" y="45"/>
                  <a:pt x="54" y="43"/>
                  <a:pt x="56" y="42"/>
                </a:cubicBezTo>
                <a:cubicBezTo>
                  <a:pt x="57" y="42"/>
                  <a:pt x="59" y="43"/>
                  <a:pt x="59" y="43"/>
                </a:cubicBezTo>
                <a:close/>
                <a:moveTo>
                  <a:pt x="67" y="0"/>
                </a:moveTo>
                <a:cubicBezTo>
                  <a:pt x="57" y="0"/>
                  <a:pt x="57" y="0"/>
                  <a:pt x="57" y="0"/>
                </a:cubicBezTo>
                <a:cubicBezTo>
                  <a:pt x="57" y="0"/>
                  <a:pt x="56" y="1"/>
                  <a:pt x="56" y="2"/>
                </a:cubicBezTo>
                <a:cubicBezTo>
                  <a:pt x="56" y="6"/>
                  <a:pt x="56" y="6"/>
                  <a:pt x="56" y="6"/>
                </a:cubicBezTo>
                <a:cubicBezTo>
                  <a:pt x="53" y="7"/>
                  <a:pt x="48" y="7"/>
                  <a:pt x="47" y="6"/>
                </a:cubicBezTo>
                <a:cubicBezTo>
                  <a:pt x="43" y="4"/>
                  <a:pt x="32" y="0"/>
                  <a:pt x="29" y="0"/>
                </a:cubicBezTo>
                <a:cubicBezTo>
                  <a:pt x="28" y="0"/>
                  <a:pt x="25" y="2"/>
                  <a:pt x="18" y="6"/>
                </a:cubicBezTo>
                <a:cubicBezTo>
                  <a:pt x="16" y="7"/>
                  <a:pt x="16" y="7"/>
                  <a:pt x="16" y="7"/>
                </a:cubicBezTo>
                <a:cubicBezTo>
                  <a:pt x="13" y="8"/>
                  <a:pt x="10" y="12"/>
                  <a:pt x="8" y="14"/>
                </a:cubicBezTo>
                <a:cubicBezTo>
                  <a:pt x="7" y="15"/>
                  <a:pt x="7" y="15"/>
                  <a:pt x="7" y="15"/>
                </a:cubicBezTo>
                <a:cubicBezTo>
                  <a:pt x="6" y="16"/>
                  <a:pt x="6" y="17"/>
                  <a:pt x="6" y="18"/>
                </a:cubicBezTo>
                <a:cubicBezTo>
                  <a:pt x="7" y="20"/>
                  <a:pt x="12" y="20"/>
                  <a:pt x="14" y="20"/>
                </a:cubicBezTo>
                <a:cubicBezTo>
                  <a:pt x="16" y="20"/>
                  <a:pt x="19" y="18"/>
                  <a:pt x="21" y="16"/>
                </a:cubicBezTo>
                <a:cubicBezTo>
                  <a:pt x="21" y="17"/>
                  <a:pt x="22" y="17"/>
                  <a:pt x="24" y="18"/>
                </a:cubicBezTo>
                <a:cubicBezTo>
                  <a:pt x="25" y="19"/>
                  <a:pt x="27" y="20"/>
                  <a:pt x="29" y="21"/>
                </a:cubicBezTo>
                <a:cubicBezTo>
                  <a:pt x="33" y="24"/>
                  <a:pt x="38" y="26"/>
                  <a:pt x="41" y="26"/>
                </a:cubicBezTo>
                <a:cubicBezTo>
                  <a:pt x="42" y="26"/>
                  <a:pt x="42" y="26"/>
                  <a:pt x="42" y="26"/>
                </a:cubicBezTo>
                <a:cubicBezTo>
                  <a:pt x="44" y="26"/>
                  <a:pt x="47" y="25"/>
                  <a:pt x="51" y="24"/>
                </a:cubicBezTo>
                <a:cubicBezTo>
                  <a:pt x="53" y="23"/>
                  <a:pt x="55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4"/>
                  <a:pt x="57" y="25"/>
                  <a:pt x="57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68" y="25"/>
                  <a:pt x="69" y="24"/>
                  <a:pt x="69" y="23"/>
                </a:cubicBezTo>
                <a:cubicBezTo>
                  <a:pt x="69" y="2"/>
                  <a:pt x="69" y="2"/>
                  <a:pt x="69" y="2"/>
                </a:cubicBezTo>
                <a:cubicBezTo>
                  <a:pt x="69" y="1"/>
                  <a:pt x="68" y="0"/>
                  <a:pt x="67" y="0"/>
                </a:cubicBezTo>
                <a:close/>
                <a:moveTo>
                  <a:pt x="50" y="21"/>
                </a:moveTo>
                <a:cubicBezTo>
                  <a:pt x="45" y="22"/>
                  <a:pt x="43" y="23"/>
                  <a:pt x="42" y="23"/>
                </a:cubicBezTo>
                <a:cubicBezTo>
                  <a:pt x="40" y="23"/>
                  <a:pt x="34" y="22"/>
                  <a:pt x="31" y="19"/>
                </a:cubicBezTo>
                <a:cubicBezTo>
                  <a:pt x="29" y="18"/>
                  <a:pt x="27" y="16"/>
                  <a:pt x="25" y="16"/>
                </a:cubicBezTo>
                <a:cubicBezTo>
                  <a:pt x="24" y="15"/>
                  <a:pt x="23" y="15"/>
                  <a:pt x="23" y="14"/>
                </a:cubicBezTo>
                <a:cubicBezTo>
                  <a:pt x="24" y="13"/>
                  <a:pt x="26" y="12"/>
                  <a:pt x="27" y="12"/>
                </a:cubicBezTo>
                <a:cubicBezTo>
                  <a:pt x="29" y="12"/>
                  <a:pt x="34" y="14"/>
                  <a:pt x="36" y="16"/>
                </a:cubicBezTo>
                <a:cubicBezTo>
                  <a:pt x="37" y="17"/>
                  <a:pt x="38" y="16"/>
                  <a:pt x="38" y="16"/>
                </a:cubicBezTo>
                <a:cubicBezTo>
                  <a:pt x="39" y="15"/>
                  <a:pt x="38" y="14"/>
                  <a:pt x="38" y="14"/>
                </a:cubicBezTo>
                <a:cubicBezTo>
                  <a:pt x="37" y="13"/>
                  <a:pt x="31" y="9"/>
                  <a:pt x="27" y="9"/>
                </a:cubicBezTo>
                <a:cubicBezTo>
                  <a:pt x="24" y="9"/>
                  <a:pt x="21" y="12"/>
                  <a:pt x="20" y="13"/>
                </a:cubicBezTo>
                <a:cubicBezTo>
                  <a:pt x="18" y="15"/>
                  <a:pt x="15" y="17"/>
                  <a:pt x="13" y="17"/>
                </a:cubicBezTo>
                <a:cubicBezTo>
                  <a:pt x="12" y="17"/>
                  <a:pt x="10" y="17"/>
                  <a:pt x="9" y="17"/>
                </a:cubicBezTo>
                <a:cubicBezTo>
                  <a:pt x="10" y="16"/>
                  <a:pt x="10" y="16"/>
                  <a:pt x="10" y="16"/>
                </a:cubicBezTo>
                <a:cubicBezTo>
                  <a:pt x="12" y="14"/>
                  <a:pt x="15" y="11"/>
                  <a:pt x="18" y="9"/>
                </a:cubicBezTo>
                <a:cubicBezTo>
                  <a:pt x="20" y="8"/>
                  <a:pt x="20" y="8"/>
                  <a:pt x="20" y="8"/>
                </a:cubicBezTo>
                <a:cubicBezTo>
                  <a:pt x="23" y="7"/>
                  <a:pt x="28" y="4"/>
                  <a:pt x="29" y="3"/>
                </a:cubicBezTo>
                <a:cubicBezTo>
                  <a:pt x="31" y="3"/>
                  <a:pt x="41" y="7"/>
                  <a:pt x="45" y="9"/>
                </a:cubicBezTo>
                <a:cubicBezTo>
                  <a:pt x="48" y="10"/>
                  <a:pt x="53" y="10"/>
                  <a:pt x="56" y="9"/>
                </a:cubicBezTo>
                <a:cubicBezTo>
                  <a:pt x="56" y="20"/>
                  <a:pt x="56" y="20"/>
                  <a:pt x="56" y="20"/>
                </a:cubicBezTo>
                <a:cubicBezTo>
                  <a:pt x="54" y="20"/>
                  <a:pt x="52" y="20"/>
                  <a:pt x="50" y="21"/>
                </a:cubicBezTo>
                <a:close/>
                <a:moveTo>
                  <a:pt x="66" y="22"/>
                </a:moveTo>
                <a:cubicBezTo>
                  <a:pt x="59" y="22"/>
                  <a:pt x="59" y="22"/>
                  <a:pt x="59" y="22"/>
                </a:cubicBezTo>
                <a:cubicBezTo>
                  <a:pt x="59" y="8"/>
                  <a:pt x="59" y="8"/>
                  <a:pt x="59" y="8"/>
                </a:cubicBezTo>
                <a:cubicBezTo>
                  <a:pt x="59" y="3"/>
                  <a:pt x="59" y="3"/>
                  <a:pt x="59" y="3"/>
                </a:cubicBezTo>
                <a:cubicBezTo>
                  <a:pt x="66" y="3"/>
                  <a:pt x="66" y="3"/>
                  <a:pt x="66" y="3"/>
                </a:cubicBezTo>
                <a:lnTo>
                  <a:pt x="66" y="2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36800DE-8E33-41D7-A3A0-99DDEC7F49A5}"/>
              </a:ext>
            </a:extLst>
          </p:cNvPr>
          <p:cNvGrpSpPr/>
          <p:nvPr/>
        </p:nvGrpSpPr>
        <p:grpSpPr>
          <a:xfrm>
            <a:off x="5430935" y="1933867"/>
            <a:ext cx="1330131" cy="310093"/>
            <a:chOff x="5430935" y="1315214"/>
            <a:chExt cx="1330131" cy="31009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FF2E33E-EEB4-4758-B42E-DBCE3B321400}"/>
                </a:ext>
              </a:extLst>
            </p:cNvPr>
            <p:cNvSpPr/>
            <p:nvPr userDrawn="1"/>
          </p:nvSpPr>
          <p:spPr>
            <a:xfrm>
              <a:off x="6009683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54C6D00-09AE-4C48-9C3E-5B3478617D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0935" y="1625307"/>
              <a:ext cx="1330131" cy="0"/>
            </a:xfrm>
            <a:prstGeom prst="line">
              <a:avLst/>
            </a:prstGeom>
            <a:ln w="22225" cap="rnd">
              <a:solidFill>
                <a:schemeClr val="bg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35044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5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7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/>
      <p:bldP spid="2" grpId="0"/>
      <p:bldP spid="13" grpId="0"/>
      <p:bldP spid="14" grpId="0"/>
      <p:bldP spid="15" grpId="0"/>
      <p:bldP spid="16" grpId="0"/>
      <p:bldP spid="17" grpId="0" animBg="1"/>
      <p:bldP spid="19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DD17892-D10E-41CA-BB2F-A9995B1BCF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DD61F8B-A1FB-4FA8-B384-FF8A0879EB18}"/>
              </a:ext>
            </a:extLst>
          </p:cNvPr>
          <p:cNvSpPr/>
          <p:nvPr/>
        </p:nvSpPr>
        <p:spPr>
          <a:xfrm>
            <a:off x="6829239" y="-1"/>
            <a:ext cx="5362762" cy="6858000"/>
          </a:xfrm>
          <a:custGeom>
            <a:avLst/>
            <a:gdLst>
              <a:gd name="connsiteX0" fmla="*/ 5362761 w 5362761"/>
              <a:gd name="connsiteY0" fmla="*/ 0 h 6888003"/>
              <a:gd name="connsiteX1" fmla="*/ 5362761 w 5362761"/>
              <a:gd name="connsiteY1" fmla="*/ 6888003 h 6888003"/>
              <a:gd name="connsiteX2" fmla="*/ 308040 w 5362761"/>
              <a:gd name="connsiteY2" fmla="*/ 6888003 h 6888003"/>
              <a:gd name="connsiteX3" fmla="*/ 267288 w 5362761"/>
              <a:gd name="connsiteY3" fmla="*/ 6790859 h 6888003"/>
              <a:gd name="connsiteX4" fmla="*/ 1966730 w 5362761"/>
              <a:gd name="connsiteY4" fmla="*/ 1960700 h 688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761" h="6888003">
                <a:moveTo>
                  <a:pt x="5362761" y="0"/>
                </a:moveTo>
                <a:lnTo>
                  <a:pt x="5362761" y="6888003"/>
                </a:lnTo>
                <a:lnTo>
                  <a:pt x="308040" y="6888003"/>
                </a:lnTo>
                <a:lnTo>
                  <a:pt x="267288" y="6790859"/>
                </a:lnTo>
                <a:cubicBezTo>
                  <a:pt x="-426681" y="5012077"/>
                  <a:pt x="262330" y="2944735"/>
                  <a:pt x="1966730" y="196070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517112-D26D-429D-8B07-2D6133656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0819" y="838202"/>
            <a:ext cx="9144000" cy="911458"/>
          </a:xfrm>
        </p:spPr>
        <p:txBody>
          <a:bodyPr/>
          <a:lstStyle/>
          <a:p>
            <a:pPr algn="l"/>
            <a:r>
              <a:rPr lang="en-US" dirty="0"/>
              <a:t>Our Vision</a:t>
            </a:r>
            <a:endParaRPr lang="en-ID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1E61DE0-3C7A-4821-8DA6-97EE7A48E057}"/>
              </a:ext>
            </a:extLst>
          </p:cNvPr>
          <p:cNvSpPr/>
          <p:nvPr/>
        </p:nvSpPr>
        <p:spPr>
          <a:xfrm>
            <a:off x="1061247" y="4937586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26784E3-F737-4B9E-91CE-88A4F9DB17B2}"/>
              </a:ext>
            </a:extLst>
          </p:cNvPr>
          <p:cNvSpPr/>
          <p:nvPr/>
        </p:nvSpPr>
        <p:spPr>
          <a:xfrm>
            <a:off x="1924879" y="2568408"/>
            <a:ext cx="3498022" cy="7042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Suitable for all categories business and personal presentation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EEA1F7B-064E-4534-AC23-54A4FF09D022}"/>
              </a:ext>
            </a:extLst>
          </p:cNvPr>
          <p:cNvSpPr txBox="1"/>
          <p:nvPr/>
        </p:nvSpPr>
        <p:spPr>
          <a:xfrm>
            <a:off x="1924879" y="2300676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E994E0C-7506-4B85-90AE-E1F1CE78A793}"/>
              </a:ext>
            </a:extLst>
          </p:cNvPr>
          <p:cNvSpPr/>
          <p:nvPr/>
        </p:nvSpPr>
        <p:spPr>
          <a:xfrm>
            <a:off x="1061247" y="3694515"/>
            <a:ext cx="752453" cy="7524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65" name="Freeform 189">
            <a:extLst>
              <a:ext uri="{FF2B5EF4-FFF2-40B4-BE49-F238E27FC236}">
                <a16:creationId xmlns:a16="http://schemas.microsoft.com/office/drawing/2014/main" id="{A6468F7C-EC44-4A0D-B638-404ADB135D2C}"/>
              </a:ext>
            </a:extLst>
          </p:cNvPr>
          <p:cNvSpPr>
            <a:spLocks noEditPoints="1"/>
          </p:cNvSpPr>
          <p:nvPr/>
        </p:nvSpPr>
        <p:spPr bwMode="auto">
          <a:xfrm>
            <a:off x="1242069" y="3909222"/>
            <a:ext cx="390810" cy="323038"/>
          </a:xfrm>
          <a:custGeom>
            <a:avLst/>
            <a:gdLst>
              <a:gd name="T0" fmla="*/ 70 w 73"/>
              <a:gd name="T1" fmla="*/ 29 h 58"/>
              <a:gd name="T2" fmla="*/ 65 w 73"/>
              <a:gd name="T3" fmla="*/ 20 h 58"/>
              <a:gd name="T4" fmla="*/ 57 w 73"/>
              <a:gd name="T5" fmla="*/ 20 h 58"/>
              <a:gd name="T6" fmla="*/ 53 w 73"/>
              <a:gd name="T7" fmla="*/ 20 h 58"/>
              <a:gd name="T8" fmla="*/ 52 w 73"/>
              <a:gd name="T9" fmla="*/ 13 h 58"/>
              <a:gd name="T10" fmla="*/ 45 w 73"/>
              <a:gd name="T11" fmla="*/ 0 h 58"/>
              <a:gd name="T12" fmla="*/ 35 w 73"/>
              <a:gd name="T13" fmla="*/ 12 h 58"/>
              <a:gd name="T14" fmla="*/ 26 w 73"/>
              <a:gd name="T15" fmla="*/ 23 h 58"/>
              <a:gd name="T16" fmla="*/ 22 w 73"/>
              <a:gd name="T17" fmla="*/ 22 h 58"/>
              <a:gd name="T18" fmla="*/ 22 w 73"/>
              <a:gd name="T19" fmla="*/ 22 h 58"/>
              <a:gd name="T20" fmla="*/ 21 w 73"/>
              <a:gd name="T21" fmla="*/ 21 h 58"/>
              <a:gd name="T22" fmla="*/ 6 w 73"/>
              <a:gd name="T23" fmla="*/ 22 h 58"/>
              <a:gd name="T24" fmla="*/ 7 w 73"/>
              <a:gd name="T25" fmla="*/ 57 h 58"/>
              <a:gd name="T26" fmla="*/ 21 w 73"/>
              <a:gd name="T27" fmla="*/ 58 h 58"/>
              <a:gd name="T28" fmla="*/ 22 w 73"/>
              <a:gd name="T29" fmla="*/ 57 h 58"/>
              <a:gd name="T30" fmla="*/ 22 w 73"/>
              <a:gd name="T31" fmla="*/ 57 h 58"/>
              <a:gd name="T32" fmla="*/ 32 w 73"/>
              <a:gd name="T33" fmla="*/ 54 h 58"/>
              <a:gd name="T34" fmla="*/ 41 w 73"/>
              <a:gd name="T35" fmla="*/ 56 h 58"/>
              <a:gd name="T36" fmla="*/ 64 w 73"/>
              <a:gd name="T37" fmla="*/ 56 h 58"/>
              <a:gd name="T38" fmla="*/ 66 w 73"/>
              <a:gd name="T39" fmla="*/ 56 h 58"/>
              <a:gd name="T40" fmla="*/ 69 w 73"/>
              <a:gd name="T41" fmla="*/ 47 h 58"/>
              <a:gd name="T42" fmla="*/ 71 w 73"/>
              <a:gd name="T43" fmla="*/ 39 h 58"/>
              <a:gd name="T44" fmla="*/ 70 w 73"/>
              <a:gd name="T45" fmla="*/ 34 h 58"/>
              <a:gd name="T46" fmla="*/ 53 w 73"/>
              <a:gd name="T47" fmla="*/ 37 h 58"/>
              <a:gd name="T48" fmla="*/ 53 w 73"/>
              <a:gd name="T49" fmla="*/ 31 h 58"/>
              <a:gd name="T50" fmla="*/ 65 w 73"/>
              <a:gd name="T51" fmla="*/ 31 h 58"/>
              <a:gd name="T52" fmla="*/ 66 w 73"/>
              <a:gd name="T53" fmla="*/ 31 h 58"/>
              <a:gd name="T54" fmla="*/ 70 w 73"/>
              <a:gd name="T55" fmla="*/ 34 h 58"/>
              <a:gd name="T56" fmla="*/ 57 w 73"/>
              <a:gd name="T57" fmla="*/ 23 h 58"/>
              <a:gd name="T58" fmla="*/ 65 w 73"/>
              <a:gd name="T59" fmla="*/ 23 h 58"/>
              <a:gd name="T60" fmla="*/ 65 w 73"/>
              <a:gd name="T61" fmla="*/ 28 h 58"/>
              <a:gd name="T62" fmla="*/ 53 w 73"/>
              <a:gd name="T63" fmla="*/ 28 h 58"/>
              <a:gd name="T64" fmla="*/ 53 w 73"/>
              <a:gd name="T65" fmla="*/ 23 h 58"/>
              <a:gd name="T66" fmla="*/ 8 w 73"/>
              <a:gd name="T67" fmla="*/ 55 h 58"/>
              <a:gd name="T68" fmla="*/ 8 w 73"/>
              <a:gd name="T69" fmla="*/ 24 h 58"/>
              <a:gd name="T70" fmla="*/ 14 w 73"/>
              <a:gd name="T71" fmla="*/ 40 h 58"/>
              <a:gd name="T72" fmla="*/ 8 w 73"/>
              <a:gd name="T73" fmla="*/ 55 h 58"/>
              <a:gd name="T74" fmla="*/ 21 w 73"/>
              <a:gd name="T75" fmla="*/ 54 h 58"/>
              <a:gd name="T76" fmla="*/ 21 w 73"/>
              <a:gd name="T77" fmla="*/ 54 h 58"/>
              <a:gd name="T78" fmla="*/ 39 w 73"/>
              <a:gd name="T79" fmla="*/ 53 h 58"/>
              <a:gd name="T80" fmla="*/ 19 w 73"/>
              <a:gd name="T81" fmla="*/ 51 h 58"/>
              <a:gd name="T82" fmla="*/ 17 w 73"/>
              <a:gd name="T83" fmla="*/ 40 h 58"/>
              <a:gd name="T84" fmla="*/ 19 w 73"/>
              <a:gd name="T85" fmla="*/ 28 h 58"/>
              <a:gd name="T86" fmla="*/ 31 w 73"/>
              <a:gd name="T87" fmla="*/ 21 h 58"/>
              <a:gd name="T88" fmla="*/ 44 w 73"/>
              <a:gd name="T89" fmla="*/ 4 h 58"/>
              <a:gd name="T90" fmla="*/ 48 w 73"/>
              <a:gd name="T91" fmla="*/ 5 h 58"/>
              <a:gd name="T92" fmla="*/ 46 w 73"/>
              <a:gd name="T93" fmla="*/ 21 h 58"/>
              <a:gd name="T94" fmla="*/ 42 w 73"/>
              <a:gd name="T95" fmla="*/ 33 h 58"/>
              <a:gd name="T96" fmla="*/ 32 w 73"/>
              <a:gd name="T97" fmla="*/ 39 h 58"/>
              <a:gd name="T98" fmla="*/ 45 w 73"/>
              <a:gd name="T99" fmla="*/ 33 h 58"/>
              <a:gd name="T100" fmla="*/ 48 w 73"/>
              <a:gd name="T101" fmla="*/ 23 h 58"/>
              <a:gd name="T102" fmla="*/ 50 w 73"/>
              <a:gd name="T103" fmla="*/ 30 h 58"/>
              <a:gd name="T104" fmla="*/ 50 w 73"/>
              <a:gd name="T105" fmla="*/ 39 h 58"/>
              <a:gd name="T106" fmla="*/ 51 w 73"/>
              <a:gd name="T107" fmla="*/ 46 h 58"/>
              <a:gd name="T108" fmla="*/ 50 w 73"/>
              <a:gd name="T109" fmla="*/ 54 h 58"/>
              <a:gd name="T110" fmla="*/ 64 w 73"/>
              <a:gd name="T111" fmla="*/ 53 h 58"/>
              <a:gd name="T112" fmla="*/ 52 w 73"/>
              <a:gd name="T113" fmla="*/ 50 h 58"/>
              <a:gd name="T114" fmla="*/ 64 w 73"/>
              <a:gd name="T115" fmla="*/ 48 h 58"/>
              <a:gd name="T116" fmla="*/ 64 w 73"/>
              <a:gd name="T117" fmla="*/ 53 h 58"/>
              <a:gd name="T118" fmla="*/ 54 w 73"/>
              <a:gd name="T119" fmla="*/ 45 h 58"/>
              <a:gd name="T120" fmla="*/ 54 w 73"/>
              <a:gd name="T121" fmla="*/ 40 h 58"/>
              <a:gd name="T122" fmla="*/ 69 w 73"/>
              <a:gd name="T123" fmla="*/ 4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3" h="58">
                <a:moveTo>
                  <a:pt x="73" y="34"/>
                </a:moveTo>
                <a:cubicBezTo>
                  <a:pt x="73" y="32"/>
                  <a:pt x="72" y="29"/>
                  <a:pt x="70" y="29"/>
                </a:cubicBezTo>
                <a:cubicBezTo>
                  <a:pt x="70" y="28"/>
                  <a:pt x="70" y="27"/>
                  <a:pt x="70" y="26"/>
                </a:cubicBezTo>
                <a:cubicBezTo>
                  <a:pt x="70" y="23"/>
                  <a:pt x="68" y="20"/>
                  <a:pt x="65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57" y="20"/>
                  <a:pt x="57" y="20"/>
                  <a:pt x="57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3" y="20"/>
                  <a:pt x="53" y="20"/>
                  <a:pt x="53" y="20"/>
                </a:cubicBezTo>
                <a:cubicBezTo>
                  <a:pt x="49" y="20"/>
                  <a:pt x="49" y="20"/>
                  <a:pt x="49" y="20"/>
                </a:cubicBezTo>
                <a:cubicBezTo>
                  <a:pt x="50" y="18"/>
                  <a:pt x="51" y="15"/>
                  <a:pt x="52" y="13"/>
                </a:cubicBezTo>
                <a:cubicBezTo>
                  <a:pt x="53" y="9"/>
                  <a:pt x="52" y="6"/>
                  <a:pt x="51" y="3"/>
                </a:cubicBezTo>
                <a:cubicBezTo>
                  <a:pt x="50" y="1"/>
                  <a:pt x="48" y="0"/>
                  <a:pt x="45" y="0"/>
                </a:cubicBezTo>
                <a:cubicBezTo>
                  <a:pt x="43" y="0"/>
                  <a:pt x="42" y="1"/>
                  <a:pt x="41" y="4"/>
                </a:cubicBezTo>
                <a:cubicBezTo>
                  <a:pt x="40" y="8"/>
                  <a:pt x="38" y="10"/>
                  <a:pt x="35" y="12"/>
                </a:cubicBezTo>
                <a:cubicBezTo>
                  <a:pt x="33" y="14"/>
                  <a:pt x="31" y="17"/>
                  <a:pt x="29" y="19"/>
                </a:cubicBezTo>
                <a:cubicBezTo>
                  <a:pt x="28" y="21"/>
                  <a:pt x="27" y="22"/>
                  <a:pt x="26" y="23"/>
                </a:cubicBezTo>
                <a:cubicBezTo>
                  <a:pt x="25" y="23"/>
                  <a:pt x="25" y="24"/>
                  <a:pt x="24" y="24"/>
                </a:cubicBezTo>
                <a:cubicBezTo>
                  <a:pt x="23" y="23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1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6" y="22"/>
                </a:cubicBezTo>
                <a:cubicBezTo>
                  <a:pt x="6" y="22"/>
                  <a:pt x="0" y="26"/>
                  <a:pt x="0" y="40"/>
                </a:cubicBezTo>
                <a:cubicBezTo>
                  <a:pt x="0" y="54"/>
                  <a:pt x="6" y="57"/>
                  <a:pt x="7" y="57"/>
                </a:cubicBezTo>
                <a:cubicBezTo>
                  <a:pt x="7" y="57"/>
                  <a:pt x="7" y="58"/>
                  <a:pt x="7" y="58"/>
                </a:cubicBezTo>
                <a:cubicBezTo>
                  <a:pt x="21" y="58"/>
                  <a:pt x="21" y="58"/>
                  <a:pt x="21" y="58"/>
                </a:cubicBezTo>
                <a:cubicBezTo>
                  <a:pt x="21" y="57"/>
                  <a:pt x="21" y="57"/>
                  <a:pt x="21" y="58"/>
                </a:cubicBezTo>
                <a:cubicBezTo>
                  <a:pt x="22" y="58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3" y="57"/>
                  <a:pt x="24" y="56"/>
                  <a:pt x="25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3" y="54"/>
                  <a:pt x="35" y="55"/>
                  <a:pt x="38" y="55"/>
                </a:cubicBezTo>
                <a:cubicBezTo>
                  <a:pt x="39" y="56"/>
                  <a:pt x="40" y="56"/>
                  <a:pt x="41" y="56"/>
                </a:cubicBezTo>
                <a:cubicBezTo>
                  <a:pt x="43" y="57"/>
                  <a:pt x="45" y="57"/>
                  <a:pt x="48" y="57"/>
                </a:cubicBezTo>
                <a:cubicBezTo>
                  <a:pt x="55" y="57"/>
                  <a:pt x="64" y="56"/>
                  <a:pt x="64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5" y="56"/>
                  <a:pt x="66" y="56"/>
                  <a:pt x="66" y="56"/>
                </a:cubicBezTo>
                <a:cubicBezTo>
                  <a:pt x="68" y="55"/>
                  <a:pt x="70" y="53"/>
                  <a:pt x="70" y="50"/>
                </a:cubicBezTo>
                <a:cubicBezTo>
                  <a:pt x="70" y="49"/>
                  <a:pt x="69" y="48"/>
                  <a:pt x="69" y="47"/>
                </a:cubicBezTo>
                <a:cubicBezTo>
                  <a:pt x="71" y="46"/>
                  <a:pt x="72" y="44"/>
                  <a:pt x="72" y="42"/>
                </a:cubicBezTo>
                <a:cubicBezTo>
                  <a:pt x="72" y="41"/>
                  <a:pt x="72" y="40"/>
                  <a:pt x="71" y="39"/>
                </a:cubicBezTo>
                <a:cubicBezTo>
                  <a:pt x="72" y="38"/>
                  <a:pt x="73" y="36"/>
                  <a:pt x="73" y="34"/>
                </a:cubicBezTo>
                <a:close/>
                <a:moveTo>
                  <a:pt x="70" y="34"/>
                </a:moveTo>
                <a:cubicBezTo>
                  <a:pt x="70" y="35"/>
                  <a:pt x="69" y="37"/>
                  <a:pt x="68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2" y="37"/>
                  <a:pt x="51" y="35"/>
                  <a:pt x="51" y="34"/>
                </a:cubicBezTo>
                <a:cubicBezTo>
                  <a:pt x="51" y="33"/>
                  <a:pt x="52" y="31"/>
                  <a:pt x="53" y="31"/>
                </a:cubicBezTo>
                <a:cubicBezTo>
                  <a:pt x="55" y="31"/>
                  <a:pt x="55" y="31"/>
                  <a:pt x="55" y="31"/>
                </a:cubicBezTo>
                <a:cubicBezTo>
                  <a:pt x="65" y="31"/>
                  <a:pt x="65" y="31"/>
                  <a:pt x="65" y="31"/>
                </a:cubicBezTo>
                <a:cubicBezTo>
                  <a:pt x="65" y="31"/>
                  <a:pt x="66" y="31"/>
                  <a:pt x="66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8" y="31"/>
                  <a:pt x="68" y="31"/>
                  <a:pt x="68" y="31"/>
                </a:cubicBezTo>
                <a:cubicBezTo>
                  <a:pt x="69" y="31"/>
                  <a:pt x="70" y="33"/>
                  <a:pt x="70" y="34"/>
                </a:cubicBezTo>
                <a:close/>
                <a:moveTo>
                  <a:pt x="56" y="23"/>
                </a:moveTo>
                <a:cubicBezTo>
                  <a:pt x="57" y="23"/>
                  <a:pt x="57" y="23"/>
                  <a:pt x="57" y="23"/>
                </a:cubicBezTo>
                <a:cubicBezTo>
                  <a:pt x="62" y="23"/>
                  <a:pt x="62" y="23"/>
                  <a:pt x="62" y="23"/>
                </a:cubicBezTo>
                <a:cubicBezTo>
                  <a:pt x="65" y="23"/>
                  <a:pt x="65" y="23"/>
                  <a:pt x="65" y="23"/>
                </a:cubicBezTo>
                <a:cubicBezTo>
                  <a:pt x="66" y="23"/>
                  <a:pt x="67" y="24"/>
                  <a:pt x="67" y="26"/>
                </a:cubicBezTo>
                <a:cubicBezTo>
                  <a:pt x="67" y="27"/>
                  <a:pt x="66" y="28"/>
                  <a:pt x="65" y="28"/>
                </a:cubicBezTo>
                <a:cubicBezTo>
                  <a:pt x="55" y="28"/>
                  <a:pt x="55" y="28"/>
                  <a:pt x="55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2" y="28"/>
                  <a:pt x="51" y="27"/>
                  <a:pt x="51" y="26"/>
                </a:cubicBezTo>
                <a:cubicBezTo>
                  <a:pt x="51" y="24"/>
                  <a:pt x="52" y="23"/>
                  <a:pt x="53" y="23"/>
                </a:cubicBezTo>
                <a:lnTo>
                  <a:pt x="56" y="23"/>
                </a:lnTo>
                <a:close/>
                <a:moveTo>
                  <a:pt x="8" y="55"/>
                </a:moveTo>
                <a:cubicBezTo>
                  <a:pt x="7" y="54"/>
                  <a:pt x="3" y="50"/>
                  <a:pt x="3" y="40"/>
                </a:cubicBezTo>
                <a:cubicBezTo>
                  <a:pt x="3" y="29"/>
                  <a:pt x="7" y="25"/>
                  <a:pt x="8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6" y="27"/>
                  <a:pt x="14" y="32"/>
                  <a:pt x="14" y="40"/>
                </a:cubicBezTo>
                <a:cubicBezTo>
                  <a:pt x="14" y="47"/>
                  <a:pt x="16" y="52"/>
                  <a:pt x="18" y="55"/>
                </a:cubicBezTo>
                <a:lnTo>
                  <a:pt x="8" y="55"/>
                </a:lnTo>
                <a:close/>
                <a:moveTo>
                  <a:pt x="21" y="54"/>
                </a:move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lose/>
                <a:moveTo>
                  <a:pt x="42" y="54"/>
                </a:moveTo>
                <a:cubicBezTo>
                  <a:pt x="41" y="53"/>
                  <a:pt x="40" y="53"/>
                  <a:pt x="39" y="53"/>
                </a:cubicBezTo>
                <a:cubicBezTo>
                  <a:pt x="36" y="52"/>
                  <a:pt x="34" y="51"/>
                  <a:pt x="32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8" y="49"/>
                  <a:pt x="17" y="45"/>
                  <a:pt x="17" y="40"/>
                </a:cubicBezTo>
                <a:cubicBezTo>
                  <a:pt x="17" y="34"/>
                  <a:pt x="18" y="30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20" y="28"/>
                  <a:pt x="25" y="28"/>
                  <a:pt x="28" y="25"/>
                </a:cubicBezTo>
                <a:cubicBezTo>
                  <a:pt x="29" y="24"/>
                  <a:pt x="30" y="23"/>
                  <a:pt x="31" y="21"/>
                </a:cubicBezTo>
                <a:cubicBezTo>
                  <a:pt x="33" y="19"/>
                  <a:pt x="35" y="16"/>
                  <a:pt x="37" y="15"/>
                </a:cubicBezTo>
                <a:cubicBezTo>
                  <a:pt x="41" y="12"/>
                  <a:pt x="43" y="9"/>
                  <a:pt x="44" y="4"/>
                </a:cubicBezTo>
                <a:cubicBezTo>
                  <a:pt x="44" y="3"/>
                  <a:pt x="45" y="3"/>
                  <a:pt x="45" y="3"/>
                </a:cubicBezTo>
                <a:cubicBezTo>
                  <a:pt x="47" y="3"/>
                  <a:pt x="48" y="4"/>
                  <a:pt x="48" y="5"/>
                </a:cubicBezTo>
                <a:cubicBezTo>
                  <a:pt x="49" y="7"/>
                  <a:pt x="49" y="9"/>
                  <a:pt x="49" y="12"/>
                </a:cubicBezTo>
                <a:cubicBezTo>
                  <a:pt x="48" y="15"/>
                  <a:pt x="46" y="21"/>
                  <a:pt x="46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5" y="22"/>
                  <a:pt x="43" y="28"/>
                  <a:pt x="42" y="33"/>
                </a:cubicBezTo>
                <a:cubicBezTo>
                  <a:pt x="42" y="38"/>
                  <a:pt x="34" y="38"/>
                  <a:pt x="34" y="38"/>
                </a:cubicBezTo>
                <a:cubicBezTo>
                  <a:pt x="33" y="38"/>
                  <a:pt x="32" y="39"/>
                  <a:pt x="32" y="39"/>
                </a:cubicBezTo>
                <a:cubicBezTo>
                  <a:pt x="32" y="40"/>
                  <a:pt x="33" y="41"/>
                  <a:pt x="34" y="41"/>
                </a:cubicBezTo>
                <a:cubicBezTo>
                  <a:pt x="34" y="41"/>
                  <a:pt x="44" y="41"/>
                  <a:pt x="45" y="33"/>
                </a:cubicBezTo>
                <a:cubicBezTo>
                  <a:pt x="46" y="29"/>
                  <a:pt x="47" y="25"/>
                  <a:pt x="48" y="23"/>
                </a:cubicBezTo>
                <a:cubicBezTo>
                  <a:pt x="48" y="23"/>
                  <a:pt x="48" y="23"/>
                  <a:pt x="48" y="23"/>
                </a:cubicBezTo>
                <a:cubicBezTo>
                  <a:pt x="48" y="24"/>
                  <a:pt x="48" y="25"/>
                  <a:pt x="48" y="26"/>
                </a:cubicBezTo>
                <a:cubicBezTo>
                  <a:pt x="48" y="27"/>
                  <a:pt x="48" y="29"/>
                  <a:pt x="50" y="30"/>
                </a:cubicBezTo>
                <a:cubicBezTo>
                  <a:pt x="48" y="31"/>
                  <a:pt x="48" y="32"/>
                  <a:pt x="48" y="34"/>
                </a:cubicBezTo>
                <a:cubicBezTo>
                  <a:pt x="48" y="36"/>
                  <a:pt x="49" y="38"/>
                  <a:pt x="50" y="39"/>
                </a:cubicBezTo>
                <a:cubicBezTo>
                  <a:pt x="49" y="40"/>
                  <a:pt x="49" y="41"/>
                  <a:pt x="49" y="42"/>
                </a:cubicBezTo>
                <a:cubicBezTo>
                  <a:pt x="49" y="44"/>
                  <a:pt x="50" y="45"/>
                  <a:pt x="51" y="46"/>
                </a:cubicBezTo>
                <a:cubicBezTo>
                  <a:pt x="50" y="47"/>
                  <a:pt x="49" y="49"/>
                  <a:pt x="49" y="50"/>
                </a:cubicBezTo>
                <a:cubicBezTo>
                  <a:pt x="49" y="52"/>
                  <a:pt x="49" y="53"/>
                  <a:pt x="50" y="54"/>
                </a:cubicBezTo>
                <a:cubicBezTo>
                  <a:pt x="47" y="54"/>
                  <a:pt x="44" y="54"/>
                  <a:pt x="42" y="54"/>
                </a:cubicBezTo>
                <a:close/>
                <a:moveTo>
                  <a:pt x="64" y="53"/>
                </a:moveTo>
                <a:cubicBezTo>
                  <a:pt x="54" y="53"/>
                  <a:pt x="54" y="53"/>
                  <a:pt x="54" y="53"/>
                </a:cubicBezTo>
                <a:cubicBezTo>
                  <a:pt x="53" y="53"/>
                  <a:pt x="52" y="52"/>
                  <a:pt x="52" y="50"/>
                </a:cubicBezTo>
                <a:cubicBezTo>
                  <a:pt x="52" y="49"/>
                  <a:pt x="53" y="48"/>
                  <a:pt x="5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5" y="48"/>
                  <a:pt x="67" y="49"/>
                  <a:pt x="67" y="50"/>
                </a:cubicBezTo>
                <a:cubicBezTo>
                  <a:pt x="67" y="52"/>
                  <a:pt x="65" y="53"/>
                  <a:pt x="64" y="53"/>
                </a:cubicBezTo>
                <a:close/>
                <a:moveTo>
                  <a:pt x="66" y="45"/>
                </a:moveTo>
                <a:cubicBezTo>
                  <a:pt x="54" y="45"/>
                  <a:pt x="54" y="45"/>
                  <a:pt x="54" y="45"/>
                </a:cubicBezTo>
                <a:cubicBezTo>
                  <a:pt x="53" y="45"/>
                  <a:pt x="52" y="44"/>
                  <a:pt x="52" y="42"/>
                </a:cubicBezTo>
                <a:cubicBezTo>
                  <a:pt x="52" y="41"/>
                  <a:pt x="53" y="40"/>
                  <a:pt x="54" y="40"/>
                </a:cubicBezTo>
                <a:cubicBezTo>
                  <a:pt x="66" y="40"/>
                  <a:pt x="66" y="40"/>
                  <a:pt x="66" y="40"/>
                </a:cubicBezTo>
                <a:cubicBezTo>
                  <a:pt x="68" y="40"/>
                  <a:pt x="69" y="41"/>
                  <a:pt x="69" y="42"/>
                </a:cubicBezTo>
                <a:cubicBezTo>
                  <a:pt x="69" y="44"/>
                  <a:pt x="68" y="45"/>
                  <a:pt x="66" y="4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F0E3BA1-F8F0-4325-B94F-47FF655D4C65}"/>
              </a:ext>
            </a:extLst>
          </p:cNvPr>
          <p:cNvSpPr/>
          <p:nvPr/>
        </p:nvSpPr>
        <p:spPr>
          <a:xfrm>
            <a:off x="1061247" y="2451618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67" name="Freeform 34">
            <a:extLst>
              <a:ext uri="{FF2B5EF4-FFF2-40B4-BE49-F238E27FC236}">
                <a16:creationId xmlns:a16="http://schemas.microsoft.com/office/drawing/2014/main" id="{8D743D1E-B95C-413D-A8BE-6F5F0252A8A6}"/>
              </a:ext>
            </a:extLst>
          </p:cNvPr>
          <p:cNvSpPr>
            <a:spLocks noEditPoints="1"/>
          </p:cNvSpPr>
          <p:nvPr/>
        </p:nvSpPr>
        <p:spPr bwMode="auto">
          <a:xfrm>
            <a:off x="1241979" y="2659471"/>
            <a:ext cx="390987" cy="336747"/>
          </a:xfrm>
          <a:custGeom>
            <a:avLst/>
            <a:gdLst>
              <a:gd name="T0" fmla="*/ 73 w 73"/>
              <a:gd name="T1" fmla="*/ 20 h 61"/>
              <a:gd name="T2" fmla="*/ 67 w 73"/>
              <a:gd name="T3" fmla="*/ 6 h 61"/>
              <a:gd name="T4" fmla="*/ 53 w 73"/>
              <a:gd name="T5" fmla="*/ 0 h 61"/>
              <a:gd name="T6" fmla="*/ 39 w 73"/>
              <a:gd name="T7" fmla="*/ 6 h 61"/>
              <a:gd name="T8" fmla="*/ 36 w 73"/>
              <a:gd name="T9" fmla="*/ 9 h 61"/>
              <a:gd name="T10" fmla="*/ 33 w 73"/>
              <a:gd name="T11" fmla="*/ 6 h 61"/>
              <a:gd name="T12" fmla="*/ 19 w 73"/>
              <a:gd name="T13" fmla="*/ 0 h 61"/>
              <a:gd name="T14" fmla="*/ 5 w 73"/>
              <a:gd name="T15" fmla="*/ 6 h 61"/>
              <a:gd name="T16" fmla="*/ 0 w 73"/>
              <a:gd name="T17" fmla="*/ 20 h 61"/>
              <a:gd name="T18" fmla="*/ 5 w 73"/>
              <a:gd name="T19" fmla="*/ 33 h 61"/>
              <a:gd name="T20" fmla="*/ 5 w 73"/>
              <a:gd name="T21" fmla="*/ 34 h 61"/>
              <a:gd name="T22" fmla="*/ 30 w 73"/>
              <a:gd name="T23" fmla="*/ 58 h 61"/>
              <a:gd name="T24" fmla="*/ 36 w 73"/>
              <a:gd name="T25" fmla="*/ 61 h 61"/>
              <a:gd name="T26" fmla="*/ 42 w 73"/>
              <a:gd name="T27" fmla="*/ 58 h 61"/>
              <a:gd name="T28" fmla="*/ 67 w 73"/>
              <a:gd name="T29" fmla="*/ 34 h 61"/>
              <a:gd name="T30" fmla="*/ 67 w 73"/>
              <a:gd name="T31" fmla="*/ 33 h 61"/>
              <a:gd name="T32" fmla="*/ 73 w 73"/>
              <a:gd name="T33" fmla="*/ 20 h 61"/>
              <a:gd name="T34" fmla="*/ 40 w 73"/>
              <a:gd name="T35" fmla="*/ 56 h 61"/>
              <a:gd name="T36" fmla="*/ 32 w 73"/>
              <a:gd name="T37" fmla="*/ 56 h 61"/>
              <a:gd name="T38" fmla="*/ 7 w 73"/>
              <a:gd name="T39" fmla="*/ 31 h 61"/>
              <a:gd name="T40" fmla="*/ 7 w 73"/>
              <a:gd name="T41" fmla="*/ 31 h 61"/>
              <a:gd name="T42" fmla="*/ 3 w 73"/>
              <a:gd name="T43" fmla="*/ 20 h 61"/>
              <a:gd name="T44" fmla="*/ 7 w 73"/>
              <a:gd name="T45" fmla="*/ 8 h 61"/>
              <a:gd name="T46" fmla="*/ 19 w 73"/>
              <a:gd name="T47" fmla="*/ 3 h 61"/>
              <a:gd name="T48" fmla="*/ 31 w 73"/>
              <a:gd name="T49" fmla="*/ 8 h 61"/>
              <a:gd name="T50" fmla="*/ 35 w 73"/>
              <a:gd name="T51" fmla="*/ 12 h 61"/>
              <a:gd name="T52" fmla="*/ 37 w 73"/>
              <a:gd name="T53" fmla="*/ 12 h 61"/>
              <a:gd name="T54" fmla="*/ 41 w 73"/>
              <a:gd name="T55" fmla="*/ 8 h 61"/>
              <a:gd name="T56" fmla="*/ 53 w 73"/>
              <a:gd name="T57" fmla="*/ 3 h 61"/>
              <a:gd name="T58" fmla="*/ 65 w 73"/>
              <a:gd name="T59" fmla="*/ 8 h 61"/>
              <a:gd name="T60" fmla="*/ 70 w 73"/>
              <a:gd name="T61" fmla="*/ 20 h 61"/>
              <a:gd name="T62" fmla="*/ 65 w 73"/>
              <a:gd name="T63" fmla="*/ 31 h 61"/>
              <a:gd name="T64" fmla="*/ 65 w 73"/>
              <a:gd name="T65" fmla="*/ 31 h 61"/>
              <a:gd name="T66" fmla="*/ 40 w 73"/>
              <a:gd name="T67" fmla="*/ 56 h 61"/>
              <a:gd name="T68" fmla="*/ 25 w 73"/>
              <a:gd name="T69" fmla="*/ 41 h 61"/>
              <a:gd name="T70" fmla="*/ 25 w 73"/>
              <a:gd name="T71" fmla="*/ 42 h 61"/>
              <a:gd name="T72" fmla="*/ 25 w 73"/>
              <a:gd name="T73" fmla="*/ 42 h 61"/>
              <a:gd name="T74" fmla="*/ 24 w 73"/>
              <a:gd name="T75" fmla="*/ 42 h 61"/>
              <a:gd name="T76" fmla="*/ 9 w 73"/>
              <a:gd name="T77" fmla="*/ 27 h 61"/>
              <a:gd name="T78" fmla="*/ 9 w 73"/>
              <a:gd name="T79" fmla="*/ 10 h 61"/>
              <a:gd name="T80" fmla="*/ 11 w 73"/>
              <a:gd name="T81" fmla="*/ 10 h 61"/>
              <a:gd name="T82" fmla="*/ 11 w 73"/>
              <a:gd name="T83" fmla="*/ 11 h 61"/>
              <a:gd name="T84" fmla="*/ 11 w 73"/>
              <a:gd name="T85" fmla="*/ 26 h 61"/>
              <a:gd name="T86" fmla="*/ 25 w 73"/>
              <a:gd name="T87" fmla="*/ 41 h 61"/>
              <a:gd name="T88" fmla="*/ 32 w 73"/>
              <a:gd name="T89" fmla="*/ 47 h 61"/>
              <a:gd name="T90" fmla="*/ 32 w 73"/>
              <a:gd name="T91" fmla="*/ 48 h 61"/>
              <a:gd name="T92" fmla="*/ 31 w 73"/>
              <a:gd name="T93" fmla="*/ 49 h 61"/>
              <a:gd name="T94" fmla="*/ 30 w 73"/>
              <a:gd name="T95" fmla="*/ 48 h 61"/>
              <a:gd name="T96" fmla="*/ 28 w 73"/>
              <a:gd name="T97" fmla="*/ 46 h 61"/>
              <a:gd name="T98" fmla="*/ 28 w 73"/>
              <a:gd name="T99" fmla="*/ 44 h 61"/>
              <a:gd name="T100" fmla="*/ 29 w 73"/>
              <a:gd name="T101" fmla="*/ 44 h 61"/>
              <a:gd name="T102" fmla="*/ 32 w 73"/>
              <a:gd name="T103" fmla="*/ 47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3" h="61">
                <a:moveTo>
                  <a:pt x="73" y="20"/>
                </a:moveTo>
                <a:cubicBezTo>
                  <a:pt x="73" y="14"/>
                  <a:pt x="71" y="9"/>
                  <a:pt x="67" y="6"/>
                </a:cubicBezTo>
                <a:cubicBezTo>
                  <a:pt x="63" y="2"/>
                  <a:pt x="58" y="0"/>
                  <a:pt x="53" y="0"/>
                </a:cubicBezTo>
                <a:cubicBezTo>
                  <a:pt x="48" y="0"/>
                  <a:pt x="43" y="2"/>
                  <a:pt x="39" y="6"/>
                </a:cubicBezTo>
                <a:cubicBezTo>
                  <a:pt x="36" y="9"/>
                  <a:pt x="36" y="9"/>
                  <a:pt x="36" y="9"/>
                </a:cubicBezTo>
                <a:cubicBezTo>
                  <a:pt x="33" y="6"/>
                  <a:pt x="33" y="6"/>
                  <a:pt x="33" y="6"/>
                </a:cubicBezTo>
                <a:cubicBezTo>
                  <a:pt x="29" y="2"/>
                  <a:pt x="24" y="0"/>
                  <a:pt x="19" y="0"/>
                </a:cubicBezTo>
                <a:cubicBezTo>
                  <a:pt x="14" y="0"/>
                  <a:pt x="9" y="2"/>
                  <a:pt x="5" y="6"/>
                </a:cubicBezTo>
                <a:cubicBezTo>
                  <a:pt x="2" y="9"/>
                  <a:pt x="0" y="14"/>
                  <a:pt x="0" y="20"/>
                </a:cubicBezTo>
                <a:cubicBezTo>
                  <a:pt x="0" y="25"/>
                  <a:pt x="2" y="30"/>
                  <a:pt x="5" y="33"/>
                </a:cubicBezTo>
                <a:cubicBezTo>
                  <a:pt x="5" y="33"/>
                  <a:pt x="5" y="34"/>
                  <a:pt x="5" y="34"/>
                </a:cubicBezTo>
                <a:cubicBezTo>
                  <a:pt x="30" y="58"/>
                  <a:pt x="30" y="58"/>
                  <a:pt x="30" y="58"/>
                </a:cubicBezTo>
                <a:cubicBezTo>
                  <a:pt x="32" y="60"/>
                  <a:pt x="34" y="61"/>
                  <a:pt x="36" y="61"/>
                </a:cubicBezTo>
                <a:cubicBezTo>
                  <a:pt x="38" y="61"/>
                  <a:pt x="41" y="60"/>
                  <a:pt x="42" y="58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4"/>
                  <a:pt x="67" y="33"/>
                  <a:pt x="67" y="33"/>
                </a:cubicBezTo>
                <a:cubicBezTo>
                  <a:pt x="71" y="30"/>
                  <a:pt x="73" y="25"/>
                  <a:pt x="73" y="20"/>
                </a:cubicBezTo>
                <a:close/>
                <a:moveTo>
                  <a:pt x="40" y="56"/>
                </a:moveTo>
                <a:cubicBezTo>
                  <a:pt x="38" y="58"/>
                  <a:pt x="34" y="58"/>
                  <a:pt x="32" y="56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7" y="31"/>
                  <a:pt x="7" y="31"/>
                </a:cubicBezTo>
                <a:cubicBezTo>
                  <a:pt x="4" y="28"/>
                  <a:pt x="3" y="24"/>
                  <a:pt x="3" y="20"/>
                </a:cubicBezTo>
                <a:cubicBezTo>
                  <a:pt x="3" y="15"/>
                  <a:pt x="4" y="11"/>
                  <a:pt x="7" y="8"/>
                </a:cubicBezTo>
                <a:cubicBezTo>
                  <a:pt x="11" y="5"/>
                  <a:pt x="15" y="3"/>
                  <a:pt x="19" y="3"/>
                </a:cubicBezTo>
                <a:cubicBezTo>
                  <a:pt x="24" y="3"/>
                  <a:pt x="28" y="5"/>
                  <a:pt x="31" y="8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3"/>
                  <a:pt x="37" y="13"/>
                  <a:pt x="37" y="12"/>
                </a:cubicBezTo>
                <a:cubicBezTo>
                  <a:pt x="41" y="8"/>
                  <a:pt x="41" y="8"/>
                  <a:pt x="41" y="8"/>
                </a:cubicBezTo>
                <a:cubicBezTo>
                  <a:pt x="44" y="5"/>
                  <a:pt x="49" y="3"/>
                  <a:pt x="53" y="3"/>
                </a:cubicBezTo>
                <a:cubicBezTo>
                  <a:pt x="57" y="3"/>
                  <a:pt x="62" y="5"/>
                  <a:pt x="65" y="8"/>
                </a:cubicBezTo>
                <a:cubicBezTo>
                  <a:pt x="68" y="11"/>
                  <a:pt x="70" y="15"/>
                  <a:pt x="70" y="20"/>
                </a:cubicBezTo>
                <a:cubicBezTo>
                  <a:pt x="70" y="24"/>
                  <a:pt x="68" y="28"/>
                  <a:pt x="65" y="31"/>
                </a:cubicBezTo>
                <a:cubicBezTo>
                  <a:pt x="65" y="31"/>
                  <a:pt x="65" y="31"/>
                  <a:pt x="65" y="31"/>
                </a:cubicBezTo>
                <a:lnTo>
                  <a:pt x="40" y="56"/>
                </a:lnTo>
                <a:close/>
                <a:moveTo>
                  <a:pt x="25" y="41"/>
                </a:moveTo>
                <a:cubicBezTo>
                  <a:pt x="26" y="41"/>
                  <a:pt x="26" y="42"/>
                  <a:pt x="25" y="42"/>
                </a:cubicBezTo>
                <a:cubicBezTo>
                  <a:pt x="25" y="42"/>
                  <a:pt x="25" y="42"/>
                  <a:pt x="25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9" y="27"/>
                  <a:pt x="9" y="27"/>
                  <a:pt x="9" y="27"/>
                </a:cubicBezTo>
                <a:cubicBezTo>
                  <a:pt x="5" y="23"/>
                  <a:pt x="5" y="15"/>
                  <a:pt x="9" y="10"/>
                </a:cubicBezTo>
                <a:cubicBezTo>
                  <a:pt x="10" y="9"/>
                  <a:pt x="10" y="9"/>
                  <a:pt x="11" y="10"/>
                </a:cubicBezTo>
                <a:cubicBezTo>
                  <a:pt x="11" y="10"/>
                  <a:pt x="11" y="11"/>
                  <a:pt x="11" y="11"/>
                </a:cubicBezTo>
                <a:cubicBezTo>
                  <a:pt x="7" y="15"/>
                  <a:pt x="7" y="22"/>
                  <a:pt x="11" y="26"/>
                </a:cubicBezTo>
                <a:lnTo>
                  <a:pt x="25" y="41"/>
                </a:lnTo>
                <a:close/>
                <a:moveTo>
                  <a:pt x="32" y="47"/>
                </a:moveTo>
                <a:cubicBezTo>
                  <a:pt x="32" y="47"/>
                  <a:pt x="32" y="48"/>
                  <a:pt x="32" y="48"/>
                </a:cubicBezTo>
                <a:cubicBezTo>
                  <a:pt x="31" y="48"/>
                  <a:pt x="31" y="49"/>
                  <a:pt x="31" y="49"/>
                </a:cubicBezTo>
                <a:cubicBezTo>
                  <a:pt x="31" y="49"/>
                  <a:pt x="30" y="48"/>
                  <a:pt x="30" y="48"/>
                </a:cubicBezTo>
                <a:cubicBezTo>
                  <a:pt x="28" y="46"/>
                  <a:pt x="28" y="46"/>
                  <a:pt x="28" y="46"/>
                </a:cubicBezTo>
                <a:cubicBezTo>
                  <a:pt x="27" y="46"/>
                  <a:pt x="27" y="45"/>
                  <a:pt x="28" y="44"/>
                </a:cubicBezTo>
                <a:cubicBezTo>
                  <a:pt x="28" y="44"/>
                  <a:pt x="29" y="44"/>
                  <a:pt x="29" y="44"/>
                </a:cubicBezTo>
                <a:lnTo>
                  <a:pt x="32" y="4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D09080E-A96C-4CD0-9050-1CD5160D91A5}"/>
              </a:ext>
            </a:extLst>
          </p:cNvPr>
          <p:cNvSpPr/>
          <p:nvPr/>
        </p:nvSpPr>
        <p:spPr>
          <a:xfrm>
            <a:off x="1924879" y="3825278"/>
            <a:ext cx="3498022" cy="7042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Suitable for all categories business and personal presentation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827C8F6-C5AD-46B3-9A8B-AA3A83132CEA}"/>
              </a:ext>
            </a:extLst>
          </p:cNvPr>
          <p:cNvSpPr txBox="1"/>
          <p:nvPr/>
        </p:nvSpPr>
        <p:spPr>
          <a:xfrm>
            <a:off x="1924879" y="3557546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072085B-4699-4142-918A-8B6A6BFE7DD1}"/>
              </a:ext>
            </a:extLst>
          </p:cNvPr>
          <p:cNvSpPr/>
          <p:nvPr/>
        </p:nvSpPr>
        <p:spPr>
          <a:xfrm>
            <a:off x="1924879" y="5082148"/>
            <a:ext cx="3498022" cy="7042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Suitable for all categories business and personal presentation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C79A59D-64F3-45F4-9279-D0A55237676A}"/>
              </a:ext>
            </a:extLst>
          </p:cNvPr>
          <p:cNvSpPr txBox="1"/>
          <p:nvPr/>
        </p:nvSpPr>
        <p:spPr>
          <a:xfrm>
            <a:off x="1924879" y="4814416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72" name="Freeform 206">
            <a:extLst>
              <a:ext uri="{FF2B5EF4-FFF2-40B4-BE49-F238E27FC236}">
                <a16:creationId xmlns:a16="http://schemas.microsoft.com/office/drawing/2014/main" id="{32A493C5-9FF9-4FE0-BDA0-67B58EEA84AC}"/>
              </a:ext>
            </a:extLst>
          </p:cNvPr>
          <p:cNvSpPr>
            <a:spLocks noEditPoints="1"/>
          </p:cNvSpPr>
          <p:nvPr/>
        </p:nvSpPr>
        <p:spPr bwMode="auto">
          <a:xfrm>
            <a:off x="1269364" y="5144536"/>
            <a:ext cx="336219" cy="338553"/>
          </a:xfrm>
          <a:custGeom>
            <a:avLst/>
            <a:gdLst>
              <a:gd name="T0" fmla="*/ 60 w 61"/>
              <a:gd name="T1" fmla="*/ 2 h 59"/>
              <a:gd name="T2" fmla="*/ 53 w 61"/>
              <a:gd name="T3" fmla="*/ 0 h 59"/>
              <a:gd name="T4" fmla="*/ 9 w 61"/>
              <a:gd name="T5" fmla="*/ 19 h 59"/>
              <a:gd name="T6" fmla="*/ 8 w 61"/>
              <a:gd name="T7" fmla="*/ 51 h 59"/>
              <a:gd name="T8" fmla="*/ 3 w 61"/>
              <a:gd name="T9" fmla="*/ 57 h 59"/>
              <a:gd name="T10" fmla="*/ 3 w 61"/>
              <a:gd name="T11" fmla="*/ 58 h 59"/>
              <a:gd name="T12" fmla="*/ 4 w 61"/>
              <a:gd name="T13" fmla="*/ 58 h 59"/>
              <a:gd name="T14" fmla="*/ 4 w 61"/>
              <a:gd name="T15" fmla="*/ 58 h 59"/>
              <a:gd name="T16" fmla="*/ 10 w 61"/>
              <a:gd name="T17" fmla="*/ 53 h 59"/>
              <a:gd name="T18" fmla="*/ 26 w 61"/>
              <a:gd name="T19" fmla="*/ 59 h 59"/>
              <a:gd name="T20" fmla="*/ 42 w 61"/>
              <a:gd name="T21" fmla="*/ 52 h 59"/>
              <a:gd name="T22" fmla="*/ 61 w 61"/>
              <a:gd name="T23" fmla="*/ 8 h 59"/>
              <a:gd name="T24" fmla="*/ 60 w 61"/>
              <a:gd name="T25" fmla="*/ 2 h 59"/>
              <a:gd name="T26" fmla="*/ 11 w 61"/>
              <a:gd name="T27" fmla="*/ 21 h 59"/>
              <a:gd name="T28" fmla="*/ 54 w 61"/>
              <a:gd name="T29" fmla="*/ 3 h 59"/>
              <a:gd name="T30" fmla="*/ 56 w 61"/>
              <a:gd name="T31" fmla="*/ 3 h 59"/>
              <a:gd name="T32" fmla="*/ 56 w 61"/>
              <a:gd name="T33" fmla="*/ 3 h 59"/>
              <a:gd name="T34" fmla="*/ 27 w 61"/>
              <a:gd name="T35" fmla="*/ 32 h 59"/>
              <a:gd name="T36" fmla="*/ 27 w 61"/>
              <a:gd name="T37" fmla="*/ 20 h 59"/>
              <a:gd name="T38" fmla="*/ 26 w 61"/>
              <a:gd name="T39" fmla="*/ 19 h 59"/>
              <a:gd name="T40" fmla="*/ 25 w 61"/>
              <a:gd name="T41" fmla="*/ 20 h 59"/>
              <a:gd name="T42" fmla="*/ 25 w 61"/>
              <a:gd name="T43" fmla="*/ 34 h 59"/>
              <a:gd name="T44" fmla="*/ 10 w 61"/>
              <a:gd name="T45" fmla="*/ 49 h 59"/>
              <a:gd name="T46" fmla="*/ 11 w 61"/>
              <a:gd name="T47" fmla="*/ 21 h 59"/>
              <a:gd name="T48" fmla="*/ 58 w 61"/>
              <a:gd name="T49" fmla="*/ 7 h 59"/>
              <a:gd name="T50" fmla="*/ 40 w 61"/>
              <a:gd name="T51" fmla="*/ 50 h 59"/>
              <a:gd name="T52" fmla="*/ 26 w 61"/>
              <a:gd name="T53" fmla="*/ 56 h 59"/>
              <a:gd name="T54" fmla="*/ 12 w 61"/>
              <a:gd name="T55" fmla="*/ 50 h 59"/>
              <a:gd name="T56" fmla="*/ 18 w 61"/>
              <a:gd name="T57" fmla="*/ 45 h 59"/>
              <a:gd name="T58" fmla="*/ 18 w 61"/>
              <a:gd name="T59" fmla="*/ 45 h 59"/>
              <a:gd name="T60" fmla="*/ 38 w 61"/>
              <a:gd name="T61" fmla="*/ 45 h 59"/>
              <a:gd name="T62" fmla="*/ 39 w 61"/>
              <a:gd name="T63" fmla="*/ 44 h 59"/>
              <a:gd name="T64" fmla="*/ 38 w 61"/>
              <a:gd name="T65" fmla="*/ 43 h 59"/>
              <a:gd name="T66" fmla="*/ 20 w 61"/>
              <a:gd name="T67" fmla="*/ 43 h 59"/>
              <a:gd name="T68" fmla="*/ 27 w 61"/>
              <a:gd name="T69" fmla="*/ 35 h 59"/>
              <a:gd name="T70" fmla="*/ 27 w 61"/>
              <a:gd name="T71" fmla="*/ 35 h 59"/>
              <a:gd name="T72" fmla="*/ 36 w 61"/>
              <a:gd name="T73" fmla="*/ 26 h 59"/>
              <a:gd name="T74" fmla="*/ 36 w 61"/>
              <a:gd name="T75" fmla="*/ 27 h 59"/>
              <a:gd name="T76" fmla="*/ 48 w 61"/>
              <a:gd name="T77" fmla="*/ 27 h 59"/>
              <a:gd name="T78" fmla="*/ 49 w 61"/>
              <a:gd name="T79" fmla="*/ 26 h 59"/>
              <a:gd name="T80" fmla="*/ 48 w 61"/>
              <a:gd name="T81" fmla="*/ 25 h 59"/>
              <a:gd name="T82" fmla="*/ 38 w 61"/>
              <a:gd name="T83" fmla="*/ 25 h 59"/>
              <a:gd name="T84" fmla="*/ 58 w 61"/>
              <a:gd name="T85" fmla="*/ 5 h 59"/>
              <a:gd name="T86" fmla="*/ 58 w 61"/>
              <a:gd name="T8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59">
                <a:moveTo>
                  <a:pt x="60" y="2"/>
                </a:moveTo>
                <a:cubicBezTo>
                  <a:pt x="59" y="0"/>
                  <a:pt x="56" y="0"/>
                  <a:pt x="53" y="0"/>
                </a:cubicBezTo>
                <a:cubicBezTo>
                  <a:pt x="52" y="1"/>
                  <a:pt x="18" y="10"/>
                  <a:pt x="9" y="19"/>
                </a:cubicBezTo>
                <a:cubicBezTo>
                  <a:pt x="0" y="28"/>
                  <a:pt x="0" y="42"/>
                  <a:pt x="8" y="51"/>
                </a:cubicBez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8"/>
                  <a:pt x="3" y="58"/>
                </a:cubicBezTo>
                <a:cubicBezTo>
                  <a:pt x="3" y="58"/>
                  <a:pt x="3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10" y="53"/>
                  <a:pt x="10" y="53"/>
                  <a:pt x="10" y="53"/>
                </a:cubicBezTo>
                <a:cubicBezTo>
                  <a:pt x="14" y="57"/>
                  <a:pt x="20" y="59"/>
                  <a:pt x="26" y="59"/>
                </a:cubicBezTo>
                <a:cubicBezTo>
                  <a:pt x="32" y="59"/>
                  <a:pt x="38" y="56"/>
                  <a:pt x="42" y="52"/>
                </a:cubicBezTo>
                <a:cubicBezTo>
                  <a:pt x="51" y="43"/>
                  <a:pt x="60" y="9"/>
                  <a:pt x="61" y="8"/>
                </a:cubicBezTo>
                <a:cubicBezTo>
                  <a:pt x="61" y="5"/>
                  <a:pt x="61" y="3"/>
                  <a:pt x="60" y="2"/>
                </a:cubicBezTo>
                <a:close/>
                <a:moveTo>
                  <a:pt x="11" y="21"/>
                </a:moveTo>
                <a:cubicBezTo>
                  <a:pt x="19" y="13"/>
                  <a:pt x="54" y="3"/>
                  <a:pt x="54" y="3"/>
                </a:cubicBezTo>
                <a:cubicBezTo>
                  <a:pt x="55" y="3"/>
                  <a:pt x="55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20"/>
                  <a:pt x="27" y="20"/>
                  <a:pt x="27" y="20"/>
                </a:cubicBezTo>
                <a:cubicBezTo>
                  <a:pt x="27" y="19"/>
                  <a:pt x="27" y="19"/>
                  <a:pt x="26" y="19"/>
                </a:cubicBezTo>
                <a:cubicBezTo>
                  <a:pt x="26" y="19"/>
                  <a:pt x="25" y="19"/>
                  <a:pt x="25" y="20"/>
                </a:cubicBezTo>
                <a:cubicBezTo>
                  <a:pt x="25" y="34"/>
                  <a:pt x="25" y="34"/>
                  <a:pt x="25" y="34"/>
                </a:cubicBezTo>
                <a:cubicBezTo>
                  <a:pt x="10" y="49"/>
                  <a:pt x="10" y="49"/>
                  <a:pt x="10" y="49"/>
                </a:cubicBezTo>
                <a:cubicBezTo>
                  <a:pt x="3" y="41"/>
                  <a:pt x="3" y="29"/>
                  <a:pt x="11" y="21"/>
                </a:cubicBezTo>
                <a:close/>
                <a:moveTo>
                  <a:pt x="58" y="7"/>
                </a:moveTo>
                <a:cubicBezTo>
                  <a:pt x="58" y="7"/>
                  <a:pt x="48" y="42"/>
                  <a:pt x="40" y="50"/>
                </a:cubicBezTo>
                <a:cubicBezTo>
                  <a:pt x="36" y="54"/>
                  <a:pt x="31" y="56"/>
                  <a:pt x="26" y="56"/>
                </a:cubicBezTo>
                <a:cubicBezTo>
                  <a:pt x="20" y="56"/>
                  <a:pt x="16" y="54"/>
                  <a:pt x="12" y="50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5"/>
                  <a:pt x="39" y="44"/>
                  <a:pt x="39" y="44"/>
                </a:cubicBezTo>
                <a:cubicBezTo>
                  <a:pt x="39" y="43"/>
                  <a:pt x="38" y="43"/>
                  <a:pt x="38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36" y="26"/>
                  <a:pt x="36" y="26"/>
                  <a:pt x="36" y="26"/>
                </a:cubicBezTo>
                <a:cubicBezTo>
                  <a:pt x="36" y="27"/>
                  <a:pt x="36" y="27"/>
                  <a:pt x="3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49" y="26"/>
                  <a:pt x="49" y="26"/>
                </a:cubicBezTo>
                <a:cubicBezTo>
                  <a:pt x="49" y="25"/>
                  <a:pt x="49" y="25"/>
                  <a:pt x="4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53844C7-7D52-4923-8A6A-F6F313449B16}"/>
              </a:ext>
            </a:extLst>
          </p:cNvPr>
          <p:cNvSpPr/>
          <p:nvPr/>
        </p:nvSpPr>
        <p:spPr>
          <a:xfrm flipH="1">
            <a:off x="4180472" y="715776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DBA28E76-5135-4B75-8C92-ABAE2322BD27}"/>
              </a:ext>
            </a:extLst>
          </p:cNvPr>
          <p:cNvSpPr txBox="1">
            <a:spLocks/>
          </p:cNvSpPr>
          <p:nvPr/>
        </p:nvSpPr>
        <p:spPr>
          <a:xfrm>
            <a:off x="7383992" y="2883107"/>
            <a:ext cx="4730127" cy="26983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sz="4800" dirty="0">
                <a:solidFill>
                  <a:schemeClr val="bg2"/>
                </a:solidFill>
              </a:rPr>
              <a:t>We Give You Best Service</a:t>
            </a:r>
            <a:endParaRPr lang="en-ID" sz="4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01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1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6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1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6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1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6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1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6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/>
      <p:bldP spid="61" grpId="0" animBg="1"/>
      <p:bldP spid="62" grpId="0"/>
      <p:bldP spid="63" grpId="0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 animBg="1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908F050-1550-4E63-932F-DA8DD62571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DD61F8B-A1FB-4FA8-B384-FF8A0879EB18}"/>
              </a:ext>
            </a:extLst>
          </p:cNvPr>
          <p:cNvSpPr/>
          <p:nvPr/>
        </p:nvSpPr>
        <p:spPr>
          <a:xfrm flipH="1">
            <a:off x="0" y="0"/>
            <a:ext cx="5348686" cy="6858000"/>
          </a:xfrm>
          <a:custGeom>
            <a:avLst/>
            <a:gdLst>
              <a:gd name="connsiteX0" fmla="*/ 5362761 w 5362761"/>
              <a:gd name="connsiteY0" fmla="*/ 0 h 6888003"/>
              <a:gd name="connsiteX1" fmla="*/ 5362761 w 5362761"/>
              <a:gd name="connsiteY1" fmla="*/ 6888003 h 6888003"/>
              <a:gd name="connsiteX2" fmla="*/ 308040 w 5362761"/>
              <a:gd name="connsiteY2" fmla="*/ 6888003 h 6888003"/>
              <a:gd name="connsiteX3" fmla="*/ 267288 w 5362761"/>
              <a:gd name="connsiteY3" fmla="*/ 6790859 h 6888003"/>
              <a:gd name="connsiteX4" fmla="*/ 1966730 w 5362761"/>
              <a:gd name="connsiteY4" fmla="*/ 1960700 h 688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761" h="6888003">
                <a:moveTo>
                  <a:pt x="5362761" y="0"/>
                </a:moveTo>
                <a:lnTo>
                  <a:pt x="5362761" y="6888003"/>
                </a:lnTo>
                <a:lnTo>
                  <a:pt x="308040" y="6888003"/>
                </a:lnTo>
                <a:lnTo>
                  <a:pt x="267288" y="6790859"/>
                </a:lnTo>
                <a:cubicBezTo>
                  <a:pt x="-426681" y="5012077"/>
                  <a:pt x="262330" y="2944735"/>
                  <a:pt x="1966730" y="196070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2703BEE-7713-4FC2-9ED0-762DF7A60432}"/>
              </a:ext>
            </a:extLst>
          </p:cNvPr>
          <p:cNvSpPr/>
          <p:nvPr/>
        </p:nvSpPr>
        <p:spPr>
          <a:xfrm>
            <a:off x="6399870" y="4930164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517112-D26D-429D-8B07-2D61336561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US" dirty="0"/>
              <a:t>Our Mission</a:t>
            </a:r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BAE0C6-17CA-4A20-B3C2-B3CB00CA98F7}"/>
              </a:ext>
            </a:extLst>
          </p:cNvPr>
          <p:cNvSpPr/>
          <p:nvPr/>
        </p:nvSpPr>
        <p:spPr>
          <a:xfrm>
            <a:off x="7263502" y="2560986"/>
            <a:ext cx="3498022" cy="7042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Suitable for all categories business and personal presentation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C84A6A-AB2D-421C-A4F8-7314A6C55F9B}"/>
              </a:ext>
            </a:extLst>
          </p:cNvPr>
          <p:cNvSpPr txBox="1"/>
          <p:nvPr/>
        </p:nvSpPr>
        <p:spPr>
          <a:xfrm>
            <a:off x="7263502" y="2293254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7900679-00C7-4843-BBFA-97FC55EA3A37}"/>
              </a:ext>
            </a:extLst>
          </p:cNvPr>
          <p:cNvSpPr/>
          <p:nvPr/>
        </p:nvSpPr>
        <p:spPr>
          <a:xfrm>
            <a:off x="6399870" y="3687093"/>
            <a:ext cx="752453" cy="75245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8" name="Freeform 189">
            <a:extLst>
              <a:ext uri="{FF2B5EF4-FFF2-40B4-BE49-F238E27FC236}">
                <a16:creationId xmlns:a16="http://schemas.microsoft.com/office/drawing/2014/main" id="{DE39A6E5-309F-4CA0-88DB-C04A6EB28C09}"/>
              </a:ext>
            </a:extLst>
          </p:cNvPr>
          <p:cNvSpPr>
            <a:spLocks noEditPoints="1"/>
          </p:cNvSpPr>
          <p:nvPr/>
        </p:nvSpPr>
        <p:spPr bwMode="auto">
          <a:xfrm>
            <a:off x="6580692" y="3901800"/>
            <a:ext cx="390810" cy="323038"/>
          </a:xfrm>
          <a:custGeom>
            <a:avLst/>
            <a:gdLst>
              <a:gd name="T0" fmla="*/ 70 w 73"/>
              <a:gd name="T1" fmla="*/ 29 h 58"/>
              <a:gd name="T2" fmla="*/ 65 w 73"/>
              <a:gd name="T3" fmla="*/ 20 h 58"/>
              <a:gd name="T4" fmla="*/ 57 w 73"/>
              <a:gd name="T5" fmla="*/ 20 h 58"/>
              <a:gd name="T6" fmla="*/ 53 w 73"/>
              <a:gd name="T7" fmla="*/ 20 h 58"/>
              <a:gd name="T8" fmla="*/ 52 w 73"/>
              <a:gd name="T9" fmla="*/ 13 h 58"/>
              <a:gd name="T10" fmla="*/ 45 w 73"/>
              <a:gd name="T11" fmla="*/ 0 h 58"/>
              <a:gd name="T12" fmla="*/ 35 w 73"/>
              <a:gd name="T13" fmla="*/ 12 h 58"/>
              <a:gd name="T14" fmla="*/ 26 w 73"/>
              <a:gd name="T15" fmla="*/ 23 h 58"/>
              <a:gd name="T16" fmla="*/ 22 w 73"/>
              <a:gd name="T17" fmla="*/ 22 h 58"/>
              <a:gd name="T18" fmla="*/ 22 w 73"/>
              <a:gd name="T19" fmla="*/ 22 h 58"/>
              <a:gd name="T20" fmla="*/ 21 w 73"/>
              <a:gd name="T21" fmla="*/ 21 h 58"/>
              <a:gd name="T22" fmla="*/ 6 w 73"/>
              <a:gd name="T23" fmla="*/ 22 h 58"/>
              <a:gd name="T24" fmla="*/ 7 w 73"/>
              <a:gd name="T25" fmla="*/ 57 h 58"/>
              <a:gd name="T26" fmla="*/ 21 w 73"/>
              <a:gd name="T27" fmla="*/ 58 h 58"/>
              <a:gd name="T28" fmla="*/ 22 w 73"/>
              <a:gd name="T29" fmla="*/ 57 h 58"/>
              <a:gd name="T30" fmla="*/ 22 w 73"/>
              <a:gd name="T31" fmla="*/ 57 h 58"/>
              <a:gd name="T32" fmla="*/ 32 w 73"/>
              <a:gd name="T33" fmla="*/ 54 h 58"/>
              <a:gd name="T34" fmla="*/ 41 w 73"/>
              <a:gd name="T35" fmla="*/ 56 h 58"/>
              <a:gd name="T36" fmla="*/ 64 w 73"/>
              <a:gd name="T37" fmla="*/ 56 h 58"/>
              <a:gd name="T38" fmla="*/ 66 w 73"/>
              <a:gd name="T39" fmla="*/ 56 h 58"/>
              <a:gd name="T40" fmla="*/ 69 w 73"/>
              <a:gd name="T41" fmla="*/ 47 h 58"/>
              <a:gd name="T42" fmla="*/ 71 w 73"/>
              <a:gd name="T43" fmla="*/ 39 h 58"/>
              <a:gd name="T44" fmla="*/ 70 w 73"/>
              <a:gd name="T45" fmla="*/ 34 h 58"/>
              <a:gd name="T46" fmla="*/ 53 w 73"/>
              <a:gd name="T47" fmla="*/ 37 h 58"/>
              <a:gd name="T48" fmla="*/ 53 w 73"/>
              <a:gd name="T49" fmla="*/ 31 h 58"/>
              <a:gd name="T50" fmla="*/ 65 w 73"/>
              <a:gd name="T51" fmla="*/ 31 h 58"/>
              <a:gd name="T52" fmla="*/ 66 w 73"/>
              <a:gd name="T53" fmla="*/ 31 h 58"/>
              <a:gd name="T54" fmla="*/ 70 w 73"/>
              <a:gd name="T55" fmla="*/ 34 h 58"/>
              <a:gd name="T56" fmla="*/ 57 w 73"/>
              <a:gd name="T57" fmla="*/ 23 h 58"/>
              <a:gd name="T58" fmla="*/ 65 w 73"/>
              <a:gd name="T59" fmla="*/ 23 h 58"/>
              <a:gd name="T60" fmla="*/ 65 w 73"/>
              <a:gd name="T61" fmla="*/ 28 h 58"/>
              <a:gd name="T62" fmla="*/ 53 w 73"/>
              <a:gd name="T63" fmla="*/ 28 h 58"/>
              <a:gd name="T64" fmla="*/ 53 w 73"/>
              <a:gd name="T65" fmla="*/ 23 h 58"/>
              <a:gd name="T66" fmla="*/ 8 w 73"/>
              <a:gd name="T67" fmla="*/ 55 h 58"/>
              <a:gd name="T68" fmla="*/ 8 w 73"/>
              <a:gd name="T69" fmla="*/ 24 h 58"/>
              <a:gd name="T70" fmla="*/ 14 w 73"/>
              <a:gd name="T71" fmla="*/ 40 h 58"/>
              <a:gd name="T72" fmla="*/ 8 w 73"/>
              <a:gd name="T73" fmla="*/ 55 h 58"/>
              <a:gd name="T74" fmla="*/ 21 w 73"/>
              <a:gd name="T75" fmla="*/ 54 h 58"/>
              <a:gd name="T76" fmla="*/ 21 w 73"/>
              <a:gd name="T77" fmla="*/ 54 h 58"/>
              <a:gd name="T78" fmla="*/ 39 w 73"/>
              <a:gd name="T79" fmla="*/ 53 h 58"/>
              <a:gd name="T80" fmla="*/ 19 w 73"/>
              <a:gd name="T81" fmla="*/ 51 h 58"/>
              <a:gd name="T82" fmla="*/ 17 w 73"/>
              <a:gd name="T83" fmla="*/ 40 h 58"/>
              <a:gd name="T84" fmla="*/ 19 w 73"/>
              <a:gd name="T85" fmla="*/ 28 h 58"/>
              <a:gd name="T86" fmla="*/ 31 w 73"/>
              <a:gd name="T87" fmla="*/ 21 h 58"/>
              <a:gd name="T88" fmla="*/ 44 w 73"/>
              <a:gd name="T89" fmla="*/ 4 h 58"/>
              <a:gd name="T90" fmla="*/ 48 w 73"/>
              <a:gd name="T91" fmla="*/ 5 h 58"/>
              <a:gd name="T92" fmla="*/ 46 w 73"/>
              <a:gd name="T93" fmla="*/ 21 h 58"/>
              <a:gd name="T94" fmla="*/ 42 w 73"/>
              <a:gd name="T95" fmla="*/ 33 h 58"/>
              <a:gd name="T96" fmla="*/ 32 w 73"/>
              <a:gd name="T97" fmla="*/ 39 h 58"/>
              <a:gd name="T98" fmla="*/ 45 w 73"/>
              <a:gd name="T99" fmla="*/ 33 h 58"/>
              <a:gd name="T100" fmla="*/ 48 w 73"/>
              <a:gd name="T101" fmla="*/ 23 h 58"/>
              <a:gd name="T102" fmla="*/ 50 w 73"/>
              <a:gd name="T103" fmla="*/ 30 h 58"/>
              <a:gd name="T104" fmla="*/ 50 w 73"/>
              <a:gd name="T105" fmla="*/ 39 h 58"/>
              <a:gd name="T106" fmla="*/ 51 w 73"/>
              <a:gd name="T107" fmla="*/ 46 h 58"/>
              <a:gd name="T108" fmla="*/ 50 w 73"/>
              <a:gd name="T109" fmla="*/ 54 h 58"/>
              <a:gd name="T110" fmla="*/ 64 w 73"/>
              <a:gd name="T111" fmla="*/ 53 h 58"/>
              <a:gd name="T112" fmla="*/ 52 w 73"/>
              <a:gd name="T113" fmla="*/ 50 h 58"/>
              <a:gd name="T114" fmla="*/ 64 w 73"/>
              <a:gd name="T115" fmla="*/ 48 h 58"/>
              <a:gd name="T116" fmla="*/ 64 w 73"/>
              <a:gd name="T117" fmla="*/ 53 h 58"/>
              <a:gd name="T118" fmla="*/ 54 w 73"/>
              <a:gd name="T119" fmla="*/ 45 h 58"/>
              <a:gd name="T120" fmla="*/ 54 w 73"/>
              <a:gd name="T121" fmla="*/ 40 h 58"/>
              <a:gd name="T122" fmla="*/ 69 w 73"/>
              <a:gd name="T123" fmla="*/ 4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3" h="58">
                <a:moveTo>
                  <a:pt x="73" y="34"/>
                </a:moveTo>
                <a:cubicBezTo>
                  <a:pt x="73" y="32"/>
                  <a:pt x="72" y="29"/>
                  <a:pt x="70" y="29"/>
                </a:cubicBezTo>
                <a:cubicBezTo>
                  <a:pt x="70" y="28"/>
                  <a:pt x="70" y="27"/>
                  <a:pt x="70" y="26"/>
                </a:cubicBezTo>
                <a:cubicBezTo>
                  <a:pt x="70" y="23"/>
                  <a:pt x="68" y="20"/>
                  <a:pt x="65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57" y="20"/>
                  <a:pt x="57" y="20"/>
                  <a:pt x="57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3" y="20"/>
                  <a:pt x="53" y="20"/>
                  <a:pt x="53" y="20"/>
                </a:cubicBezTo>
                <a:cubicBezTo>
                  <a:pt x="49" y="20"/>
                  <a:pt x="49" y="20"/>
                  <a:pt x="49" y="20"/>
                </a:cubicBezTo>
                <a:cubicBezTo>
                  <a:pt x="50" y="18"/>
                  <a:pt x="51" y="15"/>
                  <a:pt x="52" y="13"/>
                </a:cubicBezTo>
                <a:cubicBezTo>
                  <a:pt x="53" y="9"/>
                  <a:pt x="52" y="6"/>
                  <a:pt x="51" y="3"/>
                </a:cubicBezTo>
                <a:cubicBezTo>
                  <a:pt x="50" y="1"/>
                  <a:pt x="48" y="0"/>
                  <a:pt x="45" y="0"/>
                </a:cubicBezTo>
                <a:cubicBezTo>
                  <a:pt x="43" y="0"/>
                  <a:pt x="42" y="1"/>
                  <a:pt x="41" y="4"/>
                </a:cubicBezTo>
                <a:cubicBezTo>
                  <a:pt x="40" y="8"/>
                  <a:pt x="38" y="10"/>
                  <a:pt x="35" y="12"/>
                </a:cubicBezTo>
                <a:cubicBezTo>
                  <a:pt x="33" y="14"/>
                  <a:pt x="31" y="17"/>
                  <a:pt x="29" y="19"/>
                </a:cubicBezTo>
                <a:cubicBezTo>
                  <a:pt x="28" y="21"/>
                  <a:pt x="27" y="22"/>
                  <a:pt x="26" y="23"/>
                </a:cubicBezTo>
                <a:cubicBezTo>
                  <a:pt x="25" y="23"/>
                  <a:pt x="25" y="24"/>
                  <a:pt x="24" y="24"/>
                </a:cubicBezTo>
                <a:cubicBezTo>
                  <a:pt x="23" y="23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1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6" y="22"/>
                </a:cubicBezTo>
                <a:cubicBezTo>
                  <a:pt x="6" y="22"/>
                  <a:pt x="0" y="26"/>
                  <a:pt x="0" y="40"/>
                </a:cubicBezTo>
                <a:cubicBezTo>
                  <a:pt x="0" y="54"/>
                  <a:pt x="6" y="57"/>
                  <a:pt x="7" y="57"/>
                </a:cubicBezTo>
                <a:cubicBezTo>
                  <a:pt x="7" y="57"/>
                  <a:pt x="7" y="58"/>
                  <a:pt x="7" y="58"/>
                </a:cubicBezTo>
                <a:cubicBezTo>
                  <a:pt x="21" y="58"/>
                  <a:pt x="21" y="58"/>
                  <a:pt x="21" y="58"/>
                </a:cubicBezTo>
                <a:cubicBezTo>
                  <a:pt x="21" y="57"/>
                  <a:pt x="21" y="57"/>
                  <a:pt x="21" y="58"/>
                </a:cubicBezTo>
                <a:cubicBezTo>
                  <a:pt x="22" y="58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3" y="57"/>
                  <a:pt x="24" y="56"/>
                  <a:pt x="25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3" y="54"/>
                  <a:pt x="35" y="55"/>
                  <a:pt x="38" y="55"/>
                </a:cubicBezTo>
                <a:cubicBezTo>
                  <a:pt x="39" y="56"/>
                  <a:pt x="40" y="56"/>
                  <a:pt x="41" y="56"/>
                </a:cubicBezTo>
                <a:cubicBezTo>
                  <a:pt x="43" y="57"/>
                  <a:pt x="45" y="57"/>
                  <a:pt x="48" y="57"/>
                </a:cubicBezTo>
                <a:cubicBezTo>
                  <a:pt x="55" y="57"/>
                  <a:pt x="64" y="56"/>
                  <a:pt x="64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5" y="56"/>
                  <a:pt x="66" y="56"/>
                  <a:pt x="66" y="56"/>
                </a:cubicBezTo>
                <a:cubicBezTo>
                  <a:pt x="68" y="55"/>
                  <a:pt x="70" y="53"/>
                  <a:pt x="70" y="50"/>
                </a:cubicBezTo>
                <a:cubicBezTo>
                  <a:pt x="70" y="49"/>
                  <a:pt x="69" y="48"/>
                  <a:pt x="69" y="47"/>
                </a:cubicBezTo>
                <a:cubicBezTo>
                  <a:pt x="71" y="46"/>
                  <a:pt x="72" y="44"/>
                  <a:pt x="72" y="42"/>
                </a:cubicBezTo>
                <a:cubicBezTo>
                  <a:pt x="72" y="41"/>
                  <a:pt x="72" y="40"/>
                  <a:pt x="71" y="39"/>
                </a:cubicBezTo>
                <a:cubicBezTo>
                  <a:pt x="72" y="38"/>
                  <a:pt x="73" y="36"/>
                  <a:pt x="73" y="34"/>
                </a:cubicBezTo>
                <a:close/>
                <a:moveTo>
                  <a:pt x="70" y="34"/>
                </a:moveTo>
                <a:cubicBezTo>
                  <a:pt x="70" y="35"/>
                  <a:pt x="69" y="37"/>
                  <a:pt x="68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2" y="37"/>
                  <a:pt x="51" y="35"/>
                  <a:pt x="51" y="34"/>
                </a:cubicBezTo>
                <a:cubicBezTo>
                  <a:pt x="51" y="33"/>
                  <a:pt x="52" y="31"/>
                  <a:pt x="53" y="31"/>
                </a:cubicBezTo>
                <a:cubicBezTo>
                  <a:pt x="55" y="31"/>
                  <a:pt x="55" y="31"/>
                  <a:pt x="55" y="31"/>
                </a:cubicBezTo>
                <a:cubicBezTo>
                  <a:pt x="65" y="31"/>
                  <a:pt x="65" y="31"/>
                  <a:pt x="65" y="31"/>
                </a:cubicBezTo>
                <a:cubicBezTo>
                  <a:pt x="65" y="31"/>
                  <a:pt x="66" y="31"/>
                  <a:pt x="66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8" y="31"/>
                  <a:pt x="68" y="31"/>
                  <a:pt x="68" y="31"/>
                </a:cubicBezTo>
                <a:cubicBezTo>
                  <a:pt x="69" y="31"/>
                  <a:pt x="70" y="33"/>
                  <a:pt x="70" y="34"/>
                </a:cubicBezTo>
                <a:close/>
                <a:moveTo>
                  <a:pt x="56" y="23"/>
                </a:moveTo>
                <a:cubicBezTo>
                  <a:pt x="57" y="23"/>
                  <a:pt x="57" y="23"/>
                  <a:pt x="57" y="23"/>
                </a:cubicBezTo>
                <a:cubicBezTo>
                  <a:pt x="62" y="23"/>
                  <a:pt x="62" y="23"/>
                  <a:pt x="62" y="23"/>
                </a:cubicBezTo>
                <a:cubicBezTo>
                  <a:pt x="65" y="23"/>
                  <a:pt x="65" y="23"/>
                  <a:pt x="65" y="23"/>
                </a:cubicBezTo>
                <a:cubicBezTo>
                  <a:pt x="66" y="23"/>
                  <a:pt x="67" y="24"/>
                  <a:pt x="67" y="26"/>
                </a:cubicBezTo>
                <a:cubicBezTo>
                  <a:pt x="67" y="27"/>
                  <a:pt x="66" y="28"/>
                  <a:pt x="65" y="28"/>
                </a:cubicBezTo>
                <a:cubicBezTo>
                  <a:pt x="55" y="28"/>
                  <a:pt x="55" y="28"/>
                  <a:pt x="55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2" y="28"/>
                  <a:pt x="51" y="27"/>
                  <a:pt x="51" y="26"/>
                </a:cubicBezTo>
                <a:cubicBezTo>
                  <a:pt x="51" y="24"/>
                  <a:pt x="52" y="23"/>
                  <a:pt x="53" y="23"/>
                </a:cubicBezTo>
                <a:lnTo>
                  <a:pt x="56" y="23"/>
                </a:lnTo>
                <a:close/>
                <a:moveTo>
                  <a:pt x="8" y="55"/>
                </a:moveTo>
                <a:cubicBezTo>
                  <a:pt x="7" y="54"/>
                  <a:pt x="3" y="50"/>
                  <a:pt x="3" y="40"/>
                </a:cubicBezTo>
                <a:cubicBezTo>
                  <a:pt x="3" y="29"/>
                  <a:pt x="7" y="25"/>
                  <a:pt x="8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6" y="27"/>
                  <a:pt x="14" y="32"/>
                  <a:pt x="14" y="40"/>
                </a:cubicBezTo>
                <a:cubicBezTo>
                  <a:pt x="14" y="47"/>
                  <a:pt x="16" y="52"/>
                  <a:pt x="18" y="55"/>
                </a:cubicBezTo>
                <a:lnTo>
                  <a:pt x="8" y="55"/>
                </a:lnTo>
                <a:close/>
                <a:moveTo>
                  <a:pt x="21" y="54"/>
                </a:move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lose/>
                <a:moveTo>
                  <a:pt x="42" y="54"/>
                </a:moveTo>
                <a:cubicBezTo>
                  <a:pt x="41" y="53"/>
                  <a:pt x="40" y="53"/>
                  <a:pt x="39" y="53"/>
                </a:cubicBezTo>
                <a:cubicBezTo>
                  <a:pt x="36" y="52"/>
                  <a:pt x="34" y="51"/>
                  <a:pt x="32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8" y="49"/>
                  <a:pt x="17" y="45"/>
                  <a:pt x="17" y="40"/>
                </a:cubicBezTo>
                <a:cubicBezTo>
                  <a:pt x="17" y="34"/>
                  <a:pt x="18" y="30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20" y="28"/>
                  <a:pt x="25" y="28"/>
                  <a:pt x="28" y="25"/>
                </a:cubicBezTo>
                <a:cubicBezTo>
                  <a:pt x="29" y="24"/>
                  <a:pt x="30" y="23"/>
                  <a:pt x="31" y="21"/>
                </a:cubicBezTo>
                <a:cubicBezTo>
                  <a:pt x="33" y="19"/>
                  <a:pt x="35" y="16"/>
                  <a:pt x="37" y="15"/>
                </a:cubicBezTo>
                <a:cubicBezTo>
                  <a:pt x="41" y="12"/>
                  <a:pt x="43" y="9"/>
                  <a:pt x="44" y="4"/>
                </a:cubicBezTo>
                <a:cubicBezTo>
                  <a:pt x="44" y="3"/>
                  <a:pt x="45" y="3"/>
                  <a:pt x="45" y="3"/>
                </a:cubicBezTo>
                <a:cubicBezTo>
                  <a:pt x="47" y="3"/>
                  <a:pt x="48" y="4"/>
                  <a:pt x="48" y="5"/>
                </a:cubicBezTo>
                <a:cubicBezTo>
                  <a:pt x="49" y="7"/>
                  <a:pt x="49" y="9"/>
                  <a:pt x="49" y="12"/>
                </a:cubicBezTo>
                <a:cubicBezTo>
                  <a:pt x="48" y="15"/>
                  <a:pt x="46" y="21"/>
                  <a:pt x="46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5" y="22"/>
                  <a:pt x="43" y="28"/>
                  <a:pt x="42" y="33"/>
                </a:cubicBezTo>
                <a:cubicBezTo>
                  <a:pt x="42" y="38"/>
                  <a:pt x="34" y="38"/>
                  <a:pt x="34" y="38"/>
                </a:cubicBezTo>
                <a:cubicBezTo>
                  <a:pt x="33" y="38"/>
                  <a:pt x="32" y="39"/>
                  <a:pt x="32" y="39"/>
                </a:cubicBezTo>
                <a:cubicBezTo>
                  <a:pt x="32" y="40"/>
                  <a:pt x="33" y="41"/>
                  <a:pt x="34" y="41"/>
                </a:cubicBezTo>
                <a:cubicBezTo>
                  <a:pt x="34" y="41"/>
                  <a:pt x="44" y="41"/>
                  <a:pt x="45" y="33"/>
                </a:cubicBezTo>
                <a:cubicBezTo>
                  <a:pt x="46" y="29"/>
                  <a:pt x="47" y="25"/>
                  <a:pt x="48" y="23"/>
                </a:cubicBezTo>
                <a:cubicBezTo>
                  <a:pt x="48" y="23"/>
                  <a:pt x="48" y="23"/>
                  <a:pt x="48" y="23"/>
                </a:cubicBezTo>
                <a:cubicBezTo>
                  <a:pt x="48" y="24"/>
                  <a:pt x="48" y="25"/>
                  <a:pt x="48" y="26"/>
                </a:cubicBezTo>
                <a:cubicBezTo>
                  <a:pt x="48" y="27"/>
                  <a:pt x="48" y="29"/>
                  <a:pt x="50" y="30"/>
                </a:cubicBezTo>
                <a:cubicBezTo>
                  <a:pt x="48" y="31"/>
                  <a:pt x="48" y="32"/>
                  <a:pt x="48" y="34"/>
                </a:cubicBezTo>
                <a:cubicBezTo>
                  <a:pt x="48" y="36"/>
                  <a:pt x="49" y="38"/>
                  <a:pt x="50" y="39"/>
                </a:cubicBezTo>
                <a:cubicBezTo>
                  <a:pt x="49" y="40"/>
                  <a:pt x="49" y="41"/>
                  <a:pt x="49" y="42"/>
                </a:cubicBezTo>
                <a:cubicBezTo>
                  <a:pt x="49" y="44"/>
                  <a:pt x="50" y="45"/>
                  <a:pt x="51" y="46"/>
                </a:cubicBezTo>
                <a:cubicBezTo>
                  <a:pt x="50" y="47"/>
                  <a:pt x="49" y="49"/>
                  <a:pt x="49" y="50"/>
                </a:cubicBezTo>
                <a:cubicBezTo>
                  <a:pt x="49" y="52"/>
                  <a:pt x="49" y="53"/>
                  <a:pt x="50" y="54"/>
                </a:cubicBezTo>
                <a:cubicBezTo>
                  <a:pt x="47" y="54"/>
                  <a:pt x="44" y="54"/>
                  <a:pt x="42" y="54"/>
                </a:cubicBezTo>
                <a:close/>
                <a:moveTo>
                  <a:pt x="64" y="53"/>
                </a:moveTo>
                <a:cubicBezTo>
                  <a:pt x="54" y="53"/>
                  <a:pt x="54" y="53"/>
                  <a:pt x="54" y="53"/>
                </a:cubicBezTo>
                <a:cubicBezTo>
                  <a:pt x="53" y="53"/>
                  <a:pt x="52" y="52"/>
                  <a:pt x="52" y="50"/>
                </a:cubicBezTo>
                <a:cubicBezTo>
                  <a:pt x="52" y="49"/>
                  <a:pt x="53" y="48"/>
                  <a:pt x="5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5" y="48"/>
                  <a:pt x="67" y="49"/>
                  <a:pt x="67" y="50"/>
                </a:cubicBezTo>
                <a:cubicBezTo>
                  <a:pt x="67" y="52"/>
                  <a:pt x="65" y="53"/>
                  <a:pt x="64" y="53"/>
                </a:cubicBezTo>
                <a:close/>
                <a:moveTo>
                  <a:pt x="66" y="45"/>
                </a:moveTo>
                <a:cubicBezTo>
                  <a:pt x="54" y="45"/>
                  <a:pt x="54" y="45"/>
                  <a:pt x="54" y="45"/>
                </a:cubicBezTo>
                <a:cubicBezTo>
                  <a:pt x="53" y="45"/>
                  <a:pt x="52" y="44"/>
                  <a:pt x="52" y="42"/>
                </a:cubicBezTo>
                <a:cubicBezTo>
                  <a:pt x="52" y="41"/>
                  <a:pt x="53" y="40"/>
                  <a:pt x="54" y="40"/>
                </a:cubicBezTo>
                <a:cubicBezTo>
                  <a:pt x="66" y="40"/>
                  <a:pt x="66" y="40"/>
                  <a:pt x="66" y="40"/>
                </a:cubicBezTo>
                <a:cubicBezTo>
                  <a:pt x="68" y="40"/>
                  <a:pt x="69" y="41"/>
                  <a:pt x="69" y="42"/>
                </a:cubicBezTo>
                <a:cubicBezTo>
                  <a:pt x="69" y="44"/>
                  <a:pt x="68" y="45"/>
                  <a:pt x="66" y="4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09DA02A-FDE4-4D8F-A72D-DAA23662981B}"/>
              </a:ext>
            </a:extLst>
          </p:cNvPr>
          <p:cNvSpPr/>
          <p:nvPr/>
        </p:nvSpPr>
        <p:spPr>
          <a:xfrm>
            <a:off x="6399870" y="2444196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39" name="Freeform 34">
            <a:extLst>
              <a:ext uri="{FF2B5EF4-FFF2-40B4-BE49-F238E27FC236}">
                <a16:creationId xmlns:a16="http://schemas.microsoft.com/office/drawing/2014/main" id="{72DDF925-AFC7-4BD9-B480-83C619C00F19}"/>
              </a:ext>
            </a:extLst>
          </p:cNvPr>
          <p:cNvSpPr>
            <a:spLocks noEditPoints="1"/>
          </p:cNvSpPr>
          <p:nvPr/>
        </p:nvSpPr>
        <p:spPr bwMode="auto">
          <a:xfrm>
            <a:off x="6580602" y="2652049"/>
            <a:ext cx="390987" cy="336747"/>
          </a:xfrm>
          <a:custGeom>
            <a:avLst/>
            <a:gdLst>
              <a:gd name="T0" fmla="*/ 73 w 73"/>
              <a:gd name="T1" fmla="*/ 20 h 61"/>
              <a:gd name="T2" fmla="*/ 67 w 73"/>
              <a:gd name="T3" fmla="*/ 6 h 61"/>
              <a:gd name="T4" fmla="*/ 53 w 73"/>
              <a:gd name="T5" fmla="*/ 0 h 61"/>
              <a:gd name="T6" fmla="*/ 39 w 73"/>
              <a:gd name="T7" fmla="*/ 6 h 61"/>
              <a:gd name="T8" fmla="*/ 36 w 73"/>
              <a:gd name="T9" fmla="*/ 9 h 61"/>
              <a:gd name="T10" fmla="*/ 33 w 73"/>
              <a:gd name="T11" fmla="*/ 6 h 61"/>
              <a:gd name="T12" fmla="*/ 19 w 73"/>
              <a:gd name="T13" fmla="*/ 0 h 61"/>
              <a:gd name="T14" fmla="*/ 5 w 73"/>
              <a:gd name="T15" fmla="*/ 6 h 61"/>
              <a:gd name="T16" fmla="*/ 0 w 73"/>
              <a:gd name="T17" fmla="*/ 20 h 61"/>
              <a:gd name="T18" fmla="*/ 5 w 73"/>
              <a:gd name="T19" fmla="*/ 33 h 61"/>
              <a:gd name="T20" fmla="*/ 5 w 73"/>
              <a:gd name="T21" fmla="*/ 34 h 61"/>
              <a:gd name="T22" fmla="*/ 30 w 73"/>
              <a:gd name="T23" fmla="*/ 58 h 61"/>
              <a:gd name="T24" fmla="*/ 36 w 73"/>
              <a:gd name="T25" fmla="*/ 61 h 61"/>
              <a:gd name="T26" fmla="*/ 42 w 73"/>
              <a:gd name="T27" fmla="*/ 58 h 61"/>
              <a:gd name="T28" fmla="*/ 67 w 73"/>
              <a:gd name="T29" fmla="*/ 34 h 61"/>
              <a:gd name="T30" fmla="*/ 67 w 73"/>
              <a:gd name="T31" fmla="*/ 33 h 61"/>
              <a:gd name="T32" fmla="*/ 73 w 73"/>
              <a:gd name="T33" fmla="*/ 20 h 61"/>
              <a:gd name="T34" fmla="*/ 40 w 73"/>
              <a:gd name="T35" fmla="*/ 56 h 61"/>
              <a:gd name="T36" fmla="*/ 32 w 73"/>
              <a:gd name="T37" fmla="*/ 56 h 61"/>
              <a:gd name="T38" fmla="*/ 7 w 73"/>
              <a:gd name="T39" fmla="*/ 31 h 61"/>
              <a:gd name="T40" fmla="*/ 7 w 73"/>
              <a:gd name="T41" fmla="*/ 31 h 61"/>
              <a:gd name="T42" fmla="*/ 3 w 73"/>
              <a:gd name="T43" fmla="*/ 20 h 61"/>
              <a:gd name="T44" fmla="*/ 7 w 73"/>
              <a:gd name="T45" fmla="*/ 8 h 61"/>
              <a:gd name="T46" fmla="*/ 19 w 73"/>
              <a:gd name="T47" fmla="*/ 3 h 61"/>
              <a:gd name="T48" fmla="*/ 31 w 73"/>
              <a:gd name="T49" fmla="*/ 8 h 61"/>
              <a:gd name="T50" fmla="*/ 35 w 73"/>
              <a:gd name="T51" fmla="*/ 12 h 61"/>
              <a:gd name="T52" fmla="*/ 37 w 73"/>
              <a:gd name="T53" fmla="*/ 12 h 61"/>
              <a:gd name="T54" fmla="*/ 41 w 73"/>
              <a:gd name="T55" fmla="*/ 8 h 61"/>
              <a:gd name="T56" fmla="*/ 53 w 73"/>
              <a:gd name="T57" fmla="*/ 3 h 61"/>
              <a:gd name="T58" fmla="*/ 65 w 73"/>
              <a:gd name="T59" fmla="*/ 8 h 61"/>
              <a:gd name="T60" fmla="*/ 70 w 73"/>
              <a:gd name="T61" fmla="*/ 20 h 61"/>
              <a:gd name="T62" fmla="*/ 65 w 73"/>
              <a:gd name="T63" fmla="*/ 31 h 61"/>
              <a:gd name="T64" fmla="*/ 65 w 73"/>
              <a:gd name="T65" fmla="*/ 31 h 61"/>
              <a:gd name="T66" fmla="*/ 40 w 73"/>
              <a:gd name="T67" fmla="*/ 56 h 61"/>
              <a:gd name="T68" fmla="*/ 25 w 73"/>
              <a:gd name="T69" fmla="*/ 41 h 61"/>
              <a:gd name="T70" fmla="*/ 25 w 73"/>
              <a:gd name="T71" fmla="*/ 42 h 61"/>
              <a:gd name="T72" fmla="*/ 25 w 73"/>
              <a:gd name="T73" fmla="*/ 42 h 61"/>
              <a:gd name="T74" fmla="*/ 24 w 73"/>
              <a:gd name="T75" fmla="*/ 42 h 61"/>
              <a:gd name="T76" fmla="*/ 9 w 73"/>
              <a:gd name="T77" fmla="*/ 27 h 61"/>
              <a:gd name="T78" fmla="*/ 9 w 73"/>
              <a:gd name="T79" fmla="*/ 10 h 61"/>
              <a:gd name="T80" fmla="*/ 11 w 73"/>
              <a:gd name="T81" fmla="*/ 10 h 61"/>
              <a:gd name="T82" fmla="*/ 11 w 73"/>
              <a:gd name="T83" fmla="*/ 11 h 61"/>
              <a:gd name="T84" fmla="*/ 11 w 73"/>
              <a:gd name="T85" fmla="*/ 26 h 61"/>
              <a:gd name="T86" fmla="*/ 25 w 73"/>
              <a:gd name="T87" fmla="*/ 41 h 61"/>
              <a:gd name="T88" fmla="*/ 32 w 73"/>
              <a:gd name="T89" fmla="*/ 47 h 61"/>
              <a:gd name="T90" fmla="*/ 32 w 73"/>
              <a:gd name="T91" fmla="*/ 48 h 61"/>
              <a:gd name="T92" fmla="*/ 31 w 73"/>
              <a:gd name="T93" fmla="*/ 49 h 61"/>
              <a:gd name="T94" fmla="*/ 30 w 73"/>
              <a:gd name="T95" fmla="*/ 48 h 61"/>
              <a:gd name="T96" fmla="*/ 28 w 73"/>
              <a:gd name="T97" fmla="*/ 46 h 61"/>
              <a:gd name="T98" fmla="*/ 28 w 73"/>
              <a:gd name="T99" fmla="*/ 44 h 61"/>
              <a:gd name="T100" fmla="*/ 29 w 73"/>
              <a:gd name="T101" fmla="*/ 44 h 61"/>
              <a:gd name="T102" fmla="*/ 32 w 73"/>
              <a:gd name="T103" fmla="*/ 47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3" h="61">
                <a:moveTo>
                  <a:pt x="73" y="20"/>
                </a:moveTo>
                <a:cubicBezTo>
                  <a:pt x="73" y="14"/>
                  <a:pt x="71" y="9"/>
                  <a:pt x="67" y="6"/>
                </a:cubicBezTo>
                <a:cubicBezTo>
                  <a:pt x="63" y="2"/>
                  <a:pt x="58" y="0"/>
                  <a:pt x="53" y="0"/>
                </a:cubicBezTo>
                <a:cubicBezTo>
                  <a:pt x="48" y="0"/>
                  <a:pt x="43" y="2"/>
                  <a:pt x="39" y="6"/>
                </a:cubicBezTo>
                <a:cubicBezTo>
                  <a:pt x="36" y="9"/>
                  <a:pt x="36" y="9"/>
                  <a:pt x="36" y="9"/>
                </a:cubicBezTo>
                <a:cubicBezTo>
                  <a:pt x="33" y="6"/>
                  <a:pt x="33" y="6"/>
                  <a:pt x="33" y="6"/>
                </a:cubicBezTo>
                <a:cubicBezTo>
                  <a:pt x="29" y="2"/>
                  <a:pt x="24" y="0"/>
                  <a:pt x="19" y="0"/>
                </a:cubicBezTo>
                <a:cubicBezTo>
                  <a:pt x="14" y="0"/>
                  <a:pt x="9" y="2"/>
                  <a:pt x="5" y="6"/>
                </a:cubicBezTo>
                <a:cubicBezTo>
                  <a:pt x="2" y="9"/>
                  <a:pt x="0" y="14"/>
                  <a:pt x="0" y="20"/>
                </a:cubicBezTo>
                <a:cubicBezTo>
                  <a:pt x="0" y="25"/>
                  <a:pt x="2" y="30"/>
                  <a:pt x="5" y="33"/>
                </a:cubicBezTo>
                <a:cubicBezTo>
                  <a:pt x="5" y="33"/>
                  <a:pt x="5" y="34"/>
                  <a:pt x="5" y="34"/>
                </a:cubicBezTo>
                <a:cubicBezTo>
                  <a:pt x="30" y="58"/>
                  <a:pt x="30" y="58"/>
                  <a:pt x="30" y="58"/>
                </a:cubicBezTo>
                <a:cubicBezTo>
                  <a:pt x="32" y="60"/>
                  <a:pt x="34" y="61"/>
                  <a:pt x="36" y="61"/>
                </a:cubicBezTo>
                <a:cubicBezTo>
                  <a:pt x="38" y="61"/>
                  <a:pt x="41" y="60"/>
                  <a:pt x="42" y="58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4"/>
                  <a:pt x="67" y="33"/>
                  <a:pt x="67" y="33"/>
                </a:cubicBezTo>
                <a:cubicBezTo>
                  <a:pt x="71" y="30"/>
                  <a:pt x="73" y="25"/>
                  <a:pt x="73" y="20"/>
                </a:cubicBezTo>
                <a:close/>
                <a:moveTo>
                  <a:pt x="40" y="56"/>
                </a:moveTo>
                <a:cubicBezTo>
                  <a:pt x="38" y="58"/>
                  <a:pt x="34" y="58"/>
                  <a:pt x="32" y="56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7" y="31"/>
                  <a:pt x="7" y="31"/>
                </a:cubicBezTo>
                <a:cubicBezTo>
                  <a:pt x="4" y="28"/>
                  <a:pt x="3" y="24"/>
                  <a:pt x="3" y="20"/>
                </a:cubicBezTo>
                <a:cubicBezTo>
                  <a:pt x="3" y="15"/>
                  <a:pt x="4" y="11"/>
                  <a:pt x="7" y="8"/>
                </a:cubicBezTo>
                <a:cubicBezTo>
                  <a:pt x="11" y="5"/>
                  <a:pt x="15" y="3"/>
                  <a:pt x="19" y="3"/>
                </a:cubicBezTo>
                <a:cubicBezTo>
                  <a:pt x="24" y="3"/>
                  <a:pt x="28" y="5"/>
                  <a:pt x="31" y="8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3"/>
                  <a:pt x="37" y="13"/>
                  <a:pt x="37" y="12"/>
                </a:cubicBezTo>
                <a:cubicBezTo>
                  <a:pt x="41" y="8"/>
                  <a:pt x="41" y="8"/>
                  <a:pt x="41" y="8"/>
                </a:cubicBezTo>
                <a:cubicBezTo>
                  <a:pt x="44" y="5"/>
                  <a:pt x="49" y="3"/>
                  <a:pt x="53" y="3"/>
                </a:cubicBezTo>
                <a:cubicBezTo>
                  <a:pt x="57" y="3"/>
                  <a:pt x="62" y="5"/>
                  <a:pt x="65" y="8"/>
                </a:cubicBezTo>
                <a:cubicBezTo>
                  <a:pt x="68" y="11"/>
                  <a:pt x="70" y="15"/>
                  <a:pt x="70" y="20"/>
                </a:cubicBezTo>
                <a:cubicBezTo>
                  <a:pt x="70" y="24"/>
                  <a:pt x="68" y="28"/>
                  <a:pt x="65" y="31"/>
                </a:cubicBezTo>
                <a:cubicBezTo>
                  <a:pt x="65" y="31"/>
                  <a:pt x="65" y="31"/>
                  <a:pt x="65" y="31"/>
                </a:cubicBezTo>
                <a:lnTo>
                  <a:pt x="40" y="56"/>
                </a:lnTo>
                <a:close/>
                <a:moveTo>
                  <a:pt x="25" y="41"/>
                </a:moveTo>
                <a:cubicBezTo>
                  <a:pt x="26" y="41"/>
                  <a:pt x="26" y="42"/>
                  <a:pt x="25" y="42"/>
                </a:cubicBezTo>
                <a:cubicBezTo>
                  <a:pt x="25" y="42"/>
                  <a:pt x="25" y="42"/>
                  <a:pt x="25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9" y="27"/>
                  <a:pt x="9" y="27"/>
                  <a:pt x="9" y="27"/>
                </a:cubicBezTo>
                <a:cubicBezTo>
                  <a:pt x="5" y="23"/>
                  <a:pt x="5" y="15"/>
                  <a:pt x="9" y="10"/>
                </a:cubicBezTo>
                <a:cubicBezTo>
                  <a:pt x="10" y="9"/>
                  <a:pt x="10" y="9"/>
                  <a:pt x="11" y="10"/>
                </a:cubicBezTo>
                <a:cubicBezTo>
                  <a:pt x="11" y="10"/>
                  <a:pt x="11" y="11"/>
                  <a:pt x="11" y="11"/>
                </a:cubicBezTo>
                <a:cubicBezTo>
                  <a:pt x="7" y="15"/>
                  <a:pt x="7" y="22"/>
                  <a:pt x="11" y="26"/>
                </a:cubicBezTo>
                <a:lnTo>
                  <a:pt x="25" y="41"/>
                </a:lnTo>
                <a:close/>
                <a:moveTo>
                  <a:pt x="32" y="47"/>
                </a:moveTo>
                <a:cubicBezTo>
                  <a:pt x="32" y="47"/>
                  <a:pt x="32" y="48"/>
                  <a:pt x="32" y="48"/>
                </a:cubicBezTo>
                <a:cubicBezTo>
                  <a:pt x="31" y="48"/>
                  <a:pt x="31" y="49"/>
                  <a:pt x="31" y="49"/>
                </a:cubicBezTo>
                <a:cubicBezTo>
                  <a:pt x="31" y="49"/>
                  <a:pt x="30" y="48"/>
                  <a:pt x="30" y="48"/>
                </a:cubicBezTo>
                <a:cubicBezTo>
                  <a:pt x="28" y="46"/>
                  <a:pt x="28" y="46"/>
                  <a:pt x="28" y="46"/>
                </a:cubicBezTo>
                <a:cubicBezTo>
                  <a:pt x="27" y="46"/>
                  <a:pt x="27" y="45"/>
                  <a:pt x="28" y="44"/>
                </a:cubicBezTo>
                <a:cubicBezTo>
                  <a:pt x="28" y="44"/>
                  <a:pt x="29" y="44"/>
                  <a:pt x="29" y="44"/>
                </a:cubicBezTo>
                <a:lnTo>
                  <a:pt x="32" y="4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582B97-866B-42E3-8B1F-092D4A8F3E37}"/>
              </a:ext>
            </a:extLst>
          </p:cNvPr>
          <p:cNvSpPr/>
          <p:nvPr/>
        </p:nvSpPr>
        <p:spPr>
          <a:xfrm>
            <a:off x="7263502" y="3817856"/>
            <a:ext cx="3498022" cy="7042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Suitable for all categories business and personal presentation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DDE99B-03C6-4FCC-BE9C-6C2F62385E26}"/>
              </a:ext>
            </a:extLst>
          </p:cNvPr>
          <p:cNvSpPr txBox="1"/>
          <p:nvPr/>
        </p:nvSpPr>
        <p:spPr>
          <a:xfrm>
            <a:off x="7263502" y="3550124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BC2168-6AD5-4A90-A93F-FD452018BB79}"/>
              </a:ext>
            </a:extLst>
          </p:cNvPr>
          <p:cNvSpPr/>
          <p:nvPr/>
        </p:nvSpPr>
        <p:spPr>
          <a:xfrm>
            <a:off x="7263502" y="5074726"/>
            <a:ext cx="3498022" cy="7042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Suitable for all categories business and personal presentation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E6935E-608D-49A4-9C3A-1CF41F1BB120}"/>
              </a:ext>
            </a:extLst>
          </p:cNvPr>
          <p:cNvSpPr txBox="1"/>
          <p:nvPr/>
        </p:nvSpPr>
        <p:spPr>
          <a:xfrm>
            <a:off x="7263502" y="4806994"/>
            <a:ext cx="203353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Description</a:t>
            </a:r>
          </a:p>
        </p:txBody>
      </p:sp>
      <p:sp>
        <p:nvSpPr>
          <p:cNvPr id="30" name="Freeform 206">
            <a:extLst>
              <a:ext uri="{FF2B5EF4-FFF2-40B4-BE49-F238E27FC236}">
                <a16:creationId xmlns:a16="http://schemas.microsoft.com/office/drawing/2014/main" id="{BDD9FC5F-0521-4CF2-B865-79F17B9A67AD}"/>
              </a:ext>
            </a:extLst>
          </p:cNvPr>
          <p:cNvSpPr>
            <a:spLocks noEditPoints="1"/>
          </p:cNvSpPr>
          <p:nvPr/>
        </p:nvSpPr>
        <p:spPr bwMode="auto">
          <a:xfrm>
            <a:off x="6607987" y="5137114"/>
            <a:ext cx="336219" cy="338553"/>
          </a:xfrm>
          <a:custGeom>
            <a:avLst/>
            <a:gdLst>
              <a:gd name="T0" fmla="*/ 60 w 61"/>
              <a:gd name="T1" fmla="*/ 2 h 59"/>
              <a:gd name="T2" fmla="*/ 53 w 61"/>
              <a:gd name="T3" fmla="*/ 0 h 59"/>
              <a:gd name="T4" fmla="*/ 9 w 61"/>
              <a:gd name="T5" fmla="*/ 19 h 59"/>
              <a:gd name="T6" fmla="*/ 8 w 61"/>
              <a:gd name="T7" fmla="*/ 51 h 59"/>
              <a:gd name="T8" fmla="*/ 3 w 61"/>
              <a:gd name="T9" fmla="*/ 57 h 59"/>
              <a:gd name="T10" fmla="*/ 3 w 61"/>
              <a:gd name="T11" fmla="*/ 58 h 59"/>
              <a:gd name="T12" fmla="*/ 4 w 61"/>
              <a:gd name="T13" fmla="*/ 58 h 59"/>
              <a:gd name="T14" fmla="*/ 4 w 61"/>
              <a:gd name="T15" fmla="*/ 58 h 59"/>
              <a:gd name="T16" fmla="*/ 10 w 61"/>
              <a:gd name="T17" fmla="*/ 53 h 59"/>
              <a:gd name="T18" fmla="*/ 26 w 61"/>
              <a:gd name="T19" fmla="*/ 59 h 59"/>
              <a:gd name="T20" fmla="*/ 42 w 61"/>
              <a:gd name="T21" fmla="*/ 52 h 59"/>
              <a:gd name="T22" fmla="*/ 61 w 61"/>
              <a:gd name="T23" fmla="*/ 8 h 59"/>
              <a:gd name="T24" fmla="*/ 60 w 61"/>
              <a:gd name="T25" fmla="*/ 2 h 59"/>
              <a:gd name="T26" fmla="*/ 11 w 61"/>
              <a:gd name="T27" fmla="*/ 21 h 59"/>
              <a:gd name="T28" fmla="*/ 54 w 61"/>
              <a:gd name="T29" fmla="*/ 3 h 59"/>
              <a:gd name="T30" fmla="*/ 56 w 61"/>
              <a:gd name="T31" fmla="*/ 3 h 59"/>
              <a:gd name="T32" fmla="*/ 56 w 61"/>
              <a:gd name="T33" fmla="*/ 3 h 59"/>
              <a:gd name="T34" fmla="*/ 27 w 61"/>
              <a:gd name="T35" fmla="*/ 32 h 59"/>
              <a:gd name="T36" fmla="*/ 27 w 61"/>
              <a:gd name="T37" fmla="*/ 20 h 59"/>
              <a:gd name="T38" fmla="*/ 26 w 61"/>
              <a:gd name="T39" fmla="*/ 19 h 59"/>
              <a:gd name="T40" fmla="*/ 25 w 61"/>
              <a:gd name="T41" fmla="*/ 20 h 59"/>
              <a:gd name="T42" fmla="*/ 25 w 61"/>
              <a:gd name="T43" fmla="*/ 34 h 59"/>
              <a:gd name="T44" fmla="*/ 10 w 61"/>
              <a:gd name="T45" fmla="*/ 49 h 59"/>
              <a:gd name="T46" fmla="*/ 11 w 61"/>
              <a:gd name="T47" fmla="*/ 21 h 59"/>
              <a:gd name="T48" fmla="*/ 58 w 61"/>
              <a:gd name="T49" fmla="*/ 7 h 59"/>
              <a:gd name="T50" fmla="*/ 40 w 61"/>
              <a:gd name="T51" fmla="*/ 50 h 59"/>
              <a:gd name="T52" fmla="*/ 26 w 61"/>
              <a:gd name="T53" fmla="*/ 56 h 59"/>
              <a:gd name="T54" fmla="*/ 12 w 61"/>
              <a:gd name="T55" fmla="*/ 50 h 59"/>
              <a:gd name="T56" fmla="*/ 18 w 61"/>
              <a:gd name="T57" fmla="*/ 45 h 59"/>
              <a:gd name="T58" fmla="*/ 18 w 61"/>
              <a:gd name="T59" fmla="*/ 45 h 59"/>
              <a:gd name="T60" fmla="*/ 38 w 61"/>
              <a:gd name="T61" fmla="*/ 45 h 59"/>
              <a:gd name="T62" fmla="*/ 39 w 61"/>
              <a:gd name="T63" fmla="*/ 44 h 59"/>
              <a:gd name="T64" fmla="*/ 38 w 61"/>
              <a:gd name="T65" fmla="*/ 43 h 59"/>
              <a:gd name="T66" fmla="*/ 20 w 61"/>
              <a:gd name="T67" fmla="*/ 43 h 59"/>
              <a:gd name="T68" fmla="*/ 27 w 61"/>
              <a:gd name="T69" fmla="*/ 35 h 59"/>
              <a:gd name="T70" fmla="*/ 27 w 61"/>
              <a:gd name="T71" fmla="*/ 35 h 59"/>
              <a:gd name="T72" fmla="*/ 36 w 61"/>
              <a:gd name="T73" fmla="*/ 26 h 59"/>
              <a:gd name="T74" fmla="*/ 36 w 61"/>
              <a:gd name="T75" fmla="*/ 27 h 59"/>
              <a:gd name="T76" fmla="*/ 48 w 61"/>
              <a:gd name="T77" fmla="*/ 27 h 59"/>
              <a:gd name="T78" fmla="*/ 49 w 61"/>
              <a:gd name="T79" fmla="*/ 26 h 59"/>
              <a:gd name="T80" fmla="*/ 48 w 61"/>
              <a:gd name="T81" fmla="*/ 25 h 59"/>
              <a:gd name="T82" fmla="*/ 38 w 61"/>
              <a:gd name="T83" fmla="*/ 25 h 59"/>
              <a:gd name="T84" fmla="*/ 58 w 61"/>
              <a:gd name="T85" fmla="*/ 5 h 59"/>
              <a:gd name="T86" fmla="*/ 58 w 61"/>
              <a:gd name="T8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59">
                <a:moveTo>
                  <a:pt x="60" y="2"/>
                </a:moveTo>
                <a:cubicBezTo>
                  <a:pt x="59" y="0"/>
                  <a:pt x="56" y="0"/>
                  <a:pt x="53" y="0"/>
                </a:cubicBezTo>
                <a:cubicBezTo>
                  <a:pt x="52" y="1"/>
                  <a:pt x="18" y="10"/>
                  <a:pt x="9" y="19"/>
                </a:cubicBezTo>
                <a:cubicBezTo>
                  <a:pt x="0" y="28"/>
                  <a:pt x="0" y="42"/>
                  <a:pt x="8" y="51"/>
                </a:cubicBez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8"/>
                  <a:pt x="3" y="58"/>
                </a:cubicBezTo>
                <a:cubicBezTo>
                  <a:pt x="3" y="58"/>
                  <a:pt x="3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10" y="53"/>
                  <a:pt x="10" y="53"/>
                  <a:pt x="10" y="53"/>
                </a:cubicBezTo>
                <a:cubicBezTo>
                  <a:pt x="14" y="57"/>
                  <a:pt x="20" y="59"/>
                  <a:pt x="26" y="59"/>
                </a:cubicBezTo>
                <a:cubicBezTo>
                  <a:pt x="32" y="59"/>
                  <a:pt x="38" y="56"/>
                  <a:pt x="42" y="52"/>
                </a:cubicBezTo>
                <a:cubicBezTo>
                  <a:pt x="51" y="43"/>
                  <a:pt x="60" y="9"/>
                  <a:pt x="61" y="8"/>
                </a:cubicBezTo>
                <a:cubicBezTo>
                  <a:pt x="61" y="5"/>
                  <a:pt x="61" y="3"/>
                  <a:pt x="60" y="2"/>
                </a:cubicBezTo>
                <a:close/>
                <a:moveTo>
                  <a:pt x="11" y="21"/>
                </a:moveTo>
                <a:cubicBezTo>
                  <a:pt x="19" y="13"/>
                  <a:pt x="54" y="3"/>
                  <a:pt x="54" y="3"/>
                </a:cubicBezTo>
                <a:cubicBezTo>
                  <a:pt x="55" y="3"/>
                  <a:pt x="55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20"/>
                  <a:pt x="27" y="20"/>
                  <a:pt x="27" y="20"/>
                </a:cubicBezTo>
                <a:cubicBezTo>
                  <a:pt x="27" y="19"/>
                  <a:pt x="27" y="19"/>
                  <a:pt x="26" y="19"/>
                </a:cubicBezTo>
                <a:cubicBezTo>
                  <a:pt x="26" y="19"/>
                  <a:pt x="25" y="19"/>
                  <a:pt x="25" y="20"/>
                </a:cubicBezTo>
                <a:cubicBezTo>
                  <a:pt x="25" y="34"/>
                  <a:pt x="25" y="34"/>
                  <a:pt x="25" y="34"/>
                </a:cubicBezTo>
                <a:cubicBezTo>
                  <a:pt x="10" y="49"/>
                  <a:pt x="10" y="49"/>
                  <a:pt x="10" y="49"/>
                </a:cubicBezTo>
                <a:cubicBezTo>
                  <a:pt x="3" y="41"/>
                  <a:pt x="3" y="29"/>
                  <a:pt x="11" y="21"/>
                </a:cubicBezTo>
                <a:close/>
                <a:moveTo>
                  <a:pt x="58" y="7"/>
                </a:moveTo>
                <a:cubicBezTo>
                  <a:pt x="58" y="7"/>
                  <a:pt x="48" y="42"/>
                  <a:pt x="40" y="50"/>
                </a:cubicBezTo>
                <a:cubicBezTo>
                  <a:pt x="36" y="54"/>
                  <a:pt x="31" y="56"/>
                  <a:pt x="26" y="56"/>
                </a:cubicBezTo>
                <a:cubicBezTo>
                  <a:pt x="20" y="56"/>
                  <a:pt x="16" y="54"/>
                  <a:pt x="12" y="50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5"/>
                  <a:pt x="39" y="44"/>
                  <a:pt x="39" y="44"/>
                </a:cubicBezTo>
                <a:cubicBezTo>
                  <a:pt x="39" y="43"/>
                  <a:pt x="38" y="43"/>
                  <a:pt x="38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36" y="26"/>
                  <a:pt x="36" y="26"/>
                  <a:pt x="36" y="26"/>
                </a:cubicBezTo>
                <a:cubicBezTo>
                  <a:pt x="36" y="27"/>
                  <a:pt x="36" y="27"/>
                  <a:pt x="3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49" y="26"/>
                  <a:pt x="49" y="26"/>
                </a:cubicBezTo>
                <a:cubicBezTo>
                  <a:pt x="49" y="25"/>
                  <a:pt x="49" y="25"/>
                  <a:pt x="4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6DE5B10-3FF7-4678-9DC8-173CF0891764}"/>
              </a:ext>
            </a:extLst>
          </p:cNvPr>
          <p:cNvSpPr/>
          <p:nvPr/>
        </p:nvSpPr>
        <p:spPr>
          <a:xfrm flipH="1">
            <a:off x="9955133" y="715776"/>
            <a:ext cx="274716" cy="493458"/>
          </a:xfrm>
          <a:custGeom>
            <a:avLst/>
            <a:gdLst>
              <a:gd name="connsiteX0" fmla="*/ 152719 w 167431"/>
              <a:gd name="connsiteY0" fmla="*/ 170771 h 300747"/>
              <a:gd name="connsiteX1" fmla="*/ 166800 w 167431"/>
              <a:gd name="connsiteY1" fmla="*/ 173475 h 300747"/>
              <a:gd name="connsiteX2" fmla="*/ 167431 w 167431"/>
              <a:gd name="connsiteY2" fmla="*/ 173728 h 300747"/>
              <a:gd name="connsiteX3" fmla="*/ 167294 w 167431"/>
              <a:gd name="connsiteY3" fmla="*/ 174393 h 300747"/>
              <a:gd name="connsiteX4" fmla="*/ 143464 w 167431"/>
              <a:gd name="connsiteY4" fmla="*/ 210202 h 300747"/>
              <a:gd name="connsiteX5" fmla="*/ 123460 w 167431"/>
              <a:gd name="connsiteY5" fmla="*/ 222366 h 300747"/>
              <a:gd name="connsiteX6" fmla="*/ 85023 w 167431"/>
              <a:gd name="connsiteY6" fmla="*/ 275877 h 300747"/>
              <a:gd name="connsiteX7" fmla="*/ 83043 w 167431"/>
              <a:gd name="connsiteY7" fmla="*/ 293119 h 300747"/>
              <a:gd name="connsiteX8" fmla="*/ 83362 w 167431"/>
              <a:gd name="connsiteY8" fmla="*/ 300747 h 300747"/>
              <a:gd name="connsiteX9" fmla="*/ 82308 w 167431"/>
              <a:gd name="connsiteY9" fmla="*/ 299442 h 300747"/>
              <a:gd name="connsiteX10" fmla="*/ 70088 w 167431"/>
              <a:gd name="connsiteY10" fmla="*/ 234700 h 300747"/>
              <a:gd name="connsiteX11" fmla="*/ 72430 w 167431"/>
              <a:gd name="connsiteY11" fmla="*/ 226249 h 300747"/>
              <a:gd name="connsiteX12" fmla="*/ 73242 w 167431"/>
              <a:gd name="connsiteY12" fmla="*/ 224184 h 300747"/>
              <a:gd name="connsiteX13" fmla="*/ 73312 w 167431"/>
              <a:gd name="connsiteY13" fmla="*/ 223844 h 300747"/>
              <a:gd name="connsiteX14" fmla="*/ 109750 w 167431"/>
              <a:gd name="connsiteY14" fmla="*/ 179531 h 300747"/>
              <a:gd name="connsiteX15" fmla="*/ 152719 w 167431"/>
              <a:gd name="connsiteY15" fmla="*/ 170771 h 300747"/>
              <a:gd name="connsiteX16" fmla="*/ 30648 w 167431"/>
              <a:gd name="connsiteY16" fmla="*/ 0 h 300747"/>
              <a:gd name="connsiteX17" fmla="*/ 38385 w 167431"/>
              <a:gd name="connsiteY17" fmla="*/ 6129 h 300747"/>
              <a:gd name="connsiteX18" fmla="*/ 70652 w 167431"/>
              <a:gd name="connsiteY18" fmla="*/ 48475 h 300747"/>
              <a:gd name="connsiteX19" fmla="*/ 80001 w 167431"/>
              <a:gd name="connsiteY19" fmla="*/ 73971 h 300747"/>
              <a:gd name="connsiteX20" fmla="*/ 81861 w 167431"/>
              <a:gd name="connsiteY20" fmla="*/ 83139 h 300747"/>
              <a:gd name="connsiteX21" fmla="*/ 81537 w 167431"/>
              <a:gd name="connsiteY21" fmla="*/ 83216 h 300747"/>
              <a:gd name="connsiteX22" fmla="*/ 83001 w 167431"/>
              <a:gd name="connsiteY22" fmla="*/ 89430 h 300747"/>
              <a:gd name="connsiteX23" fmla="*/ 80159 w 167431"/>
              <a:gd name="connsiteY23" fmla="*/ 138093 h 300747"/>
              <a:gd name="connsiteX24" fmla="*/ 65754 w 167431"/>
              <a:gd name="connsiteY24" fmla="*/ 170000 h 300747"/>
              <a:gd name="connsiteX25" fmla="*/ 63533 w 167431"/>
              <a:gd name="connsiteY25" fmla="*/ 268493 h 300747"/>
              <a:gd name="connsiteX26" fmla="*/ 75656 w 167431"/>
              <a:gd name="connsiteY26" fmla="*/ 291438 h 300747"/>
              <a:gd name="connsiteX27" fmla="*/ 82493 w 167431"/>
              <a:gd name="connsiteY27" fmla="*/ 300581 h 300747"/>
              <a:gd name="connsiteX28" fmla="*/ 80090 w 167431"/>
              <a:gd name="connsiteY28" fmla="*/ 299861 h 300747"/>
              <a:gd name="connsiteX29" fmla="*/ 10322 w 167431"/>
              <a:gd name="connsiteY29" fmla="*/ 230304 h 300747"/>
              <a:gd name="connsiteX30" fmla="*/ 6073 w 167431"/>
              <a:gd name="connsiteY30" fmla="*/ 217899 h 300747"/>
              <a:gd name="connsiteX31" fmla="*/ 5330 w 167431"/>
              <a:gd name="connsiteY31" fmla="*/ 214664 h 300747"/>
              <a:gd name="connsiteX32" fmla="*/ 5129 w 167431"/>
              <a:gd name="connsiteY32" fmla="*/ 214187 h 300747"/>
              <a:gd name="connsiteX33" fmla="*/ 4282 w 167431"/>
              <a:gd name="connsiteY33" fmla="*/ 149876 h 300747"/>
              <a:gd name="connsiteX34" fmla="*/ 9867 w 167431"/>
              <a:gd name="connsiteY34" fmla="*/ 135770 h 300747"/>
              <a:gd name="connsiteX35" fmla="*/ 9675 w 167431"/>
              <a:gd name="connsiteY35" fmla="*/ 135756 h 300747"/>
              <a:gd name="connsiteX36" fmla="*/ 32660 w 167431"/>
              <a:gd name="connsiteY36" fmla="*/ 9913 h 30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7431" h="300747">
                <a:moveTo>
                  <a:pt x="152719" y="170771"/>
                </a:moveTo>
                <a:cubicBezTo>
                  <a:pt x="157501" y="171224"/>
                  <a:pt x="162217" y="172132"/>
                  <a:pt x="166800" y="173475"/>
                </a:cubicBezTo>
                <a:lnTo>
                  <a:pt x="167431" y="173728"/>
                </a:lnTo>
                <a:lnTo>
                  <a:pt x="167294" y="174393"/>
                </a:lnTo>
                <a:cubicBezTo>
                  <a:pt x="163098" y="188091"/>
                  <a:pt x="154968" y="200636"/>
                  <a:pt x="143464" y="210202"/>
                </a:cubicBezTo>
                <a:cubicBezTo>
                  <a:pt x="134678" y="216998"/>
                  <a:pt x="130128" y="218311"/>
                  <a:pt x="123460" y="222366"/>
                </a:cubicBezTo>
                <a:cubicBezTo>
                  <a:pt x="104456" y="234028"/>
                  <a:pt x="90142" y="252787"/>
                  <a:pt x="85023" y="275877"/>
                </a:cubicBezTo>
                <a:cubicBezTo>
                  <a:pt x="83743" y="281650"/>
                  <a:pt x="83098" y="287420"/>
                  <a:pt x="83043" y="293119"/>
                </a:cubicBezTo>
                <a:lnTo>
                  <a:pt x="83362" y="300747"/>
                </a:lnTo>
                <a:lnTo>
                  <a:pt x="82308" y="299442"/>
                </a:lnTo>
                <a:cubicBezTo>
                  <a:pt x="70014" y="280841"/>
                  <a:pt x="64969" y="257790"/>
                  <a:pt x="70088" y="234700"/>
                </a:cubicBezTo>
                <a:cubicBezTo>
                  <a:pt x="70728" y="231813"/>
                  <a:pt x="71512" y="228995"/>
                  <a:pt x="72430" y="226249"/>
                </a:cubicBezTo>
                <a:lnTo>
                  <a:pt x="73242" y="224184"/>
                </a:lnTo>
                <a:lnTo>
                  <a:pt x="73312" y="223844"/>
                </a:lnTo>
                <a:cubicBezTo>
                  <a:pt x="78907" y="205580"/>
                  <a:pt x="91495" y="189366"/>
                  <a:pt x="109750" y="179531"/>
                </a:cubicBezTo>
                <a:cubicBezTo>
                  <a:pt x="123441" y="172155"/>
                  <a:pt x="138375" y="169414"/>
                  <a:pt x="152719" y="170771"/>
                </a:cubicBezTo>
                <a:close/>
                <a:moveTo>
                  <a:pt x="30648" y="0"/>
                </a:moveTo>
                <a:lnTo>
                  <a:pt x="38385" y="6129"/>
                </a:lnTo>
                <a:cubicBezTo>
                  <a:pt x="51493" y="17596"/>
                  <a:pt x="62569" y="31822"/>
                  <a:pt x="70652" y="48475"/>
                </a:cubicBezTo>
                <a:cubicBezTo>
                  <a:pt x="74694" y="56801"/>
                  <a:pt x="77796" y="65340"/>
                  <a:pt x="80001" y="73971"/>
                </a:cubicBezTo>
                <a:lnTo>
                  <a:pt x="81861" y="83139"/>
                </a:lnTo>
                <a:lnTo>
                  <a:pt x="81537" y="83216"/>
                </a:lnTo>
                <a:lnTo>
                  <a:pt x="83001" y="89430"/>
                </a:lnTo>
                <a:cubicBezTo>
                  <a:pt x="85572" y="105349"/>
                  <a:pt x="84744" y="121953"/>
                  <a:pt x="80159" y="138093"/>
                </a:cubicBezTo>
                <a:lnTo>
                  <a:pt x="65754" y="170000"/>
                </a:lnTo>
                <a:cubicBezTo>
                  <a:pt x="52158" y="200443"/>
                  <a:pt x="50344" y="235680"/>
                  <a:pt x="63533" y="268493"/>
                </a:cubicBezTo>
                <a:cubicBezTo>
                  <a:pt x="66830" y="276697"/>
                  <a:pt x="70910" y="284361"/>
                  <a:pt x="75656" y="291438"/>
                </a:cubicBezTo>
                <a:lnTo>
                  <a:pt x="82493" y="300581"/>
                </a:lnTo>
                <a:lnTo>
                  <a:pt x="80090" y="299861"/>
                </a:lnTo>
                <a:cubicBezTo>
                  <a:pt x="49208" y="287296"/>
                  <a:pt x="23511" y="263118"/>
                  <a:pt x="10322" y="230304"/>
                </a:cubicBezTo>
                <a:cubicBezTo>
                  <a:pt x="8673" y="226202"/>
                  <a:pt x="7259" y="222062"/>
                  <a:pt x="6073" y="217899"/>
                </a:cubicBezTo>
                <a:lnTo>
                  <a:pt x="5330" y="214664"/>
                </a:lnTo>
                <a:lnTo>
                  <a:pt x="5129" y="214187"/>
                </a:lnTo>
                <a:cubicBezTo>
                  <a:pt x="-1265" y="193741"/>
                  <a:pt x="-1831" y="171396"/>
                  <a:pt x="4282" y="149876"/>
                </a:cubicBezTo>
                <a:lnTo>
                  <a:pt x="9867" y="135770"/>
                </a:lnTo>
                <a:lnTo>
                  <a:pt x="9675" y="135756"/>
                </a:lnTo>
                <a:cubicBezTo>
                  <a:pt x="26126" y="99784"/>
                  <a:pt x="38729" y="49968"/>
                  <a:pt x="32660" y="99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F566D623-AE90-4ABA-804D-166CFC6A7ADB}"/>
              </a:ext>
            </a:extLst>
          </p:cNvPr>
          <p:cNvSpPr txBox="1">
            <a:spLocks/>
          </p:cNvSpPr>
          <p:nvPr/>
        </p:nvSpPr>
        <p:spPr>
          <a:xfrm>
            <a:off x="67979" y="2882099"/>
            <a:ext cx="4730127" cy="26983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sz="4800" dirty="0">
                <a:solidFill>
                  <a:schemeClr val="bg2"/>
                </a:solidFill>
              </a:rPr>
              <a:t>Your Business Is Our Priority</a:t>
            </a:r>
            <a:endParaRPr lang="en-ID" sz="4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88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1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6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1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6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1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6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1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/>
      <p:bldP spid="3" grpId="0"/>
      <p:bldP spid="4" grpId="0"/>
      <p:bldP spid="37" grpId="0" animBg="1"/>
      <p:bldP spid="38" grpId="0" animBg="1"/>
      <p:bldP spid="36" grpId="0" animBg="1"/>
      <p:bldP spid="39" grpId="0" animBg="1"/>
      <p:bldP spid="24" grpId="0"/>
      <p:bldP spid="25" grpId="0"/>
      <p:bldP spid="26" grpId="0"/>
      <p:bldP spid="27" grpId="0"/>
      <p:bldP spid="30" grpId="0" animBg="1"/>
      <p:bldP spid="40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C6EF82-24BB-4192-BB59-88320FCF493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46BC5DB-93DB-4A95-A086-77E2BFF6AF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A1802021-D241-4135-A731-1A3DDE8EAA05}"/>
              </a:ext>
            </a:extLst>
          </p:cNvPr>
          <p:cNvSpPr/>
          <p:nvPr/>
        </p:nvSpPr>
        <p:spPr>
          <a:xfrm rot="7926441">
            <a:off x="7489222" y="1726482"/>
            <a:ext cx="2653696" cy="3693117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30CB572-4C05-4F0E-A4A1-DE2D0770AD4E}"/>
              </a:ext>
            </a:extLst>
          </p:cNvPr>
          <p:cNvSpPr/>
          <p:nvPr/>
        </p:nvSpPr>
        <p:spPr>
          <a:xfrm rot="13562943">
            <a:off x="2087920" y="3206694"/>
            <a:ext cx="2674616" cy="3693117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26855 w 2653696"/>
              <a:gd name="connsiteY22" fmla="*/ 3610890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26855 w 2653696"/>
              <a:gd name="connsiteY22" fmla="*/ 3610890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26855 w 2653696"/>
              <a:gd name="connsiteY22" fmla="*/ 3610890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26855 w 2653696"/>
              <a:gd name="connsiteY22" fmla="*/ 3610890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26855 w 2653696"/>
              <a:gd name="connsiteY22" fmla="*/ 3610890 h 3693117"/>
              <a:gd name="connsiteX23" fmla="*/ 402031 w 2653696"/>
              <a:gd name="connsiteY23" fmla="*/ 3285680 h 3693117"/>
              <a:gd name="connsiteX24" fmla="*/ 265 w 2653696"/>
              <a:gd name="connsiteY24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26855 w 2653696"/>
              <a:gd name="connsiteY22" fmla="*/ 3610890 h 3693117"/>
              <a:gd name="connsiteX23" fmla="*/ 402031 w 2653696"/>
              <a:gd name="connsiteY23" fmla="*/ 3285680 h 3693117"/>
              <a:gd name="connsiteX24" fmla="*/ 265 w 2653696"/>
              <a:gd name="connsiteY24" fmla="*/ 2368135 h 3693117"/>
              <a:gd name="connsiteX0" fmla="*/ 251 w 2653682"/>
              <a:gd name="connsiteY0" fmla="*/ 2368135 h 3693117"/>
              <a:gd name="connsiteX1" fmla="*/ 364851 w 2653682"/>
              <a:gd name="connsiteY1" fmla="*/ 1435200 h 3693117"/>
              <a:gd name="connsiteX2" fmla="*/ 549210 w 2653682"/>
              <a:gd name="connsiteY2" fmla="*/ 1240411 h 3693117"/>
              <a:gd name="connsiteX3" fmla="*/ 711114 w 2653682"/>
              <a:gd name="connsiteY3" fmla="*/ 1040373 h 3693117"/>
              <a:gd name="connsiteX4" fmla="*/ 742420 w 2653682"/>
              <a:gd name="connsiteY4" fmla="*/ 1000149 h 3693117"/>
              <a:gd name="connsiteX5" fmla="*/ 904436 w 2653682"/>
              <a:gd name="connsiteY5" fmla="*/ 777339 h 3693117"/>
              <a:gd name="connsiteX6" fmla="*/ 1391844 w 2653682"/>
              <a:gd name="connsiteY6" fmla="*/ 0 h 3693117"/>
              <a:gd name="connsiteX7" fmla="*/ 1693459 w 2653682"/>
              <a:gd name="connsiteY7" fmla="*/ 311827 h 3693117"/>
              <a:gd name="connsiteX8" fmla="*/ 1794978 w 2653682"/>
              <a:gd name="connsiteY8" fmla="*/ 424123 h 3693117"/>
              <a:gd name="connsiteX9" fmla="*/ 1825618 w 2653682"/>
              <a:gd name="connsiteY9" fmla="*/ 458016 h 3693117"/>
              <a:gd name="connsiteX10" fmla="*/ 1835197 w 2653682"/>
              <a:gd name="connsiteY10" fmla="*/ 468612 h 3693117"/>
              <a:gd name="connsiteX11" fmla="*/ 2321664 w 2653682"/>
              <a:gd name="connsiteY11" fmla="*/ 1121167 h 3693117"/>
              <a:gd name="connsiteX12" fmla="*/ 2388562 w 2653682"/>
              <a:gd name="connsiteY12" fmla="*/ 1240475 h 3693117"/>
              <a:gd name="connsiteX13" fmla="*/ 2456374 w 2653682"/>
              <a:gd name="connsiteY13" fmla="*/ 1376644 h 3693117"/>
              <a:gd name="connsiteX14" fmla="*/ 2464537 w 2653682"/>
              <a:gd name="connsiteY14" fmla="*/ 1393310 h 3693117"/>
              <a:gd name="connsiteX15" fmla="*/ 2582839 w 2653682"/>
              <a:gd name="connsiteY15" fmla="*/ 2753008 h 3693117"/>
              <a:gd name="connsiteX16" fmla="*/ 2257216 w 2653682"/>
              <a:gd name="connsiteY16" fmla="*/ 3327564 h 3693117"/>
              <a:gd name="connsiteX17" fmla="*/ 1441393 w 2653682"/>
              <a:gd name="connsiteY17" fmla="*/ 3691526 h 3693117"/>
              <a:gd name="connsiteX18" fmla="*/ 1441431 w 2653682"/>
              <a:gd name="connsiteY18" fmla="*/ 3692113 h 3693117"/>
              <a:gd name="connsiteX19" fmla="*/ 1157408 w 2653682"/>
              <a:gd name="connsiteY19" fmla="*/ 3666457 h 3693117"/>
              <a:gd name="connsiteX20" fmla="*/ 1102846 w 2653682"/>
              <a:gd name="connsiteY20" fmla="*/ 3652330 h 3693117"/>
              <a:gd name="connsiteX21" fmla="*/ 1179180 w 2653682"/>
              <a:gd name="connsiteY21" fmla="*/ 2242533 h 3693117"/>
              <a:gd name="connsiteX22" fmla="*/ 1026841 w 2653682"/>
              <a:gd name="connsiteY22" fmla="*/ 3610890 h 3693117"/>
              <a:gd name="connsiteX23" fmla="*/ 403966 w 2653682"/>
              <a:gd name="connsiteY23" fmla="*/ 3269926 h 3693117"/>
              <a:gd name="connsiteX24" fmla="*/ 251 w 2653682"/>
              <a:gd name="connsiteY24" fmla="*/ 2368135 h 3693117"/>
              <a:gd name="connsiteX0" fmla="*/ 251 w 2653682"/>
              <a:gd name="connsiteY0" fmla="*/ 2368135 h 3693117"/>
              <a:gd name="connsiteX1" fmla="*/ 364851 w 2653682"/>
              <a:gd name="connsiteY1" fmla="*/ 1435200 h 3693117"/>
              <a:gd name="connsiteX2" fmla="*/ 549210 w 2653682"/>
              <a:gd name="connsiteY2" fmla="*/ 1240411 h 3693117"/>
              <a:gd name="connsiteX3" fmla="*/ 711114 w 2653682"/>
              <a:gd name="connsiteY3" fmla="*/ 1040373 h 3693117"/>
              <a:gd name="connsiteX4" fmla="*/ 742420 w 2653682"/>
              <a:gd name="connsiteY4" fmla="*/ 1000149 h 3693117"/>
              <a:gd name="connsiteX5" fmla="*/ 904436 w 2653682"/>
              <a:gd name="connsiteY5" fmla="*/ 777339 h 3693117"/>
              <a:gd name="connsiteX6" fmla="*/ 1391844 w 2653682"/>
              <a:gd name="connsiteY6" fmla="*/ 0 h 3693117"/>
              <a:gd name="connsiteX7" fmla="*/ 1693459 w 2653682"/>
              <a:gd name="connsiteY7" fmla="*/ 311827 h 3693117"/>
              <a:gd name="connsiteX8" fmla="*/ 1794978 w 2653682"/>
              <a:gd name="connsiteY8" fmla="*/ 424123 h 3693117"/>
              <a:gd name="connsiteX9" fmla="*/ 1825618 w 2653682"/>
              <a:gd name="connsiteY9" fmla="*/ 458016 h 3693117"/>
              <a:gd name="connsiteX10" fmla="*/ 1835197 w 2653682"/>
              <a:gd name="connsiteY10" fmla="*/ 468612 h 3693117"/>
              <a:gd name="connsiteX11" fmla="*/ 2321664 w 2653682"/>
              <a:gd name="connsiteY11" fmla="*/ 1121167 h 3693117"/>
              <a:gd name="connsiteX12" fmla="*/ 2388562 w 2653682"/>
              <a:gd name="connsiteY12" fmla="*/ 1240475 h 3693117"/>
              <a:gd name="connsiteX13" fmla="*/ 2456374 w 2653682"/>
              <a:gd name="connsiteY13" fmla="*/ 1376644 h 3693117"/>
              <a:gd name="connsiteX14" fmla="*/ 2464537 w 2653682"/>
              <a:gd name="connsiteY14" fmla="*/ 1393310 h 3693117"/>
              <a:gd name="connsiteX15" fmla="*/ 2582839 w 2653682"/>
              <a:gd name="connsiteY15" fmla="*/ 2753008 h 3693117"/>
              <a:gd name="connsiteX16" fmla="*/ 2257216 w 2653682"/>
              <a:gd name="connsiteY16" fmla="*/ 3327564 h 3693117"/>
              <a:gd name="connsiteX17" fmla="*/ 1441393 w 2653682"/>
              <a:gd name="connsiteY17" fmla="*/ 3691526 h 3693117"/>
              <a:gd name="connsiteX18" fmla="*/ 1441431 w 2653682"/>
              <a:gd name="connsiteY18" fmla="*/ 3692113 h 3693117"/>
              <a:gd name="connsiteX19" fmla="*/ 1157408 w 2653682"/>
              <a:gd name="connsiteY19" fmla="*/ 3666457 h 3693117"/>
              <a:gd name="connsiteX20" fmla="*/ 1102846 w 2653682"/>
              <a:gd name="connsiteY20" fmla="*/ 3652330 h 3693117"/>
              <a:gd name="connsiteX21" fmla="*/ 1179180 w 2653682"/>
              <a:gd name="connsiteY21" fmla="*/ 2242533 h 3693117"/>
              <a:gd name="connsiteX22" fmla="*/ 1026841 w 2653682"/>
              <a:gd name="connsiteY22" fmla="*/ 3610890 h 3693117"/>
              <a:gd name="connsiteX23" fmla="*/ 403966 w 2653682"/>
              <a:gd name="connsiteY23" fmla="*/ 3269926 h 3693117"/>
              <a:gd name="connsiteX24" fmla="*/ 251 w 2653682"/>
              <a:gd name="connsiteY24" fmla="*/ 2368135 h 3693117"/>
              <a:gd name="connsiteX0" fmla="*/ 251 w 2653682"/>
              <a:gd name="connsiteY0" fmla="*/ 2368135 h 3693117"/>
              <a:gd name="connsiteX1" fmla="*/ 364851 w 2653682"/>
              <a:gd name="connsiteY1" fmla="*/ 1435200 h 3693117"/>
              <a:gd name="connsiteX2" fmla="*/ 549210 w 2653682"/>
              <a:gd name="connsiteY2" fmla="*/ 1240411 h 3693117"/>
              <a:gd name="connsiteX3" fmla="*/ 711114 w 2653682"/>
              <a:gd name="connsiteY3" fmla="*/ 1040373 h 3693117"/>
              <a:gd name="connsiteX4" fmla="*/ 742420 w 2653682"/>
              <a:gd name="connsiteY4" fmla="*/ 1000149 h 3693117"/>
              <a:gd name="connsiteX5" fmla="*/ 904436 w 2653682"/>
              <a:gd name="connsiteY5" fmla="*/ 777339 h 3693117"/>
              <a:gd name="connsiteX6" fmla="*/ 1391844 w 2653682"/>
              <a:gd name="connsiteY6" fmla="*/ 0 h 3693117"/>
              <a:gd name="connsiteX7" fmla="*/ 1693459 w 2653682"/>
              <a:gd name="connsiteY7" fmla="*/ 311827 h 3693117"/>
              <a:gd name="connsiteX8" fmla="*/ 1794978 w 2653682"/>
              <a:gd name="connsiteY8" fmla="*/ 424123 h 3693117"/>
              <a:gd name="connsiteX9" fmla="*/ 1825618 w 2653682"/>
              <a:gd name="connsiteY9" fmla="*/ 458016 h 3693117"/>
              <a:gd name="connsiteX10" fmla="*/ 1835197 w 2653682"/>
              <a:gd name="connsiteY10" fmla="*/ 468612 h 3693117"/>
              <a:gd name="connsiteX11" fmla="*/ 2321664 w 2653682"/>
              <a:gd name="connsiteY11" fmla="*/ 1121167 h 3693117"/>
              <a:gd name="connsiteX12" fmla="*/ 2388562 w 2653682"/>
              <a:gd name="connsiteY12" fmla="*/ 1240475 h 3693117"/>
              <a:gd name="connsiteX13" fmla="*/ 2456374 w 2653682"/>
              <a:gd name="connsiteY13" fmla="*/ 1376644 h 3693117"/>
              <a:gd name="connsiteX14" fmla="*/ 2464537 w 2653682"/>
              <a:gd name="connsiteY14" fmla="*/ 1393310 h 3693117"/>
              <a:gd name="connsiteX15" fmla="*/ 2582839 w 2653682"/>
              <a:gd name="connsiteY15" fmla="*/ 2753008 h 3693117"/>
              <a:gd name="connsiteX16" fmla="*/ 2257216 w 2653682"/>
              <a:gd name="connsiteY16" fmla="*/ 3327564 h 3693117"/>
              <a:gd name="connsiteX17" fmla="*/ 1441393 w 2653682"/>
              <a:gd name="connsiteY17" fmla="*/ 3691526 h 3693117"/>
              <a:gd name="connsiteX18" fmla="*/ 1441431 w 2653682"/>
              <a:gd name="connsiteY18" fmla="*/ 3692113 h 3693117"/>
              <a:gd name="connsiteX19" fmla="*/ 1157408 w 2653682"/>
              <a:gd name="connsiteY19" fmla="*/ 3666457 h 3693117"/>
              <a:gd name="connsiteX20" fmla="*/ 1102846 w 2653682"/>
              <a:gd name="connsiteY20" fmla="*/ 3652330 h 3693117"/>
              <a:gd name="connsiteX21" fmla="*/ 1179180 w 2653682"/>
              <a:gd name="connsiteY21" fmla="*/ 2242533 h 3693117"/>
              <a:gd name="connsiteX22" fmla="*/ 1026841 w 2653682"/>
              <a:gd name="connsiteY22" fmla="*/ 3610890 h 3693117"/>
              <a:gd name="connsiteX23" fmla="*/ 403966 w 2653682"/>
              <a:gd name="connsiteY23" fmla="*/ 3269926 h 3693117"/>
              <a:gd name="connsiteX24" fmla="*/ 251 w 2653682"/>
              <a:gd name="connsiteY24" fmla="*/ 2368135 h 3693117"/>
              <a:gd name="connsiteX0" fmla="*/ 251 w 2653682"/>
              <a:gd name="connsiteY0" fmla="*/ 2368135 h 3693117"/>
              <a:gd name="connsiteX1" fmla="*/ 364851 w 2653682"/>
              <a:gd name="connsiteY1" fmla="*/ 1435200 h 3693117"/>
              <a:gd name="connsiteX2" fmla="*/ 549210 w 2653682"/>
              <a:gd name="connsiteY2" fmla="*/ 1240411 h 3693117"/>
              <a:gd name="connsiteX3" fmla="*/ 711114 w 2653682"/>
              <a:gd name="connsiteY3" fmla="*/ 1040373 h 3693117"/>
              <a:gd name="connsiteX4" fmla="*/ 742420 w 2653682"/>
              <a:gd name="connsiteY4" fmla="*/ 1000149 h 3693117"/>
              <a:gd name="connsiteX5" fmla="*/ 904436 w 2653682"/>
              <a:gd name="connsiteY5" fmla="*/ 777339 h 3693117"/>
              <a:gd name="connsiteX6" fmla="*/ 1391844 w 2653682"/>
              <a:gd name="connsiteY6" fmla="*/ 0 h 3693117"/>
              <a:gd name="connsiteX7" fmla="*/ 1693459 w 2653682"/>
              <a:gd name="connsiteY7" fmla="*/ 311827 h 3693117"/>
              <a:gd name="connsiteX8" fmla="*/ 1794978 w 2653682"/>
              <a:gd name="connsiteY8" fmla="*/ 424123 h 3693117"/>
              <a:gd name="connsiteX9" fmla="*/ 1825618 w 2653682"/>
              <a:gd name="connsiteY9" fmla="*/ 458016 h 3693117"/>
              <a:gd name="connsiteX10" fmla="*/ 1835197 w 2653682"/>
              <a:gd name="connsiteY10" fmla="*/ 468612 h 3693117"/>
              <a:gd name="connsiteX11" fmla="*/ 2321664 w 2653682"/>
              <a:gd name="connsiteY11" fmla="*/ 1121167 h 3693117"/>
              <a:gd name="connsiteX12" fmla="*/ 2388562 w 2653682"/>
              <a:gd name="connsiteY12" fmla="*/ 1240475 h 3693117"/>
              <a:gd name="connsiteX13" fmla="*/ 2456374 w 2653682"/>
              <a:gd name="connsiteY13" fmla="*/ 1376644 h 3693117"/>
              <a:gd name="connsiteX14" fmla="*/ 2464537 w 2653682"/>
              <a:gd name="connsiteY14" fmla="*/ 1393310 h 3693117"/>
              <a:gd name="connsiteX15" fmla="*/ 2582839 w 2653682"/>
              <a:gd name="connsiteY15" fmla="*/ 2753008 h 3693117"/>
              <a:gd name="connsiteX16" fmla="*/ 2257216 w 2653682"/>
              <a:gd name="connsiteY16" fmla="*/ 3327564 h 3693117"/>
              <a:gd name="connsiteX17" fmla="*/ 1441393 w 2653682"/>
              <a:gd name="connsiteY17" fmla="*/ 3691526 h 3693117"/>
              <a:gd name="connsiteX18" fmla="*/ 1441431 w 2653682"/>
              <a:gd name="connsiteY18" fmla="*/ 3692113 h 3693117"/>
              <a:gd name="connsiteX19" fmla="*/ 1157408 w 2653682"/>
              <a:gd name="connsiteY19" fmla="*/ 3666457 h 3693117"/>
              <a:gd name="connsiteX20" fmla="*/ 1102846 w 2653682"/>
              <a:gd name="connsiteY20" fmla="*/ 3652330 h 3693117"/>
              <a:gd name="connsiteX21" fmla="*/ 1179180 w 2653682"/>
              <a:gd name="connsiteY21" fmla="*/ 2242533 h 3693117"/>
              <a:gd name="connsiteX22" fmla="*/ 1026841 w 2653682"/>
              <a:gd name="connsiteY22" fmla="*/ 3610890 h 3693117"/>
              <a:gd name="connsiteX23" fmla="*/ 403966 w 2653682"/>
              <a:gd name="connsiteY23" fmla="*/ 3269926 h 3693117"/>
              <a:gd name="connsiteX24" fmla="*/ 251 w 2653682"/>
              <a:gd name="connsiteY24" fmla="*/ 2368135 h 3693117"/>
              <a:gd name="connsiteX0" fmla="*/ 251 w 2658402"/>
              <a:gd name="connsiteY0" fmla="*/ 2368135 h 3693117"/>
              <a:gd name="connsiteX1" fmla="*/ 364851 w 2658402"/>
              <a:gd name="connsiteY1" fmla="*/ 1435200 h 3693117"/>
              <a:gd name="connsiteX2" fmla="*/ 549210 w 2658402"/>
              <a:gd name="connsiteY2" fmla="*/ 1240411 h 3693117"/>
              <a:gd name="connsiteX3" fmla="*/ 711114 w 2658402"/>
              <a:gd name="connsiteY3" fmla="*/ 1040373 h 3693117"/>
              <a:gd name="connsiteX4" fmla="*/ 742420 w 2658402"/>
              <a:gd name="connsiteY4" fmla="*/ 1000149 h 3693117"/>
              <a:gd name="connsiteX5" fmla="*/ 904436 w 2658402"/>
              <a:gd name="connsiteY5" fmla="*/ 777339 h 3693117"/>
              <a:gd name="connsiteX6" fmla="*/ 1391844 w 2658402"/>
              <a:gd name="connsiteY6" fmla="*/ 0 h 3693117"/>
              <a:gd name="connsiteX7" fmla="*/ 1693459 w 2658402"/>
              <a:gd name="connsiteY7" fmla="*/ 311827 h 3693117"/>
              <a:gd name="connsiteX8" fmla="*/ 1794978 w 2658402"/>
              <a:gd name="connsiteY8" fmla="*/ 424123 h 3693117"/>
              <a:gd name="connsiteX9" fmla="*/ 1825618 w 2658402"/>
              <a:gd name="connsiteY9" fmla="*/ 458016 h 3693117"/>
              <a:gd name="connsiteX10" fmla="*/ 1835197 w 2658402"/>
              <a:gd name="connsiteY10" fmla="*/ 468612 h 3693117"/>
              <a:gd name="connsiteX11" fmla="*/ 2321664 w 2658402"/>
              <a:gd name="connsiteY11" fmla="*/ 1121167 h 3693117"/>
              <a:gd name="connsiteX12" fmla="*/ 2388562 w 2658402"/>
              <a:gd name="connsiteY12" fmla="*/ 1240475 h 3693117"/>
              <a:gd name="connsiteX13" fmla="*/ 2456374 w 2658402"/>
              <a:gd name="connsiteY13" fmla="*/ 1376644 h 3693117"/>
              <a:gd name="connsiteX14" fmla="*/ 2464537 w 2658402"/>
              <a:gd name="connsiteY14" fmla="*/ 1393310 h 3693117"/>
              <a:gd name="connsiteX15" fmla="*/ 2582839 w 2658402"/>
              <a:gd name="connsiteY15" fmla="*/ 2753008 h 3693117"/>
              <a:gd name="connsiteX16" fmla="*/ 2257216 w 2658402"/>
              <a:gd name="connsiteY16" fmla="*/ 3327564 h 3693117"/>
              <a:gd name="connsiteX17" fmla="*/ 1441393 w 2658402"/>
              <a:gd name="connsiteY17" fmla="*/ 3691526 h 3693117"/>
              <a:gd name="connsiteX18" fmla="*/ 1441431 w 2658402"/>
              <a:gd name="connsiteY18" fmla="*/ 3692113 h 3693117"/>
              <a:gd name="connsiteX19" fmla="*/ 1157408 w 2658402"/>
              <a:gd name="connsiteY19" fmla="*/ 3666457 h 3693117"/>
              <a:gd name="connsiteX20" fmla="*/ 1102846 w 2658402"/>
              <a:gd name="connsiteY20" fmla="*/ 3652330 h 3693117"/>
              <a:gd name="connsiteX21" fmla="*/ 1179180 w 2658402"/>
              <a:gd name="connsiteY21" fmla="*/ 2242533 h 3693117"/>
              <a:gd name="connsiteX22" fmla="*/ 1026841 w 2658402"/>
              <a:gd name="connsiteY22" fmla="*/ 3610890 h 3693117"/>
              <a:gd name="connsiteX23" fmla="*/ 403966 w 2658402"/>
              <a:gd name="connsiteY23" fmla="*/ 3269926 h 3693117"/>
              <a:gd name="connsiteX24" fmla="*/ 251 w 2658402"/>
              <a:gd name="connsiteY24" fmla="*/ 2368135 h 3693117"/>
              <a:gd name="connsiteX0" fmla="*/ 251 w 2673034"/>
              <a:gd name="connsiteY0" fmla="*/ 2368135 h 3693117"/>
              <a:gd name="connsiteX1" fmla="*/ 364851 w 2673034"/>
              <a:gd name="connsiteY1" fmla="*/ 1435200 h 3693117"/>
              <a:gd name="connsiteX2" fmla="*/ 549210 w 2673034"/>
              <a:gd name="connsiteY2" fmla="*/ 1240411 h 3693117"/>
              <a:gd name="connsiteX3" fmla="*/ 711114 w 2673034"/>
              <a:gd name="connsiteY3" fmla="*/ 1040373 h 3693117"/>
              <a:gd name="connsiteX4" fmla="*/ 742420 w 2673034"/>
              <a:gd name="connsiteY4" fmla="*/ 1000149 h 3693117"/>
              <a:gd name="connsiteX5" fmla="*/ 904436 w 2673034"/>
              <a:gd name="connsiteY5" fmla="*/ 777339 h 3693117"/>
              <a:gd name="connsiteX6" fmla="*/ 1391844 w 2673034"/>
              <a:gd name="connsiteY6" fmla="*/ 0 h 3693117"/>
              <a:gd name="connsiteX7" fmla="*/ 1693459 w 2673034"/>
              <a:gd name="connsiteY7" fmla="*/ 311827 h 3693117"/>
              <a:gd name="connsiteX8" fmla="*/ 1794978 w 2673034"/>
              <a:gd name="connsiteY8" fmla="*/ 424123 h 3693117"/>
              <a:gd name="connsiteX9" fmla="*/ 1825618 w 2673034"/>
              <a:gd name="connsiteY9" fmla="*/ 458016 h 3693117"/>
              <a:gd name="connsiteX10" fmla="*/ 1835197 w 2673034"/>
              <a:gd name="connsiteY10" fmla="*/ 468612 h 3693117"/>
              <a:gd name="connsiteX11" fmla="*/ 2321664 w 2673034"/>
              <a:gd name="connsiteY11" fmla="*/ 1121167 h 3693117"/>
              <a:gd name="connsiteX12" fmla="*/ 2388562 w 2673034"/>
              <a:gd name="connsiteY12" fmla="*/ 1240475 h 3693117"/>
              <a:gd name="connsiteX13" fmla="*/ 2456374 w 2673034"/>
              <a:gd name="connsiteY13" fmla="*/ 1376644 h 3693117"/>
              <a:gd name="connsiteX14" fmla="*/ 2464537 w 2673034"/>
              <a:gd name="connsiteY14" fmla="*/ 1393310 h 3693117"/>
              <a:gd name="connsiteX15" fmla="*/ 2603148 w 2673034"/>
              <a:gd name="connsiteY15" fmla="*/ 2762741 h 3693117"/>
              <a:gd name="connsiteX16" fmla="*/ 2257216 w 2673034"/>
              <a:gd name="connsiteY16" fmla="*/ 3327564 h 3693117"/>
              <a:gd name="connsiteX17" fmla="*/ 1441393 w 2673034"/>
              <a:gd name="connsiteY17" fmla="*/ 3691526 h 3693117"/>
              <a:gd name="connsiteX18" fmla="*/ 1441431 w 2673034"/>
              <a:gd name="connsiteY18" fmla="*/ 3692113 h 3693117"/>
              <a:gd name="connsiteX19" fmla="*/ 1157408 w 2673034"/>
              <a:gd name="connsiteY19" fmla="*/ 3666457 h 3693117"/>
              <a:gd name="connsiteX20" fmla="*/ 1102846 w 2673034"/>
              <a:gd name="connsiteY20" fmla="*/ 3652330 h 3693117"/>
              <a:gd name="connsiteX21" fmla="*/ 1179180 w 2673034"/>
              <a:gd name="connsiteY21" fmla="*/ 2242533 h 3693117"/>
              <a:gd name="connsiteX22" fmla="*/ 1026841 w 2673034"/>
              <a:gd name="connsiteY22" fmla="*/ 3610890 h 3693117"/>
              <a:gd name="connsiteX23" fmla="*/ 403966 w 2673034"/>
              <a:gd name="connsiteY23" fmla="*/ 3269926 h 3693117"/>
              <a:gd name="connsiteX24" fmla="*/ 251 w 2673034"/>
              <a:gd name="connsiteY24" fmla="*/ 2368135 h 3693117"/>
              <a:gd name="connsiteX0" fmla="*/ 251 w 2664382"/>
              <a:gd name="connsiteY0" fmla="*/ 2368135 h 3693117"/>
              <a:gd name="connsiteX1" fmla="*/ 364851 w 2664382"/>
              <a:gd name="connsiteY1" fmla="*/ 1435200 h 3693117"/>
              <a:gd name="connsiteX2" fmla="*/ 549210 w 2664382"/>
              <a:gd name="connsiteY2" fmla="*/ 1240411 h 3693117"/>
              <a:gd name="connsiteX3" fmla="*/ 711114 w 2664382"/>
              <a:gd name="connsiteY3" fmla="*/ 1040373 h 3693117"/>
              <a:gd name="connsiteX4" fmla="*/ 742420 w 2664382"/>
              <a:gd name="connsiteY4" fmla="*/ 1000149 h 3693117"/>
              <a:gd name="connsiteX5" fmla="*/ 904436 w 2664382"/>
              <a:gd name="connsiteY5" fmla="*/ 777339 h 3693117"/>
              <a:gd name="connsiteX6" fmla="*/ 1391844 w 2664382"/>
              <a:gd name="connsiteY6" fmla="*/ 0 h 3693117"/>
              <a:gd name="connsiteX7" fmla="*/ 1693459 w 2664382"/>
              <a:gd name="connsiteY7" fmla="*/ 311827 h 3693117"/>
              <a:gd name="connsiteX8" fmla="*/ 1794978 w 2664382"/>
              <a:gd name="connsiteY8" fmla="*/ 424123 h 3693117"/>
              <a:gd name="connsiteX9" fmla="*/ 1825618 w 2664382"/>
              <a:gd name="connsiteY9" fmla="*/ 458016 h 3693117"/>
              <a:gd name="connsiteX10" fmla="*/ 1835197 w 2664382"/>
              <a:gd name="connsiteY10" fmla="*/ 468612 h 3693117"/>
              <a:gd name="connsiteX11" fmla="*/ 2321664 w 2664382"/>
              <a:gd name="connsiteY11" fmla="*/ 1121167 h 3693117"/>
              <a:gd name="connsiteX12" fmla="*/ 2388562 w 2664382"/>
              <a:gd name="connsiteY12" fmla="*/ 1240475 h 3693117"/>
              <a:gd name="connsiteX13" fmla="*/ 2456374 w 2664382"/>
              <a:gd name="connsiteY13" fmla="*/ 1376644 h 3693117"/>
              <a:gd name="connsiteX14" fmla="*/ 2464537 w 2664382"/>
              <a:gd name="connsiteY14" fmla="*/ 1393310 h 3693117"/>
              <a:gd name="connsiteX15" fmla="*/ 2591255 w 2664382"/>
              <a:gd name="connsiteY15" fmla="*/ 2754538 h 3693117"/>
              <a:gd name="connsiteX16" fmla="*/ 2257216 w 2664382"/>
              <a:gd name="connsiteY16" fmla="*/ 3327564 h 3693117"/>
              <a:gd name="connsiteX17" fmla="*/ 1441393 w 2664382"/>
              <a:gd name="connsiteY17" fmla="*/ 3691526 h 3693117"/>
              <a:gd name="connsiteX18" fmla="*/ 1441431 w 2664382"/>
              <a:gd name="connsiteY18" fmla="*/ 3692113 h 3693117"/>
              <a:gd name="connsiteX19" fmla="*/ 1157408 w 2664382"/>
              <a:gd name="connsiteY19" fmla="*/ 3666457 h 3693117"/>
              <a:gd name="connsiteX20" fmla="*/ 1102846 w 2664382"/>
              <a:gd name="connsiteY20" fmla="*/ 3652330 h 3693117"/>
              <a:gd name="connsiteX21" fmla="*/ 1179180 w 2664382"/>
              <a:gd name="connsiteY21" fmla="*/ 2242533 h 3693117"/>
              <a:gd name="connsiteX22" fmla="*/ 1026841 w 2664382"/>
              <a:gd name="connsiteY22" fmla="*/ 3610890 h 3693117"/>
              <a:gd name="connsiteX23" fmla="*/ 403966 w 2664382"/>
              <a:gd name="connsiteY23" fmla="*/ 3269926 h 3693117"/>
              <a:gd name="connsiteX24" fmla="*/ 251 w 2664382"/>
              <a:gd name="connsiteY24" fmla="*/ 2368135 h 3693117"/>
              <a:gd name="connsiteX0" fmla="*/ 251 w 2664382"/>
              <a:gd name="connsiteY0" fmla="*/ 2368135 h 3693117"/>
              <a:gd name="connsiteX1" fmla="*/ 364851 w 2664382"/>
              <a:gd name="connsiteY1" fmla="*/ 1435200 h 3693117"/>
              <a:gd name="connsiteX2" fmla="*/ 549210 w 2664382"/>
              <a:gd name="connsiteY2" fmla="*/ 1240411 h 3693117"/>
              <a:gd name="connsiteX3" fmla="*/ 711114 w 2664382"/>
              <a:gd name="connsiteY3" fmla="*/ 1040373 h 3693117"/>
              <a:gd name="connsiteX4" fmla="*/ 742420 w 2664382"/>
              <a:gd name="connsiteY4" fmla="*/ 1000149 h 3693117"/>
              <a:gd name="connsiteX5" fmla="*/ 904436 w 2664382"/>
              <a:gd name="connsiteY5" fmla="*/ 777339 h 3693117"/>
              <a:gd name="connsiteX6" fmla="*/ 1391844 w 2664382"/>
              <a:gd name="connsiteY6" fmla="*/ 0 h 3693117"/>
              <a:gd name="connsiteX7" fmla="*/ 1693459 w 2664382"/>
              <a:gd name="connsiteY7" fmla="*/ 311827 h 3693117"/>
              <a:gd name="connsiteX8" fmla="*/ 1794978 w 2664382"/>
              <a:gd name="connsiteY8" fmla="*/ 424123 h 3693117"/>
              <a:gd name="connsiteX9" fmla="*/ 1825618 w 2664382"/>
              <a:gd name="connsiteY9" fmla="*/ 458016 h 3693117"/>
              <a:gd name="connsiteX10" fmla="*/ 1835197 w 2664382"/>
              <a:gd name="connsiteY10" fmla="*/ 468612 h 3693117"/>
              <a:gd name="connsiteX11" fmla="*/ 2321664 w 2664382"/>
              <a:gd name="connsiteY11" fmla="*/ 1121167 h 3693117"/>
              <a:gd name="connsiteX12" fmla="*/ 2388562 w 2664382"/>
              <a:gd name="connsiteY12" fmla="*/ 1240475 h 3693117"/>
              <a:gd name="connsiteX13" fmla="*/ 2456374 w 2664382"/>
              <a:gd name="connsiteY13" fmla="*/ 1376644 h 3693117"/>
              <a:gd name="connsiteX14" fmla="*/ 2464537 w 2664382"/>
              <a:gd name="connsiteY14" fmla="*/ 1393310 h 3693117"/>
              <a:gd name="connsiteX15" fmla="*/ 2591255 w 2664382"/>
              <a:gd name="connsiteY15" fmla="*/ 2754538 h 3693117"/>
              <a:gd name="connsiteX16" fmla="*/ 2257216 w 2664382"/>
              <a:gd name="connsiteY16" fmla="*/ 3327564 h 3693117"/>
              <a:gd name="connsiteX17" fmla="*/ 1441393 w 2664382"/>
              <a:gd name="connsiteY17" fmla="*/ 3691526 h 3693117"/>
              <a:gd name="connsiteX18" fmla="*/ 1441431 w 2664382"/>
              <a:gd name="connsiteY18" fmla="*/ 3692113 h 3693117"/>
              <a:gd name="connsiteX19" fmla="*/ 1157408 w 2664382"/>
              <a:gd name="connsiteY19" fmla="*/ 3666457 h 3693117"/>
              <a:gd name="connsiteX20" fmla="*/ 1102846 w 2664382"/>
              <a:gd name="connsiteY20" fmla="*/ 3652330 h 3693117"/>
              <a:gd name="connsiteX21" fmla="*/ 1179180 w 2664382"/>
              <a:gd name="connsiteY21" fmla="*/ 2242533 h 3693117"/>
              <a:gd name="connsiteX22" fmla="*/ 1026841 w 2664382"/>
              <a:gd name="connsiteY22" fmla="*/ 3610890 h 3693117"/>
              <a:gd name="connsiteX23" fmla="*/ 403966 w 2664382"/>
              <a:gd name="connsiteY23" fmla="*/ 3269926 h 3693117"/>
              <a:gd name="connsiteX24" fmla="*/ 251 w 2664382"/>
              <a:gd name="connsiteY24" fmla="*/ 2368135 h 3693117"/>
              <a:gd name="connsiteX0" fmla="*/ 251 w 2664382"/>
              <a:gd name="connsiteY0" fmla="*/ 2368135 h 3693117"/>
              <a:gd name="connsiteX1" fmla="*/ 364851 w 2664382"/>
              <a:gd name="connsiteY1" fmla="*/ 1435200 h 3693117"/>
              <a:gd name="connsiteX2" fmla="*/ 549210 w 2664382"/>
              <a:gd name="connsiteY2" fmla="*/ 1240411 h 3693117"/>
              <a:gd name="connsiteX3" fmla="*/ 711114 w 2664382"/>
              <a:gd name="connsiteY3" fmla="*/ 1040373 h 3693117"/>
              <a:gd name="connsiteX4" fmla="*/ 742420 w 2664382"/>
              <a:gd name="connsiteY4" fmla="*/ 1000149 h 3693117"/>
              <a:gd name="connsiteX5" fmla="*/ 904436 w 2664382"/>
              <a:gd name="connsiteY5" fmla="*/ 777339 h 3693117"/>
              <a:gd name="connsiteX6" fmla="*/ 1391844 w 2664382"/>
              <a:gd name="connsiteY6" fmla="*/ 0 h 3693117"/>
              <a:gd name="connsiteX7" fmla="*/ 1693459 w 2664382"/>
              <a:gd name="connsiteY7" fmla="*/ 311827 h 3693117"/>
              <a:gd name="connsiteX8" fmla="*/ 1794978 w 2664382"/>
              <a:gd name="connsiteY8" fmla="*/ 424123 h 3693117"/>
              <a:gd name="connsiteX9" fmla="*/ 1825618 w 2664382"/>
              <a:gd name="connsiteY9" fmla="*/ 458016 h 3693117"/>
              <a:gd name="connsiteX10" fmla="*/ 1835197 w 2664382"/>
              <a:gd name="connsiteY10" fmla="*/ 468612 h 3693117"/>
              <a:gd name="connsiteX11" fmla="*/ 2321664 w 2664382"/>
              <a:gd name="connsiteY11" fmla="*/ 1121167 h 3693117"/>
              <a:gd name="connsiteX12" fmla="*/ 2388562 w 2664382"/>
              <a:gd name="connsiteY12" fmla="*/ 1240475 h 3693117"/>
              <a:gd name="connsiteX13" fmla="*/ 2456374 w 2664382"/>
              <a:gd name="connsiteY13" fmla="*/ 1376644 h 3693117"/>
              <a:gd name="connsiteX14" fmla="*/ 2464537 w 2664382"/>
              <a:gd name="connsiteY14" fmla="*/ 1393310 h 3693117"/>
              <a:gd name="connsiteX15" fmla="*/ 2591255 w 2664382"/>
              <a:gd name="connsiteY15" fmla="*/ 2754538 h 3693117"/>
              <a:gd name="connsiteX16" fmla="*/ 2187822 w 2664382"/>
              <a:gd name="connsiteY16" fmla="*/ 3386098 h 3693117"/>
              <a:gd name="connsiteX17" fmla="*/ 1441393 w 2664382"/>
              <a:gd name="connsiteY17" fmla="*/ 3691526 h 3693117"/>
              <a:gd name="connsiteX18" fmla="*/ 1441431 w 2664382"/>
              <a:gd name="connsiteY18" fmla="*/ 3692113 h 3693117"/>
              <a:gd name="connsiteX19" fmla="*/ 1157408 w 2664382"/>
              <a:gd name="connsiteY19" fmla="*/ 3666457 h 3693117"/>
              <a:gd name="connsiteX20" fmla="*/ 1102846 w 2664382"/>
              <a:gd name="connsiteY20" fmla="*/ 3652330 h 3693117"/>
              <a:gd name="connsiteX21" fmla="*/ 1179180 w 2664382"/>
              <a:gd name="connsiteY21" fmla="*/ 2242533 h 3693117"/>
              <a:gd name="connsiteX22" fmla="*/ 1026841 w 2664382"/>
              <a:gd name="connsiteY22" fmla="*/ 3610890 h 3693117"/>
              <a:gd name="connsiteX23" fmla="*/ 403966 w 2664382"/>
              <a:gd name="connsiteY23" fmla="*/ 3269926 h 3693117"/>
              <a:gd name="connsiteX24" fmla="*/ 251 w 2664382"/>
              <a:gd name="connsiteY24" fmla="*/ 2368135 h 3693117"/>
              <a:gd name="connsiteX0" fmla="*/ 251 w 2664382"/>
              <a:gd name="connsiteY0" fmla="*/ 2368135 h 3693117"/>
              <a:gd name="connsiteX1" fmla="*/ 364851 w 2664382"/>
              <a:gd name="connsiteY1" fmla="*/ 1435200 h 3693117"/>
              <a:gd name="connsiteX2" fmla="*/ 549210 w 2664382"/>
              <a:gd name="connsiteY2" fmla="*/ 1240411 h 3693117"/>
              <a:gd name="connsiteX3" fmla="*/ 711114 w 2664382"/>
              <a:gd name="connsiteY3" fmla="*/ 1040373 h 3693117"/>
              <a:gd name="connsiteX4" fmla="*/ 742420 w 2664382"/>
              <a:gd name="connsiteY4" fmla="*/ 1000149 h 3693117"/>
              <a:gd name="connsiteX5" fmla="*/ 904436 w 2664382"/>
              <a:gd name="connsiteY5" fmla="*/ 777339 h 3693117"/>
              <a:gd name="connsiteX6" fmla="*/ 1391844 w 2664382"/>
              <a:gd name="connsiteY6" fmla="*/ 0 h 3693117"/>
              <a:gd name="connsiteX7" fmla="*/ 1693459 w 2664382"/>
              <a:gd name="connsiteY7" fmla="*/ 311827 h 3693117"/>
              <a:gd name="connsiteX8" fmla="*/ 1794978 w 2664382"/>
              <a:gd name="connsiteY8" fmla="*/ 424123 h 3693117"/>
              <a:gd name="connsiteX9" fmla="*/ 1825618 w 2664382"/>
              <a:gd name="connsiteY9" fmla="*/ 458016 h 3693117"/>
              <a:gd name="connsiteX10" fmla="*/ 1835197 w 2664382"/>
              <a:gd name="connsiteY10" fmla="*/ 468612 h 3693117"/>
              <a:gd name="connsiteX11" fmla="*/ 2321664 w 2664382"/>
              <a:gd name="connsiteY11" fmla="*/ 1121167 h 3693117"/>
              <a:gd name="connsiteX12" fmla="*/ 2388562 w 2664382"/>
              <a:gd name="connsiteY12" fmla="*/ 1240475 h 3693117"/>
              <a:gd name="connsiteX13" fmla="*/ 2456374 w 2664382"/>
              <a:gd name="connsiteY13" fmla="*/ 1376644 h 3693117"/>
              <a:gd name="connsiteX14" fmla="*/ 2464537 w 2664382"/>
              <a:gd name="connsiteY14" fmla="*/ 1393310 h 3693117"/>
              <a:gd name="connsiteX15" fmla="*/ 2591255 w 2664382"/>
              <a:gd name="connsiteY15" fmla="*/ 2754538 h 3693117"/>
              <a:gd name="connsiteX16" fmla="*/ 2187822 w 2664382"/>
              <a:gd name="connsiteY16" fmla="*/ 3386098 h 3693117"/>
              <a:gd name="connsiteX17" fmla="*/ 1441393 w 2664382"/>
              <a:gd name="connsiteY17" fmla="*/ 3691526 h 3693117"/>
              <a:gd name="connsiteX18" fmla="*/ 1441431 w 2664382"/>
              <a:gd name="connsiteY18" fmla="*/ 3692113 h 3693117"/>
              <a:gd name="connsiteX19" fmla="*/ 1157408 w 2664382"/>
              <a:gd name="connsiteY19" fmla="*/ 3666457 h 3693117"/>
              <a:gd name="connsiteX20" fmla="*/ 1102846 w 2664382"/>
              <a:gd name="connsiteY20" fmla="*/ 3652330 h 3693117"/>
              <a:gd name="connsiteX21" fmla="*/ 1179180 w 2664382"/>
              <a:gd name="connsiteY21" fmla="*/ 2242533 h 3693117"/>
              <a:gd name="connsiteX22" fmla="*/ 1026841 w 2664382"/>
              <a:gd name="connsiteY22" fmla="*/ 3610890 h 3693117"/>
              <a:gd name="connsiteX23" fmla="*/ 403966 w 2664382"/>
              <a:gd name="connsiteY23" fmla="*/ 3269926 h 3693117"/>
              <a:gd name="connsiteX24" fmla="*/ 251 w 2664382"/>
              <a:gd name="connsiteY24" fmla="*/ 2368135 h 3693117"/>
              <a:gd name="connsiteX0" fmla="*/ 251 w 2664382"/>
              <a:gd name="connsiteY0" fmla="*/ 2368135 h 3693117"/>
              <a:gd name="connsiteX1" fmla="*/ 364851 w 2664382"/>
              <a:gd name="connsiteY1" fmla="*/ 1435200 h 3693117"/>
              <a:gd name="connsiteX2" fmla="*/ 549210 w 2664382"/>
              <a:gd name="connsiteY2" fmla="*/ 1240411 h 3693117"/>
              <a:gd name="connsiteX3" fmla="*/ 711114 w 2664382"/>
              <a:gd name="connsiteY3" fmla="*/ 1040373 h 3693117"/>
              <a:gd name="connsiteX4" fmla="*/ 742420 w 2664382"/>
              <a:gd name="connsiteY4" fmla="*/ 1000149 h 3693117"/>
              <a:gd name="connsiteX5" fmla="*/ 904436 w 2664382"/>
              <a:gd name="connsiteY5" fmla="*/ 777339 h 3693117"/>
              <a:gd name="connsiteX6" fmla="*/ 1391844 w 2664382"/>
              <a:gd name="connsiteY6" fmla="*/ 0 h 3693117"/>
              <a:gd name="connsiteX7" fmla="*/ 1693459 w 2664382"/>
              <a:gd name="connsiteY7" fmla="*/ 311827 h 3693117"/>
              <a:gd name="connsiteX8" fmla="*/ 1794978 w 2664382"/>
              <a:gd name="connsiteY8" fmla="*/ 424123 h 3693117"/>
              <a:gd name="connsiteX9" fmla="*/ 1825618 w 2664382"/>
              <a:gd name="connsiteY9" fmla="*/ 458016 h 3693117"/>
              <a:gd name="connsiteX10" fmla="*/ 1835197 w 2664382"/>
              <a:gd name="connsiteY10" fmla="*/ 468612 h 3693117"/>
              <a:gd name="connsiteX11" fmla="*/ 2321664 w 2664382"/>
              <a:gd name="connsiteY11" fmla="*/ 1121167 h 3693117"/>
              <a:gd name="connsiteX12" fmla="*/ 2388562 w 2664382"/>
              <a:gd name="connsiteY12" fmla="*/ 1240475 h 3693117"/>
              <a:gd name="connsiteX13" fmla="*/ 2456374 w 2664382"/>
              <a:gd name="connsiteY13" fmla="*/ 1376644 h 3693117"/>
              <a:gd name="connsiteX14" fmla="*/ 2464537 w 2664382"/>
              <a:gd name="connsiteY14" fmla="*/ 1393310 h 3693117"/>
              <a:gd name="connsiteX15" fmla="*/ 2591255 w 2664382"/>
              <a:gd name="connsiteY15" fmla="*/ 2754538 h 3693117"/>
              <a:gd name="connsiteX16" fmla="*/ 2187822 w 2664382"/>
              <a:gd name="connsiteY16" fmla="*/ 3386098 h 3693117"/>
              <a:gd name="connsiteX17" fmla="*/ 1441393 w 2664382"/>
              <a:gd name="connsiteY17" fmla="*/ 3691526 h 3693117"/>
              <a:gd name="connsiteX18" fmla="*/ 1441431 w 2664382"/>
              <a:gd name="connsiteY18" fmla="*/ 3692113 h 3693117"/>
              <a:gd name="connsiteX19" fmla="*/ 1157408 w 2664382"/>
              <a:gd name="connsiteY19" fmla="*/ 3666457 h 3693117"/>
              <a:gd name="connsiteX20" fmla="*/ 1102846 w 2664382"/>
              <a:gd name="connsiteY20" fmla="*/ 3652330 h 3693117"/>
              <a:gd name="connsiteX21" fmla="*/ 1179180 w 2664382"/>
              <a:gd name="connsiteY21" fmla="*/ 2242533 h 3693117"/>
              <a:gd name="connsiteX22" fmla="*/ 1026841 w 2664382"/>
              <a:gd name="connsiteY22" fmla="*/ 3610890 h 3693117"/>
              <a:gd name="connsiteX23" fmla="*/ 403966 w 2664382"/>
              <a:gd name="connsiteY23" fmla="*/ 3269926 h 3693117"/>
              <a:gd name="connsiteX24" fmla="*/ 251 w 2664382"/>
              <a:gd name="connsiteY24" fmla="*/ 2368135 h 3693117"/>
              <a:gd name="connsiteX0" fmla="*/ 251 w 2664382"/>
              <a:gd name="connsiteY0" fmla="*/ 2368135 h 3693117"/>
              <a:gd name="connsiteX1" fmla="*/ 364851 w 2664382"/>
              <a:gd name="connsiteY1" fmla="*/ 1435200 h 3693117"/>
              <a:gd name="connsiteX2" fmla="*/ 549210 w 2664382"/>
              <a:gd name="connsiteY2" fmla="*/ 1240411 h 3693117"/>
              <a:gd name="connsiteX3" fmla="*/ 711114 w 2664382"/>
              <a:gd name="connsiteY3" fmla="*/ 1040373 h 3693117"/>
              <a:gd name="connsiteX4" fmla="*/ 742420 w 2664382"/>
              <a:gd name="connsiteY4" fmla="*/ 1000149 h 3693117"/>
              <a:gd name="connsiteX5" fmla="*/ 904436 w 2664382"/>
              <a:gd name="connsiteY5" fmla="*/ 777339 h 3693117"/>
              <a:gd name="connsiteX6" fmla="*/ 1391844 w 2664382"/>
              <a:gd name="connsiteY6" fmla="*/ 0 h 3693117"/>
              <a:gd name="connsiteX7" fmla="*/ 1693459 w 2664382"/>
              <a:gd name="connsiteY7" fmla="*/ 311827 h 3693117"/>
              <a:gd name="connsiteX8" fmla="*/ 1794978 w 2664382"/>
              <a:gd name="connsiteY8" fmla="*/ 424123 h 3693117"/>
              <a:gd name="connsiteX9" fmla="*/ 1825618 w 2664382"/>
              <a:gd name="connsiteY9" fmla="*/ 458016 h 3693117"/>
              <a:gd name="connsiteX10" fmla="*/ 1835197 w 2664382"/>
              <a:gd name="connsiteY10" fmla="*/ 468612 h 3693117"/>
              <a:gd name="connsiteX11" fmla="*/ 2321664 w 2664382"/>
              <a:gd name="connsiteY11" fmla="*/ 1121167 h 3693117"/>
              <a:gd name="connsiteX12" fmla="*/ 2388562 w 2664382"/>
              <a:gd name="connsiteY12" fmla="*/ 1240475 h 3693117"/>
              <a:gd name="connsiteX13" fmla="*/ 2456374 w 2664382"/>
              <a:gd name="connsiteY13" fmla="*/ 1376644 h 3693117"/>
              <a:gd name="connsiteX14" fmla="*/ 2464537 w 2664382"/>
              <a:gd name="connsiteY14" fmla="*/ 1393310 h 3693117"/>
              <a:gd name="connsiteX15" fmla="*/ 2591255 w 2664382"/>
              <a:gd name="connsiteY15" fmla="*/ 2754538 h 3693117"/>
              <a:gd name="connsiteX16" fmla="*/ 2187822 w 2664382"/>
              <a:gd name="connsiteY16" fmla="*/ 3386098 h 3693117"/>
              <a:gd name="connsiteX17" fmla="*/ 1441393 w 2664382"/>
              <a:gd name="connsiteY17" fmla="*/ 3691526 h 3693117"/>
              <a:gd name="connsiteX18" fmla="*/ 1441431 w 2664382"/>
              <a:gd name="connsiteY18" fmla="*/ 3692113 h 3693117"/>
              <a:gd name="connsiteX19" fmla="*/ 1157408 w 2664382"/>
              <a:gd name="connsiteY19" fmla="*/ 3666457 h 3693117"/>
              <a:gd name="connsiteX20" fmla="*/ 1102846 w 2664382"/>
              <a:gd name="connsiteY20" fmla="*/ 3652330 h 3693117"/>
              <a:gd name="connsiteX21" fmla="*/ 1179180 w 2664382"/>
              <a:gd name="connsiteY21" fmla="*/ 2242533 h 3693117"/>
              <a:gd name="connsiteX22" fmla="*/ 1026841 w 2664382"/>
              <a:gd name="connsiteY22" fmla="*/ 3610890 h 3693117"/>
              <a:gd name="connsiteX23" fmla="*/ 403966 w 2664382"/>
              <a:gd name="connsiteY23" fmla="*/ 3269926 h 3693117"/>
              <a:gd name="connsiteX24" fmla="*/ 251 w 2664382"/>
              <a:gd name="connsiteY24" fmla="*/ 2368135 h 3693117"/>
              <a:gd name="connsiteX0" fmla="*/ 251 w 2664382"/>
              <a:gd name="connsiteY0" fmla="*/ 2368135 h 3693117"/>
              <a:gd name="connsiteX1" fmla="*/ 364851 w 2664382"/>
              <a:gd name="connsiteY1" fmla="*/ 1435200 h 3693117"/>
              <a:gd name="connsiteX2" fmla="*/ 549210 w 2664382"/>
              <a:gd name="connsiteY2" fmla="*/ 1240411 h 3693117"/>
              <a:gd name="connsiteX3" fmla="*/ 711114 w 2664382"/>
              <a:gd name="connsiteY3" fmla="*/ 1040373 h 3693117"/>
              <a:gd name="connsiteX4" fmla="*/ 742420 w 2664382"/>
              <a:gd name="connsiteY4" fmla="*/ 1000149 h 3693117"/>
              <a:gd name="connsiteX5" fmla="*/ 904436 w 2664382"/>
              <a:gd name="connsiteY5" fmla="*/ 777339 h 3693117"/>
              <a:gd name="connsiteX6" fmla="*/ 1391844 w 2664382"/>
              <a:gd name="connsiteY6" fmla="*/ 0 h 3693117"/>
              <a:gd name="connsiteX7" fmla="*/ 1693459 w 2664382"/>
              <a:gd name="connsiteY7" fmla="*/ 311827 h 3693117"/>
              <a:gd name="connsiteX8" fmla="*/ 1794978 w 2664382"/>
              <a:gd name="connsiteY8" fmla="*/ 424123 h 3693117"/>
              <a:gd name="connsiteX9" fmla="*/ 1825618 w 2664382"/>
              <a:gd name="connsiteY9" fmla="*/ 458016 h 3693117"/>
              <a:gd name="connsiteX10" fmla="*/ 1835197 w 2664382"/>
              <a:gd name="connsiteY10" fmla="*/ 468612 h 3693117"/>
              <a:gd name="connsiteX11" fmla="*/ 2321664 w 2664382"/>
              <a:gd name="connsiteY11" fmla="*/ 1121167 h 3693117"/>
              <a:gd name="connsiteX12" fmla="*/ 2388562 w 2664382"/>
              <a:gd name="connsiteY12" fmla="*/ 1240475 h 3693117"/>
              <a:gd name="connsiteX13" fmla="*/ 2456374 w 2664382"/>
              <a:gd name="connsiteY13" fmla="*/ 1376644 h 3693117"/>
              <a:gd name="connsiteX14" fmla="*/ 2464537 w 2664382"/>
              <a:gd name="connsiteY14" fmla="*/ 1393310 h 3693117"/>
              <a:gd name="connsiteX15" fmla="*/ 2591255 w 2664382"/>
              <a:gd name="connsiteY15" fmla="*/ 2754538 h 3693117"/>
              <a:gd name="connsiteX16" fmla="*/ 2187822 w 2664382"/>
              <a:gd name="connsiteY16" fmla="*/ 3386098 h 3693117"/>
              <a:gd name="connsiteX17" fmla="*/ 1441393 w 2664382"/>
              <a:gd name="connsiteY17" fmla="*/ 3691526 h 3693117"/>
              <a:gd name="connsiteX18" fmla="*/ 1441431 w 2664382"/>
              <a:gd name="connsiteY18" fmla="*/ 3692113 h 3693117"/>
              <a:gd name="connsiteX19" fmla="*/ 1157408 w 2664382"/>
              <a:gd name="connsiteY19" fmla="*/ 3666457 h 3693117"/>
              <a:gd name="connsiteX20" fmla="*/ 1102846 w 2664382"/>
              <a:gd name="connsiteY20" fmla="*/ 3652330 h 3693117"/>
              <a:gd name="connsiteX21" fmla="*/ 1179180 w 2664382"/>
              <a:gd name="connsiteY21" fmla="*/ 2242533 h 3693117"/>
              <a:gd name="connsiteX22" fmla="*/ 1026841 w 2664382"/>
              <a:gd name="connsiteY22" fmla="*/ 3610890 h 3693117"/>
              <a:gd name="connsiteX23" fmla="*/ 403966 w 2664382"/>
              <a:gd name="connsiteY23" fmla="*/ 3269926 h 3693117"/>
              <a:gd name="connsiteX24" fmla="*/ 251 w 2664382"/>
              <a:gd name="connsiteY24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64382" h="3693117">
                <a:moveTo>
                  <a:pt x="251" y="2368135"/>
                </a:moveTo>
                <a:cubicBezTo>
                  <a:pt x="-6268" y="2062347"/>
                  <a:pt x="114531" y="1695846"/>
                  <a:pt x="364851" y="1435200"/>
                </a:cubicBezTo>
                <a:cubicBezTo>
                  <a:pt x="425904" y="1377243"/>
                  <a:pt x="487740" y="1311350"/>
                  <a:pt x="549210" y="1240411"/>
                </a:cubicBezTo>
                <a:lnTo>
                  <a:pt x="711114" y="1040373"/>
                </a:lnTo>
                <a:lnTo>
                  <a:pt x="742420" y="1000149"/>
                </a:lnTo>
                <a:lnTo>
                  <a:pt x="904436" y="777339"/>
                </a:lnTo>
                <a:cubicBezTo>
                  <a:pt x="1181464" y="379510"/>
                  <a:pt x="1391844" y="0"/>
                  <a:pt x="1391844" y="0"/>
                </a:cubicBezTo>
                <a:cubicBezTo>
                  <a:pt x="1495665" y="103821"/>
                  <a:pt x="1596702" y="207586"/>
                  <a:pt x="1693459" y="311827"/>
                </a:cubicBezTo>
                <a:lnTo>
                  <a:pt x="1794978" y="424123"/>
                </a:lnTo>
                <a:lnTo>
                  <a:pt x="1825618" y="458016"/>
                </a:lnTo>
                <a:lnTo>
                  <a:pt x="1835197" y="468612"/>
                </a:lnTo>
                <a:cubicBezTo>
                  <a:pt x="2022281" y="681588"/>
                  <a:pt x="2188617" y="897622"/>
                  <a:pt x="2321664" y="1121167"/>
                </a:cubicBezTo>
                <a:lnTo>
                  <a:pt x="2388562" y="1240475"/>
                </a:lnTo>
                <a:lnTo>
                  <a:pt x="2456374" y="1376644"/>
                </a:lnTo>
                <a:lnTo>
                  <a:pt x="2464537" y="1393310"/>
                </a:lnTo>
                <a:cubicBezTo>
                  <a:pt x="2652470" y="1807787"/>
                  <a:pt x="2735380" y="2287381"/>
                  <a:pt x="2591255" y="2754538"/>
                </a:cubicBezTo>
                <a:cubicBezTo>
                  <a:pt x="2507795" y="2999804"/>
                  <a:pt x="2424753" y="3182879"/>
                  <a:pt x="2187822" y="3386098"/>
                </a:cubicBezTo>
                <a:cubicBezTo>
                  <a:pt x="2015024" y="3534310"/>
                  <a:pt x="1749101" y="3675725"/>
                  <a:pt x="1441393" y="3691526"/>
                </a:cubicBezTo>
                <a:cubicBezTo>
                  <a:pt x="1441406" y="3691722"/>
                  <a:pt x="1441418" y="3691918"/>
                  <a:pt x="1441431" y="3692113"/>
                </a:cubicBezTo>
                <a:cubicBezTo>
                  <a:pt x="1376470" y="3695323"/>
                  <a:pt x="1278585" y="3691867"/>
                  <a:pt x="1157408" y="3666457"/>
                </a:cubicBezTo>
                <a:lnTo>
                  <a:pt x="1102846" y="3652330"/>
                </a:lnTo>
                <a:cubicBezTo>
                  <a:pt x="1261642" y="3206212"/>
                  <a:pt x="1267871" y="2941611"/>
                  <a:pt x="1179180" y="2242533"/>
                </a:cubicBezTo>
                <a:cubicBezTo>
                  <a:pt x="1196277" y="2415350"/>
                  <a:pt x="1289874" y="3249560"/>
                  <a:pt x="1026841" y="3610890"/>
                </a:cubicBezTo>
                <a:cubicBezTo>
                  <a:pt x="875494" y="3569587"/>
                  <a:pt x="575064" y="3477052"/>
                  <a:pt x="403966" y="3269926"/>
                </a:cubicBezTo>
                <a:cubicBezTo>
                  <a:pt x="142113" y="2992615"/>
                  <a:pt x="6770" y="2673923"/>
                  <a:pt x="251" y="2368135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784584-7520-44ED-BABF-327105949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Our History</a:t>
            </a:r>
            <a:endParaRPr lang="en-ID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8EACE6C-BDA1-449A-877D-9AF0C309CF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47458" y="4306803"/>
            <a:ext cx="0" cy="1423819"/>
          </a:xfrm>
          <a:prstGeom prst="line">
            <a:avLst/>
          </a:prstGeom>
          <a:ln w="1587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337AE7-824D-4EBC-993B-B93C38962037}"/>
              </a:ext>
            </a:extLst>
          </p:cNvPr>
          <p:cNvCxnSpPr>
            <a:cxnSpLocks/>
          </p:cNvCxnSpPr>
          <p:nvPr/>
        </p:nvCxnSpPr>
        <p:spPr>
          <a:xfrm rot="5400000">
            <a:off x="5742865" y="1978812"/>
            <a:ext cx="0" cy="1423819"/>
          </a:xfrm>
          <a:prstGeom prst="line">
            <a:avLst/>
          </a:prstGeom>
          <a:ln w="1587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81025D8F-B74D-4B13-A3E5-64413A47D1E5}"/>
              </a:ext>
            </a:extLst>
          </p:cNvPr>
          <p:cNvGrpSpPr/>
          <p:nvPr/>
        </p:nvGrpSpPr>
        <p:grpSpPr>
          <a:xfrm>
            <a:off x="5430935" y="1315214"/>
            <a:ext cx="1330131" cy="310093"/>
            <a:chOff x="5434013" y="1315214"/>
            <a:chExt cx="1330131" cy="310093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904737F-F21F-49E5-8029-B417BD29C3AD}"/>
                </a:ext>
              </a:extLst>
            </p:cNvPr>
            <p:cNvSpPr/>
            <p:nvPr userDrawn="1"/>
          </p:nvSpPr>
          <p:spPr>
            <a:xfrm>
              <a:off x="6012761" y="1315214"/>
              <a:ext cx="172634" cy="310093"/>
            </a:xfrm>
            <a:custGeom>
              <a:avLst/>
              <a:gdLst>
                <a:gd name="connsiteX0" fmla="*/ 152719 w 167431"/>
                <a:gd name="connsiteY0" fmla="*/ 170771 h 300747"/>
                <a:gd name="connsiteX1" fmla="*/ 166800 w 167431"/>
                <a:gd name="connsiteY1" fmla="*/ 173475 h 300747"/>
                <a:gd name="connsiteX2" fmla="*/ 167431 w 167431"/>
                <a:gd name="connsiteY2" fmla="*/ 173728 h 300747"/>
                <a:gd name="connsiteX3" fmla="*/ 167294 w 167431"/>
                <a:gd name="connsiteY3" fmla="*/ 174393 h 300747"/>
                <a:gd name="connsiteX4" fmla="*/ 143464 w 167431"/>
                <a:gd name="connsiteY4" fmla="*/ 210202 h 300747"/>
                <a:gd name="connsiteX5" fmla="*/ 123460 w 167431"/>
                <a:gd name="connsiteY5" fmla="*/ 222366 h 300747"/>
                <a:gd name="connsiteX6" fmla="*/ 85023 w 167431"/>
                <a:gd name="connsiteY6" fmla="*/ 275877 h 300747"/>
                <a:gd name="connsiteX7" fmla="*/ 83043 w 167431"/>
                <a:gd name="connsiteY7" fmla="*/ 293119 h 300747"/>
                <a:gd name="connsiteX8" fmla="*/ 83362 w 167431"/>
                <a:gd name="connsiteY8" fmla="*/ 300747 h 300747"/>
                <a:gd name="connsiteX9" fmla="*/ 82308 w 167431"/>
                <a:gd name="connsiteY9" fmla="*/ 299442 h 300747"/>
                <a:gd name="connsiteX10" fmla="*/ 70088 w 167431"/>
                <a:gd name="connsiteY10" fmla="*/ 234700 h 300747"/>
                <a:gd name="connsiteX11" fmla="*/ 72430 w 167431"/>
                <a:gd name="connsiteY11" fmla="*/ 226249 h 300747"/>
                <a:gd name="connsiteX12" fmla="*/ 73242 w 167431"/>
                <a:gd name="connsiteY12" fmla="*/ 224184 h 300747"/>
                <a:gd name="connsiteX13" fmla="*/ 73312 w 167431"/>
                <a:gd name="connsiteY13" fmla="*/ 223844 h 300747"/>
                <a:gd name="connsiteX14" fmla="*/ 109750 w 167431"/>
                <a:gd name="connsiteY14" fmla="*/ 179531 h 300747"/>
                <a:gd name="connsiteX15" fmla="*/ 152719 w 167431"/>
                <a:gd name="connsiteY15" fmla="*/ 170771 h 300747"/>
                <a:gd name="connsiteX16" fmla="*/ 30648 w 167431"/>
                <a:gd name="connsiteY16" fmla="*/ 0 h 300747"/>
                <a:gd name="connsiteX17" fmla="*/ 38385 w 167431"/>
                <a:gd name="connsiteY17" fmla="*/ 6129 h 300747"/>
                <a:gd name="connsiteX18" fmla="*/ 70652 w 167431"/>
                <a:gd name="connsiteY18" fmla="*/ 48475 h 300747"/>
                <a:gd name="connsiteX19" fmla="*/ 80001 w 167431"/>
                <a:gd name="connsiteY19" fmla="*/ 73971 h 300747"/>
                <a:gd name="connsiteX20" fmla="*/ 81861 w 167431"/>
                <a:gd name="connsiteY20" fmla="*/ 83139 h 300747"/>
                <a:gd name="connsiteX21" fmla="*/ 81537 w 167431"/>
                <a:gd name="connsiteY21" fmla="*/ 83216 h 300747"/>
                <a:gd name="connsiteX22" fmla="*/ 83001 w 167431"/>
                <a:gd name="connsiteY22" fmla="*/ 89430 h 300747"/>
                <a:gd name="connsiteX23" fmla="*/ 80159 w 167431"/>
                <a:gd name="connsiteY23" fmla="*/ 138093 h 300747"/>
                <a:gd name="connsiteX24" fmla="*/ 65754 w 167431"/>
                <a:gd name="connsiteY24" fmla="*/ 170000 h 300747"/>
                <a:gd name="connsiteX25" fmla="*/ 63533 w 167431"/>
                <a:gd name="connsiteY25" fmla="*/ 268493 h 300747"/>
                <a:gd name="connsiteX26" fmla="*/ 75656 w 167431"/>
                <a:gd name="connsiteY26" fmla="*/ 291438 h 300747"/>
                <a:gd name="connsiteX27" fmla="*/ 82493 w 167431"/>
                <a:gd name="connsiteY27" fmla="*/ 300581 h 300747"/>
                <a:gd name="connsiteX28" fmla="*/ 80090 w 167431"/>
                <a:gd name="connsiteY28" fmla="*/ 299861 h 300747"/>
                <a:gd name="connsiteX29" fmla="*/ 10322 w 167431"/>
                <a:gd name="connsiteY29" fmla="*/ 230304 h 300747"/>
                <a:gd name="connsiteX30" fmla="*/ 6073 w 167431"/>
                <a:gd name="connsiteY30" fmla="*/ 217899 h 300747"/>
                <a:gd name="connsiteX31" fmla="*/ 5330 w 167431"/>
                <a:gd name="connsiteY31" fmla="*/ 214664 h 300747"/>
                <a:gd name="connsiteX32" fmla="*/ 5129 w 167431"/>
                <a:gd name="connsiteY32" fmla="*/ 214187 h 300747"/>
                <a:gd name="connsiteX33" fmla="*/ 4282 w 167431"/>
                <a:gd name="connsiteY33" fmla="*/ 149876 h 300747"/>
                <a:gd name="connsiteX34" fmla="*/ 9867 w 167431"/>
                <a:gd name="connsiteY34" fmla="*/ 135770 h 300747"/>
                <a:gd name="connsiteX35" fmla="*/ 9675 w 167431"/>
                <a:gd name="connsiteY35" fmla="*/ 135756 h 300747"/>
                <a:gd name="connsiteX36" fmla="*/ 32660 w 167431"/>
                <a:gd name="connsiteY36" fmla="*/ 9913 h 300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67431" h="300747">
                  <a:moveTo>
                    <a:pt x="152719" y="170771"/>
                  </a:moveTo>
                  <a:cubicBezTo>
                    <a:pt x="157501" y="171224"/>
                    <a:pt x="162217" y="172132"/>
                    <a:pt x="166800" y="173475"/>
                  </a:cubicBezTo>
                  <a:lnTo>
                    <a:pt x="167431" y="173728"/>
                  </a:lnTo>
                  <a:lnTo>
                    <a:pt x="167294" y="174393"/>
                  </a:lnTo>
                  <a:cubicBezTo>
                    <a:pt x="163098" y="188091"/>
                    <a:pt x="154968" y="200636"/>
                    <a:pt x="143464" y="210202"/>
                  </a:cubicBezTo>
                  <a:cubicBezTo>
                    <a:pt x="134678" y="216998"/>
                    <a:pt x="130128" y="218311"/>
                    <a:pt x="123460" y="222366"/>
                  </a:cubicBezTo>
                  <a:cubicBezTo>
                    <a:pt x="104456" y="234028"/>
                    <a:pt x="90142" y="252787"/>
                    <a:pt x="85023" y="275877"/>
                  </a:cubicBezTo>
                  <a:cubicBezTo>
                    <a:pt x="83743" y="281650"/>
                    <a:pt x="83098" y="287420"/>
                    <a:pt x="83043" y="293119"/>
                  </a:cubicBezTo>
                  <a:lnTo>
                    <a:pt x="83362" y="300747"/>
                  </a:lnTo>
                  <a:lnTo>
                    <a:pt x="82308" y="299442"/>
                  </a:lnTo>
                  <a:cubicBezTo>
                    <a:pt x="70014" y="280841"/>
                    <a:pt x="64969" y="257790"/>
                    <a:pt x="70088" y="234700"/>
                  </a:cubicBezTo>
                  <a:cubicBezTo>
                    <a:pt x="70728" y="231813"/>
                    <a:pt x="71512" y="228995"/>
                    <a:pt x="72430" y="226249"/>
                  </a:cubicBezTo>
                  <a:lnTo>
                    <a:pt x="73242" y="224184"/>
                  </a:lnTo>
                  <a:lnTo>
                    <a:pt x="73312" y="223844"/>
                  </a:lnTo>
                  <a:cubicBezTo>
                    <a:pt x="78907" y="205580"/>
                    <a:pt x="91495" y="189366"/>
                    <a:pt x="109750" y="179531"/>
                  </a:cubicBezTo>
                  <a:cubicBezTo>
                    <a:pt x="123441" y="172155"/>
                    <a:pt x="138375" y="169414"/>
                    <a:pt x="152719" y="170771"/>
                  </a:cubicBezTo>
                  <a:close/>
                  <a:moveTo>
                    <a:pt x="30648" y="0"/>
                  </a:moveTo>
                  <a:lnTo>
                    <a:pt x="38385" y="6129"/>
                  </a:lnTo>
                  <a:cubicBezTo>
                    <a:pt x="51493" y="17596"/>
                    <a:pt x="62569" y="31822"/>
                    <a:pt x="70652" y="48475"/>
                  </a:cubicBezTo>
                  <a:cubicBezTo>
                    <a:pt x="74694" y="56801"/>
                    <a:pt x="77796" y="65340"/>
                    <a:pt x="80001" y="73971"/>
                  </a:cubicBezTo>
                  <a:lnTo>
                    <a:pt x="81861" y="83139"/>
                  </a:lnTo>
                  <a:lnTo>
                    <a:pt x="81537" y="83216"/>
                  </a:lnTo>
                  <a:lnTo>
                    <a:pt x="83001" y="89430"/>
                  </a:lnTo>
                  <a:cubicBezTo>
                    <a:pt x="85572" y="105349"/>
                    <a:pt x="84744" y="121953"/>
                    <a:pt x="80159" y="138093"/>
                  </a:cubicBezTo>
                  <a:lnTo>
                    <a:pt x="65754" y="170000"/>
                  </a:lnTo>
                  <a:cubicBezTo>
                    <a:pt x="52158" y="200443"/>
                    <a:pt x="50344" y="235680"/>
                    <a:pt x="63533" y="268493"/>
                  </a:cubicBezTo>
                  <a:cubicBezTo>
                    <a:pt x="66830" y="276697"/>
                    <a:pt x="70910" y="284361"/>
                    <a:pt x="75656" y="291438"/>
                  </a:cubicBezTo>
                  <a:lnTo>
                    <a:pt x="82493" y="300581"/>
                  </a:lnTo>
                  <a:lnTo>
                    <a:pt x="80090" y="299861"/>
                  </a:lnTo>
                  <a:cubicBezTo>
                    <a:pt x="49208" y="287296"/>
                    <a:pt x="23511" y="263118"/>
                    <a:pt x="10322" y="230304"/>
                  </a:cubicBezTo>
                  <a:cubicBezTo>
                    <a:pt x="8673" y="226202"/>
                    <a:pt x="7259" y="222062"/>
                    <a:pt x="6073" y="217899"/>
                  </a:cubicBezTo>
                  <a:lnTo>
                    <a:pt x="5330" y="214664"/>
                  </a:lnTo>
                  <a:lnTo>
                    <a:pt x="5129" y="214187"/>
                  </a:lnTo>
                  <a:cubicBezTo>
                    <a:pt x="-1265" y="193741"/>
                    <a:pt x="-1831" y="171396"/>
                    <a:pt x="4282" y="149876"/>
                  </a:cubicBezTo>
                  <a:lnTo>
                    <a:pt x="9867" y="135770"/>
                  </a:lnTo>
                  <a:lnTo>
                    <a:pt x="9675" y="135756"/>
                  </a:lnTo>
                  <a:cubicBezTo>
                    <a:pt x="26126" y="99784"/>
                    <a:pt x="38729" y="49968"/>
                    <a:pt x="32660" y="99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D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3A41E9D8-D735-429C-BA10-E6FA1F1A418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34013" y="1625307"/>
              <a:ext cx="1330131" cy="0"/>
            </a:xfrm>
            <a:prstGeom prst="line">
              <a:avLst/>
            </a:prstGeom>
            <a:ln w="22225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4A59C5F-C872-4983-9876-F26FDA028969}"/>
              </a:ext>
            </a:extLst>
          </p:cNvPr>
          <p:cNvCxnSpPr>
            <a:cxnSpLocks/>
          </p:cNvCxnSpPr>
          <p:nvPr/>
        </p:nvCxnSpPr>
        <p:spPr>
          <a:xfrm>
            <a:off x="6096000" y="5389102"/>
            <a:ext cx="0" cy="2004216"/>
          </a:xfrm>
          <a:prstGeom prst="line">
            <a:avLst/>
          </a:prstGeom>
          <a:ln w="15875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2AD048DA-660E-4E14-9B18-6380465A3E50}"/>
              </a:ext>
            </a:extLst>
          </p:cNvPr>
          <p:cNvSpPr/>
          <p:nvPr/>
        </p:nvSpPr>
        <p:spPr>
          <a:xfrm>
            <a:off x="5719774" y="2322241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D1089F-8151-4246-8C2D-D93A4C6D427D}"/>
              </a:ext>
            </a:extLst>
          </p:cNvPr>
          <p:cNvSpPr/>
          <p:nvPr/>
        </p:nvSpPr>
        <p:spPr>
          <a:xfrm>
            <a:off x="5719774" y="4642485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F5E71E4-2FBA-4961-A578-CAB689E94206}"/>
              </a:ext>
            </a:extLst>
          </p:cNvPr>
          <p:cNvCxnSpPr/>
          <p:nvPr/>
        </p:nvCxnSpPr>
        <p:spPr>
          <a:xfrm>
            <a:off x="6096000" y="3074692"/>
            <a:ext cx="0" cy="1476000"/>
          </a:xfrm>
          <a:prstGeom prst="line">
            <a:avLst/>
          </a:prstGeom>
          <a:ln w="1587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0DAD3ED-0AA2-40BE-9A53-FB04F4C06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973" y="2169522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580971-27D0-4B04-AD9F-63CE5057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752" y="2489319"/>
            <a:ext cx="3883701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FBD7F6-753C-4C19-80CC-30857934E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2546" y="4895505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6044E6-B749-4255-B7AD-1ED9B0656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2546" y="5224355"/>
            <a:ext cx="3876590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20" name="Freeform 206">
            <a:extLst>
              <a:ext uri="{FF2B5EF4-FFF2-40B4-BE49-F238E27FC236}">
                <a16:creationId xmlns:a16="http://schemas.microsoft.com/office/drawing/2014/main" id="{42601B51-81BF-4D9B-BE8B-748E5610E2C4}"/>
              </a:ext>
            </a:extLst>
          </p:cNvPr>
          <p:cNvSpPr>
            <a:spLocks noEditPoints="1"/>
          </p:cNvSpPr>
          <p:nvPr/>
        </p:nvSpPr>
        <p:spPr bwMode="auto">
          <a:xfrm>
            <a:off x="5927891" y="4849435"/>
            <a:ext cx="336219" cy="338553"/>
          </a:xfrm>
          <a:custGeom>
            <a:avLst/>
            <a:gdLst>
              <a:gd name="T0" fmla="*/ 60 w 61"/>
              <a:gd name="T1" fmla="*/ 2 h 59"/>
              <a:gd name="T2" fmla="*/ 53 w 61"/>
              <a:gd name="T3" fmla="*/ 0 h 59"/>
              <a:gd name="T4" fmla="*/ 9 w 61"/>
              <a:gd name="T5" fmla="*/ 19 h 59"/>
              <a:gd name="T6" fmla="*/ 8 w 61"/>
              <a:gd name="T7" fmla="*/ 51 h 59"/>
              <a:gd name="T8" fmla="*/ 3 w 61"/>
              <a:gd name="T9" fmla="*/ 57 h 59"/>
              <a:gd name="T10" fmla="*/ 3 w 61"/>
              <a:gd name="T11" fmla="*/ 58 h 59"/>
              <a:gd name="T12" fmla="*/ 4 w 61"/>
              <a:gd name="T13" fmla="*/ 58 h 59"/>
              <a:gd name="T14" fmla="*/ 4 w 61"/>
              <a:gd name="T15" fmla="*/ 58 h 59"/>
              <a:gd name="T16" fmla="*/ 10 w 61"/>
              <a:gd name="T17" fmla="*/ 53 h 59"/>
              <a:gd name="T18" fmla="*/ 26 w 61"/>
              <a:gd name="T19" fmla="*/ 59 h 59"/>
              <a:gd name="T20" fmla="*/ 42 w 61"/>
              <a:gd name="T21" fmla="*/ 52 h 59"/>
              <a:gd name="T22" fmla="*/ 61 w 61"/>
              <a:gd name="T23" fmla="*/ 8 h 59"/>
              <a:gd name="T24" fmla="*/ 60 w 61"/>
              <a:gd name="T25" fmla="*/ 2 h 59"/>
              <a:gd name="T26" fmla="*/ 11 w 61"/>
              <a:gd name="T27" fmla="*/ 21 h 59"/>
              <a:gd name="T28" fmla="*/ 54 w 61"/>
              <a:gd name="T29" fmla="*/ 3 h 59"/>
              <a:gd name="T30" fmla="*/ 56 w 61"/>
              <a:gd name="T31" fmla="*/ 3 h 59"/>
              <a:gd name="T32" fmla="*/ 56 w 61"/>
              <a:gd name="T33" fmla="*/ 3 h 59"/>
              <a:gd name="T34" fmla="*/ 27 w 61"/>
              <a:gd name="T35" fmla="*/ 32 h 59"/>
              <a:gd name="T36" fmla="*/ 27 w 61"/>
              <a:gd name="T37" fmla="*/ 20 h 59"/>
              <a:gd name="T38" fmla="*/ 26 w 61"/>
              <a:gd name="T39" fmla="*/ 19 h 59"/>
              <a:gd name="T40" fmla="*/ 25 w 61"/>
              <a:gd name="T41" fmla="*/ 20 h 59"/>
              <a:gd name="T42" fmla="*/ 25 w 61"/>
              <a:gd name="T43" fmla="*/ 34 h 59"/>
              <a:gd name="T44" fmla="*/ 10 w 61"/>
              <a:gd name="T45" fmla="*/ 49 h 59"/>
              <a:gd name="T46" fmla="*/ 11 w 61"/>
              <a:gd name="T47" fmla="*/ 21 h 59"/>
              <a:gd name="T48" fmla="*/ 58 w 61"/>
              <a:gd name="T49" fmla="*/ 7 h 59"/>
              <a:gd name="T50" fmla="*/ 40 w 61"/>
              <a:gd name="T51" fmla="*/ 50 h 59"/>
              <a:gd name="T52" fmla="*/ 26 w 61"/>
              <a:gd name="T53" fmla="*/ 56 h 59"/>
              <a:gd name="T54" fmla="*/ 12 w 61"/>
              <a:gd name="T55" fmla="*/ 50 h 59"/>
              <a:gd name="T56" fmla="*/ 18 w 61"/>
              <a:gd name="T57" fmla="*/ 45 h 59"/>
              <a:gd name="T58" fmla="*/ 18 w 61"/>
              <a:gd name="T59" fmla="*/ 45 h 59"/>
              <a:gd name="T60" fmla="*/ 38 w 61"/>
              <a:gd name="T61" fmla="*/ 45 h 59"/>
              <a:gd name="T62" fmla="*/ 39 w 61"/>
              <a:gd name="T63" fmla="*/ 44 h 59"/>
              <a:gd name="T64" fmla="*/ 38 w 61"/>
              <a:gd name="T65" fmla="*/ 43 h 59"/>
              <a:gd name="T66" fmla="*/ 20 w 61"/>
              <a:gd name="T67" fmla="*/ 43 h 59"/>
              <a:gd name="T68" fmla="*/ 27 w 61"/>
              <a:gd name="T69" fmla="*/ 35 h 59"/>
              <a:gd name="T70" fmla="*/ 27 w 61"/>
              <a:gd name="T71" fmla="*/ 35 h 59"/>
              <a:gd name="T72" fmla="*/ 36 w 61"/>
              <a:gd name="T73" fmla="*/ 26 h 59"/>
              <a:gd name="T74" fmla="*/ 36 w 61"/>
              <a:gd name="T75" fmla="*/ 27 h 59"/>
              <a:gd name="T76" fmla="*/ 48 w 61"/>
              <a:gd name="T77" fmla="*/ 27 h 59"/>
              <a:gd name="T78" fmla="*/ 49 w 61"/>
              <a:gd name="T79" fmla="*/ 26 h 59"/>
              <a:gd name="T80" fmla="*/ 48 w 61"/>
              <a:gd name="T81" fmla="*/ 25 h 59"/>
              <a:gd name="T82" fmla="*/ 38 w 61"/>
              <a:gd name="T83" fmla="*/ 25 h 59"/>
              <a:gd name="T84" fmla="*/ 58 w 61"/>
              <a:gd name="T85" fmla="*/ 5 h 59"/>
              <a:gd name="T86" fmla="*/ 58 w 61"/>
              <a:gd name="T8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1" h="59">
                <a:moveTo>
                  <a:pt x="60" y="2"/>
                </a:moveTo>
                <a:cubicBezTo>
                  <a:pt x="59" y="0"/>
                  <a:pt x="56" y="0"/>
                  <a:pt x="53" y="0"/>
                </a:cubicBezTo>
                <a:cubicBezTo>
                  <a:pt x="52" y="1"/>
                  <a:pt x="18" y="10"/>
                  <a:pt x="9" y="19"/>
                </a:cubicBezTo>
                <a:cubicBezTo>
                  <a:pt x="0" y="28"/>
                  <a:pt x="0" y="42"/>
                  <a:pt x="8" y="51"/>
                </a:cubicBez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8"/>
                  <a:pt x="3" y="58"/>
                </a:cubicBezTo>
                <a:cubicBezTo>
                  <a:pt x="3" y="58"/>
                  <a:pt x="3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10" y="53"/>
                  <a:pt x="10" y="53"/>
                  <a:pt x="10" y="53"/>
                </a:cubicBezTo>
                <a:cubicBezTo>
                  <a:pt x="14" y="57"/>
                  <a:pt x="20" y="59"/>
                  <a:pt x="26" y="59"/>
                </a:cubicBezTo>
                <a:cubicBezTo>
                  <a:pt x="32" y="59"/>
                  <a:pt x="38" y="56"/>
                  <a:pt x="42" y="52"/>
                </a:cubicBezTo>
                <a:cubicBezTo>
                  <a:pt x="51" y="43"/>
                  <a:pt x="60" y="9"/>
                  <a:pt x="61" y="8"/>
                </a:cubicBezTo>
                <a:cubicBezTo>
                  <a:pt x="61" y="5"/>
                  <a:pt x="61" y="3"/>
                  <a:pt x="60" y="2"/>
                </a:cubicBezTo>
                <a:close/>
                <a:moveTo>
                  <a:pt x="11" y="21"/>
                </a:moveTo>
                <a:cubicBezTo>
                  <a:pt x="19" y="13"/>
                  <a:pt x="54" y="3"/>
                  <a:pt x="54" y="3"/>
                </a:cubicBezTo>
                <a:cubicBezTo>
                  <a:pt x="55" y="3"/>
                  <a:pt x="55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20"/>
                  <a:pt x="27" y="20"/>
                  <a:pt x="27" y="20"/>
                </a:cubicBezTo>
                <a:cubicBezTo>
                  <a:pt x="27" y="19"/>
                  <a:pt x="27" y="19"/>
                  <a:pt x="26" y="19"/>
                </a:cubicBezTo>
                <a:cubicBezTo>
                  <a:pt x="26" y="19"/>
                  <a:pt x="25" y="19"/>
                  <a:pt x="25" y="20"/>
                </a:cubicBezTo>
                <a:cubicBezTo>
                  <a:pt x="25" y="34"/>
                  <a:pt x="25" y="34"/>
                  <a:pt x="25" y="34"/>
                </a:cubicBezTo>
                <a:cubicBezTo>
                  <a:pt x="10" y="49"/>
                  <a:pt x="10" y="49"/>
                  <a:pt x="10" y="49"/>
                </a:cubicBezTo>
                <a:cubicBezTo>
                  <a:pt x="3" y="41"/>
                  <a:pt x="3" y="29"/>
                  <a:pt x="11" y="21"/>
                </a:cubicBezTo>
                <a:close/>
                <a:moveTo>
                  <a:pt x="58" y="7"/>
                </a:moveTo>
                <a:cubicBezTo>
                  <a:pt x="58" y="7"/>
                  <a:pt x="48" y="42"/>
                  <a:pt x="40" y="50"/>
                </a:cubicBezTo>
                <a:cubicBezTo>
                  <a:pt x="36" y="54"/>
                  <a:pt x="31" y="56"/>
                  <a:pt x="26" y="56"/>
                </a:cubicBezTo>
                <a:cubicBezTo>
                  <a:pt x="20" y="56"/>
                  <a:pt x="16" y="54"/>
                  <a:pt x="12" y="50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38" y="45"/>
                  <a:pt x="38" y="45"/>
                  <a:pt x="38" y="45"/>
                </a:cubicBezTo>
                <a:cubicBezTo>
                  <a:pt x="38" y="45"/>
                  <a:pt x="39" y="44"/>
                  <a:pt x="39" y="44"/>
                </a:cubicBezTo>
                <a:cubicBezTo>
                  <a:pt x="39" y="43"/>
                  <a:pt x="38" y="43"/>
                  <a:pt x="38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36" y="26"/>
                  <a:pt x="36" y="26"/>
                  <a:pt x="36" y="26"/>
                </a:cubicBezTo>
                <a:cubicBezTo>
                  <a:pt x="36" y="27"/>
                  <a:pt x="36" y="27"/>
                  <a:pt x="3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49" y="26"/>
                  <a:pt x="49" y="26"/>
                </a:cubicBezTo>
                <a:cubicBezTo>
                  <a:pt x="49" y="25"/>
                  <a:pt x="49" y="25"/>
                  <a:pt x="4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6"/>
                  <a:pt x="58" y="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49">
            <a:extLst>
              <a:ext uri="{FF2B5EF4-FFF2-40B4-BE49-F238E27FC236}">
                <a16:creationId xmlns:a16="http://schemas.microsoft.com/office/drawing/2014/main" id="{D373EB69-1C50-471A-8851-2C0F9C3EB2B9}"/>
              </a:ext>
            </a:extLst>
          </p:cNvPr>
          <p:cNvSpPr>
            <a:spLocks noEditPoints="1"/>
          </p:cNvSpPr>
          <p:nvPr/>
        </p:nvSpPr>
        <p:spPr bwMode="auto">
          <a:xfrm>
            <a:off x="5879065" y="2528899"/>
            <a:ext cx="381235" cy="339136"/>
          </a:xfrm>
          <a:custGeom>
            <a:avLst/>
            <a:gdLst>
              <a:gd name="T0" fmla="*/ 48 w 69"/>
              <a:gd name="T1" fmla="*/ 43 h 59"/>
              <a:gd name="T2" fmla="*/ 40 w 69"/>
              <a:gd name="T3" fmla="*/ 38 h 59"/>
              <a:gd name="T4" fmla="*/ 18 w 69"/>
              <a:gd name="T5" fmla="*/ 36 h 59"/>
              <a:gd name="T6" fmla="*/ 13 w 69"/>
              <a:gd name="T7" fmla="*/ 36 h 59"/>
              <a:gd name="T8" fmla="*/ 1 w 69"/>
              <a:gd name="T9" fmla="*/ 35 h 59"/>
              <a:gd name="T10" fmla="*/ 0 w 69"/>
              <a:gd name="T11" fmla="*/ 58 h 59"/>
              <a:gd name="T12" fmla="*/ 12 w 69"/>
              <a:gd name="T13" fmla="*/ 59 h 59"/>
              <a:gd name="T14" fmla="*/ 13 w 69"/>
              <a:gd name="T15" fmla="*/ 53 h 59"/>
              <a:gd name="T16" fmla="*/ 40 w 69"/>
              <a:gd name="T17" fmla="*/ 59 h 59"/>
              <a:gd name="T18" fmla="*/ 52 w 69"/>
              <a:gd name="T19" fmla="*/ 53 h 59"/>
              <a:gd name="T20" fmla="*/ 62 w 69"/>
              <a:gd name="T21" fmla="*/ 44 h 59"/>
              <a:gd name="T22" fmla="*/ 55 w 69"/>
              <a:gd name="T23" fmla="*/ 39 h 59"/>
              <a:gd name="T24" fmla="*/ 3 w 69"/>
              <a:gd name="T25" fmla="*/ 56 h 59"/>
              <a:gd name="T26" fmla="*/ 10 w 69"/>
              <a:gd name="T27" fmla="*/ 38 h 59"/>
              <a:gd name="T28" fmla="*/ 10 w 69"/>
              <a:gd name="T29" fmla="*/ 56 h 59"/>
              <a:gd name="T30" fmla="*/ 51 w 69"/>
              <a:gd name="T31" fmla="*/ 50 h 59"/>
              <a:gd name="T32" fmla="*/ 40 w 69"/>
              <a:gd name="T33" fmla="*/ 56 h 59"/>
              <a:gd name="T34" fmla="*/ 19 w 69"/>
              <a:gd name="T35" fmla="*/ 50 h 59"/>
              <a:gd name="T36" fmla="*/ 13 w 69"/>
              <a:gd name="T37" fmla="*/ 39 h 59"/>
              <a:gd name="T38" fmla="*/ 27 w 69"/>
              <a:gd name="T39" fmla="*/ 37 h 59"/>
              <a:gd name="T40" fmla="*/ 44 w 69"/>
              <a:gd name="T41" fmla="*/ 44 h 59"/>
              <a:gd name="T42" fmla="*/ 42 w 69"/>
              <a:gd name="T43" fmla="*/ 47 h 59"/>
              <a:gd name="T44" fmla="*/ 31 w 69"/>
              <a:gd name="T45" fmla="*/ 44 h 59"/>
              <a:gd name="T46" fmla="*/ 42 w 69"/>
              <a:gd name="T47" fmla="*/ 50 h 59"/>
              <a:gd name="T48" fmla="*/ 56 w 69"/>
              <a:gd name="T49" fmla="*/ 42 h 59"/>
              <a:gd name="T50" fmla="*/ 67 w 69"/>
              <a:gd name="T51" fmla="*/ 0 h 59"/>
              <a:gd name="T52" fmla="*/ 56 w 69"/>
              <a:gd name="T53" fmla="*/ 2 h 59"/>
              <a:gd name="T54" fmla="*/ 47 w 69"/>
              <a:gd name="T55" fmla="*/ 6 h 59"/>
              <a:gd name="T56" fmla="*/ 18 w 69"/>
              <a:gd name="T57" fmla="*/ 6 h 59"/>
              <a:gd name="T58" fmla="*/ 8 w 69"/>
              <a:gd name="T59" fmla="*/ 14 h 59"/>
              <a:gd name="T60" fmla="*/ 6 w 69"/>
              <a:gd name="T61" fmla="*/ 18 h 59"/>
              <a:gd name="T62" fmla="*/ 21 w 69"/>
              <a:gd name="T63" fmla="*/ 16 h 59"/>
              <a:gd name="T64" fmla="*/ 29 w 69"/>
              <a:gd name="T65" fmla="*/ 21 h 59"/>
              <a:gd name="T66" fmla="*/ 42 w 69"/>
              <a:gd name="T67" fmla="*/ 26 h 59"/>
              <a:gd name="T68" fmla="*/ 56 w 69"/>
              <a:gd name="T69" fmla="*/ 23 h 59"/>
              <a:gd name="T70" fmla="*/ 57 w 69"/>
              <a:gd name="T71" fmla="*/ 25 h 59"/>
              <a:gd name="T72" fmla="*/ 69 w 69"/>
              <a:gd name="T73" fmla="*/ 23 h 59"/>
              <a:gd name="T74" fmla="*/ 67 w 69"/>
              <a:gd name="T75" fmla="*/ 0 h 59"/>
              <a:gd name="T76" fmla="*/ 42 w 69"/>
              <a:gd name="T77" fmla="*/ 23 h 59"/>
              <a:gd name="T78" fmla="*/ 25 w 69"/>
              <a:gd name="T79" fmla="*/ 16 h 59"/>
              <a:gd name="T80" fmla="*/ 27 w 69"/>
              <a:gd name="T81" fmla="*/ 12 h 59"/>
              <a:gd name="T82" fmla="*/ 38 w 69"/>
              <a:gd name="T83" fmla="*/ 16 h 59"/>
              <a:gd name="T84" fmla="*/ 27 w 69"/>
              <a:gd name="T85" fmla="*/ 9 h 59"/>
              <a:gd name="T86" fmla="*/ 13 w 69"/>
              <a:gd name="T87" fmla="*/ 17 h 59"/>
              <a:gd name="T88" fmla="*/ 10 w 69"/>
              <a:gd name="T89" fmla="*/ 16 h 59"/>
              <a:gd name="T90" fmla="*/ 20 w 69"/>
              <a:gd name="T91" fmla="*/ 8 h 59"/>
              <a:gd name="T92" fmla="*/ 45 w 69"/>
              <a:gd name="T93" fmla="*/ 9 h 59"/>
              <a:gd name="T94" fmla="*/ 56 w 69"/>
              <a:gd name="T95" fmla="*/ 20 h 59"/>
              <a:gd name="T96" fmla="*/ 66 w 69"/>
              <a:gd name="T97" fmla="*/ 22 h 59"/>
              <a:gd name="T98" fmla="*/ 59 w 69"/>
              <a:gd name="T99" fmla="*/ 8 h 59"/>
              <a:gd name="T100" fmla="*/ 66 w 69"/>
              <a:gd name="T101" fmla="*/ 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9" h="59">
                <a:moveTo>
                  <a:pt x="55" y="39"/>
                </a:moveTo>
                <a:cubicBezTo>
                  <a:pt x="53" y="40"/>
                  <a:pt x="50" y="42"/>
                  <a:pt x="48" y="43"/>
                </a:cubicBezTo>
                <a:cubicBezTo>
                  <a:pt x="48" y="43"/>
                  <a:pt x="47" y="42"/>
                  <a:pt x="45" y="41"/>
                </a:cubicBezTo>
                <a:cubicBezTo>
                  <a:pt x="43" y="40"/>
                  <a:pt x="41" y="39"/>
                  <a:pt x="40" y="38"/>
                </a:cubicBezTo>
                <a:cubicBezTo>
                  <a:pt x="36" y="35"/>
                  <a:pt x="30" y="33"/>
                  <a:pt x="27" y="34"/>
                </a:cubicBezTo>
                <a:cubicBezTo>
                  <a:pt x="25" y="34"/>
                  <a:pt x="22" y="35"/>
                  <a:pt x="18" y="36"/>
                </a:cubicBezTo>
                <a:cubicBezTo>
                  <a:pt x="16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2" y="35"/>
                  <a:pt x="12" y="35"/>
                </a:cubicBezTo>
                <a:cubicBezTo>
                  <a:pt x="1" y="35"/>
                  <a:pt x="1" y="35"/>
                  <a:pt x="1" y="35"/>
                </a:cubicBezTo>
                <a:cubicBezTo>
                  <a:pt x="1" y="35"/>
                  <a:pt x="0" y="36"/>
                  <a:pt x="0" y="36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58"/>
                  <a:pt x="1" y="59"/>
                  <a:pt x="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59"/>
                  <a:pt x="13" y="58"/>
                  <a:pt x="13" y="58"/>
                </a:cubicBezTo>
                <a:cubicBezTo>
                  <a:pt x="13" y="53"/>
                  <a:pt x="13" y="53"/>
                  <a:pt x="13" y="53"/>
                </a:cubicBezTo>
                <a:cubicBezTo>
                  <a:pt x="16" y="53"/>
                  <a:pt x="21" y="52"/>
                  <a:pt x="22" y="53"/>
                </a:cubicBezTo>
                <a:cubicBezTo>
                  <a:pt x="26" y="55"/>
                  <a:pt x="37" y="59"/>
                  <a:pt x="40" y="59"/>
                </a:cubicBezTo>
                <a:cubicBezTo>
                  <a:pt x="41" y="59"/>
                  <a:pt x="44" y="57"/>
                  <a:pt x="51" y="54"/>
                </a:cubicBezTo>
                <a:cubicBezTo>
                  <a:pt x="52" y="53"/>
                  <a:pt x="52" y="53"/>
                  <a:pt x="52" y="53"/>
                </a:cubicBezTo>
                <a:cubicBezTo>
                  <a:pt x="56" y="51"/>
                  <a:pt x="59" y="48"/>
                  <a:pt x="61" y="46"/>
                </a:cubicBezTo>
                <a:cubicBezTo>
                  <a:pt x="62" y="44"/>
                  <a:pt x="62" y="44"/>
                  <a:pt x="62" y="44"/>
                </a:cubicBezTo>
                <a:cubicBezTo>
                  <a:pt x="63" y="44"/>
                  <a:pt x="63" y="43"/>
                  <a:pt x="63" y="42"/>
                </a:cubicBezTo>
                <a:cubicBezTo>
                  <a:pt x="62" y="40"/>
                  <a:pt x="57" y="39"/>
                  <a:pt x="55" y="39"/>
                </a:cubicBezTo>
                <a:close/>
                <a:moveTo>
                  <a:pt x="10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38"/>
                  <a:pt x="3" y="38"/>
                  <a:pt x="3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52"/>
                  <a:pt x="10" y="52"/>
                  <a:pt x="10" y="52"/>
                </a:cubicBezTo>
                <a:lnTo>
                  <a:pt x="10" y="56"/>
                </a:lnTo>
                <a:close/>
                <a:moveTo>
                  <a:pt x="59" y="43"/>
                </a:moveTo>
                <a:cubicBezTo>
                  <a:pt x="57" y="45"/>
                  <a:pt x="54" y="49"/>
                  <a:pt x="51" y="50"/>
                </a:cubicBezTo>
                <a:cubicBezTo>
                  <a:pt x="49" y="51"/>
                  <a:pt x="49" y="51"/>
                  <a:pt x="49" y="51"/>
                </a:cubicBezTo>
                <a:cubicBezTo>
                  <a:pt x="46" y="53"/>
                  <a:pt x="41" y="56"/>
                  <a:pt x="40" y="56"/>
                </a:cubicBezTo>
                <a:cubicBezTo>
                  <a:pt x="38" y="56"/>
                  <a:pt x="28" y="53"/>
                  <a:pt x="24" y="50"/>
                </a:cubicBezTo>
                <a:cubicBezTo>
                  <a:pt x="22" y="50"/>
                  <a:pt x="21" y="50"/>
                  <a:pt x="19" y="50"/>
                </a:cubicBezTo>
                <a:cubicBezTo>
                  <a:pt x="17" y="50"/>
                  <a:pt x="15" y="50"/>
                  <a:pt x="13" y="50"/>
                </a:cubicBezTo>
                <a:cubicBezTo>
                  <a:pt x="13" y="39"/>
                  <a:pt x="13" y="39"/>
                  <a:pt x="13" y="39"/>
                </a:cubicBezTo>
                <a:cubicBezTo>
                  <a:pt x="15" y="39"/>
                  <a:pt x="17" y="39"/>
                  <a:pt x="19" y="39"/>
                </a:cubicBezTo>
                <a:cubicBezTo>
                  <a:pt x="24" y="37"/>
                  <a:pt x="26" y="37"/>
                  <a:pt x="27" y="37"/>
                </a:cubicBezTo>
                <a:cubicBezTo>
                  <a:pt x="30" y="36"/>
                  <a:pt x="35" y="38"/>
                  <a:pt x="38" y="41"/>
                </a:cubicBezTo>
                <a:cubicBezTo>
                  <a:pt x="40" y="42"/>
                  <a:pt x="42" y="43"/>
                  <a:pt x="44" y="44"/>
                </a:cubicBezTo>
                <a:cubicBezTo>
                  <a:pt x="45" y="44"/>
                  <a:pt x="45" y="45"/>
                  <a:pt x="46" y="45"/>
                </a:cubicBezTo>
                <a:cubicBezTo>
                  <a:pt x="45" y="46"/>
                  <a:pt x="43" y="47"/>
                  <a:pt x="42" y="47"/>
                </a:cubicBezTo>
                <a:cubicBezTo>
                  <a:pt x="40" y="47"/>
                  <a:pt x="35" y="45"/>
                  <a:pt x="33" y="43"/>
                </a:cubicBezTo>
                <a:cubicBezTo>
                  <a:pt x="32" y="43"/>
                  <a:pt x="31" y="43"/>
                  <a:pt x="31" y="44"/>
                </a:cubicBezTo>
                <a:cubicBezTo>
                  <a:pt x="30" y="45"/>
                  <a:pt x="31" y="46"/>
                  <a:pt x="31" y="46"/>
                </a:cubicBezTo>
                <a:cubicBezTo>
                  <a:pt x="32" y="47"/>
                  <a:pt x="38" y="50"/>
                  <a:pt x="42" y="50"/>
                </a:cubicBezTo>
                <a:cubicBezTo>
                  <a:pt x="45" y="50"/>
                  <a:pt x="48" y="48"/>
                  <a:pt x="49" y="46"/>
                </a:cubicBezTo>
                <a:cubicBezTo>
                  <a:pt x="51" y="45"/>
                  <a:pt x="54" y="43"/>
                  <a:pt x="56" y="42"/>
                </a:cubicBezTo>
                <a:cubicBezTo>
                  <a:pt x="57" y="42"/>
                  <a:pt x="59" y="43"/>
                  <a:pt x="59" y="43"/>
                </a:cubicBezTo>
                <a:close/>
                <a:moveTo>
                  <a:pt x="67" y="0"/>
                </a:moveTo>
                <a:cubicBezTo>
                  <a:pt x="57" y="0"/>
                  <a:pt x="57" y="0"/>
                  <a:pt x="57" y="0"/>
                </a:cubicBezTo>
                <a:cubicBezTo>
                  <a:pt x="57" y="0"/>
                  <a:pt x="56" y="1"/>
                  <a:pt x="56" y="2"/>
                </a:cubicBezTo>
                <a:cubicBezTo>
                  <a:pt x="56" y="6"/>
                  <a:pt x="56" y="6"/>
                  <a:pt x="56" y="6"/>
                </a:cubicBezTo>
                <a:cubicBezTo>
                  <a:pt x="53" y="7"/>
                  <a:pt x="48" y="7"/>
                  <a:pt x="47" y="6"/>
                </a:cubicBezTo>
                <a:cubicBezTo>
                  <a:pt x="43" y="4"/>
                  <a:pt x="32" y="0"/>
                  <a:pt x="29" y="0"/>
                </a:cubicBezTo>
                <a:cubicBezTo>
                  <a:pt x="28" y="0"/>
                  <a:pt x="25" y="2"/>
                  <a:pt x="18" y="6"/>
                </a:cubicBezTo>
                <a:cubicBezTo>
                  <a:pt x="16" y="7"/>
                  <a:pt x="16" y="7"/>
                  <a:pt x="16" y="7"/>
                </a:cubicBezTo>
                <a:cubicBezTo>
                  <a:pt x="13" y="8"/>
                  <a:pt x="10" y="12"/>
                  <a:pt x="8" y="14"/>
                </a:cubicBezTo>
                <a:cubicBezTo>
                  <a:pt x="7" y="15"/>
                  <a:pt x="7" y="15"/>
                  <a:pt x="7" y="15"/>
                </a:cubicBezTo>
                <a:cubicBezTo>
                  <a:pt x="6" y="16"/>
                  <a:pt x="6" y="17"/>
                  <a:pt x="6" y="18"/>
                </a:cubicBezTo>
                <a:cubicBezTo>
                  <a:pt x="7" y="20"/>
                  <a:pt x="12" y="20"/>
                  <a:pt x="14" y="20"/>
                </a:cubicBezTo>
                <a:cubicBezTo>
                  <a:pt x="16" y="20"/>
                  <a:pt x="19" y="18"/>
                  <a:pt x="21" y="16"/>
                </a:cubicBezTo>
                <a:cubicBezTo>
                  <a:pt x="21" y="17"/>
                  <a:pt x="22" y="17"/>
                  <a:pt x="24" y="18"/>
                </a:cubicBezTo>
                <a:cubicBezTo>
                  <a:pt x="25" y="19"/>
                  <a:pt x="27" y="20"/>
                  <a:pt x="29" y="21"/>
                </a:cubicBezTo>
                <a:cubicBezTo>
                  <a:pt x="33" y="24"/>
                  <a:pt x="38" y="26"/>
                  <a:pt x="41" y="26"/>
                </a:cubicBezTo>
                <a:cubicBezTo>
                  <a:pt x="42" y="26"/>
                  <a:pt x="42" y="26"/>
                  <a:pt x="42" y="26"/>
                </a:cubicBezTo>
                <a:cubicBezTo>
                  <a:pt x="44" y="26"/>
                  <a:pt x="47" y="25"/>
                  <a:pt x="51" y="24"/>
                </a:cubicBezTo>
                <a:cubicBezTo>
                  <a:pt x="53" y="23"/>
                  <a:pt x="55" y="23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4"/>
                  <a:pt x="57" y="25"/>
                  <a:pt x="57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68" y="25"/>
                  <a:pt x="69" y="24"/>
                  <a:pt x="69" y="23"/>
                </a:cubicBezTo>
                <a:cubicBezTo>
                  <a:pt x="69" y="2"/>
                  <a:pt x="69" y="2"/>
                  <a:pt x="69" y="2"/>
                </a:cubicBezTo>
                <a:cubicBezTo>
                  <a:pt x="69" y="1"/>
                  <a:pt x="68" y="0"/>
                  <a:pt x="67" y="0"/>
                </a:cubicBezTo>
                <a:close/>
                <a:moveTo>
                  <a:pt x="50" y="21"/>
                </a:moveTo>
                <a:cubicBezTo>
                  <a:pt x="45" y="22"/>
                  <a:pt x="43" y="23"/>
                  <a:pt x="42" y="23"/>
                </a:cubicBezTo>
                <a:cubicBezTo>
                  <a:pt x="40" y="23"/>
                  <a:pt x="34" y="22"/>
                  <a:pt x="31" y="19"/>
                </a:cubicBezTo>
                <a:cubicBezTo>
                  <a:pt x="29" y="18"/>
                  <a:pt x="27" y="16"/>
                  <a:pt x="25" y="16"/>
                </a:cubicBezTo>
                <a:cubicBezTo>
                  <a:pt x="24" y="15"/>
                  <a:pt x="23" y="15"/>
                  <a:pt x="23" y="14"/>
                </a:cubicBezTo>
                <a:cubicBezTo>
                  <a:pt x="24" y="13"/>
                  <a:pt x="26" y="12"/>
                  <a:pt x="27" y="12"/>
                </a:cubicBezTo>
                <a:cubicBezTo>
                  <a:pt x="29" y="12"/>
                  <a:pt x="34" y="14"/>
                  <a:pt x="36" y="16"/>
                </a:cubicBezTo>
                <a:cubicBezTo>
                  <a:pt x="37" y="17"/>
                  <a:pt x="38" y="16"/>
                  <a:pt x="38" y="16"/>
                </a:cubicBezTo>
                <a:cubicBezTo>
                  <a:pt x="39" y="15"/>
                  <a:pt x="38" y="14"/>
                  <a:pt x="38" y="14"/>
                </a:cubicBezTo>
                <a:cubicBezTo>
                  <a:pt x="37" y="13"/>
                  <a:pt x="31" y="9"/>
                  <a:pt x="27" y="9"/>
                </a:cubicBezTo>
                <a:cubicBezTo>
                  <a:pt x="24" y="9"/>
                  <a:pt x="21" y="12"/>
                  <a:pt x="20" y="13"/>
                </a:cubicBezTo>
                <a:cubicBezTo>
                  <a:pt x="18" y="15"/>
                  <a:pt x="15" y="17"/>
                  <a:pt x="13" y="17"/>
                </a:cubicBezTo>
                <a:cubicBezTo>
                  <a:pt x="12" y="17"/>
                  <a:pt x="10" y="17"/>
                  <a:pt x="9" y="17"/>
                </a:cubicBezTo>
                <a:cubicBezTo>
                  <a:pt x="10" y="16"/>
                  <a:pt x="10" y="16"/>
                  <a:pt x="10" y="16"/>
                </a:cubicBezTo>
                <a:cubicBezTo>
                  <a:pt x="12" y="14"/>
                  <a:pt x="15" y="11"/>
                  <a:pt x="18" y="9"/>
                </a:cubicBezTo>
                <a:cubicBezTo>
                  <a:pt x="20" y="8"/>
                  <a:pt x="20" y="8"/>
                  <a:pt x="20" y="8"/>
                </a:cubicBezTo>
                <a:cubicBezTo>
                  <a:pt x="23" y="7"/>
                  <a:pt x="28" y="4"/>
                  <a:pt x="29" y="3"/>
                </a:cubicBezTo>
                <a:cubicBezTo>
                  <a:pt x="31" y="3"/>
                  <a:pt x="41" y="7"/>
                  <a:pt x="45" y="9"/>
                </a:cubicBezTo>
                <a:cubicBezTo>
                  <a:pt x="48" y="10"/>
                  <a:pt x="53" y="10"/>
                  <a:pt x="56" y="9"/>
                </a:cubicBezTo>
                <a:cubicBezTo>
                  <a:pt x="56" y="20"/>
                  <a:pt x="56" y="20"/>
                  <a:pt x="56" y="20"/>
                </a:cubicBezTo>
                <a:cubicBezTo>
                  <a:pt x="54" y="20"/>
                  <a:pt x="52" y="20"/>
                  <a:pt x="50" y="21"/>
                </a:cubicBezTo>
                <a:close/>
                <a:moveTo>
                  <a:pt x="66" y="22"/>
                </a:moveTo>
                <a:cubicBezTo>
                  <a:pt x="59" y="22"/>
                  <a:pt x="59" y="22"/>
                  <a:pt x="59" y="22"/>
                </a:cubicBezTo>
                <a:cubicBezTo>
                  <a:pt x="59" y="8"/>
                  <a:pt x="59" y="8"/>
                  <a:pt x="59" y="8"/>
                </a:cubicBezTo>
                <a:cubicBezTo>
                  <a:pt x="59" y="3"/>
                  <a:pt x="59" y="3"/>
                  <a:pt x="59" y="3"/>
                </a:cubicBezTo>
                <a:cubicBezTo>
                  <a:pt x="66" y="3"/>
                  <a:pt x="66" y="3"/>
                  <a:pt x="66" y="3"/>
                </a:cubicBezTo>
                <a:lnTo>
                  <a:pt x="66" y="2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81C3B57-C973-460D-A139-EDB6ACE02074}"/>
              </a:ext>
            </a:extLst>
          </p:cNvPr>
          <p:cNvSpPr/>
          <p:nvPr/>
        </p:nvSpPr>
        <p:spPr>
          <a:xfrm rot="12623980" flipH="1">
            <a:off x="9604006" y="440777"/>
            <a:ext cx="798040" cy="1110621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7817FCD-C28C-4439-8CD9-316E84D8DED8}"/>
              </a:ext>
            </a:extLst>
          </p:cNvPr>
          <p:cNvSpPr/>
          <p:nvPr/>
        </p:nvSpPr>
        <p:spPr>
          <a:xfrm rot="7121031">
            <a:off x="1480734" y="689949"/>
            <a:ext cx="798040" cy="1110621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A844A03-24F3-41FC-99DE-FED42BD3FD32}"/>
              </a:ext>
            </a:extLst>
          </p:cNvPr>
          <p:cNvSpPr/>
          <p:nvPr/>
        </p:nvSpPr>
        <p:spPr>
          <a:xfrm rot="14093879" flipH="1">
            <a:off x="11042263" y="5874779"/>
            <a:ext cx="530685" cy="738547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408DB21-CA93-4546-944C-19F8FDB0BD8C}"/>
              </a:ext>
            </a:extLst>
          </p:cNvPr>
          <p:cNvSpPr/>
          <p:nvPr/>
        </p:nvSpPr>
        <p:spPr>
          <a:xfrm rot="8972745">
            <a:off x="4615769" y="5802688"/>
            <a:ext cx="496147" cy="690481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8644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7" grpId="0" animBg="1"/>
      <p:bldP spid="2" grpId="0"/>
      <p:bldP spid="6" grpId="0" animBg="1"/>
      <p:bldP spid="7" grpId="0" animBg="1"/>
      <p:bldP spid="29" grpId="0"/>
      <p:bldP spid="30" grpId="0"/>
      <p:bldP spid="31" grpId="0"/>
      <p:bldP spid="32" grpId="0"/>
      <p:bldP spid="20" grpId="0" animBg="1"/>
      <p:bldP spid="21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4B9926-3E1C-40B2-B5EC-9A41CDE219D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F0D94E-7047-4AFF-8183-EDD26BA2D22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C0C507B-C9A6-4D8E-9AC0-9DAB3518A59E}"/>
              </a:ext>
            </a:extLst>
          </p:cNvPr>
          <p:cNvSpPr/>
          <p:nvPr/>
        </p:nvSpPr>
        <p:spPr>
          <a:xfrm rot="8476018">
            <a:off x="7180629" y="927025"/>
            <a:ext cx="2684064" cy="3704012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52860 w 2653696"/>
              <a:gd name="connsiteY2" fmla="*/ 1243392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52860 w 2653696"/>
              <a:gd name="connsiteY2" fmla="*/ 1243392 h 3693117"/>
              <a:gd name="connsiteX3" fmla="*/ 722772 w 2653696"/>
              <a:gd name="connsiteY3" fmla="*/ 1040759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52860 w 2653696"/>
              <a:gd name="connsiteY2" fmla="*/ 1243392 h 3693117"/>
              <a:gd name="connsiteX3" fmla="*/ 722772 w 2653696"/>
              <a:gd name="connsiteY3" fmla="*/ 1040759 h 3693117"/>
              <a:gd name="connsiteX4" fmla="*/ 904450 w 2653696"/>
              <a:gd name="connsiteY4" fmla="*/ 777339 h 3693117"/>
              <a:gd name="connsiteX5" fmla="*/ 1391858 w 2653696"/>
              <a:gd name="connsiteY5" fmla="*/ 0 h 3693117"/>
              <a:gd name="connsiteX6" fmla="*/ 1693473 w 2653696"/>
              <a:gd name="connsiteY6" fmla="*/ 311827 h 3693117"/>
              <a:gd name="connsiteX7" fmla="*/ 1794992 w 2653696"/>
              <a:gd name="connsiteY7" fmla="*/ 424123 h 3693117"/>
              <a:gd name="connsiteX8" fmla="*/ 1825632 w 2653696"/>
              <a:gd name="connsiteY8" fmla="*/ 458016 h 3693117"/>
              <a:gd name="connsiteX9" fmla="*/ 1835211 w 2653696"/>
              <a:gd name="connsiteY9" fmla="*/ 468612 h 3693117"/>
              <a:gd name="connsiteX10" fmla="*/ 2321678 w 2653696"/>
              <a:gd name="connsiteY10" fmla="*/ 1121167 h 3693117"/>
              <a:gd name="connsiteX11" fmla="*/ 2388576 w 2653696"/>
              <a:gd name="connsiteY11" fmla="*/ 1240475 h 3693117"/>
              <a:gd name="connsiteX12" fmla="*/ 2456388 w 2653696"/>
              <a:gd name="connsiteY12" fmla="*/ 1376644 h 3693117"/>
              <a:gd name="connsiteX13" fmla="*/ 2464551 w 2653696"/>
              <a:gd name="connsiteY13" fmla="*/ 1393310 h 3693117"/>
              <a:gd name="connsiteX14" fmla="*/ 2582853 w 2653696"/>
              <a:gd name="connsiteY14" fmla="*/ 2753008 h 3693117"/>
              <a:gd name="connsiteX15" fmla="*/ 2257230 w 2653696"/>
              <a:gd name="connsiteY15" fmla="*/ 3327564 h 3693117"/>
              <a:gd name="connsiteX16" fmla="*/ 1441407 w 2653696"/>
              <a:gd name="connsiteY16" fmla="*/ 3691526 h 3693117"/>
              <a:gd name="connsiteX17" fmla="*/ 1441445 w 2653696"/>
              <a:gd name="connsiteY17" fmla="*/ 3692113 h 3693117"/>
              <a:gd name="connsiteX18" fmla="*/ 1157422 w 2653696"/>
              <a:gd name="connsiteY18" fmla="*/ 3666457 h 3693117"/>
              <a:gd name="connsiteX19" fmla="*/ 1102860 w 2653696"/>
              <a:gd name="connsiteY19" fmla="*/ 3652330 h 3693117"/>
              <a:gd name="connsiteX20" fmla="*/ 1179194 w 2653696"/>
              <a:gd name="connsiteY20" fmla="*/ 2242533 h 3693117"/>
              <a:gd name="connsiteX21" fmla="*/ 1011489 w 2653696"/>
              <a:gd name="connsiteY21" fmla="*/ 3626891 h 3693117"/>
              <a:gd name="connsiteX22" fmla="*/ 886867 w 2653696"/>
              <a:gd name="connsiteY22" fmla="*/ 3581836 h 3693117"/>
              <a:gd name="connsiteX23" fmla="*/ 402031 w 2653696"/>
              <a:gd name="connsiteY23" fmla="*/ 3285680 h 3693117"/>
              <a:gd name="connsiteX24" fmla="*/ 265 w 2653696"/>
              <a:gd name="connsiteY24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52860 w 2653696"/>
              <a:gd name="connsiteY2" fmla="*/ 1243392 h 3693117"/>
              <a:gd name="connsiteX3" fmla="*/ 722772 w 2653696"/>
              <a:gd name="connsiteY3" fmla="*/ 1040759 h 3693117"/>
              <a:gd name="connsiteX4" fmla="*/ 904450 w 2653696"/>
              <a:gd name="connsiteY4" fmla="*/ 777339 h 3693117"/>
              <a:gd name="connsiteX5" fmla="*/ 1391858 w 2653696"/>
              <a:gd name="connsiteY5" fmla="*/ 0 h 3693117"/>
              <a:gd name="connsiteX6" fmla="*/ 1693473 w 2653696"/>
              <a:gd name="connsiteY6" fmla="*/ 311827 h 3693117"/>
              <a:gd name="connsiteX7" fmla="*/ 1794992 w 2653696"/>
              <a:gd name="connsiteY7" fmla="*/ 424123 h 3693117"/>
              <a:gd name="connsiteX8" fmla="*/ 1825632 w 2653696"/>
              <a:gd name="connsiteY8" fmla="*/ 458016 h 3693117"/>
              <a:gd name="connsiteX9" fmla="*/ 1835211 w 2653696"/>
              <a:gd name="connsiteY9" fmla="*/ 468612 h 3693117"/>
              <a:gd name="connsiteX10" fmla="*/ 2321678 w 2653696"/>
              <a:gd name="connsiteY10" fmla="*/ 1121167 h 3693117"/>
              <a:gd name="connsiteX11" fmla="*/ 2388576 w 2653696"/>
              <a:gd name="connsiteY11" fmla="*/ 1240475 h 3693117"/>
              <a:gd name="connsiteX12" fmla="*/ 2456388 w 2653696"/>
              <a:gd name="connsiteY12" fmla="*/ 1376644 h 3693117"/>
              <a:gd name="connsiteX13" fmla="*/ 2464551 w 2653696"/>
              <a:gd name="connsiteY13" fmla="*/ 1393310 h 3693117"/>
              <a:gd name="connsiteX14" fmla="*/ 2582853 w 2653696"/>
              <a:gd name="connsiteY14" fmla="*/ 2753008 h 3693117"/>
              <a:gd name="connsiteX15" fmla="*/ 2257230 w 2653696"/>
              <a:gd name="connsiteY15" fmla="*/ 3327564 h 3693117"/>
              <a:gd name="connsiteX16" fmla="*/ 1441407 w 2653696"/>
              <a:gd name="connsiteY16" fmla="*/ 3691526 h 3693117"/>
              <a:gd name="connsiteX17" fmla="*/ 1441445 w 2653696"/>
              <a:gd name="connsiteY17" fmla="*/ 3692113 h 3693117"/>
              <a:gd name="connsiteX18" fmla="*/ 1157422 w 2653696"/>
              <a:gd name="connsiteY18" fmla="*/ 3666457 h 3693117"/>
              <a:gd name="connsiteX19" fmla="*/ 1089758 w 2653696"/>
              <a:gd name="connsiteY19" fmla="*/ 3653800 h 3693117"/>
              <a:gd name="connsiteX20" fmla="*/ 1179194 w 2653696"/>
              <a:gd name="connsiteY20" fmla="*/ 2242533 h 3693117"/>
              <a:gd name="connsiteX21" fmla="*/ 1011489 w 2653696"/>
              <a:gd name="connsiteY21" fmla="*/ 3626891 h 3693117"/>
              <a:gd name="connsiteX22" fmla="*/ 886867 w 2653696"/>
              <a:gd name="connsiteY22" fmla="*/ 3581836 h 3693117"/>
              <a:gd name="connsiteX23" fmla="*/ 402031 w 2653696"/>
              <a:gd name="connsiteY23" fmla="*/ 3285680 h 3693117"/>
              <a:gd name="connsiteX24" fmla="*/ 265 w 2653696"/>
              <a:gd name="connsiteY24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52860 w 2653696"/>
              <a:gd name="connsiteY2" fmla="*/ 1243392 h 3693117"/>
              <a:gd name="connsiteX3" fmla="*/ 722772 w 2653696"/>
              <a:gd name="connsiteY3" fmla="*/ 1040759 h 3693117"/>
              <a:gd name="connsiteX4" fmla="*/ 904450 w 2653696"/>
              <a:gd name="connsiteY4" fmla="*/ 777339 h 3693117"/>
              <a:gd name="connsiteX5" fmla="*/ 1391858 w 2653696"/>
              <a:gd name="connsiteY5" fmla="*/ 0 h 3693117"/>
              <a:gd name="connsiteX6" fmla="*/ 1693473 w 2653696"/>
              <a:gd name="connsiteY6" fmla="*/ 311827 h 3693117"/>
              <a:gd name="connsiteX7" fmla="*/ 1794992 w 2653696"/>
              <a:gd name="connsiteY7" fmla="*/ 424123 h 3693117"/>
              <a:gd name="connsiteX8" fmla="*/ 1825632 w 2653696"/>
              <a:gd name="connsiteY8" fmla="*/ 458016 h 3693117"/>
              <a:gd name="connsiteX9" fmla="*/ 1835211 w 2653696"/>
              <a:gd name="connsiteY9" fmla="*/ 468612 h 3693117"/>
              <a:gd name="connsiteX10" fmla="*/ 2321678 w 2653696"/>
              <a:gd name="connsiteY10" fmla="*/ 1121167 h 3693117"/>
              <a:gd name="connsiteX11" fmla="*/ 2388576 w 2653696"/>
              <a:gd name="connsiteY11" fmla="*/ 1240475 h 3693117"/>
              <a:gd name="connsiteX12" fmla="*/ 2456388 w 2653696"/>
              <a:gd name="connsiteY12" fmla="*/ 1376644 h 3693117"/>
              <a:gd name="connsiteX13" fmla="*/ 2464551 w 2653696"/>
              <a:gd name="connsiteY13" fmla="*/ 1393310 h 3693117"/>
              <a:gd name="connsiteX14" fmla="*/ 2582853 w 2653696"/>
              <a:gd name="connsiteY14" fmla="*/ 2753008 h 3693117"/>
              <a:gd name="connsiteX15" fmla="*/ 2257230 w 2653696"/>
              <a:gd name="connsiteY15" fmla="*/ 3327564 h 3693117"/>
              <a:gd name="connsiteX16" fmla="*/ 1441407 w 2653696"/>
              <a:gd name="connsiteY16" fmla="*/ 3691526 h 3693117"/>
              <a:gd name="connsiteX17" fmla="*/ 1441445 w 2653696"/>
              <a:gd name="connsiteY17" fmla="*/ 3692113 h 3693117"/>
              <a:gd name="connsiteX18" fmla="*/ 1157422 w 2653696"/>
              <a:gd name="connsiteY18" fmla="*/ 3666457 h 3693117"/>
              <a:gd name="connsiteX19" fmla="*/ 1089758 w 2653696"/>
              <a:gd name="connsiteY19" fmla="*/ 3653800 h 3693117"/>
              <a:gd name="connsiteX20" fmla="*/ 1179194 w 2653696"/>
              <a:gd name="connsiteY20" fmla="*/ 2242533 h 3693117"/>
              <a:gd name="connsiteX21" fmla="*/ 1011489 w 2653696"/>
              <a:gd name="connsiteY21" fmla="*/ 3626891 h 3693117"/>
              <a:gd name="connsiteX22" fmla="*/ 886867 w 2653696"/>
              <a:gd name="connsiteY22" fmla="*/ 3581836 h 3693117"/>
              <a:gd name="connsiteX23" fmla="*/ 402031 w 2653696"/>
              <a:gd name="connsiteY23" fmla="*/ 3285680 h 3693117"/>
              <a:gd name="connsiteX24" fmla="*/ 265 w 2653696"/>
              <a:gd name="connsiteY24" fmla="*/ 2368135 h 3693117"/>
              <a:gd name="connsiteX0" fmla="*/ 265 w 2641278"/>
              <a:gd name="connsiteY0" fmla="*/ 2368135 h 3693117"/>
              <a:gd name="connsiteX1" fmla="*/ 364865 w 2641278"/>
              <a:gd name="connsiteY1" fmla="*/ 1435200 h 3693117"/>
              <a:gd name="connsiteX2" fmla="*/ 552860 w 2641278"/>
              <a:gd name="connsiteY2" fmla="*/ 1243392 h 3693117"/>
              <a:gd name="connsiteX3" fmla="*/ 722772 w 2641278"/>
              <a:gd name="connsiteY3" fmla="*/ 1040759 h 3693117"/>
              <a:gd name="connsiteX4" fmla="*/ 904450 w 2641278"/>
              <a:gd name="connsiteY4" fmla="*/ 777339 h 3693117"/>
              <a:gd name="connsiteX5" fmla="*/ 1391858 w 2641278"/>
              <a:gd name="connsiteY5" fmla="*/ 0 h 3693117"/>
              <a:gd name="connsiteX6" fmla="*/ 1693473 w 2641278"/>
              <a:gd name="connsiteY6" fmla="*/ 311827 h 3693117"/>
              <a:gd name="connsiteX7" fmla="*/ 1794992 w 2641278"/>
              <a:gd name="connsiteY7" fmla="*/ 424123 h 3693117"/>
              <a:gd name="connsiteX8" fmla="*/ 1825632 w 2641278"/>
              <a:gd name="connsiteY8" fmla="*/ 458016 h 3693117"/>
              <a:gd name="connsiteX9" fmla="*/ 1835211 w 2641278"/>
              <a:gd name="connsiteY9" fmla="*/ 468612 h 3693117"/>
              <a:gd name="connsiteX10" fmla="*/ 2321678 w 2641278"/>
              <a:gd name="connsiteY10" fmla="*/ 1121167 h 3693117"/>
              <a:gd name="connsiteX11" fmla="*/ 2388576 w 2641278"/>
              <a:gd name="connsiteY11" fmla="*/ 1240475 h 3693117"/>
              <a:gd name="connsiteX12" fmla="*/ 2456388 w 2641278"/>
              <a:gd name="connsiteY12" fmla="*/ 1376644 h 3693117"/>
              <a:gd name="connsiteX13" fmla="*/ 2464551 w 2641278"/>
              <a:gd name="connsiteY13" fmla="*/ 1393310 h 3693117"/>
              <a:gd name="connsiteX14" fmla="*/ 2564678 w 2641278"/>
              <a:gd name="connsiteY14" fmla="*/ 2738109 h 3693117"/>
              <a:gd name="connsiteX15" fmla="*/ 2257230 w 2641278"/>
              <a:gd name="connsiteY15" fmla="*/ 3327564 h 3693117"/>
              <a:gd name="connsiteX16" fmla="*/ 1441407 w 2641278"/>
              <a:gd name="connsiteY16" fmla="*/ 3691526 h 3693117"/>
              <a:gd name="connsiteX17" fmla="*/ 1441445 w 2641278"/>
              <a:gd name="connsiteY17" fmla="*/ 3692113 h 3693117"/>
              <a:gd name="connsiteX18" fmla="*/ 1157422 w 2641278"/>
              <a:gd name="connsiteY18" fmla="*/ 3666457 h 3693117"/>
              <a:gd name="connsiteX19" fmla="*/ 1089758 w 2641278"/>
              <a:gd name="connsiteY19" fmla="*/ 3653800 h 3693117"/>
              <a:gd name="connsiteX20" fmla="*/ 1179194 w 2641278"/>
              <a:gd name="connsiteY20" fmla="*/ 2242533 h 3693117"/>
              <a:gd name="connsiteX21" fmla="*/ 1011489 w 2641278"/>
              <a:gd name="connsiteY21" fmla="*/ 3626891 h 3693117"/>
              <a:gd name="connsiteX22" fmla="*/ 886867 w 2641278"/>
              <a:gd name="connsiteY22" fmla="*/ 3581836 h 3693117"/>
              <a:gd name="connsiteX23" fmla="*/ 402031 w 2641278"/>
              <a:gd name="connsiteY23" fmla="*/ 3285680 h 3693117"/>
              <a:gd name="connsiteX24" fmla="*/ 265 w 2641278"/>
              <a:gd name="connsiteY24" fmla="*/ 2368135 h 3693117"/>
              <a:gd name="connsiteX0" fmla="*/ 265 w 2641278"/>
              <a:gd name="connsiteY0" fmla="*/ 2368135 h 3693117"/>
              <a:gd name="connsiteX1" fmla="*/ 364865 w 2641278"/>
              <a:gd name="connsiteY1" fmla="*/ 1435200 h 3693117"/>
              <a:gd name="connsiteX2" fmla="*/ 552860 w 2641278"/>
              <a:gd name="connsiteY2" fmla="*/ 1243392 h 3693117"/>
              <a:gd name="connsiteX3" fmla="*/ 722772 w 2641278"/>
              <a:gd name="connsiteY3" fmla="*/ 1040759 h 3693117"/>
              <a:gd name="connsiteX4" fmla="*/ 904450 w 2641278"/>
              <a:gd name="connsiteY4" fmla="*/ 777339 h 3693117"/>
              <a:gd name="connsiteX5" fmla="*/ 1391858 w 2641278"/>
              <a:gd name="connsiteY5" fmla="*/ 0 h 3693117"/>
              <a:gd name="connsiteX6" fmla="*/ 1693473 w 2641278"/>
              <a:gd name="connsiteY6" fmla="*/ 311827 h 3693117"/>
              <a:gd name="connsiteX7" fmla="*/ 1794992 w 2641278"/>
              <a:gd name="connsiteY7" fmla="*/ 424123 h 3693117"/>
              <a:gd name="connsiteX8" fmla="*/ 1825632 w 2641278"/>
              <a:gd name="connsiteY8" fmla="*/ 458016 h 3693117"/>
              <a:gd name="connsiteX9" fmla="*/ 1835211 w 2641278"/>
              <a:gd name="connsiteY9" fmla="*/ 468612 h 3693117"/>
              <a:gd name="connsiteX10" fmla="*/ 2321678 w 2641278"/>
              <a:gd name="connsiteY10" fmla="*/ 1121167 h 3693117"/>
              <a:gd name="connsiteX11" fmla="*/ 2388576 w 2641278"/>
              <a:gd name="connsiteY11" fmla="*/ 1240475 h 3693117"/>
              <a:gd name="connsiteX12" fmla="*/ 2456388 w 2641278"/>
              <a:gd name="connsiteY12" fmla="*/ 1376644 h 3693117"/>
              <a:gd name="connsiteX13" fmla="*/ 2464551 w 2641278"/>
              <a:gd name="connsiteY13" fmla="*/ 1393310 h 3693117"/>
              <a:gd name="connsiteX14" fmla="*/ 2564678 w 2641278"/>
              <a:gd name="connsiteY14" fmla="*/ 2738109 h 3693117"/>
              <a:gd name="connsiteX15" fmla="*/ 2257230 w 2641278"/>
              <a:gd name="connsiteY15" fmla="*/ 3327564 h 3693117"/>
              <a:gd name="connsiteX16" fmla="*/ 1441407 w 2641278"/>
              <a:gd name="connsiteY16" fmla="*/ 3691526 h 3693117"/>
              <a:gd name="connsiteX17" fmla="*/ 1441445 w 2641278"/>
              <a:gd name="connsiteY17" fmla="*/ 3692113 h 3693117"/>
              <a:gd name="connsiteX18" fmla="*/ 1157422 w 2641278"/>
              <a:gd name="connsiteY18" fmla="*/ 3666457 h 3693117"/>
              <a:gd name="connsiteX19" fmla="*/ 1089758 w 2641278"/>
              <a:gd name="connsiteY19" fmla="*/ 3653800 h 3693117"/>
              <a:gd name="connsiteX20" fmla="*/ 1179194 w 2641278"/>
              <a:gd name="connsiteY20" fmla="*/ 2242533 h 3693117"/>
              <a:gd name="connsiteX21" fmla="*/ 1011489 w 2641278"/>
              <a:gd name="connsiteY21" fmla="*/ 3626891 h 3693117"/>
              <a:gd name="connsiteX22" fmla="*/ 886867 w 2641278"/>
              <a:gd name="connsiteY22" fmla="*/ 3581836 h 3693117"/>
              <a:gd name="connsiteX23" fmla="*/ 402031 w 2641278"/>
              <a:gd name="connsiteY23" fmla="*/ 3285680 h 3693117"/>
              <a:gd name="connsiteX24" fmla="*/ 265 w 2641278"/>
              <a:gd name="connsiteY24" fmla="*/ 2368135 h 3693117"/>
              <a:gd name="connsiteX0" fmla="*/ 265 w 2641278"/>
              <a:gd name="connsiteY0" fmla="*/ 2368135 h 3693117"/>
              <a:gd name="connsiteX1" fmla="*/ 364865 w 2641278"/>
              <a:gd name="connsiteY1" fmla="*/ 1435200 h 3693117"/>
              <a:gd name="connsiteX2" fmla="*/ 552860 w 2641278"/>
              <a:gd name="connsiteY2" fmla="*/ 1243392 h 3693117"/>
              <a:gd name="connsiteX3" fmla="*/ 722772 w 2641278"/>
              <a:gd name="connsiteY3" fmla="*/ 1040759 h 3693117"/>
              <a:gd name="connsiteX4" fmla="*/ 904450 w 2641278"/>
              <a:gd name="connsiteY4" fmla="*/ 777339 h 3693117"/>
              <a:gd name="connsiteX5" fmla="*/ 1391858 w 2641278"/>
              <a:gd name="connsiteY5" fmla="*/ 0 h 3693117"/>
              <a:gd name="connsiteX6" fmla="*/ 1693473 w 2641278"/>
              <a:gd name="connsiteY6" fmla="*/ 311827 h 3693117"/>
              <a:gd name="connsiteX7" fmla="*/ 1794992 w 2641278"/>
              <a:gd name="connsiteY7" fmla="*/ 424123 h 3693117"/>
              <a:gd name="connsiteX8" fmla="*/ 1825632 w 2641278"/>
              <a:gd name="connsiteY8" fmla="*/ 458016 h 3693117"/>
              <a:gd name="connsiteX9" fmla="*/ 1835211 w 2641278"/>
              <a:gd name="connsiteY9" fmla="*/ 468612 h 3693117"/>
              <a:gd name="connsiteX10" fmla="*/ 2321678 w 2641278"/>
              <a:gd name="connsiteY10" fmla="*/ 1121167 h 3693117"/>
              <a:gd name="connsiteX11" fmla="*/ 2388576 w 2641278"/>
              <a:gd name="connsiteY11" fmla="*/ 1240475 h 3693117"/>
              <a:gd name="connsiteX12" fmla="*/ 2456388 w 2641278"/>
              <a:gd name="connsiteY12" fmla="*/ 1376644 h 3693117"/>
              <a:gd name="connsiteX13" fmla="*/ 2464551 w 2641278"/>
              <a:gd name="connsiteY13" fmla="*/ 1393310 h 3693117"/>
              <a:gd name="connsiteX14" fmla="*/ 2564678 w 2641278"/>
              <a:gd name="connsiteY14" fmla="*/ 2738109 h 3693117"/>
              <a:gd name="connsiteX15" fmla="*/ 1441407 w 2641278"/>
              <a:gd name="connsiteY15" fmla="*/ 3691526 h 3693117"/>
              <a:gd name="connsiteX16" fmla="*/ 1441445 w 2641278"/>
              <a:gd name="connsiteY16" fmla="*/ 3692113 h 3693117"/>
              <a:gd name="connsiteX17" fmla="*/ 1157422 w 2641278"/>
              <a:gd name="connsiteY17" fmla="*/ 3666457 h 3693117"/>
              <a:gd name="connsiteX18" fmla="*/ 1089758 w 2641278"/>
              <a:gd name="connsiteY18" fmla="*/ 3653800 h 3693117"/>
              <a:gd name="connsiteX19" fmla="*/ 1179194 w 2641278"/>
              <a:gd name="connsiteY19" fmla="*/ 2242533 h 3693117"/>
              <a:gd name="connsiteX20" fmla="*/ 1011489 w 2641278"/>
              <a:gd name="connsiteY20" fmla="*/ 3626891 h 3693117"/>
              <a:gd name="connsiteX21" fmla="*/ 886867 w 2641278"/>
              <a:gd name="connsiteY21" fmla="*/ 3581836 h 3693117"/>
              <a:gd name="connsiteX22" fmla="*/ 402031 w 2641278"/>
              <a:gd name="connsiteY22" fmla="*/ 3285680 h 3693117"/>
              <a:gd name="connsiteX23" fmla="*/ 265 w 2641278"/>
              <a:gd name="connsiteY23" fmla="*/ 2368135 h 3693117"/>
              <a:gd name="connsiteX0" fmla="*/ 265 w 2641278"/>
              <a:gd name="connsiteY0" fmla="*/ 2368135 h 3691531"/>
              <a:gd name="connsiteX1" fmla="*/ 364865 w 2641278"/>
              <a:gd name="connsiteY1" fmla="*/ 1435200 h 3691531"/>
              <a:gd name="connsiteX2" fmla="*/ 552860 w 2641278"/>
              <a:gd name="connsiteY2" fmla="*/ 1243392 h 3691531"/>
              <a:gd name="connsiteX3" fmla="*/ 722772 w 2641278"/>
              <a:gd name="connsiteY3" fmla="*/ 1040759 h 3691531"/>
              <a:gd name="connsiteX4" fmla="*/ 904450 w 2641278"/>
              <a:gd name="connsiteY4" fmla="*/ 777339 h 3691531"/>
              <a:gd name="connsiteX5" fmla="*/ 1391858 w 2641278"/>
              <a:gd name="connsiteY5" fmla="*/ 0 h 3691531"/>
              <a:gd name="connsiteX6" fmla="*/ 1693473 w 2641278"/>
              <a:gd name="connsiteY6" fmla="*/ 311827 h 3691531"/>
              <a:gd name="connsiteX7" fmla="*/ 1794992 w 2641278"/>
              <a:gd name="connsiteY7" fmla="*/ 424123 h 3691531"/>
              <a:gd name="connsiteX8" fmla="*/ 1825632 w 2641278"/>
              <a:gd name="connsiteY8" fmla="*/ 458016 h 3691531"/>
              <a:gd name="connsiteX9" fmla="*/ 1835211 w 2641278"/>
              <a:gd name="connsiteY9" fmla="*/ 468612 h 3691531"/>
              <a:gd name="connsiteX10" fmla="*/ 2321678 w 2641278"/>
              <a:gd name="connsiteY10" fmla="*/ 1121167 h 3691531"/>
              <a:gd name="connsiteX11" fmla="*/ 2388576 w 2641278"/>
              <a:gd name="connsiteY11" fmla="*/ 1240475 h 3691531"/>
              <a:gd name="connsiteX12" fmla="*/ 2456388 w 2641278"/>
              <a:gd name="connsiteY12" fmla="*/ 1376644 h 3691531"/>
              <a:gd name="connsiteX13" fmla="*/ 2464551 w 2641278"/>
              <a:gd name="connsiteY13" fmla="*/ 1393310 h 3691531"/>
              <a:gd name="connsiteX14" fmla="*/ 2564678 w 2641278"/>
              <a:gd name="connsiteY14" fmla="*/ 2738109 h 3691531"/>
              <a:gd name="connsiteX15" fmla="*/ 1441407 w 2641278"/>
              <a:gd name="connsiteY15" fmla="*/ 3691526 h 3691531"/>
              <a:gd name="connsiteX16" fmla="*/ 1553534 w 2641278"/>
              <a:gd name="connsiteY16" fmla="*/ 3686309 h 3691531"/>
              <a:gd name="connsiteX17" fmla="*/ 1157422 w 2641278"/>
              <a:gd name="connsiteY17" fmla="*/ 3666457 h 3691531"/>
              <a:gd name="connsiteX18" fmla="*/ 1089758 w 2641278"/>
              <a:gd name="connsiteY18" fmla="*/ 3653800 h 3691531"/>
              <a:gd name="connsiteX19" fmla="*/ 1179194 w 2641278"/>
              <a:gd name="connsiteY19" fmla="*/ 2242533 h 3691531"/>
              <a:gd name="connsiteX20" fmla="*/ 1011489 w 2641278"/>
              <a:gd name="connsiteY20" fmla="*/ 3626891 h 3691531"/>
              <a:gd name="connsiteX21" fmla="*/ 886867 w 2641278"/>
              <a:gd name="connsiteY21" fmla="*/ 3581836 h 3691531"/>
              <a:gd name="connsiteX22" fmla="*/ 402031 w 2641278"/>
              <a:gd name="connsiteY22" fmla="*/ 3285680 h 3691531"/>
              <a:gd name="connsiteX23" fmla="*/ 265 w 2641278"/>
              <a:gd name="connsiteY23" fmla="*/ 2368135 h 3691531"/>
              <a:gd name="connsiteX0" fmla="*/ 265 w 2641278"/>
              <a:gd name="connsiteY0" fmla="*/ 2368135 h 3741418"/>
              <a:gd name="connsiteX1" fmla="*/ 364865 w 2641278"/>
              <a:gd name="connsiteY1" fmla="*/ 1435200 h 3741418"/>
              <a:gd name="connsiteX2" fmla="*/ 552860 w 2641278"/>
              <a:gd name="connsiteY2" fmla="*/ 1243392 h 3741418"/>
              <a:gd name="connsiteX3" fmla="*/ 722772 w 2641278"/>
              <a:gd name="connsiteY3" fmla="*/ 1040759 h 3741418"/>
              <a:gd name="connsiteX4" fmla="*/ 904450 w 2641278"/>
              <a:gd name="connsiteY4" fmla="*/ 777339 h 3741418"/>
              <a:gd name="connsiteX5" fmla="*/ 1391858 w 2641278"/>
              <a:gd name="connsiteY5" fmla="*/ 0 h 3741418"/>
              <a:gd name="connsiteX6" fmla="*/ 1693473 w 2641278"/>
              <a:gd name="connsiteY6" fmla="*/ 311827 h 3741418"/>
              <a:gd name="connsiteX7" fmla="*/ 1794992 w 2641278"/>
              <a:gd name="connsiteY7" fmla="*/ 424123 h 3741418"/>
              <a:gd name="connsiteX8" fmla="*/ 1825632 w 2641278"/>
              <a:gd name="connsiteY8" fmla="*/ 458016 h 3741418"/>
              <a:gd name="connsiteX9" fmla="*/ 1835211 w 2641278"/>
              <a:gd name="connsiteY9" fmla="*/ 468612 h 3741418"/>
              <a:gd name="connsiteX10" fmla="*/ 2321678 w 2641278"/>
              <a:gd name="connsiteY10" fmla="*/ 1121167 h 3741418"/>
              <a:gd name="connsiteX11" fmla="*/ 2388576 w 2641278"/>
              <a:gd name="connsiteY11" fmla="*/ 1240475 h 3741418"/>
              <a:gd name="connsiteX12" fmla="*/ 2456388 w 2641278"/>
              <a:gd name="connsiteY12" fmla="*/ 1376644 h 3741418"/>
              <a:gd name="connsiteX13" fmla="*/ 2464551 w 2641278"/>
              <a:gd name="connsiteY13" fmla="*/ 1393310 h 3741418"/>
              <a:gd name="connsiteX14" fmla="*/ 2564678 w 2641278"/>
              <a:gd name="connsiteY14" fmla="*/ 2738109 h 3741418"/>
              <a:gd name="connsiteX15" fmla="*/ 1441407 w 2641278"/>
              <a:gd name="connsiteY15" fmla="*/ 3691526 h 3741418"/>
              <a:gd name="connsiteX16" fmla="*/ 1553534 w 2641278"/>
              <a:gd name="connsiteY16" fmla="*/ 3686309 h 3741418"/>
              <a:gd name="connsiteX17" fmla="*/ 1157422 w 2641278"/>
              <a:gd name="connsiteY17" fmla="*/ 3666457 h 3741418"/>
              <a:gd name="connsiteX18" fmla="*/ 1089758 w 2641278"/>
              <a:gd name="connsiteY18" fmla="*/ 3653800 h 3741418"/>
              <a:gd name="connsiteX19" fmla="*/ 1179194 w 2641278"/>
              <a:gd name="connsiteY19" fmla="*/ 2242533 h 3741418"/>
              <a:gd name="connsiteX20" fmla="*/ 1011489 w 2641278"/>
              <a:gd name="connsiteY20" fmla="*/ 3626891 h 3741418"/>
              <a:gd name="connsiteX21" fmla="*/ 886867 w 2641278"/>
              <a:gd name="connsiteY21" fmla="*/ 3581836 h 3741418"/>
              <a:gd name="connsiteX22" fmla="*/ 402031 w 2641278"/>
              <a:gd name="connsiteY22" fmla="*/ 3285680 h 3741418"/>
              <a:gd name="connsiteX23" fmla="*/ 265 w 2641278"/>
              <a:gd name="connsiteY23" fmla="*/ 2368135 h 3741418"/>
              <a:gd name="connsiteX0" fmla="*/ 265 w 2641278"/>
              <a:gd name="connsiteY0" fmla="*/ 2368135 h 3755576"/>
              <a:gd name="connsiteX1" fmla="*/ 364865 w 2641278"/>
              <a:gd name="connsiteY1" fmla="*/ 1435200 h 3755576"/>
              <a:gd name="connsiteX2" fmla="*/ 552860 w 2641278"/>
              <a:gd name="connsiteY2" fmla="*/ 1243392 h 3755576"/>
              <a:gd name="connsiteX3" fmla="*/ 722772 w 2641278"/>
              <a:gd name="connsiteY3" fmla="*/ 1040759 h 3755576"/>
              <a:gd name="connsiteX4" fmla="*/ 904450 w 2641278"/>
              <a:gd name="connsiteY4" fmla="*/ 777339 h 3755576"/>
              <a:gd name="connsiteX5" fmla="*/ 1391858 w 2641278"/>
              <a:gd name="connsiteY5" fmla="*/ 0 h 3755576"/>
              <a:gd name="connsiteX6" fmla="*/ 1693473 w 2641278"/>
              <a:gd name="connsiteY6" fmla="*/ 311827 h 3755576"/>
              <a:gd name="connsiteX7" fmla="*/ 1794992 w 2641278"/>
              <a:gd name="connsiteY7" fmla="*/ 424123 h 3755576"/>
              <a:gd name="connsiteX8" fmla="*/ 1825632 w 2641278"/>
              <a:gd name="connsiteY8" fmla="*/ 458016 h 3755576"/>
              <a:gd name="connsiteX9" fmla="*/ 1835211 w 2641278"/>
              <a:gd name="connsiteY9" fmla="*/ 468612 h 3755576"/>
              <a:gd name="connsiteX10" fmla="*/ 2321678 w 2641278"/>
              <a:gd name="connsiteY10" fmla="*/ 1121167 h 3755576"/>
              <a:gd name="connsiteX11" fmla="*/ 2388576 w 2641278"/>
              <a:gd name="connsiteY11" fmla="*/ 1240475 h 3755576"/>
              <a:gd name="connsiteX12" fmla="*/ 2456388 w 2641278"/>
              <a:gd name="connsiteY12" fmla="*/ 1376644 h 3755576"/>
              <a:gd name="connsiteX13" fmla="*/ 2464551 w 2641278"/>
              <a:gd name="connsiteY13" fmla="*/ 1393310 h 3755576"/>
              <a:gd name="connsiteX14" fmla="*/ 2564678 w 2641278"/>
              <a:gd name="connsiteY14" fmla="*/ 2738109 h 3755576"/>
              <a:gd name="connsiteX15" fmla="*/ 1553534 w 2641278"/>
              <a:gd name="connsiteY15" fmla="*/ 3686309 h 3755576"/>
              <a:gd name="connsiteX16" fmla="*/ 1157422 w 2641278"/>
              <a:gd name="connsiteY16" fmla="*/ 3666457 h 3755576"/>
              <a:gd name="connsiteX17" fmla="*/ 1089758 w 2641278"/>
              <a:gd name="connsiteY17" fmla="*/ 3653800 h 3755576"/>
              <a:gd name="connsiteX18" fmla="*/ 1179194 w 2641278"/>
              <a:gd name="connsiteY18" fmla="*/ 2242533 h 3755576"/>
              <a:gd name="connsiteX19" fmla="*/ 1011489 w 2641278"/>
              <a:gd name="connsiteY19" fmla="*/ 3626891 h 3755576"/>
              <a:gd name="connsiteX20" fmla="*/ 886867 w 2641278"/>
              <a:gd name="connsiteY20" fmla="*/ 3581836 h 3755576"/>
              <a:gd name="connsiteX21" fmla="*/ 402031 w 2641278"/>
              <a:gd name="connsiteY21" fmla="*/ 3285680 h 3755576"/>
              <a:gd name="connsiteX22" fmla="*/ 265 w 2641278"/>
              <a:gd name="connsiteY22" fmla="*/ 2368135 h 3755576"/>
              <a:gd name="connsiteX0" fmla="*/ 265 w 2641278"/>
              <a:gd name="connsiteY0" fmla="*/ 2368135 h 3727605"/>
              <a:gd name="connsiteX1" fmla="*/ 364865 w 2641278"/>
              <a:gd name="connsiteY1" fmla="*/ 1435200 h 3727605"/>
              <a:gd name="connsiteX2" fmla="*/ 552860 w 2641278"/>
              <a:gd name="connsiteY2" fmla="*/ 1243392 h 3727605"/>
              <a:gd name="connsiteX3" fmla="*/ 722772 w 2641278"/>
              <a:gd name="connsiteY3" fmla="*/ 1040759 h 3727605"/>
              <a:gd name="connsiteX4" fmla="*/ 904450 w 2641278"/>
              <a:gd name="connsiteY4" fmla="*/ 777339 h 3727605"/>
              <a:gd name="connsiteX5" fmla="*/ 1391858 w 2641278"/>
              <a:gd name="connsiteY5" fmla="*/ 0 h 3727605"/>
              <a:gd name="connsiteX6" fmla="*/ 1693473 w 2641278"/>
              <a:gd name="connsiteY6" fmla="*/ 311827 h 3727605"/>
              <a:gd name="connsiteX7" fmla="*/ 1794992 w 2641278"/>
              <a:gd name="connsiteY7" fmla="*/ 424123 h 3727605"/>
              <a:gd name="connsiteX8" fmla="*/ 1825632 w 2641278"/>
              <a:gd name="connsiteY8" fmla="*/ 458016 h 3727605"/>
              <a:gd name="connsiteX9" fmla="*/ 1835211 w 2641278"/>
              <a:gd name="connsiteY9" fmla="*/ 468612 h 3727605"/>
              <a:gd name="connsiteX10" fmla="*/ 2321678 w 2641278"/>
              <a:gd name="connsiteY10" fmla="*/ 1121167 h 3727605"/>
              <a:gd name="connsiteX11" fmla="*/ 2388576 w 2641278"/>
              <a:gd name="connsiteY11" fmla="*/ 1240475 h 3727605"/>
              <a:gd name="connsiteX12" fmla="*/ 2456388 w 2641278"/>
              <a:gd name="connsiteY12" fmla="*/ 1376644 h 3727605"/>
              <a:gd name="connsiteX13" fmla="*/ 2464551 w 2641278"/>
              <a:gd name="connsiteY13" fmla="*/ 1393310 h 3727605"/>
              <a:gd name="connsiteX14" fmla="*/ 2564678 w 2641278"/>
              <a:gd name="connsiteY14" fmla="*/ 2738109 h 3727605"/>
              <a:gd name="connsiteX15" fmla="*/ 1728255 w 2641278"/>
              <a:gd name="connsiteY15" fmla="*/ 3646373 h 3727605"/>
              <a:gd name="connsiteX16" fmla="*/ 1157422 w 2641278"/>
              <a:gd name="connsiteY16" fmla="*/ 3666457 h 3727605"/>
              <a:gd name="connsiteX17" fmla="*/ 1089758 w 2641278"/>
              <a:gd name="connsiteY17" fmla="*/ 3653800 h 3727605"/>
              <a:gd name="connsiteX18" fmla="*/ 1179194 w 2641278"/>
              <a:gd name="connsiteY18" fmla="*/ 2242533 h 3727605"/>
              <a:gd name="connsiteX19" fmla="*/ 1011489 w 2641278"/>
              <a:gd name="connsiteY19" fmla="*/ 3626891 h 3727605"/>
              <a:gd name="connsiteX20" fmla="*/ 886867 w 2641278"/>
              <a:gd name="connsiteY20" fmla="*/ 3581836 h 3727605"/>
              <a:gd name="connsiteX21" fmla="*/ 402031 w 2641278"/>
              <a:gd name="connsiteY21" fmla="*/ 3285680 h 3727605"/>
              <a:gd name="connsiteX22" fmla="*/ 265 w 2641278"/>
              <a:gd name="connsiteY22" fmla="*/ 2368135 h 3727605"/>
              <a:gd name="connsiteX0" fmla="*/ 265 w 2641278"/>
              <a:gd name="connsiteY0" fmla="*/ 2368135 h 3696261"/>
              <a:gd name="connsiteX1" fmla="*/ 364865 w 2641278"/>
              <a:gd name="connsiteY1" fmla="*/ 1435200 h 3696261"/>
              <a:gd name="connsiteX2" fmla="*/ 552860 w 2641278"/>
              <a:gd name="connsiteY2" fmla="*/ 1243392 h 3696261"/>
              <a:gd name="connsiteX3" fmla="*/ 722772 w 2641278"/>
              <a:gd name="connsiteY3" fmla="*/ 1040759 h 3696261"/>
              <a:gd name="connsiteX4" fmla="*/ 904450 w 2641278"/>
              <a:gd name="connsiteY4" fmla="*/ 777339 h 3696261"/>
              <a:gd name="connsiteX5" fmla="*/ 1391858 w 2641278"/>
              <a:gd name="connsiteY5" fmla="*/ 0 h 3696261"/>
              <a:gd name="connsiteX6" fmla="*/ 1693473 w 2641278"/>
              <a:gd name="connsiteY6" fmla="*/ 311827 h 3696261"/>
              <a:gd name="connsiteX7" fmla="*/ 1794992 w 2641278"/>
              <a:gd name="connsiteY7" fmla="*/ 424123 h 3696261"/>
              <a:gd name="connsiteX8" fmla="*/ 1825632 w 2641278"/>
              <a:gd name="connsiteY8" fmla="*/ 458016 h 3696261"/>
              <a:gd name="connsiteX9" fmla="*/ 1835211 w 2641278"/>
              <a:gd name="connsiteY9" fmla="*/ 468612 h 3696261"/>
              <a:gd name="connsiteX10" fmla="*/ 2321678 w 2641278"/>
              <a:gd name="connsiteY10" fmla="*/ 1121167 h 3696261"/>
              <a:gd name="connsiteX11" fmla="*/ 2388576 w 2641278"/>
              <a:gd name="connsiteY11" fmla="*/ 1240475 h 3696261"/>
              <a:gd name="connsiteX12" fmla="*/ 2456388 w 2641278"/>
              <a:gd name="connsiteY12" fmla="*/ 1376644 h 3696261"/>
              <a:gd name="connsiteX13" fmla="*/ 2464551 w 2641278"/>
              <a:gd name="connsiteY13" fmla="*/ 1393310 h 3696261"/>
              <a:gd name="connsiteX14" fmla="*/ 2564678 w 2641278"/>
              <a:gd name="connsiteY14" fmla="*/ 2738109 h 3696261"/>
              <a:gd name="connsiteX15" fmla="*/ 1728255 w 2641278"/>
              <a:gd name="connsiteY15" fmla="*/ 3646373 h 3696261"/>
              <a:gd name="connsiteX16" fmla="*/ 1157422 w 2641278"/>
              <a:gd name="connsiteY16" fmla="*/ 3666457 h 3696261"/>
              <a:gd name="connsiteX17" fmla="*/ 1089758 w 2641278"/>
              <a:gd name="connsiteY17" fmla="*/ 3653800 h 3696261"/>
              <a:gd name="connsiteX18" fmla="*/ 1179194 w 2641278"/>
              <a:gd name="connsiteY18" fmla="*/ 2242533 h 3696261"/>
              <a:gd name="connsiteX19" fmla="*/ 1011489 w 2641278"/>
              <a:gd name="connsiteY19" fmla="*/ 3626891 h 3696261"/>
              <a:gd name="connsiteX20" fmla="*/ 886867 w 2641278"/>
              <a:gd name="connsiteY20" fmla="*/ 3581836 h 3696261"/>
              <a:gd name="connsiteX21" fmla="*/ 402031 w 2641278"/>
              <a:gd name="connsiteY21" fmla="*/ 3285680 h 3696261"/>
              <a:gd name="connsiteX22" fmla="*/ 265 w 2641278"/>
              <a:gd name="connsiteY22" fmla="*/ 2368135 h 3696261"/>
              <a:gd name="connsiteX0" fmla="*/ 265 w 2641278"/>
              <a:gd name="connsiteY0" fmla="*/ 2368135 h 3696261"/>
              <a:gd name="connsiteX1" fmla="*/ 364865 w 2641278"/>
              <a:gd name="connsiteY1" fmla="*/ 1435200 h 3696261"/>
              <a:gd name="connsiteX2" fmla="*/ 552860 w 2641278"/>
              <a:gd name="connsiteY2" fmla="*/ 1243392 h 3696261"/>
              <a:gd name="connsiteX3" fmla="*/ 722772 w 2641278"/>
              <a:gd name="connsiteY3" fmla="*/ 1040759 h 3696261"/>
              <a:gd name="connsiteX4" fmla="*/ 904450 w 2641278"/>
              <a:gd name="connsiteY4" fmla="*/ 777339 h 3696261"/>
              <a:gd name="connsiteX5" fmla="*/ 1391858 w 2641278"/>
              <a:gd name="connsiteY5" fmla="*/ 0 h 3696261"/>
              <a:gd name="connsiteX6" fmla="*/ 1693473 w 2641278"/>
              <a:gd name="connsiteY6" fmla="*/ 311827 h 3696261"/>
              <a:gd name="connsiteX7" fmla="*/ 1794992 w 2641278"/>
              <a:gd name="connsiteY7" fmla="*/ 424123 h 3696261"/>
              <a:gd name="connsiteX8" fmla="*/ 1825632 w 2641278"/>
              <a:gd name="connsiteY8" fmla="*/ 458016 h 3696261"/>
              <a:gd name="connsiteX9" fmla="*/ 1835211 w 2641278"/>
              <a:gd name="connsiteY9" fmla="*/ 468612 h 3696261"/>
              <a:gd name="connsiteX10" fmla="*/ 2321678 w 2641278"/>
              <a:gd name="connsiteY10" fmla="*/ 1121167 h 3696261"/>
              <a:gd name="connsiteX11" fmla="*/ 2388576 w 2641278"/>
              <a:gd name="connsiteY11" fmla="*/ 1240475 h 3696261"/>
              <a:gd name="connsiteX12" fmla="*/ 2456388 w 2641278"/>
              <a:gd name="connsiteY12" fmla="*/ 1376644 h 3696261"/>
              <a:gd name="connsiteX13" fmla="*/ 2464551 w 2641278"/>
              <a:gd name="connsiteY13" fmla="*/ 1393310 h 3696261"/>
              <a:gd name="connsiteX14" fmla="*/ 2564678 w 2641278"/>
              <a:gd name="connsiteY14" fmla="*/ 2738109 h 3696261"/>
              <a:gd name="connsiteX15" fmla="*/ 1728255 w 2641278"/>
              <a:gd name="connsiteY15" fmla="*/ 3646373 h 3696261"/>
              <a:gd name="connsiteX16" fmla="*/ 1157422 w 2641278"/>
              <a:gd name="connsiteY16" fmla="*/ 3666457 h 3696261"/>
              <a:gd name="connsiteX17" fmla="*/ 1089758 w 2641278"/>
              <a:gd name="connsiteY17" fmla="*/ 3653800 h 3696261"/>
              <a:gd name="connsiteX18" fmla="*/ 1179194 w 2641278"/>
              <a:gd name="connsiteY18" fmla="*/ 2242533 h 3696261"/>
              <a:gd name="connsiteX19" fmla="*/ 1011489 w 2641278"/>
              <a:gd name="connsiteY19" fmla="*/ 3626891 h 3696261"/>
              <a:gd name="connsiteX20" fmla="*/ 886867 w 2641278"/>
              <a:gd name="connsiteY20" fmla="*/ 3581836 h 3696261"/>
              <a:gd name="connsiteX21" fmla="*/ 402031 w 2641278"/>
              <a:gd name="connsiteY21" fmla="*/ 3285680 h 3696261"/>
              <a:gd name="connsiteX22" fmla="*/ 265 w 2641278"/>
              <a:gd name="connsiteY22" fmla="*/ 2368135 h 3696261"/>
              <a:gd name="connsiteX0" fmla="*/ 265 w 2564678"/>
              <a:gd name="connsiteY0" fmla="*/ 2368135 h 3696261"/>
              <a:gd name="connsiteX1" fmla="*/ 364865 w 2564678"/>
              <a:gd name="connsiteY1" fmla="*/ 1435200 h 3696261"/>
              <a:gd name="connsiteX2" fmla="*/ 552860 w 2564678"/>
              <a:gd name="connsiteY2" fmla="*/ 1243392 h 3696261"/>
              <a:gd name="connsiteX3" fmla="*/ 722772 w 2564678"/>
              <a:gd name="connsiteY3" fmla="*/ 1040759 h 3696261"/>
              <a:gd name="connsiteX4" fmla="*/ 904450 w 2564678"/>
              <a:gd name="connsiteY4" fmla="*/ 777339 h 3696261"/>
              <a:gd name="connsiteX5" fmla="*/ 1391858 w 2564678"/>
              <a:gd name="connsiteY5" fmla="*/ 0 h 3696261"/>
              <a:gd name="connsiteX6" fmla="*/ 1693473 w 2564678"/>
              <a:gd name="connsiteY6" fmla="*/ 311827 h 3696261"/>
              <a:gd name="connsiteX7" fmla="*/ 1794992 w 2564678"/>
              <a:gd name="connsiteY7" fmla="*/ 424123 h 3696261"/>
              <a:gd name="connsiteX8" fmla="*/ 1825632 w 2564678"/>
              <a:gd name="connsiteY8" fmla="*/ 458016 h 3696261"/>
              <a:gd name="connsiteX9" fmla="*/ 1835211 w 2564678"/>
              <a:gd name="connsiteY9" fmla="*/ 468612 h 3696261"/>
              <a:gd name="connsiteX10" fmla="*/ 2321678 w 2564678"/>
              <a:gd name="connsiteY10" fmla="*/ 1121167 h 3696261"/>
              <a:gd name="connsiteX11" fmla="*/ 2388576 w 2564678"/>
              <a:gd name="connsiteY11" fmla="*/ 1240475 h 3696261"/>
              <a:gd name="connsiteX12" fmla="*/ 2456388 w 2564678"/>
              <a:gd name="connsiteY12" fmla="*/ 1376644 h 3696261"/>
              <a:gd name="connsiteX13" fmla="*/ 2564678 w 2564678"/>
              <a:gd name="connsiteY13" fmla="*/ 2738109 h 3696261"/>
              <a:gd name="connsiteX14" fmla="*/ 1728255 w 2564678"/>
              <a:gd name="connsiteY14" fmla="*/ 3646373 h 3696261"/>
              <a:gd name="connsiteX15" fmla="*/ 1157422 w 2564678"/>
              <a:gd name="connsiteY15" fmla="*/ 3666457 h 3696261"/>
              <a:gd name="connsiteX16" fmla="*/ 1089758 w 2564678"/>
              <a:gd name="connsiteY16" fmla="*/ 3653800 h 3696261"/>
              <a:gd name="connsiteX17" fmla="*/ 1179194 w 2564678"/>
              <a:gd name="connsiteY17" fmla="*/ 2242533 h 3696261"/>
              <a:gd name="connsiteX18" fmla="*/ 1011489 w 2564678"/>
              <a:gd name="connsiteY18" fmla="*/ 3626891 h 3696261"/>
              <a:gd name="connsiteX19" fmla="*/ 886867 w 2564678"/>
              <a:gd name="connsiteY19" fmla="*/ 3581836 h 3696261"/>
              <a:gd name="connsiteX20" fmla="*/ 402031 w 2564678"/>
              <a:gd name="connsiteY20" fmla="*/ 3285680 h 3696261"/>
              <a:gd name="connsiteX21" fmla="*/ 265 w 2564678"/>
              <a:gd name="connsiteY21" fmla="*/ 2368135 h 3696261"/>
              <a:gd name="connsiteX0" fmla="*/ 265 w 2564678"/>
              <a:gd name="connsiteY0" fmla="*/ 2368135 h 3696261"/>
              <a:gd name="connsiteX1" fmla="*/ 364865 w 2564678"/>
              <a:gd name="connsiteY1" fmla="*/ 1435200 h 3696261"/>
              <a:gd name="connsiteX2" fmla="*/ 552860 w 2564678"/>
              <a:gd name="connsiteY2" fmla="*/ 1243392 h 3696261"/>
              <a:gd name="connsiteX3" fmla="*/ 722772 w 2564678"/>
              <a:gd name="connsiteY3" fmla="*/ 1040759 h 3696261"/>
              <a:gd name="connsiteX4" fmla="*/ 904450 w 2564678"/>
              <a:gd name="connsiteY4" fmla="*/ 777339 h 3696261"/>
              <a:gd name="connsiteX5" fmla="*/ 1391858 w 2564678"/>
              <a:gd name="connsiteY5" fmla="*/ 0 h 3696261"/>
              <a:gd name="connsiteX6" fmla="*/ 1693473 w 2564678"/>
              <a:gd name="connsiteY6" fmla="*/ 311827 h 3696261"/>
              <a:gd name="connsiteX7" fmla="*/ 1794992 w 2564678"/>
              <a:gd name="connsiteY7" fmla="*/ 424123 h 3696261"/>
              <a:gd name="connsiteX8" fmla="*/ 1825632 w 2564678"/>
              <a:gd name="connsiteY8" fmla="*/ 458016 h 3696261"/>
              <a:gd name="connsiteX9" fmla="*/ 1835211 w 2564678"/>
              <a:gd name="connsiteY9" fmla="*/ 468612 h 3696261"/>
              <a:gd name="connsiteX10" fmla="*/ 2321678 w 2564678"/>
              <a:gd name="connsiteY10" fmla="*/ 1121167 h 3696261"/>
              <a:gd name="connsiteX11" fmla="*/ 2388576 w 2564678"/>
              <a:gd name="connsiteY11" fmla="*/ 1240475 h 3696261"/>
              <a:gd name="connsiteX12" fmla="*/ 2451275 w 2564678"/>
              <a:gd name="connsiteY12" fmla="*/ 1390768 h 3696261"/>
              <a:gd name="connsiteX13" fmla="*/ 2564678 w 2564678"/>
              <a:gd name="connsiteY13" fmla="*/ 2738109 h 3696261"/>
              <a:gd name="connsiteX14" fmla="*/ 1728255 w 2564678"/>
              <a:gd name="connsiteY14" fmla="*/ 3646373 h 3696261"/>
              <a:gd name="connsiteX15" fmla="*/ 1157422 w 2564678"/>
              <a:gd name="connsiteY15" fmla="*/ 3666457 h 3696261"/>
              <a:gd name="connsiteX16" fmla="*/ 1089758 w 2564678"/>
              <a:gd name="connsiteY16" fmla="*/ 3653800 h 3696261"/>
              <a:gd name="connsiteX17" fmla="*/ 1179194 w 2564678"/>
              <a:gd name="connsiteY17" fmla="*/ 2242533 h 3696261"/>
              <a:gd name="connsiteX18" fmla="*/ 1011489 w 2564678"/>
              <a:gd name="connsiteY18" fmla="*/ 3626891 h 3696261"/>
              <a:gd name="connsiteX19" fmla="*/ 886867 w 2564678"/>
              <a:gd name="connsiteY19" fmla="*/ 3581836 h 3696261"/>
              <a:gd name="connsiteX20" fmla="*/ 402031 w 2564678"/>
              <a:gd name="connsiteY20" fmla="*/ 3285680 h 3696261"/>
              <a:gd name="connsiteX21" fmla="*/ 265 w 2564678"/>
              <a:gd name="connsiteY21" fmla="*/ 2368135 h 3696261"/>
              <a:gd name="connsiteX0" fmla="*/ 265 w 2603282"/>
              <a:gd name="connsiteY0" fmla="*/ 2368135 h 3696261"/>
              <a:gd name="connsiteX1" fmla="*/ 364865 w 2603282"/>
              <a:gd name="connsiteY1" fmla="*/ 1435200 h 3696261"/>
              <a:gd name="connsiteX2" fmla="*/ 552860 w 2603282"/>
              <a:gd name="connsiteY2" fmla="*/ 1243392 h 3696261"/>
              <a:gd name="connsiteX3" fmla="*/ 722772 w 2603282"/>
              <a:gd name="connsiteY3" fmla="*/ 1040759 h 3696261"/>
              <a:gd name="connsiteX4" fmla="*/ 904450 w 2603282"/>
              <a:gd name="connsiteY4" fmla="*/ 777339 h 3696261"/>
              <a:gd name="connsiteX5" fmla="*/ 1391858 w 2603282"/>
              <a:gd name="connsiteY5" fmla="*/ 0 h 3696261"/>
              <a:gd name="connsiteX6" fmla="*/ 1693473 w 2603282"/>
              <a:gd name="connsiteY6" fmla="*/ 311827 h 3696261"/>
              <a:gd name="connsiteX7" fmla="*/ 1794992 w 2603282"/>
              <a:gd name="connsiteY7" fmla="*/ 424123 h 3696261"/>
              <a:gd name="connsiteX8" fmla="*/ 1825632 w 2603282"/>
              <a:gd name="connsiteY8" fmla="*/ 458016 h 3696261"/>
              <a:gd name="connsiteX9" fmla="*/ 1835211 w 2603282"/>
              <a:gd name="connsiteY9" fmla="*/ 468612 h 3696261"/>
              <a:gd name="connsiteX10" fmla="*/ 2321678 w 2603282"/>
              <a:gd name="connsiteY10" fmla="*/ 1121167 h 3696261"/>
              <a:gd name="connsiteX11" fmla="*/ 2388576 w 2603282"/>
              <a:gd name="connsiteY11" fmla="*/ 1240475 h 3696261"/>
              <a:gd name="connsiteX12" fmla="*/ 2451275 w 2603282"/>
              <a:gd name="connsiteY12" fmla="*/ 1390768 h 3696261"/>
              <a:gd name="connsiteX13" fmla="*/ 2564678 w 2603282"/>
              <a:gd name="connsiteY13" fmla="*/ 2738109 h 3696261"/>
              <a:gd name="connsiteX14" fmla="*/ 1728255 w 2603282"/>
              <a:gd name="connsiteY14" fmla="*/ 3646373 h 3696261"/>
              <a:gd name="connsiteX15" fmla="*/ 1157422 w 2603282"/>
              <a:gd name="connsiteY15" fmla="*/ 3666457 h 3696261"/>
              <a:gd name="connsiteX16" fmla="*/ 1089758 w 2603282"/>
              <a:gd name="connsiteY16" fmla="*/ 3653800 h 3696261"/>
              <a:gd name="connsiteX17" fmla="*/ 1179194 w 2603282"/>
              <a:gd name="connsiteY17" fmla="*/ 2242533 h 3696261"/>
              <a:gd name="connsiteX18" fmla="*/ 1011489 w 2603282"/>
              <a:gd name="connsiteY18" fmla="*/ 3626891 h 3696261"/>
              <a:gd name="connsiteX19" fmla="*/ 886867 w 2603282"/>
              <a:gd name="connsiteY19" fmla="*/ 3581836 h 3696261"/>
              <a:gd name="connsiteX20" fmla="*/ 402031 w 2603282"/>
              <a:gd name="connsiteY20" fmla="*/ 3285680 h 3696261"/>
              <a:gd name="connsiteX21" fmla="*/ 265 w 2603282"/>
              <a:gd name="connsiteY21" fmla="*/ 2368135 h 3696261"/>
              <a:gd name="connsiteX0" fmla="*/ 265 w 2632033"/>
              <a:gd name="connsiteY0" fmla="*/ 2368135 h 3696261"/>
              <a:gd name="connsiteX1" fmla="*/ 364865 w 2632033"/>
              <a:gd name="connsiteY1" fmla="*/ 1435200 h 3696261"/>
              <a:gd name="connsiteX2" fmla="*/ 552860 w 2632033"/>
              <a:gd name="connsiteY2" fmla="*/ 1243392 h 3696261"/>
              <a:gd name="connsiteX3" fmla="*/ 722772 w 2632033"/>
              <a:gd name="connsiteY3" fmla="*/ 1040759 h 3696261"/>
              <a:gd name="connsiteX4" fmla="*/ 904450 w 2632033"/>
              <a:gd name="connsiteY4" fmla="*/ 777339 h 3696261"/>
              <a:gd name="connsiteX5" fmla="*/ 1391858 w 2632033"/>
              <a:gd name="connsiteY5" fmla="*/ 0 h 3696261"/>
              <a:gd name="connsiteX6" fmla="*/ 1693473 w 2632033"/>
              <a:gd name="connsiteY6" fmla="*/ 311827 h 3696261"/>
              <a:gd name="connsiteX7" fmla="*/ 1794992 w 2632033"/>
              <a:gd name="connsiteY7" fmla="*/ 424123 h 3696261"/>
              <a:gd name="connsiteX8" fmla="*/ 1825632 w 2632033"/>
              <a:gd name="connsiteY8" fmla="*/ 458016 h 3696261"/>
              <a:gd name="connsiteX9" fmla="*/ 1835211 w 2632033"/>
              <a:gd name="connsiteY9" fmla="*/ 468612 h 3696261"/>
              <a:gd name="connsiteX10" fmla="*/ 2321678 w 2632033"/>
              <a:gd name="connsiteY10" fmla="*/ 1121167 h 3696261"/>
              <a:gd name="connsiteX11" fmla="*/ 2388576 w 2632033"/>
              <a:gd name="connsiteY11" fmla="*/ 1240475 h 3696261"/>
              <a:gd name="connsiteX12" fmla="*/ 2451275 w 2632033"/>
              <a:gd name="connsiteY12" fmla="*/ 1390768 h 3696261"/>
              <a:gd name="connsiteX13" fmla="*/ 2564678 w 2632033"/>
              <a:gd name="connsiteY13" fmla="*/ 2738109 h 3696261"/>
              <a:gd name="connsiteX14" fmla="*/ 1728255 w 2632033"/>
              <a:gd name="connsiteY14" fmla="*/ 3646373 h 3696261"/>
              <a:gd name="connsiteX15" fmla="*/ 1157422 w 2632033"/>
              <a:gd name="connsiteY15" fmla="*/ 3666457 h 3696261"/>
              <a:gd name="connsiteX16" fmla="*/ 1089758 w 2632033"/>
              <a:gd name="connsiteY16" fmla="*/ 3653800 h 3696261"/>
              <a:gd name="connsiteX17" fmla="*/ 1179194 w 2632033"/>
              <a:gd name="connsiteY17" fmla="*/ 2242533 h 3696261"/>
              <a:gd name="connsiteX18" fmla="*/ 1011489 w 2632033"/>
              <a:gd name="connsiteY18" fmla="*/ 3626891 h 3696261"/>
              <a:gd name="connsiteX19" fmla="*/ 886867 w 2632033"/>
              <a:gd name="connsiteY19" fmla="*/ 3581836 h 3696261"/>
              <a:gd name="connsiteX20" fmla="*/ 402031 w 2632033"/>
              <a:gd name="connsiteY20" fmla="*/ 3285680 h 3696261"/>
              <a:gd name="connsiteX21" fmla="*/ 265 w 2632033"/>
              <a:gd name="connsiteY21" fmla="*/ 2368135 h 3696261"/>
              <a:gd name="connsiteX0" fmla="*/ 265 w 2615531"/>
              <a:gd name="connsiteY0" fmla="*/ 2368135 h 3696261"/>
              <a:gd name="connsiteX1" fmla="*/ 364865 w 2615531"/>
              <a:gd name="connsiteY1" fmla="*/ 1435200 h 3696261"/>
              <a:gd name="connsiteX2" fmla="*/ 552860 w 2615531"/>
              <a:gd name="connsiteY2" fmla="*/ 1243392 h 3696261"/>
              <a:gd name="connsiteX3" fmla="*/ 722772 w 2615531"/>
              <a:gd name="connsiteY3" fmla="*/ 1040759 h 3696261"/>
              <a:gd name="connsiteX4" fmla="*/ 904450 w 2615531"/>
              <a:gd name="connsiteY4" fmla="*/ 777339 h 3696261"/>
              <a:gd name="connsiteX5" fmla="*/ 1391858 w 2615531"/>
              <a:gd name="connsiteY5" fmla="*/ 0 h 3696261"/>
              <a:gd name="connsiteX6" fmla="*/ 1693473 w 2615531"/>
              <a:gd name="connsiteY6" fmla="*/ 311827 h 3696261"/>
              <a:gd name="connsiteX7" fmla="*/ 1794992 w 2615531"/>
              <a:gd name="connsiteY7" fmla="*/ 424123 h 3696261"/>
              <a:gd name="connsiteX8" fmla="*/ 1825632 w 2615531"/>
              <a:gd name="connsiteY8" fmla="*/ 458016 h 3696261"/>
              <a:gd name="connsiteX9" fmla="*/ 1835211 w 2615531"/>
              <a:gd name="connsiteY9" fmla="*/ 468612 h 3696261"/>
              <a:gd name="connsiteX10" fmla="*/ 2321678 w 2615531"/>
              <a:gd name="connsiteY10" fmla="*/ 1121167 h 3696261"/>
              <a:gd name="connsiteX11" fmla="*/ 2388576 w 2615531"/>
              <a:gd name="connsiteY11" fmla="*/ 1240475 h 3696261"/>
              <a:gd name="connsiteX12" fmla="*/ 2451275 w 2615531"/>
              <a:gd name="connsiteY12" fmla="*/ 1390768 h 3696261"/>
              <a:gd name="connsiteX13" fmla="*/ 2564678 w 2615531"/>
              <a:gd name="connsiteY13" fmla="*/ 2738109 h 3696261"/>
              <a:gd name="connsiteX14" fmla="*/ 1728255 w 2615531"/>
              <a:gd name="connsiteY14" fmla="*/ 3646373 h 3696261"/>
              <a:gd name="connsiteX15" fmla="*/ 1157422 w 2615531"/>
              <a:gd name="connsiteY15" fmla="*/ 3666457 h 3696261"/>
              <a:gd name="connsiteX16" fmla="*/ 1089758 w 2615531"/>
              <a:gd name="connsiteY16" fmla="*/ 3653800 h 3696261"/>
              <a:gd name="connsiteX17" fmla="*/ 1179194 w 2615531"/>
              <a:gd name="connsiteY17" fmla="*/ 2242533 h 3696261"/>
              <a:gd name="connsiteX18" fmla="*/ 1011489 w 2615531"/>
              <a:gd name="connsiteY18" fmla="*/ 3626891 h 3696261"/>
              <a:gd name="connsiteX19" fmla="*/ 886867 w 2615531"/>
              <a:gd name="connsiteY19" fmla="*/ 3581836 h 3696261"/>
              <a:gd name="connsiteX20" fmla="*/ 402031 w 2615531"/>
              <a:gd name="connsiteY20" fmla="*/ 3285680 h 3696261"/>
              <a:gd name="connsiteX21" fmla="*/ 265 w 2615531"/>
              <a:gd name="connsiteY21" fmla="*/ 2368135 h 3696261"/>
              <a:gd name="connsiteX0" fmla="*/ 265 w 2615531"/>
              <a:gd name="connsiteY0" fmla="*/ 2368135 h 3696261"/>
              <a:gd name="connsiteX1" fmla="*/ 364865 w 2615531"/>
              <a:gd name="connsiteY1" fmla="*/ 1435200 h 3696261"/>
              <a:gd name="connsiteX2" fmla="*/ 552860 w 2615531"/>
              <a:gd name="connsiteY2" fmla="*/ 1243392 h 3696261"/>
              <a:gd name="connsiteX3" fmla="*/ 722772 w 2615531"/>
              <a:gd name="connsiteY3" fmla="*/ 1040759 h 3696261"/>
              <a:gd name="connsiteX4" fmla="*/ 904450 w 2615531"/>
              <a:gd name="connsiteY4" fmla="*/ 777339 h 3696261"/>
              <a:gd name="connsiteX5" fmla="*/ 1391858 w 2615531"/>
              <a:gd name="connsiteY5" fmla="*/ 0 h 3696261"/>
              <a:gd name="connsiteX6" fmla="*/ 1693473 w 2615531"/>
              <a:gd name="connsiteY6" fmla="*/ 311827 h 3696261"/>
              <a:gd name="connsiteX7" fmla="*/ 1794992 w 2615531"/>
              <a:gd name="connsiteY7" fmla="*/ 424123 h 3696261"/>
              <a:gd name="connsiteX8" fmla="*/ 1825632 w 2615531"/>
              <a:gd name="connsiteY8" fmla="*/ 458016 h 3696261"/>
              <a:gd name="connsiteX9" fmla="*/ 1835211 w 2615531"/>
              <a:gd name="connsiteY9" fmla="*/ 468612 h 3696261"/>
              <a:gd name="connsiteX10" fmla="*/ 2321678 w 2615531"/>
              <a:gd name="connsiteY10" fmla="*/ 1121167 h 3696261"/>
              <a:gd name="connsiteX11" fmla="*/ 2451275 w 2615531"/>
              <a:gd name="connsiteY11" fmla="*/ 1390768 h 3696261"/>
              <a:gd name="connsiteX12" fmla="*/ 2564678 w 2615531"/>
              <a:gd name="connsiteY12" fmla="*/ 2738109 h 3696261"/>
              <a:gd name="connsiteX13" fmla="*/ 1728255 w 2615531"/>
              <a:gd name="connsiteY13" fmla="*/ 3646373 h 3696261"/>
              <a:gd name="connsiteX14" fmla="*/ 1157422 w 2615531"/>
              <a:gd name="connsiteY14" fmla="*/ 3666457 h 3696261"/>
              <a:gd name="connsiteX15" fmla="*/ 1089758 w 2615531"/>
              <a:gd name="connsiteY15" fmla="*/ 3653800 h 3696261"/>
              <a:gd name="connsiteX16" fmla="*/ 1179194 w 2615531"/>
              <a:gd name="connsiteY16" fmla="*/ 2242533 h 3696261"/>
              <a:gd name="connsiteX17" fmla="*/ 1011489 w 2615531"/>
              <a:gd name="connsiteY17" fmla="*/ 3626891 h 3696261"/>
              <a:gd name="connsiteX18" fmla="*/ 886867 w 2615531"/>
              <a:gd name="connsiteY18" fmla="*/ 3581836 h 3696261"/>
              <a:gd name="connsiteX19" fmla="*/ 402031 w 2615531"/>
              <a:gd name="connsiteY19" fmla="*/ 3285680 h 3696261"/>
              <a:gd name="connsiteX20" fmla="*/ 265 w 2615531"/>
              <a:gd name="connsiteY20" fmla="*/ 2368135 h 3696261"/>
              <a:gd name="connsiteX0" fmla="*/ 265 w 2564678"/>
              <a:gd name="connsiteY0" fmla="*/ 2368135 h 3696261"/>
              <a:gd name="connsiteX1" fmla="*/ 364865 w 2564678"/>
              <a:gd name="connsiteY1" fmla="*/ 1435200 h 3696261"/>
              <a:gd name="connsiteX2" fmla="*/ 552860 w 2564678"/>
              <a:gd name="connsiteY2" fmla="*/ 1243392 h 3696261"/>
              <a:gd name="connsiteX3" fmla="*/ 722772 w 2564678"/>
              <a:gd name="connsiteY3" fmla="*/ 1040759 h 3696261"/>
              <a:gd name="connsiteX4" fmla="*/ 904450 w 2564678"/>
              <a:gd name="connsiteY4" fmla="*/ 777339 h 3696261"/>
              <a:gd name="connsiteX5" fmla="*/ 1391858 w 2564678"/>
              <a:gd name="connsiteY5" fmla="*/ 0 h 3696261"/>
              <a:gd name="connsiteX6" fmla="*/ 1693473 w 2564678"/>
              <a:gd name="connsiteY6" fmla="*/ 311827 h 3696261"/>
              <a:gd name="connsiteX7" fmla="*/ 1794992 w 2564678"/>
              <a:gd name="connsiteY7" fmla="*/ 424123 h 3696261"/>
              <a:gd name="connsiteX8" fmla="*/ 1825632 w 2564678"/>
              <a:gd name="connsiteY8" fmla="*/ 458016 h 3696261"/>
              <a:gd name="connsiteX9" fmla="*/ 1835211 w 2564678"/>
              <a:gd name="connsiteY9" fmla="*/ 468612 h 3696261"/>
              <a:gd name="connsiteX10" fmla="*/ 2321678 w 2564678"/>
              <a:gd name="connsiteY10" fmla="*/ 1121167 h 3696261"/>
              <a:gd name="connsiteX11" fmla="*/ 2564678 w 2564678"/>
              <a:gd name="connsiteY11" fmla="*/ 2738109 h 3696261"/>
              <a:gd name="connsiteX12" fmla="*/ 1728255 w 2564678"/>
              <a:gd name="connsiteY12" fmla="*/ 3646373 h 3696261"/>
              <a:gd name="connsiteX13" fmla="*/ 1157422 w 2564678"/>
              <a:gd name="connsiteY13" fmla="*/ 3666457 h 3696261"/>
              <a:gd name="connsiteX14" fmla="*/ 1089758 w 2564678"/>
              <a:gd name="connsiteY14" fmla="*/ 3653800 h 3696261"/>
              <a:gd name="connsiteX15" fmla="*/ 1179194 w 2564678"/>
              <a:gd name="connsiteY15" fmla="*/ 2242533 h 3696261"/>
              <a:gd name="connsiteX16" fmla="*/ 1011489 w 2564678"/>
              <a:gd name="connsiteY16" fmla="*/ 3626891 h 3696261"/>
              <a:gd name="connsiteX17" fmla="*/ 886867 w 2564678"/>
              <a:gd name="connsiteY17" fmla="*/ 3581836 h 3696261"/>
              <a:gd name="connsiteX18" fmla="*/ 402031 w 2564678"/>
              <a:gd name="connsiteY18" fmla="*/ 3285680 h 3696261"/>
              <a:gd name="connsiteX19" fmla="*/ 265 w 2564678"/>
              <a:gd name="connsiteY19" fmla="*/ 2368135 h 3696261"/>
              <a:gd name="connsiteX0" fmla="*/ 265 w 2564678"/>
              <a:gd name="connsiteY0" fmla="*/ 2368135 h 3696261"/>
              <a:gd name="connsiteX1" fmla="*/ 364865 w 2564678"/>
              <a:gd name="connsiteY1" fmla="*/ 1435200 h 3696261"/>
              <a:gd name="connsiteX2" fmla="*/ 552860 w 2564678"/>
              <a:gd name="connsiteY2" fmla="*/ 1243392 h 3696261"/>
              <a:gd name="connsiteX3" fmla="*/ 722772 w 2564678"/>
              <a:gd name="connsiteY3" fmla="*/ 1040759 h 3696261"/>
              <a:gd name="connsiteX4" fmla="*/ 904450 w 2564678"/>
              <a:gd name="connsiteY4" fmla="*/ 777339 h 3696261"/>
              <a:gd name="connsiteX5" fmla="*/ 1391858 w 2564678"/>
              <a:gd name="connsiteY5" fmla="*/ 0 h 3696261"/>
              <a:gd name="connsiteX6" fmla="*/ 1693473 w 2564678"/>
              <a:gd name="connsiteY6" fmla="*/ 311827 h 3696261"/>
              <a:gd name="connsiteX7" fmla="*/ 1794992 w 2564678"/>
              <a:gd name="connsiteY7" fmla="*/ 424123 h 3696261"/>
              <a:gd name="connsiteX8" fmla="*/ 1825632 w 2564678"/>
              <a:gd name="connsiteY8" fmla="*/ 458016 h 3696261"/>
              <a:gd name="connsiteX9" fmla="*/ 1835211 w 2564678"/>
              <a:gd name="connsiteY9" fmla="*/ 468612 h 3696261"/>
              <a:gd name="connsiteX10" fmla="*/ 2308577 w 2564678"/>
              <a:gd name="connsiteY10" fmla="*/ 1122638 h 3696261"/>
              <a:gd name="connsiteX11" fmla="*/ 2564678 w 2564678"/>
              <a:gd name="connsiteY11" fmla="*/ 2738109 h 3696261"/>
              <a:gd name="connsiteX12" fmla="*/ 1728255 w 2564678"/>
              <a:gd name="connsiteY12" fmla="*/ 3646373 h 3696261"/>
              <a:gd name="connsiteX13" fmla="*/ 1157422 w 2564678"/>
              <a:gd name="connsiteY13" fmla="*/ 3666457 h 3696261"/>
              <a:gd name="connsiteX14" fmla="*/ 1089758 w 2564678"/>
              <a:gd name="connsiteY14" fmla="*/ 3653800 h 3696261"/>
              <a:gd name="connsiteX15" fmla="*/ 1179194 w 2564678"/>
              <a:gd name="connsiteY15" fmla="*/ 2242533 h 3696261"/>
              <a:gd name="connsiteX16" fmla="*/ 1011489 w 2564678"/>
              <a:gd name="connsiteY16" fmla="*/ 3626891 h 3696261"/>
              <a:gd name="connsiteX17" fmla="*/ 886867 w 2564678"/>
              <a:gd name="connsiteY17" fmla="*/ 3581836 h 3696261"/>
              <a:gd name="connsiteX18" fmla="*/ 402031 w 2564678"/>
              <a:gd name="connsiteY18" fmla="*/ 3285680 h 3696261"/>
              <a:gd name="connsiteX19" fmla="*/ 265 w 2564678"/>
              <a:gd name="connsiteY19" fmla="*/ 2368135 h 3696261"/>
              <a:gd name="connsiteX0" fmla="*/ 265 w 2569426"/>
              <a:gd name="connsiteY0" fmla="*/ 2368135 h 3696261"/>
              <a:gd name="connsiteX1" fmla="*/ 364865 w 2569426"/>
              <a:gd name="connsiteY1" fmla="*/ 1435200 h 3696261"/>
              <a:gd name="connsiteX2" fmla="*/ 552860 w 2569426"/>
              <a:gd name="connsiteY2" fmla="*/ 1243392 h 3696261"/>
              <a:gd name="connsiteX3" fmla="*/ 722772 w 2569426"/>
              <a:gd name="connsiteY3" fmla="*/ 1040759 h 3696261"/>
              <a:gd name="connsiteX4" fmla="*/ 904450 w 2569426"/>
              <a:gd name="connsiteY4" fmla="*/ 777339 h 3696261"/>
              <a:gd name="connsiteX5" fmla="*/ 1391858 w 2569426"/>
              <a:gd name="connsiteY5" fmla="*/ 0 h 3696261"/>
              <a:gd name="connsiteX6" fmla="*/ 1693473 w 2569426"/>
              <a:gd name="connsiteY6" fmla="*/ 311827 h 3696261"/>
              <a:gd name="connsiteX7" fmla="*/ 1794992 w 2569426"/>
              <a:gd name="connsiteY7" fmla="*/ 424123 h 3696261"/>
              <a:gd name="connsiteX8" fmla="*/ 1825632 w 2569426"/>
              <a:gd name="connsiteY8" fmla="*/ 458016 h 3696261"/>
              <a:gd name="connsiteX9" fmla="*/ 1835211 w 2569426"/>
              <a:gd name="connsiteY9" fmla="*/ 468612 h 3696261"/>
              <a:gd name="connsiteX10" fmla="*/ 2308577 w 2569426"/>
              <a:gd name="connsiteY10" fmla="*/ 1122638 h 3696261"/>
              <a:gd name="connsiteX11" fmla="*/ 2564678 w 2569426"/>
              <a:gd name="connsiteY11" fmla="*/ 2738109 h 3696261"/>
              <a:gd name="connsiteX12" fmla="*/ 1728255 w 2569426"/>
              <a:gd name="connsiteY12" fmla="*/ 3646373 h 3696261"/>
              <a:gd name="connsiteX13" fmla="*/ 1157422 w 2569426"/>
              <a:gd name="connsiteY13" fmla="*/ 3666457 h 3696261"/>
              <a:gd name="connsiteX14" fmla="*/ 1089758 w 2569426"/>
              <a:gd name="connsiteY14" fmla="*/ 3653800 h 3696261"/>
              <a:gd name="connsiteX15" fmla="*/ 1179194 w 2569426"/>
              <a:gd name="connsiteY15" fmla="*/ 2242533 h 3696261"/>
              <a:gd name="connsiteX16" fmla="*/ 1011489 w 2569426"/>
              <a:gd name="connsiteY16" fmla="*/ 3626891 h 3696261"/>
              <a:gd name="connsiteX17" fmla="*/ 886867 w 2569426"/>
              <a:gd name="connsiteY17" fmla="*/ 3581836 h 3696261"/>
              <a:gd name="connsiteX18" fmla="*/ 402031 w 2569426"/>
              <a:gd name="connsiteY18" fmla="*/ 3285680 h 3696261"/>
              <a:gd name="connsiteX19" fmla="*/ 265 w 2569426"/>
              <a:gd name="connsiteY19" fmla="*/ 2368135 h 3696261"/>
              <a:gd name="connsiteX0" fmla="*/ 265 w 2621391"/>
              <a:gd name="connsiteY0" fmla="*/ 2368135 h 3696261"/>
              <a:gd name="connsiteX1" fmla="*/ 364865 w 2621391"/>
              <a:gd name="connsiteY1" fmla="*/ 1435200 h 3696261"/>
              <a:gd name="connsiteX2" fmla="*/ 552860 w 2621391"/>
              <a:gd name="connsiteY2" fmla="*/ 1243392 h 3696261"/>
              <a:gd name="connsiteX3" fmla="*/ 722772 w 2621391"/>
              <a:gd name="connsiteY3" fmla="*/ 1040759 h 3696261"/>
              <a:gd name="connsiteX4" fmla="*/ 904450 w 2621391"/>
              <a:gd name="connsiteY4" fmla="*/ 777339 h 3696261"/>
              <a:gd name="connsiteX5" fmla="*/ 1391858 w 2621391"/>
              <a:gd name="connsiteY5" fmla="*/ 0 h 3696261"/>
              <a:gd name="connsiteX6" fmla="*/ 1693473 w 2621391"/>
              <a:gd name="connsiteY6" fmla="*/ 311827 h 3696261"/>
              <a:gd name="connsiteX7" fmla="*/ 1794992 w 2621391"/>
              <a:gd name="connsiteY7" fmla="*/ 424123 h 3696261"/>
              <a:gd name="connsiteX8" fmla="*/ 1825632 w 2621391"/>
              <a:gd name="connsiteY8" fmla="*/ 458016 h 3696261"/>
              <a:gd name="connsiteX9" fmla="*/ 1835211 w 2621391"/>
              <a:gd name="connsiteY9" fmla="*/ 468612 h 3696261"/>
              <a:gd name="connsiteX10" fmla="*/ 2308577 w 2621391"/>
              <a:gd name="connsiteY10" fmla="*/ 1122638 h 3696261"/>
              <a:gd name="connsiteX11" fmla="*/ 2564678 w 2621391"/>
              <a:gd name="connsiteY11" fmla="*/ 2738109 h 3696261"/>
              <a:gd name="connsiteX12" fmla="*/ 1728255 w 2621391"/>
              <a:gd name="connsiteY12" fmla="*/ 3646373 h 3696261"/>
              <a:gd name="connsiteX13" fmla="*/ 1157422 w 2621391"/>
              <a:gd name="connsiteY13" fmla="*/ 3666457 h 3696261"/>
              <a:gd name="connsiteX14" fmla="*/ 1089758 w 2621391"/>
              <a:gd name="connsiteY14" fmla="*/ 3653800 h 3696261"/>
              <a:gd name="connsiteX15" fmla="*/ 1179194 w 2621391"/>
              <a:gd name="connsiteY15" fmla="*/ 2242533 h 3696261"/>
              <a:gd name="connsiteX16" fmla="*/ 1011489 w 2621391"/>
              <a:gd name="connsiteY16" fmla="*/ 3626891 h 3696261"/>
              <a:gd name="connsiteX17" fmla="*/ 886867 w 2621391"/>
              <a:gd name="connsiteY17" fmla="*/ 3581836 h 3696261"/>
              <a:gd name="connsiteX18" fmla="*/ 402031 w 2621391"/>
              <a:gd name="connsiteY18" fmla="*/ 3285680 h 3696261"/>
              <a:gd name="connsiteX19" fmla="*/ 265 w 2621391"/>
              <a:gd name="connsiteY19" fmla="*/ 2368135 h 3696261"/>
              <a:gd name="connsiteX0" fmla="*/ 174 w 2621300"/>
              <a:gd name="connsiteY0" fmla="*/ 2368135 h 3696261"/>
              <a:gd name="connsiteX1" fmla="*/ 369130 w 2621300"/>
              <a:gd name="connsiteY1" fmla="*/ 1444874 h 3696261"/>
              <a:gd name="connsiteX2" fmla="*/ 552769 w 2621300"/>
              <a:gd name="connsiteY2" fmla="*/ 1243392 h 3696261"/>
              <a:gd name="connsiteX3" fmla="*/ 722681 w 2621300"/>
              <a:gd name="connsiteY3" fmla="*/ 1040759 h 3696261"/>
              <a:gd name="connsiteX4" fmla="*/ 904359 w 2621300"/>
              <a:gd name="connsiteY4" fmla="*/ 777339 h 3696261"/>
              <a:gd name="connsiteX5" fmla="*/ 1391767 w 2621300"/>
              <a:gd name="connsiteY5" fmla="*/ 0 h 3696261"/>
              <a:gd name="connsiteX6" fmla="*/ 1693382 w 2621300"/>
              <a:gd name="connsiteY6" fmla="*/ 311827 h 3696261"/>
              <a:gd name="connsiteX7" fmla="*/ 1794901 w 2621300"/>
              <a:gd name="connsiteY7" fmla="*/ 424123 h 3696261"/>
              <a:gd name="connsiteX8" fmla="*/ 1825541 w 2621300"/>
              <a:gd name="connsiteY8" fmla="*/ 458016 h 3696261"/>
              <a:gd name="connsiteX9" fmla="*/ 1835120 w 2621300"/>
              <a:gd name="connsiteY9" fmla="*/ 468612 h 3696261"/>
              <a:gd name="connsiteX10" fmla="*/ 2308486 w 2621300"/>
              <a:gd name="connsiteY10" fmla="*/ 1122638 h 3696261"/>
              <a:gd name="connsiteX11" fmla="*/ 2564587 w 2621300"/>
              <a:gd name="connsiteY11" fmla="*/ 2738109 h 3696261"/>
              <a:gd name="connsiteX12" fmla="*/ 1728164 w 2621300"/>
              <a:gd name="connsiteY12" fmla="*/ 3646373 h 3696261"/>
              <a:gd name="connsiteX13" fmla="*/ 1157331 w 2621300"/>
              <a:gd name="connsiteY13" fmla="*/ 3666457 h 3696261"/>
              <a:gd name="connsiteX14" fmla="*/ 1089667 w 2621300"/>
              <a:gd name="connsiteY14" fmla="*/ 3653800 h 3696261"/>
              <a:gd name="connsiteX15" fmla="*/ 1179103 w 2621300"/>
              <a:gd name="connsiteY15" fmla="*/ 2242533 h 3696261"/>
              <a:gd name="connsiteX16" fmla="*/ 1011398 w 2621300"/>
              <a:gd name="connsiteY16" fmla="*/ 3626891 h 3696261"/>
              <a:gd name="connsiteX17" fmla="*/ 886776 w 2621300"/>
              <a:gd name="connsiteY17" fmla="*/ 3581836 h 3696261"/>
              <a:gd name="connsiteX18" fmla="*/ 401940 w 2621300"/>
              <a:gd name="connsiteY18" fmla="*/ 3285680 h 3696261"/>
              <a:gd name="connsiteX19" fmla="*/ 174 w 2621300"/>
              <a:gd name="connsiteY19" fmla="*/ 2368135 h 3696261"/>
              <a:gd name="connsiteX0" fmla="*/ 184 w 2614040"/>
              <a:gd name="connsiteY0" fmla="*/ 2374095 h 3696261"/>
              <a:gd name="connsiteX1" fmla="*/ 361870 w 2614040"/>
              <a:gd name="connsiteY1" fmla="*/ 1444874 h 3696261"/>
              <a:gd name="connsiteX2" fmla="*/ 545509 w 2614040"/>
              <a:gd name="connsiteY2" fmla="*/ 1243392 h 3696261"/>
              <a:gd name="connsiteX3" fmla="*/ 715421 w 2614040"/>
              <a:gd name="connsiteY3" fmla="*/ 1040759 h 3696261"/>
              <a:gd name="connsiteX4" fmla="*/ 897099 w 2614040"/>
              <a:gd name="connsiteY4" fmla="*/ 777339 h 3696261"/>
              <a:gd name="connsiteX5" fmla="*/ 1384507 w 2614040"/>
              <a:gd name="connsiteY5" fmla="*/ 0 h 3696261"/>
              <a:gd name="connsiteX6" fmla="*/ 1686122 w 2614040"/>
              <a:gd name="connsiteY6" fmla="*/ 311827 h 3696261"/>
              <a:gd name="connsiteX7" fmla="*/ 1787641 w 2614040"/>
              <a:gd name="connsiteY7" fmla="*/ 424123 h 3696261"/>
              <a:gd name="connsiteX8" fmla="*/ 1818281 w 2614040"/>
              <a:gd name="connsiteY8" fmla="*/ 458016 h 3696261"/>
              <a:gd name="connsiteX9" fmla="*/ 1827860 w 2614040"/>
              <a:gd name="connsiteY9" fmla="*/ 468612 h 3696261"/>
              <a:gd name="connsiteX10" fmla="*/ 2301226 w 2614040"/>
              <a:gd name="connsiteY10" fmla="*/ 1122638 h 3696261"/>
              <a:gd name="connsiteX11" fmla="*/ 2557327 w 2614040"/>
              <a:gd name="connsiteY11" fmla="*/ 2738109 h 3696261"/>
              <a:gd name="connsiteX12" fmla="*/ 1720904 w 2614040"/>
              <a:gd name="connsiteY12" fmla="*/ 3646373 h 3696261"/>
              <a:gd name="connsiteX13" fmla="*/ 1150071 w 2614040"/>
              <a:gd name="connsiteY13" fmla="*/ 3666457 h 3696261"/>
              <a:gd name="connsiteX14" fmla="*/ 1082407 w 2614040"/>
              <a:gd name="connsiteY14" fmla="*/ 3653800 h 3696261"/>
              <a:gd name="connsiteX15" fmla="*/ 1171843 w 2614040"/>
              <a:gd name="connsiteY15" fmla="*/ 2242533 h 3696261"/>
              <a:gd name="connsiteX16" fmla="*/ 1004138 w 2614040"/>
              <a:gd name="connsiteY16" fmla="*/ 3626891 h 3696261"/>
              <a:gd name="connsiteX17" fmla="*/ 879516 w 2614040"/>
              <a:gd name="connsiteY17" fmla="*/ 3581836 h 3696261"/>
              <a:gd name="connsiteX18" fmla="*/ 394680 w 2614040"/>
              <a:gd name="connsiteY18" fmla="*/ 3285680 h 3696261"/>
              <a:gd name="connsiteX19" fmla="*/ 184 w 2614040"/>
              <a:gd name="connsiteY19" fmla="*/ 2374095 h 3696261"/>
              <a:gd name="connsiteX0" fmla="*/ 184 w 2301226"/>
              <a:gd name="connsiteY0" fmla="*/ 2374095 h 3846212"/>
              <a:gd name="connsiteX1" fmla="*/ 361870 w 2301226"/>
              <a:gd name="connsiteY1" fmla="*/ 1444874 h 3846212"/>
              <a:gd name="connsiteX2" fmla="*/ 545509 w 2301226"/>
              <a:gd name="connsiteY2" fmla="*/ 1243392 h 3846212"/>
              <a:gd name="connsiteX3" fmla="*/ 715421 w 2301226"/>
              <a:gd name="connsiteY3" fmla="*/ 1040759 h 3846212"/>
              <a:gd name="connsiteX4" fmla="*/ 897099 w 2301226"/>
              <a:gd name="connsiteY4" fmla="*/ 777339 h 3846212"/>
              <a:gd name="connsiteX5" fmla="*/ 1384507 w 2301226"/>
              <a:gd name="connsiteY5" fmla="*/ 0 h 3846212"/>
              <a:gd name="connsiteX6" fmla="*/ 1686122 w 2301226"/>
              <a:gd name="connsiteY6" fmla="*/ 311827 h 3846212"/>
              <a:gd name="connsiteX7" fmla="*/ 1787641 w 2301226"/>
              <a:gd name="connsiteY7" fmla="*/ 424123 h 3846212"/>
              <a:gd name="connsiteX8" fmla="*/ 1818281 w 2301226"/>
              <a:gd name="connsiteY8" fmla="*/ 458016 h 3846212"/>
              <a:gd name="connsiteX9" fmla="*/ 1827860 w 2301226"/>
              <a:gd name="connsiteY9" fmla="*/ 468612 h 3846212"/>
              <a:gd name="connsiteX10" fmla="*/ 2301226 w 2301226"/>
              <a:gd name="connsiteY10" fmla="*/ 1122638 h 3846212"/>
              <a:gd name="connsiteX11" fmla="*/ 1720904 w 2301226"/>
              <a:gd name="connsiteY11" fmla="*/ 3646373 h 3846212"/>
              <a:gd name="connsiteX12" fmla="*/ 1150071 w 2301226"/>
              <a:gd name="connsiteY12" fmla="*/ 3666457 h 3846212"/>
              <a:gd name="connsiteX13" fmla="*/ 1082407 w 2301226"/>
              <a:gd name="connsiteY13" fmla="*/ 3653800 h 3846212"/>
              <a:gd name="connsiteX14" fmla="*/ 1171843 w 2301226"/>
              <a:gd name="connsiteY14" fmla="*/ 2242533 h 3846212"/>
              <a:gd name="connsiteX15" fmla="*/ 1004138 w 2301226"/>
              <a:gd name="connsiteY15" fmla="*/ 3626891 h 3846212"/>
              <a:gd name="connsiteX16" fmla="*/ 879516 w 2301226"/>
              <a:gd name="connsiteY16" fmla="*/ 3581836 h 3846212"/>
              <a:gd name="connsiteX17" fmla="*/ 394680 w 2301226"/>
              <a:gd name="connsiteY17" fmla="*/ 3285680 h 3846212"/>
              <a:gd name="connsiteX18" fmla="*/ 184 w 2301226"/>
              <a:gd name="connsiteY18" fmla="*/ 2374095 h 3846212"/>
              <a:gd name="connsiteX0" fmla="*/ 184 w 2413788"/>
              <a:gd name="connsiteY0" fmla="*/ 2374095 h 3670572"/>
              <a:gd name="connsiteX1" fmla="*/ 361870 w 2413788"/>
              <a:gd name="connsiteY1" fmla="*/ 1444874 h 3670572"/>
              <a:gd name="connsiteX2" fmla="*/ 545509 w 2413788"/>
              <a:gd name="connsiteY2" fmla="*/ 1243392 h 3670572"/>
              <a:gd name="connsiteX3" fmla="*/ 715421 w 2413788"/>
              <a:gd name="connsiteY3" fmla="*/ 1040759 h 3670572"/>
              <a:gd name="connsiteX4" fmla="*/ 897099 w 2413788"/>
              <a:gd name="connsiteY4" fmla="*/ 777339 h 3670572"/>
              <a:gd name="connsiteX5" fmla="*/ 1384507 w 2413788"/>
              <a:gd name="connsiteY5" fmla="*/ 0 h 3670572"/>
              <a:gd name="connsiteX6" fmla="*/ 1686122 w 2413788"/>
              <a:gd name="connsiteY6" fmla="*/ 311827 h 3670572"/>
              <a:gd name="connsiteX7" fmla="*/ 1787641 w 2413788"/>
              <a:gd name="connsiteY7" fmla="*/ 424123 h 3670572"/>
              <a:gd name="connsiteX8" fmla="*/ 1818281 w 2413788"/>
              <a:gd name="connsiteY8" fmla="*/ 458016 h 3670572"/>
              <a:gd name="connsiteX9" fmla="*/ 1827860 w 2413788"/>
              <a:gd name="connsiteY9" fmla="*/ 468612 h 3670572"/>
              <a:gd name="connsiteX10" fmla="*/ 2301226 w 2413788"/>
              <a:gd name="connsiteY10" fmla="*/ 1122638 h 3670572"/>
              <a:gd name="connsiteX11" fmla="*/ 2340838 w 2413788"/>
              <a:gd name="connsiteY11" fmla="*/ 3183809 h 3670572"/>
              <a:gd name="connsiteX12" fmla="*/ 1150071 w 2413788"/>
              <a:gd name="connsiteY12" fmla="*/ 3666457 h 3670572"/>
              <a:gd name="connsiteX13" fmla="*/ 1082407 w 2413788"/>
              <a:gd name="connsiteY13" fmla="*/ 3653800 h 3670572"/>
              <a:gd name="connsiteX14" fmla="*/ 1171843 w 2413788"/>
              <a:gd name="connsiteY14" fmla="*/ 2242533 h 3670572"/>
              <a:gd name="connsiteX15" fmla="*/ 1004138 w 2413788"/>
              <a:gd name="connsiteY15" fmla="*/ 3626891 h 3670572"/>
              <a:gd name="connsiteX16" fmla="*/ 879516 w 2413788"/>
              <a:gd name="connsiteY16" fmla="*/ 3581836 h 3670572"/>
              <a:gd name="connsiteX17" fmla="*/ 394680 w 2413788"/>
              <a:gd name="connsiteY17" fmla="*/ 3285680 h 3670572"/>
              <a:gd name="connsiteX18" fmla="*/ 184 w 2413788"/>
              <a:gd name="connsiteY18" fmla="*/ 2374095 h 3670572"/>
              <a:gd name="connsiteX0" fmla="*/ 184 w 2446887"/>
              <a:gd name="connsiteY0" fmla="*/ 2374095 h 3690804"/>
              <a:gd name="connsiteX1" fmla="*/ 361870 w 2446887"/>
              <a:gd name="connsiteY1" fmla="*/ 1444874 h 3690804"/>
              <a:gd name="connsiteX2" fmla="*/ 545509 w 2446887"/>
              <a:gd name="connsiteY2" fmla="*/ 1243392 h 3690804"/>
              <a:gd name="connsiteX3" fmla="*/ 715421 w 2446887"/>
              <a:gd name="connsiteY3" fmla="*/ 1040759 h 3690804"/>
              <a:gd name="connsiteX4" fmla="*/ 897099 w 2446887"/>
              <a:gd name="connsiteY4" fmla="*/ 777339 h 3690804"/>
              <a:gd name="connsiteX5" fmla="*/ 1384507 w 2446887"/>
              <a:gd name="connsiteY5" fmla="*/ 0 h 3690804"/>
              <a:gd name="connsiteX6" fmla="*/ 1686122 w 2446887"/>
              <a:gd name="connsiteY6" fmla="*/ 311827 h 3690804"/>
              <a:gd name="connsiteX7" fmla="*/ 1787641 w 2446887"/>
              <a:gd name="connsiteY7" fmla="*/ 424123 h 3690804"/>
              <a:gd name="connsiteX8" fmla="*/ 1818281 w 2446887"/>
              <a:gd name="connsiteY8" fmla="*/ 458016 h 3690804"/>
              <a:gd name="connsiteX9" fmla="*/ 1827860 w 2446887"/>
              <a:gd name="connsiteY9" fmla="*/ 468612 h 3690804"/>
              <a:gd name="connsiteX10" fmla="*/ 2301226 w 2446887"/>
              <a:gd name="connsiteY10" fmla="*/ 1122638 h 3690804"/>
              <a:gd name="connsiteX11" fmla="*/ 2340838 w 2446887"/>
              <a:gd name="connsiteY11" fmla="*/ 3183809 h 3690804"/>
              <a:gd name="connsiteX12" fmla="*/ 1150071 w 2446887"/>
              <a:gd name="connsiteY12" fmla="*/ 3666457 h 3690804"/>
              <a:gd name="connsiteX13" fmla="*/ 1082407 w 2446887"/>
              <a:gd name="connsiteY13" fmla="*/ 3653800 h 3690804"/>
              <a:gd name="connsiteX14" fmla="*/ 1171843 w 2446887"/>
              <a:gd name="connsiteY14" fmla="*/ 2242533 h 3690804"/>
              <a:gd name="connsiteX15" fmla="*/ 1004138 w 2446887"/>
              <a:gd name="connsiteY15" fmla="*/ 3626891 h 3690804"/>
              <a:gd name="connsiteX16" fmla="*/ 879516 w 2446887"/>
              <a:gd name="connsiteY16" fmla="*/ 3581836 h 3690804"/>
              <a:gd name="connsiteX17" fmla="*/ 394680 w 2446887"/>
              <a:gd name="connsiteY17" fmla="*/ 3285680 h 3690804"/>
              <a:gd name="connsiteX18" fmla="*/ 184 w 2446887"/>
              <a:gd name="connsiteY18" fmla="*/ 2374095 h 3690804"/>
              <a:gd name="connsiteX0" fmla="*/ 184 w 2595123"/>
              <a:gd name="connsiteY0" fmla="*/ 2374095 h 3690804"/>
              <a:gd name="connsiteX1" fmla="*/ 361870 w 2595123"/>
              <a:gd name="connsiteY1" fmla="*/ 1444874 h 3690804"/>
              <a:gd name="connsiteX2" fmla="*/ 545509 w 2595123"/>
              <a:gd name="connsiteY2" fmla="*/ 1243392 h 3690804"/>
              <a:gd name="connsiteX3" fmla="*/ 715421 w 2595123"/>
              <a:gd name="connsiteY3" fmla="*/ 1040759 h 3690804"/>
              <a:gd name="connsiteX4" fmla="*/ 897099 w 2595123"/>
              <a:gd name="connsiteY4" fmla="*/ 777339 h 3690804"/>
              <a:gd name="connsiteX5" fmla="*/ 1384507 w 2595123"/>
              <a:gd name="connsiteY5" fmla="*/ 0 h 3690804"/>
              <a:gd name="connsiteX6" fmla="*/ 1686122 w 2595123"/>
              <a:gd name="connsiteY6" fmla="*/ 311827 h 3690804"/>
              <a:gd name="connsiteX7" fmla="*/ 1787641 w 2595123"/>
              <a:gd name="connsiteY7" fmla="*/ 424123 h 3690804"/>
              <a:gd name="connsiteX8" fmla="*/ 1818281 w 2595123"/>
              <a:gd name="connsiteY8" fmla="*/ 458016 h 3690804"/>
              <a:gd name="connsiteX9" fmla="*/ 1827860 w 2595123"/>
              <a:gd name="connsiteY9" fmla="*/ 468612 h 3690804"/>
              <a:gd name="connsiteX10" fmla="*/ 2301226 w 2595123"/>
              <a:gd name="connsiteY10" fmla="*/ 1122638 h 3690804"/>
              <a:gd name="connsiteX11" fmla="*/ 2340838 w 2595123"/>
              <a:gd name="connsiteY11" fmla="*/ 3183809 h 3690804"/>
              <a:gd name="connsiteX12" fmla="*/ 1150071 w 2595123"/>
              <a:gd name="connsiteY12" fmla="*/ 3666457 h 3690804"/>
              <a:gd name="connsiteX13" fmla="*/ 1082407 w 2595123"/>
              <a:gd name="connsiteY13" fmla="*/ 3653800 h 3690804"/>
              <a:gd name="connsiteX14" fmla="*/ 1171843 w 2595123"/>
              <a:gd name="connsiteY14" fmla="*/ 2242533 h 3690804"/>
              <a:gd name="connsiteX15" fmla="*/ 1004138 w 2595123"/>
              <a:gd name="connsiteY15" fmla="*/ 3626891 h 3690804"/>
              <a:gd name="connsiteX16" fmla="*/ 879516 w 2595123"/>
              <a:gd name="connsiteY16" fmla="*/ 3581836 h 3690804"/>
              <a:gd name="connsiteX17" fmla="*/ 394680 w 2595123"/>
              <a:gd name="connsiteY17" fmla="*/ 3285680 h 3690804"/>
              <a:gd name="connsiteX18" fmla="*/ 184 w 2595123"/>
              <a:gd name="connsiteY18" fmla="*/ 2374095 h 3690804"/>
              <a:gd name="connsiteX0" fmla="*/ 184 w 2611005"/>
              <a:gd name="connsiteY0" fmla="*/ 2374095 h 3688720"/>
              <a:gd name="connsiteX1" fmla="*/ 361870 w 2611005"/>
              <a:gd name="connsiteY1" fmla="*/ 1444874 h 3688720"/>
              <a:gd name="connsiteX2" fmla="*/ 545509 w 2611005"/>
              <a:gd name="connsiteY2" fmla="*/ 1243392 h 3688720"/>
              <a:gd name="connsiteX3" fmla="*/ 715421 w 2611005"/>
              <a:gd name="connsiteY3" fmla="*/ 1040759 h 3688720"/>
              <a:gd name="connsiteX4" fmla="*/ 897099 w 2611005"/>
              <a:gd name="connsiteY4" fmla="*/ 777339 h 3688720"/>
              <a:gd name="connsiteX5" fmla="*/ 1384507 w 2611005"/>
              <a:gd name="connsiteY5" fmla="*/ 0 h 3688720"/>
              <a:gd name="connsiteX6" fmla="*/ 1686122 w 2611005"/>
              <a:gd name="connsiteY6" fmla="*/ 311827 h 3688720"/>
              <a:gd name="connsiteX7" fmla="*/ 1787641 w 2611005"/>
              <a:gd name="connsiteY7" fmla="*/ 424123 h 3688720"/>
              <a:gd name="connsiteX8" fmla="*/ 1818281 w 2611005"/>
              <a:gd name="connsiteY8" fmla="*/ 458016 h 3688720"/>
              <a:gd name="connsiteX9" fmla="*/ 1827860 w 2611005"/>
              <a:gd name="connsiteY9" fmla="*/ 468612 h 3688720"/>
              <a:gd name="connsiteX10" fmla="*/ 2301226 w 2611005"/>
              <a:gd name="connsiteY10" fmla="*/ 1122638 h 3688720"/>
              <a:gd name="connsiteX11" fmla="*/ 2340838 w 2611005"/>
              <a:gd name="connsiteY11" fmla="*/ 3183809 h 3688720"/>
              <a:gd name="connsiteX12" fmla="*/ 1150071 w 2611005"/>
              <a:gd name="connsiteY12" fmla="*/ 3666457 h 3688720"/>
              <a:gd name="connsiteX13" fmla="*/ 1082407 w 2611005"/>
              <a:gd name="connsiteY13" fmla="*/ 3653800 h 3688720"/>
              <a:gd name="connsiteX14" fmla="*/ 1171843 w 2611005"/>
              <a:gd name="connsiteY14" fmla="*/ 2242533 h 3688720"/>
              <a:gd name="connsiteX15" fmla="*/ 1004138 w 2611005"/>
              <a:gd name="connsiteY15" fmla="*/ 3626891 h 3688720"/>
              <a:gd name="connsiteX16" fmla="*/ 879516 w 2611005"/>
              <a:gd name="connsiteY16" fmla="*/ 3581836 h 3688720"/>
              <a:gd name="connsiteX17" fmla="*/ 394680 w 2611005"/>
              <a:gd name="connsiteY17" fmla="*/ 3285680 h 3688720"/>
              <a:gd name="connsiteX18" fmla="*/ 184 w 2611005"/>
              <a:gd name="connsiteY18" fmla="*/ 2374095 h 3688720"/>
              <a:gd name="connsiteX0" fmla="*/ 184 w 2611005"/>
              <a:gd name="connsiteY0" fmla="*/ 2374095 h 3695983"/>
              <a:gd name="connsiteX1" fmla="*/ 361870 w 2611005"/>
              <a:gd name="connsiteY1" fmla="*/ 1444874 h 3695983"/>
              <a:gd name="connsiteX2" fmla="*/ 545509 w 2611005"/>
              <a:gd name="connsiteY2" fmla="*/ 1243392 h 3695983"/>
              <a:gd name="connsiteX3" fmla="*/ 715421 w 2611005"/>
              <a:gd name="connsiteY3" fmla="*/ 1040759 h 3695983"/>
              <a:gd name="connsiteX4" fmla="*/ 897099 w 2611005"/>
              <a:gd name="connsiteY4" fmla="*/ 777339 h 3695983"/>
              <a:gd name="connsiteX5" fmla="*/ 1384507 w 2611005"/>
              <a:gd name="connsiteY5" fmla="*/ 0 h 3695983"/>
              <a:gd name="connsiteX6" fmla="*/ 1686122 w 2611005"/>
              <a:gd name="connsiteY6" fmla="*/ 311827 h 3695983"/>
              <a:gd name="connsiteX7" fmla="*/ 1787641 w 2611005"/>
              <a:gd name="connsiteY7" fmla="*/ 424123 h 3695983"/>
              <a:gd name="connsiteX8" fmla="*/ 1818281 w 2611005"/>
              <a:gd name="connsiteY8" fmla="*/ 458016 h 3695983"/>
              <a:gd name="connsiteX9" fmla="*/ 1827860 w 2611005"/>
              <a:gd name="connsiteY9" fmla="*/ 468612 h 3695983"/>
              <a:gd name="connsiteX10" fmla="*/ 2301226 w 2611005"/>
              <a:gd name="connsiteY10" fmla="*/ 1122638 h 3695983"/>
              <a:gd name="connsiteX11" fmla="*/ 2340838 w 2611005"/>
              <a:gd name="connsiteY11" fmla="*/ 3183809 h 3695983"/>
              <a:gd name="connsiteX12" fmla="*/ 1150071 w 2611005"/>
              <a:gd name="connsiteY12" fmla="*/ 3666457 h 3695983"/>
              <a:gd name="connsiteX13" fmla="*/ 1082407 w 2611005"/>
              <a:gd name="connsiteY13" fmla="*/ 3653800 h 3695983"/>
              <a:gd name="connsiteX14" fmla="*/ 1171843 w 2611005"/>
              <a:gd name="connsiteY14" fmla="*/ 2242533 h 3695983"/>
              <a:gd name="connsiteX15" fmla="*/ 1004138 w 2611005"/>
              <a:gd name="connsiteY15" fmla="*/ 3626891 h 3695983"/>
              <a:gd name="connsiteX16" fmla="*/ 879516 w 2611005"/>
              <a:gd name="connsiteY16" fmla="*/ 3581836 h 3695983"/>
              <a:gd name="connsiteX17" fmla="*/ 394680 w 2611005"/>
              <a:gd name="connsiteY17" fmla="*/ 3285680 h 3695983"/>
              <a:gd name="connsiteX18" fmla="*/ 184 w 2611005"/>
              <a:gd name="connsiteY18" fmla="*/ 2374095 h 3695983"/>
              <a:gd name="connsiteX0" fmla="*/ 184 w 2611005"/>
              <a:gd name="connsiteY0" fmla="*/ 2374095 h 3702529"/>
              <a:gd name="connsiteX1" fmla="*/ 361870 w 2611005"/>
              <a:gd name="connsiteY1" fmla="*/ 1444874 h 3702529"/>
              <a:gd name="connsiteX2" fmla="*/ 545509 w 2611005"/>
              <a:gd name="connsiteY2" fmla="*/ 1243392 h 3702529"/>
              <a:gd name="connsiteX3" fmla="*/ 715421 w 2611005"/>
              <a:gd name="connsiteY3" fmla="*/ 1040759 h 3702529"/>
              <a:gd name="connsiteX4" fmla="*/ 897099 w 2611005"/>
              <a:gd name="connsiteY4" fmla="*/ 777339 h 3702529"/>
              <a:gd name="connsiteX5" fmla="*/ 1384507 w 2611005"/>
              <a:gd name="connsiteY5" fmla="*/ 0 h 3702529"/>
              <a:gd name="connsiteX6" fmla="*/ 1686122 w 2611005"/>
              <a:gd name="connsiteY6" fmla="*/ 311827 h 3702529"/>
              <a:gd name="connsiteX7" fmla="*/ 1787641 w 2611005"/>
              <a:gd name="connsiteY7" fmla="*/ 424123 h 3702529"/>
              <a:gd name="connsiteX8" fmla="*/ 1818281 w 2611005"/>
              <a:gd name="connsiteY8" fmla="*/ 458016 h 3702529"/>
              <a:gd name="connsiteX9" fmla="*/ 1827860 w 2611005"/>
              <a:gd name="connsiteY9" fmla="*/ 468612 h 3702529"/>
              <a:gd name="connsiteX10" fmla="*/ 2301226 w 2611005"/>
              <a:gd name="connsiteY10" fmla="*/ 1122638 h 3702529"/>
              <a:gd name="connsiteX11" fmla="*/ 2340838 w 2611005"/>
              <a:gd name="connsiteY11" fmla="*/ 3183809 h 3702529"/>
              <a:gd name="connsiteX12" fmla="*/ 1150071 w 2611005"/>
              <a:gd name="connsiteY12" fmla="*/ 3666457 h 3702529"/>
              <a:gd name="connsiteX13" fmla="*/ 1082407 w 2611005"/>
              <a:gd name="connsiteY13" fmla="*/ 3653800 h 3702529"/>
              <a:gd name="connsiteX14" fmla="*/ 1171843 w 2611005"/>
              <a:gd name="connsiteY14" fmla="*/ 2242533 h 3702529"/>
              <a:gd name="connsiteX15" fmla="*/ 1004138 w 2611005"/>
              <a:gd name="connsiteY15" fmla="*/ 3626891 h 3702529"/>
              <a:gd name="connsiteX16" fmla="*/ 879516 w 2611005"/>
              <a:gd name="connsiteY16" fmla="*/ 3581836 h 3702529"/>
              <a:gd name="connsiteX17" fmla="*/ 394680 w 2611005"/>
              <a:gd name="connsiteY17" fmla="*/ 3285680 h 3702529"/>
              <a:gd name="connsiteX18" fmla="*/ 184 w 2611005"/>
              <a:gd name="connsiteY18" fmla="*/ 2374095 h 3702529"/>
              <a:gd name="connsiteX0" fmla="*/ 184 w 2611005"/>
              <a:gd name="connsiteY0" fmla="*/ 2374095 h 3702529"/>
              <a:gd name="connsiteX1" fmla="*/ 361870 w 2611005"/>
              <a:gd name="connsiteY1" fmla="*/ 1444874 h 3702529"/>
              <a:gd name="connsiteX2" fmla="*/ 545509 w 2611005"/>
              <a:gd name="connsiteY2" fmla="*/ 1243392 h 3702529"/>
              <a:gd name="connsiteX3" fmla="*/ 715421 w 2611005"/>
              <a:gd name="connsiteY3" fmla="*/ 1040759 h 3702529"/>
              <a:gd name="connsiteX4" fmla="*/ 897099 w 2611005"/>
              <a:gd name="connsiteY4" fmla="*/ 777339 h 3702529"/>
              <a:gd name="connsiteX5" fmla="*/ 1384507 w 2611005"/>
              <a:gd name="connsiteY5" fmla="*/ 0 h 3702529"/>
              <a:gd name="connsiteX6" fmla="*/ 1686122 w 2611005"/>
              <a:gd name="connsiteY6" fmla="*/ 311827 h 3702529"/>
              <a:gd name="connsiteX7" fmla="*/ 1787641 w 2611005"/>
              <a:gd name="connsiteY7" fmla="*/ 424123 h 3702529"/>
              <a:gd name="connsiteX8" fmla="*/ 1818281 w 2611005"/>
              <a:gd name="connsiteY8" fmla="*/ 458016 h 3702529"/>
              <a:gd name="connsiteX9" fmla="*/ 1827860 w 2611005"/>
              <a:gd name="connsiteY9" fmla="*/ 468612 h 3702529"/>
              <a:gd name="connsiteX10" fmla="*/ 2301226 w 2611005"/>
              <a:gd name="connsiteY10" fmla="*/ 1122638 h 3702529"/>
              <a:gd name="connsiteX11" fmla="*/ 2340838 w 2611005"/>
              <a:gd name="connsiteY11" fmla="*/ 3183809 h 3702529"/>
              <a:gd name="connsiteX12" fmla="*/ 1150071 w 2611005"/>
              <a:gd name="connsiteY12" fmla="*/ 3666457 h 3702529"/>
              <a:gd name="connsiteX13" fmla="*/ 1082407 w 2611005"/>
              <a:gd name="connsiteY13" fmla="*/ 3653800 h 3702529"/>
              <a:gd name="connsiteX14" fmla="*/ 1171843 w 2611005"/>
              <a:gd name="connsiteY14" fmla="*/ 2242533 h 3702529"/>
              <a:gd name="connsiteX15" fmla="*/ 1004138 w 2611005"/>
              <a:gd name="connsiteY15" fmla="*/ 3626891 h 3702529"/>
              <a:gd name="connsiteX16" fmla="*/ 879516 w 2611005"/>
              <a:gd name="connsiteY16" fmla="*/ 3581836 h 3702529"/>
              <a:gd name="connsiteX17" fmla="*/ 394680 w 2611005"/>
              <a:gd name="connsiteY17" fmla="*/ 3285680 h 3702529"/>
              <a:gd name="connsiteX18" fmla="*/ 184 w 2611005"/>
              <a:gd name="connsiteY18" fmla="*/ 2374095 h 3702529"/>
              <a:gd name="connsiteX0" fmla="*/ 184 w 2620165"/>
              <a:gd name="connsiteY0" fmla="*/ 2374095 h 3702529"/>
              <a:gd name="connsiteX1" fmla="*/ 361870 w 2620165"/>
              <a:gd name="connsiteY1" fmla="*/ 1444874 h 3702529"/>
              <a:gd name="connsiteX2" fmla="*/ 545509 w 2620165"/>
              <a:gd name="connsiteY2" fmla="*/ 1243392 h 3702529"/>
              <a:gd name="connsiteX3" fmla="*/ 715421 w 2620165"/>
              <a:gd name="connsiteY3" fmla="*/ 1040759 h 3702529"/>
              <a:gd name="connsiteX4" fmla="*/ 897099 w 2620165"/>
              <a:gd name="connsiteY4" fmla="*/ 777339 h 3702529"/>
              <a:gd name="connsiteX5" fmla="*/ 1384507 w 2620165"/>
              <a:gd name="connsiteY5" fmla="*/ 0 h 3702529"/>
              <a:gd name="connsiteX6" fmla="*/ 1686122 w 2620165"/>
              <a:gd name="connsiteY6" fmla="*/ 311827 h 3702529"/>
              <a:gd name="connsiteX7" fmla="*/ 1787641 w 2620165"/>
              <a:gd name="connsiteY7" fmla="*/ 424123 h 3702529"/>
              <a:gd name="connsiteX8" fmla="*/ 1818281 w 2620165"/>
              <a:gd name="connsiteY8" fmla="*/ 458016 h 3702529"/>
              <a:gd name="connsiteX9" fmla="*/ 1827860 w 2620165"/>
              <a:gd name="connsiteY9" fmla="*/ 468612 h 3702529"/>
              <a:gd name="connsiteX10" fmla="*/ 2301226 w 2620165"/>
              <a:gd name="connsiteY10" fmla="*/ 1122638 h 3702529"/>
              <a:gd name="connsiteX11" fmla="*/ 2340838 w 2620165"/>
              <a:gd name="connsiteY11" fmla="*/ 3183809 h 3702529"/>
              <a:gd name="connsiteX12" fmla="*/ 1150071 w 2620165"/>
              <a:gd name="connsiteY12" fmla="*/ 3666457 h 3702529"/>
              <a:gd name="connsiteX13" fmla="*/ 1082407 w 2620165"/>
              <a:gd name="connsiteY13" fmla="*/ 3653800 h 3702529"/>
              <a:gd name="connsiteX14" fmla="*/ 1171843 w 2620165"/>
              <a:gd name="connsiteY14" fmla="*/ 2242533 h 3702529"/>
              <a:gd name="connsiteX15" fmla="*/ 1004138 w 2620165"/>
              <a:gd name="connsiteY15" fmla="*/ 3626891 h 3702529"/>
              <a:gd name="connsiteX16" fmla="*/ 879516 w 2620165"/>
              <a:gd name="connsiteY16" fmla="*/ 3581836 h 3702529"/>
              <a:gd name="connsiteX17" fmla="*/ 394680 w 2620165"/>
              <a:gd name="connsiteY17" fmla="*/ 3285680 h 3702529"/>
              <a:gd name="connsiteX18" fmla="*/ 184 w 2620165"/>
              <a:gd name="connsiteY18" fmla="*/ 2374095 h 3702529"/>
              <a:gd name="connsiteX0" fmla="*/ 184 w 2620165"/>
              <a:gd name="connsiteY0" fmla="*/ 2381525 h 3709959"/>
              <a:gd name="connsiteX1" fmla="*/ 361870 w 2620165"/>
              <a:gd name="connsiteY1" fmla="*/ 1452304 h 3709959"/>
              <a:gd name="connsiteX2" fmla="*/ 545509 w 2620165"/>
              <a:gd name="connsiteY2" fmla="*/ 1250822 h 3709959"/>
              <a:gd name="connsiteX3" fmla="*/ 715421 w 2620165"/>
              <a:gd name="connsiteY3" fmla="*/ 1048189 h 3709959"/>
              <a:gd name="connsiteX4" fmla="*/ 897099 w 2620165"/>
              <a:gd name="connsiteY4" fmla="*/ 784769 h 3709959"/>
              <a:gd name="connsiteX5" fmla="*/ 1390338 w 2620165"/>
              <a:gd name="connsiteY5" fmla="*/ 0 h 3709959"/>
              <a:gd name="connsiteX6" fmla="*/ 1686122 w 2620165"/>
              <a:gd name="connsiteY6" fmla="*/ 319257 h 3709959"/>
              <a:gd name="connsiteX7" fmla="*/ 1787641 w 2620165"/>
              <a:gd name="connsiteY7" fmla="*/ 431553 h 3709959"/>
              <a:gd name="connsiteX8" fmla="*/ 1818281 w 2620165"/>
              <a:gd name="connsiteY8" fmla="*/ 465446 h 3709959"/>
              <a:gd name="connsiteX9" fmla="*/ 1827860 w 2620165"/>
              <a:gd name="connsiteY9" fmla="*/ 476042 h 3709959"/>
              <a:gd name="connsiteX10" fmla="*/ 2301226 w 2620165"/>
              <a:gd name="connsiteY10" fmla="*/ 1130068 h 3709959"/>
              <a:gd name="connsiteX11" fmla="*/ 2340838 w 2620165"/>
              <a:gd name="connsiteY11" fmla="*/ 3191239 h 3709959"/>
              <a:gd name="connsiteX12" fmla="*/ 1150071 w 2620165"/>
              <a:gd name="connsiteY12" fmla="*/ 3673887 h 3709959"/>
              <a:gd name="connsiteX13" fmla="*/ 1082407 w 2620165"/>
              <a:gd name="connsiteY13" fmla="*/ 3661230 h 3709959"/>
              <a:gd name="connsiteX14" fmla="*/ 1171843 w 2620165"/>
              <a:gd name="connsiteY14" fmla="*/ 2249963 h 3709959"/>
              <a:gd name="connsiteX15" fmla="*/ 1004138 w 2620165"/>
              <a:gd name="connsiteY15" fmla="*/ 3634321 h 3709959"/>
              <a:gd name="connsiteX16" fmla="*/ 879516 w 2620165"/>
              <a:gd name="connsiteY16" fmla="*/ 3589266 h 3709959"/>
              <a:gd name="connsiteX17" fmla="*/ 394680 w 2620165"/>
              <a:gd name="connsiteY17" fmla="*/ 3293110 h 3709959"/>
              <a:gd name="connsiteX18" fmla="*/ 184 w 2620165"/>
              <a:gd name="connsiteY18" fmla="*/ 2381525 h 3709959"/>
              <a:gd name="connsiteX0" fmla="*/ 184 w 2623296"/>
              <a:gd name="connsiteY0" fmla="*/ 2381525 h 3710296"/>
              <a:gd name="connsiteX1" fmla="*/ 361870 w 2623296"/>
              <a:gd name="connsiteY1" fmla="*/ 1452304 h 3710296"/>
              <a:gd name="connsiteX2" fmla="*/ 545509 w 2623296"/>
              <a:gd name="connsiteY2" fmla="*/ 1250822 h 3710296"/>
              <a:gd name="connsiteX3" fmla="*/ 715421 w 2623296"/>
              <a:gd name="connsiteY3" fmla="*/ 1048189 h 3710296"/>
              <a:gd name="connsiteX4" fmla="*/ 897099 w 2623296"/>
              <a:gd name="connsiteY4" fmla="*/ 784769 h 3710296"/>
              <a:gd name="connsiteX5" fmla="*/ 1390338 w 2623296"/>
              <a:gd name="connsiteY5" fmla="*/ 0 h 3710296"/>
              <a:gd name="connsiteX6" fmla="*/ 1686122 w 2623296"/>
              <a:gd name="connsiteY6" fmla="*/ 319257 h 3710296"/>
              <a:gd name="connsiteX7" fmla="*/ 1787641 w 2623296"/>
              <a:gd name="connsiteY7" fmla="*/ 431553 h 3710296"/>
              <a:gd name="connsiteX8" fmla="*/ 1818281 w 2623296"/>
              <a:gd name="connsiteY8" fmla="*/ 465446 h 3710296"/>
              <a:gd name="connsiteX9" fmla="*/ 1827860 w 2623296"/>
              <a:gd name="connsiteY9" fmla="*/ 476042 h 3710296"/>
              <a:gd name="connsiteX10" fmla="*/ 2301226 w 2623296"/>
              <a:gd name="connsiteY10" fmla="*/ 1130068 h 3710296"/>
              <a:gd name="connsiteX11" fmla="*/ 2347629 w 2623296"/>
              <a:gd name="connsiteY11" fmla="*/ 3192735 h 3710296"/>
              <a:gd name="connsiteX12" fmla="*/ 1150071 w 2623296"/>
              <a:gd name="connsiteY12" fmla="*/ 3673887 h 3710296"/>
              <a:gd name="connsiteX13" fmla="*/ 1082407 w 2623296"/>
              <a:gd name="connsiteY13" fmla="*/ 3661230 h 3710296"/>
              <a:gd name="connsiteX14" fmla="*/ 1171843 w 2623296"/>
              <a:gd name="connsiteY14" fmla="*/ 2249963 h 3710296"/>
              <a:gd name="connsiteX15" fmla="*/ 1004138 w 2623296"/>
              <a:gd name="connsiteY15" fmla="*/ 3634321 h 3710296"/>
              <a:gd name="connsiteX16" fmla="*/ 879516 w 2623296"/>
              <a:gd name="connsiteY16" fmla="*/ 3589266 h 3710296"/>
              <a:gd name="connsiteX17" fmla="*/ 394680 w 2623296"/>
              <a:gd name="connsiteY17" fmla="*/ 3293110 h 3710296"/>
              <a:gd name="connsiteX18" fmla="*/ 184 w 2623296"/>
              <a:gd name="connsiteY18" fmla="*/ 2381525 h 3710296"/>
              <a:gd name="connsiteX0" fmla="*/ 184 w 2623296"/>
              <a:gd name="connsiteY0" fmla="*/ 2381525 h 3705913"/>
              <a:gd name="connsiteX1" fmla="*/ 361870 w 2623296"/>
              <a:gd name="connsiteY1" fmla="*/ 1452304 h 3705913"/>
              <a:gd name="connsiteX2" fmla="*/ 545509 w 2623296"/>
              <a:gd name="connsiteY2" fmla="*/ 1250822 h 3705913"/>
              <a:gd name="connsiteX3" fmla="*/ 715421 w 2623296"/>
              <a:gd name="connsiteY3" fmla="*/ 1048189 h 3705913"/>
              <a:gd name="connsiteX4" fmla="*/ 897099 w 2623296"/>
              <a:gd name="connsiteY4" fmla="*/ 784769 h 3705913"/>
              <a:gd name="connsiteX5" fmla="*/ 1390338 w 2623296"/>
              <a:gd name="connsiteY5" fmla="*/ 0 h 3705913"/>
              <a:gd name="connsiteX6" fmla="*/ 1686122 w 2623296"/>
              <a:gd name="connsiteY6" fmla="*/ 319257 h 3705913"/>
              <a:gd name="connsiteX7" fmla="*/ 1787641 w 2623296"/>
              <a:gd name="connsiteY7" fmla="*/ 431553 h 3705913"/>
              <a:gd name="connsiteX8" fmla="*/ 1818281 w 2623296"/>
              <a:gd name="connsiteY8" fmla="*/ 465446 h 3705913"/>
              <a:gd name="connsiteX9" fmla="*/ 1827860 w 2623296"/>
              <a:gd name="connsiteY9" fmla="*/ 476042 h 3705913"/>
              <a:gd name="connsiteX10" fmla="*/ 2301226 w 2623296"/>
              <a:gd name="connsiteY10" fmla="*/ 1130068 h 3705913"/>
              <a:gd name="connsiteX11" fmla="*/ 2347629 w 2623296"/>
              <a:gd name="connsiteY11" fmla="*/ 3192735 h 3705913"/>
              <a:gd name="connsiteX12" fmla="*/ 1150071 w 2623296"/>
              <a:gd name="connsiteY12" fmla="*/ 3673887 h 3705913"/>
              <a:gd name="connsiteX13" fmla="*/ 1082407 w 2623296"/>
              <a:gd name="connsiteY13" fmla="*/ 3661230 h 3705913"/>
              <a:gd name="connsiteX14" fmla="*/ 1171843 w 2623296"/>
              <a:gd name="connsiteY14" fmla="*/ 2249963 h 3705913"/>
              <a:gd name="connsiteX15" fmla="*/ 1004138 w 2623296"/>
              <a:gd name="connsiteY15" fmla="*/ 3634321 h 3705913"/>
              <a:gd name="connsiteX16" fmla="*/ 879516 w 2623296"/>
              <a:gd name="connsiteY16" fmla="*/ 3589266 h 3705913"/>
              <a:gd name="connsiteX17" fmla="*/ 394680 w 2623296"/>
              <a:gd name="connsiteY17" fmla="*/ 3293110 h 3705913"/>
              <a:gd name="connsiteX18" fmla="*/ 184 w 2623296"/>
              <a:gd name="connsiteY18" fmla="*/ 2381525 h 3705913"/>
              <a:gd name="connsiteX0" fmla="*/ 184 w 2626395"/>
              <a:gd name="connsiteY0" fmla="*/ 2381525 h 3704012"/>
              <a:gd name="connsiteX1" fmla="*/ 361870 w 2626395"/>
              <a:gd name="connsiteY1" fmla="*/ 1452304 h 3704012"/>
              <a:gd name="connsiteX2" fmla="*/ 545509 w 2626395"/>
              <a:gd name="connsiteY2" fmla="*/ 1250822 h 3704012"/>
              <a:gd name="connsiteX3" fmla="*/ 715421 w 2626395"/>
              <a:gd name="connsiteY3" fmla="*/ 1048189 h 3704012"/>
              <a:gd name="connsiteX4" fmla="*/ 897099 w 2626395"/>
              <a:gd name="connsiteY4" fmla="*/ 784769 h 3704012"/>
              <a:gd name="connsiteX5" fmla="*/ 1390338 w 2626395"/>
              <a:gd name="connsiteY5" fmla="*/ 0 h 3704012"/>
              <a:gd name="connsiteX6" fmla="*/ 1686122 w 2626395"/>
              <a:gd name="connsiteY6" fmla="*/ 319257 h 3704012"/>
              <a:gd name="connsiteX7" fmla="*/ 1787641 w 2626395"/>
              <a:gd name="connsiteY7" fmla="*/ 431553 h 3704012"/>
              <a:gd name="connsiteX8" fmla="*/ 1818281 w 2626395"/>
              <a:gd name="connsiteY8" fmla="*/ 465446 h 3704012"/>
              <a:gd name="connsiteX9" fmla="*/ 1827860 w 2626395"/>
              <a:gd name="connsiteY9" fmla="*/ 476042 h 3704012"/>
              <a:gd name="connsiteX10" fmla="*/ 2301226 w 2626395"/>
              <a:gd name="connsiteY10" fmla="*/ 1130068 h 3704012"/>
              <a:gd name="connsiteX11" fmla="*/ 2347629 w 2626395"/>
              <a:gd name="connsiteY11" fmla="*/ 3192735 h 3704012"/>
              <a:gd name="connsiteX12" fmla="*/ 1150071 w 2626395"/>
              <a:gd name="connsiteY12" fmla="*/ 3673887 h 3704012"/>
              <a:gd name="connsiteX13" fmla="*/ 1082407 w 2626395"/>
              <a:gd name="connsiteY13" fmla="*/ 3661230 h 3704012"/>
              <a:gd name="connsiteX14" fmla="*/ 1171843 w 2626395"/>
              <a:gd name="connsiteY14" fmla="*/ 2249963 h 3704012"/>
              <a:gd name="connsiteX15" fmla="*/ 1004138 w 2626395"/>
              <a:gd name="connsiteY15" fmla="*/ 3634321 h 3704012"/>
              <a:gd name="connsiteX16" fmla="*/ 879516 w 2626395"/>
              <a:gd name="connsiteY16" fmla="*/ 3589266 h 3704012"/>
              <a:gd name="connsiteX17" fmla="*/ 394680 w 2626395"/>
              <a:gd name="connsiteY17" fmla="*/ 3293110 h 3704012"/>
              <a:gd name="connsiteX18" fmla="*/ 184 w 2626395"/>
              <a:gd name="connsiteY18" fmla="*/ 2381525 h 3704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26395" h="3704012">
                <a:moveTo>
                  <a:pt x="184" y="2381525"/>
                </a:moveTo>
                <a:cubicBezTo>
                  <a:pt x="-5284" y="2074724"/>
                  <a:pt x="111550" y="1712950"/>
                  <a:pt x="361870" y="1452304"/>
                </a:cubicBezTo>
                <a:cubicBezTo>
                  <a:pt x="422923" y="1394347"/>
                  <a:pt x="484039" y="1321761"/>
                  <a:pt x="545509" y="1250822"/>
                </a:cubicBezTo>
                <a:lnTo>
                  <a:pt x="715421" y="1048189"/>
                </a:lnTo>
                <a:lnTo>
                  <a:pt x="897099" y="784769"/>
                </a:lnTo>
                <a:cubicBezTo>
                  <a:pt x="1174127" y="386940"/>
                  <a:pt x="1390338" y="0"/>
                  <a:pt x="1390338" y="0"/>
                </a:cubicBezTo>
                <a:cubicBezTo>
                  <a:pt x="1494159" y="103821"/>
                  <a:pt x="1589365" y="215016"/>
                  <a:pt x="1686122" y="319257"/>
                </a:cubicBezTo>
                <a:lnTo>
                  <a:pt x="1787641" y="431553"/>
                </a:lnTo>
                <a:lnTo>
                  <a:pt x="1818281" y="465446"/>
                </a:lnTo>
                <a:lnTo>
                  <a:pt x="1827860" y="476042"/>
                </a:lnTo>
                <a:cubicBezTo>
                  <a:pt x="2014944" y="689018"/>
                  <a:pt x="2168179" y="906523"/>
                  <a:pt x="2301226" y="1130068"/>
                </a:cubicBezTo>
                <a:cubicBezTo>
                  <a:pt x="2783742" y="1966042"/>
                  <a:pt x="2668915" y="2776106"/>
                  <a:pt x="2347629" y="3192735"/>
                </a:cubicBezTo>
                <a:cubicBezTo>
                  <a:pt x="1884806" y="3792903"/>
                  <a:pt x="1292327" y="3720645"/>
                  <a:pt x="1150071" y="3673887"/>
                </a:cubicBezTo>
                <a:cubicBezTo>
                  <a:pt x="1128955" y="3683058"/>
                  <a:pt x="1104962" y="3665449"/>
                  <a:pt x="1082407" y="3661230"/>
                </a:cubicBezTo>
                <a:cubicBezTo>
                  <a:pt x="1241203" y="3215112"/>
                  <a:pt x="1237769" y="2960594"/>
                  <a:pt x="1171843" y="2249963"/>
                </a:cubicBezTo>
                <a:cubicBezTo>
                  <a:pt x="1154667" y="2260617"/>
                  <a:pt x="1267171" y="3272991"/>
                  <a:pt x="1004138" y="3634321"/>
                </a:cubicBezTo>
                <a:lnTo>
                  <a:pt x="879516" y="3589266"/>
                </a:lnTo>
                <a:cubicBezTo>
                  <a:pt x="731564" y="3527790"/>
                  <a:pt x="566741" y="3434167"/>
                  <a:pt x="394680" y="3293110"/>
                </a:cubicBezTo>
                <a:cubicBezTo>
                  <a:pt x="134089" y="3042724"/>
                  <a:pt x="5652" y="2688326"/>
                  <a:pt x="184" y="2381525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491477A-94C6-4CE0-A00E-A33B9141B801}"/>
              </a:ext>
            </a:extLst>
          </p:cNvPr>
          <p:cNvSpPr/>
          <p:nvPr/>
        </p:nvSpPr>
        <p:spPr>
          <a:xfrm rot="13457203" flipH="1">
            <a:off x="2014977" y="2564712"/>
            <a:ext cx="2663889" cy="3693117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1FA644-1ACD-4950-BF26-C9DA1E956581}"/>
              </a:ext>
            </a:extLst>
          </p:cNvPr>
          <p:cNvCxnSpPr>
            <a:cxnSpLocks/>
          </p:cNvCxnSpPr>
          <p:nvPr/>
        </p:nvCxnSpPr>
        <p:spPr>
          <a:xfrm rot="5400000">
            <a:off x="5847526" y="4185745"/>
            <a:ext cx="0" cy="1224000"/>
          </a:xfrm>
          <a:prstGeom prst="line">
            <a:avLst/>
          </a:prstGeom>
          <a:ln w="1587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E4F5447-7677-4C30-8D99-7F9CDCE0D44D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31774" y="1095753"/>
            <a:ext cx="0" cy="1224000"/>
          </a:xfrm>
          <a:prstGeom prst="line">
            <a:avLst/>
          </a:prstGeom>
          <a:ln w="1587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1DD7C1-6D5D-4F7B-9B95-5838301A3D3F}"/>
              </a:ext>
            </a:extLst>
          </p:cNvPr>
          <p:cNvCxnSpPr>
            <a:cxnSpLocks/>
          </p:cNvCxnSpPr>
          <p:nvPr/>
        </p:nvCxnSpPr>
        <p:spPr>
          <a:xfrm>
            <a:off x="6096000" y="-1152814"/>
            <a:ext cx="0" cy="2343150"/>
          </a:xfrm>
          <a:prstGeom prst="line">
            <a:avLst/>
          </a:prstGeom>
          <a:ln w="1587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E652FAFC-9374-4998-88F9-C2EA6FF4622A}"/>
              </a:ext>
            </a:extLst>
          </p:cNvPr>
          <p:cNvSpPr/>
          <p:nvPr/>
        </p:nvSpPr>
        <p:spPr>
          <a:xfrm flipV="1">
            <a:off x="5719774" y="4414575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1004D8F-2962-4A82-994C-B5E559D76A9A}"/>
              </a:ext>
            </a:extLst>
          </p:cNvPr>
          <p:cNvSpPr/>
          <p:nvPr/>
        </p:nvSpPr>
        <p:spPr>
          <a:xfrm flipV="1">
            <a:off x="5719774" y="1332331"/>
            <a:ext cx="752452" cy="752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7F444ED-A2E2-43A8-95BB-B18390C0A6E5}"/>
              </a:ext>
            </a:extLst>
          </p:cNvPr>
          <p:cNvCxnSpPr>
            <a:cxnSpLocks/>
            <a:stCxn id="16" idx="0"/>
          </p:cNvCxnSpPr>
          <p:nvPr/>
        </p:nvCxnSpPr>
        <p:spPr>
          <a:xfrm>
            <a:off x="6096000" y="2084783"/>
            <a:ext cx="0" cy="2172111"/>
          </a:xfrm>
          <a:prstGeom prst="line">
            <a:avLst/>
          </a:prstGeom>
          <a:ln w="15875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2203DF2-6D23-4476-BB0A-D16DBE2B0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2961" y="1573631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A9225F-305F-48F9-AC3F-FAD034CD0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2" y="1893428"/>
            <a:ext cx="3483940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970586-A019-49BC-8189-302BC5D2A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3546" y="4447394"/>
            <a:ext cx="14734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latin typeface="+mj-lt"/>
              </a:rPr>
              <a:t>Description</a:t>
            </a:r>
            <a:endParaRPr lang="id-ID" altLang="en-US" b="1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6BE58F-5904-4137-B690-08030B27F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3546" y="4776244"/>
            <a:ext cx="3197760" cy="70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Suitable for all categories business and personal presentation use.</a:t>
            </a:r>
          </a:p>
        </p:txBody>
      </p:sp>
      <p:sp>
        <p:nvSpPr>
          <p:cNvPr id="25" name="Freeform 189">
            <a:extLst>
              <a:ext uri="{FF2B5EF4-FFF2-40B4-BE49-F238E27FC236}">
                <a16:creationId xmlns:a16="http://schemas.microsoft.com/office/drawing/2014/main" id="{E8D70D2E-B524-48A2-8AA0-EB6EC95C523D}"/>
              </a:ext>
            </a:extLst>
          </p:cNvPr>
          <p:cNvSpPr>
            <a:spLocks noEditPoints="1"/>
          </p:cNvSpPr>
          <p:nvPr/>
        </p:nvSpPr>
        <p:spPr bwMode="auto">
          <a:xfrm>
            <a:off x="5920042" y="1563112"/>
            <a:ext cx="351917" cy="290890"/>
          </a:xfrm>
          <a:custGeom>
            <a:avLst/>
            <a:gdLst>
              <a:gd name="T0" fmla="*/ 70 w 73"/>
              <a:gd name="T1" fmla="*/ 29 h 58"/>
              <a:gd name="T2" fmla="*/ 65 w 73"/>
              <a:gd name="T3" fmla="*/ 20 h 58"/>
              <a:gd name="T4" fmla="*/ 57 w 73"/>
              <a:gd name="T5" fmla="*/ 20 h 58"/>
              <a:gd name="T6" fmla="*/ 53 w 73"/>
              <a:gd name="T7" fmla="*/ 20 h 58"/>
              <a:gd name="T8" fmla="*/ 52 w 73"/>
              <a:gd name="T9" fmla="*/ 13 h 58"/>
              <a:gd name="T10" fmla="*/ 45 w 73"/>
              <a:gd name="T11" fmla="*/ 0 h 58"/>
              <a:gd name="T12" fmla="*/ 35 w 73"/>
              <a:gd name="T13" fmla="*/ 12 h 58"/>
              <a:gd name="T14" fmla="*/ 26 w 73"/>
              <a:gd name="T15" fmla="*/ 23 h 58"/>
              <a:gd name="T16" fmla="*/ 22 w 73"/>
              <a:gd name="T17" fmla="*/ 22 h 58"/>
              <a:gd name="T18" fmla="*/ 22 w 73"/>
              <a:gd name="T19" fmla="*/ 22 h 58"/>
              <a:gd name="T20" fmla="*/ 21 w 73"/>
              <a:gd name="T21" fmla="*/ 21 h 58"/>
              <a:gd name="T22" fmla="*/ 6 w 73"/>
              <a:gd name="T23" fmla="*/ 22 h 58"/>
              <a:gd name="T24" fmla="*/ 7 w 73"/>
              <a:gd name="T25" fmla="*/ 57 h 58"/>
              <a:gd name="T26" fmla="*/ 21 w 73"/>
              <a:gd name="T27" fmla="*/ 58 h 58"/>
              <a:gd name="T28" fmla="*/ 22 w 73"/>
              <a:gd name="T29" fmla="*/ 57 h 58"/>
              <a:gd name="T30" fmla="*/ 22 w 73"/>
              <a:gd name="T31" fmla="*/ 57 h 58"/>
              <a:gd name="T32" fmla="*/ 32 w 73"/>
              <a:gd name="T33" fmla="*/ 54 h 58"/>
              <a:gd name="T34" fmla="*/ 41 w 73"/>
              <a:gd name="T35" fmla="*/ 56 h 58"/>
              <a:gd name="T36" fmla="*/ 64 w 73"/>
              <a:gd name="T37" fmla="*/ 56 h 58"/>
              <a:gd name="T38" fmla="*/ 66 w 73"/>
              <a:gd name="T39" fmla="*/ 56 h 58"/>
              <a:gd name="T40" fmla="*/ 69 w 73"/>
              <a:gd name="T41" fmla="*/ 47 h 58"/>
              <a:gd name="T42" fmla="*/ 71 w 73"/>
              <a:gd name="T43" fmla="*/ 39 h 58"/>
              <a:gd name="T44" fmla="*/ 70 w 73"/>
              <a:gd name="T45" fmla="*/ 34 h 58"/>
              <a:gd name="T46" fmla="*/ 53 w 73"/>
              <a:gd name="T47" fmla="*/ 37 h 58"/>
              <a:gd name="T48" fmla="*/ 53 w 73"/>
              <a:gd name="T49" fmla="*/ 31 h 58"/>
              <a:gd name="T50" fmla="*/ 65 w 73"/>
              <a:gd name="T51" fmla="*/ 31 h 58"/>
              <a:gd name="T52" fmla="*/ 66 w 73"/>
              <a:gd name="T53" fmla="*/ 31 h 58"/>
              <a:gd name="T54" fmla="*/ 70 w 73"/>
              <a:gd name="T55" fmla="*/ 34 h 58"/>
              <a:gd name="T56" fmla="*/ 57 w 73"/>
              <a:gd name="T57" fmla="*/ 23 h 58"/>
              <a:gd name="T58" fmla="*/ 65 w 73"/>
              <a:gd name="T59" fmla="*/ 23 h 58"/>
              <a:gd name="T60" fmla="*/ 65 w 73"/>
              <a:gd name="T61" fmla="*/ 28 h 58"/>
              <a:gd name="T62" fmla="*/ 53 w 73"/>
              <a:gd name="T63" fmla="*/ 28 h 58"/>
              <a:gd name="T64" fmla="*/ 53 w 73"/>
              <a:gd name="T65" fmla="*/ 23 h 58"/>
              <a:gd name="T66" fmla="*/ 8 w 73"/>
              <a:gd name="T67" fmla="*/ 55 h 58"/>
              <a:gd name="T68" fmla="*/ 8 w 73"/>
              <a:gd name="T69" fmla="*/ 24 h 58"/>
              <a:gd name="T70" fmla="*/ 14 w 73"/>
              <a:gd name="T71" fmla="*/ 40 h 58"/>
              <a:gd name="T72" fmla="*/ 8 w 73"/>
              <a:gd name="T73" fmla="*/ 55 h 58"/>
              <a:gd name="T74" fmla="*/ 21 w 73"/>
              <a:gd name="T75" fmla="*/ 54 h 58"/>
              <a:gd name="T76" fmla="*/ 21 w 73"/>
              <a:gd name="T77" fmla="*/ 54 h 58"/>
              <a:gd name="T78" fmla="*/ 39 w 73"/>
              <a:gd name="T79" fmla="*/ 53 h 58"/>
              <a:gd name="T80" fmla="*/ 19 w 73"/>
              <a:gd name="T81" fmla="*/ 51 h 58"/>
              <a:gd name="T82" fmla="*/ 17 w 73"/>
              <a:gd name="T83" fmla="*/ 40 h 58"/>
              <a:gd name="T84" fmla="*/ 19 w 73"/>
              <a:gd name="T85" fmla="*/ 28 h 58"/>
              <a:gd name="T86" fmla="*/ 31 w 73"/>
              <a:gd name="T87" fmla="*/ 21 h 58"/>
              <a:gd name="T88" fmla="*/ 44 w 73"/>
              <a:gd name="T89" fmla="*/ 4 h 58"/>
              <a:gd name="T90" fmla="*/ 48 w 73"/>
              <a:gd name="T91" fmla="*/ 5 h 58"/>
              <a:gd name="T92" fmla="*/ 46 w 73"/>
              <a:gd name="T93" fmla="*/ 21 h 58"/>
              <a:gd name="T94" fmla="*/ 42 w 73"/>
              <a:gd name="T95" fmla="*/ 33 h 58"/>
              <a:gd name="T96" fmla="*/ 32 w 73"/>
              <a:gd name="T97" fmla="*/ 39 h 58"/>
              <a:gd name="T98" fmla="*/ 45 w 73"/>
              <a:gd name="T99" fmla="*/ 33 h 58"/>
              <a:gd name="T100" fmla="*/ 48 w 73"/>
              <a:gd name="T101" fmla="*/ 23 h 58"/>
              <a:gd name="T102" fmla="*/ 50 w 73"/>
              <a:gd name="T103" fmla="*/ 30 h 58"/>
              <a:gd name="T104" fmla="*/ 50 w 73"/>
              <a:gd name="T105" fmla="*/ 39 h 58"/>
              <a:gd name="T106" fmla="*/ 51 w 73"/>
              <a:gd name="T107" fmla="*/ 46 h 58"/>
              <a:gd name="T108" fmla="*/ 50 w 73"/>
              <a:gd name="T109" fmla="*/ 54 h 58"/>
              <a:gd name="T110" fmla="*/ 64 w 73"/>
              <a:gd name="T111" fmla="*/ 53 h 58"/>
              <a:gd name="T112" fmla="*/ 52 w 73"/>
              <a:gd name="T113" fmla="*/ 50 h 58"/>
              <a:gd name="T114" fmla="*/ 64 w 73"/>
              <a:gd name="T115" fmla="*/ 48 h 58"/>
              <a:gd name="T116" fmla="*/ 64 w 73"/>
              <a:gd name="T117" fmla="*/ 53 h 58"/>
              <a:gd name="T118" fmla="*/ 54 w 73"/>
              <a:gd name="T119" fmla="*/ 45 h 58"/>
              <a:gd name="T120" fmla="*/ 54 w 73"/>
              <a:gd name="T121" fmla="*/ 40 h 58"/>
              <a:gd name="T122" fmla="*/ 69 w 73"/>
              <a:gd name="T123" fmla="*/ 4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3" h="58">
                <a:moveTo>
                  <a:pt x="73" y="34"/>
                </a:moveTo>
                <a:cubicBezTo>
                  <a:pt x="73" y="32"/>
                  <a:pt x="72" y="29"/>
                  <a:pt x="70" y="29"/>
                </a:cubicBezTo>
                <a:cubicBezTo>
                  <a:pt x="70" y="28"/>
                  <a:pt x="70" y="27"/>
                  <a:pt x="70" y="26"/>
                </a:cubicBezTo>
                <a:cubicBezTo>
                  <a:pt x="70" y="23"/>
                  <a:pt x="68" y="20"/>
                  <a:pt x="65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57" y="20"/>
                  <a:pt x="57" y="20"/>
                  <a:pt x="57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3" y="20"/>
                  <a:pt x="53" y="20"/>
                  <a:pt x="53" y="20"/>
                </a:cubicBezTo>
                <a:cubicBezTo>
                  <a:pt x="49" y="20"/>
                  <a:pt x="49" y="20"/>
                  <a:pt x="49" y="20"/>
                </a:cubicBezTo>
                <a:cubicBezTo>
                  <a:pt x="50" y="18"/>
                  <a:pt x="51" y="15"/>
                  <a:pt x="52" y="13"/>
                </a:cubicBezTo>
                <a:cubicBezTo>
                  <a:pt x="53" y="9"/>
                  <a:pt x="52" y="6"/>
                  <a:pt x="51" y="3"/>
                </a:cubicBezTo>
                <a:cubicBezTo>
                  <a:pt x="50" y="1"/>
                  <a:pt x="48" y="0"/>
                  <a:pt x="45" y="0"/>
                </a:cubicBezTo>
                <a:cubicBezTo>
                  <a:pt x="43" y="0"/>
                  <a:pt x="42" y="1"/>
                  <a:pt x="41" y="4"/>
                </a:cubicBezTo>
                <a:cubicBezTo>
                  <a:pt x="40" y="8"/>
                  <a:pt x="38" y="10"/>
                  <a:pt x="35" y="12"/>
                </a:cubicBezTo>
                <a:cubicBezTo>
                  <a:pt x="33" y="14"/>
                  <a:pt x="31" y="17"/>
                  <a:pt x="29" y="19"/>
                </a:cubicBezTo>
                <a:cubicBezTo>
                  <a:pt x="28" y="21"/>
                  <a:pt x="27" y="22"/>
                  <a:pt x="26" y="23"/>
                </a:cubicBezTo>
                <a:cubicBezTo>
                  <a:pt x="25" y="23"/>
                  <a:pt x="25" y="24"/>
                  <a:pt x="24" y="24"/>
                </a:cubicBezTo>
                <a:cubicBezTo>
                  <a:pt x="23" y="23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1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6" y="22"/>
                </a:cubicBezTo>
                <a:cubicBezTo>
                  <a:pt x="6" y="22"/>
                  <a:pt x="0" y="26"/>
                  <a:pt x="0" y="40"/>
                </a:cubicBezTo>
                <a:cubicBezTo>
                  <a:pt x="0" y="54"/>
                  <a:pt x="6" y="57"/>
                  <a:pt x="7" y="57"/>
                </a:cubicBezTo>
                <a:cubicBezTo>
                  <a:pt x="7" y="57"/>
                  <a:pt x="7" y="58"/>
                  <a:pt x="7" y="58"/>
                </a:cubicBezTo>
                <a:cubicBezTo>
                  <a:pt x="21" y="58"/>
                  <a:pt x="21" y="58"/>
                  <a:pt x="21" y="58"/>
                </a:cubicBezTo>
                <a:cubicBezTo>
                  <a:pt x="21" y="57"/>
                  <a:pt x="21" y="57"/>
                  <a:pt x="21" y="58"/>
                </a:cubicBezTo>
                <a:cubicBezTo>
                  <a:pt x="22" y="58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2" y="57"/>
                  <a:pt x="22" y="57"/>
                  <a:pt x="22" y="57"/>
                </a:cubicBezTo>
                <a:cubicBezTo>
                  <a:pt x="23" y="57"/>
                  <a:pt x="24" y="56"/>
                  <a:pt x="25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3" y="54"/>
                  <a:pt x="35" y="55"/>
                  <a:pt x="38" y="55"/>
                </a:cubicBezTo>
                <a:cubicBezTo>
                  <a:pt x="39" y="56"/>
                  <a:pt x="40" y="56"/>
                  <a:pt x="41" y="56"/>
                </a:cubicBezTo>
                <a:cubicBezTo>
                  <a:pt x="43" y="57"/>
                  <a:pt x="45" y="57"/>
                  <a:pt x="48" y="57"/>
                </a:cubicBezTo>
                <a:cubicBezTo>
                  <a:pt x="55" y="57"/>
                  <a:pt x="64" y="56"/>
                  <a:pt x="64" y="56"/>
                </a:cubicBezTo>
                <a:cubicBezTo>
                  <a:pt x="65" y="56"/>
                  <a:pt x="65" y="56"/>
                  <a:pt x="65" y="56"/>
                </a:cubicBezTo>
                <a:cubicBezTo>
                  <a:pt x="65" y="56"/>
                  <a:pt x="66" y="56"/>
                  <a:pt x="66" y="56"/>
                </a:cubicBezTo>
                <a:cubicBezTo>
                  <a:pt x="68" y="55"/>
                  <a:pt x="70" y="53"/>
                  <a:pt x="70" y="50"/>
                </a:cubicBezTo>
                <a:cubicBezTo>
                  <a:pt x="70" y="49"/>
                  <a:pt x="69" y="48"/>
                  <a:pt x="69" y="47"/>
                </a:cubicBezTo>
                <a:cubicBezTo>
                  <a:pt x="71" y="46"/>
                  <a:pt x="72" y="44"/>
                  <a:pt x="72" y="42"/>
                </a:cubicBezTo>
                <a:cubicBezTo>
                  <a:pt x="72" y="41"/>
                  <a:pt x="72" y="40"/>
                  <a:pt x="71" y="39"/>
                </a:cubicBezTo>
                <a:cubicBezTo>
                  <a:pt x="72" y="38"/>
                  <a:pt x="73" y="36"/>
                  <a:pt x="73" y="34"/>
                </a:cubicBezTo>
                <a:close/>
                <a:moveTo>
                  <a:pt x="70" y="34"/>
                </a:moveTo>
                <a:cubicBezTo>
                  <a:pt x="70" y="35"/>
                  <a:pt x="69" y="37"/>
                  <a:pt x="68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2" y="37"/>
                  <a:pt x="51" y="35"/>
                  <a:pt x="51" y="34"/>
                </a:cubicBezTo>
                <a:cubicBezTo>
                  <a:pt x="51" y="33"/>
                  <a:pt x="52" y="31"/>
                  <a:pt x="53" y="31"/>
                </a:cubicBezTo>
                <a:cubicBezTo>
                  <a:pt x="55" y="31"/>
                  <a:pt x="55" y="31"/>
                  <a:pt x="55" y="31"/>
                </a:cubicBezTo>
                <a:cubicBezTo>
                  <a:pt x="65" y="31"/>
                  <a:pt x="65" y="31"/>
                  <a:pt x="65" y="31"/>
                </a:cubicBezTo>
                <a:cubicBezTo>
                  <a:pt x="65" y="31"/>
                  <a:pt x="66" y="31"/>
                  <a:pt x="66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8" y="31"/>
                  <a:pt x="68" y="31"/>
                  <a:pt x="68" y="31"/>
                </a:cubicBezTo>
                <a:cubicBezTo>
                  <a:pt x="69" y="31"/>
                  <a:pt x="70" y="33"/>
                  <a:pt x="70" y="34"/>
                </a:cubicBezTo>
                <a:close/>
                <a:moveTo>
                  <a:pt x="56" y="23"/>
                </a:moveTo>
                <a:cubicBezTo>
                  <a:pt x="57" y="23"/>
                  <a:pt x="57" y="23"/>
                  <a:pt x="57" y="23"/>
                </a:cubicBezTo>
                <a:cubicBezTo>
                  <a:pt x="62" y="23"/>
                  <a:pt x="62" y="23"/>
                  <a:pt x="62" y="23"/>
                </a:cubicBezTo>
                <a:cubicBezTo>
                  <a:pt x="65" y="23"/>
                  <a:pt x="65" y="23"/>
                  <a:pt x="65" y="23"/>
                </a:cubicBezTo>
                <a:cubicBezTo>
                  <a:pt x="66" y="23"/>
                  <a:pt x="67" y="24"/>
                  <a:pt x="67" y="26"/>
                </a:cubicBezTo>
                <a:cubicBezTo>
                  <a:pt x="67" y="27"/>
                  <a:pt x="66" y="28"/>
                  <a:pt x="65" y="28"/>
                </a:cubicBezTo>
                <a:cubicBezTo>
                  <a:pt x="55" y="28"/>
                  <a:pt x="55" y="28"/>
                  <a:pt x="55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2" y="28"/>
                  <a:pt x="51" y="27"/>
                  <a:pt x="51" y="26"/>
                </a:cubicBezTo>
                <a:cubicBezTo>
                  <a:pt x="51" y="24"/>
                  <a:pt x="52" y="23"/>
                  <a:pt x="53" y="23"/>
                </a:cubicBezTo>
                <a:lnTo>
                  <a:pt x="56" y="23"/>
                </a:lnTo>
                <a:close/>
                <a:moveTo>
                  <a:pt x="8" y="55"/>
                </a:moveTo>
                <a:cubicBezTo>
                  <a:pt x="7" y="54"/>
                  <a:pt x="3" y="50"/>
                  <a:pt x="3" y="40"/>
                </a:cubicBezTo>
                <a:cubicBezTo>
                  <a:pt x="3" y="29"/>
                  <a:pt x="7" y="25"/>
                  <a:pt x="8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6" y="27"/>
                  <a:pt x="14" y="32"/>
                  <a:pt x="14" y="40"/>
                </a:cubicBezTo>
                <a:cubicBezTo>
                  <a:pt x="14" y="47"/>
                  <a:pt x="16" y="52"/>
                  <a:pt x="18" y="55"/>
                </a:cubicBezTo>
                <a:lnTo>
                  <a:pt x="8" y="55"/>
                </a:lnTo>
                <a:close/>
                <a:moveTo>
                  <a:pt x="21" y="54"/>
                </a:move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lose/>
                <a:moveTo>
                  <a:pt x="42" y="54"/>
                </a:moveTo>
                <a:cubicBezTo>
                  <a:pt x="41" y="53"/>
                  <a:pt x="40" y="53"/>
                  <a:pt x="39" y="53"/>
                </a:cubicBezTo>
                <a:cubicBezTo>
                  <a:pt x="36" y="52"/>
                  <a:pt x="34" y="51"/>
                  <a:pt x="32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8" y="49"/>
                  <a:pt x="17" y="45"/>
                  <a:pt x="17" y="40"/>
                </a:cubicBezTo>
                <a:cubicBezTo>
                  <a:pt x="17" y="34"/>
                  <a:pt x="18" y="30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20" y="28"/>
                  <a:pt x="25" y="28"/>
                  <a:pt x="28" y="25"/>
                </a:cubicBezTo>
                <a:cubicBezTo>
                  <a:pt x="29" y="24"/>
                  <a:pt x="30" y="23"/>
                  <a:pt x="31" y="21"/>
                </a:cubicBezTo>
                <a:cubicBezTo>
                  <a:pt x="33" y="19"/>
                  <a:pt x="35" y="16"/>
                  <a:pt x="37" y="15"/>
                </a:cubicBezTo>
                <a:cubicBezTo>
                  <a:pt x="41" y="12"/>
                  <a:pt x="43" y="9"/>
                  <a:pt x="44" y="4"/>
                </a:cubicBezTo>
                <a:cubicBezTo>
                  <a:pt x="44" y="3"/>
                  <a:pt x="45" y="3"/>
                  <a:pt x="45" y="3"/>
                </a:cubicBezTo>
                <a:cubicBezTo>
                  <a:pt x="47" y="3"/>
                  <a:pt x="48" y="4"/>
                  <a:pt x="48" y="5"/>
                </a:cubicBezTo>
                <a:cubicBezTo>
                  <a:pt x="49" y="7"/>
                  <a:pt x="49" y="9"/>
                  <a:pt x="49" y="12"/>
                </a:cubicBezTo>
                <a:cubicBezTo>
                  <a:pt x="48" y="15"/>
                  <a:pt x="46" y="21"/>
                  <a:pt x="46" y="21"/>
                </a:cubicBezTo>
                <a:cubicBezTo>
                  <a:pt x="46" y="21"/>
                  <a:pt x="46" y="21"/>
                  <a:pt x="46" y="21"/>
                </a:cubicBezTo>
                <a:cubicBezTo>
                  <a:pt x="45" y="22"/>
                  <a:pt x="43" y="28"/>
                  <a:pt x="42" y="33"/>
                </a:cubicBezTo>
                <a:cubicBezTo>
                  <a:pt x="42" y="38"/>
                  <a:pt x="34" y="38"/>
                  <a:pt x="34" y="38"/>
                </a:cubicBezTo>
                <a:cubicBezTo>
                  <a:pt x="33" y="38"/>
                  <a:pt x="32" y="39"/>
                  <a:pt x="32" y="39"/>
                </a:cubicBezTo>
                <a:cubicBezTo>
                  <a:pt x="32" y="40"/>
                  <a:pt x="33" y="41"/>
                  <a:pt x="34" y="41"/>
                </a:cubicBezTo>
                <a:cubicBezTo>
                  <a:pt x="34" y="41"/>
                  <a:pt x="44" y="41"/>
                  <a:pt x="45" y="33"/>
                </a:cubicBezTo>
                <a:cubicBezTo>
                  <a:pt x="46" y="29"/>
                  <a:pt x="47" y="25"/>
                  <a:pt x="48" y="23"/>
                </a:cubicBezTo>
                <a:cubicBezTo>
                  <a:pt x="48" y="23"/>
                  <a:pt x="48" y="23"/>
                  <a:pt x="48" y="23"/>
                </a:cubicBezTo>
                <a:cubicBezTo>
                  <a:pt x="48" y="24"/>
                  <a:pt x="48" y="25"/>
                  <a:pt x="48" y="26"/>
                </a:cubicBezTo>
                <a:cubicBezTo>
                  <a:pt x="48" y="27"/>
                  <a:pt x="48" y="29"/>
                  <a:pt x="50" y="30"/>
                </a:cubicBezTo>
                <a:cubicBezTo>
                  <a:pt x="48" y="31"/>
                  <a:pt x="48" y="32"/>
                  <a:pt x="48" y="34"/>
                </a:cubicBezTo>
                <a:cubicBezTo>
                  <a:pt x="48" y="36"/>
                  <a:pt x="49" y="38"/>
                  <a:pt x="50" y="39"/>
                </a:cubicBezTo>
                <a:cubicBezTo>
                  <a:pt x="49" y="40"/>
                  <a:pt x="49" y="41"/>
                  <a:pt x="49" y="42"/>
                </a:cubicBezTo>
                <a:cubicBezTo>
                  <a:pt x="49" y="44"/>
                  <a:pt x="50" y="45"/>
                  <a:pt x="51" y="46"/>
                </a:cubicBezTo>
                <a:cubicBezTo>
                  <a:pt x="50" y="47"/>
                  <a:pt x="49" y="49"/>
                  <a:pt x="49" y="50"/>
                </a:cubicBezTo>
                <a:cubicBezTo>
                  <a:pt x="49" y="52"/>
                  <a:pt x="49" y="53"/>
                  <a:pt x="50" y="54"/>
                </a:cubicBezTo>
                <a:cubicBezTo>
                  <a:pt x="47" y="54"/>
                  <a:pt x="44" y="54"/>
                  <a:pt x="42" y="54"/>
                </a:cubicBezTo>
                <a:close/>
                <a:moveTo>
                  <a:pt x="64" y="53"/>
                </a:moveTo>
                <a:cubicBezTo>
                  <a:pt x="54" y="53"/>
                  <a:pt x="54" y="53"/>
                  <a:pt x="54" y="53"/>
                </a:cubicBezTo>
                <a:cubicBezTo>
                  <a:pt x="53" y="53"/>
                  <a:pt x="52" y="52"/>
                  <a:pt x="52" y="50"/>
                </a:cubicBezTo>
                <a:cubicBezTo>
                  <a:pt x="52" y="49"/>
                  <a:pt x="53" y="48"/>
                  <a:pt x="5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5" y="48"/>
                  <a:pt x="67" y="49"/>
                  <a:pt x="67" y="50"/>
                </a:cubicBezTo>
                <a:cubicBezTo>
                  <a:pt x="67" y="52"/>
                  <a:pt x="65" y="53"/>
                  <a:pt x="64" y="53"/>
                </a:cubicBezTo>
                <a:close/>
                <a:moveTo>
                  <a:pt x="66" y="45"/>
                </a:moveTo>
                <a:cubicBezTo>
                  <a:pt x="54" y="45"/>
                  <a:pt x="54" y="45"/>
                  <a:pt x="54" y="45"/>
                </a:cubicBezTo>
                <a:cubicBezTo>
                  <a:pt x="53" y="45"/>
                  <a:pt x="52" y="44"/>
                  <a:pt x="52" y="42"/>
                </a:cubicBezTo>
                <a:cubicBezTo>
                  <a:pt x="52" y="41"/>
                  <a:pt x="53" y="40"/>
                  <a:pt x="54" y="40"/>
                </a:cubicBezTo>
                <a:cubicBezTo>
                  <a:pt x="66" y="40"/>
                  <a:pt x="66" y="40"/>
                  <a:pt x="66" y="40"/>
                </a:cubicBezTo>
                <a:cubicBezTo>
                  <a:pt x="68" y="40"/>
                  <a:pt x="69" y="41"/>
                  <a:pt x="69" y="42"/>
                </a:cubicBezTo>
                <a:cubicBezTo>
                  <a:pt x="69" y="44"/>
                  <a:pt x="68" y="45"/>
                  <a:pt x="66" y="4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34">
            <a:extLst>
              <a:ext uri="{FF2B5EF4-FFF2-40B4-BE49-F238E27FC236}">
                <a16:creationId xmlns:a16="http://schemas.microsoft.com/office/drawing/2014/main" id="{4346DD55-18B0-4097-BCCE-25AD319E39B4}"/>
              </a:ext>
            </a:extLst>
          </p:cNvPr>
          <p:cNvSpPr>
            <a:spLocks noEditPoints="1"/>
          </p:cNvSpPr>
          <p:nvPr/>
        </p:nvSpPr>
        <p:spPr bwMode="auto">
          <a:xfrm>
            <a:off x="5945750" y="4668337"/>
            <a:ext cx="300499" cy="258812"/>
          </a:xfrm>
          <a:custGeom>
            <a:avLst/>
            <a:gdLst>
              <a:gd name="T0" fmla="*/ 73 w 73"/>
              <a:gd name="T1" fmla="*/ 20 h 61"/>
              <a:gd name="T2" fmla="*/ 67 w 73"/>
              <a:gd name="T3" fmla="*/ 6 h 61"/>
              <a:gd name="T4" fmla="*/ 53 w 73"/>
              <a:gd name="T5" fmla="*/ 0 h 61"/>
              <a:gd name="T6" fmla="*/ 39 w 73"/>
              <a:gd name="T7" fmla="*/ 6 h 61"/>
              <a:gd name="T8" fmla="*/ 36 w 73"/>
              <a:gd name="T9" fmla="*/ 9 h 61"/>
              <a:gd name="T10" fmla="*/ 33 w 73"/>
              <a:gd name="T11" fmla="*/ 6 h 61"/>
              <a:gd name="T12" fmla="*/ 19 w 73"/>
              <a:gd name="T13" fmla="*/ 0 h 61"/>
              <a:gd name="T14" fmla="*/ 5 w 73"/>
              <a:gd name="T15" fmla="*/ 6 h 61"/>
              <a:gd name="T16" fmla="*/ 0 w 73"/>
              <a:gd name="T17" fmla="*/ 20 h 61"/>
              <a:gd name="T18" fmla="*/ 5 w 73"/>
              <a:gd name="T19" fmla="*/ 33 h 61"/>
              <a:gd name="T20" fmla="*/ 5 w 73"/>
              <a:gd name="T21" fmla="*/ 34 h 61"/>
              <a:gd name="T22" fmla="*/ 30 w 73"/>
              <a:gd name="T23" fmla="*/ 58 h 61"/>
              <a:gd name="T24" fmla="*/ 36 w 73"/>
              <a:gd name="T25" fmla="*/ 61 h 61"/>
              <a:gd name="T26" fmla="*/ 42 w 73"/>
              <a:gd name="T27" fmla="*/ 58 h 61"/>
              <a:gd name="T28" fmla="*/ 67 w 73"/>
              <a:gd name="T29" fmla="*/ 34 h 61"/>
              <a:gd name="T30" fmla="*/ 67 w 73"/>
              <a:gd name="T31" fmla="*/ 33 h 61"/>
              <a:gd name="T32" fmla="*/ 73 w 73"/>
              <a:gd name="T33" fmla="*/ 20 h 61"/>
              <a:gd name="T34" fmla="*/ 40 w 73"/>
              <a:gd name="T35" fmla="*/ 56 h 61"/>
              <a:gd name="T36" fmla="*/ 32 w 73"/>
              <a:gd name="T37" fmla="*/ 56 h 61"/>
              <a:gd name="T38" fmla="*/ 7 w 73"/>
              <a:gd name="T39" fmla="*/ 31 h 61"/>
              <a:gd name="T40" fmla="*/ 7 w 73"/>
              <a:gd name="T41" fmla="*/ 31 h 61"/>
              <a:gd name="T42" fmla="*/ 3 w 73"/>
              <a:gd name="T43" fmla="*/ 20 h 61"/>
              <a:gd name="T44" fmla="*/ 7 w 73"/>
              <a:gd name="T45" fmla="*/ 8 h 61"/>
              <a:gd name="T46" fmla="*/ 19 w 73"/>
              <a:gd name="T47" fmla="*/ 3 h 61"/>
              <a:gd name="T48" fmla="*/ 31 w 73"/>
              <a:gd name="T49" fmla="*/ 8 h 61"/>
              <a:gd name="T50" fmla="*/ 35 w 73"/>
              <a:gd name="T51" fmla="*/ 12 h 61"/>
              <a:gd name="T52" fmla="*/ 37 w 73"/>
              <a:gd name="T53" fmla="*/ 12 h 61"/>
              <a:gd name="T54" fmla="*/ 41 w 73"/>
              <a:gd name="T55" fmla="*/ 8 h 61"/>
              <a:gd name="T56" fmla="*/ 53 w 73"/>
              <a:gd name="T57" fmla="*/ 3 h 61"/>
              <a:gd name="T58" fmla="*/ 65 w 73"/>
              <a:gd name="T59" fmla="*/ 8 h 61"/>
              <a:gd name="T60" fmla="*/ 70 w 73"/>
              <a:gd name="T61" fmla="*/ 20 h 61"/>
              <a:gd name="T62" fmla="*/ 65 w 73"/>
              <a:gd name="T63" fmla="*/ 31 h 61"/>
              <a:gd name="T64" fmla="*/ 65 w 73"/>
              <a:gd name="T65" fmla="*/ 31 h 61"/>
              <a:gd name="T66" fmla="*/ 40 w 73"/>
              <a:gd name="T67" fmla="*/ 56 h 61"/>
              <a:gd name="T68" fmla="*/ 25 w 73"/>
              <a:gd name="T69" fmla="*/ 41 h 61"/>
              <a:gd name="T70" fmla="*/ 25 w 73"/>
              <a:gd name="T71" fmla="*/ 42 h 61"/>
              <a:gd name="T72" fmla="*/ 25 w 73"/>
              <a:gd name="T73" fmla="*/ 42 h 61"/>
              <a:gd name="T74" fmla="*/ 24 w 73"/>
              <a:gd name="T75" fmla="*/ 42 h 61"/>
              <a:gd name="T76" fmla="*/ 9 w 73"/>
              <a:gd name="T77" fmla="*/ 27 h 61"/>
              <a:gd name="T78" fmla="*/ 9 w 73"/>
              <a:gd name="T79" fmla="*/ 10 h 61"/>
              <a:gd name="T80" fmla="*/ 11 w 73"/>
              <a:gd name="T81" fmla="*/ 10 h 61"/>
              <a:gd name="T82" fmla="*/ 11 w 73"/>
              <a:gd name="T83" fmla="*/ 11 h 61"/>
              <a:gd name="T84" fmla="*/ 11 w 73"/>
              <a:gd name="T85" fmla="*/ 26 h 61"/>
              <a:gd name="T86" fmla="*/ 25 w 73"/>
              <a:gd name="T87" fmla="*/ 41 h 61"/>
              <a:gd name="T88" fmla="*/ 32 w 73"/>
              <a:gd name="T89" fmla="*/ 47 h 61"/>
              <a:gd name="T90" fmla="*/ 32 w 73"/>
              <a:gd name="T91" fmla="*/ 48 h 61"/>
              <a:gd name="T92" fmla="*/ 31 w 73"/>
              <a:gd name="T93" fmla="*/ 49 h 61"/>
              <a:gd name="T94" fmla="*/ 30 w 73"/>
              <a:gd name="T95" fmla="*/ 48 h 61"/>
              <a:gd name="T96" fmla="*/ 28 w 73"/>
              <a:gd name="T97" fmla="*/ 46 h 61"/>
              <a:gd name="T98" fmla="*/ 28 w 73"/>
              <a:gd name="T99" fmla="*/ 44 h 61"/>
              <a:gd name="T100" fmla="*/ 29 w 73"/>
              <a:gd name="T101" fmla="*/ 44 h 61"/>
              <a:gd name="T102" fmla="*/ 32 w 73"/>
              <a:gd name="T103" fmla="*/ 47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3" h="61">
                <a:moveTo>
                  <a:pt x="73" y="20"/>
                </a:moveTo>
                <a:cubicBezTo>
                  <a:pt x="73" y="14"/>
                  <a:pt x="71" y="9"/>
                  <a:pt x="67" y="6"/>
                </a:cubicBezTo>
                <a:cubicBezTo>
                  <a:pt x="63" y="2"/>
                  <a:pt x="58" y="0"/>
                  <a:pt x="53" y="0"/>
                </a:cubicBezTo>
                <a:cubicBezTo>
                  <a:pt x="48" y="0"/>
                  <a:pt x="43" y="2"/>
                  <a:pt x="39" y="6"/>
                </a:cubicBezTo>
                <a:cubicBezTo>
                  <a:pt x="36" y="9"/>
                  <a:pt x="36" y="9"/>
                  <a:pt x="36" y="9"/>
                </a:cubicBezTo>
                <a:cubicBezTo>
                  <a:pt x="33" y="6"/>
                  <a:pt x="33" y="6"/>
                  <a:pt x="33" y="6"/>
                </a:cubicBezTo>
                <a:cubicBezTo>
                  <a:pt x="29" y="2"/>
                  <a:pt x="24" y="0"/>
                  <a:pt x="19" y="0"/>
                </a:cubicBezTo>
                <a:cubicBezTo>
                  <a:pt x="14" y="0"/>
                  <a:pt x="9" y="2"/>
                  <a:pt x="5" y="6"/>
                </a:cubicBezTo>
                <a:cubicBezTo>
                  <a:pt x="2" y="9"/>
                  <a:pt x="0" y="14"/>
                  <a:pt x="0" y="20"/>
                </a:cubicBezTo>
                <a:cubicBezTo>
                  <a:pt x="0" y="25"/>
                  <a:pt x="2" y="30"/>
                  <a:pt x="5" y="33"/>
                </a:cubicBezTo>
                <a:cubicBezTo>
                  <a:pt x="5" y="33"/>
                  <a:pt x="5" y="34"/>
                  <a:pt x="5" y="34"/>
                </a:cubicBezTo>
                <a:cubicBezTo>
                  <a:pt x="30" y="58"/>
                  <a:pt x="30" y="58"/>
                  <a:pt x="30" y="58"/>
                </a:cubicBezTo>
                <a:cubicBezTo>
                  <a:pt x="32" y="60"/>
                  <a:pt x="34" y="61"/>
                  <a:pt x="36" y="61"/>
                </a:cubicBezTo>
                <a:cubicBezTo>
                  <a:pt x="38" y="61"/>
                  <a:pt x="41" y="60"/>
                  <a:pt x="42" y="58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4"/>
                  <a:pt x="67" y="33"/>
                  <a:pt x="67" y="33"/>
                </a:cubicBezTo>
                <a:cubicBezTo>
                  <a:pt x="71" y="30"/>
                  <a:pt x="73" y="25"/>
                  <a:pt x="73" y="20"/>
                </a:cubicBezTo>
                <a:close/>
                <a:moveTo>
                  <a:pt x="40" y="56"/>
                </a:moveTo>
                <a:cubicBezTo>
                  <a:pt x="38" y="58"/>
                  <a:pt x="34" y="58"/>
                  <a:pt x="32" y="56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7" y="31"/>
                  <a:pt x="7" y="31"/>
                </a:cubicBezTo>
                <a:cubicBezTo>
                  <a:pt x="4" y="28"/>
                  <a:pt x="3" y="24"/>
                  <a:pt x="3" y="20"/>
                </a:cubicBezTo>
                <a:cubicBezTo>
                  <a:pt x="3" y="15"/>
                  <a:pt x="4" y="11"/>
                  <a:pt x="7" y="8"/>
                </a:cubicBezTo>
                <a:cubicBezTo>
                  <a:pt x="11" y="5"/>
                  <a:pt x="15" y="3"/>
                  <a:pt x="19" y="3"/>
                </a:cubicBezTo>
                <a:cubicBezTo>
                  <a:pt x="24" y="3"/>
                  <a:pt x="28" y="5"/>
                  <a:pt x="31" y="8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3"/>
                  <a:pt x="37" y="13"/>
                  <a:pt x="37" y="12"/>
                </a:cubicBezTo>
                <a:cubicBezTo>
                  <a:pt x="41" y="8"/>
                  <a:pt x="41" y="8"/>
                  <a:pt x="41" y="8"/>
                </a:cubicBezTo>
                <a:cubicBezTo>
                  <a:pt x="44" y="5"/>
                  <a:pt x="49" y="3"/>
                  <a:pt x="53" y="3"/>
                </a:cubicBezTo>
                <a:cubicBezTo>
                  <a:pt x="57" y="3"/>
                  <a:pt x="62" y="5"/>
                  <a:pt x="65" y="8"/>
                </a:cubicBezTo>
                <a:cubicBezTo>
                  <a:pt x="68" y="11"/>
                  <a:pt x="70" y="15"/>
                  <a:pt x="70" y="20"/>
                </a:cubicBezTo>
                <a:cubicBezTo>
                  <a:pt x="70" y="24"/>
                  <a:pt x="68" y="28"/>
                  <a:pt x="65" y="31"/>
                </a:cubicBezTo>
                <a:cubicBezTo>
                  <a:pt x="65" y="31"/>
                  <a:pt x="65" y="31"/>
                  <a:pt x="65" y="31"/>
                </a:cubicBezTo>
                <a:lnTo>
                  <a:pt x="40" y="56"/>
                </a:lnTo>
                <a:close/>
                <a:moveTo>
                  <a:pt x="25" y="41"/>
                </a:moveTo>
                <a:cubicBezTo>
                  <a:pt x="26" y="41"/>
                  <a:pt x="26" y="42"/>
                  <a:pt x="25" y="42"/>
                </a:cubicBezTo>
                <a:cubicBezTo>
                  <a:pt x="25" y="42"/>
                  <a:pt x="25" y="42"/>
                  <a:pt x="25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9" y="27"/>
                  <a:pt x="9" y="27"/>
                  <a:pt x="9" y="27"/>
                </a:cubicBezTo>
                <a:cubicBezTo>
                  <a:pt x="5" y="23"/>
                  <a:pt x="5" y="15"/>
                  <a:pt x="9" y="10"/>
                </a:cubicBezTo>
                <a:cubicBezTo>
                  <a:pt x="10" y="9"/>
                  <a:pt x="10" y="9"/>
                  <a:pt x="11" y="10"/>
                </a:cubicBezTo>
                <a:cubicBezTo>
                  <a:pt x="11" y="10"/>
                  <a:pt x="11" y="11"/>
                  <a:pt x="11" y="11"/>
                </a:cubicBezTo>
                <a:cubicBezTo>
                  <a:pt x="7" y="15"/>
                  <a:pt x="7" y="22"/>
                  <a:pt x="11" y="26"/>
                </a:cubicBezTo>
                <a:lnTo>
                  <a:pt x="25" y="41"/>
                </a:lnTo>
                <a:close/>
                <a:moveTo>
                  <a:pt x="32" y="47"/>
                </a:moveTo>
                <a:cubicBezTo>
                  <a:pt x="32" y="47"/>
                  <a:pt x="32" y="48"/>
                  <a:pt x="32" y="48"/>
                </a:cubicBezTo>
                <a:cubicBezTo>
                  <a:pt x="31" y="48"/>
                  <a:pt x="31" y="49"/>
                  <a:pt x="31" y="49"/>
                </a:cubicBezTo>
                <a:cubicBezTo>
                  <a:pt x="31" y="49"/>
                  <a:pt x="30" y="48"/>
                  <a:pt x="30" y="48"/>
                </a:cubicBezTo>
                <a:cubicBezTo>
                  <a:pt x="28" y="46"/>
                  <a:pt x="28" y="46"/>
                  <a:pt x="28" y="46"/>
                </a:cubicBezTo>
                <a:cubicBezTo>
                  <a:pt x="27" y="46"/>
                  <a:pt x="27" y="45"/>
                  <a:pt x="28" y="44"/>
                </a:cubicBezTo>
                <a:cubicBezTo>
                  <a:pt x="28" y="44"/>
                  <a:pt x="29" y="44"/>
                  <a:pt x="29" y="44"/>
                </a:cubicBezTo>
                <a:lnTo>
                  <a:pt x="32" y="4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58B4354-7143-4458-A7B7-CDE656BDF90E}"/>
              </a:ext>
            </a:extLst>
          </p:cNvPr>
          <p:cNvSpPr/>
          <p:nvPr/>
        </p:nvSpPr>
        <p:spPr>
          <a:xfrm rot="7121031">
            <a:off x="1480734" y="689949"/>
            <a:ext cx="798040" cy="1110621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FD2C8C9-0084-48E1-A055-68B977DA9907}"/>
              </a:ext>
            </a:extLst>
          </p:cNvPr>
          <p:cNvSpPr/>
          <p:nvPr/>
        </p:nvSpPr>
        <p:spPr>
          <a:xfrm rot="7960404" flipV="1">
            <a:off x="10582446" y="419527"/>
            <a:ext cx="500681" cy="696791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A65ADED-3355-4A56-83FF-E2DB62D18632}"/>
              </a:ext>
            </a:extLst>
          </p:cNvPr>
          <p:cNvSpPr/>
          <p:nvPr/>
        </p:nvSpPr>
        <p:spPr>
          <a:xfrm rot="8426501">
            <a:off x="10945611" y="5241066"/>
            <a:ext cx="626023" cy="871228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97379F7A-9107-4C91-99C2-C31AFA1F1E8F}"/>
              </a:ext>
            </a:extLst>
          </p:cNvPr>
          <p:cNvSpPr/>
          <p:nvPr/>
        </p:nvSpPr>
        <p:spPr>
          <a:xfrm rot="12521031">
            <a:off x="5683797" y="5699520"/>
            <a:ext cx="630171" cy="877000"/>
          </a:xfrm>
          <a:custGeom>
            <a:avLst/>
            <a:gdLst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4432 w 2653696"/>
              <a:gd name="connsiteY28" fmla="*/ 2352070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267107 w 2653696"/>
              <a:gd name="connsiteY27" fmla="*/ 2327986 h 3693117"/>
              <a:gd name="connsiteX28" fmla="*/ 1179194 w 2653696"/>
              <a:gd name="connsiteY28" fmla="*/ 2242533 h 3693117"/>
              <a:gd name="connsiteX29" fmla="*/ 1022358 w 2653696"/>
              <a:gd name="connsiteY29" fmla="*/ 3547104 h 3693117"/>
              <a:gd name="connsiteX30" fmla="*/ 1011489 w 2653696"/>
              <a:gd name="connsiteY30" fmla="*/ 3626891 h 3693117"/>
              <a:gd name="connsiteX31" fmla="*/ 886867 w 2653696"/>
              <a:gd name="connsiteY31" fmla="*/ 3581836 h 3693117"/>
              <a:gd name="connsiteX32" fmla="*/ 402031 w 2653696"/>
              <a:gd name="connsiteY32" fmla="*/ 3285680 h 3693117"/>
              <a:gd name="connsiteX33" fmla="*/ 265 w 2653696"/>
              <a:gd name="connsiteY33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22358 w 2653696"/>
              <a:gd name="connsiteY28" fmla="*/ 3547104 h 3693117"/>
              <a:gd name="connsiteX29" fmla="*/ 1011489 w 2653696"/>
              <a:gd name="connsiteY29" fmla="*/ 3626891 h 3693117"/>
              <a:gd name="connsiteX30" fmla="*/ 886867 w 2653696"/>
              <a:gd name="connsiteY30" fmla="*/ 3581836 h 3693117"/>
              <a:gd name="connsiteX31" fmla="*/ 402031 w 2653696"/>
              <a:gd name="connsiteY31" fmla="*/ 3285680 h 3693117"/>
              <a:gd name="connsiteX32" fmla="*/ 265 w 2653696"/>
              <a:gd name="connsiteY32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14543 w 2653696"/>
              <a:gd name="connsiteY26" fmla="*/ 3562968 h 3693117"/>
              <a:gd name="connsiteX27" fmla="*/ 1179194 w 2653696"/>
              <a:gd name="connsiteY27" fmla="*/ 2242533 h 3693117"/>
              <a:gd name="connsiteX28" fmla="*/ 1011489 w 2653696"/>
              <a:gd name="connsiteY28" fmla="*/ 3626891 h 3693117"/>
              <a:gd name="connsiteX29" fmla="*/ 886867 w 2653696"/>
              <a:gd name="connsiteY29" fmla="*/ 3581836 h 3693117"/>
              <a:gd name="connsiteX30" fmla="*/ 402031 w 2653696"/>
              <a:gd name="connsiteY30" fmla="*/ 3285680 h 3693117"/>
              <a:gd name="connsiteX31" fmla="*/ 265 w 2653696"/>
              <a:gd name="connsiteY31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369487 w 2653696"/>
              <a:gd name="connsiteY16" fmla="*/ 2107926 h 3693117"/>
              <a:gd name="connsiteX17" fmla="*/ 2449209 w 2653696"/>
              <a:gd name="connsiteY17" fmla="*/ 1619062 h 3693117"/>
              <a:gd name="connsiteX18" fmla="*/ 2456388 w 2653696"/>
              <a:gd name="connsiteY18" fmla="*/ 1376644 h 3693117"/>
              <a:gd name="connsiteX19" fmla="*/ 2464551 w 2653696"/>
              <a:gd name="connsiteY19" fmla="*/ 1393310 h 3693117"/>
              <a:gd name="connsiteX20" fmla="*/ 2582853 w 2653696"/>
              <a:gd name="connsiteY20" fmla="*/ 2753008 h 3693117"/>
              <a:gd name="connsiteX21" fmla="*/ 2257230 w 2653696"/>
              <a:gd name="connsiteY21" fmla="*/ 3327564 h 3693117"/>
              <a:gd name="connsiteX22" fmla="*/ 1441407 w 2653696"/>
              <a:gd name="connsiteY22" fmla="*/ 3691526 h 3693117"/>
              <a:gd name="connsiteX23" fmla="*/ 1441445 w 2653696"/>
              <a:gd name="connsiteY23" fmla="*/ 3692113 h 3693117"/>
              <a:gd name="connsiteX24" fmla="*/ 1157422 w 2653696"/>
              <a:gd name="connsiteY24" fmla="*/ 3666457 h 3693117"/>
              <a:gd name="connsiteX25" fmla="*/ 1102860 w 2653696"/>
              <a:gd name="connsiteY25" fmla="*/ 3652330 h 3693117"/>
              <a:gd name="connsiteX26" fmla="*/ 1179194 w 2653696"/>
              <a:gd name="connsiteY26" fmla="*/ 2242533 h 3693117"/>
              <a:gd name="connsiteX27" fmla="*/ 1011489 w 2653696"/>
              <a:gd name="connsiteY27" fmla="*/ 3626891 h 3693117"/>
              <a:gd name="connsiteX28" fmla="*/ 886867 w 2653696"/>
              <a:gd name="connsiteY28" fmla="*/ 3581836 h 3693117"/>
              <a:gd name="connsiteX29" fmla="*/ 402031 w 2653696"/>
              <a:gd name="connsiteY29" fmla="*/ 3285680 h 3693117"/>
              <a:gd name="connsiteX30" fmla="*/ 265 w 2653696"/>
              <a:gd name="connsiteY30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49209 w 2653696"/>
              <a:gd name="connsiteY16" fmla="*/ 1619062 h 3693117"/>
              <a:gd name="connsiteX17" fmla="*/ 2456388 w 2653696"/>
              <a:gd name="connsiteY17" fmla="*/ 1376644 h 3693117"/>
              <a:gd name="connsiteX18" fmla="*/ 2464551 w 2653696"/>
              <a:gd name="connsiteY18" fmla="*/ 1393310 h 3693117"/>
              <a:gd name="connsiteX19" fmla="*/ 2582853 w 2653696"/>
              <a:gd name="connsiteY19" fmla="*/ 2753008 h 3693117"/>
              <a:gd name="connsiteX20" fmla="*/ 2257230 w 2653696"/>
              <a:gd name="connsiteY20" fmla="*/ 3327564 h 3693117"/>
              <a:gd name="connsiteX21" fmla="*/ 1441407 w 2653696"/>
              <a:gd name="connsiteY21" fmla="*/ 3691526 h 3693117"/>
              <a:gd name="connsiteX22" fmla="*/ 1441445 w 2653696"/>
              <a:gd name="connsiteY22" fmla="*/ 3692113 h 3693117"/>
              <a:gd name="connsiteX23" fmla="*/ 1157422 w 2653696"/>
              <a:gd name="connsiteY23" fmla="*/ 3666457 h 3693117"/>
              <a:gd name="connsiteX24" fmla="*/ 1102860 w 2653696"/>
              <a:gd name="connsiteY24" fmla="*/ 3652330 h 3693117"/>
              <a:gd name="connsiteX25" fmla="*/ 1179194 w 2653696"/>
              <a:gd name="connsiteY25" fmla="*/ 2242533 h 3693117"/>
              <a:gd name="connsiteX26" fmla="*/ 1011489 w 2653696"/>
              <a:gd name="connsiteY26" fmla="*/ 3626891 h 3693117"/>
              <a:gd name="connsiteX27" fmla="*/ 886867 w 2653696"/>
              <a:gd name="connsiteY27" fmla="*/ 3581836 h 3693117"/>
              <a:gd name="connsiteX28" fmla="*/ 402031 w 2653696"/>
              <a:gd name="connsiteY28" fmla="*/ 3285680 h 3693117"/>
              <a:gd name="connsiteX29" fmla="*/ 265 w 2653696"/>
              <a:gd name="connsiteY29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03834 w 2653696"/>
              <a:gd name="connsiteY15" fmla="*/ 1329541 h 3693117"/>
              <a:gd name="connsiteX16" fmla="*/ 2456388 w 2653696"/>
              <a:gd name="connsiteY16" fmla="*/ 1376644 h 3693117"/>
              <a:gd name="connsiteX17" fmla="*/ 2464551 w 2653696"/>
              <a:gd name="connsiteY17" fmla="*/ 1393310 h 3693117"/>
              <a:gd name="connsiteX18" fmla="*/ 2582853 w 2653696"/>
              <a:gd name="connsiteY18" fmla="*/ 2753008 h 3693117"/>
              <a:gd name="connsiteX19" fmla="*/ 2257230 w 2653696"/>
              <a:gd name="connsiteY19" fmla="*/ 3327564 h 3693117"/>
              <a:gd name="connsiteX20" fmla="*/ 1441407 w 2653696"/>
              <a:gd name="connsiteY20" fmla="*/ 3691526 h 3693117"/>
              <a:gd name="connsiteX21" fmla="*/ 1441445 w 2653696"/>
              <a:gd name="connsiteY21" fmla="*/ 3692113 h 3693117"/>
              <a:gd name="connsiteX22" fmla="*/ 1157422 w 2653696"/>
              <a:gd name="connsiteY22" fmla="*/ 3666457 h 3693117"/>
              <a:gd name="connsiteX23" fmla="*/ 1102860 w 2653696"/>
              <a:gd name="connsiteY23" fmla="*/ 3652330 h 3693117"/>
              <a:gd name="connsiteX24" fmla="*/ 1179194 w 2653696"/>
              <a:gd name="connsiteY24" fmla="*/ 2242533 h 3693117"/>
              <a:gd name="connsiteX25" fmla="*/ 1011489 w 2653696"/>
              <a:gd name="connsiteY25" fmla="*/ 3626891 h 3693117"/>
              <a:gd name="connsiteX26" fmla="*/ 886867 w 2653696"/>
              <a:gd name="connsiteY26" fmla="*/ 3581836 h 3693117"/>
              <a:gd name="connsiteX27" fmla="*/ 402031 w 2653696"/>
              <a:gd name="connsiteY27" fmla="*/ 3285680 h 3693117"/>
              <a:gd name="connsiteX28" fmla="*/ 265 w 2653696"/>
              <a:gd name="connsiteY28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26153 w 2653696"/>
              <a:gd name="connsiteY4" fmla="*/ 1521157 h 3693117"/>
              <a:gd name="connsiteX5" fmla="*/ 742434 w 2653696"/>
              <a:gd name="connsiteY5" fmla="*/ 1000149 h 3693117"/>
              <a:gd name="connsiteX6" fmla="*/ 904450 w 2653696"/>
              <a:gd name="connsiteY6" fmla="*/ 777339 h 3693117"/>
              <a:gd name="connsiteX7" fmla="*/ 1391858 w 2653696"/>
              <a:gd name="connsiteY7" fmla="*/ 0 h 3693117"/>
              <a:gd name="connsiteX8" fmla="*/ 1693473 w 2653696"/>
              <a:gd name="connsiteY8" fmla="*/ 311827 h 3693117"/>
              <a:gd name="connsiteX9" fmla="*/ 1794992 w 2653696"/>
              <a:gd name="connsiteY9" fmla="*/ 424123 h 3693117"/>
              <a:gd name="connsiteX10" fmla="*/ 1748477 w 2653696"/>
              <a:gd name="connsiteY10" fmla="*/ 986228 h 3693117"/>
              <a:gd name="connsiteX11" fmla="*/ 1825632 w 2653696"/>
              <a:gd name="connsiteY11" fmla="*/ 458016 h 3693117"/>
              <a:gd name="connsiteX12" fmla="*/ 1835211 w 2653696"/>
              <a:gd name="connsiteY12" fmla="*/ 468612 h 3693117"/>
              <a:gd name="connsiteX13" fmla="*/ 2321678 w 2653696"/>
              <a:gd name="connsiteY13" fmla="*/ 1121167 h 3693117"/>
              <a:gd name="connsiteX14" fmla="*/ 2388576 w 2653696"/>
              <a:gd name="connsiteY14" fmla="*/ 1240475 h 3693117"/>
              <a:gd name="connsiteX15" fmla="*/ 2456388 w 2653696"/>
              <a:gd name="connsiteY15" fmla="*/ 1376644 h 3693117"/>
              <a:gd name="connsiteX16" fmla="*/ 2464551 w 2653696"/>
              <a:gd name="connsiteY16" fmla="*/ 1393310 h 3693117"/>
              <a:gd name="connsiteX17" fmla="*/ 2582853 w 2653696"/>
              <a:gd name="connsiteY17" fmla="*/ 2753008 h 3693117"/>
              <a:gd name="connsiteX18" fmla="*/ 2257230 w 2653696"/>
              <a:gd name="connsiteY18" fmla="*/ 3327564 h 3693117"/>
              <a:gd name="connsiteX19" fmla="*/ 1441407 w 2653696"/>
              <a:gd name="connsiteY19" fmla="*/ 3691526 h 3693117"/>
              <a:gd name="connsiteX20" fmla="*/ 1441445 w 2653696"/>
              <a:gd name="connsiteY20" fmla="*/ 3692113 h 3693117"/>
              <a:gd name="connsiteX21" fmla="*/ 1157422 w 2653696"/>
              <a:gd name="connsiteY21" fmla="*/ 3666457 h 3693117"/>
              <a:gd name="connsiteX22" fmla="*/ 1102860 w 2653696"/>
              <a:gd name="connsiteY22" fmla="*/ 3652330 h 3693117"/>
              <a:gd name="connsiteX23" fmla="*/ 1179194 w 2653696"/>
              <a:gd name="connsiteY23" fmla="*/ 2242533 h 3693117"/>
              <a:gd name="connsiteX24" fmla="*/ 1011489 w 2653696"/>
              <a:gd name="connsiteY24" fmla="*/ 3626891 h 3693117"/>
              <a:gd name="connsiteX25" fmla="*/ 886867 w 2653696"/>
              <a:gd name="connsiteY25" fmla="*/ 3581836 h 3693117"/>
              <a:gd name="connsiteX26" fmla="*/ 402031 w 2653696"/>
              <a:gd name="connsiteY26" fmla="*/ 3285680 h 3693117"/>
              <a:gd name="connsiteX27" fmla="*/ 265 w 2653696"/>
              <a:gd name="connsiteY27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748477 w 2653696"/>
              <a:gd name="connsiteY9" fmla="*/ 986228 h 3693117"/>
              <a:gd name="connsiteX10" fmla="*/ 1825632 w 2653696"/>
              <a:gd name="connsiteY10" fmla="*/ 458016 h 3693117"/>
              <a:gd name="connsiteX11" fmla="*/ 1835211 w 2653696"/>
              <a:gd name="connsiteY11" fmla="*/ 468612 h 3693117"/>
              <a:gd name="connsiteX12" fmla="*/ 2321678 w 2653696"/>
              <a:gd name="connsiteY12" fmla="*/ 1121167 h 3693117"/>
              <a:gd name="connsiteX13" fmla="*/ 2388576 w 2653696"/>
              <a:gd name="connsiteY13" fmla="*/ 1240475 h 3693117"/>
              <a:gd name="connsiteX14" fmla="*/ 2456388 w 2653696"/>
              <a:gd name="connsiteY14" fmla="*/ 1376644 h 3693117"/>
              <a:gd name="connsiteX15" fmla="*/ 2464551 w 2653696"/>
              <a:gd name="connsiteY15" fmla="*/ 1393310 h 3693117"/>
              <a:gd name="connsiteX16" fmla="*/ 2582853 w 2653696"/>
              <a:gd name="connsiteY16" fmla="*/ 2753008 h 3693117"/>
              <a:gd name="connsiteX17" fmla="*/ 2257230 w 2653696"/>
              <a:gd name="connsiteY17" fmla="*/ 3327564 h 3693117"/>
              <a:gd name="connsiteX18" fmla="*/ 1441407 w 2653696"/>
              <a:gd name="connsiteY18" fmla="*/ 3691526 h 3693117"/>
              <a:gd name="connsiteX19" fmla="*/ 1441445 w 2653696"/>
              <a:gd name="connsiteY19" fmla="*/ 3692113 h 3693117"/>
              <a:gd name="connsiteX20" fmla="*/ 1157422 w 2653696"/>
              <a:gd name="connsiteY20" fmla="*/ 3666457 h 3693117"/>
              <a:gd name="connsiteX21" fmla="*/ 1102860 w 2653696"/>
              <a:gd name="connsiteY21" fmla="*/ 3652330 h 3693117"/>
              <a:gd name="connsiteX22" fmla="*/ 1179194 w 2653696"/>
              <a:gd name="connsiteY22" fmla="*/ 2242533 h 3693117"/>
              <a:gd name="connsiteX23" fmla="*/ 1011489 w 2653696"/>
              <a:gd name="connsiteY23" fmla="*/ 3626891 h 3693117"/>
              <a:gd name="connsiteX24" fmla="*/ 886867 w 2653696"/>
              <a:gd name="connsiteY24" fmla="*/ 3581836 h 3693117"/>
              <a:gd name="connsiteX25" fmla="*/ 402031 w 2653696"/>
              <a:gd name="connsiteY25" fmla="*/ 3285680 h 3693117"/>
              <a:gd name="connsiteX26" fmla="*/ 265 w 2653696"/>
              <a:gd name="connsiteY26" fmla="*/ 2368135 h 3693117"/>
              <a:gd name="connsiteX0" fmla="*/ 265 w 2653696"/>
              <a:gd name="connsiteY0" fmla="*/ 2368135 h 3693117"/>
              <a:gd name="connsiteX1" fmla="*/ 364865 w 2653696"/>
              <a:gd name="connsiteY1" fmla="*/ 1435200 h 3693117"/>
              <a:gd name="connsiteX2" fmla="*/ 549224 w 2653696"/>
              <a:gd name="connsiteY2" fmla="*/ 1240411 h 3693117"/>
              <a:gd name="connsiteX3" fmla="*/ 711128 w 2653696"/>
              <a:gd name="connsiteY3" fmla="*/ 1040373 h 3693117"/>
              <a:gd name="connsiteX4" fmla="*/ 742434 w 2653696"/>
              <a:gd name="connsiteY4" fmla="*/ 1000149 h 3693117"/>
              <a:gd name="connsiteX5" fmla="*/ 904450 w 2653696"/>
              <a:gd name="connsiteY5" fmla="*/ 777339 h 3693117"/>
              <a:gd name="connsiteX6" fmla="*/ 1391858 w 2653696"/>
              <a:gd name="connsiteY6" fmla="*/ 0 h 3693117"/>
              <a:gd name="connsiteX7" fmla="*/ 1693473 w 2653696"/>
              <a:gd name="connsiteY7" fmla="*/ 311827 h 3693117"/>
              <a:gd name="connsiteX8" fmla="*/ 1794992 w 2653696"/>
              <a:gd name="connsiteY8" fmla="*/ 424123 h 3693117"/>
              <a:gd name="connsiteX9" fmla="*/ 1825632 w 2653696"/>
              <a:gd name="connsiteY9" fmla="*/ 458016 h 3693117"/>
              <a:gd name="connsiteX10" fmla="*/ 1835211 w 2653696"/>
              <a:gd name="connsiteY10" fmla="*/ 468612 h 3693117"/>
              <a:gd name="connsiteX11" fmla="*/ 2321678 w 2653696"/>
              <a:gd name="connsiteY11" fmla="*/ 1121167 h 3693117"/>
              <a:gd name="connsiteX12" fmla="*/ 2388576 w 2653696"/>
              <a:gd name="connsiteY12" fmla="*/ 1240475 h 3693117"/>
              <a:gd name="connsiteX13" fmla="*/ 2456388 w 2653696"/>
              <a:gd name="connsiteY13" fmla="*/ 1376644 h 3693117"/>
              <a:gd name="connsiteX14" fmla="*/ 2464551 w 2653696"/>
              <a:gd name="connsiteY14" fmla="*/ 1393310 h 3693117"/>
              <a:gd name="connsiteX15" fmla="*/ 2582853 w 2653696"/>
              <a:gd name="connsiteY15" fmla="*/ 2753008 h 3693117"/>
              <a:gd name="connsiteX16" fmla="*/ 2257230 w 2653696"/>
              <a:gd name="connsiteY16" fmla="*/ 3327564 h 3693117"/>
              <a:gd name="connsiteX17" fmla="*/ 1441407 w 2653696"/>
              <a:gd name="connsiteY17" fmla="*/ 3691526 h 3693117"/>
              <a:gd name="connsiteX18" fmla="*/ 1441445 w 2653696"/>
              <a:gd name="connsiteY18" fmla="*/ 3692113 h 3693117"/>
              <a:gd name="connsiteX19" fmla="*/ 1157422 w 2653696"/>
              <a:gd name="connsiteY19" fmla="*/ 3666457 h 3693117"/>
              <a:gd name="connsiteX20" fmla="*/ 1102860 w 2653696"/>
              <a:gd name="connsiteY20" fmla="*/ 3652330 h 3693117"/>
              <a:gd name="connsiteX21" fmla="*/ 1179194 w 2653696"/>
              <a:gd name="connsiteY21" fmla="*/ 2242533 h 3693117"/>
              <a:gd name="connsiteX22" fmla="*/ 1011489 w 2653696"/>
              <a:gd name="connsiteY22" fmla="*/ 3626891 h 3693117"/>
              <a:gd name="connsiteX23" fmla="*/ 886867 w 2653696"/>
              <a:gd name="connsiteY23" fmla="*/ 3581836 h 3693117"/>
              <a:gd name="connsiteX24" fmla="*/ 402031 w 2653696"/>
              <a:gd name="connsiteY24" fmla="*/ 3285680 h 3693117"/>
              <a:gd name="connsiteX25" fmla="*/ 265 w 2653696"/>
              <a:gd name="connsiteY25" fmla="*/ 2368135 h 369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3696" h="3693117">
                <a:moveTo>
                  <a:pt x="265" y="2368135"/>
                </a:moveTo>
                <a:cubicBezTo>
                  <a:pt x="-6459" y="2033273"/>
                  <a:pt x="114545" y="1695846"/>
                  <a:pt x="364865" y="1435200"/>
                </a:cubicBezTo>
                <a:cubicBezTo>
                  <a:pt x="425918" y="1377243"/>
                  <a:pt x="487754" y="1311350"/>
                  <a:pt x="549224" y="1240411"/>
                </a:cubicBezTo>
                <a:lnTo>
                  <a:pt x="711128" y="1040373"/>
                </a:lnTo>
                <a:lnTo>
                  <a:pt x="742434" y="1000149"/>
                </a:lnTo>
                <a:lnTo>
                  <a:pt x="904450" y="777339"/>
                </a:lnTo>
                <a:cubicBezTo>
                  <a:pt x="1181478" y="379510"/>
                  <a:pt x="1391858" y="0"/>
                  <a:pt x="1391858" y="0"/>
                </a:cubicBezTo>
                <a:cubicBezTo>
                  <a:pt x="1495679" y="103821"/>
                  <a:pt x="1596716" y="207586"/>
                  <a:pt x="1693473" y="311827"/>
                </a:cubicBezTo>
                <a:lnTo>
                  <a:pt x="1794992" y="424123"/>
                </a:lnTo>
                <a:lnTo>
                  <a:pt x="1825632" y="458016"/>
                </a:lnTo>
                <a:lnTo>
                  <a:pt x="1835211" y="468612"/>
                </a:lnTo>
                <a:cubicBezTo>
                  <a:pt x="2022295" y="681588"/>
                  <a:pt x="2188631" y="897622"/>
                  <a:pt x="2321678" y="1121167"/>
                </a:cubicBezTo>
                <a:lnTo>
                  <a:pt x="2388576" y="1240475"/>
                </a:lnTo>
                <a:lnTo>
                  <a:pt x="2456388" y="1376644"/>
                </a:lnTo>
                <a:lnTo>
                  <a:pt x="2464551" y="1393310"/>
                </a:lnTo>
                <a:cubicBezTo>
                  <a:pt x="2652484" y="1807787"/>
                  <a:pt x="2716301" y="2252366"/>
                  <a:pt x="2582853" y="2753008"/>
                </a:cubicBezTo>
                <a:cubicBezTo>
                  <a:pt x="2529089" y="2970782"/>
                  <a:pt x="2416446" y="3169560"/>
                  <a:pt x="2257230" y="3327564"/>
                </a:cubicBezTo>
                <a:cubicBezTo>
                  <a:pt x="2039921" y="3545991"/>
                  <a:pt x="1749115" y="3675725"/>
                  <a:pt x="1441407" y="3691526"/>
                </a:cubicBezTo>
                <a:cubicBezTo>
                  <a:pt x="1441420" y="3691722"/>
                  <a:pt x="1441432" y="3691918"/>
                  <a:pt x="1441445" y="3692113"/>
                </a:cubicBezTo>
                <a:cubicBezTo>
                  <a:pt x="1376484" y="3695323"/>
                  <a:pt x="1278599" y="3691867"/>
                  <a:pt x="1157422" y="3666457"/>
                </a:cubicBezTo>
                <a:lnTo>
                  <a:pt x="1102860" y="3652330"/>
                </a:lnTo>
                <a:cubicBezTo>
                  <a:pt x="1261656" y="3206212"/>
                  <a:pt x="1268048" y="2950590"/>
                  <a:pt x="1179194" y="2242533"/>
                </a:cubicBezTo>
                <a:cubicBezTo>
                  <a:pt x="1162018" y="2253187"/>
                  <a:pt x="1274522" y="3265561"/>
                  <a:pt x="1011489" y="3626891"/>
                </a:cubicBezTo>
                <a:lnTo>
                  <a:pt x="886867" y="3581836"/>
                </a:lnTo>
                <a:cubicBezTo>
                  <a:pt x="738915" y="3520360"/>
                  <a:pt x="574092" y="3426737"/>
                  <a:pt x="402031" y="3285680"/>
                </a:cubicBezTo>
                <a:cubicBezTo>
                  <a:pt x="141440" y="3035294"/>
                  <a:pt x="6989" y="2702997"/>
                  <a:pt x="265" y="2368135"/>
                </a:cubicBezTo>
                <a:close/>
              </a:path>
            </a:pathLst>
          </a:cu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3756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25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75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25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75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5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9" grpId="0" animBg="1"/>
      <p:bldP spid="15" grpId="0" animBg="1"/>
      <p:bldP spid="16" grpId="0" animBg="1"/>
      <p:bldP spid="18" grpId="0"/>
      <p:bldP spid="19" grpId="0"/>
      <p:bldP spid="12" grpId="0"/>
      <p:bldP spid="13" grpId="0"/>
      <p:bldP spid="25" grpId="0" animBg="1"/>
      <p:bldP spid="26" grpId="0" animBg="1"/>
      <p:bldP spid="29" grpId="0" animBg="1"/>
      <p:bldP spid="33" grpId="0" animBg="1"/>
      <p:bldP spid="36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313131"/>
      </a:lt1>
      <a:dk2>
        <a:srgbClr val="313C3F"/>
      </a:dk2>
      <a:lt2>
        <a:srgbClr val="FFFFFF"/>
      </a:lt2>
      <a:accent1>
        <a:srgbClr val="00B050"/>
      </a:accent1>
      <a:accent2>
        <a:srgbClr val="92D050"/>
      </a:accent2>
      <a:accent3>
        <a:srgbClr val="A4E243"/>
      </a:accent3>
      <a:accent4>
        <a:srgbClr val="B2D83C"/>
      </a:accent4>
      <a:accent5>
        <a:srgbClr val="69A12B"/>
      </a:accent5>
      <a:accent6>
        <a:srgbClr val="43661C"/>
      </a:accent6>
      <a:hlink>
        <a:srgbClr val="0563C1"/>
      </a:hlink>
      <a:folHlink>
        <a:srgbClr val="954F72"/>
      </a:folHlink>
    </a:clrScheme>
    <a:fontScheme name="Custom 67">
      <a:majorFont>
        <a:latin typeface="Playfair Display Black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1327</Words>
  <Application>Microsoft Office PowerPoint</Application>
  <PresentationFormat>Widescreen</PresentationFormat>
  <Paragraphs>220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Lobster 1.4</vt:lpstr>
      <vt:lpstr>Open Sans</vt:lpstr>
      <vt:lpstr>Playfair Display Black</vt:lpstr>
      <vt:lpstr>Tahoma</vt:lpstr>
      <vt:lpstr>Office Theme</vt:lpstr>
      <vt:lpstr>Environment Presentation</vt:lpstr>
      <vt:lpstr>Welcome Message</vt:lpstr>
      <vt:lpstr>Table Of Content</vt:lpstr>
      <vt:lpstr>PowerPoint Presentation</vt:lpstr>
      <vt:lpstr>About Us</vt:lpstr>
      <vt:lpstr>Our Vision</vt:lpstr>
      <vt:lpstr>Our Mission</vt:lpstr>
      <vt:lpstr>Our History</vt:lpstr>
      <vt:lpstr>PowerPoint Presentation</vt:lpstr>
      <vt:lpstr>Our Services</vt:lpstr>
      <vt:lpstr>Our Achievment</vt:lpstr>
      <vt:lpstr>PowerPoint Presentation</vt:lpstr>
      <vt:lpstr>Our Team</vt:lpstr>
      <vt:lpstr>Our Team</vt:lpstr>
      <vt:lpstr>The Activist</vt:lpstr>
      <vt:lpstr>PowerPoint Presentation</vt:lpstr>
      <vt:lpstr>Our Portfolio</vt:lpstr>
      <vt:lpstr>Our Portfolio</vt:lpstr>
      <vt:lpstr>Our Works</vt:lpstr>
      <vt:lpstr>Tablet Mockup</vt:lpstr>
      <vt:lpstr>PowerPoint Presentation</vt:lpstr>
      <vt:lpstr>Our Process</vt:lpstr>
      <vt:lpstr>Our Process</vt:lpstr>
      <vt:lpstr>Tree  Diagram</vt:lpstr>
      <vt:lpstr>Our Chart</vt:lpstr>
      <vt:lpstr>World Map</vt:lpstr>
      <vt:lpstr>Our Pricelist</vt:lpstr>
      <vt:lpstr>Our Testimonial</vt:lpstr>
      <vt:lpstr>Contact 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SlideFactory</dc:creator>
  <cp:lastModifiedBy>Kuljeet Heer</cp:lastModifiedBy>
  <cp:revision>304</cp:revision>
  <dcterms:created xsi:type="dcterms:W3CDTF">2019-07-11T01:22:49Z</dcterms:created>
  <dcterms:modified xsi:type="dcterms:W3CDTF">2024-07-16T13:47:23Z</dcterms:modified>
</cp:coreProperties>
</file>