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8" r:id="rId2"/>
    <p:sldId id="762" r:id="rId3"/>
    <p:sldId id="730" r:id="rId4"/>
    <p:sldId id="757" r:id="rId5"/>
    <p:sldId id="731" r:id="rId6"/>
    <p:sldId id="732" r:id="rId7"/>
    <p:sldId id="733" r:id="rId8"/>
    <p:sldId id="734" r:id="rId9"/>
    <p:sldId id="735" r:id="rId10"/>
    <p:sldId id="736" r:id="rId11"/>
    <p:sldId id="737" r:id="rId12"/>
    <p:sldId id="738" r:id="rId13"/>
    <p:sldId id="739" r:id="rId14"/>
    <p:sldId id="740" r:id="rId15"/>
    <p:sldId id="741" r:id="rId16"/>
    <p:sldId id="743" r:id="rId17"/>
    <p:sldId id="742" r:id="rId18"/>
    <p:sldId id="744" r:id="rId19"/>
    <p:sldId id="746" r:id="rId20"/>
    <p:sldId id="745" r:id="rId21"/>
    <p:sldId id="749" r:id="rId22"/>
    <p:sldId id="747" r:id="rId23"/>
    <p:sldId id="751" r:id="rId24"/>
    <p:sldId id="750" r:id="rId25"/>
    <p:sldId id="753" r:id="rId26"/>
    <p:sldId id="752" r:id="rId27"/>
    <p:sldId id="755" r:id="rId28"/>
    <p:sldId id="754" r:id="rId29"/>
    <p:sldId id="758" r:id="rId30"/>
    <p:sldId id="756" r:id="rId31"/>
    <p:sldId id="760" r:id="rId32"/>
    <p:sldId id="759" r:id="rId33"/>
    <p:sldId id="748" r:id="rId34"/>
    <p:sldId id="761" r:id="rId35"/>
    <p:sldId id="69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675C"/>
    <a:srgbClr val="FABC59"/>
    <a:srgbClr val="D15B75"/>
    <a:srgbClr val="BD5999"/>
    <a:srgbClr val="A156A8"/>
    <a:srgbClr val="4892C3"/>
    <a:srgbClr val="23B2C0"/>
    <a:srgbClr val="34A3C1"/>
    <a:srgbClr val="0FC2BE"/>
    <a:srgbClr val="6B7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6" autoAdjust="0"/>
    <p:restoredTop sz="94274" autoAdjust="0"/>
  </p:normalViewPr>
  <p:slideViewPr>
    <p:cSldViewPr snapToGrid="0" showGuides="1">
      <p:cViewPr varScale="1">
        <p:scale>
          <a:sx n="84" d="100"/>
          <a:sy n="84" d="100"/>
        </p:scale>
        <p:origin x="34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73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A55A0-EEA2-42E4-967B-A43BFFAFD11A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0CA86-65BA-4027-BA70-FA61C2F33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88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E3A19-CE92-47AB-A1A8-FBCA759DD71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B816B-E79C-456D-86C0-0A5913EB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54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B816B-E79C-456D-86C0-0A5913EB9F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52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B816B-E79C-456D-86C0-0A5913EB9FE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01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2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0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3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16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4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3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1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2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1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9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6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F3D6D-7D9A-4530-A537-0D6DD4DF2F3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9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3"/>
              </a:gs>
              <a:gs pos="100000">
                <a:schemeClr val="accent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150611" y="-1118093"/>
            <a:ext cx="13365435" cy="8345601"/>
            <a:chOff x="-922288" y="-2697641"/>
            <a:chExt cx="18430474" cy="19560723"/>
          </a:xfrm>
        </p:grpSpPr>
        <p:grpSp>
          <p:nvGrpSpPr>
            <p:cNvPr id="3" name="Group 84"/>
            <p:cNvGrpSpPr>
              <a:grpSpLocks noChangeAspect="1"/>
            </p:cNvGrpSpPr>
            <p:nvPr/>
          </p:nvGrpSpPr>
          <p:grpSpPr bwMode="auto">
            <a:xfrm>
              <a:off x="1088259" y="5392045"/>
              <a:ext cx="10105263" cy="9305726"/>
              <a:chOff x="3384" y="1685"/>
              <a:chExt cx="910" cy="838"/>
            </a:xfrm>
            <a:solidFill>
              <a:schemeClr val="bg1">
                <a:alpha val="3000"/>
              </a:schemeClr>
            </a:solidFill>
          </p:grpSpPr>
          <p:sp>
            <p:nvSpPr>
              <p:cNvPr id="4" name="Freeform 85"/>
              <p:cNvSpPr>
                <a:spLocks noEditPoints="1"/>
              </p:cNvSpPr>
              <p:nvPr/>
            </p:nvSpPr>
            <p:spPr bwMode="auto">
              <a:xfrm>
                <a:off x="3384" y="1685"/>
                <a:ext cx="910" cy="838"/>
              </a:xfrm>
              <a:custGeom>
                <a:avLst/>
                <a:gdLst>
                  <a:gd name="T0" fmla="*/ 233 w 383"/>
                  <a:gd name="T1" fmla="*/ 49 h 352"/>
                  <a:gd name="T2" fmla="*/ 212 w 383"/>
                  <a:gd name="T3" fmla="*/ 51 h 352"/>
                  <a:gd name="T4" fmla="*/ 151 w 383"/>
                  <a:gd name="T5" fmla="*/ 70 h 352"/>
                  <a:gd name="T6" fmla="*/ 187 w 383"/>
                  <a:gd name="T7" fmla="*/ 66 h 352"/>
                  <a:gd name="T8" fmla="*/ 189 w 383"/>
                  <a:gd name="T9" fmla="*/ 66 h 352"/>
                  <a:gd name="T10" fmla="*/ 198 w 383"/>
                  <a:gd name="T11" fmla="*/ 67 h 352"/>
                  <a:gd name="T12" fmla="*/ 225 w 383"/>
                  <a:gd name="T13" fmla="*/ 74 h 352"/>
                  <a:gd name="T14" fmla="*/ 270 w 383"/>
                  <a:gd name="T15" fmla="*/ 102 h 352"/>
                  <a:gd name="T16" fmla="*/ 319 w 383"/>
                  <a:gd name="T17" fmla="*/ 164 h 352"/>
                  <a:gd name="T18" fmla="*/ 328 w 383"/>
                  <a:gd name="T19" fmla="*/ 202 h 352"/>
                  <a:gd name="T20" fmla="*/ 328 w 383"/>
                  <a:gd name="T21" fmla="*/ 201 h 352"/>
                  <a:gd name="T22" fmla="*/ 303 w 383"/>
                  <a:gd name="T23" fmla="*/ 278 h 352"/>
                  <a:gd name="T24" fmla="*/ 245 w 383"/>
                  <a:gd name="T25" fmla="*/ 333 h 352"/>
                  <a:gd name="T26" fmla="*/ 192 w 383"/>
                  <a:gd name="T27" fmla="*/ 350 h 352"/>
                  <a:gd name="T28" fmla="*/ 199 w 383"/>
                  <a:gd name="T29" fmla="*/ 351 h 352"/>
                  <a:gd name="T30" fmla="*/ 199 w 383"/>
                  <a:gd name="T31" fmla="*/ 351 h 352"/>
                  <a:gd name="T32" fmla="*/ 215 w 383"/>
                  <a:gd name="T33" fmla="*/ 352 h 352"/>
                  <a:gd name="T34" fmla="*/ 253 w 383"/>
                  <a:gd name="T35" fmla="*/ 347 h 352"/>
                  <a:gd name="T36" fmla="*/ 306 w 383"/>
                  <a:gd name="T37" fmla="*/ 322 h 352"/>
                  <a:gd name="T38" fmla="*/ 371 w 383"/>
                  <a:gd name="T39" fmla="*/ 241 h 352"/>
                  <a:gd name="T40" fmla="*/ 382 w 383"/>
                  <a:gd name="T41" fmla="*/ 183 h 352"/>
                  <a:gd name="T42" fmla="*/ 382 w 383"/>
                  <a:gd name="T43" fmla="*/ 183 h 352"/>
                  <a:gd name="T44" fmla="*/ 382 w 383"/>
                  <a:gd name="T45" fmla="*/ 183 h 352"/>
                  <a:gd name="T46" fmla="*/ 382 w 383"/>
                  <a:gd name="T47" fmla="*/ 183 h 352"/>
                  <a:gd name="T48" fmla="*/ 382 w 383"/>
                  <a:gd name="T49" fmla="*/ 183 h 352"/>
                  <a:gd name="T50" fmla="*/ 332 w 383"/>
                  <a:gd name="T51" fmla="*/ 82 h 352"/>
                  <a:gd name="T52" fmla="*/ 233 w 383"/>
                  <a:gd name="T53" fmla="*/ 49 h 352"/>
                  <a:gd name="T54" fmla="*/ 382 w 383"/>
                  <a:gd name="T55" fmla="*/ 180 h 352"/>
                  <a:gd name="T56" fmla="*/ 382 w 383"/>
                  <a:gd name="T57" fmla="*/ 183 h 352"/>
                  <a:gd name="T58" fmla="*/ 382 w 383"/>
                  <a:gd name="T59" fmla="*/ 183 h 352"/>
                  <a:gd name="T60" fmla="*/ 382 w 383"/>
                  <a:gd name="T61" fmla="*/ 183 h 352"/>
                  <a:gd name="T62" fmla="*/ 382 w 383"/>
                  <a:gd name="T63" fmla="*/ 184 h 352"/>
                  <a:gd name="T64" fmla="*/ 382 w 383"/>
                  <a:gd name="T65" fmla="*/ 182 h 352"/>
                  <a:gd name="T66" fmla="*/ 382 w 383"/>
                  <a:gd name="T67" fmla="*/ 180 h 352"/>
                  <a:gd name="T68" fmla="*/ 207 w 383"/>
                  <a:gd name="T69" fmla="*/ 0 h 352"/>
                  <a:gd name="T70" fmla="*/ 200 w 383"/>
                  <a:gd name="T71" fmla="*/ 0 h 352"/>
                  <a:gd name="T72" fmla="*/ 200 w 383"/>
                  <a:gd name="T73" fmla="*/ 0 h 352"/>
                  <a:gd name="T74" fmla="*/ 200 w 383"/>
                  <a:gd name="T75" fmla="*/ 0 h 352"/>
                  <a:gd name="T76" fmla="*/ 199 w 383"/>
                  <a:gd name="T77" fmla="*/ 0 h 352"/>
                  <a:gd name="T78" fmla="*/ 30 w 383"/>
                  <a:gd name="T79" fmla="*/ 80 h 352"/>
                  <a:gd name="T80" fmla="*/ 0 w 383"/>
                  <a:gd name="T81" fmla="*/ 115 h 352"/>
                  <a:gd name="T82" fmla="*/ 59 w 383"/>
                  <a:gd name="T83" fmla="*/ 60 h 352"/>
                  <a:gd name="T84" fmla="*/ 143 w 383"/>
                  <a:gd name="T85" fmla="*/ 14 h 352"/>
                  <a:gd name="T86" fmla="*/ 207 w 383"/>
                  <a:gd name="T87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83" h="352">
                    <a:moveTo>
                      <a:pt x="233" y="49"/>
                    </a:moveTo>
                    <a:cubicBezTo>
                      <a:pt x="226" y="49"/>
                      <a:pt x="219" y="50"/>
                      <a:pt x="212" y="51"/>
                    </a:cubicBezTo>
                    <a:cubicBezTo>
                      <a:pt x="191" y="53"/>
                      <a:pt x="170" y="60"/>
                      <a:pt x="151" y="70"/>
                    </a:cubicBezTo>
                    <a:cubicBezTo>
                      <a:pt x="163" y="67"/>
                      <a:pt x="175" y="66"/>
                      <a:pt x="187" y="66"/>
                    </a:cubicBezTo>
                    <a:cubicBezTo>
                      <a:pt x="185" y="66"/>
                      <a:pt x="188" y="66"/>
                      <a:pt x="189" y="66"/>
                    </a:cubicBezTo>
                    <a:cubicBezTo>
                      <a:pt x="192" y="66"/>
                      <a:pt x="195" y="67"/>
                      <a:pt x="198" y="67"/>
                    </a:cubicBezTo>
                    <a:cubicBezTo>
                      <a:pt x="207" y="68"/>
                      <a:pt x="216" y="71"/>
                      <a:pt x="225" y="74"/>
                    </a:cubicBezTo>
                    <a:cubicBezTo>
                      <a:pt x="242" y="81"/>
                      <a:pt x="257" y="91"/>
                      <a:pt x="270" y="102"/>
                    </a:cubicBezTo>
                    <a:cubicBezTo>
                      <a:pt x="291" y="119"/>
                      <a:pt x="309" y="139"/>
                      <a:pt x="319" y="164"/>
                    </a:cubicBezTo>
                    <a:cubicBezTo>
                      <a:pt x="325" y="176"/>
                      <a:pt x="327" y="189"/>
                      <a:pt x="328" y="202"/>
                    </a:cubicBezTo>
                    <a:cubicBezTo>
                      <a:pt x="328" y="201"/>
                      <a:pt x="328" y="201"/>
                      <a:pt x="328" y="201"/>
                    </a:cubicBezTo>
                    <a:cubicBezTo>
                      <a:pt x="328" y="229"/>
                      <a:pt x="318" y="255"/>
                      <a:pt x="303" y="278"/>
                    </a:cubicBezTo>
                    <a:cubicBezTo>
                      <a:pt x="287" y="300"/>
                      <a:pt x="268" y="319"/>
                      <a:pt x="245" y="333"/>
                    </a:cubicBezTo>
                    <a:cubicBezTo>
                      <a:pt x="229" y="342"/>
                      <a:pt x="211" y="348"/>
                      <a:pt x="192" y="350"/>
                    </a:cubicBezTo>
                    <a:cubicBezTo>
                      <a:pt x="194" y="351"/>
                      <a:pt x="197" y="351"/>
                      <a:pt x="199" y="351"/>
                    </a:cubicBezTo>
                    <a:cubicBezTo>
                      <a:pt x="199" y="351"/>
                      <a:pt x="199" y="351"/>
                      <a:pt x="199" y="351"/>
                    </a:cubicBezTo>
                    <a:cubicBezTo>
                      <a:pt x="204" y="352"/>
                      <a:pt x="210" y="352"/>
                      <a:pt x="215" y="352"/>
                    </a:cubicBezTo>
                    <a:cubicBezTo>
                      <a:pt x="227" y="352"/>
                      <a:pt x="240" y="351"/>
                      <a:pt x="253" y="347"/>
                    </a:cubicBezTo>
                    <a:cubicBezTo>
                      <a:pt x="272" y="342"/>
                      <a:pt x="290" y="333"/>
                      <a:pt x="306" y="322"/>
                    </a:cubicBezTo>
                    <a:cubicBezTo>
                      <a:pt x="335" y="302"/>
                      <a:pt x="358" y="273"/>
                      <a:pt x="371" y="241"/>
                    </a:cubicBezTo>
                    <a:cubicBezTo>
                      <a:pt x="378" y="223"/>
                      <a:pt x="383" y="202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3" y="143"/>
                      <a:pt x="362" y="106"/>
                      <a:pt x="332" y="82"/>
                    </a:cubicBezTo>
                    <a:cubicBezTo>
                      <a:pt x="304" y="60"/>
                      <a:pt x="268" y="49"/>
                      <a:pt x="233" y="49"/>
                    </a:cubicBezTo>
                    <a:moveTo>
                      <a:pt x="382" y="180"/>
                    </a:moveTo>
                    <a:cubicBezTo>
                      <a:pt x="382" y="180"/>
                      <a:pt x="382" y="181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4"/>
                      <a:pt x="382" y="184"/>
                    </a:cubicBezTo>
                    <a:cubicBezTo>
                      <a:pt x="382" y="184"/>
                      <a:pt x="382" y="183"/>
                      <a:pt x="382" y="182"/>
                    </a:cubicBezTo>
                    <a:cubicBezTo>
                      <a:pt x="382" y="181"/>
                      <a:pt x="382" y="180"/>
                      <a:pt x="382" y="180"/>
                    </a:cubicBezTo>
                    <a:moveTo>
                      <a:pt x="207" y="0"/>
                    </a:moveTo>
                    <a:cubicBezTo>
                      <a:pt x="204" y="0"/>
                      <a:pt x="202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199" y="0"/>
                      <a:pt x="199" y="0"/>
                    </a:cubicBezTo>
                    <a:cubicBezTo>
                      <a:pt x="136" y="6"/>
                      <a:pt x="75" y="36"/>
                      <a:pt x="30" y="80"/>
                    </a:cubicBezTo>
                    <a:cubicBezTo>
                      <a:pt x="19" y="91"/>
                      <a:pt x="9" y="102"/>
                      <a:pt x="0" y="115"/>
                    </a:cubicBezTo>
                    <a:cubicBezTo>
                      <a:pt x="17" y="94"/>
                      <a:pt x="37" y="76"/>
                      <a:pt x="59" y="60"/>
                    </a:cubicBezTo>
                    <a:cubicBezTo>
                      <a:pt x="85" y="41"/>
                      <a:pt x="113" y="24"/>
                      <a:pt x="143" y="14"/>
                    </a:cubicBezTo>
                    <a:cubicBezTo>
                      <a:pt x="164" y="6"/>
                      <a:pt x="185" y="1"/>
                      <a:pt x="20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86"/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87"/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" name="Freeform 88"/>
            <p:cNvSpPr>
              <a:spLocks noEditPoints="1"/>
            </p:cNvSpPr>
            <p:nvPr/>
          </p:nvSpPr>
          <p:spPr bwMode="auto">
            <a:xfrm>
              <a:off x="-922288" y="1637549"/>
              <a:ext cx="12148525" cy="15225533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8"/>
            <p:cNvSpPr>
              <a:spLocks noEditPoints="1"/>
            </p:cNvSpPr>
            <p:nvPr/>
          </p:nvSpPr>
          <p:spPr bwMode="auto">
            <a:xfrm>
              <a:off x="5359661" y="-2697641"/>
              <a:ext cx="12148525" cy="13121173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6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54331" y="2500138"/>
            <a:ext cx="370486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en-US" sz="11500" b="1" kern="0" spc="1000" dirty="0">
                <a:solidFill>
                  <a:schemeClr val="bg1"/>
                </a:solidFill>
                <a:latin typeface="Source Sans Pro" panose="020B0503030403020204" pitchFamily="34" charset="0"/>
              </a:rPr>
              <a:t>ECO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77047" y="4473233"/>
            <a:ext cx="2647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Letterpress next level trust fund, before.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01421" y="2203902"/>
            <a:ext cx="7015058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We’ve been </a:t>
            </a: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crafting</a:t>
            </a:r>
            <a:r>
              <a:rPr lang="en-US" sz="16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beautiful </a:t>
            </a:r>
            <a:r>
              <a:rPr lang="en-US" sz="1600" i="1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presentation</a:t>
            </a:r>
            <a:r>
              <a:rPr lang="en-US" sz="16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&amp; making </a:t>
            </a:r>
            <a:r>
              <a:rPr lang="en-US" sz="1600" b="1" i="1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clients</a:t>
            </a:r>
            <a:r>
              <a:rPr lang="en-US" sz="16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happy for years.</a:t>
            </a:r>
            <a:endParaRPr lang="en-US" sz="1600" dirty="0">
              <a:solidFill>
                <a:schemeClr val="bg1"/>
              </a:solidFill>
              <a:latin typeface="Source Sans Pro" panose="020B0503030403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Shape 2907"/>
          <p:cNvSpPr/>
          <p:nvPr/>
        </p:nvSpPr>
        <p:spPr>
          <a:xfrm>
            <a:off x="5880840" y="5280998"/>
            <a:ext cx="427940" cy="4279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73" y="235"/>
                </a:moveTo>
                <a:cubicBezTo>
                  <a:pt x="12909" y="205"/>
                  <a:pt x="12840" y="184"/>
                  <a:pt x="12764" y="184"/>
                </a:cubicBezTo>
                <a:cubicBezTo>
                  <a:pt x="12493" y="184"/>
                  <a:pt x="12273" y="404"/>
                  <a:pt x="12273" y="675"/>
                </a:cubicBezTo>
                <a:cubicBezTo>
                  <a:pt x="12273" y="946"/>
                  <a:pt x="12493" y="1166"/>
                  <a:pt x="12764" y="1166"/>
                </a:cubicBezTo>
                <a:lnTo>
                  <a:pt x="12764" y="1179"/>
                </a:lnTo>
                <a:cubicBezTo>
                  <a:pt x="17245" y="2089"/>
                  <a:pt x="20618" y="6050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6050"/>
                  <a:pt x="4355" y="2089"/>
                  <a:pt x="8836" y="1179"/>
                </a:cubicBezTo>
                <a:lnTo>
                  <a:pt x="8836" y="1166"/>
                </a:lnTo>
                <a:cubicBezTo>
                  <a:pt x="9107" y="1166"/>
                  <a:pt x="9327" y="946"/>
                  <a:pt x="9327" y="675"/>
                </a:cubicBezTo>
                <a:cubicBezTo>
                  <a:pt x="9327" y="404"/>
                  <a:pt x="9107" y="184"/>
                  <a:pt x="8836" y="184"/>
                </a:cubicBezTo>
                <a:cubicBezTo>
                  <a:pt x="8761" y="184"/>
                  <a:pt x="8691" y="205"/>
                  <a:pt x="8627" y="235"/>
                </a:cubicBezTo>
                <a:cubicBezTo>
                  <a:pt x="3706" y="1243"/>
                  <a:pt x="0" y="5582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5582"/>
                  <a:pt x="17893" y="1243"/>
                  <a:pt x="12973" y="235"/>
                </a:cubicBezTo>
                <a:moveTo>
                  <a:pt x="6873" y="9818"/>
                </a:moveTo>
                <a:cubicBezTo>
                  <a:pt x="6602" y="9818"/>
                  <a:pt x="6382" y="10038"/>
                  <a:pt x="6382" y="10309"/>
                </a:cubicBezTo>
                <a:cubicBezTo>
                  <a:pt x="6382" y="10445"/>
                  <a:pt x="6437" y="10567"/>
                  <a:pt x="6526" y="10656"/>
                </a:cubicBezTo>
                <a:lnTo>
                  <a:pt x="10453" y="14583"/>
                </a:lnTo>
                <a:cubicBezTo>
                  <a:pt x="10542" y="14673"/>
                  <a:pt x="10664" y="14727"/>
                  <a:pt x="10800" y="14727"/>
                </a:cubicBezTo>
                <a:cubicBezTo>
                  <a:pt x="10936" y="14727"/>
                  <a:pt x="11059" y="14673"/>
                  <a:pt x="11147" y="14583"/>
                </a:cubicBezTo>
                <a:lnTo>
                  <a:pt x="15074" y="10656"/>
                </a:lnTo>
                <a:cubicBezTo>
                  <a:pt x="15163" y="10567"/>
                  <a:pt x="15218" y="10445"/>
                  <a:pt x="15218" y="10309"/>
                </a:cubicBezTo>
                <a:cubicBezTo>
                  <a:pt x="15218" y="10038"/>
                  <a:pt x="14998" y="9818"/>
                  <a:pt x="14727" y="9818"/>
                </a:cubicBezTo>
                <a:cubicBezTo>
                  <a:pt x="14592" y="9818"/>
                  <a:pt x="14469" y="9873"/>
                  <a:pt x="14380" y="9962"/>
                </a:cubicBezTo>
                <a:lnTo>
                  <a:pt x="11291" y="13051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3051"/>
                </a:lnTo>
                <a:lnTo>
                  <a:pt x="7220" y="9962"/>
                </a:lnTo>
                <a:cubicBezTo>
                  <a:pt x="7131" y="9873"/>
                  <a:pt x="7009" y="9818"/>
                  <a:pt x="6873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11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14:flip dir="r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8" grpId="0"/>
      <p:bldP spid="19" grpId="0"/>
      <p:bldP spid="3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45A06EA-6D05-F840-9236-F452537FD056}"/>
              </a:ext>
            </a:extLst>
          </p:cNvPr>
          <p:cNvGrpSpPr/>
          <p:nvPr/>
        </p:nvGrpSpPr>
        <p:grpSpPr>
          <a:xfrm>
            <a:off x="1215668" y="1523813"/>
            <a:ext cx="2871882" cy="4709886"/>
            <a:chOff x="2971800" y="1882775"/>
            <a:chExt cx="754063" cy="1236663"/>
          </a:xfrm>
          <a:solidFill>
            <a:schemeClr val="accent5"/>
          </a:solidFill>
        </p:grpSpPr>
        <p:sp>
          <p:nvSpPr>
            <p:cNvPr id="5" name="Freeform 17">
              <a:extLst>
                <a:ext uri="{FF2B5EF4-FFF2-40B4-BE49-F238E27FC236}">
                  <a16:creationId xmlns:a16="http://schemas.microsoft.com/office/drawing/2014/main" id="{5FA96F5D-506C-0F48-90BD-F6093E7A9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0" y="2936875"/>
              <a:ext cx="357188" cy="66675"/>
            </a:xfrm>
            <a:custGeom>
              <a:avLst/>
              <a:gdLst>
                <a:gd name="T0" fmla="*/ 2 w 37"/>
                <a:gd name="T1" fmla="*/ 7 h 7"/>
                <a:gd name="T2" fmla="*/ 18 w 37"/>
                <a:gd name="T3" fmla="*/ 7 h 7"/>
                <a:gd name="T4" fmla="*/ 18 w 37"/>
                <a:gd name="T5" fmla="*/ 7 h 7"/>
                <a:gd name="T6" fmla="*/ 35 w 37"/>
                <a:gd name="T7" fmla="*/ 7 h 7"/>
                <a:gd name="T8" fmla="*/ 37 w 37"/>
                <a:gd name="T9" fmla="*/ 4 h 7"/>
                <a:gd name="T10" fmla="*/ 35 w 37"/>
                <a:gd name="T11" fmla="*/ 0 h 7"/>
                <a:gd name="T12" fmla="*/ 2 w 37"/>
                <a:gd name="T13" fmla="*/ 0 h 7"/>
                <a:gd name="T14" fmla="*/ 0 w 37"/>
                <a:gd name="T15" fmla="*/ 4 h 7"/>
                <a:gd name="T16" fmla="*/ 2 w 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">
                  <a:moveTo>
                    <a:pt x="2" y="7"/>
                  </a:move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36" y="6"/>
                    <a:pt x="37" y="5"/>
                    <a:pt x="37" y="4"/>
                  </a:cubicBezTo>
                  <a:cubicBezTo>
                    <a:pt x="37" y="2"/>
                    <a:pt x="36" y="1"/>
                    <a:pt x="3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0" y="5"/>
                    <a:pt x="1" y="6"/>
                    <a:pt x="2" y="7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8">
              <a:extLst>
                <a:ext uri="{FF2B5EF4-FFF2-40B4-BE49-F238E27FC236}">
                  <a16:creationId xmlns:a16="http://schemas.microsoft.com/office/drawing/2014/main" id="{7D6E10EA-6483-2B44-889D-BD8E263CD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100" y="2125663"/>
              <a:ext cx="280988" cy="473075"/>
            </a:xfrm>
            <a:custGeom>
              <a:avLst/>
              <a:gdLst>
                <a:gd name="T0" fmla="*/ 15 w 29"/>
                <a:gd name="T1" fmla="*/ 43 h 49"/>
                <a:gd name="T2" fmla="*/ 16 w 29"/>
                <a:gd name="T3" fmla="*/ 49 h 49"/>
                <a:gd name="T4" fmla="*/ 29 w 29"/>
                <a:gd name="T5" fmla="*/ 30 h 49"/>
                <a:gd name="T6" fmla="*/ 14 w 29"/>
                <a:gd name="T7" fmla="*/ 0 h 49"/>
                <a:gd name="T8" fmla="*/ 0 w 29"/>
                <a:gd name="T9" fmla="*/ 30 h 49"/>
                <a:gd name="T10" fmla="*/ 13 w 29"/>
                <a:gd name="T11" fmla="*/ 49 h 49"/>
                <a:gd name="T12" fmla="*/ 13 w 29"/>
                <a:gd name="T13" fmla="*/ 42 h 49"/>
                <a:gd name="T14" fmla="*/ 6 w 29"/>
                <a:gd name="T15" fmla="*/ 35 h 49"/>
                <a:gd name="T16" fmla="*/ 6 w 29"/>
                <a:gd name="T17" fmla="*/ 35 h 49"/>
                <a:gd name="T18" fmla="*/ 6 w 29"/>
                <a:gd name="T19" fmla="*/ 35 h 49"/>
                <a:gd name="T20" fmla="*/ 13 w 29"/>
                <a:gd name="T21" fmla="*/ 40 h 49"/>
                <a:gd name="T22" fmla="*/ 14 w 29"/>
                <a:gd name="T23" fmla="*/ 32 h 49"/>
                <a:gd name="T24" fmla="*/ 6 w 29"/>
                <a:gd name="T25" fmla="*/ 24 h 49"/>
                <a:gd name="T26" fmla="*/ 14 w 29"/>
                <a:gd name="T27" fmla="*/ 30 h 49"/>
                <a:gd name="T28" fmla="*/ 14 w 29"/>
                <a:gd name="T29" fmla="*/ 19 h 49"/>
                <a:gd name="T30" fmla="*/ 14 w 29"/>
                <a:gd name="T31" fmla="*/ 19 h 49"/>
                <a:gd name="T32" fmla="*/ 15 w 29"/>
                <a:gd name="T33" fmla="*/ 19 h 49"/>
                <a:gd name="T34" fmla="*/ 15 w 29"/>
                <a:gd name="T35" fmla="*/ 30 h 49"/>
                <a:gd name="T36" fmla="*/ 22 w 29"/>
                <a:gd name="T37" fmla="*/ 24 h 49"/>
                <a:gd name="T38" fmla="*/ 15 w 29"/>
                <a:gd name="T39" fmla="*/ 32 h 49"/>
                <a:gd name="T40" fmla="*/ 15 w 29"/>
                <a:gd name="T41" fmla="*/ 40 h 49"/>
                <a:gd name="T42" fmla="*/ 22 w 29"/>
                <a:gd name="T43" fmla="*/ 35 h 49"/>
                <a:gd name="T44" fmla="*/ 22 w 29"/>
                <a:gd name="T45" fmla="*/ 35 h 49"/>
                <a:gd name="T46" fmla="*/ 22 w 29"/>
                <a:gd name="T47" fmla="*/ 35 h 49"/>
                <a:gd name="T48" fmla="*/ 15 w 29"/>
                <a:gd name="T49" fmla="*/ 4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" h="49">
                  <a:moveTo>
                    <a:pt x="15" y="43"/>
                  </a:moveTo>
                  <a:cubicBezTo>
                    <a:pt x="16" y="49"/>
                    <a:pt x="16" y="49"/>
                    <a:pt x="16" y="49"/>
                  </a:cubicBezTo>
                  <a:cubicBezTo>
                    <a:pt x="23" y="48"/>
                    <a:pt x="29" y="40"/>
                    <a:pt x="29" y="30"/>
                  </a:cubicBezTo>
                  <a:cubicBezTo>
                    <a:pt x="29" y="21"/>
                    <a:pt x="18" y="5"/>
                    <a:pt x="14" y="0"/>
                  </a:cubicBezTo>
                  <a:cubicBezTo>
                    <a:pt x="11" y="5"/>
                    <a:pt x="0" y="21"/>
                    <a:pt x="0" y="30"/>
                  </a:cubicBezTo>
                  <a:cubicBezTo>
                    <a:pt x="0" y="40"/>
                    <a:pt x="6" y="48"/>
                    <a:pt x="13" y="49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5" y="19"/>
                    <a:pt x="15" y="19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5"/>
                    <a:pt x="22" y="35"/>
                    <a:pt x="22" y="35"/>
                  </a:cubicBezTo>
                  <a:lnTo>
                    <a:pt x="15" y="43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9">
              <a:extLst>
                <a:ext uri="{FF2B5EF4-FFF2-40B4-BE49-F238E27FC236}">
                  <a16:creationId xmlns:a16="http://schemas.microsoft.com/office/drawing/2014/main" id="{1DD99D02-9268-DE41-91C5-A2A0A0A9CD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0" y="2820988"/>
              <a:ext cx="357188" cy="76200"/>
            </a:xfrm>
            <a:custGeom>
              <a:avLst/>
              <a:gdLst>
                <a:gd name="T0" fmla="*/ 0 w 37"/>
                <a:gd name="T1" fmla="*/ 4 h 8"/>
                <a:gd name="T2" fmla="*/ 2 w 37"/>
                <a:gd name="T3" fmla="*/ 8 h 8"/>
                <a:gd name="T4" fmla="*/ 35 w 37"/>
                <a:gd name="T5" fmla="*/ 8 h 8"/>
                <a:gd name="T6" fmla="*/ 37 w 37"/>
                <a:gd name="T7" fmla="*/ 4 h 8"/>
                <a:gd name="T8" fmla="*/ 35 w 37"/>
                <a:gd name="T9" fmla="*/ 0 h 8"/>
                <a:gd name="T10" fmla="*/ 19 w 37"/>
                <a:gd name="T11" fmla="*/ 0 h 8"/>
                <a:gd name="T12" fmla="*/ 18 w 37"/>
                <a:gd name="T13" fmla="*/ 0 h 8"/>
                <a:gd name="T14" fmla="*/ 18 w 37"/>
                <a:gd name="T15" fmla="*/ 0 h 8"/>
                <a:gd name="T16" fmla="*/ 2 w 37"/>
                <a:gd name="T17" fmla="*/ 0 h 8"/>
                <a:gd name="T18" fmla="*/ 0 w 37"/>
                <a:gd name="T1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8">
                  <a:moveTo>
                    <a:pt x="0" y="4"/>
                  </a:moveTo>
                  <a:cubicBezTo>
                    <a:pt x="0" y="6"/>
                    <a:pt x="1" y="7"/>
                    <a:pt x="2" y="8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6" y="7"/>
                    <a:pt x="37" y="6"/>
                    <a:pt x="37" y="4"/>
                  </a:cubicBezTo>
                  <a:cubicBezTo>
                    <a:pt x="37" y="2"/>
                    <a:pt x="36" y="1"/>
                    <a:pt x="3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0" y="2"/>
                    <a:pt x="0" y="4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0">
              <a:extLst>
                <a:ext uri="{FF2B5EF4-FFF2-40B4-BE49-F238E27FC236}">
                  <a16:creationId xmlns:a16="http://schemas.microsoft.com/office/drawing/2014/main" id="{66F60D50-0E5F-384A-BB4C-D85764148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1800" y="1882775"/>
              <a:ext cx="754063" cy="898525"/>
            </a:xfrm>
            <a:custGeom>
              <a:avLst/>
              <a:gdLst>
                <a:gd name="T0" fmla="*/ 39 w 78"/>
                <a:gd name="T1" fmla="*/ 0 h 93"/>
                <a:gd name="T2" fmla="*/ 11 w 78"/>
                <a:gd name="T3" fmla="*/ 13 h 93"/>
                <a:gd name="T4" fmla="*/ 3 w 78"/>
                <a:gd name="T5" fmla="*/ 48 h 93"/>
                <a:gd name="T6" fmla="*/ 14 w 78"/>
                <a:gd name="T7" fmla="*/ 69 h 93"/>
                <a:gd name="T8" fmla="*/ 19 w 78"/>
                <a:gd name="T9" fmla="*/ 76 h 93"/>
                <a:gd name="T10" fmla="*/ 21 w 78"/>
                <a:gd name="T11" fmla="*/ 86 h 93"/>
                <a:gd name="T12" fmla="*/ 22 w 78"/>
                <a:gd name="T13" fmla="*/ 92 h 93"/>
                <a:gd name="T14" fmla="*/ 23 w 78"/>
                <a:gd name="T15" fmla="*/ 93 h 93"/>
                <a:gd name="T16" fmla="*/ 37 w 78"/>
                <a:gd name="T17" fmla="*/ 93 h 93"/>
                <a:gd name="T18" fmla="*/ 38 w 78"/>
                <a:gd name="T19" fmla="*/ 78 h 93"/>
                <a:gd name="T20" fmla="*/ 22 w 78"/>
                <a:gd name="T21" fmla="*/ 55 h 93"/>
                <a:gd name="T22" fmla="*/ 38 w 78"/>
                <a:gd name="T23" fmla="*/ 21 h 93"/>
                <a:gd name="T24" fmla="*/ 39 w 78"/>
                <a:gd name="T25" fmla="*/ 21 h 93"/>
                <a:gd name="T26" fmla="*/ 41 w 78"/>
                <a:gd name="T27" fmla="*/ 21 h 93"/>
                <a:gd name="T28" fmla="*/ 57 w 78"/>
                <a:gd name="T29" fmla="*/ 55 h 93"/>
                <a:gd name="T30" fmla="*/ 41 w 78"/>
                <a:gd name="T31" fmla="*/ 78 h 93"/>
                <a:gd name="T32" fmla="*/ 41 w 78"/>
                <a:gd name="T33" fmla="*/ 93 h 93"/>
                <a:gd name="T34" fmla="*/ 56 w 78"/>
                <a:gd name="T35" fmla="*/ 93 h 93"/>
                <a:gd name="T36" fmla="*/ 57 w 78"/>
                <a:gd name="T37" fmla="*/ 92 h 93"/>
                <a:gd name="T38" fmla="*/ 58 w 78"/>
                <a:gd name="T39" fmla="*/ 86 h 93"/>
                <a:gd name="T40" fmla="*/ 60 w 78"/>
                <a:gd name="T41" fmla="*/ 76 h 93"/>
                <a:gd name="T42" fmla="*/ 65 w 78"/>
                <a:gd name="T43" fmla="*/ 69 h 93"/>
                <a:gd name="T44" fmla="*/ 75 w 78"/>
                <a:gd name="T45" fmla="*/ 48 h 93"/>
                <a:gd name="T46" fmla="*/ 67 w 78"/>
                <a:gd name="T47" fmla="*/ 13 h 93"/>
                <a:gd name="T48" fmla="*/ 39 w 78"/>
                <a:gd name="T4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8" h="93">
                  <a:moveTo>
                    <a:pt x="39" y="0"/>
                  </a:moveTo>
                  <a:cubicBezTo>
                    <a:pt x="29" y="1"/>
                    <a:pt x="19" y="5"/>
                    <a:pt x="11" y="13"/>
                  </a:cubicBezTo>
                  <a:cubicBezTo>
                    <a:pt x="3" y="22"/>
                    <a:pt x="0" y="34"/>
                    <a:pt x="3" y="48"/>
                  </a:cubicBezTo>
                  <a:cubicBezTo>
                    <a:pt x="5" y="56"/>
                    <a:pt x="9" y="62"/>
                    <a:pt x="14" y="69"/>
                  </a:cubicBezTo>
                  <a:cubicBezTo>
                    <a:pt x="15" y="71"/>
                    <a:pt x="17" y="74"/>
                    <a:pt x="19" y="76"/>
                  </a:cubicBezTo>
                  <a:cubicBezTo>
                    <a:pt x="20" y="79"/>
                    <a:pt x="21" y="83"/>
                    <a:pt x="21" y="86"/>
                  </a:cubicBezTo>
                  <a:cubicBezTo>
                    <a:pt x="21" y="88"/>
                    <a:pt x="21" y="90"/>
                    <a:pt x="22" y="92"/>
                  </a:cubicBezTo>
                  <a:cubicBezTo>
                    <a:pt x="22" y="93"/>
                    <a:pt x="22" y="93"/>
                    <a:pt x="23" y="93"/>
                  </a:cubicBezTo>
                  <a:cubicBezTo>
                    <a:pt x="37" y="93"/>
                    <a:pt x="37" y="93"/>
                    <a:pt x="37" y="93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29" y="77"/>
                    <a:pt x="22" y="67"/>
                    <a:pt x="22" y="55"/>
                  </a:cubicBezTo>
                  <a:cubicBezTo>
                    <a:pt x="22" y="43"/>
                    <a:pt x="37" y="22"/>
                    <a:pt x="38" y="21"/>
                  </a:cubicBezTo>
                  <a:cubicBezTo>
                    <a:pt x="38" y="21"/>
                    <a:pt x="39" y="21"/>
                    <a:pt x="39" y="21"/>
                  </a:cubicBezTo>
                  <a:cubicBezTo>
                    <a:pt x="40" y="21"/>
                    <a:pt x="40" y="21"/>
                    <a:pt x="41" y="21"/>
                  </a:cubicBezTo>
                  <a:cubicBezTo>
                    <a:pt x="41" y="22"/>
                    <a:pt x="57" y="43"/>
                    <a:pt x="57" y="55"/>
                  </a:cubicBezTo>
                  <a:cubicBezTo>
                    <a:pt x="57" y="67"/>
                    <a:pt x="50" y="77"/>
                    <a:pt x="41" y="78"/>
                  </a:cubicBezTo>
                  <a:cubicBezTo>
                    <a:pt x="41" y="93"/>
                    <a:pt x="41" y="93"/>
                    <a:pt x="41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6" y="93"/>
                    <a:pt x="56" y="93"/>
                    <a:pt x="57" y="92"/>
                  </a:cubicBezTo>
                  <a:cubicBezTo>
                    <a:pt x="58" y="90"/>
                    <a:pt x="58" y="88"/>
                    <a:pt x="58" y="86"/>
                  </a:cubicBezTo>
                  <a:cubicBezTo>
                    <a:pt x="58" y="83"/>
                    <a:pt x="58" y="79"/>
                    <a:pt x="60" y="76"/>
                  </a:cubicBezTo>
                  <a:cubicBezTo>
                    <a:pt x="62" y="74"/>
                    <a:pt x="63" y="71"/>
                    <a:pt x="65" y="69"/>
                  </a:cubicBezTo>
                  <a:cubicBezTo>
                    <a:pt x="69" y="62"/>
                    <a:pt x="74" y="56"/>
                    <a:pt x="75" y="48"/>
                  </a:cubicBezTo>
                  <a:cubicBezTo>
                    <a:pt x="78" y="34"/>
                    <a:pt x="75" y="22"/>
                    <a:pt x="67" y="13"/>
                  </a:cubicBezTo>
                  <a:cubicBezTo>
                    <a:pt x="60" y="5"/>
                    <a:pt x="50" y="1"/>
                    <a:pt x="39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1">
              <a:extLst>
                <a:ext uri="{FF2B5EF4-FFF2-40B4-BE49-F238E27FC236}">
                  <a16:creationId xmlns:a16="http://schemas.microsoft.com/office/drawing/2014/main" id="{F1925B13-DC94-A245-99A3-B84C14FB5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0" y="3043238"/>
              <a:ext cx="357188" cy="76200"/>
            </a:xfrm>
            <a:custGeom>
              <a:avLst/>
              <a:gdLst>
                <a:gd name="T0" fmla="*/ 35 w 37"/>
                <a:gd name="T1" fmla="*/ 0 h 8"/>
                <a:gd name="T2" fmla="*/ 18 w 37"/>
                <a:gd name="T3" fmla="*/ 0 h 8"/>
                <a:gd name="T4" fmla="*/ 18 w 37"/>
                <a:gd name="T5" fmla="*/ 0 h 8"/>
                <a:gd name="T6" fmla="*/ 2 w 37"/>
                <a:gd name="T7" fmla="*/ 0 h 8"/>
                <a:gd name="T8" fmla="*/ 0 w 37"/>
                <a:gd name="T9" fmla="*/ 4 h 8"/>
                <a:gd name="T10" fmla="*/ 2 w 37"/>
                <a:gd name="T11" fmla="*/ 8 h 8"/>
                <a:gd name="T12" fmla="*/ 35 w 37"/>
                <a:gd name="T13" fmla="*/ 8 h 8"/>
                <a:gd name="T14" fmla="*/ 37 w 37"/>
                <a:gd name="T15" fmla="*/ 4 h 8"/>
                <a:gd name="T16" fmla="*/ 35 w 37"/>
                <a:gd name="T1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8">
                  <a:moveTo>
                    <a:pt x="35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0" y="5"/>
                    <a:pt x="1" y="7"/>
                    <a:pt x="2" y="8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6" y="7"/>
                    <a:pt x="37" y="5"/>
                    <a:pt x="37" y="4"/>
                  </a:cubicBezTo>
                  <a:cubicBezTo>
                    <a:pt x="37" y="2"/>
                    <a:pt x="36" y="1"/>
                    <a:pt x="35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27EBDF5-19A7-E140-82B1-EB1C228C1F41}"/>
              </a:ext>
            </a:extLst>
          </p:cNvPr>
          <p:cNvGrpSpPr/>
          <p:nvPr/>
        </p:nvGrpSpPr>
        <p:grpSpPr>
          <a:xfrm>
            <a:off x="6327473" y="2148498"/>
            <a:ext cx="2198178" cy="572464"/>
            <a:chOff x="2194602" y="2009322"/>
            <a:chExt cx="2198178" cy="57246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4C8618B-CC60-D24E-B93D-43841BA522B9}"/>
                </a:ext>
              </a:extLst>
            </p:cNvPr>
            <p:cNvSpPr/>
            <p:nvPr/>
          </p:nvSpPr>
          <p:spPr>
            <a:xfrm>
              <a:off x="2540742" y="2009322"/>
              <a:ext cx="1852038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Shape 2778">
              <a:extLst>
                <a:ext uri="{FF2B5EF4-FFF2-40B4-BE49-F238E27FC236}">
                  <a16:creationId xmlns:a16="http://schemas.microsoft.com/office/drawing/2014/main" id="{75C3B777-2FAC-DB4D-903C-9C18D3D9D4C3}"/>
                </a:ext>
              </a:extLst>
            </p:cNvPr>
            <p:cNvSpPr/>
            <p:nvPr/>
          </p:nvSpPr>
          <p:spPr>
            <a:xfrm>
              <a:off x="2194602" y="216516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CC1A262-0E38-2C4A-BF21-4525ED820E60}"/>
              </a:ext>
            </a:extLst>
          </p:cNvPr>
          <p:cNvGrpSpPr/>
          <p:nvPr/>
        </p:nvGrpSpPr>
        <p:grpSpPr>
          <a:xfrm>
            <a:off x="6316456" y="4087493"/>
            <a:ext cx="2199302" cy="572464"/>
            <a:chOff x="4129724" y="2015877"/>
            <a:chExt cx="2199302" cy="57246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05EFBAB-137A-634D-8A42-6E9976299886}"/>
                </a:ext>
              </a:extLst>
            </p:cNvPr>
            <p:cNvSpPr/>
            <p:nvPr/>
          </p:nvSpPr>
          <p:spPr>
            <a:xfrm>
              <a:off x="447713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Shape 2748">
              <a:extLst>
                <a:ext uri="{FF2B5EF4-FFF2-40B4-BE49-F238E27FC236}">
                  <a16:creationId xmlns:a16="http://schemas.microsoft.com/office/drawing/2014/main" id="{A42DF43B-0278-0541-B09F-FEA899AEFFBA}"/>
                </a:ext>
              </a:extLst>
            </p:cNvPr>
            <p:cNvSpPr/>
            <p:nvPr/>
          </p:nvSpPr>
          <p:spPr>
            <a:xfrm>
              <a:off x="4129724" y="2143124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463ABBA-7E29-DD4E-AF90-22814EE276F3}"/>
              </a:ext>
            </a:extLst>
          </p:cNvPr>
          <p:cNvGrpSpPr/>
          <p:nvPr/>
        </p:nvGrpSpPr>
        <p:grpSpPr>
          <a:xfrm>
            <a:off x="6327473" y="3118973"/>
            <a:ext cx="2126143" cy="572464"/>
            <a:chOff x="6064846" y="2015877"/>
            <a:chExt cx="2126143" cy="57246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C262F74-DD3B-FB4E-A7E3-90E7494B61C0}"/>
                </a:ext>
              </a:extLst>
            </p:cNvPr>
            <p:cNvSpPr/>
            <p:nvPr/>
          </p:nvSpPr>
          <p:spPr>
            <a:xfrm>
              <a:off x="6413532" y="2015877"/>
              <a:ext cx="1777457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Shape 2774">
              <a:extLst>
                <a:ext uri="{FF2B5EF4-FFF2-40B4-BE49-F238E27FC236}">
                  <a16:creationId xmlns:a16="http://schemas.microsoft.com/office/drawing/2014/main" id="{A9025468-4417-C34E-9BD8-54812066404A}"/>
                </a:ext>
              </a:extLst>
            </p:cNvPr>
            <p:cNvSpPr/>
            <p:nvPr/>
          </p:nvSpPr>
          <p:spPr>
            <a:xfrm>
              <a:off x="6064846" y="216285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6120B57-9C51-1A40-9891-CF9E9833407A}"/>
              </a:ext>
            </a:extLst>
          </p:cNvPr>
          <p:cNvGrpSpPr/>
          <p:nvPr/>
        </p:nvGrpSpPr>
        <p:grpSpPr>
          <a:xfrm>
            <a:off x="6327473" y="4995087"/>
            <a:ext cx="2199302" cy="572464"/>
            <a:chOff x="8002514" y="2015877"/>
            <a:chExt cx="2199302" cy="572464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FFCE415-F039-8A45-B2B1-6CEED91F9503}"/>
                </a:ext>
              </a:extLst>
            </p:cNvPr>
            <p:cNvSpPr/>
            <p:nvPr/>
          </p:nvSpPr>
          <p:spPr>
            <a:xfrm>
              <a:off x="834992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Shape 2784">
              <a:extLst>
                <a:ext uri="{FF2B5EF4-FFF2-40B4-BE49-F238E27FC236}">
                  <a16:creationId xmlns:a16="http://schemas.microsoft.com/office/drawing/2014/main" id="{F73596DF-A8F3-924B-AD3A-7D8C677A31ED}"/>
                </a:ext>
              </a:extLst>
            </p:cNvPr>
            <p:cNvSpPr/>
            <p:nvPr/>
          </p:nvSpPr>
          <p:spPr>
            <a:xfrm>
              <a:off x="8002514" y="21682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8D423A1A-9443-3B47-A6BF-35DEEC8BD8F0}"/>
              </a:ext>
            </a:extLst>
          </p:cNvPr>
          <p:cNvSpPr/>
          <p:nvPr/>
        </p:nvSpPr>
        <p:spPr>
          <a:xfrm>
            <a:off x="8782804" y="3119057"/>
            <a:ext cx="2249157" cy="2556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sp>
        <p:nvSpPr>
          <p:cNvPr id="40" name="Text Placeholder 33">
            <a:extLst>
              <a:ext uri="{FF2B5EF4-FFF2-40B4-BE49-F238E27FC236}">
                <a16:creationId xmlns:a16="http://schemas.microsoft.com/office/drawing/2014/main" id="{8DE46A1E-E5E3-DA4E-B1C2-1F44948F6647}"/>
              </a:ext>
            </a:extLst>
          </p:cNvPr>
          <p:cNvSpPr txBox="1">
            <a:spLocks/>
          </p:cNvSpPr>
          <p:nvPr/>
        </p:nvSpPr>
        <p:spPr>
          <a:xfrm>
            <a:off x="8903588" y="2148498"/>
            <a:ext cx="2634557" cy="306195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400" b="1" dirty="0"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Steps Data Analysis</a:t>
            </a:r>
          </a:p>
        </p:txBody>
      </p:sp>
      <p:sp>
        <p:nvSpPr>
          <p:cNvPr id="41" name="Text Placeholder 32">
            <a:extLst>
              <a:ext uri="{FF2B5EF4-FFF2-40B4-BE49-F238E27FC236}">
                <a16:creationId xmlns:a16="http://schemas.microsoft.com/office/drawing/2014/main" id="{83FF0B55-1B50-A643-8C03-9FD5BF400210}"/>
              </a:ext>
            </a:extLst>
          </p:cNvPr>
          <p:cNvSpPr txBox="1">
            <a:spLocks/>
          </p:cNvSpPr>
          <p:nvPr/>
        </p:nvSpPr>
        <p:spPr>
          <a:xfrm>
            <a:off x="8903588" y="2454693"/>
            <a:ext cx="2463354" cy="5109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Process Steps Information Analysis</a:t>
            </a:r>
          </a:p>
        </p:txBody>
      </p:sp>
    </p:spTree>
    <p:extLst>
      <p:ext uri="{BB962C8B-B14F-4D97-AF65-F5344CB8AC3E}">
        <p14:creationId xmlns:p14="http://schemas.microsoft.com/office/powerpoint/2010/main" val="3053005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F3E2FEC-DB65-4843-8C3A-0FA6697D3583}"/>
              </a:ext>
            </a:extLst>
          </p:cNvPr>
          <p:cNvGrpSpPr/>
          <p:nvPr/>
        </p:nvGrpSpPr>
        <p:grpSpPr>
          <a:xfrm>
            <a:off x="7407865" y="1889356"/>
            <a:ext cx="3999134" cy="4297984"/>
            <a:chOff x="6429375" y="1873250"/>
            <a:chExt cx="1168400" cy="1255713"/>
          </a:xfrm>
          <a:solidFill>
            <a:schemeClr val="accent3"/>
          </a:solidFill>
        </p:grpSpPr>
        <p:sp>
          <p:nvSpPr>
            <p:cNvPr id="5" name="Freeform 27">
              <a:extLst>
                <a:ext uri="{FF2B5EF4-FFF2-40B4-BE49-F238E27FC236}">
                  <a16:creationId xmlns:a16="http://schemas.microsoft.com/office/drawing/2014/main" id="{6270F906-1A53-9B43-8CF2-26DF56CB2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563" y="2085975"/>
              <a:ext cx="222250" cy="387350"/>
            </a:xfrm>
            <a:custGeom>
              <a:avLst/>
              <a:gdLst>
                <a:gd name="T0" fmla="*/ 13 w 23"/>
                <a:gd name="T1" fmla="*/ 34 h 40"/>
                <a:gd name="T2" fmla="*/ 13 w 23"/>
                <a:gd name="T3" fmla="*/ 40 h 40"/>
                <a:gd name="T4" fmla="*/ 23 w 23"/>
                <a:gd name="T5" fmla="*/ 24 h 40"/>
                <a:gd name="T6" fmla="*/ 12 w 23"/>
                <a:gd name="T7" fmla="*/ 0 h 40"/>
                <a:gd name="T8" fmla="*/ 0 w 23"/>
                <a:gd name="T9" fmla="*/ 24 h 40"/>
                <a:gd name="T10" fmla="*/ 11 w 23"/>
                <a:gd name="T11" fmla="*/ 40 h 40"/>
                <a:gd name="T12" fmla="*/ 11 w 23"/>
                <a:gd name="T13" fmla="*/ 34 h 40"/>
                <a:gd name="T14" fmla="*/ 6 w 23"/>
                <a:gd name="T15" fmla="*/ 28 h 40"/>
                <a:gd name="T16" fmla="*/ 6 w 23"/>
                <a:gd name="T17" fmla="*/ 28 h 40"/>
                <a:gd name="T18" fmla="*/ 6 w 23"/>
                <a:gd name="T19" fmla="*/ 28 h 40"/>
                <a:gd name="T20" fmla="*/ 11 w 23"/>
                <a:gd name="T21" fmla="*/ 32 h 40"/>
                <a:gd name="T22" fmla="*/ 11 w 23"/>
                <a:gd name="T23" fmla="*/ 26 h 40"/>
                <a:gd name="T24" fmla="*/ 5 w 23"/>
                <a:gd name="T25" fmla="*/ 19 h 40"/>
                <a:gd name="T26" fmla="*/ 11 w 23"/>
                <a:gd name="T27" fmla="*/ 24 h 40"/>
                <a:gd name="T28" fmla="*/ 12 w 23"/>
                <a:gd name="T29" fmla="*/ 15 h 40"/>
                <a:gd name="T30" fmla="*/ 12 w 23"/>
                <a:gd name="T31" fmla="*/ 15 h 40"/>
                <a:gd name="T32" fmla="*/ 12 w 23"/>
                <a:gd name="T33" fmla="*/ 15 h 40"/>
                <a:gd name="T34" fmla="*/ 12 w 23"/>
                <a:gd name="T35" fmla="*/ 24 h 40"/>
                <a:gd name="T36" fmla="*/ 18 w 23"/>
                <a:gd name="T37" fmla="*/ 19 h 40"/>
                <a:gd name="T38" fmla="*/ 12 w 23"/>
                <a:gd name="T39" fmla="*/ 26 h 40"/>
                <a:gd name="T40" fmla="*/ 13 w 23"/>
                <a:gd name="T41" fmla="*/ 32 h 40"/>
                <a:gd name="T42" fmla="*/ 18 w 23"/>
                <a:gd name="T43" fmla="*/ 28 h 40"/>
                <a:gd name="T44" fmla="*/ 18 w 23"/>
                <a:gd name="T45" fmla="*/ 28 h 40"/>
                <a:gd name="T46" fmla="*/ 18 w 23"/>
                <a:gd name="T47" fmla="*/ 28 h 40"/>
                <a:gd name="T48" fmla="*/ 13 w 23"/>
                <a:gd name="T49" fmla="*/ 3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" h="40">
                  <a:moveTo>
                    <a:pt x="13" y="34"/>
                  </a:moveTo>
                  <a:cubicBezTo>
                    <a:pt x="13" y="40"/>
                    <a:pt x="13" y="40"/>
                    <a:pt x="13" y="40"/>
                  </a:cubicBezTo>
                  <a:cubicBezTo>
                    <a:pt x="19" y="39"/>
                    <a:pt x="23" y="32"/>
                    <a:pt x="23" y="24"/>
                  </a:cubicBezTo>
                  <a:cubicBezTo>
                    <a:pt x="23" y="17"/>
                    <a:pt x="15" y="4"/>
                    <a:pt x="12" y="0"/>
                  </a:cubicBezTo>
                  <a:cubicBezTo>
                    <a:pt x="9" y="4"/>
                    <a:pt x="0" y="17"/>
                    <a:pt x="0" y="24"/>
                  </a:cubicBezTo>
                  <a:cubicBezTo>
                    <a:pt x="0" y="32"/>
                    <a:pt x="5" y="39"/>
                    <a:pt x="11" y="40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lnTo>
                    <a:pt x="13" y="34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8">
              <a:extLst>
                <a:ext uri="{FF2B5EF4-FFF2-40B4-BE49-F238E27FC236}">
                  <a16:creationId xmlns:a16="http://schemas.microsoft.com/office/drawing/2014/main" id="{0BC4A35D-8E68-B540-B1A9-2E9FDDDB0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375" y="3013075"/>
              <a:ext cx="946150" cy="115888"/>
            </a:xfrm>
            <a:prstGeom prst="rect">
              <a:avLst/>
            </a:pr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74D96C61-C0D0-2A45-A878-AB107DF370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26213" y="1873250"/>
              <a:ext cx="742950" cy="1101725"/>
            </a:xfrm>
            <a:custGeom>
              <a:avLst/>
              <a:gdLst>
                <a:gd name="T0" fmla="*/ 67 w 77"/>
                <a:gd name="T1" fmla="*/ 0 h 114"/>
                <a:gd name="T2" fmla="*/ 11 w 77"/>
                <a:gd name="T3" fmla="*/ 0 h 114"/>
                <a:gd name="T4" fmla="*/ 0 w 77"/>
                <a:gd name="T5" fmla="*/ 13 h 114"/>
                <a:gd name="T6" fmla="*/ 0 w 77"/>
                <a:gd name="T7" fmla="*/ 114 h 114"/>
                <a:gd name="T8" fmla="*/ 77 w 77"/>
                <a:gd name="T9" fmla="*/ 114 h 114"/>
                <a:gd name="T10" fmla="*/ 77 w 77"/>
                <a:gd name="T11" fmla="*/ 13 h 114"/>
                <a:gd name="T12" fmla="*/ 67 w 77"/>
                <a:gd name="T13" fmla="*/ 0 h 114"/>
                <a:gd name="T14" fmla="*/ 63 w 77"/>
                <a:gd name="T15" fmla="*/ 67 h 114"/>
                <a:gd name="T16" fmla="*/ 60 w 77"/>
                <a:gd name="T17" fmla="*/ 71 h 114"/>
                <a:gd name="T18" fmla="*/ 18 w 77"/>
                <a:gd name="T19" fmla="*/ 71 h 114"/>
                <a:gd name="T20" fmla="*/ 15 w 77"/>
                <a:gd name="T21" fmla="*/ 67 h 114"/>
                <a:gd name="T22" fmla="*/ 15 w 77"/>
                <a:gd name="T23" fmla="*/ 18 h 114"/>
                <a:gd name="T24" fmla="*/ 18 w 77"/>
                <a:gd name="T25" fmla="*/ 14 h 114"/>
                <a:gd name="T26" fmla="*/ 60 w 77"/>
                <a:gd name="T27" fmla="*/ 14 h 114"/>
                <a:gd name="T28" fmla="*/ 63 w 77"/>
                <a:gd name="T29" fmla="*/ 18 h 114"/>
                <a:gd name="T30" fmla="*/ 63 w 77"/>
                <a:gd name="T31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7" h="114">
                  <a:moveTo>
                    <a:pt x="6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77" y="114"/>
                    <a:pt x="77" y="114"/>
                    <a:pt x="77" y="11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7" y="6"/>
                    <a:pt x="73" y="0"/>
                    <a:pt x="67" y="0"/>
                  </a:cubicBezTo>
                  <a:close/>
                  <a:moveTo>
                    <a:pt x="63" y="67"/>
                  </a:moveTo>
                  <a:cubicBezTo>
                    <a:pt x="63" y="69"/>
                    <a:pt x="61" y="71"/>
                    <a:pt x="60" y="71"/>
                  </a:cubicBezTo>
                  <a:cubicBezTo>
                    <a:pt x="18" y="71"/>
                    <a:pt x="18" y="71"/>
                    <a:pt x="18" y="71"/>
                  </a:cubicBezTo>
                  <a:cubicBezTo>
                    <a:pt x="16" y="71"/>
                    <a:pt x="15" y="69"/>
                    <a:pt x="15" y="6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6"/>
                    <a:pt x="16" y="14"/>
                    <a:pt x="18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1" y="14"/>
                    <a:pt x="63" y="16"/>
                    <a:pt x="63" y="18"/>
                  </a:cubicBezTo>
                  <a:lnTo>
                    <a:pt x="63" y="67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05924A7E-FD75-8341-A066-12B5C6FA3B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18375" y="2057400"/>
              <a:ext cx="279400" cy="733425"/>
            </a:xfrm>
            <a:custGeom>
              <a:avLst/>
              <a:gdLst>
                <a:gd name="T0" fmla="*/ 28 w 29"/>
                <a:gd name="T1" fmla="*/ 17 h 76"/>
                <a:gd name="T2" fmla="*/ 18 w 29"/>
                <a:gd name="T3" fmla="*/ 13 h 76"/>
                <a:gd name="T4" fmla="*/ 18 w 29"/>
                <a:gd name="T5" fmla="*/ 8 h 76"/>
                <a:gd name="T6" fmla="*/ 10 w 29"/>
                <a:gd name="T7" fmla="*/ 0 h 76"/>
                <a:gd name="T8" fmla="*/ 8 w 29"/>
                <a:gd name="T9" fmla="*/ 2 h 76"/>
                <a:gd name="T10" fmla="*/ 10 w 29"/>
                <a:gd name="T11" fmla="*/ 4 h 76"/>
                <a:gd name="T12" fmla="*/ 14 w 29"/>
                <a:gd name="T13" fmla="*/ 8 h 76"/>
                <a:gd name="T14" fmla="*/ 14 w 29"/>
                <a:gd name="T15" fmla="*/ 28 h 76"/>
                <a:gd name="T16" fmla="*/ 14 w 29"/>
                <a:gd name="T17" fmla="*/ 31 h 76"/>
                <a:gd name="T18" fmla="*/ 14 w 29"/>
                <a:gd name="T19" fmla="*/ 38 h 76"/>
                <a:gd name="T20" fmla="*/ 21 w 29"/>
                <a:gd name="T21" fmla="*/ 46 h 76"/>
                <a:gd name="T22" fmla="*/ 21 w 29"/>
                <a:gd name="T23" fmla="*/ 72 h 76"/>
                <a:gd name="T24" fmla="*/ 21 w 29"/>
                <a:gd name="T25" fmla="*/ 72 h 76"/>
                <a:gd name="T26" fmla="*/ 7 w 29"/>
                <a:gd name="T27" fmla="*/ 72 h 76"/>
                <a:gd name="T28" fmla="*/ 7 w 29"/>
                <a:gd name="T29" fmla="*/ 72 h 76"/>
                <a:gd name="T30" fmla="*/ 7 w 29"/>
                <a:gd name="T31" fmla="*/ 65 h 76"/>
                <a:gd name="T32" fmla="*/ 7 w 29"/>
                <a:gd name="T33" fmla="*/ 39 h 76"/>
                <a:gd name="T34" fmla="*/ 7 w 29"/>
                <a:gd name="T35" fmla="*/ 30 h 76"/>
                <a:gd name="T36" fmla="*/ 3 w 29"/>
                <a:gd name="T37" fmla="*/ 26 h 76"/>
                <a:gd name="T38" fmla="*/ 0 w 29"/>
                <a:gd name="T39" fmla="*/ 26 h 76"/>
                <a:gd name="T40" fmla="*/ 0 w 29"/>
                <a:gd name="T41" fmla="*/ 30 h 76"/>
                <a:gd name="T42" fmla="*/ 3 w 29"/>
                <a:gd name="T43" fmla="*/ 30 h 76"/>
                <a:gd name="T44" fmla="*/ 4 w 29"/>
                <a:gd name="T45" fmla="*/ 30 h 76"/>
                <a:gd name="T46" fmla="*/ 4 w 29"/>
                <a:gd name="T47" fmla="*/ 39 h 76"/>
                <a:gd name="T48" fmla="*/ 4 w 29"/>
                <a:gd name="T49" fmla="*/ 65 h 76"/>
                <a:gd name="T50" fmla="*/ 4 w 29"/>
                <a:gd name="T51" fmla="*/ 72 h 76"/>
                <a:gd name="T52" fmla="*/ 7 w 29"/>
                <a:gd name="T53" fmla="*/ 76 h 76"/>
                <a:gd name="T54" fmla="*/ 21 w 29"/>
                <a:gd name="T55" fmla="*/ 76 h 76"/>
                <a:gd name="T56" fmla="*/ 24 w 29"/>
                <a:gd name="T57" fmla="*/ 72 h 76"/>
                <a:gd name="T58" fmla="*/ 24 w 29"/>
                <a:gd name="T59" fmla="*/ 47 h 76"/>
                <a:gd name="T60" fmla="*/ 28 w 29"/>
                <a:gd name="T61" fmla="*/ 48 h 76"/>
                <a:gd name="T62" fmla="*/ 29 w 29"/>
                <a:gd name="T63" fmla="*/ 46 h 76"/>
                <a:gd name="T64" fmla="*/ 29 w 29"/>
                <a:gd name="T65" fmla="*/ 19 h 76"/>
                <a:gd name="T66" fmla="*/ 28 w 29"/>
                <a:gd name="T67" fmla="*/ 17 h 76"/>
                <a:gd name="T68" fmla="*/ 26 w 29"/>
                <a:gd name="T69" fmla="*/ 44 h 76"/>
                <a:gd name="T70" fmla="*/ 18 w 29"/>
                <a:gd name="T71" fmla="*/ 38 h 76"/>
                <a:gd name="T72" fmla="*/ 18 w 29"/>
                <a:gd name="T73" fmla="*/ 31 h 76"/>
                <a:gd name="T74" fmla="*/ 18 w 29"/>
                <a:gd name="T75" fmla="*/ 28 h 76"/>
                <a:gd name="T76" fmla="*/ 18 w 29"/>
                <a:gd name="T77" fmla="*/ 17 h 76"/>
                <a:gd name="T78" fmla="*/ 26 w 29"/>
                <a:gd name="T79" fmla="*/ 20 h 76"/>
                <a:gd name="T80" fmla="*/ 26 w 29"/>
                <a:gd name="T81" fmla="*/ 4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" h="76">
                  <a:moveTo>
                    <a:pt x="28" y="17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4"/>
                    <a:pt x="14" y="0"/>
                    <a:pt x="10" y="0"/>
                  </a:cubicBezTo>
                  <a:cubicBezTo>
                    <a:pt x="9" y="0"/>
                    <a:pt x="8" y="1"/>
                    <a:pt x="8" y="2"/>
                  </a:cubicBezTo>
                  <a:cubicBezTo>
                    <a:pt x="8" y="3"/>
                    <a:pt x="9" y="4"/>
                    <a:pt x="10" y="4"/>
                  </a:cubicBezTo>
                  <a:cubicBezTo>
                    <a:pt x="12" y="4"/>
                    <a:pt x="14" y="6"/>
                    <a:pt x="14" y="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4" y="42"/>
                    <a:pt x="17" y="45"/>
                    <a:pt x="21" y="46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7" y="72"/>
                    <a:pt x="7" y="72"/>
                    <a:pt x="7" y="72"/>
                  </a:cubicBezTo>
                  <a:cubicBezTo>
                    <a:pt x="7" y="72"/>
                    <a:pt x="7" y="72"/>
                    <a:pt x="7" y="72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8"/>
                    <a:pt x="5" y="26"/>
                    <a:pt x="3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4" y="74"/>
                    <a:pt x="5" y="76"/>
                    <a:pt x="7" y="76"/>
                  </a:cubicBezTo>
                  <a:cubicBezTo>
                    <a:pt x="21" y="76"/>
                    <a:pt x="21" y="76"/>
                    <a:pt x="21" y="76"/>
                  </a:cubicBezTo>
                  <a:cubicBezTo>
                    <a:pt x="23" y="76"/>
                    <a:pt x="24" y="74"/>
                    <a:pt x="24" y="72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5" y="47"/>
                    <a:pt x="26" y="48"/>
                    <a:pt x="28" y="48"/>
                  </a:cubicBezTo>
                  <a:cubicBezTo>
                    <a:pt x="28" y="48"/>
                    <a:pt x="29" y="47"/>
                    <a:pt x="29" y="46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29" y="18"/>
                    <a:pt x="29" y="17"/>
                    <a:pt x="28" y="17"/>
                  </a:cubicBezTo>
                  <a:close/>
                  <a:moveTo>
                    <a:pt x="26" y="44"/>
                  </a:moveTo>
                  <a:cubicBezTo>
                    <a:pt x="21" y="44"/>
                    <a:pt x="18" y="41"/>
                    <a:pt x="18" y="38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26" y="20"/>
                    <a:pt x="26" y="20"/>
                    <a:pt x="26" y="20"/>
                  </a:cubicBezTo>
                  <a:lnTo>
                    <a:pt x="26" y="44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B004240-A691-034B-B32C-E86DA72D7E5A}"/>
              </a:ext>
            </a:extLst>
          </p:cNvPr>
          <p:cNvGrpSpPr/>
          <p:nvPr/>
        </p:nvGrpSpPr>
        <p:grpSpPr>
          <a:xfrm>
            <a:off x="626777" y="1839284"/>
            <a:ext cx="2823433" cy="1601515"/>
            <a:chOff x="626777" y="1839284"/>
            <a:chExt cx="2823433" cy="1601515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ED8C407-6088-9646-BC9E-42313636F5C9}"/>
                </a:ext>
              </a:extLst>
            </p:cNvPr>
            <p:cNvGrpSpPr/>
            <p:nvPr/>
          </p:nvGrpSpPr>
          <p:grpSpPr>
            <a:xfrm>
              <a:off x="626777" y="1839284"/>
              <a:ext cx="2823433" cy="1601515"/>
              <a:chOff x="626777" y="1839284"/>
              <a:chExt cx="2823433" cy="1601515"/>
            </a:xfrm>
          </p:grpSpPr>
          <p:sp>
            <p:nvSpPr>
              <p:cNvPr id="38" name="Rounded Rectangle 37">
                <a:extLst>
                  <a:ext uri="{FF2B5EF4-FFF2-40B4-BE49-F238E27FC236}">
                    <a16:creationId xmlns:a16="http://schemas.microsoft.com/office/drawing/2014/main" id="{92BD83B4-7EA8-5B40-B3AA-EDAB41416F1F}"/>
                  </a:ext>
                </a:extLst>
              </p:cNvPr>
              <p:cNvSpPr/>
              <p:nvPr/>
            </p:nvSpPr>
            <p:spPr>
              <a:xfrm>
                <a:off x="626778" y="1839284"/>
                <a:ext cx="604695" cy="604695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AU" sz="2400" dirty="0">
                  <a:solidFill>
                    <a:schemeClr val="bg1"/>
                  </a:solidFill>
                  <a:latin typeface="FontAwesome" pitchFamily="2" charset="0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CD442966-BC58-8748-9D27-C0A3019AD6D7}"/>
                  </a:ext>
                </a:extLst>
              </p:cNvPr>
              <p:cNvSpPr txBox="1"/>
              <p:nvPr/>
            </p:nvSpPr>
            <p:spPr>
              <a:xfrm>
                <a:off x="1376742" y="2027539"/>
                <a:ext cx="1768620" cy="25680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AU" sz="1400" b="1" dirty="0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Analysis 01</a:t>
                </a:r>
              </a:p>
            </p:txBody>
          </p:sp>
          <p:sp>
            <p:nvSpPr>
              <p:cNvPr id="40" name="Text Placeholder 32">
                <a:extLst>
                  <a:ext uri="{FF2B5EF4-FFF2-40B4-BE49-F238E27FC236}">
                    <a16:creationId xmlns:a16="http://schemas.microsoft.com/office/drawing/2014/main" id="{B8FED94C-860A-3E46-86D4-D69FD75313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6777" y="2648814"/>
                <a:ext cx="2823433" cy="79198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100" dirty="0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Synth chartreuse XOXO, tacos </a:t>
                </a:r>
                <a:r>
                  <a:rPr lang="en-US" sz="1100" dirty="0" err="1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brooklyn</a:t>
                </a:r>
                <a:r>
                  <a:rPr lang="en-US" sz="1100" dirty="0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 VHS plaid.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Hashtag fashion axe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fingerstache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, everyday carry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shoreditch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pinterest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umami authentic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brooklyn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YOLO.</a:t>
                </a:r>
              </a:p>
            </p:txBody>
          </p:sp>
        </p:grpSp>
        <p:sp>
          <p:nvSpPr>
            <p:cNvPr id="37" name="Shape 2540">
              <a:extLst>
                <a:ext uri="{FF2B5EF4-FFF2-40B4-BE49-F238E27FC236}">
                  <a16:creationId xmlns:a16="http://schemas.microsoft.com/office/drawing/2014/main" id="{E9500A87-EA02-6F46-8FE8-30CBD0B90612}"/>
                </a:ext>
              </a:extLst>
            </p:cNvPr>
            <p:cNvSpPr/>
            <p:nvPr/>
          </p:nvSpPr>
          <p:spPr>
            <a:xfrm>
              <a:off x="789460" y="2027539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F0101A-3E1B-3B4D-9FA5-68825DA2A81E}"/>
              </a:ext>
            </a:extLst>
          </p:cNvPr>
          <p:cNvGrpSpPr/>
          <p:nvPr/>
        </p:nvGrpSpPr>
        <p:grpSpPr>
          <a:xfrm>
            <a:off x="3847829" y="1813233"/>
            <a:ext cx="2833384" cy="1601515"/>
            <a:chOff x="4698371" y="1819574"/>
            <a:chExt cx="2833384" cy="1601515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AD92C4E-4583-B64A-87EE-7E4EE9396F9E}"/>
                </a:ext>
              </a:extLst>
            </p:cNvPr>
            <p:cNvGrpSpPr/>
            <p:nvPr/>
          </p:nvGrpSpPr>
          <p:grpSpPr>
            <a:xfrm>
              <a:off x="4698371" y="1819574"/>
              <a:ext cx="2833384" cy="1601515"/>
              <a:chOff x="4698371" y="1819574"/>
              <a:chExt cx="2833384" cy="1601515"/>
            </a:xfrm>
          </p:grpSpPr>
          <p:sp>
            <p:nvSpPr>
              <p:cNvPr id="44" name="Rounded Rectangle 43">
                <a:extLst>
                  <a:ext uri="{FF2B5EF4-FFF2-40B4-BE49-F238E27FC236}">
                    <a16:creationId xmlns:a16="http://schemas.microsoft.com/office/drawing/2014/main" id="{712D2150-AE7F-124E-AF09-64EA76FCA517}"/>
                  </a:ext>
                </a:extLst>
              </p:cNvPr>
              <p:cNvSpPr/>
              <p:nvPr/>
            </p:nvSpPr>
            <p:spPr>
              <a:xfrm>
                <a:off x="4698371" y="1819574"/>
                <a:ext cx="604695" cy="604695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  <a:latin typeface="FontAwesome" pitchFamily="2" charset="0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D3696DF-E7A9-054E-9EC4-43C8C4F8B368}"/>
                  </a:ext>
                </a:extLst>
              </p:cNvPr>
              <p:cNvSpPr txBox="1"/>
              <p:nvPr/>
            </p:nvSpPr>
            <p:spPr>
              <a:xfrm>
                <a:off x="5448336" y="2007829"/>
                <a:ext cx="1768620" cy="25680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AU" sz="1400" b="1" dirty="0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Analysis 02</a:t>
                </a:r>
              </a:p>
            </p:txBody>
          </p:sp>
          <p:sp>
            <p:nvSpPr>
              <p:cNvPr id="46" name="Text Placeholder 32">
                <a:extLst>
                  <a:ext uri="{FF2B5EF4-FFF2-40B4-BE49-F238E27FC236}">
                    <a16:creationId xmlns:a16="http://schemas.microsoft.com/office/drawing/2014/main" id="{80066AAA-B172-5245-89EE-0AF2D125FF4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8373" y="2629104"/>
                <a:ext cx="2833382" cy="79198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100" dirty="0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Synth chartreuse XOXO, tacos </a:t>
                </a:r>
                <a:r>
                  <a:rPr lang="en-US" sz="1100" dirty="0" err="1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brooklyn</a:t>
                </a:r>
                <a:r>
                  <a:rPr lang="en-US" sz="1100" dirty="0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 VHS plaid.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Hashtag fashion axe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fingerstache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, everyday carry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shoreditch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pinterest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umami authentic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brooklyn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YOLO.</a:t>
                </a:r>
              </a:p>
            </p:txBody>
          </p:sp>
        </p:grpSp>
        <p:sp>
          <p:nvSpPr>
            <p:cNvPr id="43" name="Shape 2540">
              <a:extLst>
                <a:ext uri="{FF2B5EF4-FFF2-40B4-BE49-F238E27FC236}">
                  <a16:creationId xmlns:a16="http://schemas.microsoft.com/office/drawing/2014/main" id="{3B572B31-BE3D-E541-9F86-56AFB0407381}"/>
                </a:ext>
              </a:extLst>
            </p:cNvPr>
            <p:cNvSpPr/>
            <p:nvPr/>
          </p:nvSpPr>
          <p:spPr>
            <a:xfrm>
              <a:off x="4861054" y="199603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645C980-6B9F-694B-95B3-58F6FCDF3590}"/>
              </a:ext>
            </a:extLst>
          </p:cNvPr>
          <p:cNvGrpSpPr/>
          <p:nvPr/>
        </p:nvGrpSpPr>
        <p:grpSpPr>
          <a:xfrm>
            <a:off x="626777" y="3940087"/>
            <a:ext cx="2823433" cy="1601516"/>
            <a:chOff x="626777" y="3940087"/>
            <a:chExt cx="2823433" cy="1601516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BFBE079B-C550-B34A-A2E1-4EBC71838949}"/>
                </a:ext>
              </a:extLst>
            </p:cNvPr>
            <p:cNvGrpSpPr/>
            <p:nvPr/>
          </p:nvGrpSpPr>
          <p:grpSpPr>
            <a:xfrm>
              <a:off x="626777" y="3940087"/>
              <a:ext cx="2823433" cy="1601516"/>
              <a:chOff x="626777" y="3940087"/>
              <a:chExt cx="2823433" cy="1601516"/>
            </a:xfrm>
          </p:grpSpPr>
          <p:sp>
            <p:nvSpPr>
              <p:cNvPr id="50" name="Rounded Rectangle 49">
                <a:extLst>
                  <a:ext uri="{FF2B5EF4-FFF2-40B4-BE49-F238E27FC236}">
                    <a16:creationId xmlns:a16="http://schemas.microsoft.com/office/drawing/2014/main" id="{DB772ECF-EC05-154F-AB3A-A8303A239A94}"/>
                  </a:ext>
                </a:extLst>
              </p:cNvPr>
              <p:cNvSpPr/>
              <p:nvPr/>
            </p:nvSpPr>
            <p:spPr>
              <a:xfrm>
                <a:off x="626777" y="3940087"/>
                <a:ext cx="604695" cy="604695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lvl="0" algn="ctr"/>
                <a:endParaRPr lang="en-US" sz="24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6CBB1A5-D18C-DE4D-B949-28AF1B794EB7}"/>
                  </a:ext>
                </a:extLst>
              </p:cNvPr>
              <p:cNvSpPr txBox="1"/>
              <p:nvPr/>
            </p:nvSpPr>
            <p:spPr>
              <a:xfrm>
                <a:off x="1376744" y="4128343"/>
                <a:ext cx="1768620" cy="25680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AU" sz="1400" b="1" dirty="0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Analysis 03</a:t>
                </a:r>
              </a:p>
            </p:txBody>
          </p:sp>
          <p:sp>
            <p:nvSpPr>
              <p:cNvPr id="52" name="Text Placeholder 32">
                <a:extLst>
                  <a:ext uri="{FF2B5EF4-FFF2-40B4-BE49-F238E27FC236}">
                    <a16:creationId xmlns:a16="http://schemas.microsoft.com/office/drawing/2014/main" id="{A835CFFE-7667-FF4E-8920-E71EFD195B8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6779" y="4749618"/>
                <a:ext cx="2823431" cy="79198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100" dirty="0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Synth chartreuse XOXO, tacos </a:t>
                </a:r>
                <a:r>
                  <a:rPr lang="en-US" sz="1100" dirty="0" err="1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brooklyn</a:t>
                </a:r>
                <a:r>
                  <a:rPr lang="en-US" sz="1100" dirty="0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 VHS plaid.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Hashtag fashion axe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fingerstache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, everyday carry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shoreditch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pinterest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umami authentic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brooklyn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YOLO.</a:t>
                </a:r>
              </a:p>
            </p:txBody>
          </p:sp>
        </p:grpSp>
        <p:sp>
          <p:nvSpPr>
            <p:cNvPr id="49" name="Shape 2540">
              <a:extLst>
                <a:ext uri="{FF2B5EF4-FFF2-40B4-BE49-F238E27FC236}">
                  <a16:creationId xmlns:a16="http://schemas.microsoft.com/office/drawing/2014/main" id="{4202B200-E558-8B43-8AFE-DC9689488E5C}"/>
                </a:ext>
              </a:extLst>
            </p:cNvPr>
            <p:cNvSpPr/>
            <p:nvPr/>
          </p:nvSpPr>
          <p:spPr>
            <a:xfrm>
              <a:off x="784485" y="41165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0A2466B-72B1-E745-9A29-BE99B42634F6}"/>
              </a:ext>
            </a:extLst>
          </p:cNvPr>
          <p:cNvGrpSpPr/>
          <p:nvPr/>
        </p:nvGrpSpPr>
        <p:grpSpPr>
          <a:xfrm>
            <a:off x="3847830" y="3940087"/>
            <a:ext cx="2833384" cy="1601516"/>
            <a:chOff x="4698371" y="3950877"/>
            <a:chExt cx="2833384" cy="1601516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6B5E092D-9DF5-2042-ADE3-3B077633C1BB}"/>
                </a:ext>
              </a:extLst>
            </p:cNvPr>
            <p:cNvGrpSpPr/>
            <p:nvPr/>
          </p:nvGrpSpPr>
          <p:grpSpPr>
            <a:xfrm>
              <a:off x="4698371" y="3950877"/>
              <a:ext cx="2833384" cy="1601516"/>
              <a:chOff x="4698371" y="3950877"/>
              <a:chExt cx="2833384" cy="1601516"/>
            </a:xfrm>
          </p:grpSpPr>
          <p:sp>
            <p:nvSpPr>
              <p:cNvPr id="57" name="Rounded Rectangle 56">
                <a:extLst>
                  <a:ext uri="{FF2B5EF4-FFF2-40B4-BE49-F238E27FC236}">
                    <a16:creationId xmlns:a16="http://schemas.microsoft.com/office/drawing/2014/main" id="{EC35FECC-BCD8-0E43-ADE7-31858401F6E7}"/>
                  </a:ext>
                </a:extLst>
              </p:cNvPr>
              <p:cNvSpPr/>
              <p:nvPr/>
            </p:nvSpPr>
            <p:spPr>
              <a:xfrm>
                <a:off x="4698371" y="3950877"/>
                <a:ext cx="604695" cy="604695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AU" sz="2400" dirty="0">
                  <a:solidFill>
                    <a:schemeClr val="bg1"/>
                  </a:solidFill>
                  <a:latin typeface="FontAwesome" pitchFamily="2" charset="0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9C56EBB-DF09-3A4D-B5F7-3CE10FB812B1}"/>
                  </a:ext>
                </a:extLst>
              </p:cNvPr>
              <p:cNvSpPr txBox="1"/>
              <p:nvPr/>
            </p:nvSpPr>
            <p:spPr>
              <a:xfrm>
                <a:off x="5448336" y="4139132"/>
                <a:ext cx="1768620" cy="25680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AU" sz="1400" b="1" dirty="0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Analysis 04</a:t>
                </a:r>
              </a:p>
            </p:txBody>
          </p:sp>
          <p:sp>
            <p:nvSpPr>
              <p:cNvPr id="59" name="Text Placeholder 32">
                <a:extLst>
                  <a:ext uri="{FF2B5EF4-FFF2-40B4-BE49-F238E27FC236}">
                    <a16:creationId xmlns:a16="http://schemas.microsoft.com/office/drawing/2014/main" id="{5230EDBD-1A92-F841-8999-B3F4C65E51C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8373" y="4760408"/>
                <a:ext cx="2833382" cy="79198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100" dirty="0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Synth chartreuse XOXO, tacos </a:t>
                </a:r>
                <a:r>
                  <a:rPr lang="en-US" sz="1100" dirty="0" err="1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brooklyn</a:t>
                </a:r>
                <a:r>
                  <a:rPr lang="en-US" sz="1100" dirty="0">
                    <a:solidFill>
                      <a:schemeClr val="accent1"/>
                    </a:solidFill>
                    <a:latin typeface="Source Sans Pro Light" panose="020B0403030403020204" pitchFamily="34" charset="0"/>
                  </a:rPr>
                  <a:t> VHS plaid.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Hashtag fashion axe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fingerstache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, everyday carry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shoreditch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pinterest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umami authentic </a:t>
                </a:r>
                <a:r>
                  <a:rPr lang="en-US" sz="10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brooklyn</a:t>
                </a:r>
                <a:r>
                  <a:rPr lang="en-US" sz="10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YOLO.</a:t>
                </a:r>
              </a:p>
            </p:txBody>
          </p:sp>
        </p:grpSp>
        <p:sp>
          <p:nvSpPr>
            <p:cNvPr id="56" name="Shape 2540">
              <a:extLst>
                <a:ext uri="{FF2B5EF4-FFF2-40B4-BE49-F238E27FC236}">
                  <a16:creationId xmlns:a16="http://schemas.microsoft.com/office/drawing/2014/main" id="{B59B8F78-BEA1-6548-9FF8-0A65353A856F}"/>
                </a:ext>
              </a:extLst>
            </p:cNvPr>
            <p:cNvSpPr/>
            <p:nvPr/>
          </p:nvSpPr>
          <p:spPr>
            <a:xfrm>
              <a:off x="4858178" y="41165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689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B8622A9-D969-EF45-AEE1-68EDF66468A8}"/>
              </a:ext>
            </a:extLst>
          </p:cNvPr>
          <p:cNvGrpSpPr/>
          <p:nvPr/>
        </p:nvGrpSpPr>
        <p:grpSpPr>
          <a:xfrm>
            <a:off x="1161432" y="2228472"/>
            <a:ext cx="4498141" cy="3760029"/>
            <a:chOff x="3911600" y="2825750"/>
            <a:chExt cx="1644651" cy="1374776"/>
          </a:xfrm>
        </p:grpSpPr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19E04187-E450-A446-A2F3-B25D513DF7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11600" y="3468688"/>
              <a:ext cx="427038" cy="731838"/>
            </a:xfrm>
            <a:custGeom>
              <a:avLst/>
              <a:gdLst>
                <a:gd name="T0" fmla="*/ 26 w 38"/>
                <a:gd name="T1" fmla="*/ 0 h 65"/>
                <a:gd name="T2" fmla="*/ 0 w 38"/>
                <a:gd name="T3" fmla="*/ 10 h 65"/>
                <a:gd name="T4" fmla="*/ 38 w 38"/>
                <a:gd name="T5" fmla="*/ 10 h 65"/>
                <a:gd name="T6" fmla="*/ 5 w 38"/>
                <a:gd name="T7" fmla="*/ 56 h 65"/>
                <a:gd name="T8" fmla="*/ 8 w 38"/>
                <a:gd name="T9" fmla="*/ 51 h 65"/>
                <a:gd name="T10" fmla="*/ 8 w 38"/>
                <a:gd name="T11" fmla="*/ 43 h 65"/>
                <a:gd name="T12" fmla="*/ 5 w 38"/>
                <a:gd name="T13" fmla="*/ 38 h 65"/>
                <a:gd name="T14" fmla="*/ 8 w 38"/>
                <a:gd name="T15" fmla="*/ 38 h 65"/>
                <a:gd name="T16" fmla="*/ 5 w 38"/>
                <a:gd name="T17" fmla="*/ 18 h 65"/>
                <a:gd name="T18" fmla="*/ 8 w 38"/>
                <a:gd name="T19" fmla="*/ 13 h 65"/>
                <a:gd name="T20" fmla="*/ 8 w 38"/>
                <a:gd name="T21" fmla="*/ 13 h 65"/>
                <a:gd name="T22" fmla="*/ 9 w 38"/>
                <a:gd name="T23" fmla="*/ 56 h 65"/>
                <a:gd name="T24" fmla="*/ 14 w 38"/>
                <a:gd name="T25" fmla="*/ 51 h 65"/>
                <a:gd name="T26" fmla="*/ 14 w 38"/>
                <a:gd name="T27" fmla="*/ 43 h 65"/>
                <a:gd name="T28" fmla="*/ 9 w 38"/>
                <a:gd name="T29" fmla="*/ 38 h 65"/>
                <a:gd name="T30" fmla="*/ 14 w 38"/>
                <a:gd name="T31" fmla="*/ 38 h 65"/>
                <a:gd name="T32" fmla="*/ 9 w 38"/>
                <a:gd name="T33" fmla="*/ 18 h 65"/>
                <a:gd name="T34" fmla="*/ 14 w 38"/>
                <a:gd name="T35" fmla="*/ 13 h 65"/>
                <a:gd name="T36" fmla="*/ 11 w 38"/>
                <a:gd name="T37" fmla="*/ 6 h 65"/>
                <a:gd name="T38" fmla="*/ 14 w 38"/>
                <a:gd name="T39" fmla="*/ 13 h 65"/>
                <a:gd name="T40" fmla="*/ 16 w 38"/>
                <a:gd name="T41" fmla="*/ 56 h 65"/>
                <a:gd name="T42" fmla="*/ 22 w 38"/>
                <a:gd name="T43" fmla="*/ 51 h 65"/>
                <a:gd name="T44" fmla="*/ 22 w 38"/>
                <a:gd name="T45" fmla="*/ 43 h 65"/>
                <a:gd name="T46" fmla="*/ 16 w 38"/>
                <a:gd name="T47" fmla="*/ 38 h 65"/>
                <a:gd name="T48" fmla="*/ 22 w 38"/>
                <a:gd name="T49" fmla="*/ 38 h 65"/>
                <a:gd name="T50" fmla="*/ 16 w 38"/>
                <a:gd name="T51" fmla="*/ 18 h 65"/>
                <a:gd name="T52" fmla="*/ 22 w 38"/>
                <a:gd name="T53" fmla="*/ 13 h 65"/>
                <a:gd name="T54" fmla="*/ 22 w 38"/>
                <a:gd name="T55" fmla="*/ 5 h 65"/>
                <a:gd name="T56" fmla="*/ 24 w 38"/>
                <a:gd name="T57" fmla="*/ 61 h 65"/>
                <a:gd name="T58" fmla="*/ 29 w 38"/>
                <a:gd name="T59" fmla="*/ 61 h 65"/>
                <a:gd name="T60" fmla="*/ 24 w 38"/>
                <a:gd name="T61" fmla="*/ 43 h 65"/>
                <a:gd name="T62" fmla="*/ 29 w 38"/>
                <a:gd name="T63" fmla="*/ 38 h 65"/>
                <a:gd name="T64" fmla="*/ 29 w 38"/>
                <a:gd name="T65" fmla="*/ 30 h 65"/>
                <a:gd name="T66" fmla="*/ 24 w 38"/>
                <a:gd name="T67" fmla="*/ 25 h 65"/>
                <a:gd name="T68" fmla="*/ 29 w 38"/>
                <a:gd name="T69" fmla="*/ 25 h 65"/>
                <a:gd name="T70" fmla="*/ 24 w 38"/>
                <a:gd name="T71" fmla="*/ 5 h 65"/>
                <a:gd name="T72" fmla="*/ 29 w 38"/>
                <a:gd name="T73" fmla="*/ 7 h 65"/>
                <a:gd name="T74" fmla="*/ 33 w 38"/>
                <a:gd name="T75" fmla="*/ 13 h 65"/>
                <a:gd name="T76" fmla="*/ 33 w 38"/>
                <a:gd name="T77" fmla="*/ 61 h 65"/>
                <a:gd name="T78" fmla="*/ 33 w 38"/>
                <a:gd name="T79" fmla="*/ 56 h 65"/>
                <a:gd name="T80" fmla="*/ 31 w 38"/>
                <a:gd name="T81" fmla="*/ 51 h 65"/>
                <a:gd name="T82" fmla="*/ 33 w 38"/>
                <a:gd name="T83" fmla="*/ 51 h 65"/>
                <a:gd name="T84" fmla="*/ 31 w 38"/>
                <a:gd name="T85" fmla="*/ 30 h 65"/>
                <a:gd name="T86" fmla="*/ 33 w 38"/>
                <a:gd name="T87" fmla="*/ 25 h 65"/>
                <a:gd name="T88" fmla="*/ 33 w 38"/>
                <a:gd name="T89" fmla="*/ 1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8" h="65">
                  <a:moveTo>
                    <a:pt x="38" y="10"/>
                  </a:moveTo>
                  <a:cubicBezTo>
                    <a:pt x="38" y="6"/>
                    <a:pt x="34" y="2"/>
                    <a:pt x="29" y="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2" y="0"/>
                    <a:pt x="15" y="0"/>
                    <a:pt x="10" y="0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4" y="2"/>
                    <a:pt x="0" y="6"/>
                    <a:pt x="0" y="10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38" y="65"/>
                    <a:pt x="38" y="65"/>
                    <a:pt x="38" y="65"/>
                  </a:cubicBezTo>
                  <a:lnTo>
                    <a:pt x="38" y="10"/>
                  </a:lnTo>
                  <a:close/>
                  <a:moveTo>
                    <a:pt x="8" y="61"/>
                  </a:moveTo>
                  <a:cubicBezTo>
                    <a:pt x="5" y="61"/>
                    <a:pt x="5" y="61"/>
                    <a:pt x="5" y="61"/>
                  </a:cubicBezTo>
                  <a:cubicBezTo>
                    <a:pt x="5" y="56"/>
                    <a:pt x="5" y="56"/>
                    <a:pt x="5" y="56"/>
                  </a:cubicBezTo>
                  <a:cubicBezTo>
                    <a:pt x="8" y="56"/>
                    <a:pt x="8" y="56"/>
                    <a:pt x="8" y="56"/>
                  </a:cubicBezTo>
                  <a:lnTo>
                    <a:pt x="8" y="61"/>
                  </a:lnTo>
                  <a:close/>
                  <a:moveTo>
                    <a:pt x="8" y="51"/>
                  </a:moveTo>
                  <a:cubicBezTo>
                    <a:pt x="5" y="51"/>
                    <a:pt x="5" y="51"/>
                    <a:pt x="5" y="51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8" y="43"/>
                    <a:pt x="8" y="43"/>
                    <a:pt x="8" y="43"/>
                  </a:cubicBezTo>
                  <a:lnTo>
                    <a:pt x="8" y="51"/>
                  </a:lnTo>
                  <a:close/>
                  <a:moveTo>
                    <a:pt x="8" y="38"/>
                  </a:moveTo>
                  <a:cubicBezTo>
                    <a:pt x="5" y="38"/>
                    <a:pt x="5" y="38"/>
                    <a:pt x="5" y="38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8" y="30"/>
                    <a:pt x="8" y="30"/>
                    <a:pt x="8" y="30"/>
                  </a:cubicBezTo>
                  <a:lnTo>
                    <a:pt x="8" y="38"/>
                  </a:lnTo>
                  <a:close/>
                  <a:moveTo>
                    <a:pt x="8" y="25"/>
                  </a:moveTo>
                  <a:cubicBezTo>
                    <a:pt x="5" y="25"/>
                    <a:pt x="5" y="25"/>
                    <a:pt x="5" y="25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8" y="18"/>
                    <a:pt x="8" y="18"/>
                    <a:pt x="8" y="18"/>
                  </a:cubicBezTo>
                  <a:lnTo>
                    <a:pt x="8" y="25"/>
                  </a:lnTo>
                  <a:close/>
                  <a:moveTo>
                    <a:pt x="8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11"/>
                    <a:pt x="6" y="9"/>
                    <a:pt x="8" y="7"/>
                  </a:cubicBezTo>
                  <a:lnTo>
                    <a:pt x="8" y="13"/>
                  </a:lnTo>
                  <a:close/>
                  <a:moveTo>
                    <a:pt x="14" y="61"/>
                  </a:moveTo>
                  <a:cubicBezTo>
                    <a:pt x="9" y="61"/>
                    <a:pt x="9" y="61"/>
                    <a:pt x="9" y="61"/>
                  </a:cubicBezTo>
                  <a:cubicBezTo>
                    <a:pt x="9" y="56"/>
                    <a:pt x="9" y="56"/>
                    <a:pt x="9" y="56"/>
                  </a:cubicBezTo>
                  <a:cubicBezTo>
                    <a:pt x="14" y="56"/>
                    <a:pt x="14" y="56"/>
                    <a:pt x="14" y="56"/>
                  </a:cubicBezTo>
                  <a:lnTo>
                    <a:pt x="14" y="61"/>
                  </a:lnTo>
                  <a:close/>
                  <a:moveTo>
                    <a:pt x="14" y="51"/>
                  </a:moveTo>
                  <a:cubicBezTo>
                    <a:pt x="9" y="51"/>
                    <a:pt x="9" y="51"/>
                    <a:pt x="9" y="51"/>
                  </a:cubicBezTo>
                  <a:cubicBezTo>
                    <a:pt x="9" y="43"/>
                    <a:pt x="9" y="43"/>
                    <a:pt x="9" y="43"/>
                  </a:cubicBezTo>
                  <a:cubicBezTo>
                    <a:pt x="14" y="43"/>
                    <a:pt x="14" y="43"/>
                    <a:pt x="14" y="43"/>
                  </a:cubicBezTo>
                  <a:lnTo>
                    <a:pt x="14" y="51"/>
                  </a:lnTo>
                  <a:close/>
                  <a:moveTo>
                    <a:pt x="14" y="38"/>
                  </a:moveTo>
                  <a:cubicBezTo>
                    <a:pt x="9" y="38"/>
                    <a:pt x="9" y="38"/>
                    <a:pt x="9" y="38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14" y="30"/>
                    <a:pt x="14" y="30"/>
                    <a:pt x="14" y="30"/>
                  </a:cubicBezTo>
                  <a:lnTo>
                    <a:pt x="14" y="38"/>
                  </a:lnTo>
                  <a:close/>
                  <a:moveTo>
                    <a:pt x="14" y="25"/>
                  </a:moveTo>
                  <a:cubicBezTo>
                    <a:pt x="9" y="25"/>
                    <a:pt x="9" y="25"/>
                    <a:pt x="9" y="25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14" y="18"/>
                    <a:pt x="14" y="18"/>
                    <a:pt x="14" y="18"/>
                  </a:cubicBezTo>
                  <a:lnTo>
                    <a:pt x="14" y="25"/>
                  </a:lnTo>
                  <a:close/>
                  <a:moveTo>
                    <a:pt x="14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0" y="6"/>
                    <a:pt x="10" y="6"/>
                    <a:pt x="11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5"/>
                    <a:pt x="13" y="5"/>
                    <a:pt x="14" y="5"/>
                  </a:cubicBezTo>
                  <a:lnTo>
                    <a:pt x="14" y="13"/>
                  </a:lnTo>
                  <a:close/>
                  <a:moveTo>
                    <a:pt x="22" y="61"/>
                  </a:moveTo>
                  <a:cubicBezTo>
                    <a:pt x="16" y="61"/>
                    <a:pt x="16" y="61"/>
                    <a:pt x="16" y="61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22" y="56"/>
                    <a:pt x="22" y="56"/>
                    <a:pt x="22" y="56"/>
                  </a:cubicBezTo>
                  <a:lnTo>
                    <a:pt x="22" y="61"/>
                  </a:lnTo>
                  <a:close/>
                  <a:moveTo>
                    <a:pt x="22" y="51"/>
                  </a:moveTo>
                  <a:cubicBezTo>
                    <a:pt x="16" y="51"/>
                    <a:pt x="16" y="51"/>
                    <a:pt x="16" y="51"/>
                  </a:cubicBezTo>
                  <a:cubicBezTo>
                    <a:pt x="16" y="43"/>
                    <a:pt x="16" y="43"/>
                    <a:pt x="16" y="43"/>
                  </a:cubicBezTo>
                  <a:cubicBezTo>
                    <a:pt x="22" y="43"/>
                    <a:pt x="22" y="43"/>
                    <a:pt x="22" y="43"/>
                  </a:cubicBezTo>
                  <a:lnTo>
                    <a:pt x="22" y="51"/>
                  </a:lnTo>
                  <a:close/>
                  <a:moveTo>
                    <a:pt x="22" y="38"/>
                  </a:moveTo>
                  <a:cubicBezTo>
                    <a:pt x="16" y="38"/>
                    <a:pt x="16" y="38"/>
                    <a:pt x="16" y="38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22" y="30"/>
                    <a:pt x="22" y="30"/>
                    <a:pt x="22" y="30"/>
                  </a:cubicBezTo>
                  <a:lnTo>
                    <a:pt x="22" y="38"/>
                  </a:lnTo>
                  <a:close/>
                  <a:moveTo>
                    <a:pt x="22" y="25"/>
                  </a:moveTo>
                  <a:cubicBezTo>
                    <a:pt x="16" y="25"/>
                    <a:pt x="16" y="25"/>
                    <a:pt x="16" y="25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2" y="18"/>
                    <a:pt x="22" y="18"/>
                    <a:pt x="22" y="18"/>
                  </a:cubicBezTo>
                  <a:lnTo>
                    <a:pt x="22" y="25"/>
                  </a:lnTo>
                  <a:close/>
                  <a:moveTo>
                    <a:pt x="22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8" y="5"/>
                    <a:pt x="20" y="5"/>
                    <a:pt x="22" y="5"/>
                  </a:cubicBezTo>
                  <a:lnTo>
                    <a:pt x="22" y="13"/>
                  </a:lnTo>
                  <a:close/>
                  <a:moveTo>
                    <a:pt x="29" y="61"/>
                  </a:moveTo>
                  <a:cubicBezTo>
                    <a:pt x="24" y="61"/>
                    <a:pt x="24" y="61"/>
                    <a:pt x="24" y="61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9" y="56"/>
                    <a:pt x="29" y="56"/>
                    <a:pt x="29" y="56"/>
                  </a:cubicBezTo>
                  <a:lnTo>
                    <a:pt x="29" y="61"/>
                  </a:lnTo>
                  <a:close/>
                  <a:moveTo>
                    <a:pt x="29" y="51"/>
                  </a:moveTo>
                  <a:cubicBezTo>
                    <a:pt x="24" y="51"/>
                    <a:pt x="24" y="51"/>
                    <a:pt x="24" y="51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9" y="43"/>
                    <a:pt x="29" y="43"/>
                    <a:pt x="29" y="43"/>
                  </a:cubicBezTo>
                  <a:lnTo>
                    <a:pt x="29" y="51"/>
                  </a:lnTo>
                  <a:close/>
                  <a:moveTo>
                    <a:pt x="29" y="38"/>
                  </a:moveTo>
                  <a:cubicBezTo>
                    <a:pt x="24" y="38"/>
                    <a:pt x="24" y="38"/>
                    <a:pt x="24" y="38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9" y="30"/>
                    <a:pt x="29" y="30"/>
                    <a:pt x="29" y="30"/>
                  </a:cubicBezTo>
                  <a:lnTo>
                    <a:pt x="29" y="38"/>
                  </a:lnTo>
                  <a:close/>
                  <a:moveTo>
                    <a:pt x="29" y="25"/>
                  </a:moveTo>
                  <a:cubicBezTo>
                    <a:pt x="24" y="25"/>
                    <a:pt x="24" y="25"/>
                    <a:pt x="24" y="25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9" y="18"/>
                    <a:pt x="29" y="18"/>
                    <a:pt x="29" y="18"/>
                  </a:cubicBezTo>
                  <a:lnTo>
                    <a:pt x="29" y="25"/>
                  </a:lnTo>
                  <a:close/>
                  <a:moveTo>
                    <a:pt x="29" y="13"/>
                  </a:moveTo>
                  <a:cubicBezTo>
                    <a:pt x="24" y="13"/>
                    <a:pt x="24" y="13"/>
                    <a:pt x="24" y="13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5"/>
                    <a:pt x="24" y="5"/>
                    <a:pt x="25" y="5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8" y="6"/>
                    <a:pt x="28" y="6"/>
                    <a:pt x="29" y="7"/>
                  </a:cubicBezTo>
                  <a:lnTo>
                    <a:pt x="29" y="13"/>
                  </a:lnTo>
                  <a:close/>
                  <a:moveTo>
                    <a:pt x="31" y="8"/>
                  </a:moveTo>
                  <a:cubicBezTo>
                    <a:pt x="32" y="9"/>
                    <a:pt x="33" y="11"/>
                    <a:pt x="33" y="13"/>
                  </a:cubicBezTo>
                  <a:cubicBezTo>
                    <a:pt x="31" y="13"/>
                    <a:pt x="31" y="13"/>
                    <a:pt x="31" y="13"/>
                  </a:cubicBezTo>
                  <a:lnTo>
                    <a:pt x="31" y="8"/>
                  </a:lnTo>
                  <a:close/>
                  <a:moveTo>
                    <a:pt x="33" y="61"/>
                  </a:moveTo>
                  <a:cubicBezTo>
                    <a:pt x="31" y="61"/>
                    <a:pt x="31" y="61"/>
                    <a:pt x="31" y="61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33" y="56"/>
                    <a:pt x="33" y="56"/>
                    <a:pt x="33" y="56"/>
                  </a:cubicBezTo>
                  <a:lnTo>
                    <a:pt x="33" y="61"/>
                  </a:lnTo>
                  <a:close/>
                  <a:moveTo>
                    <a:pt x="33" y="51"/>
                  </a:moveTo>
                  <a:cubicBezTo>
                    <a:pt x="31" y="51"/>
                    <a:pt x="31" y="51"/>
                    <a:pt x="31" y="51"/>
                  </a:cubicBezTo>
                  <a:cubicBezTo>
                    <a:pt x="31" y="43"/>
                    <a:pt x="31" y="43"/>
                    <a:pt x="31" y="43"/>
                  </a:cubicBezTo>
                  <a:cubicBezTo>
                    <a:pt x="33" y="43"/>
                    <a:pt x="33" y="43"/>
                    <a:pt x="33" y="43"/>
                  </a:cubicBezTo>
                  <a:lnTo>
                    <a:pt x="33" y="51"/>
                  </a:lnTo>
                  <a:close/>
                  <a:moveTo>
                    <a:pt x="33" y="38"/>
                  </a:moveTo>
                  <a:cubicBezTo>
                    <a:pt x="31" y="38"/>
                    <a:pt x="31" y="38"/>
                    <a:pt x="31" y="38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3" y="30"/>
                    <a:pt x="33" y="30"/>
                    <a:pt x="33" y="30"/>
                  </a:cubicBezTo>
                  <a:lnTo>
                    <a:pt x="33" y="38"/>
                  </a:lnTo>
                  <a:close/>
                  <a:moveTo>
                    <a:pt x="33" y="25"/>
                  </a:moveTo>
                  <a:cubicBezTo>
                    <a:pt x="31" y="25"/>
                    <a:pt x="31" y="25"/>
                    <a:pt x="31" y="25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33" y="18"/>
                    <a:pt x="33" y="18"/>
                    <a:pt x="33" y="18"/>
                  </a:cubicBezTo>
                  <a:lnTo>
                    <a:pt x="33" y="25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F81907A2-0022-2644-8F62-A353293F5B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59363" y="3298825"/>
              <a:ext cx="496888" cy="901700"/>
            </a:xfrm>
            <a:custGeom>
              <a:avLst/>
              <a:gdLst>
                <a:gd name="T0" fmla="*/ 31 w 44"/>
                <a:gd name="T1" fmla="*/ 1 h 80"/>
                <a:gd name="T2" fmla="*/ 0 w 44"/>
                <a:gd name="T3" fmla="*/ 13 h 80"/>
                <a:gd name="T4" fmla="*/ 44 w 44"/>
                <a:gd name="T5" fmla="*/ 13 h 80"/>
                <a:gd name="T6" fmla="*/ 5 w 44"/>
                <a:gd name="T7" fmla="*/ 67 h 80"/>
                <a:gd name="T8" fmla="*/ 9 w 44"/>
                <a:gd name="T9" fmla="*/ 61 h 80"/>
                <a:gd name="T10" fmla="*/ 9 w 44"/>
                <a:gd name="T11" fmla="*/ 51 h 80"/>
                <a:gd name="T12" fmla="*/ 5 w 44"/>
                <a:gd name="T13" fmla="*/ 46 h 80"/>
                <a:gd name="T14" fmla="*/ 9 w 44"/>
                <a:gd name="T15" fmla="*/ 46 h 80"/>
                <a:gd name="T16" fmla="*/ 5 w 44"/>
                <a:gd name="T17" fmla="*/ 21 h 80"/>
                <a:gd name="T18" fmla="*/ 9 w 44"/>
                <a:gd name="T19" fmla="*/ 15 h 80"/>
                <a:gd name="T20" fmla="*/ 9 w 44"/>
                <a:gd name="T21" fmla="*/ 15 h 80"/>
                <a:gd name="T22" fmla="*/ 11 w 44"/>
                <a:gd name="T23" fmla="*/ 67 h 80"/>
                <a:gd name="T24" fmla="*/ 16 w 44"/>
                <a:gd name="T25" fmla="*/ 61 h 80"/>
                <a:gd name="T26" fmla="*/ 16 w 44"/>
                <a:gd name="T27" fmla="*/ 51 h 80"/>
                <a:gd name="T28" fmla="*/ 11 w 44"/>
                <a:gd name="T29" fmla="*/ 46 h 80"/>
                <a:gd name="T30" fmla="*/ 16 w 44"/>
                <a:gd name="T31" fmla="*/ 46 h 80"/>
                <a:gd name="T32" fmla="*/ 11 w 44"/>
                <a:gd name="T33" fmla="*/ 21 h 80"/>
                <a:gd name="T34" fmla="*/ 16 w 44"/>
                <a:gd name="T35" fmla="*/ 15 h 80"/>
                <a:gd name="T36" fmla="*/ 13 w 44"/>
                <a:gd name="T37" fmla="*/ 7 h 80"/>
                <a:gd name="T38" fmla="*/ 16 w 44"/>
                <a:gd name="T39" fmla="*/ 15 h 80"/>
                <a:gd name="T40" fmla="*/ 18 w 44"/>
                <a:gd name="T41" fmla="*/ 67 h 80"/>
                <a:gd name="T42" fmla="*/ 26 w 44"/>
                <a:gd name="T43" fmla="*/ 61 h 80"/>
                <a:gd name="T44" fmla="*/ 26 w 44"/>
                <a:gd name="T45" fmla="*/ 51 h 80"/>
                <a:gd name="T46" fmla="*/ 18 w 44"/>
                <a:gd name="T47" fmla="*/ 46 h 80"/>
                <a:gd name="T48" fmla="*/ 26 w 44"/>
                <a:gd name="T49" fmla="*/ 46 h 80"/>
                <a:gd name="T50" fmla="*/ 18 w 44"/>
                <a:gd name="T51" fmla="*/ 21 h 80"/>
                <a:gd name="T52" fmla="*/ 26 w 44"/>
                <a:gd name="T53" fmla="*/ 15 h 80"/>
                <a:gd name="T54" fmla="*/ 26 w 44"/>
                <a:gd name="T55" fmla="*/ 6 h 80"/>
                <a:gd name="T56" fmla="*/ 28 w 44"/>
                <a:gd name="T57" fmla="*/ 73 h 80"/>
                <a:gd name="T58" fmla="*/ 34 w 44"/>
                <a:gd name="T59" fmla="*/ 73 h 80"/>
                <a:gd name="T60" fmla="*/ 28 w 44"/>
                <a:gd name="T61" fmla="*/ 51 h 80"/>
                <a:gd name="T62" fmla="*/ 34 w 44"/>
                <a:gd name="T63" fmla="*/ 46 h 80"/>
                <a:gd name="T64" fmla="*/ 34 w 44"/>
                <a:gd name="T65" fmla="*/ 36 h 80"/>
                <a:gd name="T66" fmla="*/ 28 w 44"/>
                <a:gd name="T67" fmla="*/ 31 h 80"/>
                <a:gd name="T68" fmla="*/ 34 w 44"/>
                <a:gd name="T69" fmla="*/ 31 h 80"/>
                <a:gd name="T70" fmla="*/ 28 w 44"/>
                <a:gd name="T71" fmla="*/ 7 h 80"/>
                <a:gd name="T72" fmla="*/ 34 w 44"/>
                <a:gd name="T73" fmla="*/ 8 h 80"/>
                <a:gd name="T74" fmla="*/ 39 w 44"/>
                <a:gd name="T75" fmla="*/ 15 h 80"/>
                <a:gd name="T76" fmla="*/ 39 w 44"/>
                <a:gd name="T77" fmla="*/ 73 h 80"/>
                <a:gd name="T78" fmla="*/ 39 w 44"/>
                <a:gd name="T79" fmla="*/ 67 h 80"/>
                <a:gd name="T80" fmla="*/ 36 w 44"/>
                <a:gd name="T81" fmla="*/ 61 h 80"/>
                <a:gd name="T82" fmla="*/ 39 w 44"/>
                <a:gd name="T83" fmla="*/ 61 h 80"/>
                <a:gd name="T84" fmla="*/ 36 w 44"/>
                <a:gd name="T85" fmla="*/ 36 h 80"/>
                <a:gd name="T86" fmla="*/ 39 w 44"/>
                <a:gd name="T87" fmla="*/ 31 h 80"/>
                <a:gd name="T88" fmla="*/ 39 w 44"/>
                <a:gd name="T89" fmla="*/ 2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4" h="80">
                  <a:moveTo>
                    <a:pt x="44" y="13"/>
                  </a:moveTo>
                  <a:cubicBezTo>
                    <a:pt x="44" y="7"/>
                    <a:pt x="40" y="2"/>
                    <a:pt x="35" y="1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26" y="0"/>
                    <a:pt x="17" y="0"/>
                    <a:pt x="12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4" y="2"/>
                    <a:pt x="0" y="7"/>
                    <a:pt x="0" y="13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44" y="80"/>
                    <a:pt x="44" y="80"/>
                    <a:pt x="44" y="80"/>
                  </a:cubicBezTo>
                  <a:lnTo>
                    <a:pt x="44" y="13"/>
                  </a:lnTo>
                  <a:close/>
                  <a:moveTo>
                    <a:pt x="9" y="73"/>
                  </a:moveTo>
                  <a:cubicBezTo>
                    <a:pt x="5" y="73"/>
                    <a:pt x="5" y="73"/>
                    <a:pt x="5" y="73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9" y="67"/>
                    <a:pt x="9" y="67"/>
                    <a:pt x="9" y="67"/>
                  </a:cubicBezTo>
                  <a:lnTo>
                    <a:pt x="9" y="73"/>
                  </a:lnTo>
                  <a:close/>
                  <a:moveTo>
                    <a:pt x="9" y="61"/>
                  </a:moveTo>
                  <a:cubicBezTo>
                    <a:pt x="5" y="61"/>
                    <a:pt x="5" y="61"/>
                    <a:pt x="5" y="61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9" y="51"/>
                    <a:pt x="9" y="51"/>
                    <a:pt x="9" y="51"/>
                  </a:cubicBezTo>
                  <a:lnTo>
                    <a:pt x="9" y="61"/>
                  </a:lnTo>
                  <a:close/>
                  <a:moveTo>
                    <a:pt x="9" y="46"/>
                  </a:moveTo>
                  <a:cubicBezTo>
                    <a:pt x="5" y="46"/>
                    <a:pt x="5" y="46"/>
                    <a:pt x="5" y="4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9" y="36"/>
                    <a:pt x="9" y="36"/>
                    <a:pt x="9" y="36"/>
                  </a:cubicBezTo>
                  <a:lnTo>
                    <a:pt x="9" y="46"/>
                  </a:lnTo>
                  <a:close/>
                  <a:moveTo>
                    <a:pt x="9" y="31"/>
                  </a:moveTo>
                  <a:cubicBezTo>
                    <a:pt x="5" y="31"/>
                    <a:pt x="5" y="31"/>
                    <a:pt x="5" y="3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9" y="21"/>
                    <a:pt x="9" y="21"/>
                    <a:pt x="9" y="21"/>
                  </a:cubicBezTo>
                  <a:lnTo>
                    <a:pt x="9" y="31"/>
                  </a:lnTo>
                  <a:close/>
                  <a:moveTo>
                    <a:pt x="9" y="15"/>
                  </a:moveTo>
                  <a:cubicBezTo>
                    <a:pt x="5" y="15"/>
                    <a:pt x="5" y="15"/>
                    <a:pt x="5" y="15"/>
                  </a:cubicBezTo>
                  <a:cubicBezTo>
                    <a:pt x="6" y="13"/>
                    <a:pt x="7" y="11"/>
                    <a:pt x="9" y="9"/>
                  </a:cubicBezTo>
                  <a:lnTo>
                    <a:pt x="9" y="15"/>
                  </a:lnTo>
                  <a:close/>
                  <a:moveTo>
                    <a:pt x="16" y="73"/>
                  </a:moveTo>
                  <a:cubicBezTo>
                    <a:pt x="11" y="73"/>
                    <a:pt x="11" y="73"/>
                    <a:pt x="11" y="73"/>
                  </a:cubicBezTo>
                  <a:cubicBezTo>
                    <a:pt x="11" y="67"/>
                    <a:pt x="11" y="67"/>
                    <a:pt x="11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73"/>
                  </a:lnTo>
                  <a:close/>
                  <a:moveTo>
                    <a:pt x="16" y="61"/>
                  </a:moveTo>
                  <a:cubicBezTo>
                    <a:pt x="11" y="61"/>
                    <a:pt x="11" y="61"/>
                    <a:pt x="11" y="61"/>
                  </a:cubicBezTo>
                  <a:cubicBezTo>
                    <a:pt x="11" y="51"/>
                    <a:pt x="11" y="51"/>
                    <a:pt x="11" y="51"/>
                  </a:cubicBezTo>
                  <a:cubicBezTo>
                    <a:pt x="16" y="51"/>
                    <a:pt x="16" y="51"/>
                    <a:pt x="16" y="51"/>
                  </a:cubicBezTo>
                  <a:lnTo>
                    <a:pt x="16" y="61"/>
                  </a:lnTo>
                  <a:close/>
                  <a:moveTo>
                    <a:pt x="16" y="46"/>
                  </a:moveTo>
                  <a:cubicBezTo>
                    <a:pt x="11" y="46"/>
                    <a:pt x="11" y="46"/>
                    <a:pt x="11" y="46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6" y="36"/>
                    <a:pt x="16" y="36"/>
                    <a:pt x="16" y="36"/>
                  </a:cubicBezTo>
                  <a:lnTo>
                    <a:pt x="16" y="46"/>
                  </a:lnTo>
                  <a:close/>
                  <a:moveTo>
                    <a:pt x="16" y="31"/>
                  </a:moveTo>
                  <a:cubicBezTo>
                    <a:pt x="11" y="31"/>
                    <a:pt x="11" y="31"/>
                    <a:pt x="11" y="3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6" y="21"/>
                    <a:pt x="16" y="21"/>
                    <a:pt x="16" y="21"/>
                  </a:cubicBezTo>
                  <a:lnTo>
                    <a:pt x="16" y="31"/>
                  </a:lnTo>
                  <a:close/>
                  <a:moveTo>
                    <a:pt x="16" y="15"/>
                  </a:moveTo>
                  <a:cubicBezTo>
                    <a:pt x="11" y="15"/>
                    <a:pt x="11" y="15"/>
                    <a:pt x="11" y="15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2" y="7"/>
                    <a:pt x="13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5" y="7"/>
                    <a:pt x="15" y="7"/>
                    <a:pt x="16" y="7"/>
                  </a:cubicBezTo>
                  <a:lnTo>
                    <a:pt x="16" y="15"/>
                  </a:lnTo>
                  <a:close/>
                  <a:moveTo>
                    <a:pt x="26" y="73"/>
                  </a:moveTo>
                  <a:cubicBezTo>
                    <a:pt x="18" y="73"/>
                    <a:pt x="18" y="73"/>
                    <a:pt x="18" y="73"/>
                  </a:cubicBezTo>
                  <a:cubicBezTo>
                    <a:pt x="18" y="67"/>
                    <a:pt x="18" y="67"/>
                    <a:pt x="18" y="67"/>
                  </a:cubicBezTo>
                  <a:cubicBezTo>
                    <a:pt x="26" y="67"/>
                    <a:pt x="26" y="67"/>
                    <a:pt x="26" y="67"/>
                  </a:cubicBezTo>
                  <a:lnTo>
                    <a:pt x="26" y="73"/>
                  </a:lnTo>
                  <a:close/>
                  <a:moveTo>
                    <a:pt x="26" y="61"/>
                  </a:moveTo>
                  <a:cubicBezTo>
                    <a:pt x="18" y="61"/>
                    <a:pt x="18" y="61"/>
                    <a:pt x="18" y="6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26" y="51"/>
                    <a:pt x="26" y="51"/>
                    <a:pt x="26" y="51"/>
                  </a:cubicBezTo>
                  <a:lnTo>
                    <a:pt x="26" y="61"/>
                  </a:lnTo>
                  <a:close/>
                  <a:moveTo>
                    <a:pt x="26" y="46"/>
                  </a:moveTo>
                  <a:cubicBezTo>
                    <a:pt x="18" y="46"/>
                    <a:pt x="18" y="46"/>
                    <a:pt x="18" y="4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26" y="36"/>
                    <a:pt x="26" y="36"/>
                    <a:pt x="26" y="36"/>
                  </a:cubicBezTo>
                  <a:lnTo>
                    <a:pt x="26" y="46"/>
                  </a:lnTo>
                  <a:close/>
                  <a:moveTo>
                    <a:pt x="26" y="31"/>
                  </a:moveTo>
                  <a:cubicBezTo>
                    <a:pt x="18" y="31"/>
                    <a:pt x="18" y="31"/>
                    <a:pt x="18" y="3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26" y="21"/>
                    <a:pt x="26" y="21"/>
                    <a:pt x="26" y="21"/>
                  </a:cubicBezTo>
                  <a:lnTo>
                    <a:pt x="26" y="31"/>
                  </a:lnTo>
                  <a:close/>
                  <a:moveTo>
                    <a:pt x="26" y="15"/>
                  </a:moveTo>
                  <a:cubicBezTo>
                    <a:pt x="18" y="15"/>
                    <a:pt x="18" y="15"/>
                    <a:pt x="18" y="15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21" y="6"/>
                    <a:pt x="24" y="6"/>
                    <a:pt x="26" y="6"/>
                  </a:cubicBezTo>
                  <a:lnTo>
                    <a:pt x="26" y="15"/>
                  </a:lnTo>
                  <a:close/>
                  <a:moveTo>
                    <a:pt x="34" y="73"/>
                  </a:moveTo>
                  <a:cubicBezTo>
                    <a:pt x="28" y="73"/>
                    <a:pt x="28" y="73"/>
                    <a:pt x="28" y="73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4" y="67"/>
                    <a:pt x="34" y="67"/>
                    <a:pt x="34" y="67"/>
                  </a:cubicBezTo>
                  <a:lnTo>
                    <a:pt x="34" y="73"/>
                  </a:lnTo>
                  <a:close/>
                  <a:moveTo>
                    <a:pt x="34" y="61"/>
                  </a:moveTo>
                  <a:cubicBezTo>
                    <a:pt x="28" y="61"/>
                    <a:pt x="28" y="61"/>
                    <a:pt x="28" y="61"/>
                  </a:cubicBezTo>
                  <a:cubicBezTo>
                    <a:pt x="28" y="51"/>
                    <a:pt x="28" y="51"/>
                    <a:pt x="28" y="51"/>
                  </a:cubicBezTo>
                  <a:cubicBezTo>
                    <a:pt x="34" y="51"/>
                    <a:pt x="34" y="51"/>
                    <a:pt x="34" y="51"/>
                  </a:cubicBezTo>
                  <a:lnTo>
                    <a:pt x="34" y="61"/>
                  </a:lnTo>
                  <a:close/>
                  <a:moveTo>
                    <a:pt x="34" y="46"/>
                  </a:moveTo>
                  <a:cubicBezTo>
                    <a:pt x="28" y="46"/>
                    <a:pt x="28" y="46"/>
                    <a:pt x="28" y="4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4" y="36"/>
                    <a:pt x="34" y="36"/>
                    <a:pt x="34" y="36"/>
                  </a:cubicBezTo>
                  <a:lnTo>
                    <a:pt x="34" y="46"/>
                  </a:lnTo>
                  <a:close/>
                  <a:moveTo>
                    <a:pt x="34" y="31"/>
                  </a:moveTo>
                  <a:cubicBezTo>
                    <a:pt x="28" y="31"/>
                    <a:pt x="28" y="31"/>
                    <a:pt x="28" y="3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4" y="21"/>
                    <a:pt x="34" y="21"/>
                    <a:pt x="34" y="21"/>
                  </a:cubicBezTo>
                  <a:lnTo>
                    <a:pt x="34" y="31"/>
                  </a:lnTo>
                  <a:close/>
                  <a:moveTo>
                    <a:pt x="34" y="15"/>
                  </a:moveTo>
                  <a:cubicBezTo>
                    <a:pt x="28" y="15"/>
                    <a:pt x="28" y="15"/>
                    <a:pt x="28" y="15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9" y="7"/>
                    <a:pt x="29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7"/>
                    <a:pt x="33" y="8"/>
                    <a:pt x="34" y="8"/>
                  </a:cubicBezTo>
                  <a:lnTo>
                    <a:pt x="34" y="15"/>
                  </a:lnTo>
                  <a:close/>
                  <a:moveTo>
                    <a:pt x="36" y="9"/>
                  </a:moveTo>
                  <a:cubicBezTo>
                    <a:pt x="38" y="11"/>
                    <a:pt x="39" y="13"/>
                    <a:pt x="39" y="15"/>
                  </a:cubicBezTo>
                  <a:cubicBezTo>
                    <a:pt x="36" y="15"/>
                    <a:pt x="36" y="15"/>
                    <a:pt x="36" y="15"/>
                  </a:cubicBezTo>
                  <a:lnTo>
                    <a:pt x="36" y="9"/>
                  </a:lnTo>
                  <a:close/>
                  <a:moveTo>
                    <a:pt x="39" y="73"/>
                  </a:moveTo>
                  <a:cubicBezTo>
                    <a:pt x="36" y="73"/>
                    <a:pt x="36" y="73"/>
                    <a:pt x="36" y="73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9" y="67"/>
                    <a:pt x="39" y="67"/>
                    <a:pt x="39" y="67"/>
                  </a:cubicBezTo>
                  <a:lnTo>
                    <a:pt x="39" y="73"/>
                  </a:lnTo>
                  <a:close/>
                  <a:moveTo>
                    <a:pt x="39" y="61"/>
                  </a:moveTo>
                  <a:cubicBezTo>
                    <a:pt x="36" y="61"/>
                    <a:pt x="36" y="61"/>
                    <a:pt x="36" y="61"/>
                  </a:cubicBezTo>
                  <a:cubicBezTo>
                    <a:pt x="36" y="51"/>
                    <a:pt x="36" y="51"/>
                    <a:pt x="36" y="51"/>
                  </a:cubicBezTo>
                  <a:cubicBezTo>
                    <a:pt x="39" y="51"/>
                    <a:pt x="39" y="51"/>
                    <a:pt x="39" y="51"/>
                  </a:cubicBezTo>
                  <a:lnTo>
                    <a:pt x="39" y="61"/>
                  </a:lnTo>
                  <a:close/>
                  <a:moveTo>
                    <a:pt x="39" y="46"/>
                  </a:moveTo>
                  <a:cubicBezTo>
                    <a:pt x="36" y="46"/>
                    <a:pt x="36" y="46"/>
                    <a:pt x="36" y="4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9" y="36"/>
                    <a:pt x="39" y="36"/>
                    <a:pt x="39" y="36"/>
                  </a:cubicBezTo>
                  <a:lnTo>
                    <a:pt x="39" y="46"/>
                  </a:lnTo>
                  <a:close/>
                  <a:moveTo>
                    <a:pt x="39" y="31"/>
                  </a:moveTo>
                  <a:cubicBezTo>
                    <a:pt x="36" y="31"/>
                    <a:pt x="36" y="31"/>
                    <a:pt x="36" y="31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9" y="21"/>
                    <a:pt x="39" y="21"/>
                    <a:pt x="39" y="21"/>
                  </a:cubicBezTo>
                  <a:lnTo>
                    <a:pt x="39" y="3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FA6422FC-436D-E942-BF45-11DED8F488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27525" y="2825750"/>
              <a:ext cx="731838" cy="1374775"/>
            </a:xfrm>
            <a:custGeom>
              <a:avLst/>
              <a:gdLst>
                <a:gd name="T0" fmla="*/ 45 w 65"/>
                <a:gd name="T1" fmla="*/ 2 h 122"/>
                <a:gd name="T2" fmla="*/ 0 w 65"/>
                <a:gd name="T3" fmla="*/ 20 h 122"/>
                <a:gd name="T4" fmla="*/ 65 w 65"/>
                <a:gd name="T5" fmla="*/ 20 h 122"/>
                <a:gd name="T6" fmla="*/ 7 w 65"/>
                <a:gd name="T7" fmla="*/ 99 h 122"/>
                <a:gd name="T8" fmla="*/ 12 w 65"/>
                <a:gd name="T9" fmla="*/ 91 h 122"/>
                <a:gd name="T10" fmla="*/ 12 w 65"/>
                <a:gd name="T11" fmla="*/ 77 h 122"/>
                <a:gd name="T12" fmla="*/ 7 w 65"/>
                <a:gd name="T13" fmla="*/ 68 h 122"/>
                <a:gd name="T14" fmla="*/ 12 w 65"/>
                <a:gd name="T15" fmla="*/ 68 h 122"/>
                <a:gd name="T16" fmla="*/ 7 w 65"/>
                <a:gd name="T17" fmla="*/ 33 h 122"/>
                <a:gd name="T18" fmla="*/ 12 w 65"/>
                <a:gd name="T19" fmla="*/ 24 h 122"/>
                <a:gd name="T20" fmla="*/ 12 w 65"/>
                <a:gd name="T21" fmla="*/ 24 h 122"/>
                <a:gd name="T22" fmla="*/ 18 w 65"/>
                <a:gd name="T23" fmla="*/ 11 h 122"/>
                <a:gd name="T24" fmla="*/ 23 w 65"/>
                <a:gd name="T25" fmla="*/ 24 h 122"/>
                <a:gd name="T26" fmla="*/ 23 w 65"/>
                <a:gd name="T27" fmla="*/ 110 h 122"/>
                <a:gd name="T28" fmla="*/ 23 w 65"/>
                <a:gd name="T29" fmla="*/ 99 h 122"/>
                <a:gd name="T30" fmla="*/ 15 w 65"/>
                <a:gd name="T31" fmla="*/ 91 h 122"/>
                <a:gd name="T32" fmla="*/ 23 w 65"/>
                <a:gd name="T33" fmla="*/ 91 h 122"/>
                <a:gd name="T34" fmla="*/ 15 w 65"/>
                <a:gd name="T35" fmla="*/ 55 h 122"/>
                <a:gd name="T36" fmla="*/ 23 w 65"/>
                <a:gd name="T37" fmla="*/ 46 h 122"/>
                <a:gd name="T38" fmla="*/ 23 w 65"/>
                <a:gd name="T39" fmla="*/ 33 h 122"/>
                <a:gd name="T40" fmla="*/ 26 w 65"/>
                <a:gd name="T41" fmla="*/ 110 h 122"/>
                <a:gd name="T42" fmla="*/ 38 w 65"/>
                <a:gd name="T43" fmla="*/ 110 h 122"/>
                <a:gd name="T44" fmla="*/ 26 w 65"/>
                <a:gd name="T45" fmla="*/ 77 h 122"/>
                <a:gd name="T46" fmla="*/ 38 w 65"/>
                <a:gd name="T47" fmla="*/ 68 h 122"/>
                <a:gd name="T48" fmla="*/ 38 w 65"/>
                <a:gd name="T49" fmla="*/ 55 h 122"/>
                <a:gd name="T50" fmla="*/ 26 w 65"/>
                <a:gd name="T51" fmla="*/ 46 h 122"/>
                <a:gd name="T52" fmla="*/ 38 w 65"/>
                <a:gd name="T53" fmla="*/ 46 h 122"/>
                <a:gd name="T54" fmla="*/ 26 w 65"/>
                <a:gd name="T55" fmla="*/ 10 h 122"/>
                <a:gd name="T56" fmla="*/ 41 w 65"/>
                <a:gd name="T57" fmla="*/ 11 h 122"/>
                <a:gd name="T58" fmla="*/ 46 w 65"/>
                <a:gd name="T59" fmla="*/ 12 h 122"/>
                <a:gd name="T60" fmla="*/ 41 w 65"/>
                <a:gd name="T61" fmla="*/ 24 h 122"/>
                <a:gd name="T62" fmla="*/ 41 w 65"/>
                <a:gd name="T63" fmla="*/ 110 h 122"/>
                <a:gd name="T64" fmla="*/ 50 w 65"/>
                <a:gd name="T65" fmla="*/ 110 h 122"/>
                <a:gd name="T66" fmla="*/ 41 w 65"/>
                <a:gd name="T67" fmla="*/ 77 h 122"/>
                <a:gd name="T68" fmla="*/ 50 w 65"/>
                <a:gd name="T69" fmla="*/ 68 h 122"/>
                <a:gd name="T70" fmla="*/ 50 w 65"/>
                <a:gd name="T71" fmla="*/ 55 h 122"/>
                <a:gd name="T72" fmla="*/ 41 w 65"/>
                <a:gd name="T73" fmla="*/ 46 h 122"/>
                <a:gd name="T74" fmla="*/ 50 w 65"/>
                <a:gd name="T75" fmla="*/ 46 h 122"/>
                <a:gd name="T76" fmla="*/ 53 w 65"/>
                <a:gd name="T77" fmla="*/ 24 h 122"/>
                <a:gd name="T78" fmla="*/ 53 w 65"/>
                <a:gd name="T79" fmla="*/ 110 h 122"/>
                <a:gd name="T80" fmla="*/ 57 w 65"/>
                <a:gd name="T81" fmla="*/ 110 h 122"/>
                <a:gd name="T82" fmla="*/ 53 w 65"/>
                <a:gd name="T83" fmla="*/ 77 h 122"/>
                <a:gd name="T84" fmla="*/ 57 w 65"/>
                <a:gd name="T85" fmla="*/ 68 h 122"/>
                <a:gd name="T86" fmla="*/ 57 w 65"/>
                <a:gd name="T87" fmla="*/ 55 h 122"/>
                <a:gd name="T88" fmla="*/ 53 w 65"/>
                <a:gd name="T89" fmla="*/ 46 h 122"/>
                <a:gd name="T90" fmla="*/ 57 w 65"/>
                <a:gd name="T91" fmla="*/ 4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5" h="122">
                  <a:moveTo>
                    <a:pt x="65" y="20"/>
                  </a:moveTo>
                  <a:cubicBezTo>
                    <a:pt x="65" y="12"/>
                    <a:pt x="59" y="4"/>
                    <a:pt x="51" y="3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37" y="0"/>
                    <a:pt x="24" y="1"/>
                    <a:pt x="17" y="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6" y="4"/>
                    <a:pt x="0" y="12"/>
                    <a:pt x="0" y="20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65" y="122"/>
                    <a:pt x="65" y="122"/>
                    <a:pt x="65" y="122"/>
                  </a:cubicBezTo>
                  <a:lnTo>
                    <a:pt x="65" y="20"/>
                  </a:lnTo>
                  <a:close/>
                  <a:moveTo>
                    <a:pt x="12" y="110"/>
                  </a:moveTo>
                  <a:cubicBezTo>
                    <a:pt x="7" y="110"/>
                    <a:pt x="7" y="110"/>
                    <a:pt x="7" y="110"/>
                  </a:cubicBezTo>
                  <a:cubicBezTo>
                    <a:pt x="7" y="99"/>
                    <a:pt x="7" y="99"/>
                    <a:pt x="7" y="99"/>
                  </a:cubicBezTo>
                  <a:cubicBezTo>
                    <a:pt x="12" y="99"/>
                    <a:pt x="12" y="99"/>
                    <a:pt x="12" y="99"/>
                  </a:cubicBezTo>
                  <a:lnTo>
                    <a:pt x="12" y="110"/>
                  </a:lnTo>
                  <a:close/>
                  <a:moveTo>
                    <a:pt x="12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12" y="77"/>
                    <a:pt x="12" y="77"/>
                    <a:pt x="12" y="77"/>
                  </a:cubicBezTo>
                  <a:lnTo>
                    <a:pt x="12" y="91"/>
                  </a:lnTo>
                  <a:close/>
                  <a:moveTo>
                    <a:pt x="12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12" y="55"/>
                    <a:pt x="12" y="55"/>
                    <a:pt x="12" y="55"/>
                  </a:cubicBezTo>
                  <a:lnTo>
                    <a:pt x="12" y="68"/>
                  </a:lnTo>
                  <a:close/>
                  <a:moveTo>
                    <a:pt x="12" y="46"/>
                  </a:moveTo>
                  <a:cubicBezTo>
                    <a:pt x="7" y="46"/>
                    <a:pt x="7" y="46"/>
                    <a:pt x="7" y="46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12" y="33"/>
                    <a:pt x="12" y="33"/>
                    <a:pt x="12" y="33"/>
                  </a:cubicBezTo>
                  <a:lnTo>
                    <a:pt x="12" y="46"/>
                  </a:lnTo>
                  <a:close/>
                  <a:moveTo>
                    <a:pt x="12" y="24"/>
                  </a:moveTo>
                  <a:cubicBezTo>
                    <a:pt x="7" y="24"/>
                    <a:pt x="7" y="24"/>
                    <a:pt x="7" y="24"/>
                  </a:cubicBezTo>
                  <a:cubicBezTo>
                    <a:pt x="8" y="20"/>
                    <a:pt x="9" y="17"/>
                    <a:pt x="12" y="15"/>
                  </a:cubicBezTo>
                  <a:lnTo>
                    <a:pt x="12" y="24"/>
                  </a:ln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6" y="12"/>
                    <a:pt x="17" y="12"/>
                    <a:pt x="18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1" y="11"/>
                    <a:pt x="22" y="11"/>
                    <a:pt x="23" y="11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15" y="24"/>
                    <a:pt x="15" y="24"/>
                    <a:pt x="15" y="24"/>
                  </a:cubicBezTo>
                  <a:lnTo>
                    <a:pt x="15" y="13"/>
                  </a:lnTo>
                  <a:close/>
                  <a:moveTo>
                    <a:pt x="23" y="110"/>
                  </a:moveTo>
                  <a:cubicBezTo>
                    <a:pt x="15" y="110"/>
                    <a:pt x="15" y="110"/>
                    <a:pt x="15" y="110"/>
                  </a:cubicBezTo>
                  <a:cubicBezTo>
                    <a:pt x="15" y="99"/>
                    <a:pt x="15" y="99"/>
                    <a:pt x="15" y="99"/>
                  </a:cubicBezTo>
                  <a:cubicBezTo>
                    <a:pt x="23" y="99"/>
                    <a:pt x="23" y="99"/>
                    <a:pt x="23" y="99"/>
                  </a:cubicBezTo>
                  <a:lnTo>
                    <a:pt x="23" y="110"/>
                  </a:lnTo>
                  <a:close/>
                  <a:moveTo>
                    <a:pt x="23" y="91"/>
                  </a:moveTo>
                  <a:cubicBezTo>
                    <a:pt x="15" y="91"/>
                    <a:pt x="15" y="91"/>
                    <a:pt x="15" y="91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23" y="77"/>
                    <a:pt x="23" y="77"/>
                    <a:pt x="23" y="77"/>
                  </a:cubicBezTo>
                  <a:lnTo>
                    <a:pt x="23" y="91"/>
                  </a:lnTo>
                  <a:close/>
                  <a:moveTo>
                    <a:pt x="23" y="68"/>
                  </a:moveTo>
                  <a:cubicBezTo>
                    <a:pt x="15" y="68"/>
                    <a:pt x="15" y="68"/>
                    <a:pt x="15" y="68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23" y="55"/>
                    <a:pt x="23" y="55"/>
                    <a:pt x="23" y="55"/>
                  </a:cubicBezTo>
                  <a:lnTo>
                    <a:pt x="23" y="68"/>
                  </a:lnTo>
                  <a:close/>
                  <a:moveTo>
                    <a:pt x="23" y="46"/>
                  </a:moveTo>
                  <a:cubicBezTo>
                    <a:pt x="15" y="46"/>
                    <a:pt x="15" y="46"/>
                    <a:pt x="15" y="46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23" y="33"/>
                    <a:pt x="23" y="33"/>
                    <a:pt x="23" y="33"/>
                  </a:cubicBezTo>
                  <a:lnTo>
                    <a:pt x="23" y="46"/>
                  </a:lnTo>
                  <a:close/>
                  <a:moveTo>
                    <a:pt x="38" y="110"/>
                  </a:moveTo>
                  <a:cubicBezTo>
                    <a:pt x="26" y="110"/>
                    <a:pt x="26" y="110"/>
                    <a:pt x="26" y="110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38" y="99"/>
                    <a:pt x="38" y="99"/>
                    <a:pt x="38" y="99"/>
                  </a:cubicBezTo>
                  <a:lnTo>
                    <a:pt x="38" y="110"/>
                  </a:lnTo>
                  <a:close/>
                  <a:moveTo>
                    <a:pt x="38" y="91"/>
                  </a:moveTo>
                  <a:cubicBezTo>
                    <a:pt x="26" y="91"/>
                    <a:pt x="26" y="91"/>
                    <a:pt x="26" y="91"/>
                  </a:cubicBezTo>
                  <a:cubicBezTo>
                    <a:pt x="26" y="77"/>
                    <a:pt x="26" y="77"/>
                    <a:pt x="26" y="77"/>
                  </a:cubicBezTo>
                  <a:cubicBezTo>
                    <a:pt x="38" y="77"/>
                    <a:pt x="38" y="77"/>
                    <a:pt x="38" y="77"/>
                  </a:cubicBezTo>
                  <a:lnTo>
                    <a:pt x="38" y="91"/>
                  </a:lnTo>
                  <a:close/>
                  <a:moveTo>
                    <a:pt x="38" y="68"/>
                  </a:moveTo>
                  <a:cubicBezTo>
                    <a:pt x="26" y="68"/>
                    <a:pt x="26" y="68"/>
                    <a:pt x="26" y="68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38" y="55"/>
                    <a:pt x="38" y="55"/>
                    <a:pt x="38" y="55"/>
                  </a:cubicBezTo>
                  <a:lnTo>
                    <a:pt x="38" y="68"/>
                  </a:lnTo>
                  <a:close/>
                  <a:moveTo>
                    <a:pt x="38" y="46"/>
                  </a:moveTo>
                  <a:cubicBezTo>
                    <a:pt x="26" y="46"/>
                    <a:pt x="26" y="46"/>
                    <a:pt x="26" y="46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38" y="33"/>
                    <a:pt x="38" y="33"/>
                    <a:pt x="38" y="33"/>
                  </a:cubicBezTo>
                  <a:lnTo>
                    <a:pt x="38" y="46"/>
                  </a:lnTo>
                  <a:close/>
                  <a:moveTo>
                    <a:pt x="38" y="24"/>
                  </a:moveTo>
                  <a:cubicBezTo>
                    <a:pt x="26" y="24"/>
                    <a:pt x="26" y="24"/>
                    <a:pt x="26" y="24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30" y="10"/>
                    <a:pt x="35" y="10"/>
                    <a:pt x="38" y="10"/>
                  </a:cubicBezTo>
                  <a:lnTo>
                    <a:pt x="38" y="24"/>
                  </a:lnTo>
                  <a:close/>
                  <a:moveTo>
                    <a:pt x="41" y="11"/>
                  </a:moveTo>
                  <a:cubicBezTo>
                    <a:pt x="41" y="11"/>
                    <a:pt x="41" y="11"/>
                    <a:pt x="41" y="11"/>
                  </a:cubicBezTo>
                  <a:cubicBezTo>
                    <a:pt x="41" y="11"/>
                    <a:pt x="42" y="11"/>
                    <a:pt x="42" y="11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47" y="12"/>
                    <a:pt x="49" y="12"/>
                    <a:pt x="50" y="13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41" y="24"/>
                    <a:pt x="41" y="24"/>
                    <a:pt x="41" y="24"/>
                  </a:cubicBezTo>
                  <a:lnTo>
                    <a:pt x="41" y="11"/>
                  </a:lnTo>
                  <a:close/>
                  <a:moveTo>
                    <a:pt x="50" y="110"/>
                  </a:moveTo>
                  <a:cubicBezTo>
                    <a:pt x="41" y="110"/>
                    <a:pt x="41" y="110"/>
                    <a:pt x="41" y="110"/>
                  </a:cubicBezTo>
                  <a:cubicBezTo>
                    <a:pt x="41" y="99"/>
                    <a:pt x="41" y="99"/>
                    <a:pt x="41" y="99"/>
                  </a:cubicBezTo>
                  <a:cubicBezTo>
                    <a:pt x="50" y="99"/>
                    <a:pt x="50" y="99"/>
                    <a:pt x="50" y="99"/>
                  </a:cubicBezTo>
                  <a:lnTo>
                    <a:pt x="50" y="110"/>
                  </a:lnTo>
                  <a:close/>
                  <a:moveTo>
                    <a:pt x="50" y="91"/>
                  </a:moveTo>
                  <a:cubicBezTo>
                    <a:pt x="41" y="91"/>
                    <a:pt x="41" y="91"/>
                    <a:pt x="41" y="91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50" y="77"/>
                    <a:pt x="50" y="77"/>
                    <a:pt x="50" y="77"/>
                  </a:cubicBezTo>
                  <a:lnTo>
                    <a:pt x="50" y="91"/>
                  </a:lnTo>
                  <a:close/>
                  <a:moveTo>
                    <a:pt x="50" y="68"/>
                  </a:moveTo>
                  <a:cubicBezTo>
                    <a:pt x="41" y="68"/>
                    <a:pt x="41" y="68"/>
                    <a:pt x="41" y="68"/>
                  </a:cubicBezTo>
                  <a:cubicBezTo>
                    <a:pt x="41" y="55"/>
                    <a:pt x="41" y="55"/>
                    <a:pt x="41" y="55"/>
                  </a:cubicBezTo>
                  <a:cubicBezTo>
                    <a:pt x="50" y="55"/>
                    <a:pt x="50" y="55"/>
                    <a:pt x="50" y="55"/>
                  </a:cubicBezTo>
                  <a:lnTo>
                    <a:pt x="50" y="68"/>
                  </a:lnTo>
                  <a:close/>
                  <a:moveTo>
                    <a:pt x="50" y="46"/>
                  </a:moveTo>
                  <a:cubicBezTo>
                    <a:pt x="41" y="46"/>
                    <a:pt x="41" y="46"/>
                    <a:pt x="41" y="46"/>
                  </a:cubicBezTo>
                  <a:cubicBezTo>
                    <a:pt x="41" y="33"/>
                    <a:pt x="41" y="33"/>
                    <a:pt x="41" y="33"/>
                  </a:cubicBezTo>
                  <a:cubicBezTo>
                    <a:pt x="50" y="33"/>
                    <a:pt x="50" y="33"/>
                    <a:pt x="50" y="33"/>
                  </a:cubicBezTo>
                  <a:lnTo>
                    <a:pt x="50" y="46"/>
                  </a:lnTo>
                  <a:close/>
                  <a:moveTo>
                    <a:pt x="53" y="15"/>
                  </a:moveTo>
                  <a:cubicBezTo>
                    <a:pt x="55" y="17"/>
                    <a:pt x="57" y="20"/>
                    <a:pt x="57" y="24"/>
                  </a:cubicBezTo>
                  <a:cubicBezTo>
                    <a:pt x="53" y="24"/>
                    <a:pt x="53" y="24"/>
                    <a:pt x="53" y="24"/>
                  </a:cubicBezTo>
                  <a:lnTo>
                    <a:pt x="53" y="15"/>
                  </a:lnTo>
                  <a:close/>
                  <a:moveTo>
                    <a:pt x="57" y="110"/>
                  </a:moveTo>
                  <a:cubicBezTo>
                    <a:pt x="53" y="110"/>
                    <a:pt x="53" y="110"/>
                    <a:pt x="53" y="110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7" y="99"/>
                    <a:pt x="57" y="99"/>
                    <a:pt x="57" y="99"/>
                  </a:cubicBezTo>
                  <a:lnTo>
                    <a:pt x="57" y="110"/>
                  </a:lnTo>
                  <a:close/>
                  <a:moveTo>
                    <a:pt x="57" y="91"/>
                  </a:moveTo>
                  <a:cubicBezTo>
                    <a:pt x="53" y="91"/>
                    <a:pt x="53" y="91"/>
                    <a:pt x="53" y="91"/>
                  </a:cubicBezTo>
                  <a:cubicBezTo>
                    <a:pt x="53" y="77"/>
                    <a:pt x="53" y="77"/>
                    <a:pt x="53" y="77"/>
                  </a:cubicBezTo>
                  <a:cubicBezTo>
                    <a:pt x="57" y="77"/>
                    <a:pt x="57" y="77"/>
                    <a:pt x="57" y="77"/>
                  </a:cubicBezTo>
                  <a:lnTo>
                    <a:pt x="57" y="91"/>
                  </a:lnTo>
                  <a:close/>
                  <a:moveTo>
                    <a:pt x="57" y="68"/>
                  </a:moveTo>
                  <a:cubicBezTo>
                    <a:pt x="53" y="68"/>
                    <a:pt x="53" y="68"/>
                    <a:pt x="53" y="68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57" y="55"/>
                    <a:pt x="57" y="55"/>
                    <a:pt x="57" y="55"/>
                  </a:cubicBezTo>
                  <a:lnTo>
                    <a:pt x="57" y="68"/>
                  </a:lnTo>
                  <a:close/>
                  <a:moveTo>
                    <a:pt x="57" y="46"/>
                  </a:moveTo>
                  <a:cubicBezTo>
                    <a:pt x="53" y="46"/>
                    <a:pt x="53" y="46"/>
                    <a:pt x="53" y="46"/>
                  </a:cubicBezTo>
                  <a:cubicBezTo>
                    <a:pt x="53" y="33"/>
                    <a:pt x="53" y="33"/>
                    <a:pt x="53" y="33"/>
                  </a:cubicBezTo>
                  <a:cubicBezTo>
                    <a:pt x="57" y="33"/>
                    <a:pt x="57" y="33"/>
                    <a:pt x="57" y="33"/>
                  </a:cubicBezTo>
                  <a:lnTo>
                    <a:pt x="57" y="46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6ED9BACA-8875-574D-996B-77379CD08A5D}"/>
              </a:ext>
            </a:extLst>
          </p:cNvPr>
          <p:cNvSpPr txBox="1"/>
          <p:nvPr/>
        </p:nvSpPr>
        <p:spPr>
          <a:xfrm>
            <a:off x="6111830" y="2163427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BB0FF51-6103-6B42-9A27-D8D45680F0C3}"/>
              </a:ext>
            </a:extLst>
          </p:cNvPr>
          <p:cNvSpPr/>
          <p:nvPr/>
        </p:nvSpPr>
        <p:spPr>
          <a:xfrm>
            <a:off x="6111832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91DBA07-12A0-354C-8FEE-A967BEA5C558}"/>
              </a:ext>
            </a:extLst>
          </p:cNvPr>
          <p:cNvGrpSpPr/>
          <p:nvPr/>
        </p:nvGrpSpPr>
        <p:grpSpPr>
          <a:xfrm>
            <a:off x="6112279" y="4427322"/>
            <a:ext cx="5485811" cy="769649"/>
            <a:chOff x="6101350" y="4500002"/>
            <a:chExt cx="5485811" cy="769649"/>
          </a:xfrm>
        </p:grpSpPr>
        <p:sp>
          <p:nvSpPr>
            <p:cNvPr id="49" name="Donut 48">
              <a:extLst>
                <a:ext uri="{FF2B5EF4-FFF2-40B4-BE49-F238E27FC236}">
                  <a16:creationId xmlns:a16="http://schemas.microsoft.com/office/drawing/2014/main" id="{8CECA068-9EC0-D541-9C93-FDCF549B336D}"/>
                </a:ext>
              </a:extLst>
            </p:cNvPr>
            <p:cNvSpPr/>
            <p:nvPr/>
          </p:nvSpPr>
          <p:spPr>
            <a:xfrm>
              <a:off x="10317804" y="4500002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50" name="Block Arc 49">
              <a:extLst>
                <a:ext uri="{FF2B5EF4-FFF2-40B4-BE49-F238E27FC236}">
                  <a16:creationId xmlns:a16="http://schemas.microsoft.com/office/drawing/2014/main" id="{90FD10D0-9DD7-BF43-9192-018DD630BB35}"/>
                </a:ext>
              </a:extLst>
            </p:cNvPr>
            <p:cNvSpPr/>
            <p:nvPr/>
          </p:nvSpPr>
          <p:spPr>
            <a:xfrm>
              <a:off x="10317804" y="4508846"/>
              <a:ext cx="708704" cy="731273"/>
            </a:xfrm>
            <a:prstGeom prst="blockArc">
              <a:avLst>
                <a:gd name="adj1" fmla="val 15313566"/>
                <a:gd name="adj2" fmla="val 9303865"/>
                <a:gd name="adj3" fmla="val 2569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51" name="Text Placeholder 33">
              <a:extLst>
                <a:ext uri="{FF2B5EF4-FFF2-40B4-BE49-F238E27FC236}">
                  <a16:creationId xmlns:a16="http://schemas.microsoft.com/office/drawing/2014/main" id="{7F48354C-4238-E645-B23D-7DB05C792BF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654843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4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60%</a:t>
              </a:r>
            </a:p>
          </p:txBody>
        </p:sp>
        <p:sp>
          <p:nvSpPr>
            <p:cNvPr id="52" name="Text Placeholder 32">
              <a:extLst>
                <a:ext uri="{FF2B5EF4-FFF2-40B4-BE49-F238E27FC236}">
                  <a16:creationId xmlns:a16="http://schemas.microsoft.com/office/drawing/2014/main" id="{2CA153B8-DBCD-9F4B-993F-1D87A2E2486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928506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D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90C0FF4B-063C-454D-97F1-C9041D001E42}"/>
                </a:ext>
              </a:extLst>
            </p:cNvPr>
            <p:cNvGrpSpPr/>
            <p:nvPr/>
          </p:nvGrpSpPr>
          <p:grpSpPr>
            <a:xfrm>
              <a:off x="6101350" y="4535203"/>
              <a:ext cx="708704" cy="731856"/>
              <a:chOff x="6815964" y="4544568"/>
              <a:chExt cx="802117" cy="779299"/>
            </a:xfrm>
          </p:grpSpPr>
          <p:sp>
            <p:nvSpPr>
              <p:cNvPr id="67" name="Donut 66">
                <a:extLst>
                  <a:ext uri="{FF2B5EF4-FFF2-40B4-BE49-F238E27FC236}">
                    <a16:creationId xmlns:a16="http://schemas.microsoft.com/office/drawing/2014/main" id="{2F39970D-B756-384A-84B5-EE8F0770DA2E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68" name="Block Arc 67">
                <a:extLst>
                  <a:ext uri="{FF2B5EF4-FFF2-40B4-BE49-F238E27FC236}">
                    <a16:creationId xmlns:a16="http://schemas.microsoft.com/office/drawing/2014/main" id="{71C484AA-0CB3-164D-BA58-BE0059722CA4}"/>
                  </a:ext>
                </a:extLst>
              </p:cNvPr>
              <p:cNvSpPr/>
              <p:nvPr/>
            </p:nvSpPr>
            <p:spPr>
              <a:xfrm>
                <a:off x="6815964" y="4544568"/>
                <a:ext cx="802117" cy="778678"/>
              </a:xfrm>
              <a:prstGeom prst="blockArc">
                <a:avLst>
                  <a:gd name="adj1" fmla="val 16263629"/>
                  <a:gd name="adj2" fmla="val 4832971"/>
                  <a:gd name="adj3" fmla="val 2422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55" name="Text Placeholder 33">
              <a:extLst>
                <a:ext uri="{FF2B5EF4-FFF2-40B4-BE49-F238E27FC236}">
                  <a16:creationId xmlns:a16="http://schemas.microsoft.com/office/drawing/2014/main" id="{306EBDCF-F4AB-D34E-941B-76967AA1C57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67458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1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20%</a:t>
              </a:r>
            </a:p>
          </p:txBody>
        </p:sp>
        <p:sp>
          <p:nvSpPr>
            <p:cNvPr id="56" name="Text Placeholder 32">
              <a:extLst>
                <a:ext uri="{FF2B5EF4-FFF2-40B4-BE49-F238E27FC236}">
                  <a16:creationId xmlns:a16="http://schemas.microsoft.com/office/drawing/2014/main" id="{6D9BC37C-445C-2245-814F-21DAC3A5E8B7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94824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327207E-F7E4-3B4F-962A-F2EA45239467}"/>
                </a:ext>
              </a:extLst>
            </p:cNvPr>
            <p:cNvGrpSpPr/>
            <p:nvPr/>
          </p:nvGrpSpPr>
          <p:grpSpPr>
            <a:xfrm>
              <a:off x="7451303" y="4537743"/>
              <a:ext cx="708704" cy="731857"/>
              <a:chOff x="6815964" y="4544567"/>
              <a:chExt cx="802117" cy="779300"/>
            </a:xfrm>
          </p:grpSpPr>
          <p:sp>
            <p:nvSpPr>
              <p:cNvPr id="65" name="Donut 64">
                <a:extLst>
                  <a:ext uri="{FF2B5EF4-FFF2-40B4-BE49-F238E27FC236}">
                    <a16:creationId xmlns:a16="http://schemas.microsoft.com/office/drawing/2014/main" id="{15AB3DD1-C32D-6643-9AAD-9B7919EBC139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66" name="Block Arc 65">
                <a:extLst>
                  <a:ext uri="{FF2B5EF4-FFF2-40B4-BE49-F238E27FC236}">
                    <a16:creationId xmlns:a16="http://schemas.microsoft.com/office/drawing/2014/main" id="{AA15C79B-DB8F-C349-8470-28586FB31927}"/>
                  </a:ext>
                </a:extLst>
              </p:cNvPr>
              <p:cNvSpPr/>
              <p:nvPr/>
            </p:nvSpPr>
            <p:spPr>
              <a:xfrm>
                <a:off x="6815964" y="4544567"/>
                <a:ext cx="802117" cy="778678"/>
              </a:xfrm>
              <a:prstGeom prst="blockArc">
                <a:avLst>
                  <a:gd name="adj1" fmla="val 16263629"/>
                  <a:gd name="adj2" fmla="val 5366597"/>
                  <a:gd name="adj3" fmla="val 2393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58" name="Text Placeholder 33">
              <a:extLst>
                <a:ext uri="{FF2B5EF4-FFF2-40B4-BE49-F238E27FC236}">
                  <a16:creationId xmlns:a16="http://schemas.microsoft.com/office/drawing/2014/main" id="{4F53A4C5-8DB6-1C4B-B3FF-D19261056FC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6" y="4677711"/>
              <a:ext cx="450323" cy="262002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2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50%</a:t>
              </a:r>
            </a:p>
          </p:txBody>
        </p:sp>
        <p:sp>
          <p:nvSpPr>
            <p:cNvPr id="59" name="Text Placeholder 32">
              <a:extLst>
                <a:ext uri="{FF2B5EF4-FFF2-40B4-BE49-F238E27FC236}">
                  <a16:creationId xmlns:a16="http://schemas.microsoft.com/office/drawing/2014/main" id="{27C4F5EB-C30A-B949-9B5C-FCC03B349B9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7" y="4951374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  <p:sp>
          <p:nvSpPr>
            <p:cNvPr id="60" name="Donut 59">
              <a:extLst>
                <a:ext uri="{FF2B5EF4-FFF2-40B4-BE49-F238E27FC236}">
                  <a16:creationId xmlns:a16="http://schemas.microsoft.com/office/drawing/2014/main" id="{02BB3D80-03C0-B844-8806-EDCEA5150DC1}"/>
                </a:ext>
              </a:extLst>
            </p:cNvPr>
            <p:cNvSpPr/>
            <p:nvPr/>
          </p:nvSpPr>
          <p:spPr>
            <a:xfrm>
              <a:off x="8928167" y="4538326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62" name="Block Arc 61">
              <a:extLst>
                <a:ext uri="{FF2B5EF4-FFF2-40B4-BE49-F238E27FC236}">
                  <a16:creationId xmlns:a16="http://schemas.microsoft.com/office/drawing/2014/main" id="{E0C38AF8-1CE1-054E-8A74-84F45E511748}"/>
                </a:ext>
              </a:extLst>
            </p:cNvPr>
            <p:cNvSpPr/>
            <p:nvPr/>
          </p:nvSpPr>
          <p:spPr>
            <a:xfrm>
              <a:off x="8928167" y="4538378"/>
              <a:ext cx="708704" cy="731273"/>
            </a:xfrm>
            <a:prstGeom prst="blockArc">
              <a:avLst>
                <a:gd name="adj1" fmla="val 15313566"/>
                <a:gd name="adj2" fmla="val 11272707"/>
                <a:gd name="adj3" fmla="val 2496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63" name="Text Placeholder 33">
              <a:extLst>
                <a:ext uri="{FF2B5EF4-FFF2-40B4-BE49-F238E27FC236}">
                  <a16:creationId xmlns:a16="http://schemas.microsoft.com/office/drawing/2014/main" id="{D14CBE90-B248-8945-9F61-B3EFAC5FCD0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67712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3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80%</a:t>
              </a:r>
            </a:p>
          </p:txBody>
        </p:sp>
        <p:sp>
          <p:nvSpPr>
            <p:cNvPr id="64" name="Text Placeholder 32">
              <a:extLst>
                <a:ext uri="{FF2B5EF4-FFF2-40B4-BE49-F238E27FC236}">
                  <a16:creationId xmlns:a16="http://schemas.microsoft.com/office/drawing/2014/main" id="{C1A85CA0-748E-564B-9335-564F4DC8424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95078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2524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46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7D9ECC3-46FB-BE46-995F-A9E2DCAE579C}"/>
              </a:ext>
            </a:extLst>
          </p:cNvPr>
          <p:cNvGrpSpPr/>
          <p:nvPr/>
        </p:nvGrpSpPr>
        <p:grpSpPr>
          <a:xfrm>
            <a:off x="6465120" y="1423073"/>
            <a:ext cx="4673486" cy="4831204"/>
            <a:chOff x="4289231" y="1641728"/>
            <a:chExt cx="5135632" cy="5308946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F67AAD7B-2A41-2D4F-A96E-33860AF9020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90331" y="1658578"/>
              <a:ext cx="5009257" cy="5199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3FF613A-8327-2347-96A8-9876FCCBB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6231" y="2266381"/>
              <a:ext cx="2952356" cy="2000333"/>
            </a:xfrm>
            <a:custGeom>
              <a:avLst/>
              <a:gdLst>
                <a:gd name="T0" fmla="*/ 319 w 350"/>
                <a:gd name="T1" fmla="*/ 111 h 237"/>
                <a:gd name="T2" fmla="*/ 350 w 350"/>
                <a:gd name="T3" fmla="*/ 2 h 237"/>
                <a:gd name="T4" fmla="*/ 139 w 350"/>
                <a:gd name="T5" fmla="*/ 29 h 237"/>
                <a:gd name="T6" fmla="*/ 9 w 350"/>
                <a:gd name="T7" fmla="*/ 170 h 237"/>
                <a:gd name="T8" fmla="*/ 4 w 350"/>
                <a:gd name="T9" fmla="*/ 237 h 237"/>
                <a:gd name="T10" fmla="*/ 142 w 350"/>
                <a:gd name="T11" fmla="*/ 100 h 237"/>
                <a:gd name="T12" fmla="*/ 166 w 350"/>
                <a:gd name="T13" fmla="*/ 56 h 237"/>
                <a:gd name="T14" fmla="*/ 212 w 350"/>
                <a:gd name="T15" fmla="*/ 75 h 237"/>
                <a:gd name="T16" fmla="*/ 198 w 350"/>
                <a:gd name="T17" fmla="*/ 122 h 237"/>
                <a:gd name="T18" fmla="*/ 150 w 350"/>
                <a:gd name="T19" fmla="*/ 115 h 237"/>
                <a:gd name="T20" fmla="*/ 81 w 350"/>
                <a:gd name="T21" fmla="*/ 171 h 237"/>
                <a:gd name="T22" fmla="*/ 264 w 350"/>
                <a:gd name="T23" fmla="*/ 189 h 237"/>
                <a:gd name="T24" fmla="*/ 319 w 350"/>
                <a:gd name="T25" fmla="*/ 11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0" h="237">
                  <a:moveTo>
                    <a:pt x="319" y="111"/>
                  </a:moveTo>
                  <a:cubicBezTo>
                    <a:pt x="336" y="77"/>
                    <a:pt x="343" y="38"/>
                    <a:pt x="350" y="2"/>
                  </a:cubicBezTo>
                  <a:cubicBezTo>
                    <a:pt x="278" y="0"/>
                    <a:pt x="205" y="0"/>
                    <a:pt x="139" y="29"/>
                  </a:cubicBezTo>
                  <a:cubicBezTo>
                    <a:pt x="81" y="56"/>
                    <a:pt x="27" y="107"/>
                    <a:pt x="9" y="170"/>
                  </a:cubicBezTo>
                  <a:cubicBezTo>
                    <a:pt x="2" y="192"/>
                    <a:pt x="0" y="215"/>
                    <a:pt x="4" y="237"/>
                  </a:cubicBezTo>
                  <a:cubicBezTo>
                    <a:pt x="39" y="181"/>
                    <a:pt x="87" y="134"/>
                    <a:pt x="142" y="100"/>
                  </a:cubicBezTo>
                  <a:cubicBezTo>
                    <a:pt x="138" y="81"/>
                    <a:pt x="149" y="62"/>
                    <a:pt x="166" y="56"/>
                  </a:cubicBezTo>
                  <a:cubicBezTo>
                    <a:pt x="185" y="50"/>
                    <a:pt x="204" y="58"/>
                    <a:pt x="212" y="75"/>
                  </a:cubicBezTo>
                  <a:cubicBezTo>
                    <a:pt x="221" y="92"/>
                    <a:pt x="214" y="113"/>
                    <a:pt x="198" y="122"/>
                  </a:cubicBezTo>
                  <a:cubicBezTo>
                    <a:pt x="183" y="132"/>
                    <a:pt x="162" y="128"/>
                    <a:pt x="150" y="115"/>
                  </a:cubicBezTo>
                  <a:cubicBezTo>
                    <a:pt x="126" y="132"/>
                    <a:pt x="102" y="151"/>
                    <a:pt x="81" y="171"/>
                  </a:cubicBezTo>
                  <a:cubicBezTo>
                    <a:pt x="264" y="189"/>
                    <a:pt x="264" y="189"/>
                    <a:pt x="264" y="189"/>
                  </a:cubicBezTo>
                  <a:cubicBezTo>
                    <a:pt x="287" y="166"/>
                    <a:pt x="305" y="140"/>
                    <a:pt x="319" y="11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2741BE6-3DE5-3E49-988C-9ED07C551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9231" y="3827411"/>
              <a:ext cx="2445654" cy="2245861"/>
            </a:xfrm>
            <a:custGeom>
              <a:avLst/>
              <a:gdLst>
                <a:gd name="T0" fmla="*/ 242 w 290"/>
                <a:gd name="T1" fmla="*/ 51 h 266"/>
                <a:gd name="T2" fmla="*/ 290 w 290"/>
                <a:gd name="T3" fmla="*/ 17 h 266"/>
                <a:gd name="T4" fmla="*/ 106 w 290"/>
                <a:gd name="T5" fmla="*/ 0 h 266"/>
                <a:gd name="T6" fmla="*/ 50 w 290"/>
                <a:gd name="T7" fmla="*/ 74 h 266"/>
                <a:gd name="T8" fmla="*/ 38 w 290"/>
                <a:gd name="T9" fmla="*/ 96 h 266"/>
                <a:gd name="T10" fmla="*/ 24 w 290"/>
                <a:gd name="T11" fmla="*/ 228 h 266"/>
                <a:gd name="T12" fmla="*/ 85 w 290"/>
                <a:gd name="T13" fmla="*/ 265 h 266"/>
                <a:gd name="T14" fmla="*/ 128 w 290"/>
                <a:gd name="T15" fmla="*/ 256 h 266"/>
                <a:gd name="T16" fmla="*/ 60 w 290"/>
                <a:gd name="T17" fmla="*/ 232 h 266"/>
                <a:gd name="T18" fmla="*/ 45 w 290"/>
                <a:gd name="T19" fmla="*/ 153 h 266"/>
                <a:gd name="T20" fmla="*/ 85 w 290"/>
                <a:gd name="T21" fmla="*/ 77 h 266"/>
                <a:gd name="T22" fmla="*/ 139 w 290"/>
                <a:gd name="T23" fmla="*/ 85 h 266"/>
                <a:gd name="T24" fmla="*/ 242 w 290"/>
                <a:gd name="T25" fmla="*/ 5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266">
                  <a:moveTo>
                    <a:pt x="242" y="51"/>
                  </a:moveTo>
                  <a:cubicBezTo>
                    <a:pt x="259" y="40"/>
                    <a:pt x="275" y="30"/>
                    <a:pt x="290" y="17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86" y="22"/>
                    <a:pt x="66" y="46"/>
                    <a:pt x="50" y="74"/>
                  </a:cubicBezTo>
                  <a:cubicBezTo>
                    <a:pt x="46" y="81"/>
                    <a:pt x="41" y="88"/>
                    <a:pt x="38" y="96"/>
                  </a:cubicBezTo>
                  <a:cubicBezTo>
                    <a:pt x="15" y="139"/>
                    <a:pt x="0" y="191"/>
                    <a:pt x="24" y="228"/>
                  </a:cubicBezTo>
                  <a:cubicBezTo>
                    <a:pt x="37" y="248"/>
                    <a:pt x="62" y="264"/>
                    <a:pt x="85" y="265"/>
                  </a:cubicBezTo>
                  <a:cubicBezTo>
                    <a:pt x="102" y="266"/>
                    <a:pt x="118" y="260"/>
                    <a:pt x="128" y="256"/>
                  </a:cubicBezTo>
                  <a:cubicBezTo>
                    <a:pt x="102" y="252"/>
                    <a:pt x="75" y="249"/>
                    <a:pt x="60" y="232"/>
                  </a:cubicBezTo>
                  <a:cubicBezTo>
                    <a:pt x="42" y="215"/>
                    <a:pt x="39" y="181"/>
                    <a:pt x="45" y="153"/>
                  </a:cubicBezTo>
                  <a:cubicBezTo>
                    <a:pt x="51" y="124"/>
                    <a:pt x="67" y="100"/>
                    <a:pt x="85" y="77"/>
                  </a:cubicBezTo>
                  <a:cubicBezTo>
                    <a:pt x="103" y="81"/>
                    <a:pt x="122" y="85"/>
                    <a:pt x="139" y="85"/>
                  </a:cubicBezTo>
                  <a:cubicBezTo>
                    <a:pt x="175" y="85"/>
                    <a:pt x="211" y="71"/>
                    <a:pt x="242" y="5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8D32127-C740-2D49-AE64-F9B35B3FB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6305" y="4773416"/>
              <a:ext cx="3162981" cy="2177258"/>
            </a:xfrm>
            <a:custGeom>
              <a:avLst/>
              <a:gdLst>
                <a:gd name="T0" fmla="*/ 281 w 375"/>
                <a:gd name="T1" fmla="*/ 181 h 258"/>
                <a:gd name="T2" fmla="*/ 203 w 375"/>
                <a:gd name="T3" fmla="*/ 12 h 258"/>
                <a:gd name="T4" fmla="*/ 109 w 375"/>
                <a:gd name="T5" fmla="*/ 4 h 258"/>
                <a:gd name="T6" fmla="*/ 0 w 375"/>
                <a:gd name="T7" fmla="*/ 31 h 258"/>
                <a:gd name="T8" fmla="*/ 128 w 375"/>
                <a:gd name="T9" fmla="*/ 200 h 258"/>
                <a:gd name="T10" fmla="*/ 315 w 375"/>
                <a:gd name="T11" fmla="*/ 242 h 258"/>
                <a:gd name="T12" fmla="*/ 375 w 375"/>
                <a:gd name="T13" fmla="*/ 214 h 258"/>
                <a:gd name="T14" fmla="*/ 187 w 375"/>
                <a:gd name="T15" fmla="*/ 162 h 258"/>
                <a:gd name="T16" fmla="*/ 138 w 375"/>
                <a:gd name="T17" fmla="*/ 163 h 258"/>
                <a:gd name="T18" fmla="*/ 131 w 375"/>
                <a:gd name="T19" fmla="*/ 114 h 258"/>
                <a:gd name="T20" fmla="*/ 179 w 375"/>
                <a:gd name="T21" fmla="*/ 104 h 258"/>
                <a:gd name="T22" fmla="*/ 196 w 375"/>
                <a:gd name="T23" fmla="*/ 148 h 258"/>
                <a:gd name="T24" fmla="*/ 281 w 375"/>
                <a:gd name="T25" fmla="*/ 18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5" h="258">
                  <a:moveTo>
                    <a:pt x="281" y="181"/>
                  </a:moveTo>
                  <a:cubicBezTo>
                    <a:pt x="203" y="12"/>
                    <a:pt x="203" y="12"/>
                    <a:pt x="203" y="12"/>
                  </a:cubicBezTo>
                  <a:cubicBezTo>
                    <a:pt x="172" y="4"/>
                    <a:pt x="141" y="0"/>
                    <a:pt x="109" y="4"/>
                  </a:cubicBezTo>
                  <a:cubicBezTo>
                    <a:pt x="70" y="7"/>
                    <a:pt x="34" y="19"/>
                    <a:pt x="0" y="31"/>
                  </a:cubicBezTo>
                  <a:cubicBezTo>
                    <a:pt x="32" y="95"/>
                    <a:pt x="69" y="158"/>
                    <a:pt x="128" y="200"/>
                  </a:cubicBezTo>
                  <a:cubicBezTo>
                    <a:pt x="181" y="237"/>
                    <a:pt x="252" y="258"/>
                    <a:pt x="315" y="242"/>
                  </a:cubicBezTo>
                  <a:cubicBezTo>
                    <a:pt x="337" y="237"/>
                    <a:pt x="359" y="228"/>
                    <a:pt x="375" y="214"/>
                  </a:cubicBezTo>
                  <a:cubicBezTo>
                    <a:pt x="309" y="211"/>
                    <a:pt x="245" y="193"/>
                    <a:pt x="187" y="162"/>
                  </a:cubicBezTo>
                  <a:cubicBezTo>
                    <a:pt x="174" y="175"/>
                    <a:pt x="152" y="175"/>
                    <a:pt x="138" y="163"/>
                  </a:cubicBezTo>
                  <a:cubicBezTo>
                    <a:pt x="123" y="151"/>
                    <a:pt x="120" y="130"/>
                    <a:pt x="131" y="114"/>
                  </a:cubicBezTo>
                  <a:cubicBezTo>
                    <a:pt x="142" y="98"/>
                    <a:pt x="163" y="94"/>
                    <a:pt x="179" y="104"/>
                  </a:cubicBezTo>
                  <a:cubicBezTo>
                    <a:pt x="195" y="112"/>
                    <a:pt x="202" y="131"/>
                    <a:pt x="196" y="148"/>
                  </a:cubicBezTo>
                  <a:cubicBezTo>
                    <a:pt x="223" y="160"/>
                    <a:pt x="252" y="172"/>
                    <a:pt x="281" y="18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A8D21FA-BC3C-4D46-97AF-2E5FF52AC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9060" y="4933491"/>
              <a:ext cx="2765803" cy="1510480"/>
            </a:xfrm>
            <a:custGeom>
              <a:avLst/>
              <a:gdLst>
                <a:gd name="T0" fmla="*/ 134 w 328"/>
                <a:gd name="T1" fmla="*/ 95 h 179"/>
                <a:gd name="T2" fmla="*/ 54 w 328"/>
                <a:gd name="T3" fmla="*/ 23 h 179"/>
                <a:gd name="T4" fmla="*/ 0 w 328"/>
                <a:gd name="T5" fmla="*/ 0 h 179"/>
                <a:gd name="T6" fmla="*/ 77 w 328"/>
                <a:gd name="T7" fmla="*/ 166 h 179"/>
                <a:gd name="T8" fmla="*/ 170 w 328"/>
                <a:gd name="T9" fmla="*/ 179 h 179"/>
                <a:gd name="T10" fmla="*/ 193 w 328"/>
                <a:gd name="T11" fmla="*/ 178 h 179"/>
                <a:gd name="T12" fmla="*/ 316 w 328"/>
                <a:gd name="T13" fmla="*/ 124 h 179"/>
                <a:gd name="T14" fmla="*/ 317 w 328"/>
                <a:gd name="T15" fmla="*/ 52 h 179"/>
                <a:gd name="T16" fmla="*/ 290 w 328"/>
                <a:gd name="T17" fmla="*/ 21 h 179"/>
                <a:gd name="T18" fmla="*/ 302 w 328"/>
                <a:gd name="T19" fmla="*/ 91 h 179"/>
                <a:gd name="T20" fmla="*/ 241 w 328"/>
                <a:gd name="T21" fmla="*/ 143 h 179"/>
                <a:gd name="T22" fmla="*/ 154 w 328"/>
                <a:gd name="T23" fmla="*/ 146 h 179"/>
                <a:gd name="T24" fmla="*/ 134 w 328"/>
                <a:gd name="T25" fmla="*/ 9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8" h="179">
                  <a:moveTo>
                    <a:pt x="134" y="95"/>
                  </a:moveTo>
                  <a:cubicBezTo>
                    <a:pt x="116" y="65"/>
                    <a:pt x="86" y="41"/>
                    <a:pt x="54" y="23"/>
                  </a:cubicBezTo>
                  <a:cubicBezTo>
                    <a:pt x="36" y="14"/>
                    <a:pt x="19" y="5"/>
                    <a:pt x="0" y="0"/>
                  </a:cubicBezTo>
                  <a:cubicBezTo>
                    <a:pt x="77" y="166"/>
                    <a:pt x="77" y="166"/>
                    <a:pt x="77" y="166"/>
                  </a:cubicBezTo>
                  <a:cubicBezTo>
                    <a:pt x="107" y="174"/>
                    <a:pt x="137" y="178"/>
                    <a:pt x="170" y="179"/>
                  </a:cubicBezTo>
                  <a:cubicBezTo>
                    <a:pt x="178" y="179"/>
                    <a:pt x="186" y="178"/>
                    <a:pt x="193" y="178"/>
                  </a:cubicBezTo>
                  <a:cubicBezTo>
                    <a:pt x="242" y="176"/>
                    <a:pt x="295" y="163"/>
                    <a:pt x="316" y="124"/>
                  </a:cubicBezTo>
                  <a:cubicBezTo>
                    <a:pt x="327" y="102"/>
                    <a:pt x="328" y="74"/>
                    <a:pt x="317" y="52"/>
                  </a:cubicBezTo>
                  <a:cubicBezTo>
                    <a:pt x="310" y="37"/>
                    <a:pt x="297" y="26"/>
                    <a:pt x="290" y="21"/>
                  </a:cubicBezTo>
                  <a:cubicBezTo>
                    <a:pt x="300" y="45"/>
                    <a:pt x="308" y="69"/>
                    <a:pt x="302" y="91"/>
                  </a:cubicBezTo>
                  <a:cubicBezTo>
                    <a:pt x="295" y="115"/>
                    <a:pt x="268" y="134"/>
                    <a:pt x="241" y="143"/>
                  </a:cubicBezTo>
                  <a:cubicBezTo>
                    <a:pt x="212" y="153"/>
                    <a:pt x="184" y="150"/>
                    <a:pt x="154" y="146"/>
                  </a:cubicBezTo>
                  <a:cubicBezTo>
                    <a:pt x="149" y="129"/>
                    <a:pt x="144" y="112"/>
                    <a:pt x="134" y="95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54BDCCB-F27B-CF45-B252-CECCF5217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6284" y="2544405"/>
              <a:ext cx="1737955" cy="3537291"/>
            </a:xfrm>
            <a:custGeom>
              <a:avLst/>
              <a:gdLst>
                <a:gd name="T0" fmla="*/ 106 w 206"/>
                <a:gd name="T1" fmla="*/ 99 h 419"/>
                <a:gd name="T2" fmla="*/ 0 w 206"/>
                <a:gd name="T3" fmla="*/ 250 h 419"/>
                <a:gd name="T4" fmla="*/ 39 w 206"/>
                <a:gd name="T5" fmla="*/ 336 h 419"/>
                <a:gd name="T6" fmla="*/ 120 w 206"/>
                <a:gd name="T7" fmla="*/ 419 h 419"/>
                <a:gd name="T8" fmla="*/ 199 w 206"/>
                <a:gd name="T9" fmla="*/ 222 h 419"/>
                <a:gd name="T10" fmla="*/ 143 w 206"/>
                <a:gd name="T11" fmla="*/ 38 h 419"/>
                <a:gd name="T12" fmla="*/ 88 w 206"/>
                <a:gd name="T13" fmla="*/ 0 h 419"/>
                <a:gd name="T14" fmla="*/ 138 w 206"/>
                <a:gd name="T15" fmla="*/ 189 h 419"/>
                <a:gd name="T16" fmla="*/ 164 w 206"/>
                <a:gd name="T17" fmla="*/ 231 h 419"/>
                <a:gd name="T18" fmla="*/ 123 w 206"/>
                <a:gd name="T19" fmla="*/ 262 h 419"/>
                <a:gd name="T20" fmla="*/ 90 w 206"/>
                <a:gd name="T21" fmla="*/ 225 h 419"/>
                <a:gd name="T22" fmla="*/ 120 w 206"/>
                <a:gd name="T23" fmla="*/ 188 h 419"/>
                <a:gd name="T24" fmla="*/ 106 w 206"/>
                <a:gd name="T25" fmla="*/ 9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6" h="419">
                  <a:moveTo>
                    <a:pt x="106" y="99"/>
                  </a:moveTo>
                  <a:cubicBezTo>
                    <a:pt x="0" y="250"/>
                    <a:pt x="0" y="250"/>
                    <a:pt x="0" y="250"/>
                  </a:cubicBezTo>
                  <a:cubicBezTo>
                    <a:pt x="7" y="281"/>
                    <a:pt x="20" y="311"/>
                    <a:pt x="39" y="336"/>
                  </a:cubicBezTo>
                  <a:cubicBezTo>
                    <a:pt x="61" y="367"/>
                    <a:pt x="90" y="393"/>
                    <a:pt x="120" y="419"/>
                  </a:cubicBezTo>
                  <a:cubicBezTo>
                    <a:pt x="156" y="356"/>
                    <a:pt x="193" y="293"/>
                    <a:pt x="199" y="222"/>
                  </a:cubicBezTo>
                  <a:cubicBezTo>
                    <a:pt x="206" y="157"/>
                    <a:pt x="189" y="86"/>
                    <a:pt x="143" y="38"/>
                  </a:cubicBezTo>
                  <a:cubicBezTo>
                    <a:pt x="128" y="21"/>
                    <a:pt x="108" y="8"/>
                    <a:pt x="88" y="0"/>
                  </a:cubicBezTo>
                  <a:cubicBezTo>
                    <a:pt x="118" y="59"/>
                    <a:pt x="135" y="123"/>
                    <a:pt x="138" y="189"/>
                  </a:cubicBezTo>
                  <a:cubicBezTo>
                    <a:pt x="155" y="195"/>
                    <a:pt x="167" y="213"/>
                    <a:pt x="164" y="231"/>
                  </a:cubicBezTo>
                  <a:cubicBezTo>
                    <a:pt x="159" y="250"/>
                    <a:pt x="143" y="263"/>
                    <a:pt x="123" y="262"/>
                  </a:cubicBezTo>
                  <a:cubicBezTo>
                    <a:pt x="105" y="260"/>
                    <a:pt x="90" y="244"/>
                    <a:pt x="90" y="225"/>
                  </a:cubicBezTo>
                  <a:cubicBezTo>
                    <a:pt x="90" y="208"/>
                    <a:pt x="103" y="191"/>
                    <a:pt x="120" y="188"/>
                  </a:cubicBezTo>
                  <a:cubicBezTo>
                    <a:pt x="118" y="159"/>
                    <a:pt x="114" y="128"/>
                    <a:pt x="106" y="99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02DB9F0-8D48-DE47-A559-4D80A89104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4185" y="1641728"/>
              <a:ext cx="1972651" cy="2844035"/>
            </a:xfrm>
            <a:custGeom>
              <a:avLst/>
              <a:gdLst>
                <a:gd name="T0" fmla="*/ 127 w 234"/>
                <a:gd name="T1" fmla="*/ 337 h 337"/>
                <a:gd name="T2" fmla="*/ 234 w 234"/>
                <a:gd name="T3" fmla="*/ 188 h 337"/>
                <a:gd name="T4" fmla="*/ 185 w 234"/>
                <a:gd name="T5" fmla="*/ 80 h 337"/>
                <a:gd name="T6" fmla="*/ 76 w 234"/>
                <a:gd name="T7" fmla="*/ 2 h 337"/>
                <a:gd name="T8" fmla="*/ 15 w 234"/>
                <a:gd name="T9" fmla="*/ 36 h 337"/>
                <a:gd name="T10" fmla="*/ 0 w 234"/>
                <a:gd name="T11" fmla="*/ 80 h 337"/>
                <a:gd name="T12" fmla="*/ 55 w 234"/>
                <a:gd name="T13" fmla="*/ 30 h 337"/>
                <a:gd name="T14" fmla="*/ 131 w 234"/>
                <a:gd name="T15" fmla="*/ 57 h 337"/>
                <a:gd name="T16" fmla="*/ 177 w 234"/>
                <a:gd name="T17" fmla="*/ 130 h 337"/>
                <a:gd name="T18" fmla="*/ 144 w 234"/>
                <a:gd name="T19" fmla="*/ 174 h 337"/>
                <a:gd name="T20" fmla="*/ 121 w 234"/>
                <a:gd name="T21" fmla="*/ 280 h 337"/>
                <a:gd name="T22" fmla="*/ 127 w 234"/>
                <a:gd name="T23" fmla="*/ 337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4" h="337">
                  <a:moveTo>
                    <a:pt x="127" y="337"/>
                  </a:moveTo>
                  <a:cubicBezTo>
                    <a:pt x="234" y="188"/>
                    <a:pt x="234" y="188"/>
                    <a:pt x="234" y="188"/>
                  </a:cubicBezTo>
                  <a:cubicBezTo>
                    <a:pt x="223" y="151"/>
                    <a:pt x="208" y="115"/>
                    <a:pt x="185" y="80"/>
                  </a:cubicBezTo>
                  <a:cubicBezTo>
                    <a:pt x="158" y="39"/>
                    <a:pt x="121" y="0"/>
                    <a:pt x="76" y="2"/>
                  </a:cubicBezTo>
                  <a:cubicBezTo>
                    <a:pt x="53" y="3"/>
                    <a:pt x="28" y="16"/>
                    <a:pt x="15" y="36"/>
                  </a:cubicBezTo>
                  <a:cubicBezTo>
                    <a:pt x="5" y="50"/>
                    <a:pt x="3" y="67"/>
                    <a:pt x="0" y="80"/>
                  </a:cubicBezTo>
                  <a:cubicBezTo>
                    <a:pt x="17" y="57"/>
                    <a:pt x="33" y="36"/>
                    <a:pt x="55" y="30"/>
                  </a:cubicBezTo>
                  <a:cubicBezTo>
                    <a:pt x="80" y="24"/>
                    <a:pt x="110" y="38"/>
                    <a:pt x="131" y="57"/>
                  </a:cubicBezTo>
                  <a:cubicBezTo>
                    <a:pt x="153" y="77"/>
                    <a:pt x="165" y="104"/>
                    <a:pt x="177" y="130"/>
                  </a:cubicBezTo>
                  <a:cubicBezTo>
                    <a:pt x="165" y="144"/>
                    <a:pt x="152" y="158"/>
                    <a:pt x="144" y="174"/>
                  </a:cubicBezTo>
                  <a:cubicBezTo>
                    <a:pt x="126" y="205"/>
                    <a:pt x="121" y="242"/>
                    <a:pt x="121" y="280"/>
                  </a:cubicBezTo>
                  <a:cubicBezTo>
                    <a:pt x="122" y="299"/>
                    <a:pt x="123" y="319"/>
                    <a:pt x="127" y="337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7310E0E-08F7-7742-A53A-A0E03A843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4236" y="4300413"/>
              <a:ext cx="286450" cy="287653"/>
            </a:xfrm>
            <a:prstGeom prst="ellipse">
              <a:avLst/>
            </a:pr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FAF918B-3663-D64B-AFC5-F9B13C5D7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2282" y="2882608"/>
              <a:ext cx="287653" cy="286450"/>
            </a:xfrm>
            <a:custGeom>
              <a:avLst/>
              <a:gdLst>
                <a:gd name="T0" fmla="*/ 34 w 34"/>
                <a:gd name="T1" fmla="*/ 18 h 34"/>
                <a:gd name="T2" fmla="*/ 16 w 34"/>
                <a:gd name="T3" fmla="*/ 0 h 34"/>
                <a:gd name="T4" fmla="*/ 0 w 34"/>
                <a:gd name="T5" fmla="*/ 18 h 34"/>
                <a:gd name="T6" fmla="*/ 16 w 34"/>
                <a:gd name="T7" fmla="*/ 34 h 34"/>
                <a:gd name="T8" fmla="*/ 34 w 34"/>
                <a:gd name="T9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34" y="18"/>
                  </a:moveTo>
                  <a:cubicBezTo>
                    <a:pt x="34" y="8"/>
                    <a:pt x="26" y="0"/>
                    <a:pt x="16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27"/>
                    <a:pt x="8" y="34"/>
                    <a:pt x="16" y="34"/>
                  </a:cubicBezTo>
                  <a:cubicBezTo>
                    <a:pt x="26" y="34"/>
                    <a:pt x="34" y="27"/>
                    <a:pt x="34" y="18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780D85A-8CD7-8D46-B3E3-97D20EBCC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0707" y="5777193"/>
              <a:ext cx="287653" cy="279228"/>
            </a:xfrm>
            <a:custGeom>
              <a:avLst/>
              <a:gdLst>
                <a:gd name="T0" fmla="*/ 34 w 34"/>
                <a:gd name="T1" fmla="*/ 16 h 33"/>
                <a:gd name="T2" fmla="*/ 18 w 34"/>
                <a:gd name="T3" fmla="*/ 0 h 33"/>
                <a:gd name="T4" fmla="*/ 0 w 34"/>
                <a:gd name="T5" fmla="*/ 16 h 33"/>
                <a:gd name="T6" fmla="*/ 18 w 34"/>
                <a:gd name="T7" fmla="*/ 33 h 33"/>
                <a:gd name="T8" fmla="*/ 34 w 34"/>
                <a:gd name="T9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3">
                  <a:moveTo>
                    <a:pt x="34" y="16"/>
                  </a:moveTo>
                  <a:cubicBezTo>
                    <a:pt x="34" y="7"/>
                    <a:pt x="26" y="0"/>
                    <a:pt x="18" y="0"/>
                  </a:cubicBezTo>
                  <a:cubicBezTo>
                    <a:pt x="8" y="0"/>
                    <a:pt x="0" y="7"/>
                    <a:pt x="0" y="16"/>
                  </a:cubicBezTo>
                  <a:cubicBezTo>
                    <a:pt x="0" y="26"/>
                    <a:pt x="8" y="33"/>
                    <a:pt x="18" y="33"/>
                  </a:cubicBezTo>
                  <a:cubicBezTo>
                    <a:pt x="26" y="33"/>
                    <a:pt x="34" y="26"/>
                    <a:pt x="34" y="16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A299CA5-1953-BE43-9831-941D9FEF2C1D}"/>
              </a:ext>
            </a:extLst>
          </p:cNvPr>
          <p:cNvSpPr txBox="1"/>
          <p:nvPr/>
        </p:nvSpPr>
        <p:spPr>
          <a:xfrm>
            <a:off x="654192" y="2084766"/>
            <a:ext cx="4988807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Source Sans Pro" panose="020B0503030403020204" pitchFamily="34" charset="0"/>
              </a:rPr>
              <a:t>The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 are </a:t>
            </a:r>
            <a:r>
              <a:rPr lang="en-US" sz="2800" i="1" dirty="0">
                <a:latin typeface="Source Sans Pro" panose="020B0503030403020204" pitchFamily="34" charset="0"/>
              </a:rPr>
              <a:t>not the </a:t>
            </a:r>
            <a:r>
              <a:rPr lang="en-US" sz="2800" dirty="0">
                <a:latin typeface="Source Sans Pro" panose="020B0503030403020204" pitchFamily="34" charset="0"/>
              </a:rPr>
              <a:t>details. They make </a:t>
            </a:r>
            <a:r>
              <a:rPr lang="en-US" sz="2800" b="1" dirty="0">
                <a:latin typeface="Source Sans Pro" panose="020B0503030403020204" pitchFamily="34" charset="0"/>
              </a:rPr>
              <a:t>the design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B30DDB2-91EE-2C4C-A40B-EF29D56D7613}"/>
              </a:ext>
            </a:extLst>
          </p:cNvPr>
          <p:cNvSpPr/>
          <p:nvPr/>
        </p:nvSpPr>
        <p:spPr>
          <a:xfrm>
            <a:off x="654194" y="3044874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</a:t>
            </a:r>
            <a:r>
              <a:rPr lang="en-US" sz="1200" b="1" dirty="0">
                <a:latin typeface="Source Sans Pro Light" panose="020B0403030403020204" pitchFamily="34" charset="0"/>
              </a:rPr>
              <a:t>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0D66A72-4AF2-6AB5-44A9-F0DFB6AEB1EE}"/>
              </a:ext>
            </a:extLst>
          </p:cNvPr>
          <p:cNvGrpSpPr/>
          <p:nvPr/>
        </p:nvGrpSpPr>
        <p:grpSpPr>
          <a:xfrm>
            <a:off x="656848" y="4561544"/>
            <a:ext cx="914400" cy="914400"/>
            <a:chOff x="656848" y="4561544"/>
            <a:chExt cx="914400" cy="914400"/>
          </a:xfrm>
        </p:grpSpPr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3D4BC85-6D3C-3B40-A6CC-D15B99E57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848" y="4561544"/>
              <a:ext cx="914400" cy="914400"/>
            </a:xfrm>
            <a:custGeom>
              <a:avLst/>
              <a:gdLst>
                <a:gd name="T0" fmla="*/ 0 w 217"/>
                <a:gd name="T1" fmla="*/ 108 h 217"/>
                <a:gd name="T2" fmla="*/ 32 w 217"/>
                <a:gd name="T3" fmla="*/ 31 h 217"/>
                <a:gd name="T4" fmla="*/ 108 w 217"/>
                <a:gd name="T5" fmla="*/ 0 h 217"/>
                <a:gd name="T6" fmla="*/ 185 w 217"/>
                <a:gd name="T7" fmla="*/ 31 h 217"/>
                <a:gd name="T8" fmla="*/ 217 w 217"/>
                <a:gd name="T9" fmla="*/ 108 h 217"/>
                <a:gd name="T10" fmla="*/ 185 w 217"/>
                <a:gd name="T11" fmla="*/ 185 h 217"/>
                <a:gd name="T12" fmla="*/ 108 w 217"/>
                <a:gd name="T13" fmla="*/ 217 h 217"/>
                <a:gd name="T14" fmla="*/ 32 w 217"/>
                <a:gd name="T15" fmla="*/ 185 h 217"/>
                <a:gd name="T16" fmla="*/ 0 w 217"/>
                <a:gd name="T17" fmla="*/ 10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7" h="217">
                  <a:moveTo>
                    <a:pt x="0" y="108"/>
                  </a:moveTo>
                  <a:cubicBezTo>
                    <a:pt x="0" y="78"/>
                    <a:pt x="12" y="51"/>
                    <a:pt x="32" y="31"/>
                  </a:cubicBezTo>
                  <a:cubicBezTo>
                    <a:pt x="51" y="12"/>
                    <a:pt x="78" y="0"/>
                    <a:pt x="108" y="0"/>
                  </a:cubicBezTo>
                  <a:cubicBezTo>
                    <a:pt x="138" y="0"/>
                    <a:pt x="165" y="12"/>
                    <a:pt x="185" y="31"/>
                  </a:cubicBezTo>
                  <a:cubicBezTo>
                    <a:pt x="205" y="51"/>
                    <a:pt x="217" y="78"/>
                    <a:pt x="217" y="108"/>
                  </a:cubicBezTo>
                  <a:cubicBezTo>
                    <a:pt x="217" y="138"/>
                    <a:pt x="205" y="165"/>
                    <a:pt x="185" y="185"/>
                  </a:cubicBezTo>
                  <a:cubicBezTo>
                    <a:pt x="165" y="204"/>
                    <a:pt x="138" y="217"/>
                    <a:pt x="108" y="217"/>
                  </a:cubicBezTo>
                  <a:cubicBezTo>
                    <a:pt x="78" y="217"/>
                    <a:pt x="51" y="204"/>
                    <a:pt x="32" y="185"/>
                  </a:cubicBezTo>
                  <a:cubicBezTo>
                    <a:pt x="12" y="165"/>
                    <a:pt x="0" y="138"/>
                    <a:pt x="0" y="108"/>
                  </a:cubicBezTo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D991874-083B-DC4D-A47C-5560CC068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697" y="4637433"/>
              <a:ext cx="759713" cy="757646"/>
            </a:xfrm>
            <a:custGeom>
              <a:avLst/>
              <a:gdLst>
                <a:gd name="T0" fmla="*/ 180 w 180"/>
                <a:gd name="T1" fmla="*/ 90 h 180"/>
                <a:gd name="T2" fmla="*/ 154 w 180"/>
                <a:gd name="T3" fmla="*/ 154 h 180"/>
                <a:gd name="T4" fmla="*/ 90 w 180"/>
                <a:gd name="T5" fmla="*/ 180 h 180"/>
                <a:gd name="T6" fmla="*/ 27 w 180"/>
                <a:gd name="T7" fmla="*/ 154 h 180"/>
                <a:gd name="T8" fmla="*/ 0 w 180"/>
                <a:gd name="T9" fmla="*/ 90 h 180"/>
                <a:gd name="T10" fmla="*/ 27 w 180"/>
                <a:gd name="T11" fmla="*/ 26 h 180"/>
                <a:gd name="T12" fmla="*/ 90 w 180"/>
                <a:gd name="T13" fmla="*/ 0 h 180"/>
                <a:gd name="T14" fmla="*/ 154 w 180"/>
                <a:gd name="T15" fmla="*/ 26 h 180"/>
                <a:gd name="T16" fmla="*/ 180 w 180"/>
                <a:gd name="T17" fmla="*/ 9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80">
                  <a:moveTo>
                    <a:pt x="180" y="90"/>
                  </a:moveTo>
                  <a:cubicBezTo>
                    <a:pt x="180" y="115"/>
                    <a:pt x="170" y="137"/>
                    <a:pt x="154" y="154"/>
                  </a:cubicBezTo>
                  <a:cubicBezTo>
                    <a:pt x="138" y="170"/>
                    <a:pt x="115" y="180"/>
                    <a:pt x="90" y="180"/>
                  </a:cubicBezTo>
                  <a:cubicBezTo>
                    <a:pt x="65" y="180"/>
                    <a:pt x="43" y="170"/>
                    <a:pt x="27" y="154"/>
                  </a:cubicBezTo>
                  <a:cubicBezTo>
                    <a:pt x="10" y="137"/>
                    <a:pt x="0" y="115"/>
                    <a:pt x="0" y="90"/>
                  </a:cubicBezTo>
                  <a:cubicBezTo>
                    <a:pt x="0" y="65"/>
                    <a:pt x="10" y="43"/>
                    <a:pt x="27" y="26"/>
                  </a:cubicBezTo>
                  <a:cubicBezTo>
                    <a:pt x="43" y="10"/>
                    <a:pt x="65" y="0"/>
                    <a:pt x="90" y="0"/>
                  </a:cubicBezTo>
                  <a:cubicBezTo>
                    <a:pt x="115" y="0"/>
                    <a:pt x="138" y="10"/>
                    <a:pt x="154" y="26"/>
                  </a:cubicBezTo>
                  <a:cubicBezTo>
                    <a:pt x="170" y="43"/>
                    <a:pt x="180" y="65"/>
                    <a:pt x="180" y="90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349338B3-5342-2E4B-945C-C8BF54903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782" y="4718298"/>
              <a:ext cx="602531" cy="600892"/>
            </a:xfrm>
            <a:custGeom>
              <a:avLst/>
              <a:gdLst>
                <a:gd name="T0" fmla="*/ 143 w 143"/>
                <a:gd name="T1" fmla="*/ 71 h 143"/>
                <a:gd name="T2" fmla="*/ 122 w 143"/>
                <a:gd name="T3" fmla="*/ 122 h 143"/>
                <a:gd name="T4" fmla="*/ 71 w 143"/>
                <a:gd name="T5" fmla="*/ 143 h 143"/>
                <a:gd name="T6" fmla="*/ 21 w 143"/>
                <a:gd name="T7" fmla="*/ 122 h 143"/>
                <a:gd name="T8" fmla="*/ 0 w 143"/>
                <a:gd name="T9" fmla="*/ 71 h 143"/>
                <a:gd name="T10" fmla="*/ 21 w 143"/>
                <a:gd name="T11" fmla="*/ 21 h 143"/>
                <a:gd name="T12" fmla="*/ 71 w 143"/>
                <a:gd name="T13" fmla="*/ 0 h 143"/>
                <a:gd name="T14" fmla="*/ 122 w 143"/>
                <a:gd name="T15" fmla="*/ 21 h 143"/>
                <a:gd name="T16" fmla="*/ 143 w 143"/>
                <a:gd name="T17" fmla="*/ 7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" h="143">
                  <a:moveTo>
                    <a:pt x="143" y="71"/>
                  </a:moveTo>
                  <a:cubicBezTo>
                    <a:pt x="143" y="91"/>
                    <a:pt x="135" y="109"/>
                    <a:pt x="122" y="122"/>
                  </a:cubicBezTo>
                  <a:cubicBezTo>
                    <a:pt x="109" y="135"/>
                    <a:pt x="91" y="143"/>
                    <a:pt x="71" y="143"/>
                  </a:cubicBezTo>
                  <a:cubicBezTo>
                    <a:pt x="52" y="143"/>
                    <a:pt x="34" y="135"/>
                    <a:pt x="21" y="122"/>
                  </a:cubicBezTo>
                  <a:cubicBezTo>
                    <a:pt x="8" y="109"/>
                    <a:pt x="0" y="91"/>
                    <a:pt x="0" y="71"/>
                  </a:cubicBezTo>
                  <a:cubicBezTo>
                    <a:pt x="0" y="51"/>
                    <a:pt x="8" y="33"/>
                    <a:pt x="21" y="21"/>
                  </a:cubicBezTo>
                  <a:cubicBezTo>
                    <a:pt x="34" y="8"/>
                    <a:pt x="52" y="0"/>
                    <a:pt x="71" y="0"/>
                  </a:cubicBezTo>
                  <a:cubicBezTo>
                    <a:pt x="91" y="0"/>
                    <a:pt x="109" y="8"/>
                    <a:pt x="122" y="21"/>
                  </a:cubicBezTo>
                  <a:cubicBezTo>
                    <a:pt x="135" y="33"/>
                    <a:pt x="143" y="51"/>
                    <a:pt x="143" y="71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EB70624C-BD54-8541-AB2E-A24085E5E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575" y="4561544"/>
              <a:ext cx="779673" cy="914400"/>
            </a:xfrm>
            <a:custGeom>
              <a:avLst/>
              <a:gdLst>
                <a:gd name="T0" fmla="*/ 76 w 185"/>
                <a:gd name="T1" fmla="*/ 0 h 217"/>
                <a:gd name="T2" fmla="*/ 119 w 185"/>
                <a:gd name="T3" fmla="*/ 8 h 217"/>
                <a:gd name="T4" fmla="*/ 153 w 185"/>
                <a:gd name="T5" fmla="*/ 31 h 217"/>
                <a:gd name="T6" fmla="*/ 176 w 185"/>
                <a:gd name="T7" fmla="*/ 66 h 217"/>
                <a:gd name="T8" fmla="*/ 185 w 185"/>
                <a:gd name="T9" fmla="*/ 108 h 217"/>
                <a:gd name="T10" fmla="*/ 176 w 185"/>
                <a:gd name="T11" fmla="*/ 150 h 217"/>
                <a:gd name="T12" fmla="*/ 153 w 185"/>
                <a:gd name="T13" fmla="*/ 185 h 217"/>
                <a:gd name="T14" fmla="*/ 119 w 185"/>
                <a:gd name="T15" fmla="*/ 208 h 217"/>
                <a:gd name="T16" fmla="*/ 76 w 185"/>
                <a:gd name="T17" fmla="*/ 217 h 217"/>
                <a:gd name="T18" fmla="*/ 34 w 185"/>
                <a:gd name="T19" fmla="*/ 208 h 217"/>
                <a:gd name="T20" fmla="*/ 0 w 185"/>
                <a:gd name="T21" fmla="*/ 18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217">
                  <a:moveTo>
                    <a:pt x="76" y="0"/>
                  </a:moveTo>
                  <a:cubicBezTo>
                    <a:pt x="91" y="0"/>
                    <a:pt x="106" y="3"/>
                    <a:pt x="119" y="8"/>
                  </a:cubicBezTo>
                  <a:cubicBezTo>
                    <a:pt x="132" y="14"/>
                    <a:pt x="143" y="22"/>
                    <a:pt x="153" y="31"/>
                  </a:cubicBezTo>
                  <a:cubicBezTo>
                    <a:pt x="163" y="41"/>
                    <a:pt x="171" y="53"/>
                    <a:pt x="176" y="66"/>
                  </a:cubicBezTo>
                  <a:cubicBezTo>
                    <a:pt x="182" y="79"/>
                    <a:pt x="185" y="93"/>
                    <a:pt x="185" y="108"/>
                  </a:cubicBezTo>
                  <a:cubicBezTo>
                    <a:pt x="185" y="123"/>
                    <a:pt x="182" y="137"/>
                    <a:pt x="176" y="150"/>
                  </a:cubicBezTo>
                  <a:cubicBezTo>
                    <a:pt x="171" y="163"/>
                    <a:pt x="163" y="175"/>
                    <a:pt x="153" y="185"/>
                  </a:cubicBezTo>
                  <a:cubicBezTo>
                    <a:pt x="143" y="195"/>
                    <a:pt x="132" y="203"/>
                    <a:pt x="119" y="208"/>
                  </a:cubicBezTo>
                  <a:cubicBezTo>
                    <a:pt x="106" y="214"/>
                    <a:pt x="91" y="217"/>
                    <a:pt x="76" y="217"/>
                  </a:cubicBezTo>
                  <a:cubicBezTo>
                    <a:pt x="61" y="217"/>
                    <a:pt x="47" y="214"/>
                    <a:pt x="34" y="208"/>
                  </a:cubicBezTo>
                  <a:cubicBezTo>
                    <a:pt x="21" y="203"/>
                    <a:pt x="9" y="195"/>
                    <a:pt x="0" y="185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E9C23A86-68CF-A643-AAA1-DA86496AC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697" y="4746912"/>
              <a:ext cx="759713" cy="648167"/>
            </a:xfrm>
            <a:custGeom>
              <a:avLst/>
              <a:gdLst>
                <a:gd name="T0" fmla="*/ 154 w 180"/>
                <a:gd name="T1" fmla="*/ 0 h 154"/>
                <a:gd name="T2" fmla="*/ 180 w 180"/>
                <a:gd name="T3" fmla="*/ 64 h 154"/>
                <a:gd name="T4" fmla="*/ 154 w 180"/>
                <a:gd name="T5" fmla="*/ 128 h 154"/>
                <a:gd name="T6" fmla="*/ 90 w 180"/>
                <a:gd name="T7" fmla="*/ 154 h 154"/>
                <a:gd name="T8" fmla="*/ 27 w 180"/>
                <a:gd name="T9" fmla="*/ 128 h 154"/>
                <a:gd name="T10" fmla="*/ 0 w 180"/>
                <a:gd name="T11" fmla="*/ 6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154">
                  <a:moveTo>
                    <a:pt x="154" y="0"/>
                  </a:moveTo>
                  <a:cubicBezTo>
                    <a:pt x="170" y="17"/>
                    <a:pt x="180" y="39"/>
                    <a:pt x="180" y="64"/>
                  </a:cubicBezTo>
                  <a:cubicBezTo>
                    <a:pt x="180" y="89"/>
                    <a:pt x="170" y="111"/>
                    <a:pt x="154" y="128"/>
                  </a:cubicBezTo>
                  <a:cubicBezTo>
                    <a:pt x="138" y="144"/>
                    <a:pt x="115" y="154"/>
                    <a:pt x="90" y="154"/>
                  </a:cubicBezTo>
                  <a:cubicBezTo>
                    <a:pt x="65" y="154"/>
                    <a:pt x="43" y="144"/>
                    <a:pt x="27" y="128"/>
                  </a:cubicBezTo>
                  <a:cubicBezTo>
                    <a:pt x="10" y="111"/>
                    <a:pt x="0" y="89"/>
                    <a:pt x="0" y="64"/>
                  </a:cubicBezTo>
                </a:path>
              </a:pathLst>
            </a:custGeom>
            <a:noFill/>
            <a:ln w="53975" cap="rnd">
              <a:solidFill>
                <a:schemeClr val="accent4">
                  <a:lumMod val="7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216D85C5-E9CC-8A4D-AFAD-F721C2BF6E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3" y="4718298"/>
              <a:ext cx="513960" cy="600892"/>
            </a:xfrm>
            <a:custGeom>
              <a:avLst/>
              <a:gdLst>
                <a:gd name="T0" fmla="*/ 50 w 122"/>
                <a:gd name="T1" fmla="*/ 0 h 143"/>
                <a:gd name="T2" fmla="*/ 101 w 122"/>
                <a:gd name="T3" fmla="*/ 21 h 143"/>
                <a:gd name="T4" fmla="*/ 122 w 122"/>
                <a:gd name="T5" fmla="*/ 71 h 143"/>
                <a:gd name="T6" fmla="*/ 101 w 122"/>
                <a:gd name="T7" fmla="*/ 122 h 143"/>
                <a:gd name="T8" fmla="*/ 50 w 122"/>
                <a:gd name="T9" fmla="*/ 143 h 143"/>
                <a:gd name="T10" fmla="*/ 0 w 122"/>
                <a:gd name="T11" fmla="*/ 122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143">
                  <a:moveTo>
                    <a:pt x="50" y="0"/>
                  </a:moveTo>
                  <a:cubicBezTo>
                    <a:pt x="70" y="0"/>
                    <a:pt x="88" y="8"/>
                    <a:pt x="101" y="21"/>
                  </a:cubicBezTo>
                  <a:cubicBezTo>
                    <a:pt x="114" y="33"/>
                    <a:pt x="122" y="51"/>
                    <a:pt x="122" y="71"/>
                  </a:cubicBezTo>
                  <a:cubicBezTo>
                    <a:pt x="122" y="91"/>
                    <a:pt x="114" y="109"/>
                    <a:pt x="101" y="122"/>
                  </a:cubicBezTo>
                  <a:cubicBezTo>
                    <a:pt x="88" y="135"/>
                    <a:pt x="70" y="143"/>
                    <a:pt x="50" y="143"/>
                  </a:cubicBezTo>
                  <a:cubicBezTo>
                    <a:pt x="31" y="143"/>
                    <a:pt x="13" y="135"/>
                    <a:pt x="0" y="122"/>
                  </a:cubicBezTo>
                </a:path>
              </a:pathLst>
            </a:custGeom>
            <a:noFill/>
            <a:ln w="53975" cap="rnd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F142E21-DDFA-DD1C-F843-ECB0DD1E6D7F}"/>
              </a:ext>
            </a:extLst>
          </p:cNvPr>
          <p:cNvGrpSpPr/>
          <p:nvPr/>
        </p:nvGrpSpPr>
        <p:grpSpPr>
          <a:xfrm>
            <a:off x="4559722" y="4530479"/>
            <a:ext cx="914400" cy="914400"/>
            <a:chOff x="4559722" y="4530479"/>
            <a:chExt cx="914400" cy="914400"/>
          </a:xfrm>
        </p:grpSpPr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99776826-996D-6B4E-B103-934703F08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9722" y="4530479"/>
              <a:ext cx="914400" cy="914400"/>
            </a:xfrm>
            <a:custGeom>
              <a:avLst/>
              <a:gdLst>
                <a:gd name="T0" fmla="*/ 3 w 222"/>
                <a:gd name="T1" fmla="*/ 122 h 222"/>
                <a:gd name="T2" fmla="*/ 28 w 222"/>
                <a:gd name="T3" fmla="*/ 42 h 222"/>
                <a:gd name="T4" fmla="*/ 101 w 222"/>
                <a:gd name="T5" fmla="*/ 3 h 222"/>
                <a:gd name="T6" fmla="*/ 180 w 222"/>
                <a:gd name="T7" fmla="*/ 28 h 222"/>
                <a:gd name="T8" fmla="*/ 219 w 222"/>
                <a:gd name="T9" fmla="*/ 101 h 222"/>
                <a:gd name="T10" fmla="*/ 195 w 222"/>
                <a:gd name="T11" fmla="*/ 180 h 222"/>
                <a:gd name="T12" fmla="*/ 122 w 222"/>
                <a:gd name="T13" fmla="*/ 219 h 222"/>
                <a:gd name="T14" fmla="*/ 42 w 222"/>
                <a:gd name="T15" fmla="*/ 195 h 222"/>
                <a:gd name="T16" fmla="*/ 3 w 222"/>
                <a:gd name="T17" fmla="*/ 1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2" h="222">
                  <a:moveTo>
                    <a:pt x="3" y="122"/>
                  </a:moveTo>
                  <a:cubicBezTo>
                    <a:pt x="0" y="92"/>
                    <a:pt x="10" y="64"/>
                    <a:pt x="28" y="42"/>
                  </a:cubicBezTo>
                  <a:cubicBezTo>
                    <a:pt x="45" y="21"/>
                    <a:pt x="71" y="6"/>
                    <a:pt x="101" y="3"/>
                  </a:cubicBezTo>
                  <a:cubicBezTo>
                    <a:pt x="131" y="0"/>
                    <a:pt x="159" y="10"/>
                    <a:pt x="180" y="28"/>
                  </a:cubicBezTo>
                  <a:cubicBezTo>
                    <a:pt x="202" y="45"/>
                    <a:pt x="216" y="71"/>
                    <a:pt x="219" y="101"/>
                  </a:cubicBezTo>
                  <a:cubicBezTo>
                    <a:pt x="222" y="131"/>
                    <a:pt x="213" y="159"/>
                    <a:pt x="195" y="180"/>
                  </a:cubicBezTo>
                  <a:cubicBezTo>
                    <a:pt x="177" y="202"/>
                    <a:pt x="152" y="216"/>
                    <a:pt x="122" y="219"/>
                  </a:cubicBezTo>
                  <a:cubicBezTo>
                    <a:pt x="92" y="222"/>
                    <a:pt x="64" y="213"/>
                    <a:pt x="42" y="195"/>
                  </a:cubicBezTo>
                  <a:cubicBezTo>
                    <a:pt x="21" y="177"/>
                    <a:pt x="6" y="151"/>
                    <a:pt x="3" y="122"/>
                  </a:cubicBezTo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1D87C71E-C00D-DE41-B386-BC5743B2E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865" y="4608404"/>
              <a:ext cx="757332" cy="758550"/>
            </a:xfrm>
            <a:custGeom>
              <a:avLst/>
              <a:gdLst>
                <a:gd name="T0" fmla="*/ 101 w 184"/>
                <a:gd name="T1" fmla="*/ 182 h 184"/>
                <a:gd name="T2" fmla="*/ 35 w 184"/>
                <a:gd name="T3" fmla="*/ 162 h 184"/>
                <a:gd name="T4" fmla="*/ 3 w 184"/>
                <a:gd name="T5" fmla="*/ 101 h 184"/>
                <a:gd name="T6" fmla="*/ 23 w 184"/>
                <a:gd name="T7" fmla="*/ 35 h 184"/>
                <a:gd name="T8" fmla="*/ 84 w 184"/>
                <a:gd name="T9" fmla="*/ 3 h 184"/>
                <a:gd name="T10" fmla="*/ 150 w 184"/>
                <a:gd name="T11" fmla="*/ 23 h 184"/>
                <a:gd name="T12" fmla="*/ 182 w 184"/>
                <a:gd name="T13" fmla="*/ 84 h 184"/>
                <a:gd name="T14" fmla="*/ 162 w 184"/>
                <a:gd name="T15" fmla="*/ 150 h 184"/>
                <a:gd name="T16" fmla="*/ 101 w 184"/>
                <a:gd name="T17" fmla="*/ 18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184">
                  <a:moveTo>
                    <a:pt x="101" y="182"/>
                  </a:moveTo>
                  <a:cubicBezTo>
                    <a:pt x="76" y="184"/>
                    <a:pt x="53" y="176"/>
                    <a:pt x="35" y="162"/>
                  </a:cubicBezTo>
                  <a:cubicBezTo>
                    <a:pt x="17" y="147"/>
                    <a:pt x="5" y="126"/>
                    <a:pt x="3" y="101"/>
                  </a:cubicBezTo>
                  <a:cubicBezTo>
                    <a:pt x="0" y="76"/>
                    <a:pt x="8" y="53"/>
                    <a:pt x="23" y="35"/>
                  </a:cubicBezTo>
                  <a:cubicBezTo>
                    <a:pt x="38" y="17"/>
                    <a:pt x="59" y="5"/>
                    <a:pt x="84" y="3"/>
                  </a:cubicBezTo>
                  <a:cubicBezTo>
                    <a:pt x="108" y="0"/>
                    <a:pt x="132" y="8"/>
                    <a:pt x="150" y="23"/>
                  </a:cubicBezTo>
                  <a:cubicBezTo>
                    <a:pt x="167" y="38"/>
                    <a:pt x="180" y="59"/>
                    <a:pt x="182" y="84"/>
                  </a:cubicBezTo>
                  <a:cubicBezTo>
                    <a:pt x="184" y="108"/>
                    <a:pt x="176" y="132"/>
                    <a:pt x="162" y="150"/>
                  </a:cubicBezTo>
                  <a:cubicBezTo>
                    <a:pt x="147" y="167"/>
                    <a:pt x="126" y="179"/>
                    <a:pt x="101" y="182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E5C82B84-6A24-E94B-A0C7-84B6E9442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790" y="4687547"/>
              <a:ext cx="601483" cy="601483"/>
            </a:xfrm>
            <a:custGeom>
              <a:avLst/>
              <a:gdLst>
                <a:gd name="T0" fmla="*/ 80 w 146"/>
                <a:gd name="T1" fmla="*/ 144 h 146"/>
                <a:gd name="T2" fmla="*/ 28 w 146"/>
                <a:gd name="T3" fmla="*/ 128 h 146"/>
                <a:gd name="T4" fmla="*/ 2 w 146"/>
                <a:gd name="T5" fmla="*/ 80 h 146"/>
                <a:gd name="T6" fmla="*/ 18 w 146"/>
                <a:gd name="T7" fmla="*/ 28 h 146"/>
                <a:gd name="T8" fmla="*/ 66 w 146"/>
                <a:gd name="T9" fmla="*/ 2 h 146"/>
                <a:gd name="T10" fmla="*/ 119 w 146"/>
                <a:gd name="T11" fmla="*/ 18 h 146"/>
                <a:gd name="T12" fmla="*/ 144 w 146"/>
                <a:gd name="T13" fmla="*/ 66 h 146"/>
                <a:gd name="T14" fmla="*/ 128 w 146"/>
                <a:gd name="T15" fmla="*/ 119 h 146"/>
                <a:gd name="T16" fmla="*/ 80 w 146"/>
                <a:gd name="T17" fmla="*/ 1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6" h="146">
                  <a:moveTo>
                    <a:pt x="80" y="144"/>
                  </a:moveTo>
                  <a:cubicBezTo>
                    <a:pt x="61" y="146"/>
                    <a:pt x="42" y="140"/>
                    <a:pt x="28" y="128"/>
                  </a:cubicBezTo>
                  <a:cubicBezTo>
                    <a:pt x="14" y="117"/>
                    <a:pt x="4" y="100"/>
                    <a:pt x="2" y="80"/>
                  </a:cubicBezTo>
                  <a:cubicBezTo>
                    <a:pt x="0" y="60"/>
                    <a:pt x="7" y="42"/>
                    <a:pt x="18" y="28"/>
                  </a:cubicBezTo>
                  <a:cubicBezTo>
                    <a:pt x="30" y="14"/>
                    <a:pt x="47" y="4"/>
                    <a:pt x="66" y="2"/>
                  </a:cubicBezTo>
                  <a:cubicBezTo>
                    <a:pt x="86" y="0"/>
                    <a:pt x="105" y="6"/>
                    <a:pt x="119" y="18"/>
                  </a:cubicBezTo>
                  <a:cubicBezTo>
                    <a:pt x="133" y="30"/>
                    <a:pt x="143" y="47"/>
                    <a:pt x="144" y="66"/>
                  </a:cubicBezTo>
                  <a:cubicBezTo>
                    <a:pt x="146" y="86"/>
                    <a:pt x="140" y="105"/>
                    <a:pt x="128" y="119"/>
                  </a:cubicBezTo>
                  <a:cubicBezTo>
                    <a:pt x="117" y="133"/>
                    <a:pt x="100" y="143"/>
                    <a:pt x="80" y="144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9">
              <a:extLst>
                <a:ext uri="{FF2B5EF4-FFF2-40B4-BE49-F238E27FC236}">
                  <a16:creationId xmlns:a16="http://schemas.microsoft.com/office/drawing/2014/main" id="{66BC7DE4-619B-404F-9289-BC4C5A3284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2597" y="4703375"/>
              <a:ext cx="82795" cy="152197"/>
            </a:xfrm>
            <a:custGeom>
              <a:avLst/>
              <a:gdLst>
                <a:gd name="T0" fmla="*/ 0 w 20"/>
                <a:gd name="T1" fmla="*/ 37 h 37"/>
                <a:gd name="T2" fmla="*/ 20 w 20"/>
                <a:gd name="T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37">
                  <a:moveTo>
                    <a:pt x="0" y="37"/>
                  </a:moveTo>
                  <a:cubicBezTo>
                    <a:pt x="4" y="23"/>
                    <a:pt x="11" y="11"/>
                    <a:pt x="20" y="0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id="{AC08166F-6E4E-C94A-A2CE-D06ED3259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3116" y="4946890"/>
              <a:ext cx="897354" cy="494336"/>
            </a:xfrm>
            <a:custGeom>
              <a:avLst/>
              <a:gdLst>
                <a:gd name="T0" fmla="*/ 216 w 218"/>
                <a:gd name="T1" fmla="*/ 0 h 120"/>
                <a:gd name="T2" fmla="*/ 212 w 218"/>
                <a:gd name="T3" fmla="*/ 43 h 120"/>
                <a:gd name="T4" fmla="*/ 192 w 218"/>
                <a:gd name="T5" fmla="*/ 79 h 120"/>
                <a:gd name="T6" fmla="*/ 160 w 218"/>
                <a:gd name="T7" fmla="*/ 106 h 120"/>
                <a:gd name="T8" fmla="*/ 119 w 218"/>
                <a:gd name="T9" fmla="*/ 118 h 120"/>
                <a:gd name="T10" fmla="*/ 76 w 218"/>
                <a:gd name="T11" fmla="*/ 114 h 120"/>
                <a:gd name="T12" fmla="*/ 39 w 218"/>
                <a:gd name="T13" fmla="*/ 94 h 120"/>
                <a:gd name="T14" fmla="*/ 13 w 218"/>
                <a:gd name="T15" fmla="*/ 62 h 120"/>
                <a:gd name="T16" fmla="*/ 0 w 218"/>
                <a:gd name="T17" fmla="*/ 21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120">
                  <a:moveTo>
                    <a:pt x="216" y="0"/>
                  </a:moveTo>
                  <a:cubicBezTo>
                    <a:pt x="218" y="15"/>
                    <a:pt x="216" y="29"/>
                    <a:pt x="212" y="43"/>
                  </a:cubicBezTo>
                  <a:cubicBezTo>
                    <a:pt x="208" y="56"/>
                    <a:pt x="201" y="69"/>
                    <a:pt x="192" y="79"/>
                  </a:cubicBezTo>
                  <a:cubicBezTo>
                    <a:pt x="183" y="90"/>
                    <a:pt x="172" y="99"/>
                    <a:pt x="160" y="106"/>
                  </a:cubicBezTo>
                  <a:cubicBezTo>
                    <a:pt x="148" y="112"/>
                    <a:pt x="134" y="117"/>
                    <a:pt x="119" y="118"/>
                  </a:cubicBezTo>
                  <a:cubicBezTo>
                    <a:pt x="104" y="120"/>
                    <a:pt x="89" y="118"/>
                    <a:pt x="76" y="114"/>
                  </a:cubicBezTo>
                  <a:cubicBezTo>
                    <a:pt x="62" y="110"/>
                    <a:pt x="50" y="103"/>
                    <a:pt x="39" y="94"/>
                  </a:cubicBezTo>
                  <a:cubicBezTo>
                    <a:pt x="29" y="85"/>
                    <a:pt x="20" y="74"/>
                    <a:pt x="13" y="62"/>
                  </a:cubicBezTo>
                  <a:cubicBezTo>
                    <a:pt x="6" y="49"/>
                    <a:pt x="2" y="36"/>
                    <a:pt x="0" y="21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31">
              <a:extLst>
                <a:ext uri="{FF2B5EF4-FFF2-40B4-BE49-F238E27FC236}">
                  <a16:creationId xmlns:a16="http://schemas.microsoft.com/office/drawing/2014/main" id="{F64AF47B-61C9-B447-BAF2-DE06027F0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865" y="4621798"/>
              <a:ext cx="667232" cy="745157"/>
            </a:xfrm>
            <a:custGeom>
              <a:avLst/>
              <a:gdLst>
                <a:gd name="T0" fmla="*/ 162 w 162"/>
                <a:gd name="T1" fmla="*/ 147 h 181"/>
                <a:gd name="T2" fmla="*/ 101 w 162"/>
                <a:gd name="T3" fmla="*/ 179 h 181"/>
                <a:gd name="T4" fmla="*/ 35 w 162"/>
                <a:gd name="T5" fmla="*/ 159 h 181"/>
                <a:gd name="T6" fmla="*/ 3 w 162"/>
                <a:gd name="T7" fmla="*/ 98 h 181"/>
                <a:gd name="T8" fmla="*/ 23 w 162"/>
                <a:gd name="T9" fmla="*/ 32 h 181"/>
                <a:gd name="T10" fmla="*/ 84 w 162"/>
                <a:gd name="T1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" h="181">
                  <a:moveTo>
                    <a:pt x="162" y="147"/>
                  </a:moveTo>
                  <a:cubicBezTo>
                    <a:pt x="147" y="164"/>
                    <a:pt x="126" y="176"/>
                    <a:pt x="101" y="179"/>
                  </a:cubicBezTo>
                  <a:cubicBezTo>
                    <a:pt x="76" y="181"/>
                    <a:pt x="53" y="173"/>
                    <a:pt x="35" y="159"/>
                  </a:cubicBezTo>
                  <a:cubicBezTo>
                    <a:pt x="17" y="144"/>
                    <a:pt x="5" y="123"/>
                    <a:pt x="3" y="98"/>
                  </a:cubicBezTo>
                  <a:cubicBezTo>
                    <a:pt x="0" y="73"/>
                    <a:pt x="8" y="50"/>
                    <a:pt x="23" y="32"/>
                  </a:cubicBezTo>
                  <a:cubicBezTo>
                    <a:pt x="38" y="14"/>
                    <a:pt x="59" y="2"/>
                    <a:pt x="84" y="0"/>
                  </a:cubicBezTo>
                </a:path>
              </a:pathLst>
            </a:custGeom>
            <a:noFill/>
            <a:ln w="53975" cap="rnd">
              <a:solidFill>
                <a:schemeClr val="accent5">
                  <a:lumMod val="7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2">
              <a:extLst>
                <a:ext uri="{FF2B5EF4-FFF2-40B4-BE49-F238E27FC236}">
                  <a16:creationId xmlns:a16="http://schemas.microsoft.com/office/drawing/2014/main" id="{BBBB8C44-CB68-B247-9686-FA75C490B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790" y="4801999"/>
              <a:ext cx="601483" cy="487030"/>
            </a:xfrm>
            <a:custGeom>
              <a:avLst/>
              <a:gdLst>
                <a:gd name="T0" fmla="*/ 144 w 146"/>
                <a:gd name="T1" fmla="*/ 38 h 118"/>
                <a:gd name="T2" fmla="*/ 128 w 146"/>
                <a:gd name="T3" fmla="*/ 91 h 118"/>
                <a:gd name="T4" fmla="*/ 80 w 146"/>
                <a:gd name="T5" fmla="*/ 116 h 118"/>
                <a:gd name="T6" fmla="*/ 28 w 146"/>
                <a:gd name="T7" fmla="*/ 100 h 118"/>
                <a:gd name="T8" fmla="*/ 2 w 146"/>
                <a:gd name="T9" fmla="*/ 52 h 118"/>
                <a:gd name="T10" fmla="*/ 18 w 146"/>
                <a:gd name="T11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" h="118">
                  <a:moveTo>
                    <a:pt x="144" y="38"/>
                  </a:moveTo>
                  <a:cubicBezTo>
                    <a:pt x="146" y="58"/>
                    <a:pt x="140" y="77"/>
                    <a:pt x="128" y="91"/>
                  </a:cubicBezTo>
                  <a:cubicBezTo>
                    <a:pt x="117" y="105"/>
                    <a:pt x="100" y="115"/>
                    <a:pt x="80" y="116"/>
                  </a:cubicBezTo>
                  <a:cubicBezTo>
                    <a:pt x="61" y="118"/>
                    <a:pt x="42" y="112"/>
                    <a:pt x="28" y="100"/>
                  </a:cubicBezTo>
                  <a:cubicBezTo>
                    <a:pt x="14" y="89"/>
                    <a:pt x="4" y="72"/>
                    <a:pt x="2" y="52"/>
                  </a:cubicBezTo>
                  <a:cubicBezTo>
                    <a:pt x="0" y="32"/>
                    <a:pt x="7" y="14"/>
                    <a:pt x="18" y="0"/>
                  </a:cubicBezTo>
                </a:path>
              </a:pathLst>
            </a:custGeom>
            <a:noFill/>
            <a:ln w="53975" cap="rnd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EBE522A-C831-E086-2DD2-B4C9B43857A2}"/>
              </a:ext>
            </a:extLst>
          </p:cNvPr>
          <p:cNvGrpSpPr/>
          <p:nvPr/>
        </p:nvGrpSpPr>
        <p:grpSpPr>
          <a:xfrm>
            <a:off x="2596735" y="4559818"/>
            <a:ext cx="914400" cy="914400"/>
            <a:chOff x="2596735" y="4559818"/>
            <a:chExt cx="914400" cy="914400"/>
          </a:xfrm>
        </p:grpSpPr>
        <p:sp>
          <p:nvSpPr>
            <p:cNvPr id="66" name="Freeform 36">
              <a:extLst>
                <a:ext uri="{FF2B5EF4-FFF2-40B4-BE49-F238E27FC236}">
                  <a16:creationId xmlns:a16="http://schemas.microsoft.com/office/drawing/2014/main" id="{7940D6BC-424C-BB4D-8925-BD9F57764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6735" y="4559818"/>
              <a:ext cx="914400" cy="914400"/>
            </a:xfrm>
            <a:custGeom>
              <a:avLst/>
              <a:gdLst>
                <a:gd name="T0" fmla="*/ 4 w 223"/>
                <a:gd name="T1" fmla="*/ 96 h 223"/>
                <a:gd name="T2" fmla="*/ 47 w 223"/>
                <a:gd name="T3" fmla="*/ 24 h 223"/>
                <a:gd name="T4" fmla="*/ 127 w 223"/>
                <a:gd name="T5" fmla="*/ 4 h 223"/>
                <a:gd name="T6" fmla="*/ 198 w 223"/>
                <a:gd name="T7" fmla="*/ 47 h 223"/>
                <a:gd name="T8" fmla="*/ 219 w 223"/>
                <a:gd name="T9" fmla="*/ 127 h 223"/>
                <a:gd name="T10" fmla="*/ 176 w 223"/>
                <a:gd name="T11" fmla="*/ 199 h 223"/>
                <a:gd name="T12" fmla="*/ 95 w 223"/>
                <a:gd name="T13" fmla="*/ 219 h 223"/>
                <a:gd name="T14" fmla="*/ 24 w 223"/>
                <a:gd name="T15" fmla="*/ 176 h 223"/>
                <a:gd name="T16" fmla="*/ 4 w 223"/>
                <a:gd name="T17" fmla="*/ 9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223">
                  <a:moveTo>
                    <a:pt x="4" y="96"/>
                  </a:moveTo>
                  <a:cubicBezTo>
                    <a:pt x="8" y="68"/>
                    <a:pt x="23" y="42"/>
                    <a:pt x="47" y="24"/>
                  </a:cubicBezTo>
                  <a:cubicBezTo>
                    <a:pt x="71" y="7"/>
                    <a:pt x="100" y="0"/>
                    <a:pt x="127" y="4"/>
                  </a:cubicBezTo>
                  <a:cubicBezTo>
                    <a:pt x="155" y="8"/>
                    <a:pt x="181" y="23"/>
                    <a:pt x="198" y="47"/>
                  </a:cubicBezTo>
                  <a:cubicBezTo>
                    <a:pt x="216" y="71"/>
                    <a:pt x="223" y="100"/>
                    <a:pt x="219" y="127"/>
                  </a:cubicBezTo>
                  <a:cubicBezTo>
                    <a:pt x="215" y="155"/>
                    <a:pt x="200" y="181"/>
                    <a:pt x="176" y="199"/>
                  </a:cubicBezTo>
                  <a:cubicBezTo>
                    <a:pt x="152" y="216"/>
                    <a:pt x="123" y="223"/>
                    <a:pt x="95" y="219"/>
                  </a:cubicBezTo>
                  <a:cubicBezTo>
                    <a:pt x="68" y="215"/>
                    <a:pt x="42" y="200"/>
                    <a:pt x="24" y="176"/>
                  </a:cubicBezTo>
                  <a:cubicBezTo>
                    <a:pt x="6" y="152"/>
                    <a:pt x="0" y="123"/>
                    <a:pt x="4" y="96"/>
                  </a:cubicBezTo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37">
              <a:extLst>
                <a:ext uri="{FF2B5EF4-FFF2-40B4-BE49-F238E27FC236}">
                  <a16:creationId xmlns:a16="http://schemas.microsoft.com/office/drawing/2014/main" id="{9E5ADB02-ACD2-1E4D-A179-DFF061FF7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5459" y="4637433"/>
              <a:ext cx="756954" cy="759170"/>
            </a:xfrm>
            <a:custGeom>
              <a:avLst/>
              <a:gdLst>
                <a:gd name="T0" fmla="*/ 20 w 185"/>
                <a:gd name="T1" fmla="*/ 146 h 185"/>
                <a:gd name="T2" fmla="*/ 3 w 185"/>
                <a:gd name="T3" fmla="*/ 79 h 185"/>
                <a:gd name="T4" fmla="*/ 39 w 185"/>
                <a:gd name="T5" fmla="*/ 20 h 185"/>
                <a:gd name="T6" fmla="*/ 106 w 185"/>
                <a:gd name="T7" fmla="*/ 3 h 185"/>
                <a:gd name="T8" fmla="*/ 165 w 185"/>
                <a:gd name="T9" fmla="*/ 39 h 185"/>
                <a:gd name="T10" fmla="*/ 181 w 185"/>
                <a:gd name="T11" fmla="*/ 106 h 185"/>
                <a:gd name="T12" fmla="*/ 146 w 185"/>
                <a:gd name="T13" fmla="*/ 165 h 185"/>
                <a:gd name="T14" fmla="*/ 79 w 185"/>
                <a:gd name="T15" fmla="*/ 182 h 185"/>
                <a:gd name="T16" fmla="*/ 20 w 185"/>
                <a:gd name="T17" fmla="*/ 146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5" h="185">
                  <a:moveTo>
                    <a:pt x="20" y="146"/>
                  </a:moveTo>
                  <a:cubicBezTo>
                    <a:pt x="5" y="126"/>
                    <a:pt x="0" y="102"/>
                    <a:pt x="3" y="79"/>
                  </a:cubicBezTo>
                  <a:cubicBezTo>
                    <a:pt x="7" y="57"/>
                    <a:pt x="19" y="35"/>
                    <a:pt x="39" y="20"/>
                  </a:cubicBezTo>
                  <a:cubicBezTo>
                    <a:pt x="59" y="5"/>
                    <a:pt x="83" y="0"/>
                    <a:pt x="106" y="3"/>
                  </a:cubicBezTo>
                  <a:cubicBezTo>
                    <a:pt x="128" y="7"/>
                    <a:pt x="150" y="19"/>
                    <a:pt x="165" y="39"/>
                  </a:cubicBezTo>
                  <a:cubicBezTo>
                    <a:pt x="179" y="59"/>
                    <a:pt x="185" y="83"/>
                    <a:pt x="181" y="106"/>
                  </a:cubicBezTo>
                  <a:cubicBezTo>
                    <a:pt x="178" y="128"/>
                    <a:pt x="166" y="150"/>
                    <a:pt x="146" y="165"/>
                  </a:cubicBezTo>
                  <a:cubicBezTo>
                    <a:pt x="126" y="180"/>
                    <a:pt x="102" y="185"/>
                    <a:pt x="79" y="182"/>
                  </a:cubicBezTo>
                  <a:cubicBezTo>
                    <a:pt x="56" y="178"/>
                    <a:pt x="35" y="166"/>
                    <a:pt x="20" y="146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38">
              <a:extLst>
                <a:ext uri="{FF2B5EF4-FFF2-40B4-BE49-F238E27FC236}">
                  <a16:creationId xmlns:a16="http://schemas.microsoft.com/office/drawing/2014/main" id="{25DF8264-AFE2-5F41-B1E4-397CEBAED4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971" y="4716261"/>
              <a:ext cx="601930" cy="602728"/>
            </a:xfrm>
            <a:custGeom>
              <a:avLst/>
              <a:gdLst>
                <a:gd name="T0" fmla="*/ 16 w 147"/>
                <a:gd name="T1" fmla="*/ 116 h 147"/>
                <a:gd name="T2" fmla="*/ 3 w 147"/>
                <a:gd name="T3" fmla="*/ 63 h 147"/>
                <a:gd name="T4" fmla="*/ 31 w 147"/>
                <a:gd name="T5" fmla="*/ 16 h 147"/>
                <a:gd name="T6" fmla="*/ 84 w 147"/>
                <a:gd name="T7" fmla="*/ 3 h 147"/>
                <a:gd name="T8" fmla="*/ 131 w 147"/>
                <a:gd name="T9" fmla="*/ 31 h 147"/>
                <a:gd name="T10" fmla="*/ 144 w 147"/>
                <a:gd name="T11" fmla="*/ 84 h 147"/>
                <a:gd name="T12" fmla="*/ 116 w 147"/>
                <a:gd name="T13" fmla="*/ 131 h 147"/>
                <a:gd name="T14" fmla="*/ 63 w 147"/>
                <a:gd name="T15" fmla="*/ 144 h 147"/>
                <a:gd name="T16" fmla="*/ 16 w 147"/>
                <a:gd name="T17" fmla="*/ 11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" h="147">
                  <a:moveTo>
                    <a:pt x="16" y="116"/>
                  </a:moveTo>
                  <a:cubicBezTo>
                    <a:pt x="4" y="100"/>
                    <a:pt x="0" y="81"/>
                    <a:pt x="3" y="63"/>
                  </a:cubicBezTo>
                  <a:cubicBezTo>
                    <a:pt x="5" y="45"/>
                    <a:pt x="15" y="28"/>
                    <a:pt x="31" y="16"/>
                  </a:cubicBezTo>
                  <a:cubicBezTo>
                    <a:pt x="47" y="4"/>
                    <a:pt x="66" y="0"/>
                    <a:pt x="84" y="3"/>
                  </a:cubicBezTo>
                  <a:cubicBezTo>
                    <a:pt x="102" y="5"/>
                    <a:pt x="119" y="15"/>
                    <a:pt x="131" y="31"/>
                  </a:cubicBezTo>
                  <a:cubicBezTo>
                    <a:pt x="142" y="47"/>
                    <a:pt x="147" y="66"/>
                    <a:pt x="144" y="84"/>
                  </a:cubicBezTo>
                  <a:cubicBezTo>
                    <a:pt x="141" y="102"/>
                    <a:pt x="132" y="119"/>
                    <a:pt x="116" y="131"/>
                  </a:cubicBezTo>
                  <a:cubicBezTo>
                    <a:pt x="100" y="143"/>
                    <a:pt x="81" y="147"/>
                    <a:pt x="63" y="144"/>
                  </a:cubicBezTo>
                  <a:cubicBezTo>
                    <a:pt x="45" y="142"/>
                    <a:pt x="28" y="132"/>
                    <a:pt x="16" y="116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39">
              <a:extLst>
                <a:ext uri="{FF2B5EF4-FFF2-40B4-BE49-F238E27FC236}">
                  <a16:creationId xmlns:a16="http://schemas.microsoft.com/office/drawing/2014/main" id="{896D473A-D9DB-464A-A9EF-825FC1652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3691" y="4568308"/>
              <a:ext cx="503828" cy="385649"/>
            </a:xfrm>
            <a:custGeom>
              <a:avLst/>
              <a:gdLst>
                <a:gd name="T0" fmla="*/ 0 w 123"/>
                <a:gd name="T1" fmla="*/ 94 h 94"/>
                <a:gd name="T2" fmla="*/ 14 w 123"/>
                <a:gd name="T3" fmla="*/ 54 h 94"/>
                <a:gd name="T4" fmla="*/ 43 w 123"/>
                <a:gd name="T5" fmla="*/ 22 h 94"/>
                <a:gd name="T6" fmla="*/ 82 w 123"/>
                <a:gd name="T7" fmla="*/ 4 h 94"/>
                <a:gd name="T8" fmla="*/ 123 w 123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94">
                  <a:moveTo>
                    <a:pt x="0" y="94"/>
                  </a:moveTo>
                  <a:cubicBezTo>
                    <a:pt x="2" y="80"/>
                    <a:pt x="7" y="67"/>
                    <a:pt x="14" y="54"/>
                  </a:cubicBezTo>
                  <a:cubicBezTo>
                    <a:pt x="21" y="42"/>
                    <a:pt x="31" y="31"/>
                    <a:pt x="43" y="22"/>
                  </a:cubicBezTo>
                  <a:cubicBezTo>
                    <a:pt x="55" y="13"/>
                    <a:pt x="68" y="7"/>
                    <a:pt x="82" y="4"/>
                  </a:cubicBezTo>
                  <a:cubicBezTo>
                    <a:pt x="95" y="1"/>
                    <a:pt x="109" y="0"/>
                    <a:pt x="123" y="2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0">
              <a:extLst>
                <a:ext uri="{FF2B5EF4-FFF2-40B4-BE49-F238E27FC236}">
                  <a16:creationId xmlns:a16="http://schemas.microsoft.com/office/drawing/2014/main" id="{6B6A313A-1EFF-9E47-9941-AD1417130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169" y="5121313"/>
              <a:ext cx="696397" cy="345629"/>
            </a:xfrm>
            <a:custGeom>
              <a:avLst/>
              <a:gdLst>
                <a:gd name="T0" fmla="*/ 170 w 170"/>
                <a:gd name="T1" fmla="*/ 62 h 84"/>
                <a:gd name="T2" fmla="*/ 131 w 170"/>
                <a:gd name="T3" fmla="*/ 80 h 84"/>
                <a:gd name="T4" fmla="*/ 89 w 170"/>
                <a:gd name="T5" fmla="*/ 82 h 84"/>
                <a:gd name="T6" fmla="*/ 50 w 170"/>
                <a:gd name="T7" fmla="*/ 68 h 84"/>
                <a:gd name="T8" fmla="*/ 18 w 170"/>
                <a:gd name="T9" fmla="*/ 39 h 84"/>
                <a:gd name="T10" fmla="*/ 0 w 170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0" h="84">
                  <a:moveTo>
                    <a:pt x="170" y="62"/>
                  </a:moveTo>
                  <a:cubicBezTo>
                    <a:pt x="158" y="71"/>
                    <a:pt x="145" y="77"/>
                    <a:pt x="131" y="80"/>
                  </a:cubicBezTo>
                  <a:cubicBezTo>
                    <a:pt x="117" y="83"/>
                    <a:pt x="103" y="84"/>
                    <a:pt x="89" y="82"/>
                  </a:cubicBezTo>
                  <a:cubicBezTo>
                    <a:pt x="76" y="80"/>
                    <a:pt x="62" y="75"/>
                    <a:pt x="50" y="68"/>
                  </a:cubicBezTo>
                  <a:cubicBezTo>
                    <a:pt x="38" y="61"/>
                    <a:pt x="27" y="51"/>
                    <a:pt x="18" y="39"/>
                  </a:cubicBezTo>
                  <a:cubicBezTo>
                    <a:pt x="9" y="27"/>
                    <a:pt x="3" y="14"/>
                    <a:pt x="0" y="0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41">
              <a:extLst>
                <a:ext uri="{FF2B5EF4-FFF2-40B4-BE49-F238E27FC236}">
                  <a16:creationId xmlns:a16="http://schemas.microsoft.com/office/drawing/2014/main" id="{01439DC2-BEDD-8E4D-A8AB-2DB5933F5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5459" y="4637433"/>
              <a:ext cx="675808" cy="747043"/>
            </a:xfrm>
            <a:custGeom>
              <a:avLst/>
              <a:gdLst>
                <a:gd name="T0" fmla="*/ 79 w 165"/>
                <a:gd name="T1" fmla="*/ 182 h 182"/>
                <a:gd name="T2" fmla="*/ 20 w 165"/>
                <a:gd name="T3" fmla="*/ 146 h 182"/>
                <a:gd name="T4" fmla="*/ 3 w 165"/>
                <a:gd name="T5" fmla="*/ 79 h 182"/>
                <a:gd name="T6" fmla="*/ 39 w 165"/>
                <a:gd name="T7" fmla="*/ 20 h 182"/>
                <a:gd name="T8" fmla="*/ 106 w 165"/>
                <a:gd name="T9" fmla="*/ 3 h 182"/>
                <a:gd name="T10" fmla="*/ 165 w 165"/>
                <a:gd name="T11" fmla="*/ 39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5" h="182">
                  <a:moveTo>
                    <a:pt x="79" y="182"/>
                  </a:moveTo>
                  <a:cubicBezTo>
                    <a:pt x="56" y="178"/>
                    <a:pt x="35" y="166"/>
                    <a:pt x="20" y="146"/>
                  </a:cubicBezTo>
                  <a:cubicBezTo>
                    <a:pt x="5" y="126"/>
                    <a:pt x="0" y="102"/>
                    <a:pt x="3" y="79"/>
                  </a:cubicBezTo>
                  <a:cubicBezTo>
                    <a:pt x="7" y="57"/>
                    <a:pt x="19" y="35"/>
                    <a:pt x="39" y="20"/>
                  </a:cubicBezTo>
                  <a:cubicBezTo>
                    <a:pt x="59" y="5"/>
                    <a:pt x="83" y="0"/>
                    <a:pt x="106" y="3"/>
                  </a:cubicBezTo>
                  <a:cubicBezTo>
                    <a:pt x="128" y="7"/>
                    <a:pt x="150" y="19"/>
                    <a:pt x="165" y="39"/>
                  </a:cubicBezTo>
                </a:path>
              </a:pathLst>
            </a:custGeom>
            <a:noFill/>
            <a:ln w="53975" cap="rnd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2">
              <a:extLst>
                <a:ext uri="{FF2B5EF4-FFF2-40B4-BE49-F238E27FC236}">
                  <a16:creationId xmlns:a16="http://schemas.microsoft.com/office/drawing/2014/main" id="{3CF0B5BE-FBDF-0742-9F3E-01622DF61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971" y="4716261"/>
              <a:ext cx="474761" cy="602728"/>
            </a:xfrm>
            <a:custGeom>
              <a:avLst/>
              <a:gdLst>
                <a:gd name="T0" fmla="*/ 116 w 116"/>
                <a:gd name="T1" fmla="*/ 131 h 147"/>
                <a:gd name="T2" fmla="*/ 63 w 116"/>
                <a:gd name="T3" fmla="*/ 144 h 147"/>
                <a:gd name="T4" fmla="*/ 16 w 116"/>
                <a:gd name="T5" fmla="*/ 116 h 147"/>
                <a:gd name="T6" fmla="*/ 3 w 116"/>
                <a:gd name="T7" fmla="*/ 63 h 147"/>
                <a:gd name="T8" fmla="*/ 31 w 116"/>
                <a:gd name="T9" fmla="*/ 16 h 147"/>
                <a:gd name="T10" fmla="*/ 84 w 116"/>
                <a:gd name="T11" fmla="*/ 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147">
                  <a:moveTo>
                    <a:pt x="116" y="131"/>
                  </a:moveTo>
                  <a:cubicBezTo>
                    <a:pt x="100" y="143"/>
                    <a:pt x="81" y="147"/>
                    <a:pt x="63" y="144"/>
                  </a:cubicBezTo>
                  <a:cubicBezTo>
                    <a:pt x="45" y="142"/>
                    <a:pt x="28" y="132"/>
                    <a:pt x="16" y="116"/>
                  </a:cubicBezTo>
                  <a:cubicBezTo>
                    <a:pt x="4" y="100"/>
                    <a:pt x="0" y="81"/>
                    <a:pt x="3" y="63"/>
                  </a:cubicBezTo>
                  <a:cubicBezTo>
                    <a:pt x="5" y="45"/>
                    <a:pt x="15" y="28"/>
                    <a:pt x="31" y="16"/>
                  </a:cubicBezTo>
                  <a:cubicBezTo>
                    <a:pt x="47" y="4"/>
                    <a:pt x="66" y="0"/>
                    <a:pt x="84" y="3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E1AE93D-F884-2148-AAB1-151677EC2C85}"/>
              </a:ext>
            </a:extLst>
          </p:cNvPr>
          <p:cNvGrpSpPr/>
          <p:nvPr/>
        </p:nvGrpSpPr>
        <p:grpSpPr>
          <a:xfrm>
            <a:off x="1735906" y="4853260"/>
            <a:ext cx="450323" cy="480219"/>
            <a:chOff x="7225375" y="4224903"/>
            <a:chExt cx="450323" cy="480219"/>
          </a:xfrm>
        </p:grpSpPr>
        <p:sp>
          <p:nvSpPr>
            <p:cNvPr id="74" name="Text Placeholder 33">
              <a:extLst>
                <a:ext uri="{FF2B5EF4-FFF2-40B4-BE49-F238E27FC236}">
                  <a16:creationId xmlns:a16="http://schemas.microsoft.com/office/drawing/2014/main" id="{164EEC67-E8A3-4A42-BD2D-C9A315CB5505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7225375" y="4224903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54%</a:t>
              </a:r>
            </a:p>
          </p:txBody>
        </p:sp>
        <p:sp>
          <p:nvSpPr>
            <p:cNvPr id="75" name="Text Placeholder 32">
              <a:extLst>
                <a:ext uri="{FF2B5EF4-FFF2-40B4-BE49-F238E27FC236}">
                  <a16:creationId xmlns:a16="http://schemas.microsoft.com/office/drawing/2014/main" id="{80FB10F1-0FD9-F74D-9CF1-2E4174CC611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7225375" y="4498566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rgbClr val="656D78"/>
                  </a:solidFill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D3989F1-DD6D-6D49-8ED8-7BE857E2E19D}"/>
              </a:ext>
            </a:extLst>
          </p:cNvPr>
          <p:cNvGrpSpPr/>
          <p:nvPr/>
        </p:nvGrpSpPr>
        <p:grpSpPr>
          <a:xfrm>
            <a:off x="3698892" y="4852639"/>
            <a:ext cx="450323" cy="480219"/>
            <a:chOff x="9080365" y="4226008"/>
            <a:chExt cx="450323" cy="480219"/>
          </a:xfrm>
        </p:grpSpPr>
        <p:sp>
          <p:nvSpPr>
            <p:cNvPr id="77" name="Text Placeholder 33">
              <a:extLst>
                <a:ext uri="{FF2B5EF4-FFF2-40B4-BE49-F238E27FC236}">
                  <a16:creationId xmlns:a16="http://schemas.microsoft.com/office/drawing/2014/main" id="{DD54AD8C-0FC4-D947-BAA8-322EF87F630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85%</a:t>
              </a:r>
            </a:p>
          </p:txBody>
        </p:sp>
        <p:sp>
          <p:nvSpPr>
            <p:cNvPr id="78" name="Text Placeholder 32">
              <a:extLst>
                <a:ext uri="{FF2B5EF4-FFF2-40B4-BE49-F238E27FC236}">
                  <a16:creationId xmlns:a16="http://schemas.microsoft.com/office/drawing/2014/main" id="{91688A70-AF3D-C343-A701-5C6575970ED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rgbClr val="656D78"/>
                  </a:solidFill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87206D47-D729-9842-99B2-9CF3D8377678}"/>
              </a:ext>
            </a:extLst>
          </p:cNvPr>
          <p:cNvGrpSpPr/>
          <p:nvPr/>
        </p:nvGrpSpPr>
        <p:grpSpPr>
          <a:xfrm>
            <a:off x="5674846" y="4856677"/>
            <a:ext cx="450323" cy="480219"/>
            <a:chOff x="10925223" y="4226008"/>
            <a:chExt cx="450323" cy="480219"/>
          </a:xfrm>
        </p:grpSpPr>
        <p:sp>
          <p:nvSpPr>
            <p:cNvPr id="80" name="Text Placeholder 33">
              <a:extLst>
                <a:ext uri="{FF2B5EF4-FFF2-40B4-BE49-F238E27FC236}">
                  <a16:creationId xmlns:a16="http://schemas.microsoft.com/office/drawing/2014/main" id="{0E4541E2-3245-CF4D-AE39-9161B66BA0E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35%</a:t>
              </a:r>
            </a:p>
          </p:txBody>
        </p:sp>
        <p:sp>
          <p:nvSpPr>
            <p:cNvPr id="81" name="Text Placeholder 32">
              <a:extLst>
                <a:ext uri="{FF2B5EF4-FFF2-40B4-BE49-F238E27FC236}">
                  <a16:creationId xmlns:a16="http://schemas.microsoft.com/office/drawing/2014/main" id="{07BD9004-6D68-A24D-99D8-B647AFA57AE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rgbClr val="656D78"/>
                  </a:solidFill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7159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2000">
        <p14:ripple dir="lu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49" grpId="0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7A95B32-18FB-884F-8C31-AC7FF7118BD1}"/>
              </a:ext>
            </a:extLst>
          </p:cNvPr>
          <p:cNvGrpSpPr/>
          <p:nvPr/>
        </p:nvGrpSpPr>
        <p:grpSpPr>
          <a:xfrm>
            <a:off x="843296" y="1318561"/>
            <a:ext cx="3633810" cy="5058165"/>
            <a:chOff x="4248150" y="1591808"/>
            <a:chExt cx="3176484" cy="4421580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3BC270F-44EF-7945-A5C9-379C8182B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1821" y="3508278"/>
              <a:ext cx="744616" cy="694432"/>
            </a:xfrm>
            <a:custGeom>
              <a:avLst/>
              <a:gdLst>
                <a:gd name="T0" fmla="*/ 45 w 77"/>
                <a:gd name="T1" fmla="*/ 72 h 72"/>
                <a:gd name="T2" fmla="*/ 13 w 77"/>
                <a:gd name="T3" fmla="*/ 0 h 72"/>
                <a:gd name="T4" fmla="*/ 54 w 77"/>
                <a:gd name="T5" fmla="*/ 71 h 72"/>
                <a:gd name="T6" fmla="*/ 29 w 77"/>
                <a:gd name="T7" fmla="*/ 30 h 72"/>
                <a:gd name="T8" fmla="*/ 45 w 77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72">
                  <a:moveTo>
                    <a:pt x="45" y="72"/>
                  </a:moveTo>
                  <a:cubicBezTo>
                    <a:pt x="45" y="72"/>
                    <a:pt x="0" y="59"/>
                    <a:pt x="13" y="0"/>
                  </a:cubicBezTo>
                  <a:cubicBezTo>
                    <a:pt x="13" y="0"/>
                    <a:pt x="77" y="9"/>
                    <a:pt x="54" y="71"/>
                  </a:cubicBezTo>
                  <a:cubicBezTo>
                    <a:pt x="54" y="71"/>
                    <a:pt x="41" y="34"/>
                    <a:pt x="29" y="30"/>
                  </a:cubicBezTo>
                  <a:cubicBezTo>
                    <a:pt x="29" y="30"/>
                    <a:pt x="47" y="60"/>
                    <a:pt x="45" y="72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9010067-0E74-D244-8404-FE27C8B4C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5268" y="2775869"/>
              <a:ext cx="1612656" cy="1455324"/>
            </a:xfrm>
            <a:custGeom>
              <a:avLst/>
              <a:gdLst>
                <a:gd name="T0" fmla="*/ 86 w 167"/>
                <a:gd name="T1" fmla="*/ 150 h 151"/>
                <a:gd name="T2" fmla="*/ 119 w 167"/>
                <a:gd name="T3" fmla="*/ 0 h 151"/>
                <a:gd name="T4" fmla="*/ 67 w 167"/>
                <a:gd name="T5" fmla="*/ 151 h 151"/>
                <a:gd name="T6" fmla="*/ 100 w 167"/>
                <a:gd name="T7" fmla="*/ 63 h 151"/>
                <a:gd name="T8" fmla="*/ 86 w 167"/>
                <a:gd name="T9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151">
                  <a:moveTo>
                    <a:pt x="86" y="150"/>
                  </a:moveTo>
                  <a:cubicBezTo>
                    <a:pt x="86" y="150"/>
                    <a:pt x="167" y="109"/>
                    <a:pt x="119" y="0"/>
                  </a:cubicBezTo>
                  <a:cubicBezTo>
                    <a:pt x="119" y="0"/>
                    <a:pt x="0" y="41"/>
                    <a:pt x="67" y="151"/>
                  </a:cubicBezTo>
                  <a:cubicBezTo>
                    <a:pt x="67" y="151"/>
                    <a:pt x="78" y="75"/>
                    <a:pt x="100" y="63"/>
                  </a:cubicBezTo>
                  <a:cubicBezTo>
                    <a:pt x="100" y="63"/>
                    <a:pt x="76" y="128"/>
                    <a:pt x="86" y="15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20D7AB6-0E5F-A54F-9D56-26E9758C0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0" y="1591808"/>
              <a:ext cx="3176484" cy="3921100"/>
            </a:xfrm>
            <a:custGeom>
              <a:avLst/>
              <a:gdLst>
                <a:gd name="T0" fmla="*/ 288 w 329"/>
                <a:gd name="T1" fmla="*/ 272 h 407"/>
                <a:gd name="T2" fmla="*/ 327 w 329"/>
                <a:gd name="T3" fmla="*/ 168 h 407"/>
                <a:gd name="T4" fmla="*/ 167 w 329"/>
                <a:gd name="T5" fmla="*/ 2 h 407"/>
                <a:gd name="T6" fmla="*/ 0 w 329"/>
                <a:gd name="T7" fmla="*/ 162 h 407"/>
                <a:gd name="T8" fmla="*/ 40 w 329"/>
                <a:gd name="T9" fmla="*/ 272 h 407"/>
                <a:gd name="T10" fmla="*/ 40 w 329"/>
                <a:gd name="T11" fmla="*/ 272 h 407"/>
                <a:gd name="T12" fmla="*/ 41 w 329"/>
                <a:gd name="T13" fmla="*/ 273 h 407"/>
                <a:gd name="T14" fmla="*/ 48 w 329"/>
                <a:gd name="T15" fmla="*/ 280 h 407"/>
                <a:gd name="T16" fmla="*/ 139 w 329"/>
                <a:gd name="T17" fmla="*/ 313 h 407"/>
                <a:gd name="T18" fmla="*/ 226 w 329"/>
                <a:gd name="T19" fmla="*/ 253 h 407"/>
                <a:gd name="T20" fmla="*/ 166 w 329"/>
                <a:gd name="T21" fmla="*/ 286 h 407"/>
                <a:gd name="T22" fmla="*/ 79 w 329"/>
                <a:gd name="T23" fmla="*/ 253 h 407"/>
                <a:gd name="T24" fmla="*/ 74 w 329"/>
                <a:gd name="T25" fmla="*/ 247 h 407"/>
                <a:gd name="T26" fmla="*/ 73 w 329"/>
                <a:gd name="T27" fmla="*/ 247 h 407"/>
                <a:gd name="T28" fmla="*/ 73 w 329"/>
                <a:gd name="T29" fmla="*/ 247 h 407"/>
                <a:gd name="T30" fmla="*/ 44 w 329"/>
                <a:gd name="T31" fmla="*/ 161 h 407"/>
                <a:gd name="T32" fmla="*/ 166 w 329"/>
                <a:gd name="T33" fmla="*/ 36 h 407"/>
                <a:gd name="T34" fmla="*/ 283 w 329"/>
                <a:gd name="T35" fmla="*/ 166 h 407"/>
                <a:gd name="T36" fmla="*/ 248 w 329"/>
                <a:gd name="T37" fmla="*/ 254 h 407"/>
                <a:gd name="T38" fmla="*/ 246 w 329"/>
                <a:gd name="T39" fmla="*/ 254 h 407"/>
                <a:gd name="T40" fmla="*/ 246 w 329"/>
                <a:gd name="T41" fmla="*/ 255 h 407"/>
                <a:gd name="T42" fmla="*/ 244 w 329"/>
                <a:gd name="T43" fmla="*/ 257 h 407"/>
                <a:gd name="T44" fmla="*/ 230 w 329"/>
                <a:gd name="T45" fmla="*/ 274 h 407"/>
                <a:gd name="T46" fmla="*/ 76 w 329"/>
                <a:gd name="T47" fmla="*/ 337 h 407"/>
                <a:gd name="T48" fmla="*/ 77 w 329"/>
                <a:gd name="T49" fmla="*/ 337 h 407"/>
                <a:gd name="T50" fmla="*/ 83 w 329"/>
                <a:gd name="T51" fmla="*/ 391 h 407"/>
                <a:gd name="T52" fmla="*/ 237 w 329"/>
                <a:gd name="T53" fmla="*/ 331 h 407"/>
                <a:gd name="T54" fmla="*/ 244 w 329"/>
                <a:gd name="T55" fmla="*/ 324 h 407"/>
                <a:gd name="T56" fmla="*/ 288 w 329"/>
                <a:gd name="T57" fmla="*/ 272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29" h="407">
                  <a:moveTo>
                    <a:pt x="288" y="272"/>
                  </a:moveTo>
                  <a:cubicBezTo>
                    <a:pt x="312" y="244"/>
                    <a:pt x="326" y="208"/>
                    <a:pt x="327" y="168"/>
                  </a:cubicBezTo>
                  <a:cubicBezTo>
                    <a:pt x="329" y="78"/>
                    <a:pt x="257" y="4"/>
                    <a:pt x="167" y="2"/>
                  </a:cubicBezTo>
                  <a:cubicBezTo>
                    <a:pt x="77" y="0"/>
                    <a:pt x="2" y="72"/>
                    <a:pt x="0" y="162"/>
                  </a:cubicBezTo>
                  <a:cubicBezTo>
                    <a:pt x="0" y="204"/>
                    <a:pt x="15" y="243"/>
                    <a:pt x="40" y="272"/>
                  </a:cubicBezTo>
                  <a:cubicBezTo>
                    <a:pt x="40" y="272"/>
                    <a:pt x="40" y="272"/>
                    <a:pt x="40" y="272"/>
                  </a:cubicBezTo>
                  <a:cubicBezTo>
                    <a:pt x="40" y="272"/>
                    <a:pt x="40" y="272"/>
                    <a:pt x="41" y="273"/>
                  </a:cubicBezTo>
                  <a:cubicBezTo>
                    <a:pt x="43" y="275"/>
                    <a:pt x="45" y="278"/>
                    <a:pt x="48" y="280"/>
                  </a:cubicBezTo>
                  <a:cubicBezTo>
                    <a:pt x="48" y="280"/>
                    <a:pt x="89" y="318"/>
                    <a:pt x="139" y="313"/>
                  </a:cubicBezTo>
                  <a:cubicBezTo>
                    <a:pt x="220" y="304"/>
                    <a:pt x="226" y="253"/>
                    <a:pt x="226" y="253"/>
                  </a:cubicBezTo>
                  <a:cubicBezTo>
                    <a:pt x="226" y="253"/>
                    <a:pt x="220" y="277"/>
                    <a:pt x="166" y="286"/>
                  </a:cubicBezTo>
                  <a:cubicBezTo>
                    <a:pt x="112" y="294"/>
                    <a:pt x="79" y="253"/>
                    <a:pt x="79" y="253"/>
                  </a:cubicBezTo>
                  <a:cubicBezTo>
                    <a:pt x="77" y="251"/>
                    <a:pt x="75" y="249"/>
                    <a:pt x="74" y="247"/>
                  </a:cubicBezTo>
                  <a:cubicBezTo>
                    <a:pt x="73" y="247"/>
                    <a:pt x="73" y="247"/>
                    <a:pt x="73" y="247"/>
                  </a:cubicBezTo>
                  <a:cubicBezTo>
                    <a:pt x="73" y="247"/>
                    <a:pt x="73" y="247"/>
                    <a:pt x="73" y="247"/>
                  </a:cubicBezTo>
                  <a:cubicBezTo>
                    <a:pt x="55" y="224"/>
                    <a:pt x="44" y="194"/>
                    <a:pt x="44" y="161"/>
                  </a:cubicBezTo>
                  <a:cubicBezTo>
                    <a:pt x="46" y="91"/>
                    <a:pt x="100" y="35"/>
                    <a:pt x="166" y="36"/>
                  </a:cubicBezTo>
                  <a:cubicBezTo>
                    <a:pt x="232" y="37"/>
                    <a:pt x="285" y="95"/>
                    <a:pt x="283" y="166"/>
                  </a:cubicBezTo>
                  <a:cubicBezTo>
                    <a:pt x="283" y="200"/>
                    <a:pt x="269" y="231"/>
                    <a:pt x="248" y="254"/>
                  </a:cubicBezTo>
                  <a:cubicBezTo>
                    <a:pt x="246" y="254"/>
                    <a:pt x="246" y="254"/>
                    <a:pt x="246" y="254"/>
                  </a:cubicBezTo>
                  <a:cubicBezTo>
                    <a:pt x="246" y="254"/>
                    <a:pt x="246" y="255"/>
                    <a:pt x="246" y="255"/>
                  </a:cubicBezTo>
                  <a:cubicBezTo>
                    <a:pt x="246" y="256"/>
                    <a:pt x="245" y="256"/>
                    <a:pt x="244" y="257"/>
                  </a:cubicBezTo>
                  <a:cubicBezTo>
                    <a:pt x="241" y="261"/>
                    <a:pt x="235" y="267"/>
                    <a:pt x="230" y="274"/>
                  </a:cubicBezTo>
                  <a:cubicBezTo>
                    <a:pt x="205" y="297"/>
                    <a:pt x="155" y="333"/>
                    <a:pt x="76" y="337"/>
                  </a:cubicBezTo>
                  <a:cubicBezTo>
                    <a:pt x="76" y="337"/>
                    <a:pt x="76" y="337"/>
                    <a:pt x="77" y="337"/>
                  </a:cubicBezTo>
                  <a:cubicBezTo>
                    <a:pt x="76" y="338"/>
                    <a:pt x="71" y="371"/>
                    <a:pt x="83" y="391"/>
                  </a:cubicBezTo>
                  <a:cubicBezTo>
                    <a:pt x="83" y="391"/>
                    <a:pt x="157" y="407"/>
                    <a:pt x="237" y="331"/>
                  </a:cubicBezTo>
                  <a:cubicBezTo>
                    <a:pt x="239" y="329"/>
                    <a:pt x="241" y="326"/>
                    <a:pt x="244" y="324"/>
                  </a:cubicBezTo>
                  <a:cubicBezTo>
                    <a:pt x="260" y="310"/>
                    <a:pt x="278" y="286"/>
                    <a:pt x="288" y="272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D3D011B9-BBA7-334E-9D48-7EC05B088E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3594" y="4838820"/>
              <a:ext cx="1371232" cy="876178"/>
            </a:xfrm>
            <a:custGeom>
              <a:avLst/>
              <a:gdLst>
                <a:gd name="T0" fmla="*/ 6 w 142"/>
                <a:gd name="T1" fmla="*/ 0 h 91"/>
                <a:gd name="T2" fmla="*/ 142 w 142"/>
                <a:gd name="T3" fmla="*/ 35 h 91"/>
                <a:gd name="T4" fmla="*/ 129 w 142"/>
                <a:gd name="T5" fmla="*/ 91 h 91"/>
                <a:gd name="T6" fmla="*/ 11 w 142"/>
                <a:gd name="T7" fmla="*/ 54 h 91"/>
                <a:gd name="T8" fmla="*/ 6 w 14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91">
                  <a:moveTo>
                    <a:pt x="6" y="0"/>
                  </a:moveTo>
                  <a:cubicBezTo>
                    <a:pt x="6" y="0"/>
                    <a:pt x="74" y="54"/>
                    <a:pt x="142" y="35"/>
                  </a:cubicBezTo>
                  <a:cubicBezTo>
                    <a:pt x="142" y="35"/>
                    <a:pt x="139" y="75"/>
                    <a:pt x="129" y="91"/>
                  </a:cubicBezTo>
                  <a:cubicBezTo>
                    <a:pt x="129" y="91"/>
                    <a:pt x="34" y="85"/>
                    <a:pt x="11" y="54"/>
                  </a:cubicBezTo>
                  <a:cubicBezTo>
                    <a:pt x="11" y="54"/>
                    <a:pt x="0" y="33"/>
                    <a:pt x="6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D62DE45-9BFA-4E48-935B-A269E1C019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2166" y="5628195"/>
              <a:ext cx="830063" cy="385193"/>
            </a:xfrm>
            <a:custGeom>
              <a:avLst/>
              <a:gdLst>
                <a:gd name="T0" fmla="*/ 6 w 86"/>
                <a:gd name="T1" fmla="*/ 0 h 40"/>
                <a:gd name="T2" fmla="*/ 86 w 86"/>
                <a:gd name="T3" fmla="*/ 11 h 40"/>
                <a:gd name="T4" fmla="*/ 39 w 86"/>
                <a:gd name="T5" fmla="*/ 38 h 40"/>
                <a:gd name="T6" fmla="*/ 6 w 86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40">
                  <a:moveTo>
                    <a:pt x="6" y="0"/>
                  </a:moveTo>
                  <a:cubicBezTo>
                    <a:pt x="6" y="0"/>
                    <a:pt x="62" y="19"/>
                    <a:pt x="86" y="11"/>
                  </a:cubicBezTo>
                  <a:cubicBezTo>
                    <a:pt x="86" y="11"/>
                    <a:pt x="77" y="40"/>
                    <a:pt x="39" y="38"/>
                  </a:cubicBezTo>
                  <a:cubicBezTo>
                    <a:pt x="0" y="36"/>
                    <a:pt x="6" y="0"/>
                    <a:pt x="6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FC0AF43E-CCB9-FA45-B2BF-A3D2B1CC975A}"/>
              </a:ext>
            </a:extLst>
          </p:cNvPr>
          <p:cNvSpPr txBox="1"/>
          <p:nvPr/>
        </p:nvSpPr>
        <p:spPr>
          <a:xfrm>
            <a:off x="6017549" y="2171894"/>
            <a:ext cx="4988807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Source Sans Pro" panose="020B0503030403020204" pitchFamily="34" charset="0"/>
              </a:rPr>
              <a:t>I’m a </a:t>
            </a:r>
            <a:r>
              <a:rPr lang="en-US" sz="2800" b="1" dirty="0">
                <a:latin typeface="Source Sans Pro" panose="020B0503030403020204" pitchFamily="34" charset="0"/>
              </a:rPr>
              <a:t>big fan </a:t>
            </a:r>
            <a:r>
              <a:rPr lang="en-US" sz="2800" dirty="0">
                <a:latin typeface="Source Sans Pro" panose="020B0503030403020204" pitchFamily="34" charset="0"/>
              </a:rPr>
              <a:t>of doing what you are </a:t>
            </a:r>
            <a:r>
              <a:rPr lang="en-US" sz="2800" i="1" dirty="0">
                <a:latin typeface="Source Sans Pro" panose="020B0503030403020204" pitchFamily="34" charset="0"/>
              </a:rPr>
              <a:t>really</a:t>
            </a:r>
            <a:r>
              <a:rPr lang="en-US" sz="2800" dirty="0">
                <a:latin typeface="Source Sans Pro" panose="020B0503030403020204" pitchFamily="34" charset="0"/>
              </a:rPr>
              <a:t> bad at. A </a:t>
            </a:r>
            <a:r>
              <a:rPr lang="en-US" sz="2800" b="1" dirty="0">
                <a:latin typeface="Source Sans Pro" panose="020B0503030403020204" pitchFamily="34" charset="0"/>
              </a:rPr>
              <a:t>lot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86C95B8-CF15-974D-9BF8-872EDF646C61}"/>
              </a:ext>
            </a:extLst>
          </p:cNvPr>
          <p:cNvSpPr/>
          <p:nvPr/>
        </p:nvSpPr>
        <p:spPr>
          <a:xfrm>
            <a:off x="6017551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843B748-3019-6942-8E4F-9E56BFD3FFFF}"/>
              </a:ext>
            </a:extLst>
          </p:cNvPr>
          <p:cNvGrpSpPr/>
          <p:nvPr/>
        </p:nvGrpSpPr>
        <p:grpSpPr>
          <a:xfrm>
            <a:off x="6103784" y="4453466"/>
            <a:ext cx="276224" cy="276224"/>
            <a:chOff x="1460006" y="1642203"/>
            <a:chExt cx="479425" cy="479425"/>
          </a:xfrm>
        </p:grpSpPr>
        <p:sp>
          <p:nvSpPr>
            <p:cNvPr id="32" name="Oval 8">
              <a:extLst>
                <a:ext uri="{FF2B5EF4-FFF2-40B4-BE49-F238E27FC236}">
                  <a16:creationId xmlns:a16="http://schemas.microsoft.com/office/drawing/2014/main" id="{BC78EA1E-7D8E-5643-8A3B-C755DF175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06" y="1642203"/>
              <a:ext cx="479425" cy="479425"/>
            </a:xfrm>
            <a:prstGeom prst="ellipse">
              <a:avLst/>
            </a:pr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id="{ED9EE58C-7BBF-9D46-BA16-68E0424EF2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94" y="1799366"/>
              <a:ext cx="247650" cy="165100"/>
            </a:xfrm>
            <a:custGeom>
              <a:avLst/>
              <a:gdLst>
                <a:gd name="T0" fmla="*/ 0 w 156"/>
                <a:gd name="T1" fmla="*/ 45 h 104"/>
                <a:gd name="T2" fmla="*/ 60 w 156"/>
                <a:gd name="T3" fmla="*/ 104 h 104"/>
                <a:gd name="T4" fmla="*/ 156 w 15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104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269E043-6E21-314A-8EE8-764748F14657}"/>
              </a:ext>
            </a:extLst>
          </p:cNvPr>
          <p:cNvGrpSpPr/>
          <p:nvPr/>
        </p:nvGrpSpPr>
        <p:grpSpPr>
          <a:xfrm>
            <a:off x="6103784" y="4907000"/>
            <a:ext cx="276224" cy="276224"/>
            <a:chOff x="1460006" y="1642203"/>
            <a:chExt cx="479425" cy="479425"/>
          </a:xfrm>
        </p:grpSpPr>
        <p:sp>
          <p:nvSpPr>
            <p:cNvPr id="35" name="Oval 8">
              <a:extLst>
                <a:ext uri="{FF2B5EF4-FFF2-40B4-BE49-F238E27FC236}">
                  <a16:creationId xmlns:a16="http://schemas.microsoft.com/office/drawing/2014/main" id="{28A09938-9BE8-6842-B323-EA0DEA3B8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06" y="1642203"/>
              <a:ext cx="479425" cy="479425"/>
            </a:xfrm>
            <a:prstGeom prst="ellipse">
              <a:avLst/>
            </a:pr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">
              <a:extLst>
                <a:ext uri="{FF2B5EF4-FFF2-40B4-BE49-F238E27FC236}">
                  <a16:creationId xmlns:a16="http://schemas.microsoft.com/office/drawing/2014/main" id="{9A930F10-6D97-4C4E-AD5B-458A6F67D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94" y="1799366"/>
              <a:ext cx="247650" cy="165100"/>
            </a:xfrm>
            <a:custGeom>
              <a:avLst/>
              <a:gdLst>
                <a:gd name="T0" fmla="*/ 0 w 156"/>
                <a:gd name="T1" fmla="*/ 45 h 104"/>
                <a:gd name="T2" fmla="*/ 60 w 156"/>
                <a:gd name="T3" fmla="*/ 104 h 104"/>
                <a:gd name="T4" fmla="*/ 156 w 15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104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A0165B4-A3AF-7442-A276-24DFBA6565FC}"/>
              </a:ext>
            </a:extLst>
          </p:cNvPr>
          <p:cNvSpPr/>
          <p:nvPr/>
        </p:nvSpPr>
        <p:spPr>
          <a:xfrm>
            <a:off x="6446778" y="4425378"/>
            <a:ext cx="3244734" cy="312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VHS plaid.</a:t>
            </a:r>
            <a:endParaRPr lang="en-US" sz="120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70A0D1-BD85-7340-9FC3-E8422B1C0966}"/>
              </a:ext>
            </a:extLst>
          </p:cNvPr>
          <p:cNvSpPr/>
          <p:nvPr/>
        </p:nvSpPr>
        <p:spPr>
          <a:xfrm>
            <a:off x="6446778" y="4878912"/>
            <a:ext cx="3244734" cy="312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VHS plaid.</a:t>
            </a:r>
            <a:endParaRPr lang="en-US" sz="120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42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2000">
        <p14:ripple dir="rd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29" grpId="0"/>
      <p:bldP spid="30" grpId="0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D091A02-ACA1-304F-BF97-8E2DA2318187}"/>
              </a:ext>
            </a:extLst>
          </p:cNvPr>
          <p:cNvGrpSpPr/>
          <p:nvPr/>
        </p:nvGrpSpPr>
        <p:grpSpPr>
          <a:xfrm>
            <a:off x="7337658" y="1274142"/>
            <a:ext cx="2771391" cy="5084815"/>
            <a:chOff x="7337658" y="1274142"/>
            <a:chExt cx="2771391" cy="5084815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AB4E4ECE-3E4B-1848-961A-D025D424803C}"/>
                </a:ext>
              </a:extLst>
            </p:cNvPr>
            <p:cNvGrpSpPr/>
            <p:nvPr/>
          </p:nvGrpSpPr>
          <p:grpSpPr>
            <a:xfrm>
              <a:off x="7337658" y="1660119"/>
              <a:ext cx="1471142" cy="4229533"/>
              <a:chOff x="4922838" y="3582988"/>
              <a:chExt cx="520700" cy="1497012"/>
            </a:xfrm>
            <a:solidFill>
              <a:schemeClr val="accent1"/>
            </a:solidFill>
          </p:grpSpPr>
          <p:sp>
            <p:nvSpPr>
              <p:cNvPr id="70" name="Freeform 42">
                <a:extLst>
                  <a:ext uri="{FF2B5EF4-FFF2-40B4-BE49-F238E27FC236}">
                    <a16:creationId xmlns:a16="http://schemas.microsoft.com/office/drawing/2014/main" id="{9EFA26E2-3337-C94F-930F-AC636F29B1F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41888" y="4259263"/>
                <a:ext cx="482600" cy="250825"/>
              </a:xfrm>
              <a:custGeom>
                <a:avLst/>
                <a:gdLst>
                  <a:gd name="T0" fmla="*/ 0 w 50"/>
                  <a:gd name="T1" fmla="*/ 0 h 26"/>
                  <a:gd name="T2" fmla="*/ 0 w 50"/>
                  <a:gd name="T3" fmla="*/ 26 h 26"/>
                  <a:gd name="T4" fmla="*/ 50 w 50"/>
                  <a:gd name="T5" fmla="*/ 26 h 26"/>
                  <a:gd name="T6" fmla="*/ 50 w 50"/>
                  <a:gd name="T7" fmla="*/ 0 h 26"/>
                  <a:gd name="T8" fmla="*/ 0 w 50"/>
                  <a:gd name="T9" fmla="*/ 0 h 26"/>
                  <a:gd name="T10" fmla="*/ 19 w 50"/>
                  <a:gd name="T11" fmla="*/ 17 h 26"/>
                  <a:gd name="T12" fmla="*/ 21 w 50"/>
                  <a:gd name="T13" fmla="*/ 18 h 26"/>
                  <a:gd name="T14" fmla="*/ 21 w 50"/>
                  <a:gd name="T15" fmla="*/ 22 h 26"/>
                  <a:gd name="T16" fmla="*/ 16 w 50"/>
                  <a:gd name="T17" fmla="*/ 19 h 26"/>
                  <a:gd name="T18" fmla="*/ 16 w 50"/>
                  <a:gd name="T19" fmla="*/ 12 h 26"/>
                  <a:gd name="T20" fmla="*/ 17 w 50"/>
                  <a:gd name="T21" fmla="*/ 11 h 26"/>
                  <a:gd name="T22" fmla="*/ 15 w 50"/>
                  <a:gd name="T23" fmla="*/ 10 h 26"/>
                  <a:gd name="T24" fmla="*/ 20 w 50"/>
                  <a:gd name="T25" fmla="*/ 9 h 26"/>
                  <a:gd name="T26" fmla="*/ 22 w 50"/>
                  <a:gd name="T27" fmla="*/ 14 h 26"/>
                  <a:gd name="T28" fmla="*/ 20 w 50"/>
                  <a:gd name="T29" fmla="*/ 13 h 26"/>
                  <a:gd name="T30" fmla="*/ 19 w 50"/>
                  <a:gd name="T31" fmla="*/ 14 h 26"/>
                  <a:gd name="T32" fmla="*/ 19 w 50"/>
                  <a:gd name="T33" fmla="*/ 17 h 26"/>
                  <a:gd name="T34" fmla="*/ 23 w 50"/>
                  <a:gd name="T35" fmla="*/ 8 h 26"/>
                  <a:gd name="T36" fmla="*/ 20 w 50"/>
                  <a:gd name="T37" fmla="*/ 6 h 26"/>
                  <a:gd name="T38" fmla="*/ 25 w 50"/>
                  <a:gd name="T39" fmla="*/ 3 h 26"/>
                  <a:gd name="T40" fmla="*/ 30 w 50"/>
                  <a:gd name="T41" fmla="*/ 6 h 26"/>
                  <a:gd name="T42" fmla="*/ 31 w 50"/>
                  <a:gd name="T43" fmla="*/ 8 h 26"/>
                  <a:gd name="T44" fmla="*/ 33 w 50"/>
                  <a:gd name="T45" fmla="*/ 7 h 26"/>
                  <a:gd name="T46" fmla="*/ 31 w 50"/>
                  <a:gd name="T47" fmla="*/ 12 h 26"/>
                  <a:gd name="T48" fmla="*/ 26 w 50"/>
                  <a:gd name="T49" fmla="*/ 10 h 26"/>
                  <a:gd name="T50" fmla="*/ 28 w 50"/>
                  <a:gd name="T51" fmla="*/ 9 h 26"/>
                  <a:gd name="T52" fmla="*/ 27 w 50"/>
                  <a:gd name="T53" fmla="*/ 8 h 26"/>
                  <a:gd name="T54" fmla="*/ 25 w 50"/>
                  <a:gd name="T55" fmla="*/ 6 h 26"/>
                  <a:gd name="T56" fmla="*/ 23 w 50"/>
                  <a:gd name="T57" fmla="*/ 8 h 26"/>
                  <a:gd name="T58" fmla="*/ 34 w 50"/>
                  <a:gd name="T59" fmla="*/ 19 h 26"/>
                  <a:gd name="T60" fmla="*/ 29 w 50"/>
                  <a:gd name="T61" fmla="*/ 22 h 26"/>
                  <a:gd name="T62" fmla="*/ 28 w 50"/>
                  <a:gd name="T63" fmla="*/ 22 h 26"/>
                  <a:gd name="T64" fmla="*/ 28 w 50"/>
                  <a:gd name="T65" fmla="*/ 24 h 26"/>
                  <a:gd name="T66" fmla="*/ 24 w 50"/>
                  <a:gd name="T67" fmla="*/ 20 h 26"/>
                  <a:gd name="T68" fmla="*/ 28 w 50"/>
                  <a:gd name="T69" fmla="*/ 16 h 26"/>
                  <a:gd name="T70" fmla="*/ 28 w 50"/>
                  <a:gd name="T71" fmla="*/ 18 h 26"/>
                  <a:gd name="T72" fmla="*/ 29 w 50"/>
                  <a:gd name="T73" fmla="*/ 18 h 26"/>
                  <a:gd name="T74" fmla="*/ 31 w 50"/>
                  <a:gd name="T75" fmla="*/ 17 h 26"/>
                  <a:gd name="T76" fmla="*/ 31 w 50"/>
                  <a:gd name="T77" fmla="*/ 14 h 26"/>
                  <a:gd name="T78" fmla="*/ 34 w 50"/>
                  <a:gd name="T79" fmla="*/ 12 h 26"/>
                  <a:gd name="T80" fmla="*/ 34 w 50"/>
                  <a:gd name="T81" fmla="*/ 19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0" h="26">
                    <a:moveTo>
                      <a:pt x="0" y="0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50" y="26"/>
                      <a:pt x="50" y="26"/>
                      <a:pt x="50" y="26"/>
                    </a:cubicBezTo>
                    <a:cubicBezTo>
                      <a:pt x="50" y="0"/>
                      <a:pt x="50" y="0"/>
                      <a:pt x="50" y="0"/>
                    </a:cubicBezTo>
                    <a:lnTo>
                      <a:pt x="0" y="0"/>
                    </a:lnTo>
                    <a:close/>
                    <a:moveTo>
                      <a:pt x="19" y="17"/>
                    </a:moveTo>
                    <a:cubicBezTo>
                      <a:pt x="19" y="18"/>
                      <a:pt x="20" y="18"/>
                      <a:pt x="21" y="18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19" y="22"/>
                      <a:pt x="17" y="21"/>
                      <a:pt x="16" y="19"/>
                    </a:cubicBezTo>
                    <a:cubicBezTo>
                      <a:pt x="15" y="17"/>
                      <a:pt x="15" y="15"/>
                      <a:pt x="16" y="12"/>
                    </a:cubicBezTo>
                    <a:cubicBezTo>
                      <a:pt x="17" y="11"/>
                      <a:pt x="17" y="11"/>
                      <a:pt x="17" y="11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22" y="14"/>
                      <a:pt x="22" y="14"/>
                      <a:pt x="22" y="14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5"/>
                      <a:pt x="18" y="16"/>
                      <a:pt x="19" y="17"/>
                    </a:cubicBezTo>
                    <a:close/>
                    <a:moveTo>
                      <a:pt x="23" y="8"/>
                    </a:moveTo>
                    <a:cubicBezTo>
                      <a:pt x="20" y="6"/>
                      <a:pt x="20" y="6"/>
                      <a:pt x="20" y="6"/>
                    </a:cubicBezTo>
                    <a:cubicBezTo>
                      <a:pt x="21" y="4"/>
                      <a:pt x="23" y="3"/>
                      <a:pt x="25" y="3"/>
                    </a:cubicBezTo>
                    <a:cubicBezTo>
                      <a:pt x="27" y="3"/>
                      <a:pt x="29" y="4"/>
                      <a:pt x="30" y="6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31" y="12"/>
                      <a:pt x="31" y="12"/>
                      <a:pt x="31" y="12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27" y="8"/>
                      <a:pt x="27" y="8"/>
                      <a:pt x="27" y="8"/>
                    </a:cubicBezTo>
                    <a:cubicBezTo>
                      <a:pt x="27" y="7"/>
                      <a:pt x="26" y="6"/>
                      <a:pt x="25" y="6"/>
                    </a:cubicBezTo>
                    <a:cubicBezTo>
                      <a:pt x="24" y="6"/>
                      <a:pt x="23" y="7"/>
                      <a:pt x="23" y="8"/>
                    </a:cubicBezTo>
                    <a:close/>
                    <a:moveTo>
                      <a:pt x="34" y="19"/>
                    </a:moveTo>
                    <a:cubicBezTo>
                      <a:pt x="33" y="21"/>
                      <a:pt x="31" y="22"/>
                      <a:pt x="29" y="22"/>
                    </a:cubicBezTo>
                    <a:cubicBezTo>
                      <a:pt x="28" y="22"/>
                      <a:pt x="28" y="22"/>
                      <a:pt x="28" y="22"/>
                    </a:cubicBezTo>
                    <a:cubicBezTo>
                      <a:pt x="28" y="24"/>
                      <a:pt x="28" y="24"/>
                      <a:pt x="28" y="24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28" y="18"/>
                      <a:pt x="28" y="18"/>
                      <a:pt x="28" y="18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30" y="18"/>
                      <a:pt x="31" y="18"/>
                      <a:pt x="31" y="17"/>
                    </a:cubicBezTo>
                    <a:cubicBezTo>
                      <a:pt x="32" y="16"/>
                      <a:pt x="32" y="15"/>
                      <a:pt x="31" y="14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5" y="15"/>
                      <a:pt x="35" y="17"/>
                      <a:pt x="34" y="19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43">
                <a:extLst>
                  <a:ext uri="{FF2B5EF4-FFF2-40B4-BE49-F238E27FC236}">
                    <a16:creationId xmlns:a16="http://schemas.microsoft.com/office/drawing/2014/main" id="{FF0EAA00-FAAF-B946-9819-762B5C542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2838" y="4540250"/>
                <a:ext cx="520700" cy="539750"/>
              </a:xfrm>
              <a:custGeom>
                <a:avLst/>
                <a:gdLst>
                  <a:gd name="T0" fmla="*/ 0 w 54"/>
                  <a:gd name="T1" fmla="*/ 3 h 56"/>
                  <a:gd name="T2" fmla="*/ 0 w 54"/>
                  <a:gd name="T3" fmla="*/ 4 h 56"/>
                  <a:gd name="T4" fmla="*/ 1 w 54"/>
                  <a:gd name="T5" fmla="*/ 7 h 56"/>
                  <a:gd name="T6" fmla="*/ 1 w 54"/>
                  <a:gd name="T7" fmla="*/ 10 h 56"/>
                  <a:gd name="T8" fmla="*/ 0 w 54"/>
                  <a:gd name="T9" fmla="*/ 13 h 56"/>
                  <a:gd name="T10" fmla="*/ 0 w 54"/>
                  <a:gd name="T11" fmla="*/ 14 h 56"/>
                  <a:gd name="T12" fmla="*/ 2 w 54"/>
                  <a:gd name="T13" fmla="*/ 17 h 56"/>
                  <a:gd name="T14" fmla="*/ 0 w 54"/>
                  <a:gd name="T15" fmla="*/ 19 h 56"/>
                  <a:gd name="T16" fmla="*/ 0 w 54"/>
                  <a:gd name="T17" fmla="*/ 21 h 56"/>
                  <a:gd name="T18" fmla="*/ 1 w 54"/>
                  <a:gd name="T19" fmla="*/ 24 h 56"/>
                  <a:gd name="T20" fmla="*/ 1 w 54"/>
                  <a:gd name="T21" fmla="*/ 26 h 56"/>
                  <a:gd name="T22" fmla="*/ 0 w 54"/>
                  <a:gd name="T23" fmla="*/ 29 h 56"/>
                  <a:gd name="T24" fmla="*/ 0 w 54"/>
                  <a:gd name="T25" fmla="*/ 30 h 56"/>
                  <a:gd name="T26" fmla="*/ 2 w 54"/>
                  <a:gd name="T27" fmla="*/ 33 h 56"/>
                  <a:gd name="T28" fmla="*/ 2 w 54"/>
                  <a:gd name="T29" fmla="*/ 42 h 56"/>
                  <a:gd name="T30" fmla="*/ 37 w 54"/>
                  <a:gd name="T31" fmla="*/ 56 h 56"/>
                  <a:gd name="T32" fmla="*/ 52 w 54"/>
                  <a:gd name="T33" fmla="*/ 34 h 56"/>
                  <a:gd name="T34" fmla="*/ 53 w 54"/>
                  <a:gd name="T35" fmla="*/ 32 h 56"/>
                  <a:gd name="T36" fmla="*/ 54 w 54"/>
                  <a:gd name="T37" fmla="*/ 29 h 56"/>
                  <a:gd name="T38" fmla="*/ 54 w 54"/>
                  <a:gd name="T39" fmla="*/ 27 h 56"/>
                  <a:gd name="T40" fmla="*/ 52 w 54"/>
                  <a:gd name="T41" fmla="*/ 25 h 56"/>
                  <a:gd name="T42" fmla="*/ 54 w 54"/>
                  <a:gd name="T43" fmla="*/ 22 h 56"/>
                  <a:gd name="T44" fmla="*/ 54 w 54"/>
                  <a:gd name="T45" fmla="*/ 21 h 56"/>
                  <a:gd name="T46" fmla="*/ 53 w 54"/>
                  <a:gd name="T47" fmla="*/ 18 h 56"/>
                  <a:gd name="T48" fmla="*/ 53 w 54"/>
                  <a:gd name="T49" fmla="*/ 16 h 56"/>
                  <a:gd name="T50" fmla="*/ 54 w 54"/>
                  <a:gd name="T51" fmla="*/ 13 h 56"/>
                  <a:gd name="T52" fmla="*/ 54 w 54"/>
                  <a:gd name="T53" fmla="*/ 11 h 56"/>
                  <a:gd name="T54" fmla="*/ 52 w 54"/>
                  <a:gd name="T55" fmla="*/ 8 h 56"/>
                  <a:gd name="T56" fmla="*/ 54 w 54"/>
                  <a:gd name="T57" fmla="*/ 6 h 56"/>
                  <a:gd name="T58" fmla="*/ 54 w 54"/>
                  <a:gd name="T59" fmla="*/ 4 h 56"/>
                  <a:gd name="T60" fmla="*/ 53 w 54"/>
                  <a:gd name="T61" fmla="*/ 1 h 56"/>
                  <a:gd name="T62" fmla="*/ 1 w 54"/>
                  <a:gd name="T6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4" h="56">
                    <a:moveTo>
                      <a:pt x="1" y="1"/>
                    </a:moveTo>
                    <a:cubicBezTo>
                      <a:pt x="1" y="1"/>
                      <a:pt x="0" y="2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7"/>
                      <a:pt x="1" y="7"/>
                      <a:pt x="1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0" y="10"/>
                      <a:pt x="0" y="11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5"/>
                      <a:pt x="1" y="16"/>
                      <a:pt x="1" y="16"/>
                    </a:cubicBezTo>
                    <a:cubicBezTo>
                      <a:pt x="2" y="17"/>
                      <a:pt x="2" y="17"/>
                      <a:pt x="2" y="17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1" y="18"/>
                      <a:pt x="0" y="18"/>
                      <a:pt x="0" y="19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1" y="24"/>
                    </a:cubicBezTo>
                    <a:cubicBezTo>
                      <a:pt x="2" y="25"/>
                      <a:pt x="2" y="25"/>
                      <a:pt x="2" y="25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26"/>
                      <a:pt x="0" y="26"/>
                      <a:pt x="0" y="27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1"/>
                      <a:pt x="1" y="32"/>
                      <a:pt x="1" y="32"/>
                    </a:cubicBezTo>
                    <a:cubicBezTo>
                      <a:pt x="2" y="33"/>
                      <a:pt x="2" y="33"/>
                      <a:pt x="2" y="33"/>
                    </a:cubicBezTo>
                    <a:cubicBezTo>
                      <a:pt x="2" y="33"/>
                      <a:pt x="2" y="34"/>
                      <a:pt x="2" y="34"/>
                    </a:cubicBezTo>
                    <a:cubicBezTo>
                      <a:pt x="2" y="42"/>
                      <a:pt x="2" y="42"/>
                      <a:pt x="2" y="42"/>
                    </a:cubicBezTo>
                    <a:cubicBezTo>
                      <a:pt x="2" y="50"/>
                      <a:pt x="8" y="56"/>
                      <a:pt x="17" y="56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45" y="56"/>
                      <a:pt x="52" y="50"/>
                      <a:pt x="52" y="42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52" y="34"/>
                      <a:pt x="52" y="33"/>
                      <a:pt x="52" y="33"/>
                    </a:cubicBezTo>
                    <a:cubicBezTo>
                      <a:pt x="53" y="32"/>
                      <a:pt x="53" y="32"/>
                      <a:pt x="53" y="32"/>
                    </a:cubicBezTo>
                    <a:cubicBezTo>
                      <a:pt x="53" y="32"/>
                      <a:pt x="54" y="31"/>
                      <a:pt x="54" y="30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54" y="27"/>
                      <a:pt x="54" y="27"/>
                      <a:pt x="54" y="27"/>
                    </a:cubicBezTo>
                    <a:cubicBezTo>
                      <a:pt x="54" y="26"/>
                      <a:pt x="53" y="26"/>
                      <a:pt x="53" y="26"/>
                    </a:cubicBezTo>
                    <a:cubicBezTo>
                      <a:pt x="52" y="25"/>
                      <a:pt x="52" y="25"/>
                      <a:pt x="52" y="25"/>
                    </a:cubicBezTo>
                    <a:cubicBezTo>
                      <a:pt x="53" y="24"/>
                      <a:pt x="53" y="24"/>
                      <a:pt x="53" y="24"/>
                    </a:cubicBezTo>
                    <a:cubicBezTo>
                      <a:pt x="53" y="24"/>
                      <a:pt x="54" y="23"/>
                      <a:pt x="54" y="22"/>
                    </a:cubicBezTo>
                    <a:cubicBezTo>
                      <a:pt x="54" y="21"/>
                      <a:pt x="54" y="21"/>
                      <a:pt x="54" y="21"/>
                    </a:cubicBezTo>
                    <a:cubicBezTo>
                      <a:pt x="54" y="21"/>
                      <a:pt x="54" y="21"/>
                      <a:pt x="54" y="21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4" y="18"/>
                      <a:pt x="53" y="18"/>
                      <a:pt x="53" y="18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4" y="15"/>
                      <a:pt x="54" y="14"/>
                    </a:cubicBezTo>
                    <a:cubicBezTo>
                      <a:pt x="54" y="13"/>
                      <a:pt x="54" y="13"/>
                      <a:pt x="54" y="13"/>
                    </a:cubicBezTo>
                    <a:cubicBezTo>
                      <a:pt x="54" y="13"/>
                      <a:pt x="54" y="13"/>
                      <a:pt x="54" y="13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4" y="10"/>
                      <a:pt x="53" y="10"/>
                      <a:pt x="53" y="10"/>
                    </a:cubicBezTo>
                    <a:cubicBezTo>
                      <a:pt x="52" y="8"/>
                      <a:pt x="52" y="8"/>
                      <a:pt x="52" y="8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4" y="7"/>
                      <a:pt x="54" y="6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54" y="3"/>
                      <a:pt x="54" y="3"/>
                      <a:pt x="54" y="3"/>
                    </a:cubicBezTo>
                    <a:cubicBezTo>
                      <a:pt x="54" y="2"/>
                      <a:pt x="53" y="1"/>
                      <a:pt x="53" y="1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1" y="0"/>
                      <a:pt x="1" y="0"/>
                      <a:pt x="1" y="0"/>
                    </a:cubicBezTo>
                    <a:lnTo>
                      <a:pt x="1" y="1"/>
                    </a:ln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44">
                <a:extLst>
                  <a:ext uri="{FF2B5EF4-FFF2-40B4-BE49-F238E27FC236}">
                    <a16:creationId xmlns:a16="http://schemas.microsoft.com/office/drawing/2014/main" id="{C0958AC5-236B-8B4A-925E-FE23A04E30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2838" y="3582988"/>
                <a:ext cx="520700" cy="638175"/>
              </a:xfrm>
              <a:custGeom>
                <a:avLst/>
                <a:gdLst>
                  <a:gd name="T0" fmla="*/ 52 w 54"/>
                  <a:gd name="T1" fmla="*/ 66 h 66"/>
                  <a:gd name="T2" fmla="*/ 53 w 54"/>
                  <a:gd name="T3" fmla="*/ 65 h 66"/>
                  <a:gd name="T4" fmla="*/ 54 w 54"/>
                  <a:gd name="T5" fmla="*/ 64 h 66"/>
                  <a:gd name="T6" fmla="*/ 54 w 54"/>
                  <a:gd name="T7" fmla="*/ 62 h 66"/>
                  <a:gd name="T8" fmla="*/ 54 w 54"/>
                  <a:gd name="T9" fmla="*/ 62 h 66"/>
                  <a:gd name="T10" fmla="*/ 54 w 54"/>
                  <a:gd name="T11" fmla="*/ 61 h 66"/>
                  <a:gd name="T12" fmla="*/ 53 w 54"/>
                  <a:gd name="T13" fmla="*/ 59 h 66"/>
                  <a:gd name="T14" fmla="*/ 52 w 54"/>
                  <a:gd name="T15" fmla="*/ 58 h 66"/>
                  <a:gd name="T16" fmla="*/ 53 w 54"/>
                  <a:gd name="T17" fmla="*/ 57 h 66"/>
                  <a:gd name="T18" fmla="*/ 54 w 54"/>
                  <a:gd name="T19" fmla="*/ 56 h 66"/>
                  <a:gd name="T20" fmla="*/ 54 w 54"/>
                  <a:gd name="T21" fmla="*/ 54 h 66"/>
                  <a:gd name="T22" fmla="*/ 54 w 54"/>
                  <a:gd name="T23" fmla="*/ 54 h 66"/>
                  <a:gd name="T24" fmla="*/ 54 w 54"/>
                  <a:gd name="T25" fmla="*/ 53 h 66"/>
                  <a:gd name="T26" fmla="*/ 53 w 54"/>
                  <a:gd name="T27" fmla="*/ 51 h 66"/>
                  <a:gd name="T28" fmla="*/ 52 w 54"/>
                  <a:gd name="T29" fmla="*/ 50 h 66"/>
                  <a:gd name="T30" fmla="*/ 52 w 54"/>
                  <a:gd name="T31" fmla="*/ 50 h 66"/>
                  <a:gd name="T32" fmla="*/ 54 w 54"/>
                  <a:gd name="T33" fmla="*/ 48 h 66"/>
                  <a:gd name="T34" fmla="*/ 50 w 54"/>
                  <a:gd name="T35" fmla="*/ 36 h 66"/>
                  <a:gd name="T36" fmla="*/ 35 w 54"/>
                  <a:gd name="T37" fmla="*/ 22 h 66"/>
                  <a:gd name="T38" fmla="*/ 35 w 54"/>
                  <a:gd name="T39" fmla="*/ 17 h 66"/>
                  <a:gd name="T40" fmla="*/ 37 w 54"/>
                  <a:gd name="T41" fmla="*/ 17 h 66"/>
                  <a:gd name="T42" fmla="*/ 38 w 54"/>
                  <a:gd name="T43" fmla="*/ 16 h 66"/>
                  <a:gd name="T44" fmla="*/ 37 w 54"/>
                  <a:gd name="T45" fmla="*/ 15 h 66"/>
                  <a:gd name="T46" fmla="*/ 37 w 54"/>
                  <a:gd name="T47" fmla="*/ 15 h 66"/>
                  <a:gd name="T48" fmla="*/ 39 w 54"/>
                  <a:gd name="T49" fmla="*/ 10 h 66"/>
                  <a:gd name="T50" fmla="*/ 39 w 54"/>
                  <a:gd name="T51" fmla="*/ 3 h 66"/>
                  <a:gd name="T52" fmla="*/ 27 w 54"/>
                  <a:gd name="T53" fmla="*/ 0 h 66"/>
                  <a:gd name="T54" fmla="*/ 15 w 54"/>
                  <a:gd name="T55" fmla="*/ 3 h 66"/>
                  <a:gd name="T56" fmla="*/ 15 w 54"/>
                  <a:gd name="T57" fmla="*/ 10 h 66"/>
                  <a:gd name="T58" fmla="*/ 17 w 54"/>
                  <a:gd name="T59" fmla="*/ 15 h 66"/>
                  <a:gd name="T60" fmla="*/ 17 w 54"/>
                  <a:gd name="T61" fmla="*/ 15 h 66"/>
                  <a:gd name="T62" fmla="*/ 15 w 54"/>
                  <a:gd name="T63" fmla="*/ 16 h 66"/>
                  <a:gd name="T64" fmla="*/ 17 w 54"/>
                  <a:gd name="T65" fmla="*/ 17 h 66"/>
                  <a:gd name="T66" fmla="*/ 19 w 54"/>
                  <a:gd name="T67" fmla="*/ 17 h 66"/>
                  <a:gd name="T68" fmla="*/ 19 w 54"/>
                  <a:gd name="T69" fmla="*/ 22 h 66"/>
                  <a:gd name="T70" fmla="*/ 4 w 54"/>
                  <a:gd name="T71" fmla="*/ 36 h 66"/>
                  <a:gd name="T72" fmla="*/ 0 w 54"/>
                  <a:gd name="T73" fmla="*/ 48 h 66"/>
                  <a:gd name="T74" fmla="*/ 2 w 54"/>
                  <a:gd name="T75" fmla="*/ 50 h 66"/>
                  <a:gd name="T76" fmla="*/ 1 w 54"/>
                  <a:gd name="T77" fmla="*/ 51 h 66"/>
                  <a:gd name="T78" fmla="*/ 0 w 54"/>
                  <a:gd name="T79" fmla="*/ 53 h 66"/>
                  <a:gd name="T80" fmla="*/ 0 w 54"/>
                  <a:gd name="T81" fmla="*/ 54 h 66"/>
                  <a:gd name="T82" fmla="*/ 0 w 54"/>
                  <a:gd name="T83" fmla="*/ 54 h 66"/>
                  <a:gd name="T84" fmla="*/ 0 w 54"/>
                  <a:gd name="T85" fmla="*/ 56 h 66"/>
                  <a:gd name="T86" fmla="*/ 1 w 54"/>
                  <a:gd name="T87" fmla="*/ 57 h 66"/>
                  <a:gd name="T88" fmla="*/ 2 w 54"/>
                  <a:gd name="T89" fmla="*/ 58 h 66"/>
                  <a:gd name="T90" fmla="*/ 1 w 54"/>
                  <a:gd name="T91" fmla="*/ 59 h 66"/>
                  <a:gd name="T92" fmla="*/ 0 w 54"/>
                  <a:gd name="T93" fmla="*/ 61 h 66"/>
                  <a:gd name="T94" fmla="*/ 0 w 54"/>
                  <a:gd name="T95" fmla="*/ 62 h 66"/>
                  <a:gd name="T96" fmla="*/ 0 w 54"/>
                  <a:gd name="T97" fmla="*/ 62 h 66"/>
                  <a:gd name="T98" fmla="*/ 0 w 54"/>
                  <a:gd name="T99" fmla="*/ 64 h 66"/>
                  <a:gd name="T100" fmla="*/ 1 w 54"/>
                  <a:gd name="T101" fmla="*/ 65 h 66"/>
                  <a:gd name="T102" fmla="*/ 2 w 54"/>
                  <a:gd name="T103" fmla="*/ 66 h 66"/>
                  <a:gd name="T104" fmla="*/ 2 w 54"/>
                  <a:gd name="T105" fmla="*/ 66 h 66"/>
                  <a:gd name="T106" fmla="*/ 52 w 54"/>
                  <a:gd name="T107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4" h="66">
                    <a:moveTo>
                      <a:pt x="52" y="66"/>
                    </a:moveTo>
                    <a:cubicBezTo>
                      <a:pt x="53" y="65"/>
                      <a:pt x="53" y="65"/>
                      <a:pt x="53" y="65"/>
                    </a:cubicBezTo>
                    <a:cubicBezTo>
                      <a:pt x="53" y="65"/>
                      <a:pt x="54" y="65"/>
                      <a:pt x="54" y="64"/>
                    </a:cubicBezTo>
                    <a:cubicBezTo>
                      <a:pt x="54" y="62"/>
                      <a:pt x="54" y="62"/>
                      <a:pt x="54" y="62"/>
                    </a:cubicBezTo>
                    <a:cubicBezTo>
                      <a:pt x="54" y="62"/>
                      <a:pt x="54" y="62"/>
                      <a:pt x="54" y="62"/>
                    </a:cubicBezTo>
                    <a:cubicBezTo>
                      <a:pt x="54" y="61"/>
                      <a:pt x="54" y="61"/>
                      <a:pt x="54" y="61"/>
                    </a:cubicBezTo>
                    <a:cubicBezTo>
                      <a:pt x="54" y="60"/>
                      <a:pt x="53" y="59"/>
                      <a:pt x="53" y="59"/>
                    </a:cubicBezTo>
                    <a:cubicBezTo>
                      <a:pt x="52" y="58"/>
                      <a:pt x="52" y="58"/>
                      <a:pt x="52" y="58"/>
                    </a:cubicBezTo>
                    <a:cubicBezTo>
                      <a:pt x="53" y="57"/>
                      <a:pt x="53" y="57"/>
                      <a:pt x="53" y="57"/>
                    </a:cubicBezTo>
                    <a:cubicBezTo>
                      <a:pt x="53" y="57"/>
                      <a:pt x="54" y="57"/>
                      <a:pt x="54" y="56"/>
                    </a:cubicBezTo>
                    <a:cubicBezTo>
                      <a:pt x="54" y="54"/>
                      <a:pt x="54" y="54"/>
                      <a:pt x="54" y="54"/>
                    </a:cubicBezTo>
                    <a:cubicBezTo>
                      <a:pt x="54" y="54"/>
                      <a:pt x="54" y="54"/>
                      <a:pt x="54" y="54"/>
                    </a:cubicBezTo>
                    <a:cubicBezTo>
                      <a:pt x="54" y="53"/>
                      <a:pt x="54" y="53"/>
                      <a:pt x="54" y="53"/>
                    </a:cubicBezTo>
                    <a:cubicBezTo>
                      <a:pt x="54" y="52"/>
                      <a:pt x="53" y="51"/>
                      <a:pt x="53" y="51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4" y="48"/>
                      <a:pt x="54" y="48"/>
                      <a:pt x="54" y="48"/>
                    </a:cubicBezTo>
                    <a:cubicBezTo>
                      <a:pt x="54" y="38"/>
                      <a:pt x="50" y="36"/>
                      <a:pt x="50" y="36"/>
                    </a:cubicBezTo>
                    <a:cubicBezTo>
                      <a:pt x="35" y="22"/>
                      <a:pt x="35" y="22"/>
                      <a:pt x="35" y="22"/>
                    </a:cubicBezTo>
                    <a:cubicBezTo>
                      <a:pt x="35" y="17"/>
                      <a:pt x="35" y="17"/>
                      <a:pt x="35" y="17"/>
                    </a:cubicBezTo>
                    <a:cubicBezTo>
                      <a:pt x="37" y="17"/>
                      <a:pt x="37" y="17"/>
                      <a:pt x="37" y="17"/>
                    </a:cubicBezTo>
                    <a:cubicBezTo>
                      <a:pt x="38" y="17"/>
                      <a:pt x="38" y="17"/>
                      <a:pt x="38" y="16"/>
                    </a:cubicBezTo>
                    <a:cubicBezTo>
                      <a:pt x="38" y="15"/>
                      <a:pt x="38" y="15"/>
                      <a:pt x="37" y="15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8" y="14"/>
                      <a:pt x="39" y="12"/>
                      <a:pt x="39" y="10"/>
                    </a:cubicBezTo>
                    <a:cubicBezTo>
                      <a:pt x="39" y="3"/>
                      <a:pt x="39" y="3"/>
                      <a:pt x="39" y="3"/>
                    </a:cubicBezTo>
                    <a:cubicBezTo>
                      <a:pt x="39" y="1"/>
                      <a:pt x="34" y="0"/>
                      <a:pt x="27" y="0"/>
                    </a:cubicBezTo>
                    <a:cubicBezTo>
                      <a:pt x="20" y="0"/>
                      <a:pt x="15" y="1"/>
                      <a:pt x="15" y="3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2"/>
                      <a:pt x="16" y="14"/>
                      <a:pt x="17" y="15"/>
                    </a:cubicBezTo>
                    <a:cubicBezTo>
                      <a:pt x="17" y="15"/>
                      <a:pt x="17" y="15"/>
                      <a:pt x="17" y="15"/>
                    </a:cubicBezTo>
                    <a:cubicBezTo>
                      <a:pt x="16" y="15"/>
                      <a:pt x="15" y="15"/>
                      <a:pt x="15" y="16"/>
                    </a:cubicBezTo>
                    <a:cubicBezTo>
                      <a:pt x="15" y="17"/>
                      <a:pt x="16" y="17"/>
                      <a:pt x="17" y="17"/>
                    </a:cubicBezTo>
                    <a:cubicBezTo>
                      <a:pt x="19" y="17"/>
                      <a:pt x="19" y="17"/>
                      <a:pt x="19" y="17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4" y="36"/>
                      <a:pt x="0" y="38"/>
                      <a:pt x="0" y="48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51"/>
                      <a:pt x="1" y="51"/>
                      <a:pt x="1" y="51"/>
                    </a:cubicBezTo>
                    <a:cubicBezTo>
                      <a:pt x="1" y="51"/>
                      <a:pt x="0" y="52"/>
                      <a:pt x="0" y="53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7"/>
                      <a:pt x="1" y="57"/>
                      <a:pt x="1" y="57"/>
                    </a:cubicBezTo>
                    <a:cubicBezTo>
                      <a:pt x="2" y="58"/>
                      <a:pt x="2" y="58"/>
                      <a:pt x="2" y="58"/>
                    </a:cubicBezTo>
                    <a:cubicBezTo>
                      <a:pt x="1" y="59"/>
                      <a:pt x="1" y="59"/>
                      <a:pt x="1" y="59"/>
                    </a:cubicBezTo>
                    <a:cubicBezTo>
                      <a:pt x="1" y="59"/>
                      <a:pt x="0" y="60"/>
                      <a:pt x="0" y="61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65"/>
                      <a:pt x="1" y="65"/>
                      <a:pt x="1" y="65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52" y="66"/>
                      <a:pt x="52" y="66"/>
                      <a:pt x="52" y="66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4D5C11F-3C8C-E449-9579-3F87A082D9BF}"/>
                </a:ext>
              </a:extLst>
            </p:cNvPr>
            <p:cNvGrpSpPr/>
            <p:nvPr/>
          </p:nvGrpSpPr>
          <p:grpSpPr>
            <a:xfrm>
              <a:off x="8340417" y="1274142"/>
              <a:ext cx="1768632" cy="5084815"/>
              <a:chOff x="4922838" y="3582988"/>
              <a:chExt cx="520700" cy="1497012"/>
            </a:xfrm>
            <a:solidFill>
              <a:schemeClr val="accent1"/>
            </a:solidFill>
          </p:grpSpPr>
          <p:sp>
            <p:nvSpPr>
              <p:cNvPr id="5" name="Freeform 42">
                <a:extLst>
                  <a:ext uri="{FF2B5EF4-FFF2-40B4-BE49-F238E27FC236}">
                    <a16:creationId xmlns:a16="http://schemas.microsoft.com/office/drawing/2014/main" id="{0FF27924-31FF-9B49-8A39-935D1441E16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41888" y="4259263"/>
                <a:ext cx="482600" cy="250825"/>
              </a:xfrm>
              <a:custGeom>
                <a:avLst/>
                <a:gdLst>
                  <a:gd name="T0" fmla="*/ 0 w 50"/>
                  <a:gd name="T1" fmla="*/ 0 h 26"/>
                  <a:gd name="T2" fmla="*/ 0 w 50"/>
                  <a:gd name="T3" fmla="*/ 26 h 26"/>
                  <a:gd name="T4" fmla="*/ 50 w 50"/>
                  <a:gd name="T5" fmla="*/ 26 h 26"/>
                  <a:gd name="T6" fmla="*/ 50 w 50"/>
                  <a:gd name="T7" fmla="*/ 0 h 26"/>
                  <a:gd name="T8" fmla="*/ 0 w 50"/>
                  <a:gd name="T9" fmla="*/ 0 h 26"/>
                  <a:gd name="T10" fmla="*/ 19 w 50"/>
                  <a:gd name="T11" fmla="*/ 17 h 26"/>
                  <a:gd name="T12" fmla="*/ 21 w 50"/>
                  <a:gd name="T13" fmla="*/ 18 h 26"/>
                  <a:gd name="T14" fmla="*/ 21 w 50"/>
                  <a:gd name="T15" fmla="*/ 22 h 26"/>
                  <a:gd name="T16" fmla="*/ 16 w 50"/>
                  <a:gd name="T17" fmla="*/ 19 h 26"/>
                  <a:gd name="T18" fmla="*/ 16 w 50"/>
                  <a:gd name="T19" fmla="*/ 12 h 26"/>
                  <a:gd name="T20" fmla="*/ 17 w 50"/>
                  <a:gd name="T21" fmla="*/ 11 h 26"/>
                  <a:gd name="T22" fmla="*/ 15 w 50"/>
                  <a:gd name="T23" fmla="*/ 10 h 26"/>
                  <a:gd name="T24" fmla="*/ 20 w 50"/>
                  <a:gd name="T25" fmla="*/ 9 h 26"/>
                  <a:gd name="T26" fmla="*/ 22 w 50"/>
                  <a:gd name="T27" fmla="*/ 14 h 26"/>
                  <a:gd name="T28" fmla="*/ 20 w 50"/>
                  <a:gd name="T29" fmla="*/ 13 h 26"/>
                  <a:gd name="T30" fmla="*/ 19 w 50"/>
                  <a:gd name="T31" fmla="*/ 14 h 26"/>
                  <a:gd name="T32" fmla="*/ 19 w 50"/>
                  <a:gd name="T33" fmla="*/ 17 h 26"/>
                  <a:gd name="T34" fmla="*/ 23 w 50"/>
                  <a:gd name="T35" fmla="*/ 8 h 26"/>
                  <a:gd name="T36" fmla="*/ 20 w 50"/>
                  <a:gd name="T37" fmla="*/ 6 h 26"/>
                  <a:gd name="T38" fmla="*/ 25 w 50"/>
                  <a:gd name="T39" fmla="*/ 3 h 26"/>
                  <a:gd name="T40" fmla="*/ 30 w 50"/>
                  <a:gd name="T41" fmla="*/ 6 h 26"/>
                  <a:gd name="T42" fmla="*/ 31 w 50"/>
                  <a:gd name="T43" fmla="*/ 8 h 26"/>
                  <a:gd name="T44" fmla="*/ 33 w 50"/>
                  <a:gd name="T45" fmla="*/ 7 h 26"/>
                  <a:gd name="T46" fmla="*/ 31 w 50"/>
                  <a:gd name="T47" fmla="*/ 12 h 26"/>
                  <a:gd name="T48" fmla="*/ 26 w 50"/>
                  <a:gd name="T49" fmla="*/ 10 h 26"/>
                  <a:gd name="T50" fmla="*/ 28 w 50"/>
                  <a:gd name="T51" fmla="*/ 9 h 26"/>
                  <a:gd name="T52" fmla="*/ 27 w 50"/>
                  <a:gd name="T53" fmla="*/ 8 h 26"/>
                  <a:gd name="T54" fmla="*/ 25 w 50"/>
                  <a:gd name="T55" fmla="*/ 6 h 26"/>
                  <a:gd name="T56" fmla="*/ 23 w 50"/>
                  <a:gd name="T57" fmla="*/ 8 h 26"/>
                  <a:gd name="T58" fmla="*/ 34 w 50"/>
                  <a:gd name="T59" fmla="*/ 19 h 26"/>
                  <a:gd name="T60" fmla="*/ 29 w 50"/>
                  <a:gd name="T61" fmla="*/ 22 h 26"/>
                  <a:gd name="T62" fmla="*/ 28 w 50"/>
                  <a:gd name="T63" fmla="*/ 22 h 26"/>
                  <a:gd name="T64" fmla="*/ 28 w 50"/>
                  <a:gd name="T65" fmla="*/ 24 h 26"/>
                  <a:gd name="T66" fmla="*/ 24 w 50"/>
                  <a:gd name="T67" fmla="*/ 20 h 26"/>
                  <a:gd name="T68" fmla="*/ 28 w 50"/>
                  <a:gd name="T69" fmla="*/ 16 h 26"/>
                  <a:gd name="T70" fmla="*/ 28 w 50"/>
                  <a:gd name="T71" fmla="*/ 18 h 26"/>
                  <a:gd name="T72" fmla="*/ 29 w 50"/>
                  <a:gd name="T73" fmla="*/ 18 h 26"/>
                  <a:gd name="T74" fmla="*/ 31 w 50"/>
                  <a:gd name="T75" fmla="*/ 17 h 26"/>
                  <a:gd name="T76" fmla="*/ 31 w 50"/>
                  <a:gd name="T77" fmla="*/ 14 h 26"/>
                  <a:gd name="T78" fmla="*/ 34 w 50"/>
                  <a:gd name="T79" fmla="*/ 12 h 26"/>
                  <a:gd name="T80" fmla="*/ 34 w 50"/>
                  <a:gd name="T81" fmla="*/ 19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0" h="26">
                    <a:moveTo>
                      <a:pt x="0" y="0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50" y="26"/>
                      <a:pt x="50" y="26"/>
                      <a:pt x="50" y="26"/>
                    </a:cubicBezTo>
                    <a:cubicBezTo>
                      <a:pt x="50" y="0"/>
                      <a:pt x="50" y="0"/>
                      <a:pt x="50" y="0"/>
                    </a:cubicBezTo>
                    <a:lnTo>
                      <a:pt x="0" y="0"/>
                    </a:lnTo>
                    <a:close/>
                    <a:moveTo>
                      <a:pt x="19" y="17"/>
                    </a:moveTo>
                    <a:cubicBezTo>
                      <a:pt x="19" y="18"/>
                      <a:pt x="20" y="18"/>
                      <a:pt x="21" y="18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19" y="22"/>
                      <a:pt x="17" y="21"/>
                      <a:pt x="16" y="19"/>
                    </a:cubicBezTo>
                    <a:cubicBezTo>
                      <a:pt x="15" y="17"/>
                      <a:pt x="15" y="15"/>
                      <a:pt x="16" y="12"/>
                    </a:cubicBezTo>
                    <a:cubicBezTo>
                      <a:pt x="17" y="11"/>
                      <a:pt x="17" y="11"/>
                      <a:pt x="17" y="11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22" y="14"/>
                      <a:pt x="22" y="14"/>
                      <a:pt x="22" y="14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5"/>
                      <a:pt x="18" y="16"/>
                      <a:pt x="19" y="17"/>
                    </a:cubicBezTo>
                    <a:close/>
                    <a:moveTo>
                      <a:pt x="23" y="8"/>
                    </a:moveTo>
                    <a:cubicBezTo>
                      <a:pt x="20" y="6"/>
                      <a:pt x="20" y="6"/>
                      <a:pt x="20" y="6"/>
                    </a:cubicBezTo>
                    <a:cubicBezTo>
                      <a:pt x="21" y="4"/>
                      <a:pt x="23" y="3"/>
                      <a:pt x="25" y="3"/>
                    </a:cubicBezTo>
                    <a:cubicBezTo>
                      <a:pt x="27" y="3"/>
                      <a:pt x="29" y="4"/>
                      <a:pt x="30" y="6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31" y="12"/>
                      <a:pt x="31" y="12"/>
                      <a:pt x="31" y="12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27" y="8"/>
                      <a:pt x="27" y="8"/>
                      <a:pt x="27" y="8"/>
                    </a:cubicBezTo>
                    <a:cubicBezTo>
                      <a:pt x="27" y="7"/>
                      <a:pt x="26" y="6"/>
                      <a:pt x="25" y="6"/>
                    </a:cubicBezTo>
                    <a:cubicBezTo>
                      <a:pt x="24" y="6"/>
                      <a:pt x="23" y="7"/>
                      <a:pt x="23" y="8"/>
                    </a:cubicBezTo>
                    <a:close/>
                    <a:moveTo>
                      <a:pt x="34" y="19"/>
                    </a:moveTo>
                    <a:cubicBezTo>
                      <a:pt x="33" y="21"/>
                      <a:pt x="31" y="22"/>
                      <a:pt x="29" y="22"/>
                    </a:cubicBezTo>
                    <a:cubicBezTo>
                      <a:pt x="28" y="22"/>
                      <a:pt x="28" y="22"/>
                      <a:pt x="28" y="22"/>
                    </a:cubicBezTo>
                    <a:cubicBezTo>
                      <a:pt x="28" y="24"/>
                      <a:pt x="28" y="24"/>
                      <a:pt x="28" y="24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28" y="18"/>
                      <a:pt x="28" y="18"/>
                      <a:pt x="28" y="18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30" y="18"/>
                      <a:pt x="31" y="18"/>
                      <a:pt x="31" y="17"/>
                    </a:cubicBezTo>
                    <a:cubicBezTo>
                      <a:pt x="32" y="16"/>
                      <a:pt x="32" y="15"/>
                      <a:pt x="31" y="14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5" y="15"/>
                      <a:pt x="35" y="17"/>
                      <a:pt x="34" y="19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43">
                <a:extLst>
                  <a:ext uri="{FF2B5EF4-FFF2-40B4-BE49-F238E27FC236}">
                    <a16:creationId xmlns:a16="http://schemas.microsoft.com/office/drawing/2014/main" id="{A297C63C-F40D-CC40-B82A-20B4C7B6A7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2838" y="4540250"/>
                <a:ext cx="520700" cy="539750"/>
              </a:xfrm>
              <a:custGeom>
                <a:avLst/>
                <a:gdLst>
                  <a:gd name="T0" fmla="*/ 0 w 54"/>
                  <a:gd name="T1" fmla="*/ 3 h 56"/>
                  <a:gd name="T2" fmla="*/ 0 w 54"/>
                  <a:gd name="T3" fmla="*/ 4 h 56"/>
                  <a:gd name="T4" fmla="*/ 1 w 54"/>
                  <a:gd name="T5" fmla="*/ 7 h 56"/>
                  <a:gd name="T6" fmla="*/ 1 w 54"/>
                  <a:gd name="T7" fmla="*/ 10 h 56"/>
                  <a:gd name="T8" fmla="*/ 0 w 54"/>
                  <a:gd name="T9" fmla="*/ 13 h 56"/>
                  <a:gd name="T10" fmla="*/ 0 w 54"/>
                  <a:gd name="T11" fmla="*/ 14 h 56"/>
                  <a:gd name="T12" fmla="*/ 2 w 54"/>
                  <a:gd name="T13" fmla="*/ 17 h 56"/>
                  <a:gd name="T14" fmla="*/ 0 w 54"/>
                  <a:gd name="T15" fmla="*/ 19 h 56"/>
                  <a:gd name="T16" fmla="*/ 0 w 54"/>
                  <a:gd name="T17" fmla="*/ 21 h 56"/>
                  <a:gd name="T18" fmla="*/ 1 w 54"/>
                  <a:gd name="T19" fmla="*/ 24 h 56"/>
                  <a:gd name="T20" fmla="*/ 1 w 54"/>
                  <a:gd name="T21" fmla="*/ 26 h 56"/>
                  <a:gd name="T22" fmla="*/ 0 w 54"/>
                  <a:gd name="T23" fmla="*/ 29 h 56"/>
                  <a:gd name="T24" fmla="*/ 0 w 54"/>
                  <a:gd name="T25" fmla="*/ 30 h 56"/>
                  <a:gd name="T26" fmla="*/ 2 w 54"/>
                  <a:gd name="T27" fmla="*/ 33 h 56"/>
                  <a:gd name="T28" fmla="*/ 2 w 54"/>
                  <a:gd name="T29" fmla="*/ 42 h 56"/>
                  <a:gd name="T30" fmla="*/ 37 w 54"/>
                  <a:gd name="T31" fmla="*/ 56 h 56"/>
                  <a:gd name="T32" fmla="*/ 52 w 54"/>
                  <a:gd name="T33" fmla="*/ 34 h 56"/>
                  <a:gd name="T34" fmla="*/ 53 w 54"/>
                  <a:gd name="T35" fmla="*/ 32 h 56"/>
                  <a:gd name="T36" fmla="*/ 54 w 54"/>
                  <a:gd name="T37" fmla="*/ 29 h 56"/>
                  <a:gd name="T38" fmla="*/ 54 w 54"/>
                  <a:gd name="T39" fmla="*/ 27 h 56"/>
                  <a:gd name="T40" fmla="*/ 52 w 54"/>
                  <a:gd name="T41" fmla="*/ 25 h 56"/>
                  <a:gd name="T42" fmla="*/ 54 w 54"/>
                  <a:gd name="T43" fmla="*/ 22 h 56"/>
                  <a:gd name="T44" fmla="*/ 54 w 54"/>
                  <a:gd name="T45" fmla="*/ 21 h 56"/>
                  <a:gd name="T46" fmla="*/ 53 w 54"/>
                  <a:gd name="T47" fmla="*/ 18 h 56"/>
                  <a:gd name="T48" fmla="*/ 53 w 54"/>
                  <a:gd name="T49" fmla="*/ 16 h 56"/>
                  <a:gd name="T50" fmla="*/ 54 w 54"/>
                  <a:gd name="T51" fmla="*/ 13 h 56"/>
                  <a:gd name="T52" fmla="*/ 54 w 54"/>
                  <a:gd name="T53" fmla="*/ 11 h 56"/>
                  <a:gd name="T54" fmla="*/ 52 w 54"/>
                  <a:gd name="T55" fmla="*/ 8 h 56"/>
                  <a:gd name="T56" fmla="*/ 54 w 54"/>
                  <a:gd name="T57" fmla="*/ 6 h 56"/>
                  <a:gd name="T58" fmla="*/ 54 w 54"/>
                  <a:gd name="T59" fmla="*/ 4 h 56"/>
                  <a:gd name="T60" fmla="*/ 53 w 54"/>
                  <a:gd name="T61" fmla="*/ 1 h 56"/>
                  <a:gd name="T62" fmla="*/ 1 w 54"/>
                  <a:gd name="T6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4" h="56">
                    <a:moveTo>
                      <a:pt x="1" y="1"/>
                    </a:moveTo>
                    <a:cubicBezTo>
                      <a:pt x="1" y="1"/>
                      <a:pt x="0" y="2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7"/>
                      <a:pt x="1" y="7"/>
                      <a:pt x="1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0" y="10"/>
                      <a:pt x="0" y="11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5"/>
                      <a:pt x="1" y="16"/>
                      <a:pt x="1" y="16"/>
                    </a:cubicBezTo>
                    <a:cubicBezTo>
                      <a:pt x="2" y="17"/>
                      <a:pt x="2" y="17"/>
                      <a:pt x="2" y="17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1" y="18"/>
                      <a:pt x="0" y="18"/>
                      <a:pt x="0" y="19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1" y="24"/>
                    </a:cubicBezTo>
                    <a:cubicBezTo>
                      <a:pt x="2" y="25"/>
                      <a:pt x="2" y="25"/>
                      <a:pt x="2" y="25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26"/>
                      <a:pt x="0" y="26"/>
                      <a:pt x="0" y="27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1"/>
                      <a:pt x="1" y="32"/>
                      <a:pt x="1" y="32"/>
                    </a:cubicBezTo>
                    <a:cubicBezTo>
                      <a:pt x="2" y="33"/>
                      <a:pt x="2" y="33"/>
                      <a:pt x="2" y="33"/>
                    </a:cubicBezTo>
                    <a:cubicBezTo>
                      <a:pt x="2" y="33"/>
                      <a:pt x="2" y="34"/>
                      <a:pt x="2" y="34"/>
                    </a:cubicBezTo>
                    <a:cubicBezTo>
                      <a:pt x="2" y="42"/>
                      <a:pt x="2" y="42"/>
                      <a:pt x="2" y="42"/>
                    </a:cubicBezTo>
                    <a:cubicBezTo>
                      <a:pt x="2" y="50"/>
                      <a:pt x="8" y="56"/>
                      <a:pt x="17" y="56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45" y="56"/>
                      <a:pt x="52" y="50"/>
                      <a:pt x="52" y="42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52" y="34"/>
                      <a:pt x="52" y="33"/>
                      <a:pt x="52" y="33"/>
                    </a:cubicBezTo>
                    <a:cubicBezTo>
                      <a:pt x="53" y="32"/>
                      <a:pt x="53" y="32"/>
                      <a:pt x="53" y="32"/>
                    </a:cubicBezTo>
                    <a:cubicBezTo>
                      <a:pt x="53" y="32"/>
                      <a:pt x="54" y="31"/>
                      <a:pt x="54" y="30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54" y="27"/>
                      <a:pt x="54" y="27"/>
                      <a:pt x="54" y="27"/>
                    </a:cubicBezTo>
                    <a:cubicBezTo>
                      <a:pt x="54" y="26"/>
                      <a:pt x="53" y="26"/>
                      <a:pt x="53" y="26"/>
                    </a:cubicBezTo>
                    <a:cubicBezTo>
                      <a:pt x="52" y="25"/>
                      <a:pt x="52" y="25"/>
                      <a:pt x="52" y="25"/>
                    </a:cubicBezTo>
                    <a:cubicBezTo>
                      <a:pt x="53" y="24"/>
                      <a:pt x="53" y="24"/>
                      <a:pt x="53" y="24"/>
                    </a:cubicBezTo>
                    <a:cubicBezTo>
                      <a:pt x="53" y="24"/>
                      <a:pt x="54" y="23"/>
                      <a:pt x="54" y="22"/>
                    </a:cubicBezTo>
                    <a:cubicBezTo>
                      <a:pt x="54" y="21"/>
                      <a:pt x="54" y="21"/>
                      <a:pt x="54" y="21"/>
                    </a:cubicBezTo>
                    <a:cubicBezTo>
                      <a:pt x="54" y="21"/>
                      <a:pt x="54" y="21"/>
                      <a:pt x="54" y="21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4" y="18"/>
                      <a:pt x="53" y="18"/>
                      <a:pt x="53" y="18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4" y="15"/>
                      <a:pt x="54" y="14"/>
                    </a:cubicBezTo>
                    <a:cubicBezTo>
                      <a:pt x="54" y="13"/>
                      <a:pt x="54" y="13"/>
                      <a:pt x="54" y="13"/>
                    </a:cubicBezTo>
                    <a:cubicBezTo>
                      <a:pt x="54" y="13"/>
                      <a:pt x="54" y="13"/>
                      <a:pt x="54" y="13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4" y="10"/>
                      <a:pt x="53" y="10"/>
                      <a:pt x="53" y="10"/>
                    </a:cubicBezTo>
                    <a:cubicBezTo>
                      <a:pt x="52" y="8"/>
                      <a:pt x="52" y="8"/>
                      <a:pt x="52" y="8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4" y="7"/>
                      <a:pt x="54" y="6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54" y="3"/>
                      <a:pt x="54" y="3"/>
                      <a:pt x="54" y="3"/>
                    </a:cubicBezTo>
                    <a:cubicBezTo>
                      <a:pt x="54" y="2"/>
                      <a:pt x="53" y="1"/>
                      <a:pt x="53" y="1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1" y="0"/>
                      <a:pt x="1" y="0"/>
                      <a:pt x="1" y="0"/>
                    </a:cubicBezTo>
                    <a:lnTo>
                      <a:pt x="1" y="1"/>
                    </a:ln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44">
                <a:extLst>
                  <a:ext uri="{FF2B5EF4-FFF2-40B4-BE49-F238E27FC236}">
                    <a16:creationId xmlns:a16="http://schemas.microsoft.com/office/drawing/2014/main" id="{51FCF635-7B7C-C749-9979-E8E9DEE74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2838" y="3582988"/>
                <a:ext cx="520700" cy="638175"/>
              </a:xfrm>
              <a:custGeom>
                <a:avLst/>
                <a:gdLst>
                  <a:gd name="T0" fmla="*/ 52 w 54"/>
                  <a:gd name="T1" fmla="*/ 66 h 66"/>
                  <a:gd name="T2" fmla="*/ 53 w 54"/>
                  <a:gd name="T3" fmla="*/ 65 h 66"/>
                  <a:gd name="T4" fmla="*/ 54 w 54"/>
                  <a:gd name="T5" fmla="*/ 64 h 66"/>
                  <a:gd name="T6" fmla="*/ 54 w 54"/>
                  <a:gd name="T7" fmla="*/ 62 h 66"/>
                  <a:gd name="T8" fmla="*/ 54 w 54"/>
                  <a:gd name="T9" fmla="*/ 62 h 66"/>
                  <a:gd name="T10" fmla="*/ 54 w 54"/>
                  <a:gd name="T11" fmla="*/ 61 h 66"/>
                  <a:gd name="T12" fmla="*/ 53 w 54"/>
                  <a:gd name="T13" fmla="*/ 59 h 66"/>
                  <a:gd name="T14" fmla="*/ 52 w 54"/>
                  <a:gd name="T15" fmla="*/ 58 h 66"/>
                  <a:gd name="T16" fmla="*/ 53 w 54"/>
                  <a:gd name="T17" fmla="*/ 57 h 66"/>
                  <a:gd name="T18" fmla="*/ 54 w 54"/>
                  <a:gd name="T19" fmla="*/ 56 h 66"/>
                  <a:gd name="T20" fmla="*/ 54 w 54"/>
                  <a:gd name="T21" fmla="*/ 54 h 66"/>
                  <a:gd name="T22" fmla="*/ 54 w 54"/>
                  <a:gd name="T23" fmla="*/ 54 h 66"/>
                  <a:gd name="T24" fmla="*/ 54 w 54"/>
                  <a:gd name="T25" fmla="*/ 53 h 66"/>
                  <a:gd name="T26" fmla="*/ 53 w 54"/>
                  <a:gd name="T27" fmla="*/ 51 h 66"/>
                  <a:gd name="T28" fmla="*/ 52 w 54"/>
                  <a:gd name="T29" fmla="*/ 50 h 66"/>
                  <a:gd name="T30" fmla="*/ 52 w 54"/>
                  <a:gd name="T31" fmla="*/ 50 h 66"/>
                  <a:gd name="T32" fmla="*/ 54 w 54"/>
                  <a:gd name="T33" fmla="*/ 48 h 66"/>
                  <a:gd name="T34" fmla="*/ 50 w 54"/>
                  <a:gd name="T35" fmla="*/ 36 h 66"/>
                  <a:gd name="T36" fmla="*/ 35 w 54"/>
                  <a:gd name="T37" fmla="*/ 22 h 66"/>
                  <a:gd name="T38" fmla="*/ 35 w 54"/>
                  <a:gd name="T39" fmla="*/ 17 h 66"/>
                  <a:gd name="T40" fmla="*/ 37 w 54"/>
                  <a:gd name="T41" fmla="*/ 17 h 66"/>
                  <a:gd name="T42" fmla="*/ 38 w 54"/>
                  <a:gd name="T43" fmla="*/ 16 h 66"/>
                  <a:gd name="T44" fmla="*/ 37 w 54"/>
                  <a:gd name="T45" fmla="*/ 15 h 66"/>
                  <a:gd name="T46" fmla="*/ 37 w 54"/>
                  <a:gd name="T47" fmla="*/ 15 h 66"/>
                  <a:gd name="T48" fmla="*/ 39 w 54"/>
                  <a:gd name="T49" fmla="*/ 10 h 66"/>
                  <a:gd name="T50" fmla="*/ 39 w 54"/>
                  <a:gd name="T51" fmla="*/ 3 h 66"/>
                  <a:gd name="T52" fmla="*/ 27 w 54"/>
                  <a:gd name="T53" fmla="*/ 0 h 66"/>
                  <a:gd name="T54" fmla="*/ 15 w 54"/>
                  <a:gd name="T55" fmla="*/ 3 h 66"/>
                  <a:gd name="T56" fmla="*/ 15 w 54"/>
                  <a:gd name="T57" fmla="*/ 10 h 66"/>
                  <a:gd name="T58" fmla="*/ 17 w 54"/>
                  <a:gd name="T59" fmla="*/ 15 h 66"/>
                  <a:gd name="T60" fmla="*/ 17 w 54"/>
                  <a:gd name="T61" fmla="*/ 15 h 66"/>
                  <a:gd name="T62" fmla="*/ 15 w 54"/>
                  <a:gd name="T63" fmla="*/ 16 h 66"/>
                  <a:gd name="T64" fmla="*/ 17 w 54"/>
                  <a:gd name="T65" fmla="*/ 17 h 66"/>
                  <a:gd name="T66" fmla="*/ 19 w 54"/>
                  <a:gd name="T67" fmla="*/ 17 h 66"/>
                  <a:gd name="T68" fmla="*/ 19 w 54"/>
                  <a:gd name="T69" fmla="*/ 22 h 66"/>
                  <a:gd name="T70" fmla="*/ 4 w 54"/>
                  <a:gd name="T71" fmla="*/ 36 h 66"/>
                  <a:gd name="T72" fmla="*/ 0 w 54"/>
                  <a:gd name="T73" fmla="*/ 48 h 66"/>
                  <a:gd name="T74" fmla="*/ 2 w 54"/>
                  <a:gd name="T75" fmla="*/ 50 h 66"/>
                  <a:gd name="T76" fmla="*/ 1 w 54"/>
                  <a:gd name="T77" fmla="*/ 51 h 66"/>
                  <a:gd name="T78" fmla="*/ 0 w 54"/>
                  <a:gd name="T79" fmla="*/ 53 h 66"/>
                  <a:gd name="T80" fmla="*/ 0 w 54"/>
                  <a:gd name="T81" fmla="*/ 54 h 66"/>
                  <a:gd name="T82" fmla="*/ 0 w 54"/>
                  <a:gd name="T83" fmla="*/ 54 h 66"/>
                  <a:gd name="T84" fmla="*/ 0 w 54"/>
                  <a:gd name="T85" fmla="*/ 56 h 66"/>
                  <a:gd name="T86" fmla="*/ 1 w 54"/>
                  <a:gd name="T87" fmla="*/ 57 h 66"/>
                  <a:gd name="T88" fmla="*/ 2 w 54"/>
                  <a:gd name="T89" fmla="*/ 58 h 66"/>
                  <a:gd name="T90" fmla="*/ 1 w 54"/>
                  <a:gd name="T91" fmla="*/ 59 h 66"/>
                  <a:gd name="T92" fmla="*/ 0 w 54"/>
                  <a:gd name="T93" fmla="*/ 61 h 66"/>
                  <a:gd name="T94" fmla="*/ 0 w 54"/>
                  <a:gd name="T95" fmla="*/ 62 h 66"/>
                  <a:gd name="T96" fmla="*/ 0 w 54"/>
                  <a:gd name="T97" fmla="*/ 62 h 66"/>
                  <a:gd name="T98" fmla="*/ 0 w 54"/>
                  <a:gd name="T99" fmla="*/ 64 h 66"/>
                  <a:gd name="T100" fmla="*/ 1 w 54"/>
                  <a:gd name="T101" fmla="*/ 65 h 66"/>
                  <a:gd name="T102" fmla="*/ 2 w 54"/>
                  <a:gd name="T103" fmla="*/ 66 h 66"/>
                  <a:gd name="T104" fmla="*/ 2 w 54"/>
                  <a:gd name="T105" fmla="*/ 66 h 66"/>
                  <a:gd name="T106" fmla="*/ 52 w 54"/>
                  <a:gd name="T107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4" h="66">
                    <a:moveTo>
                      <a:pt x="52" y="66"/>
                    </a:moveTo>
                    <a:cubicBezTo>
                      <a:pt x="53" y="65"/>
                      <a:pt x="53" y="65"/>
                      <a:pt x="53" y="65"/>
                    </a:cubicBezTo>
                    <a:cubicBezTo>
                      <a:pt x="53" y="65"/>
                      <a:pt x="54" y="65"/>
                      <a:pt x="54" y="64"/>
                    </a:cubicBezTo>
                    <a:cubicBezTo>
                      <a:pt x="54" y="62"/>
                      <a:pt x="54" y="62"/>
                      <a:pt x="54" y="62"/>
                    </a:cubicBezTo>
                    <a:cubicBezTo>
                      <a:pt x="54" y="62"/>
                      <a:pt x="54" y="62"/>
                      <a:pt x="54" y="62"/>
                    </a:cubicBezTo>
                    <a:cubicBezTo>
                      <a:pt x="54" y="61"/>
                      <a:pt x="54" y="61"/>
                      <a:pt x="54" y="61"/>
                    </a:cubicBezTo>
                    <a:cubicBezTo>
                      <a:pt x="54" y="60"/>
                      <a:pt x="53" y="59"/>
                      <a:pt x="53" y="59"/>
                    </a:cubicBezTo>
                    <a:cubicBezTo>
                      <a:pt x="52" y="58"/>
                      <a:pt x="52" y="58"/>
                      <a:pt x="52" y="58"/>
                    </a:cubicBezTo>
                    <a:cubicBezTo>
                      <a:pt x="53" y="57"/>
                      <a:pt x="53" y="57"/>
                      <a:pt x="53" y="57"/>
                    </a:cubicBezTo>
                    <a:cubicBezTo>
                      <a:pt x="53" y="57"/>
                      <a:pt x="54" y="57"/>
                      <a:pt x="54" y="56"/>
                    </a:cubicBezTo>
                    <a:cubicBezTo>
                      <a:pt x="54" y="54"/>
                      <a:pt x="54" y="54"/>
                      <a:pt x="54" y="54"/>
                    </a:cubicBezTo>
                    <a:cubicBezTo>
                      <a:pt x="54" y="54"/>
                      <a:pt x="54" y="54"/>
                      <a:pt x="54" y="54"/>
                    </a:cubicBezTo>
                    <a:cubicBezTo>
                      <a:pt x="54" y="53"/>
                      <a:pt x="54" y="53"/>
                      <a:pt x="54" y="53"/>
                    </a:cubicBezTo>
                    <a:cubicBezTo>
                      <a:pt x="54" y="52"/>
                      <a:pt x="53" y="51"/>
                      <a:pt x="53" y="51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4" y="48"/>
                      <a:pt x="54" y="48"/>
                      <a:pt x="54" y="48"/>
                    </a:cubicBezTo>
                    <a:cubicBezTo>
                      <a:pt x="54" y="38"/>
                      <a:pt x="50" y="36"/>
                      <a:pt x="50" y="36"/>
                    </a:cubicBezTo>
                    <a:cubicBezTo>
                      <a:pt x="35" y="22"/>
                      <a:pt x="35" y="22"/>
                      <a:pt x="35" y="22"/>
                    </a:cubicBezTo>
                    <a:cubicBezTo>
                      <a:pt x="35" y="17"/>
                      <a:pt x="35" y="17"/>
                      <a:pt x="35" y="17"/>
                    </a:cubicBezTo>
                    <a:cubicBezTo>
                      <a:pt x="37" y="17"/>
                      <a:pt x="37" y="17"/>
                      <a:pt x="37" y="17"/>
                    </a:cubicBezTo>
                    <a:cubicBezTo>
                      <a:pt x="38" y="17"/>
                      <a:pt x="38" y="17"/>
                      <a:pt x="38" y="16"/>
                    </a:cubicBezTo>
                    <a:cubicBezTo>
                      <a:pt x="38" y="15"/>
                      <a:pt x="38" y="15"/>
                      <a:pt x="37" y="15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8" y="14"/>
                      <a:pt x="39" y="12"/>
                      <a:pt x="39" y="10"/>
                    </a:cubicBezTo>
                    <a:cubicBezTo>
                      <a:pt x="39" y="3"/>
                      <a:pt x="39" y="3"/>
                      <a:pt x="39" y="3"/>
                    </a:cubicBezTo>
                    <a:cubicBezTo>
                      <a:pt x="39" y="1"/>
                      <a:pt x="34" y="0"/>
                      <a:pt x="27" y="0"/>
                    </a:cubicBezTo>
                    <a:cubicBezTo>
                      <a:pt x="20" y="0"/>
                      <a:pt x="15" y="1"/>
                      <a:pt x="15" y="3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2"/>
                      <a:pt x="16" y="14"/>
                      <a:pt x="17" y="15"/>
                    </a:cubicBezTo>
                    <a:cubicBezTo>
                      <a:pt x="17" y="15"/>
                      <a:pt x="17" y="15"/>
                      <a:pt x="17" y="15"/>
                    </a:cubicBezTo>
                    <a:cubicBezTo>
                      <a:pt x="16" y="15"/>
                      <a:pt x="15" y="15"/>
                      <a:pt x="15" y="16"/>
                    </a:cubicBezTo>
                    <a:cubicBezTo>
                      <a:pt x="15" y="17"/>
                      <a:pt x="16" y="17"/>
                      <a:pt x="17" y="17"/>
                    </a:cubicBezTo>
                    <a:cubicBezTo>
                      <a:pt x="19" y="17"/>
                      <a:pt x="19" y="17"/>
                      <a:pt x="19" y="17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4" y="36"/>
                      <a:pt x="0" y="38"/>
                      <a:pt x="0" y="48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51"/>
                      <a:pt x="1" y="51"/>
                      <a:pt x="1" y="51"/>
                    </a:cubicBezTo>
                    <a:cubicBezTo>
                      <a:pt x="1" y="51"/>
                      <a:pt x="0" y="52"/>
                      <a:pt x="0" y="53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7"/>
                      <a:pt x="1" y="57"/>
                      <a:pt x="1" y="57"/>
                    </a:cubicBezTo>
                    <a:cubicBezTo>
                      <a:pt x="2" y="58"/>
                      <a:pt x="2" y="58"/>
                      <a:pt x="2" y="58"/>
                    </a:cubicBezTo>
                    <a:cubicBezTo>
                      <a:pt x="1" y="59"/>
                      <a:pt x="1" y="59"/>
                      <a:pt x="1" y="59"/>
                    </a:cubicBezTo>
                    <a:cubicBezTo>
                      <a:pt x="1" y="59"/>
                      <a:pt x="0" y="60"/>
                      <a:pt x="0" y="61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65"/>
                      <a:pt x="1" y="65"/>
                      <a:pt x="1" y="65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52" y="66"/>
                      <a:pt x="52" y="66"/>
                      <a:pt x="52" y="66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AAB5270C-13EE-EE43-B6BD-B6CDF0419A69}"/>
              </a:ext>
            </a:extLst>
          </p:cNvPr>
          <p:cNvSpPr txBox="1"/>
          <p:nvPr/>
        </p:nvSpPr>
        <p:spPr>
          <a:xfrm>
            <a:off x="1226690" y="2171894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CCCA69F-2525-6447-A06D-95F01E621C73}"/>
              </a:ext>
            </a:extLst>
          </p:cNvPr>
          <p:cNvSpPr/>
          <p:nvPr/>
        </p:nvSpPr>
        <p:spPr>
          <a:xfrm>
            <a:off x="1226692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B3FFA74-1331-504E-A44E-4A81008CDE1E}"/>
              </a:ext>
            </a:extLst>
          </p:cNvPr>
          <p:cNvGrpSpPr/>
          <p:nvPr/>
        </p:nvGrpSpPr>
        <p:grpSpPr>
          <a:xfrm>
            <a:off x="1227139" y="4427322"/>
            <a:ext cx="5485811" cy="769649"/>
            <a:chOff x="6101350" y="4500002"/>
            <a:chExt cx="5485811" cy="769649"/>
          </a:xfrm>
        </p:grpSpPr>
        <p:sp>
          <p:nvSpPr>
            <p:cNvPr id="76" name="Donut 75">
              <a:extLst>
                <a:ext uri="{FF2B5EF4-FFF2-40B4-BE49-F238E27FC236}">
                  <a16:creationId xmlns:a16="http://schemas.microsoft.com/office/drawing/2014/main" id="{BA662E70-89F2-1844-9609-50615722BB40}"/>
                </a:ext>
              </a:extLst>
            </p:cNvPr>
            <p:cNvSpPr/>
            <p:nvPr/>
          </p:nvSpPr>
          <p:spPr>
            <a:xfrm>
              <a:off x="10317804" y="4500002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b="1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77" name="Block Arc 76">
              <a:extLst>
                <a:ext uri="{FF2B5EF4-FFF2-40B4-BE49-F238E27FC236}">
                  <a16:creationId xmlns:a16="http://schemas.microsoft.com/office/drawing/2014/main" id="{1D70846B-CD82-D44C-AF44-12BB3453A62E}"/>
                </a:ext>
              </a:extLst>
            </p:cNvPr>
            <p:cNvSpPr/>
            <p:nvPr/>
          </p:nvSpPr>
          <p:spPr>
            <a:xfrm>
              <a:off x="10317804" y="4508846"/>
              <a:ext cx="708704" cy="731273"/>
            </a:xfrm>
            <a:prstGeom prst="blockArc">
              <a:avLst>
                <a:gd name="adj1" fmla="val 15313566"/>
                <a:gd name="adj2" fmla="val 9303865"/>
                <a:gd name="adj3" fmla="val 2569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b="1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78" name="Text Placeholder 33">
              <a:extLst>
                <a:ext uri="{FF2B5EF4-FFF2-40B4-BE49-F238E27FC236}">
                  <a16:creationId xmlns:a16="http://schemas.microsoft.com/office/drawing/2014/main" id="{35C5D778-F1CE-BC44-8186-95091FD7251A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654843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4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60%</a:t>
              </a:r>
            </a:p>
          </p:txBody>
        </p:sp>
        <p:sp>
          <p:nvSpPr>
            <p:cNvPr id="79" name="Text Placeholder 32">
              <a:extLst>
                <a:ext uri="{FF2B5EF4-FFF2-40B4-BE49-F238E27FC236}">
                  <a16:creationId xmlns:a16="http://schemas.microsoft.com/office/drawing/2014/main" id="{1AEDEF9A-784B-3749-A116-BC415193E5D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928506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D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59D84780-D0EC-5D43-BE25-91B286FE4E7F}"/>
                </a:ext>
              </a:extLst>
            </p:cNvPr>
            <p:cNvGrpSpPr/>
            <p:nvPr/>
          </p:nvGrpSpPr>
          <p:grpSpPr>
            <a:xfrm>
              <a:off x="6101350" y="4535203"/>
              <a:ext cx="708704" cy="731856"/>
              <a:chOff x="6815964" y="4544568"/>
              <a:chExt cx="802117" cy="779299"/>
            </a:xfrm>
          </p:grpSpPr>
          <p:sp>
            <p:nvSpPr>
              <p:cNvPr id="92" name="Donut 91">
                <a:extLst>
                  <a:ext uri="{FF2B5EF4-FFF2-40B4-BE49-F238E27FC236}">
                    <a16:creationId xmlns:a16="http://schemas.microsoft.com/office/drawing/2014/main" id="{9B5207B6-F6CD-9745-885B-092A41FFC18B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b="1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93" name="Block Arc 92">
                <a:extLst>
                  <a:ext uri="{FF2B5EF4-FFF2-40B4-BE49-F238E27FC236}">
                    <a16:creationId xmlns:a16="http://schemas.microsoft.com/office/drawing/2014/main" id="{131E923F-0B88-6A4E-8D13-C4A304FF0480}"/>
                  </a:ext>
                </a:extLst>
              </p:cNvPr>
              <p:cNvSpPr/>
              <p:nvPr/>
            </p:nvSpPr>
            <p:spPr>
              <a:xfrm>
                <a:off x="6815964" y="4544568"/>
                <a:ext cx="802117" cy="778678"/>
              </a:xfrm>
              <a:prstGeom prst="blockArc">
                <a:avLst>
                  <a:gd name="adj1" fmla="val 16263629"/>
                  <a:gd name="adj2" fmla="val 4832971"/>
                  <a:gd name="adj3" fmla="val 2422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b="1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81" name="Text Placeholder 33">
              <a:extLst>
                <a:ext uri="{FF2B5EF4-FFF2-40B4-BE49-F238E27FC236}">
                  <a16:creationId xmlns:a16="http://schemas.microsoft.com/office/drawing/2014/main" id="{2850B03B-D78F-AA44-8B7F-F487F41408D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67458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1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20%</a:t>
              </a:r>
            </a:p>
          </p:txBody>
        </p:sp>
        <p:sp>
          <p:nvSpPr>
            <p:cNvPr id="82" name="Text Placeholder 32">
              <a:extLst>
                <a:ext uri="{FF2B5EF4-FFF2-40B4-BE49-F238E27FC236}">
                  <a16:creationId xmlns:a16="http://schemas.microsoft.com/office/drawing/2014/main" id="{60ED64E6-AD12-DF4B-85A4-5B091F306EF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94824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4F030E8-1AB0-8C4A-9CA4-70D9FE3FD73B}"/>
                </a:ext>
              </a:extLst>
            </p:cNvPr>
            <p:cNvGrpSpPr/>
            <p:nvPr/>
          </p:nvGrpSpPr>
          <p:grpSpPr>
            <a:xfrm>
              <a:off x="7451303" y="4537743"/>
              <a:ext cx="708704" cy="731857"/>
              <a:chOff x="6815964" y="4544567"/>
              <a:chExt cx="802117" cy="779300"/>
            </a:xfrm>
          </p:grpSpPr>
          <p:sp>
            <p:nvSpPr>
              <p:cNvPr id="90" name="Donut 89">
                <a:extLst>
                  <a:ext uri="{FF2B5EF4-FFF2-40B4-BE49-F238E27FC236}">
                    <a16:creationId xmlns:a16="http://schemas.microsoft.com/office/drawing/2014/main" id="{F2300EFE-19EB-F444-A274-D25F54FFF95D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b="1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91" name="Block Arc 90">
                <a:extLst>
                  <a:ext uri="{FF2B5EF4-FFF2-40B4-BE49-F238E27FC236}">
                    <a16:creationId xmlns:a16="http://schemas.microsoft.com/office/drawing/2014/main" id="{48185245-A29E-5844-AD1D-A7F1FCC5C2B0}"/>
                  </a:ext>
                </a:extLst>
              </p:cNvPr>
              <p:cNvSpPr/>
              <p:nvPr/>
            </p:nvSpPr>
            <p:spPr>
              <a:xfrm>
                <a:off x="6815964" y="4544567"/>
                <a:ext cx="802117" cy="778678"/>
              </a:xfrm>
              <a:prstGeom prst="blockArc">
                <a:avLst>
                  <a:gd name="adj1" fmla="val 16263629"/>
                  <a:gd name="adj2" fmla="val 5366597"/>
                  <a:gd name="adj3" fmla="val 2393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b="1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84" name="Text Placeholder 33">
              <a:extLst>
                <a:ext uri="{FF2B5EF4-FFF2-40B4-BE49-F238E27FC236}">
                  <a16:creationId xmlns:a16="http://schemas.microsoft.com/office/drawing/2014/main" id="{FF3364CC-AFC8-3D46-BA35-F4E89501F85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6" y="4677711"/>
              <a:ext cx="450323" cy="262002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2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50%</a:t>
              </a:r>
            </a:p>
          </p:txBody>
        </p:sp>
        <p:sp>
          <p:nvSpPr>
            <p:cNvPr id="85" name="Text Placeholder 32">
              <a:extLst>
                <a:ext uri="{FF2B5EF4-FFF2-40B4-BE49-F238E27FC236}">
                  <a16:creationId xmlns:a16="http://schemas.microsoft.com/office/drawing/2014/main" id="{AD8B1C3C-CDAC-B141-B024-F34437DE1EC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7" y="4951374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  <p:sp>
          <p:nvSpPr>
            <p:cNvPr id="86" name="Donut 85">
              <a:extLst>
                <a:ext uri="{FF2B5EF4-FFF2-40B4-BE49-F238E27FC236}">
                  <a16:creationId xmlns:a16="http://schemas.microsoft.com/office/drawing/2014/main" id="{5DFC888C-D3C9-F340-98D3-53F55D6873A8}"/>
                </a:ext>
              </a:extLst>
            </p:cNvPr>
            <p:cNvSpPr/>
            <p:nvPr/>
          </p:nvSpPr>
          <p:spPr>
            <a:xfrm>
              <a:off x="8928167" y="4538326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b="1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87" name="Block Arc 86">
              <a:extLst>
                <a:ext uri="{FF2B5EF4-FFF2-40B4-BE49-F238E27FC236}">
                  <a16:creationId xmlns:a16="http://schemas.microsoft.com/office/drawing/2014/main" id="{B66FBD80-1CEE-6544-BE2F-D6307C51160C}"/>
                </a:ext>
              </a:extLst>
            </p:cNvPr>
            <p:cNvSpPr/>
            <p:nvPr/>
          </p:nvSpPr>
          <p:spPr>
            <a:xfrm>
              <a:off x="8928167" y="4538378"/>
              <a:ext cx="708704" cy="731273"/>
            </a:xfrm>
            <a:prstGeom prst="blockArc">
              <a:avLst>
                <a:gd name="adj1" fmla="val 15313566"/>
                <a:gd name="adj2" fmla="val 11272707"/>
                <a:gd name="adj3" fmla="val 2496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b="1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88" name="Text Placeholder 33">
              <a:extLst>
                <a:ext uri="{FF2B5EF4-FFF2-40B4-BE49-F238E27FC236}">
                  <a16:creationId xmlns:a16="http://schemas.microsoft.com/office/drawing/2014/main" id="{FCB980C8-4B28-6944-BFAC-57343107EF27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67712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3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80%</a:t>
              </a:r>
            </a:p>
          </p:txBody>
        </p:sp>
        <p:sp>
          <p:nvSpPr>
            <p:cNvPr id="89" name="Text Placeholder 32">
              <a:extLst>
                <a:ext uri="{FF2B5EF4-FFF2-40B4-BE49-F238E27FC236}">
                  <a16:creationId xmlns:a16="http://schemas.microsoft.com/office/drawing/2014/main" id="{F8B5F69A-FA2B-6349-A1B4-E3826FCB64CD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95078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8205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73" grpId="0"/>
      <p:bldP spid="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6106108-1B76-8A42-841E-DDCDBE658834}"/>
              </a:ext>
            </a:extLst>
          </p:cNvPr>
          <p:cNvGrpSpPr/>
          <p:nvPr/>
        </p:nvGrpSpPr>
        <p:grpSpPr>
          <a:xfrm>
            <a:off x="1217181" y="1866259"/>
            <a:ext cx="3912011" cy="4058198"/>
            <a:chOff x="8312150" y="1951038"/>
            <a:chExt cx="1062038" cy="1101725"/>
          </a:xfrm>
          <a:solidFill>
            <a:schemeClr val="accent2"/>
          </a:solidFill>
        </p:grpSpPr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9D7502C8-2AB8-5449-B598-A3C5BCB5D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7088" y="1951038"/>
              <a:ext cx="134938" cy="280988"/>
            </a:xfrm>
            <a:custGeom>
              <a:avLst/>
              <a:gdLst>
                <a:gd name="T0" fmla="*/ 7 w 14"/>
                <a:gd name="T1" fmla="*/ 29 h 29"/>
                <a:gd name="T2" fmla="*/ 14 w 14"/>
                <a:gd name="T3" fmla="*/ 22 h 29"/>
                <a:gd name="T4" fmla="*/ 14 w 14"/>
                <a:gd name="T5" fmla="*/ 7 h 29"/>
                <a:gd name="T6" fmla="*/ 7 w 14"/>
                <a:gd name="T7" fmla="*/ 0 h 29"/>
                <a:gd name="T8" fmla="*/ 0 w 14"/>
                <a:gd name="T9" fmla="*/ 7 h 29"/>
                <a:gd name="T10" fmla="*/ 0 w 14"/>
                <a:gd name="T11" fmla="*/ 22 h 29"/>
                <a:gd name="T12" fmla="*/ 7 w 14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29">
                  <a:moveTo>
                    <a:pt x="7" y="29"/>
                  </a:moveTo>
                  <a:cubicBezTo>
                    <a:pt x="10" y="29"/>
                    <a:pt x="14" y="26"/>
                    <a:pt x="14" y="22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3"/>
                    <a:pt x="10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6"/>
                    <a:pt x="3" y="29"/>
                    <a:pt x="7" y="29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F0F3BEE0-3835-9645-A78F-3F175428F8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12150" y="2095500"/>
              <a:ext cx="1062038" cy="957263"/>
            </a:xfrm>
            <a:custGeom>
              <a:avLst/>
              <a:gdLst>
                <a:gd name="T0" fmla="*/ 101 w 110"/>
                <a:gd name="T1" fmla="*/ 0 h 99"/>
                <a:gd name="T2" fmla="*/ 101 w 110"/>
                <a:gd name="T3" fmla="*/ 7 h 99"/>
                <a:gd name="T4" fmla="*/ 90 w 110"/>
                <a:gd name="T5" fmla="*/ 18 h 99"/>
                <a:gd name="T6" fmla="*/ 78 w 110"/>
                <a:gd name="T7" fmla="*/ 7 h 99"/>
                <a:gd name="T8" fmla="*/ 78 w 110"/>
                <a:gd name="T9" fmla="*/ 0 h 99"/>
                <a:gd name="T10" fmla="*/ 32 w 110"/>
                <a:gd name="T11" fmla="*/ 0 h 99"/>
                <a:gd name="T12" fmla="*/ 32 w 110"/>
                <a:gd name="T13" fmla="*/ 7 h 99"/>
                <a:gd name="T14" fmla="*/ 21 w 110"/>
                <a:gd name="T15" fmla="*/ 18 h 99"/>
                <a:gd name="T16" fmla="*/ 9 w 110"/>
                <a:gd name="T17" fmla="*/ 7 h 99"/>
                <a:gd name="T18" fmla="*/ 9 w 110"/>
                <a:gd name="T19" fmla="*/ 0 h 99"/>
                <a:gd name="T20" fmla="*/ 0 w 110"/>
                <a:gd name="T21" fmla="*/ 0 h 99"/>
                <a:gd name="T22" fmla="*/ 0 w 110"/>
                <a:gd name="T23" fmla="*/ 99 h 99"/>
                <a:gd name="T24" fmla="*/ 110 w 110"/>
                <a:gd name="T25" fmla="*/ 99 h 99"/>
                <a:gd name="T26" fmla="*/ 110 w 110"/>
                <a:gd name="T27" fmla="*/ 0 h 99"/>
                <a:gd name="T28" fmla="*/ 101 w 110"/>
                <a:gd name="T29" fmla="*/ 0 h 99"/>
                <a:gd name="T30" fmla="*/ 59 w 110"/>
                <a:gd name="T31" fmla="*/ 85 h 99"/>
                <a:gd name="T32" fmla="*/ 58 w 110"/>
                <a:gd name="T33" fmla="*/ 77 h 99"/>
                <a:gd name="T34" fmla="*/ 71 w 110"/>
                <a:gd name="T35" fmla="*/ 64 h 99"/>
                <a:gd name="T36" fmla="*/ 58 w 110"/>
                <a:gd name="T37" fmla="*/ 73 h 99"/>
                <a:gd name="T38" fmla="*/ 57 w 110"/>
                <a:gd name="T39" fmla="*/ 65 h 99"/>
                <a:gd name="T40" fmla="*/ 67 w 110"/>
                <a:gd name="T41" fmla="*/ 57 h 99"/>
                <a:gd name="T42" fmla="*/ 67 w 110"/>
                <a:gd name="T43" fmla="*/ 57 h 99"/>
                <a:gd name="T44" fmla="*/ 67 w 110"/>
                <a:gd name="T45" fmla="*/ 57 h 99"/>
                <a:gd name="T46" fmla="*/ 57 w 110"/>
                <a:gd name="T47" fmla="*/ 62 h 99"/>
                <a:gd name="T48" fmla="*/ 57 w 110"/>
                <a:gd name="T49" fmla="*/ 55 h 99"/>
                <a:gd name="T50" fmla="*/ 64 w 110"/>
                <a:gd name="T51" fmla="*/ 48 h 99"/>
                <a:gd name="T52" fmla="*/ 64 w 110"/>
                <a:gd name="T53" fmla="*/ 48 h 99"/>
                <a:gd name="T54" fmla="*/ 64 w 110"/>
                <a:gd name="T55" fmla="*/ 48 h 99"/>
                <a:gd name="T56" fmla="*/ 56 w 110"/>
                <a:gd name="T57" fmla="*/ 52 h 99"/>
                <a:gd name="T58" fmla="*/ 55 w 110"/>
                <a:gd name="T59" fmla="*/ 36 h 99"/>
                <a:gd name="T60" fmla="*/ 54 w 110"/>
                <a:gd name="T61" fmla="*/ 52 h 99"/>
                <a:gd name="T62" fmla="*/ 45 w 110"/>
                <a:gd name="T63" fmla="*/ 49 h 99"/>
                <a:gd name="T64" fmla="*/ 45 w 110"/>
                <a:gd name="T65" fmla="*/ 49 h 99"/>
                <a:gd name="T66" fmla="*/ 45 w 110"/>
                <a:gd name="T67" fmla="*/ 49 h 99"/>
                <a:gd name="T68" fmla="*/ 54 w 110"/>
                <a:gd name="T69" fmla="*/ 55 h 99"/>
                <a:gd name="T70" fmla="*/ 53 w 110"/>
                <a:gd name="T71" fmla="*/ 62 h 99"/>
                <a:gd name="T72" fmla="*/ 43 w 110"/>
                <a:gd name="T73" fmla="*/ 56 h 99"/>
                <a:gd name="T74" fmla="*/ 43 w 110"/>
                <a:gd name="T75" fmla="*/ 56 h 99"/>
                <a:gd name="T76" fmla="*/ 43 w 110"/>
                <a:gd name="T77" fmla="*/ 56 h 99"/>
                <a:gd name="T78" fmla="*/ 53 w 110"/>
                <a:gd name="T79" fmla="*/ 65 h 99"/>
                <a:gd name="T80" fmla="*/ 52 w 110"/>
                <a:gd name="T81" fmla="*/ 73 h 99"/>
                <a:gd name="T82" fmla="*/ 39 w 110"/>
                <a:gd name="T83" fmla="*/ 64 h 99"/>
                <a:gd name="T84" fmla="*/ 52 w 110"/>
                <a:gd name="T85" fmla="*/ 77 h 99"/>
                <a:gd name="T86" fmla="*/ 51 w 110"/>
                <a:gd name="T87" fmla="*/ 85 h 99"/>
                <a:gd name="T88" fmla="*/ 34 w 110"/>
                <a:gd name="T89" fmla="*/ 65 h 99"/>
                <a:gd name="T90" fmla="*/ 55 w 110"/>
                <a:gd name="T91" fmla="*/ 23 h 99"/>
                <a:gd name="T92" fmla="*/ 76 w 110"/>
                <a:gd name="T93" fmla="*/ 65 h 99"/>
                <a:gd name="T94" fmla="*/ 59 w 110"/>
                <a:gd name="T95" fmla="*/ 8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0" h="99">
                  <a:moveTo>
                    <a:pt x="101" y="0"/>
                  </a:moveTo>
                  <a:cubicBezTo>
                    <a:pt x="101" y="7"/>
                    <a:pt x="101" y="7"/>
                    <a:pt x="101" y="7"/>
                  </a:cubicBezTo>
                  <a:cubicBezTo>
                    <a:pt x="101" y="13"/>
                    <a:pt x="96" y="18"/>
                    <a:pt x="90" y="18"/>
                  </a:cubicBezTo>
                  <a:cubicBezTo>
                    <a:pt x="83" y="18"/>
                    <a:pt x="78" y="13"/>
                    <a:pt x="78" y="7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13"/>
                    <a:pt x="27" y="18"/>
                    <a:pt x="21" y="18"/>
                  </a:cubicBezTo>
                  <a:cubicBezTo>
                    <a:pt x="14" y="18"/>
                    <a:pt x="9" y="13"/>
                    <a:pt x="9" y="7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110" y="99"/>
                    <a:pt x="110" y="99"/>
                    <a:pt x="110" y="99"/>
                  </a:cubicBezTo>
                  <a:cubicBezTo>
                    <a:pt x="110" y="0"/>
                    <a:pt x="110" y="0"/>
                    <a:pt x="110" y="0"/>
                  </a:cubicBezTo>
                  <a:lnTo>
                    <a:pt x="101" y="0"/>
                  </a:lnTo>
                  <a:close/>
                  <a:moveTo>
                    <a:pt x="59" y="85"/>
                  </a:moveTo>
                  <a:cubicBezTo>
                    <a:pt x="58" y="77"/>
                    <a:pt x="58" y="77"/>
                    <a:pt x="58" y="77"/>
                  </a:cubicBezTo>
                  <a:cubicBezTo>
                    <a:pt x="71" y="64"/>
                    <a:pt x="71" y="64"/>
                    <a:pt x="71" y="64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57" y="65"/>
                    <a:pt x="57" y="65"/>
                    <a:pt x="57" y="65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57" y="62"/>
                    <a:pt x="57" y="62"/>
                    <a:pt x="57" y="62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2" y="73"/>
                    <a:pt x="52" y="73"/>
                    <a:pt x="52" y="73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52" y="77"/>
                    <a:pt x="52" y="77"/>
                    <a:pt x="52" y="77"/>
                  </a:cubicBezTo>
                  <a:cubicBezTo>
                    <a:pt x="51" y="85"/>
                    <a:pt x="51" y="85"/>
                    <a:pt x="51" y="85"/>
                  </a:cubicBezTo>
                  <a:cubicBezTo>
                    <a:pt x="42" y="83"/>
                    <a:pt x="34" y="75"/>
                    <a:pt x="34" y="65"/>
                  </a:cubicBezTo>
                  <a:cubicBezTo>
                    <a:pt x="34" y="53"/>
                    <a:pt x="55" y="23"/>
                    <a:pt x="55" y="23"/>
                  </a:cubicBezTo>
                  <a:cubicBezTo>
                    <a:pt x="55" y="23"/>
                    <a:pt x="76" y="53"/>
                    <a:pt x="76" y="65"/>
                  </a:cubicBezTo>
                  <a:cubicBezTo>
                    <a:pt x="76" y="75"/>
                    <a:pt x="69" y="83"/>
                    <a:pt x="59" y="85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6">
              <a:extLst>
                <a:ext uri="{FF2B5EF4-FFF2-40B4-BE49-F238E27FC236}">
                  <a16:creationId xmlns:a16="http://schemas.microsoft.com/office/drawing/2014/main" id="{D255BC72-EFA7-9F4B-92E7-E871680EA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13838" y="1951038"/>
              <a:ext cx="134938" cy="280988"/>
            </a:xfrm>
            <a:custGeom>
              <a:avLst/>
              <a:gdLst>
                <a:gd name="T0" fmla="*/ 7 w 14"/>
                <a:gd name="T1" fmla="*/ 29 h 29"/>
                <a:gd name="T2" fmla="*/ 14 w 14"/>
                <a:gd name="T3" fmla="*/ 22 h 29"/>
                <a:gd name="T4" fmla="*/ 14 w 14"/>
                <a:gd name="T5" fmla="*/ 7 h 29"/>
                <a:gd name="T6" fmla="*/ 7 w 14"/>
                <a:gd name="T7" fmla="*/ 0 h 29"/>
                <a:gd name="T8" fmla="*/ 0 w 14"/>
                <a:gd name="T9" fmla="*/ 7 h 29"/>
                <a:gd name="T10" fmla="*/ 0 w 14"/>
                <a:gd name="T11" fmla="*/ 22 h 29"/>
                <a:gd name="T12" fmla="*/ 7 w 14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29">
                  <a:moveTo>
                    <a:pt x="7" y="29"/>
                  </a:moveTo>
                  <a:cubicBezTo>
                    <a:pt x="10" y="29"/>
                    <a:pt x="14" y="26"/>
                    <a:pt x="14" y="22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3"/>
                    <a:pt x="10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6"/>
                    <a:pt x="3" y="29"/>
                    <a:pt x="7" y="29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0822F2AA-F654-E241-9D87-6E74C479A814}"/>
              </a:ext>
            </a:extLst>
          </p:cNvPr>
          <p:cNvSpPr txBox="1"/>
          <p:nvPr/>
        </p:nvSpPr>
        <p:spPr>
          <a:xfrm>
            <a:off x="6096000" y="2159452"/>
            <a:ext cx="498880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Source Sans Pro" panose="020B0503030403020204" pitchFamily="34" charset="0"/>
              </a:rPr>
              <a:t>I’m a </a:t>
            </a:r>
            <a:r>
              <a:rPr lang="en-US" sz="2400" b="1" dirty="0">
                <a:latin typeface="Source Sans Pro" panose="020B0503030403020204" pitchFamily="34" charset="0"/>
              </a:rPr>
              <a:t>big fan </a:t>
            </a:r>
            <a:r>
              <a:rPr lang="en-US" sz="2400" dirty="0">
                <a:latin typeface="Source Sans Pro" panose="020B0503030403020204" pitchFamily="34" charset="0"/>
              </a:rPr>
              <a:t>of doing what you are </a:t>
            </a:r>
            <a:r>
              <a:rPr lang="en-US" sz="2400" i="1" dirty="0">
                <a:latin typeface="Source Sans Pro" panose="020B0503030403020204" pitchFamily="34" charset="0"/>
              </a:rPr>
              <a:t>really</a:t>
            </a:r>
            <a:r>
              <a:rPr lang="en-US" sz="2400" dirty="0">
                <a:latin typeface="Source Sans Pro" panose="020B0503030403020204" pitchFamily="34" charset="0"/>
              </a:rPr>
              <a:t> bad at. A </a:t>
            </a:r>
            <a:r>
              <a:rPr lang="en-US" sz="2400" b="1" dirty="0">
                <a:latin typeface="Source Sans Pro" panose="020B0503030403020204" pitchFamily="34" charset="0"/>
              </a:rPr>
              <a:t>lot</a:t>
            </a:r>
            <a:r>
              <a:rPr lang="en-US" sz="24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7BFC9C7-CE81-9E4F-A04C-E7AE08E56641}"/>
              </a:ext>
            </a:extLst>
          </p:cNvPr>
          <p:cNvSpPr/>
          <p:nvPr/>
        </p:nvSpPr>
        <p:spPr>
          <a:xfrm>
            <a:off x="6096000" y="3041921"/>
            <a:ext cx="48645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offal.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E5615657-FD05-C74B-AD49-E46719802FFF}"/>
              </a:ext>
            </a:extLst>
          </p:cNvPr>
          <p:cNvSpPr/>
          <p:nvPr/>
        </p:nvSpPr>
        <p:spPr>
          <a:xfrm>
            <a:off x="6112061" y="4059206"/>
            <a:ext cx="3892234" cy="717929"/>
          </a:xfrm>
          <a:prstGeom prst="roundRect">
            <a:avLst>
              <a:gd name="adj" fmla="val 50000"/>
            </a:avLst>
          </a:prstGeom>
          <a:solidFill>
            <a:schemeClr val="tx2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>
              <a:lnSpc>
                <a:spcPct val="130000"/>
              </a:lnSpc>
            </a:pP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Hashtag fashion axe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fingerstache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, everyday carry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shoreditch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pinterest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 umami authentic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brooklyn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 YOLO.</a:t>
            </a:r>
            <a:endParaRPr lang="en-US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0837A8A-0185-4B4C-998A-A0F7A2362AE2}"/>
              </a:ext>
            </a:extLst>
          </p:cNvPr>
          <p:cNvGrpSpPr/>
          <p:nvPr/>
        </p:nvGrpSpPr>
        <p:grpSpPr>
          <a:xfrm>
            <a:off x="6144787" y="4912672"/>
            <a:ext cx="1683449" cy="574055"/>
            <a:chOff x="651340" y="5088735"/>
            <a:chExt cx="1683449" cy="574055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F55268D-F4DE-0B4C-91D0-D42E5F5913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1340" y="5114150"/>
              <a:ext cx="548640" cy="548640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5AD70CA-548F-864E-96D5-019824471E14}"/>
                </a:ext>
              </a:extLst>
            </p:cNvPr>
            <p:cNvSpPr txBox="1"/>
            <p:nvPr/>
          </p:nvSpPr>
          <p:spPr>
            <a:xfrm>
              <a:off x="1324576" y="5088735"/>
              <a:ext cx="10102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2.888 K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76412EA-241B-9C43-B8F7-6663F67B46FE}"/>
                </a:ext>
              </a:extLst>
            </p:cNvPr>
            <p:cNvSpPr/>
            <p:nvPr/>
          </p:nvSpPr>
          <p:spPr>
            <a:xfrm>
              <a:off x="1426249" y="5470889"/>
              <a:ext cx="527388" cy="153888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 User</a:t>
              </a:r>
            </a:p>
          </p:txBody>
        </p:sp>
        <p:sp>
          <p:nvSpPr>
            <p:cNvPr id="30" name="Shape 2614">
              <a:extLst>
                <a:ext uri="{FF2B5EF4-FFF2-40B4-BE49-F238E27FC236}">
                  <a16:creationId xmlns:a16="http://schemas.microsoft.com/office/drawing/2014/main" id="{14BE729D-C2D4-244F-AE40-E56D55F1C396}"/>
                </a:ext>
              </a:extLst>
            </p:cNvPr>
            <p:cNvSpPr/>
            <p:nvPr/>
          </p:nvSpPr>
          <p:spPr>
            <a:xfrm>
              <a:off x="782228" y="5264941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58" y="17505"/>
                  </a:moveTo>
                  <a:cubicBezTo>
                    <a:pt x="17372" y="16944"/>
                    <a:pt x="16242" y="15945"/>
                    <a:pt x="15117" y="15413"/>
                  </a:cubicBezTo>
                  <a:cubicBezTo>
                    <a:pt x="14189" y="14975"/>
                    <a:pt x="13657" y="14531"/>
                    <a:pt x="13491" y="14057"/>
                  </a:cubicBezTo>
                  <a:cubicBezTo>
                    <a:pt x="13377" y="13728"/>
                    <a:pt x="13428" y="13351"/>
                    <a:pt x="13649" y="12904"/>
                  </a:cubicBezTo>
                  <a:cubicBezTo>
                    <a:pt x="13815" y="12567"/>
                    <a:pt x="13972" y="12286"/>
                    <a:pt x="14117" y="12028"/>
                  </a:cubicBezTo>
                  <a:cubicBezTo>
                    <a:pt x="14730" y="10934"/>
                    <a:pt x="15203" y="10145"/>
                    <a:pt x="15203" y="7348"/>
                  </a:cubicBezTo>
                  <a:cubicBezTo>
                    <a:pt x="15203" y="3162"/>
                    <a:pt x="12787" y="2951"/>
                    <a:pt x="12309" y="2951"/>
                  </a:cubicBezTo>
                  <a:cubicBezTo>
                    <a:pt x="11917" y="2951"/>
                    <a:pt x="11672" y="3037"/>
                    <a:pt x="11435" y="3121"/>
                  </a:cubicBezTo>
                  <a:cubicBezTo>
                    <a:pt x="11175" y="3213"/>
                    <a:pt x="10907" y="3309"/>
                    <a:pt x="10296" y="3319"/>
                  </a:cubicBezTo>
                  <a:cubicBezTo>
                    <a:pt x="9190" y="3337"/>
                    <a:pt x="6873" y="3375"/>
                    <a:pt x="6873" y="7226"/>
                  </a:cubicBezTo>
                  <a:cubicBezTo>
                    <a:pt x="6873" y="9919"/>
                    <a:pt x="7574" y="11156"/>
                    <a:pt x="8125" y="12150"/>
                  </a:cubicBezTo>
                  <a:cubicBezTo>
                    <a:pt x="8266" y="12404"/>
                    <a:pt x="8399" y="12645"/>
                    <a:pt x="8505" y="12885"/>
                  </a:cubicBezTo>
                  <a:cubicBezTo>
                    <a:pt x="8973" y="13949"/>
                    <a:pt x="8631" y="14693"/>
                    <a:pt x="7426" y="15224"/>
                  </a:cubicBezTo>
                  <a:cubicBezTo>
                    <a:pt x="5905" y="15897"/>
                    <a:pt x="5188" y="16247"/>
                    <a:pt x="3693" y="17562"/>
                  </a:cubicBezTo>
                  <a:cubicBezTo>
                    <a:pt x="2017" y="15800"/>
                    <a:pt x="982" y="134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3395"/>
                    <a:pt x="19603" y="15749"/>
                    <a:pt x="17958" y="17505"/>
                  </a:cubicBezTo>
                  <a:moveTo>
                    <a:pt x="10800" y="20618"/>
                  </a:moveTo>
                  <a:cubicBezTo>
                    <a:pt x="8356" y="20618"/>
                    <a:pt x="6125" y="19720"/>
                    <a:pt x="4407" y="18242"/>
                  </a:cubicBezTo>
                  <a:cubicBezTo>
                    <a:pt x="5730" y="17084"/>
                    <a:pt x="6362" y="16767"/>
                    <a:pt x="7823" y="16122"/>
                  </a:cubicBezTo>
                  <a:cubicBezTo>
                    <a:pt x="9515" y="15375"/>
                    <a:pt x="10091" y="14051"/>
                    <a:pt x="9403" y="12489"/>
                  </a:cubicBezTo>
                  <a:cubicBezTo>
                    <a:pt x="9279" y="12208"/>
                    <a:pt x="9136" y="11949"/>
                    <a:pt x="8984" y="11674"/>
                  </a:cubicBezTo>
                  <a:cubicBezTo>
                    <a:pt x="8461" y="10732"/>
                    <a:pt x="7855" y="9665"/>
                    <a:pt x="7855" y="7226"/>
                  </a:cubicBezTo>
                  <a:cubicBezTo>
                    <a:pt x="7855" y="4341"/>
                    <a:pt x="9224" y="4318"/>
                    <a:pt x="10312" y="4300"/>
                  </a:cubicBezTo>
                  <a:cubicBezTo>
                    <a:pt x="11084" y="4287"/>
                    <a:pt x="11461" y="4154"/>
                    <a:pt x="11763" y="4047"/>
                  </a:cubicBezTo>
                  <a:cubicBezTo>
                    <a:pt x="11964" y="3975"/>
                    <a:pt x="12086" y="3933"/>
                    <a:pt x="12309" y="3933"/>
                  </a:cubicBezTo>
                  <a:cubicBezTo>
                    <a:pt x="13218" y="3933"/>
                    <a:pt x="14221" y="4830"/>
                    <a:pt x="14221" y="7348"/>
                  </a:cubicBezTo>
                  <a:cubicBezTo>
                    <a:pt x="14221" y="9888"/>
                    <a:pt x="13840" y="10513"/>
                    <a:pt x="13261" y="11548"/>
                  </a:cubicBezTo>
                  <a:cubicBezTo>
                    <a:pt x="13108" y="11820"/>
                    <a:pt x="12943" y="12115"/>
                    <a:pt x="12768" y="12470"/>
                  </a:cubicBezTo>
                  <a:cubicBezTo>
                    <a:pt x="12430" y="13155"/>
                    <a:pt x="12362" y="13798"/>
                    <a:pt x="12565" y="14380"/>
                  </a:cubicBezTo>
                  <a:cubicBezTo>
                    <a:pt x="12825" y="15126"/>
                    <a:pt x="13502" y="15737"/>
                    <a:pt x="14696" y="16302"/>
                  </a:cubicBezTo>
                  <a:cubicBezTo>
                    <a:pt x="15675" y="16764"/>
                    <a:pt x="16700" y="17667"/>
                    <a:pt x="17251" y="18189"/>
                  </a:cubicBezTo>
                  <a:cubicBezTo>
                    <a:pt x="15525" y="19697"/>
                    <a:pt x="13272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" panose="020B0503030403020204" pitchFamily="34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C6D4E53-47E4-3D44-A86D-83143A19319B}"/>
              </a:ext>
            </a:extLst>
          </p:cNvPr>
          <p:cNvGrpSpPr/>
          <p:nvPr/>
        </p:nvGrpSpPr>
        <p:grpSpPr>
          <a:xfrm>
            <a:off x="8091105" y="4935448"/>
            <a:ext cx="1683449" cy="574055"/>
            <a:chOff x="2597658" y="5111511"/>
            <a:chExt cx="1683449" cy="574055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AFAC4FE-6B4C-8445-98D0-127447C2FA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7658" y="5136926"/>
              <a:ext cx="548640" cy="548640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D01C196-D91B-394D-93C2-01A4EA65B3BD}"/>
                </a:ext>
              </a:extLst>
            </p:cNvPr>
            <p:cNvSpPr txBox="1"/>
            <p:nvPr/>
          </p:nvSpPr>
          <p:spPr>
            <a:xfrm>
              <a:off x="3270894" y="5111511"/>
              <a:ext cx="10102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1.074 K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C98EA8A-C4DD-9649-BCCE-365697F2101B}"/>
                </a:ext>
              </a:extLst>
            </p:cNvPr>
            <p:cNvSpPr/>
            <p:nvPr/>
          </p:nvSpPr>
          <p:spPr>
            <a:xfrm>
              <a:off x="3372567" y="5483045"/>
              <a:ext cx="668453" cy="153888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Female User</a:t>
              </a:r>
            </a:p>
          </p:txBody>
        </p:sp>
        <p:sp>
          <p:nvSpPr>
            <p:cNvPr id="35" name="Shape 2615">
              <a:extLst>
                <a:ext uri="{FF2B5EF4-FFF2-40B4-BE49-F238E27FC236}">
                  <a16:creationId xmlns:a16="http://schemas.microsoft.com/office/drawing/2014/main" id="{188DBE7E-0625-4544-BE3D-A60C4CD60623}"/>
                </a:ext>
              </a:extLst>
            </p:cNvPr>
            <p:cNvSpPr/>
            <p:nvPr/>
          </p:nvSpPr>
          <p:spPr>
            <a:xfrm>
              <a:off x="2732314" y="526714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593" y="17878"/>
                  </a:moveTo>
                  <a:cubicBezTo>
                    <a:pt x="16514" y="16546"/>
                    <a:pt x="15177" y="15812"/>
                    <a:pt x="14084" y="15323"/>
                  </a:cubicBezTo>
                  <a:cubicBezTo>
                    <a:pt x="13842" y="15214"/>
                    <a:pt x="13687" y="15099"/>
                    <a:pt x="13598" y="14990"/>
                  </a:cubicBezTo>
                  <a:cubicBezTo>
                    <a:pt x="15238" y="14959"/>
                    <a:pt x="16521" y="14237"/>
                    <a:pt x="16581" y="14203"/>
                  </a:cubicBezTo>
                  <a:cubicBezTo>
                    <a:pt x="16751" y="14106"/>
                    <a:pt x="16846" y="13918"/>
                    <a:pt x="16826" y="13724"/>
                  </a:cubicBezTo>
                  <a:cubicBezTo>
                    <a:pt x="16807" y="13546"/>
                    <a:pt x="16693" y="13394"/>
                    <a:pt x="16530" y="13325"/>
                  </a:cubicBezTo>
                  <a:cubicBezTo>
                    <a:pt x="16461" y="13275"/>
                    <a:pt x="15663" y="12629"/>
                    <a:pt x="15663" y="9051"/>
                  </a:cubicBezTo>
                  <a:cubicBezTo>
                    <a:pt x="15663" y="5000"/>
                    <a:pt x="14115" y="2945"/>
                    <a:pt x="11061" y="2945"/>
                  </a:cubicBezTo>
                  <a:cubicBezTo>
                    <a:pt x="8481" y="2945"/>
                    <a:pt x="5845" y="3642"/>
                    <a:pt x="5845" y="8806"/>
                  </a:cubicBezTo>
                  <a:cubicBezTo>
                    <a:pt x="5845" y="12555"/>
                    <a:pt x="5219" y="13278"/>
                    <a:pt x="5122" y="13367"/>
                  </a:cubicBezTo>
                  <a:cubicBezTo>
                    <a:pt x="4957" y="13416"/>
                    <a:pt x="4826" y="13551"/>
                    <a:pt x="4784" y="13723"/>
                  </a:cubicBezTo>
                  <a:cubicBezTo>
                    <a:pt x="4734" y="13935"/>
                    <a:pt x="4828" y="14153"/>
                    <a:pt x="5015" y="14262"/>
                  </a:cubicBezTo>
                  <a:cubicBezTo>
                    <a:pt x="6396" y="15064"/>
                    <a:pt x="7482" y="15136"/>
                    <a:pt x="8065" y="15091"/>
                  </a:cubicBezTo>
                  <a:cubicBezTo>
                    <a:pt x="7994" y="15151"/>
                    <a:pt x="7850" y="15241"/>
                    <a:pt x="7564" y="15335"/>
                  </a:cubicBezTo>
                  <a:cubicBezTo>
                    <a:pt x="6211" y="15776"/>
                    <a:pt x="4766" y="16807"/>
                    <a:pt x="3958" y="17834"/>
                  </a:cubicBezTo>
                  <a:cubicBezTo>
                    <a:pt x="2125" y="16050"/>
                    <a:pt x="982" y="13560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2" y="982"/>
                    <a:pt x="20618" y="5377"/>
                    <a:pt x="20618" y="10800"/>
                  </a:cubicBezTo>
                  <a:cubicBezTo>
                    <a:pt x="20618" y="13584"/>
                    <a:pt x="19454" y="16092"/>
                    <a:pt x="17593" y="17878"/>
                  </a:cubicBezTo>
                  <a:moveTo>
                    <a:pt x="10800" y="20618"/>
                  </a:moveTo>
                  <a:cubicBezTo>
                    <a:pt x="8489" y="20618"/>
                    <a:pt x="6370" y="19815"/>
                    <a:pt x="4693" y="18480"/>
                  </a:cubicBezTo>
                  <a:cubicBezTo>
                    <a:pt x="5360" y="17604"/>
                    <a:pt x="6693" y="16652"/>
                    <a:pt x="7869" y="16268"/>
                  </a:cubicBezTo>
                  <a:cubicBezTo>
                    <a:pt x="8578" y="16037"/>
                    <a:pt x="8988" y="15688"/>
                    <a:pt x="9087" y="15232"/>
                  </a:cubicBezTo>
                  <a:cubicBezTo>
                    <a:pt x="9214" y="14656"/>
                    <a:pt x="8775" y="14230"/>
                    <a:pt x="8725" y="14183"/>
                  </a:cubicBezTo>
                  <a:cubicBezTo>
                    <a:pt x="8597" y="14065"/>
                    <a:pt x="8412" y="14025"/>
                    <a:pt x="8246" y="14075"/>
                  </a:cubicBezTo>
                  <a:cubicBezTo>
                    <a:pt x="8208" y="14086"/>
                    <a:pt x="7406" y="14309"/>
                    <a:pt x="6089" y="13714"/>
                  </a:cubicBezTo>
                  <a:cubicBezTo>
                    <a:pt x="6486" y="13026"/>
                    <a:pt x="6826" y="11618"/>
                    <a:pt x="6826" y="8806"/>
                  </a:cubicBezTo>
                  <a:cubicBezTo>
                    <a:pt x="6826" y="4301"/>
                    <a:pt x="8829" y="3928"/>
                    <a:pt x="11061" y="3928"/>
                  </a:cubicBezTo>
                  <a:cubicBezTo>
                    <a:pt x="12615" y="3928"/>
                    <a:pt x="14681" y="4458"/>
                    <a:pt x="14681" y="9051"/>
                  </a:cubicBezTo>
                  <a:cubicBezTo>
                    <a:pt x="14681" y="11662"/>
                    <a:pt x="15092" y="12966"/>
                    <a:pt x="15499" y="13617"/>
                  </a:cubicBezTo>
                  <a:cubicBezTo>
                    <a:pt x="14943" y="13829"/>
                    <a:pt x="14058" y="14076"/>
                    <a:pt x="13097" y="13993"/>
                  </a:cubicBezTo>
                  <a:cubicBezTo>
                    <a:pt x="12883" y="13971"/>
                    <a:pt x="12690" y="14092"/>
                    <a:pt x="12605" y="14285"/>
                  </a:cubicBezTo>
                  <a:cubicBezTo>
                    <a:pt x="12420" y="14704"/>
                    <a:pt x="12408" y="15649"/>
                    <a:pt x="13683" y="16219"/>
                  </a:cubicBezTo>
                  <a:cubicBezTo>
                    <a:pt x="14677" y="16664"/>
                    <a:pt x="15893" y="17331"/>
                    <a:pt x="16850" y="18522"/>
                  </a:cubicBezTo>
                  <a:cubicBezTo>
                    <a:pt x="15182" y="19831"/>
                    <a:pt x="13085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6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" panose="020B0503030403020204" pitchFamily="34" charset="0"/>
                <a:ea typeface="Source Sans Pro Light" charset="0"/>
                <a:cs typeface="Source Sans Pro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48306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2000">
        <p15:prstTrans prst="drape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23" grpId="0"/>
      <p:bldP spid="24" grpId="0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3D0B9C2-354F-BE4E-98C3-F2F62B553071}"/>
              </a:ext>
            </a:extLst>
          </p:cNvPr>
          <p:cNvGrpSpPr/>
          <p:nvPr/>
        </p:nvGrpSpPr>
        <p:grpSpPr>
          <a:xfrm>
            <a:off x="6558248" y="1338788"/>
            <a:ext cx="4832392" cy="4832392"/>
            <a:chOff x="2720975" y="3708400"/>
            <a:chExt cx="1255713" cy="1255713"/>
          </a:xfrm>
          <a:solidFill>
            <a:schemeClr val="accent4"/>
          </a:solidFill>
        </p:grpSpPr>
        <p:sp>
          <p:nvSpPr>
            <p:cNvPr id="5" name="Freeform 40">
              <a:extLst>
                <a:ext uri="{FF2B5EF4-FFF2-40B4-BE49-F238E27FC236}">
                  <a16:creationId xmlns:a16="http://schemas.microsoft.com/office/drawing/2014/main" id="{DBB2FBC3-C7F0-CD4D-8E96-37694C3E5E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20975" y="3708400"/>
              <a:ext cx="1255713" cy="1255713"/>
            </a:xfrm>
            <a:custGeom>
              <a:avLst/>
              <a:gdLst>
                <a:gd name="T0" fmla="*/ 130 w 130"/>
                <a:gd name="T1" fmla="*/ 56 h 130"/>
                <a:gd name="T2" fmla="*/ 116 w 130"/>
                <a:gd name="T3" fmla="*/ 51 h 130"/>
                <a:gd name="T4" fmla="*/ 126 w 130"/>
                <a:gd name="T5" fmla="*/ 39 h 130"/>
                <a:gd name="T6" fmla="*/ 112 w 130"/>
                <a:gd name="T7" fmla="*/ 40 h 130"/>
                <a:gd name="T8" fmla="*/ 117 w 130"/>
                <a:gd name="T9" fmla="*/ 25 h 130"/>
                <a:gd name="T10" fmla="*/ 103 w 130"/>
                <a:gd name="T11" fmla="*/ 28 h 130"/>
                <a:gd name="T12" fmla="*/ 105 w 130"/>
                <a:gd name="T13" fmla="*/ 13 h 130"/>
                <a:gd name="T14" fmla="*/ 92 w 130"/>
                <a:gd name="T15" fmla="*/ 20 h 130"/>
                <a:gd name="T16" fmla="*/ 90 w 130"/>
                <a:gd name="T17" fmla="*/ 4 h 130"/>
                <a:gd name="T18" fmla="*/ 79 w 130"/>
                <a:gd name="T19" fmla="*/ 14 h 130"/>
                <a:gd name="T20" fmla="*/ 74 w 130"/>
                <a:gd name="T21" fmla="*/ 0 h 130"/>
                <a:gd name="T22" fmla="*/ 65 w 130"/>
                <a:gd name="T23" fmla="*/ 12 h 130"/>
                <a:gd name="T24" fmla="*/ 57 w 130"/>
                <a:gd name="T25" fmla="*/ 0 h 130"/>
                <a:gd name="T26" fmla="*/ 52 w 130"/>
                <a:gd name="T27" fmla="*/ 14 h 130"/>
                <a:gd name="T28" fmla="*/ 40 w 130"/>
                <a:gd name="T29" fmla="*/ 4 h 130"/>
                <a:gd name="T30" fmla="*/ 39 w 130"/>
                <a:gd name="T31" fmla="*/ 19 h 130"/>
                <a:gd name="T32" fmla="*/ 25 w 130"/>
                <a:gd name="T33" fmla="*/ 13 h 130"/>
                <a:gd name="T34" fmla="*/ 28 w 130"/>
                <a:gd name="T35" fmla="*/ 28 h 130"/>
                <a:gd name="T36" fmla="*/ 13 w 130"/>
                <a:gd name="T37" fmla="*/ 25 h 130"/>
                <a:gd name="T38" fmla="*/ 20 w 130"/>
                <a:gd name="T39" fmla="*/ 37 h 130"/>
                <a:gd name="T40" fmla="*/ 5 w 130"/>
                <a:gd name="T41" fmla="*/ 39 h 130"/>
                <a:gd name="T42" fmla="*/ 15 w 130"/>
                <a:gd name="T43" fmla="*/ 50 h 130"/>
                <a:gd name="T44" fmla="*/ 0 w 130"/>
                <a:gd name="T45" fmla="*/ 56 h 130"/>
                <a:gd name="T46" fmla="*/ 13 w 130"/>
                <a:gd name="T47" fmla="*/ 64 h 130"/>
                <a:gd name="T48" fmla="*/ 0 w 130"/>
                <a:gd name="T49" fmla="*/ 73 h 130"/>
                <a:gd name="T50" fmla="*/ 15 w 130"/>
                <a:gd name="T51" fmla="*/ 78 h 130"/>
                <a:gd name="T52" fmla="*/ 5 w 130"/>
                <a:gd name="T53" fmla="*/ 90 h 130"/>
                <a:gd name="T54" fmla="*/ 20 w 130"/>
                <a:gd name="T55" fmla="*/ 91 h 130"/>
                <a:gd name="T56" fmla="*/ 13 w 130"/>
                <a:gd name="T57" fmla="*/ 104 h 130"/>
                <a:gd name="T58" fmla="*/ 28 w 130"/>
                <a:gd name="T59" fmla="*/ 102 h 130"/>
                <a:gd name="T60" fmla="*/ 25 w 130"/>
                <a:gd name="T61" fmla="*/ 117 h 130"/>
                <a:gd name="T62" fmla="*/ 39 w 130"/>
                <a:gd name="T63" fmla="*/ 110 h 130"/>
                <a:gd name="T64" fmla="*/ 40 w 130"/>
                <a:gd name="T65" fmla="*/ 125 h 130"/>
                <a:gd name="T66" fmla="*/ 52 w 130"/>
                <a:gd name="T67" fmla="*/ 115 h 130"/>
                <a:gd name="T68" fmla="*/ 57 w 130"/>
                <a:gd name="T69" fmla="*/ 130 h 130"/>
                <a:gd name="T70" fmla="*/ 65 w 130"/>
                <a:gd name="T71" fmla="*/ 117 h 130"/>
                <a:gd name="T72" fmla="*/ 74 w 130"/>
                <a:gd name="T73" fmla="*/ 130 h 130"/>
                <a:gd name="T74" fmla="*/ 79 w 130"/>
                <a:gd name="T75" fmla="*/ 115 h 130"/>
                <a:gd name="T76" fmla="*/ 90 w 130"/>
                <a:gd name="T77" fmla="*/ 125 h 130"/>
                <a:gd name="T78" fmla="*/ 92 w 130"/>
                <a:gd name="T79" fmla="*/ 109 h 130"/>
                <a:gd name="T80" fmla="*/ 105 w 130"/>
                <a:gd name="T81" fmla="*/ 117 h 130"/>
                <a:gd name="T82" fmla="*/ 103 w 130"/>
                <a:gd name="T83" fmla="*/ 101 h 130"/>
                <a:gd name="T84" fmla="*/ 117 w 130"/>
                <a:gd name="T85" fmla="*/ 104 h 130"/>
                <a:gd name="T86" fmla="*/ 111 w 130"/>
                <a:gd name="T87" fmla="*/ 90 h 130"/>
                <a:gd name="T88" fmla="*/ 126 w 130"/>
                <a:gd name="T89" fmla="*/ 90 h 130"/>
                <a:gd name="T90" fmla="*/ 116 w 130"/>
                <a:gd name="T91" fmla="*/ 78 h 130"/>
                <a:gd name="T92" fmla="*/ 130 w 130"/>
                <a:gd name="T93" fmla="*/ 73 h 130"/>
                <a:gd name="T94" fmla="*/ 118 w 130"/>
                <a:gd name="T95" fmla="*/ 65 h 130"/>
                <a:gd name="T96" fmla="*/ 130 w 130"/>
                <a:gd name="T97" fmla="*/ 56 h 130"/>
                <a:gd name="T98" fmla="*/ 65 w 130"/>
                <a:gd name="T99" fmla="*/ 111 h 130"/>
                <a:gd name="T100" fmla="*/ 19 w 130"/>
                <a:gd name="T101" fmla="*/ 65 h 130"/>
                <a:gd name="T102" fmla="*/ 65 w 130"/>
                <a:gd name="T103" fmla="*/ 19 h 130"/>
                <a:gd name="T104" fmla="*/ 111 w 130"/>
                <a:gd name="T105" fmla="*/ 65 h 130"/>
                <a:gd name="T106" fmla="*/ 65 w 130"/>
                <a:gd name="T107" fmla="*/ 111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0" h="130">
                  <a:moveTo>
                    <a:pt x="130" y="56"/>
                  </a:moveTo>
                  <a:cubicBezTo>
                    <a:pt x="128" y="54"/>
                    <a:pt x="117" y="54"/>
                    <a:pt x="116" y="51"/>
                  </a:cubicBezTo>
                  <a:cubicBezTo>
                    <a:pt x="115" y="48"/>
                    <a:pt x="124" y="42"/>
                    <a:pt x="126" y="39"/>
                  </a:cubicBezTo>
                  <a:cubicBezTo>
                    <a:pt x="123" y="39"/>
                    <a:pt x="113" y="43"/>
                    <a:pt x="112" y="40"/>
                  </a:cubicBezTo>
                  <a:cubicBezTo>
                    <a:pt x="110" y="37"/>
                    <a:pt x="116" y="28"/>
                    <a:pt x="117" y="25"/>
                  </a:cubicBezTo>
                  <a:cubicBezTo>
                    <a:pt x="114" y="25"/>
                    <a:pt x="105" y="30"/>
                    <a:pt x="103" y="28"/>
                  </a:cubicBezTo>
                  <a:cubicBezTo>
                    <a:pt x="100" y="26"/>
                    <a:pt x="105" y="16"/>
                    <a:pt x="105" y="13"/>
                  </a:cubicBezTo>
                  <a:cubicBezTo>
                    <a:pt x="102" y="13"/>
                    <a:pt x="95" y="21"/>
                    <a:pt x="92" y="20"/>
                  </a:cubicBezTo>
                  <a:cubicBezTo>
                    <a:pt x="89" y="18"/>
                    <a:pt x="91" y="7"/>
                    <a:pt x="90" y="4"/>
                  </a:cubicBezTo>
                  <a:cubicBezTo>
                    <a:pt x="88" y="6"/>
                    <a:pt x="82" y="15"/>
                    <a:pt x="79" y="14"/>
                  </a:cubicBezTo>
                  <a:cubicBezTo>
                    <a:pt x="76" y="13"/>
                    <a:pt x="75" y="2"/>
                    <a:pt x="74" y="0"/>
                  </a:cubicBezTo>
                  <a:cubicBezTo>
                    <a:pt x="72" y="2"/>
                    <a:pt x="69" y="12"/>
                    <a:pt x="65" y="12"/>
                  </a:cubicBezTo>
                  <a:cubicBezTo>
                    <a:pt x="62" y="12"/>
                    <a:pt x="59" y="2"/>
                    <a:pt x="57" y="0"/>
                  </a:cubicBezTo>
                  <a:cubicBezTo>
                    <a:pt x="55" y="2"/>
                    <a:pt x="55" y="13"/>
                    <a:pt x="52" y="14"/>
                  </a:cubicBezTo>
                  <a:cubicBezTo>
                    <a:pt x="49" y="15"/>
                    <a:pt x="43" y="6"/>
                    <a:pt x="40" y="4"/>
                  </a:cubicBezTo>
                  <a:cubicBezTo>
                    <a:pt x="39" y="7"/>
                    <a:pt x="42" y="18"/>
                    <a:pt x="39" y="19"/>
                  </a:cubicBezTo>
                  <a:cubicBezTo>
                    <a:pt x="36" y="21"/>
                    <a:pt x="28" y="13"/>
                    <a:pt x="25" y="13"/>
                  </a:cubicBezTo>
                  <a:cubicBezTo>
                    <a:pt x="25" y="16"/>
                    <a:pt x="31" y="25"/>
                    <a:pt x="28" y="28"/>
                  </a:cubicBezTo>
                  <a:cubicBezTo>
                    <a:pt x="26" y="30"/>
                    <a:pt x="16" y="25"/>
                    <a:pt x="13" y="25"/>
                  </a:cubicBezTo>
                  <a:cubicBezTo>
                    <a:pt x="14" y="28"/>
                    <a:pt x="22" y="34"/>
                    <a:pt x="20" y="37"/>
                  </a:cubicBezTo>
                  <a:cubicBezTo>
                    <a:pt x="18" y="40"/>
                    <a:pt x="8" y="39"/>
                    <a:pt x="5" y="39"/>
                  </a:cubicBezTo>
                  <a:cubicBezTo>
                    <a:pt x="6" y="42"/>
                    <a:pt x="16" y="47"/>
                    <a:pt x="15" y="50"/>
                  </a:cubicBezTo>
                  <a:cubicBezTo>
                    <a:pt x="14" y="54"/>
                    <a:pt x="3" y="54"/>
                    <a:pt x="0" y="56"/>
                  </a:cubicBezTo>
                  <a:cubicBezTo>
                    <a:pt x="3" y="58"/>
                    <a:pt x="13" y="60"/>
                    <a:pt x="13" y="64"/>
                  </a:cubicBezTo>
                  <a:cubicBezTo>
                    <a:pt x="13" y="67"/>
                    <a:pt x="3" y="71"/>
                    <a:pt x="0" y="73"/>
                  </a:cubicBezTo>
                  <a:cubicBezTo>
                    <a:pt x="3" y="75"/>
                    <a:pt x="14" y="75"/>
                    <a:pt x="15" y="78"/>
                  </a:cubicBezTo>
                  <a:cubicBezTo>
                    <a:pt x="16" y="81"/>
                    <a:pt x="6" y="87"/>
                    <a:pt x="5" y="90"/>
                  </a:cubicBezTo>
                  <a:cubicBezTo>
                    <a:pt x="8" y="90"/>
                    <a:pt x="18" y="88"/>
                    <a:pt x="20" y="91"/>
                  </a:cubicBezTo>
                  <a:cubicBezTo>
                    <a:pt x="22" y="93"/>
                    <a:pt x="14" y="101"/>
                    <a:pt x="13" y="104"/>
                  </a:cubicBezTo>
                  <a:cubicBezTo>
                    <a:pt x="16" y="104"/>
                    <a:pt x="26" y="99"/>
                    <a:pt x="28" y="102"/>
                  </a:cubicBezTo>
                  <a:cubicBezTo>
                    <a:pt x="31" y="104"/>
                    <a:pt x="25" y="113"/>
                    <a:pt x="25" y="117"/>
                  </a:cubicBezTo>
                  <a:cubicBezTo>
                    <a:pt x="28" y="116"/>
                    <a:pt x="37" y="108"/>
                    <a:pt x="39" y="110"/>
                  </a:cubicBezTo>
                  <a:cubicBezTo>
                    <a:pt x="42" y="112"/>
                    <a:pt x="39" y="122"/>
                    <a:pt x="40" y="125"/>
                  </a:cubicBezTo>
                  <a:cubicBezTo>
                    <a:pt x="43" y="124"/>
                    <a:pt x="48" y="114"/>
                    <a:pt x="52" y="115"/>
                  </a:cubicBezTo>
                  <a:cubicBezTo>
                    <a:pt x="55" y="116"/>
                    <a:pt x="55" y="127"/>
                    <a:pt x="57" y="130"/>
                  </a:cubicBezTo>
                  <a:cubicBezTo>
                    <a:pt x="59" y="127"/>
                    <a:pt x="62" y="117"/>
                    <a:pt x="65" y="117"/>
                  </a:cubicBezTo>
                  <a:cubicBezTo>
                    <a:pt x="69" y="117"/>
                    <a:pt x="72" y="127"/>
                    <a:pt x="74" y="130"/>
                  </a:cubicBezTo>
                  <a:cubicBezTo>
                    <a:pt x="75" y="127"/>
                    <a:pt x="76" y="116"/>
                    <a:pt x="79" y="115"/>
                  </a:cubicBezTo>
                  <a:cubicBezTo>
                    <a:pt x="83" y="114"/>
                    <a:pt x="88" y="124"/>
                    <a:pt x="90" y="125"/>
                  </a:cubicBezTo>
                  <a:cubicBezTo>
                    <a:pt x="91" y="122"/>
                    <a:pt x="89" y="111"/>
                    <a:pt x="92" y="109"/>
                  </a:cubicBezTo>
                  <a:cubicBezTo>
                    <a:pt x="95" y="108"/>
                    <a:pt x="102" y="116"/>
                    <a:pt x="105" y="117"/>
                  </a:cubicBezTo>
                  <a:cubicBezTo>
                    <a:pt x="105" y="113"/>
                    <a:pt x="100" y="103"/>
                    <a:pt x="103" y="101"/>
                  </a:cubicBezTo>
                  <a:cubicBezTo>
                    <a:pt x="105" y="99"/>
                    <a:pt x="114" y="104"/>
                    <a:pt x="117" y="104"/>
                  </a:cubicBezTo>
                  <a:cubicBezTo>
                    <a:pt x="116" y="101"/>
                    <a:pt x="109" y="93"/>
                    <a:pt x="111" y="90"/>
                  </a:cubicBezTo>
                  <a:cubicBezTo>
                    <a:pt x="112" y="87"/>
                    <a:pt x="123" y="90"/>
                    <a:pt x="126" y="90"/>
                  </a:cubicBezTo>
                  <a:cubicBezTo>
                    <a:pt x="124" y="87"/>
                    <a:pt x="115" y="81"/>
                    <a:pt x="116" y="78"/>
                  </a:cubicBezTo>
                  <a:cubicBezTo>
                    <a:pt x="117" y="74"/>
                    <a:pt x="128" y="75"/>
                    <a:pt x="130" y="73"/>
                  </a:cubicBezTo>
                  <a:cubicBezTo>
                    <a:pt x="128" y="71"/>
                    <a:pt x="118" y="68"/>
                    <a:pt x="118" y="65"/>
                  </a:cubicBezTo>
                  <a:cubicBezTo>
                    <a:pt x="118" y="61"/>
                    <a:pt x="128" y="58"/>
                    <a:pt x="130" y="56"/>
                  </a:cubicBezTo>
                  <a:close/>
                  <a:moveTo>
                    <a:pt x="65" y="111"/>
                  </a:moveTo>
                  <a:cubicBezTo>
                    <a:pt x="40" y="111"/>
                    <a:pt x="19" y="90"/>
                    <a:pt x="19" y="65"/>
                  </a:cubicBezTo>
                  <a:cubicBezTo>
                    <a:pt x="19" y="39"/>
                    <a:pt x="40" y="19"/>
                    <a:pt x="65" y="19"/>
                  </a:cubicBezTo>
                  <a:cubicBezTo>
                    <a:pt x="91" y="19"/>
                    <a:pt x="111" y="39"/>
                    <a:pt x="111" y="65"/>
                  </a:cubicBezTo>
                  <a:cubicBezTo>
                    <a:pt x="111" y="90"/>
                    <a:pt x="91" y="111"/>
                    <a:pt x="65" y="11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41">
              <a:extLst>
                <a:ext uri="{FF2B5EF4-FFF2-40B4-BE49-F238E27FC236}">
                  <a16:creationId xmlns:a16="http://schemas.microsoft.com/office/drawing/2014/main" id="{130C64E7-13AB-504B-9D0B-14A99D5ADB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2750" y="3930650"/>
              <a:ext cx="801688" cy="801688"/>
            </a:xfrm>
            <a:custGeom>
              <a:avLst/>
              <a:gdLst>
                <a:gd name="T0" fmla="*/ 41 w 83"/>
                <a:gd name="T1" fmla="*/ 0 h 83"/>
                <a:gd name="T2" fmla="*/ 0 w 83"/>
                <a:gd name="T3" fmla="*/ 42 h 83"/>
                <a:gd name="T4" fmla="*/ 41 w 83"/>
                <a:gd name="T5" fmla="*/ 83 h 83"/>
                <a:gd name="T6" fmla="*/ 83 w 83"/>
                <a:gd name="T7" fmla="*/ 42 h 83"/>
                <a:gd name="T8" fmla="*/ 41 w 83"/>
                <a:gd name="T9" fmla="*/ 0 h 83"/>
                <a:gd name="T10" fmla="*/ 25 w 83"/>
                <a:gd name="T11" fmla="*/ 68 h 83"/>
                <a:gd name="T12" fmla="*/ 41 w 83"/>
                <a:gd name="T13" fmla="*/ 41 h 83"/>
                <a:gd name="T14" fmla="*/ 22 w 83"/>
                <a:gd name="T15" fmla="*/ 41 h 83"/>
                <a:gd name="T16" fmla="*/ 42 w 83"/>
                <a:gd name="T17" fmla="*/ 15 h 83"/>
                <a:gd name="T18" fmla="*/ 53 w 83"/>
                <a:gd name="T19" fmla="*/ 15 h 83"/>
                <a:gd name="T20" fmla="*/ 39 w 83"/>
                <a:gd name="T21" fmla="*/ 32 h 83"/>
                <a:gd name="T22" fmla="*/ 61 w 83"/>
                <a:gd name="T23" fmla="*/ 32 h 83"/>
                <a:gd name="T24" fmla="*/ 25 w 83"/>
                <a:gd name="T25" fmla="*/ 6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83">
                  <a:moveTo>
                    <a:pt x="41" y="0"/>
                  </a:moveTo>
                  <a:cubicBezTo>
                    <a:pt x="19" y="0"/>
                    <a:pt x="0" y="19"/>
                    <a:pt x="0" y="42"/>
                  </a:cubicBezTo>
                  <a:cubicBezTo>
                    <a:pt x="0" y="64"/>
                    <a:pt x="19" y="83"/>
                    <a:pt x="41" y="83"/>
                  </a:cubicBezTo>
                  <a:cubicBezTo>
                    <a:pt x="64" y="83"/>
                    <a:pt x="83" y="64"/>
                    <a:pt x="83" y="42"/>
                  </a:cubicBezTo>
                  <a:cubicBezTo>
                    <a:pt x="83" y="19"/>
                    <a:pt x="64" y="0"/>
                    <a:pt x="41" y="0"/>
                  </a:cubicBezTo>
                  <a:close/>
                  <a:moveTo>
                    <a:pt x="25" y="68"/>
                  </a:moveTo>
                  <a:cubicBezTo>
                    <a:pt x="41" y="41"/>
                    <a:pt x="41" y="41"/>
                    <a:pt x="41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61" y="32"/>
                    <a:pt x="61" y="32"/>
                    <a:pt x="61" y="32"/>
                  </a:cubicBezTo>
                  <a:lnTo>
                    <a:pt x="25" y="68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8FA91AB-3452-F749-B484-6BE0A612B0F2}"/>
              </a:ext>
            </a:extLst>
          </p:cNvPr>
          <p:cNvSpPr txBox="1"/>
          <p:nvPr/>
        </p:nvSpPr>
        <p:spPr>
          <a:xfrm>
            <a:off x="862942" y="2171894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DF89F7-B4CB-9E47-95DA-3E7FF4E962D8}"/>
              </a:ext>
            </a:extLst>
          </p:cNvPr>
          <p:cNvSpPr/>
          <p:nvPr/>
        </p:nvSpPr>
        <p:spPr>
          <a:xfrm>
            <a:off x="862944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F4405FE-D57B-657B-1380-CC4496E1A399}"/>
              </a:ext>
            </a:extLst>
          </p:cNvPr>
          <p:cNvGrpSpPr/>
          <p:nvPr/>
        </p:nvGrpSpPr>
        <p:grpSpPr>
          <a:xfrm>
            <a:off x="950236" y="4524238"/>
            <a:ext cx="914400" cy="914400"/>
            <a:chOff x="950236" y="4524238"/>
            <a:chExt cx="914400" cy="914400"/>
          </a:xfrm>
        </p:grpSpPr>
        <p:sp>
          <p:nvSpPr>
            <p:cNvPr id="10" name="Freeform 17">
              <a:extLst>
                <a:ext uri="{FF2B5EF4-FFF2-40B4-BE49-F238E27FC236}">
                  <a16:creationId xmlns:a16="http://schemas.microsoft.com/office/drawing/2014/main" id="{A5EFF478-C9C6-874E-9A33-D228CD514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236" y="4524238"/>
              <a:ext cx="914400" cy="914400"/>
            </a:xfrm>
            <a:custGeom>
              <a:avLst/>
              <a:gdLst>
                <a:gd name="T0" fmla="*/ 0 w 217"/>
                <a:gd name="T1" fmla="*/ 108 h 217"/>
                <a:gd name="T2" fmla="*/ 32 w 217"/>
                <a:gd name="T3" fmla="*/ 31 h 217"/>
                <a:gd name="T4" fmla="*/ 108 w 217"/>
                <a:gd name="T5" fmla="*/ 0 h 217"/>
                <a:gd name="T6" fmla="*/ 185 w 217"/>
                <a:gd name="T7" fmla="*/ 31 h 217"/>
                <a:gd name="T8" fmla="*/ 217 w 217"/>
                <a:gd name="T9" fmla="*/ 108 h 217"/>
                <a:gd name="T10" fmla="*/ 185 w 217"/>
                <a:gd name="T11" fmla="*/ 185 h 217"/>
                <a:gd name="T12" fmla="*/ 108 w 217"/>
                <a:gd name="T13" fmla="*/ 217 h 217"/>
                <a:gd name="T14" fmla="*/ 32 w 217"/>
                <a:gd name="T15" fmla="*/ 185 h 217"/>
                <a:gd name="T16" fmla="*/ 0 w 217"/>
                <a:gd name="T17" fmla="*/ 10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7" h="217">
                  <a:moveTo>
                    <a:pt x="0" y="108"/>
                  </a:moveTo>
                  <a:cubicBezTo>
                    <a:pt x="0" y="78"/>
                    <a:pt x="12" y="51"/>
                    <a:pt x="32" y="31"/>
                  </a:cubicBezTo>
                  <a:cubicBezTo>
                    <a:pt x="51" y="12"/>
                    <a:pt x="78" y="0"/>
                    <a:pt x="108" y="0"/>
                  </a:cubicBezTo>
                  <a:cubicBezTo>
                    <a:pt x="138" y="0"/>
                    <a:pt x="165" y="12"/>
                    <a:pt x="185" y="31"/>
                  </a:cubicBezTo>
                  <a:cubicBezTo>
                    <a:pt x="205" y="51"/>
                    <a:pt x="217" y="78"/>
                    <a:pt x="217" y="108"/>
                  </a:cubicBezTo>
                  <a:cubicBezTo>
                    <a:pt x="217" y="138"/>
                    <a:pt x="205" y="165"/>
                    <a:pt x="185" y="185"/>
                  </a:cubicBezTo>
                  <a:cubicBezTo>
                    <a:pt x="165" y="204"/>
                    <a:pt x="138" y="217"/>
                    <a:pt x="108" y="217"/>
                  </a:cubicBezTo>
                  <a:cubicBezTo>
                    <a:pt x="78" y="217"/>
                    <a:pt x="51" y="204"/>
                    <a:pt x="32" y="185"/>
                  </a:cubicBezTo>
                  <a:cubicBezTo>
                    <a:pt x="12" y="165"/>
                    <a:pt x="0" y="138"/>
                    <a:pt x="0" y="108"/>
                  </a:cubicBezTo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367D2FFC-4114-4C46-BDF3-4055401926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85" y="4600127"/>
              <a:ext cx="759713" cy="757646"/>
            </a:xfrm>
            <a:custGeom>
              <a:avLst/>
              <a:gdLst>
                <a:gd name="T0" fmla="*/ 180 w 180"/>
                <a:gd name="T1" fmla="*/ 90 h 180"/>
                <a:gd name="T2" fmla="*/ 154 w 180"/>
                <a:gd name="T3" fmla="*/ 154 h 180"/>
                <a:gd name="T4" fmla="*/ 90 w 180"/>
                <a:gd name="T5" fmla="*/ 180 h 180"/>
                <a:gd name="T6" fmla="*/ 27 w 180"/>
                <a:gd name="T7" fmla="*/ 154 h 180"/>
                <a:gd name="T8" fmla="*/ 0 w 180"/>
                <a:gd name="T9" fmla="*/ 90 h 180"/>
                <a:gd name="T10" fmla="*/ 27 w 180"/>
                <a:gd name="T11" fmla="*/ 26 h 180"/>
                <a:gd name="T12" fmla="*/ 90 w 180"/>
                <a:gd name="T13" fmla="*/ 0 h 180"/>
                <a:gd name="T14" fmla="*/ 154 w 180"/>
                <a:gd name="T15" fmla="*/ 26 h 180"/>
                <a:gd name="T16" fmla="*/ 180 w 180"/>
                <a:gd name="T17" fmla="*/ 9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80">
                  <a:moveTo>
                    <a:pt x="180" y="90"/>
                  </a:moveTo>
                  <a:cubicBezTo>
                    <a:pt x="180" y="115"/>
                    <a:pt x="170" y="137"/>
                    <a:pt x="154" y="154"/>
                  </a:cubicBezTo>
                  <a:cubicBezTo>
                    <a:pt x="138" y="170"/>
                    <a:pt x="115" y="180"/>
                    <a:pt x="90" y="180"/>
                  </a:cubicBezTo>
                  <a:cubicBezTo>
                    <a:pt x="65" y="180"/>
                    <a:pt x="43" y="170"/>
                    <a:pt x="27" y="154"/>
                  </a:cubicBezTo>
                  <a:cubicBezTo>
                    <a:pt x="10" y="137"/>
                    <a:pt x="0" y="115"/>
                    <a:pt x="0" y="90"/>
                  </a:cubicBezTo>
                  <a:cubicBezTo>
                    <a:pt x="0" y="65"/>
                    <a:pt x="10" y="43"/>
                    <a:pt x="27" y="26"/>
                  </a:cubicBezTo>
                  <a:cubicBezTo>
                    <a:pt x="43" y="10"/>
                    <a:pt x="65" y="0"/>
                    <a:pt x="90" y="0"/>
                  </a:cubicBezTo>
                  <a:cubicBezTo>
                    <a:pt x="115" y="0"/>
                    <a:pt x="138" y="10"/>
                    <a:pt x="154" y="26"/>
                  </a:cubicBezTo>
                  <a:cubicBezTo>
                    <a:pt x="170" y="43"/>
                    <a:pt x="180" y="65"/>
                    <a:pt x="180" y="90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0AFA23F7-673D-A445-93AA-72DAC1C68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170" y="4680992"/>
              <a:ext cx="602531" cy="600892"/>
            </a:xfrm>
            <a:custGeom>
              <a:avLst/>
              <a:gdLst>
                <a:gd name="T0" fmla="*/ 143 w 143"/>
                <a:gd name="T1" fmla="*/ 71 h 143"/>
                <a:gd name="T2" fmla="*/ 122 w 143"/>
                <a:gd name="T3" fmla="*/ 122 h 143"/>
                <a:gd name="T4" fmla="*/ 71 w 143"/>
                <a:gd name="T5" fmla="*/ 143 h 143"/>
                <a:gd name="T6" fmla="*/ 21 w 143"/>
                <a:gd name="T7" fmla="*/ 122 h 143"/>
                <a:gd name="T8" fmla="*/ 0 w 143"/>
                <a:gd name="T9" fmla="*/ 71 h 143"/>
                <a:gd name="T10" fmla="*/ 21 w 143"/>
                <a:gd name="T11" fmla="*/ 21 h 143"/>
                <a:gd name="T12" fmla="*/ 71 w 143"/>
                <a:gd name="T13" fmla="*/ 0 h 143"/>
                <a:gd name="T14" fmla="*/ 122 w 143"/>
                <a:gd name="T15" fmla="*/ 21 h 143"/>
                <a:gd name="T16" fmla="*/ 143 w 143"/>
                <a:gd name="T17" fmla="*/ 7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" h="143">
                  <a:moveTo>
                    <a:pt x="143" y="71"/>
                  </a:moveTo>
                  <a:cubicBezTo>
                    <a:pt x="143" y="91"/>
                    <a:pt x="135" y="109"/>
                    <a:pt x="122" y="122"/>
                  </a:cubicBezTo>
                  <a:cubicBezTo>
                    <a:pt x="109" y="135"/>
                    <a:pt x="91" y="143"/>
                    <a:pt x="71" y="143"/>
                  </a:cubicBezTo>
                  <a:cubicBezTo>
                    <a:pt x="52" y="143"/>
                    <a:pt x="34" y="135"/>
                    <a:pt x="21" y="122"/>
                  </a:cubicBezTo>
                  <a:cubicBezTo>
                    <a:pt x="8" y="109"/>
                    <a:pt x="0" y="91"/>
                    <a:pt x="0" y="71"/>
                  </a:cubicBezTo>
                  <a:cubicBezTo>
                    <a:pt x="0" y="51"/>
                    <a:pt x="8" y="33"/>
                    <a:pt x="21" y="21"/>
                  </a:cubicBezTo>
                  <a:cubicBezTo>
                    <a:pt x="34" y="8"/>
                    <a:pt x="52" y="0"/>
                    <a:pt x="71" y="0"/>
                  </a:cubicBezTo>
                  <a:cubicBezTo>
                    <a:pt x="91" y="0"/>
                    <a:pt x="109" y="8"/>
                    <a:pt x="122" y="21"/>
                  </a:cubicBezTo>
                  <a:cubicBezTo>
                    <a:pt x="135" y="33"/>
                    <a:pt x="143" y="51"/>
                    <a:pt x="143" y="71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28CA1A67-81D4-4449-B661-F4063037E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963" y="4524238"/>
              <a:ext cx="779673" cy="914400"/>
            </a:xfrm>
            <a:custGeom>
              <a:avLst/>
              <a:gdLst>
                <a:gd name="T0" fmla="*/ 76 w 185"/>
                <a:gd name="T1" fmla="*/ 0 h 217"/>
                <a:gd name="T2" fmla="*/ 119 w 185"/>
                <a:gd name="T3" fmla="*/ 8 h 217"/>
                <a:gd name="T4" fmla="*/ 153 w 185"/>
                <a:gd name="T5" fmla="*/ 31 h 217"/>
                <a:gd name="T6" fmla="*/ 176 w 185"/>
                <a:gd name="T7" fmla="*/ 66 h 217"/>
                <a:gd name="T8" fmla="*/ 185 w 185"/>
                <a:gd name="T9" fmla="*/ 108 h 217"/>
                <a:gd name="T10" fmla="*/ 176 w 185"/>
                <a:gd name="T11" fmla="*/ 150 h 217"/>
                <a:gd name="T12" fmla="*/ 153 w 185"/>
                <a:gd name="T13" fmla="*/ 185 h 217"/>
                <a:gd name="T14" fmla="*/ 119 w 185"/>
                <a:gd name="T15" fmla="*/ 208 h 217"/>
                <a:gd name="T16" fmla="*/ 76 w 185"/>
                <a:gd name="T17" fmla="*/ 217 h 217"/>
                <a:gd name="T18" fmla="*/ 34 w 185"/>
                <a:gd name="T19" fmla="*/ 208 h 217"/>
                <a:gd name="T20" fmla="*/ 0 w 185"/>
                <a:gd name="T21" fmla="*/ 18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217">
                  <a:moveTo>
                    <a:pt x="76" y="0"/>
                  </a:moveTo>
                  <a:cubicBezTo>
                    <a:pt x="91" y="0"/>
                    <a:pt x="106" y="3"/>
                    <a:pt x="119" y="8"/>
                  </a:cubicBezTo>
                  <a:cubicBezTo>
                    <a:pt x="132" y="14"/>
                    <a:pt x="143" y="22"/>
                    <a:pt x="153" y="31"/>
                  </a:cubicBezTo>
                  <a:cubicBezTo>
                    <a:pt x="163" y="41"/>
                    <a:pt x="171" y="53"/>
                    <a:pt x="176" y="66"/>
                  </a:cubicBezTo>
                  <a:cubicBezTo>
                    <a:pt x="182" y="79"/>
                    <a:pt x="185" y="93"/>
                    <a:pt x="185" y="108"/>
                  </a:cubicBezTo>
                  <a:cubicBezTo>
                    <a:pt x="185" y="123"/>
                    <a:pt x="182" y="137"/>
                    <a:pt x="176" y="150"/>
                  </a:cubicBezTo>
                  <a:cubicBezTo>
                    <a:pt x="171" y="163"/>
                    <a:pt x="163" y="175"/>
                    <a:pt x="153" y="185"/>
                  </a:cubicBezTo>
                  <a:cubicBezTo>
                    <a:pt x="143" y="195"/>
                    <a:pt x="132" y="203"/>
                    <a:pt x="119" y="208"/>
                  </a:cubicBezTo>
                  <a:cubicBezTo>
                    <a:pt x="106" y="214"/>
                    <a:pt x="91" y="217"/>
                    <a:pt x="76" y="217"/>
                  </a:cubicBezTo>
                  <a:cubicBezTo>
                    <a:pt x="61" y="217"/>
                    <a:pt x="47" y="214"/>
                    <a:pt x="34" y="208"/>
                  </a:cubicBezTo>
                  <a:cubicBezTo>
                    <a:pt x="21" y="203"/>
                    <a:pt x="9" y="195"/>
                    <a:pt x="0" y="185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">
              <a:extLst>
                <a:ext uri="{FF2B5EF4-FFF2-40B4-BE49-F238E27FC236}">
                  <a16:creationId xmlns:a16="http://schemas.microsoft.com/office/drawing/2014/main" id="{AE68FBAD-6CE2-F947-B067-D6AAFD61C1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85" y="4709606"/>
              <a:ext cx="759713" cy="648167"/>
            </a:xfrm>
            <a:custGeom>
              <a:avLst/>
              <a:gdLst>
                <a:gd name="T0" fmla="*/ 154 w 180"/>
                <a:gd name="T1" fmla="*/ 0 h 154"/>
                <a:gd name="T2" fmla="*/ 180 w 180"/>
                <a:gd name="T3" fmla="*/ 64 h 154"/>
                <a:gd name="T4" fmla="*/ 154 w 180"/>
                <a:gd name="T5" fmla="*/ 128 h 154"/>
                <a:gd name="T6" fmla="*/ 90 w 180"/>
                <a:gd name="T7" fmla="*/ 154 h 154"/>
                <a:gd name="T8" fmla="*/ 27 w 180"/>
                <a:gd name="T9" fmla="*/ 128 h 154"/>
                <a:gd name="T10" fmla="*/ 0 w 180"/>
                <a:gd name="T11" fmla="*/ 6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154">
                  <a:moveTo>
                    <a:pt x="154" y="0"/>
                  </a:moveTo>
                  <a:cubicBezTo>
                    <a:pt x="170" y="17"/>
                    <a:pt x="180" y="39"/>
                    <a:pt x="180" y="64"/>
                  </a:cubicBezTo>
                  <a:cubicBezTo>
                    <a:pt x="180" y="89"/>
                    <a:pt x="170" y="111"/>
                    <a:pt x="154" y="128"/>
                  </a:cubicBezTo>
                  <a:cubicBezTo>
                    <a:pt x="138" y="144"/>
                    <a:pt x="115" y="154"/>
                    <a:pt x="90" y="154"/>
                  </a:cubicBezTo>
                  <a:cubicBezTo>
                    <a:pt x="65" y="154"/>
                    <a:pt x="43" y="144"/>
                    <a:pt x="27" y="128"/>
                  </a:cubicBezTo>
                  <a:cubicBezTo>
                    <a:pt x="10" y="111"/>
                    <a:pt x="0" y="89"/>
                    <a:pt x="0" y="64"/>
                  </a:cubicBezTo>
                </a:path>
              </a:pathLst>
            </a:custGeom>
            <a:noFill/>
            <a:ln w="53975" cap="rnd">
              <a:solidFill>
                <a:schemeClr val="accent4">
                  <a:lumMod val="7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2">
              <a:extLst>
                <a:ext uri="{FF2B5EF4-FFF2-40B4-BE49-F238E27FC236}">
                  <a16:creationId xmlns:a16="http://schemas.microsoft.com/office/drawing/2014/main" id="{A00932CC-5EB0-6946-8266-4212F9D23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4741" y="4680992"/>
              <a:ext cx="513960" cy="600892"/>
            </a:xfrm>
            <a:custGeom>
              <a:avLst/>
              <a:gdLst>
                <a:gd name="T0" fmla="*/ 50 w 122"/>
                <a:gd name="T1" fmla="*/ 0 h 143"/>
                <a:gd name="T2" fmla="*/ 101 w 122"/>
                <a:gd name="T3" fmla="*/ 21 h 143"/>
                <a:gd name="T4" fmla="*/ 122 w 122"/>
                <a:gd name="T5" fmla="*/ 71 h 143"/>
                <a:gd name="T6" fmla="*/ 101 w 122"/>
                <a:gd name="T7" fmla="*/ 122 h 143"/>
                <a:gd name="T8" fmla="*/ 50 w 122"/>
                <a:gd name="T9" fmla="*/ 143 h 143"/>
                <a:gd name="T10" fmla="*/ 0 w 122"/>
                <a:gd name="T11" fmla="*/ 122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143">
                  <a:moveTo>
                    <a:pt x="50" y="0"/>
                  </a:moveTo>
                  <a:cubicBezTo>
                    <a:pt x="70" y="0"/>
                    <a:pt x="88" y="8"/>
                    <a:pt x="101" y="21"/>
                  </a:cubicBezTo>
                  <a:cubicBezTo>
                    <a:pt x="114" y="33"/>
                    <a:pt x="122" y="51"/>
                    <a:pt x="122" y="71"/>
                  </a:cubicBezTo>
                  <a:cubicBezTo>
                    <a:pt x="122" y="91"/>
                    <a:pt x="114" y="109"/>
                    <a:pt x="101" y="122"/>
                  </a:cubicBezTo>
                  <a:cubicBezTo>
                    <a:pt x="88" y="135"/>
                    <a:pt x="70" y="143"/>
                    <a:pt x="50" y="143"/>
                  </a:cubicBezTo>
                  <a:cubicBezTo>
                    <a:pt x="31" y="143"/>
                    <a:pt x="13" y="135"/>
                    <a:pt x="0" y="122"/>
                  </a:cubicBezTo>
                </a:path>
              </a:pathLst>
            </a:custGeom>
            <a:noFill/>
            <a:ln w="53975" cap="rnd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67ACF69-94DC-684F-B480-6A3068D6CDD5}"/>
              </a:ext>
            </a:extLst>
          </p:cNvPr>
          <p:cNvGrpSpPr/>
          <p:nvPr/>
        </p:nvGrpSpPr>
        <p:grpSpPr>
          <a:xfrm>
            <a:off x="2026341" y="4821807"/>
            <a:ext cx="450323" cy="480219"/>
            <a:chOff x="9080365" y="4226008"/>
            <a:chExt cx="450323" cy="480219"/>
          </a:xfrm>
        </p:grpSpPr>
        <p:sp>
          <p:nvSpPr>
            <p:cNvPr id="17" name="Text Placeholder 33">
              <a:extLst>
                <a:ext uri="{FF2B5EF4-FFF2-40B4-BE49-F238E27FC236}">
                  <a16:creationId xmlns:a16="http://schemas.microsoft.com/office/drawing/2014/main" id="{832483B6-FDD5-B54B-BC33-452517FF796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54%</a:t>
              </a:r>
            </a:p>
          </p:txBody>
        </p:sp>
        <p:sp>
          <p:nvSpPr>
            <p:cNvPr id="18" name="Text Placeholder 32">
              <a:extLst>
                <a:ext uri="{FF2B5EF4-FFF2-40B4-BE49-F238E27FC236}">
                  <a16:creationId xmlns:a16="http://schemas.microsoft.com/office/drawing/2014/main" id="{7060916F-C23A-DC41-B2EF-67A8FAC33AB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B37647B-2CA5-1DF3-15DE-9D9FE373F0A7}"/>
              </a:ext>
            </a:extLst>
          </p:cNvPr>
          <p:cNvGrpSpPr/>
          <p:nvPr/>
        </p:nvGrpSpPr>
        <p:grpSpPr>
          <a:xfrm>
            <a:off x="4853110" y="4493173"/>
            <a:ext cx="914400" cy="914400"/>
            <a:chOff x="4853110" y="4493173"/>
            <a:chExt cx="914400" cy="914400"/>
          </a:xfrm>
        </p:grpSpPr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B8364660-E910-5F45-A32F-97236AD89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3110" y="4493173"/>
              <a:ext cx="914400" cy="914400"/>
            </a:xfrm>
            <a:custGeom>
              <a:avLst/>
              <a:gdLst>
                <a:gd name="T0" fmla="*/ 3 w 222"/>
                <a:gd name="T1" fmla="*/ 122 h 222"/>
                <a:gd name="T2" fmla="*/ 28 w 222"/>
                <a:gd name="T3" fmla="*/ 42 h 222"/>
                <a:gd name="T4" fmla="*/ 101 w 222"/>
                <a:gd name="T5" fmla="*/ 3 h 222"/>
                <a:gd name="T6" fmla="*/ 180 w 222"/>
                <a:gd name="T7" fmla="*/ 28 h 222"/>
                <a:gd name="T8" fmla="*/ 219 w 222"/>
                <a:gd name="T9" fmla="*/ 101 h 222"/>
                <a:gd name="T10" fmla="*/ 195 w 222"/>
                <a:gd name="T11" fmla="*/ 180 h 222"/>
                <a:gd name="T12" fmla="*/ 122 w 222"/>
                <a:gd name="T13" fmla="*/ 219 h 222"/>
                <a:gd name="T14" fmla="*/ 42 w 222"/>
                <a:gd name="T15" fmla="*/ 195 h 222"/>
                <a:gd name="T16" fmla="*/ 3 w 222"/>
                <a:gd name="T17" fmla="*/ 1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2" h="222">
                  <a:moveTo>
                    <a:pt x="3" y="122"/>
                  </a:moveTo>
                  <a:cubicBezTo>
                    <a:pt x="0" y="92"/>
                    <a:pt x="10" y="64"/>
                    <a:pt x="28" y="42"/>
                  </a:cubicBezTo>
                  <a:cubicBezTo>
                    <a:pt x="45" y="21"/>
                    <a:pt x="71" y="6"/>
                    <a:pt x="101" y="3"/>
                  </a:cubicBezTo>
                  <a:cubicBezTo>
                    <a:pt x="131" y="0"/>
                    <a:pt x="159" y="10"/>
                    <a:pt x="180" y="28"/>
                  </a:cubicBezTo>
                  <a:cubicBezTo>
                    <a:pt x="202" y="45"/>
                    <a:pt x="216" y="71"/>
                    <a:pt x="219" y="101"/>
                  </a:cubicBezTo>
                  <a:cubicBezTo>
                    <a:pt x="222" y="131"/>
                    <a:pt x="213" y="159"/>
                    <a:pt x="195" y="180"/>
                  </a:cubicBezTo>
                  <a:cubicBezTo>
                    <a:pt x="177" y="202"/>
                    <a:pt x="152" y="216"/>
                    <a:pt x="122" y="219"/>
                  </a:cubicBezTo>
                  <a:cubicBezTo>
                    <a:pt x="92" y="222"/>
                    <a:pt x="64" y="213"/>
                    <a:pt x="42" y="195"/>
                  </a:cubicBezTo>
                  <a:cubicBezTo>
                    <a:pt x="21" y="177"/>
                    <a:pt x="6" y="151"/>
                    <a:pt x="3" y="122"/>
                  </a:cubicBezTo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F0222E56-FE40-F14C-8129-F00435D0B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2253" y="4571098"/>
              <a:ext cx="757332" cy="758550"/>
            </a:xfrm>
            <a:custGeom>
              <a:avLst/>
              <a:gdLst>
                <a:gd name="T0" fmla="*/ 101 w 184"/>
                <a:gd name="T1" fmla="*/ 182 h 184"/>
                <a:gd name="T2" fmla="*/ 35 w 184"/>
                <a:gd name="T3" fmla="*/ 162 h 184"/>
                <a:gd name="T4" fmla="*/ 3 w 184"/>
                <a:gd name="T5" fmla="*/ 101 h 184"/>
                <a:gd name="T6" fmla="*/ 23 w 184"/>
                <a:gd name="T7" fmla="*/ 35 h 184"/>
                <a:gd name="T8" fmla="*/ 84 w 184"/>
                <a:gd name="T9" fmla="*/ 3 h 184"/>
                <a:gd name="T10" fmla="*/ 150 w 184"/>
                <a:gd name="T11" fmla="*/ 23 h 184"/>
                <a:gd name="T12" fmla="*/ 182 w 184"/>
                <a:gd name="T13" fmla="*/ 84 h 184"/>
                <a:gd name="T14" fmla="*/ 162 w 184"/>
                <a:gd name="T15" fmla="*/ 150 h 184"/>
                <a:gd name="T16" fmla="*/ 101 w 184"/>
                <a:gd name="T17" fmla="*/ 18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184">
                  <a:moveTo>
                    <a:pt x="101" y="182"/>
                  </a:moveTo>
                  <a:cubicBezTo>
                    <a:pt x="76" y="184"/>
                    <a:pt x="53" y="176"/>
                    <a:pt x="35" y="162"/>
                  </a:cubicBezTo>
                  <a:cubicBezTo>
                    <a:pt x="17" y="147"/>
                    <a:pt x="5" y="126"/>
                    <a:pt x="3" y="101"/>
                  </a:cubicBezTo>
                  <a:cubicBezTo>
                    <a:pt x="0" y="76"/>
                    <a:pt x="8" y="53"/>
                    <a:pt x="23" y="35"/>
                  </a:cubicBezTo>
                  <a:cubicBezTo>
                    <a:pt x="38" y="17"/>
                    <a:pt x="59" y="5"/>
                    <a:pt x="84" y="3"/>
                  </a:cubicBezTo>
                  <a:cubicBezTo>
                    <a:pt x="108" y="0"/>
                    <a:pt x="132" y="8"/>
                    <a:pt x="150" y="23"/>
                  </a:cubicBezTo>
                  <a:cubicBezTo>
                    <a:pt x="167" y="38"/>
                    <a:pt x="180" y="59"/>
                    <a:pt x="182" y="84"/>
                  </a:cubicBezTo>
                  <a:cubicBezTo>
                    <a:pt x="184" y="108"/>
                    <a:pt x="176" y="132"/>
                    <a:pt x="162" y="150"/>
                  </a:cubicBezTo>
                  <a:cubicBezTo>
                    <a:pt x="147" y="167"/>
                    <a:pt x="126" y="179"/>
                    <a:pt x="101" y="182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1F9A89E6-AD68-CE48-B206-B6B103506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178" y="4650241"/>
              <a:ext cx="601483" cy="601483"/>
            </a:xfrm>
            <a:custGeom>
              <a:avLst/>
              <a:gdLst>
                <a:gd name="T0" fmla="*/ 80 w 146"/>
                <a:gd name="T1" fmla="*/ 144 h 146"/>
                <a:gd name="T2" fmla="*/ 28 w 146"/>
                <a:gd name="T3" fmla="*/ 128 h 146"/>
                <a:gd name="T4" fmla="*/ 2 w 146"/>
                <a:gd name="T5" fmla="*/ 80 h 146"/>
                <a:gd name="T6" fmla="*/ 18 w 146"/>
                <a:gd name="T7" fmla="*/ 28 h 146"/>
                <a:gd name="T8" fmla="*/ 66 w 146"/>
                <a:gd name="T9" fmla="*/ 2 h 146"/>
                <a:gd name="T10" fmla="*/ 119 w 146"/>
                <a:gd name="T11" fmla="*/ 18 h 146"/>
                <a:gd name="T12" fmla="*/ 144 w 146"/>
                <a:gd name="T13" fmla="*/ 66 h 146"/>
                <a:gd name="T14" fmla="*/ 128 w 146"/>
                <a:gd name="T15" fmla="*/ 119 h 146"/>
                <a:gd name="T16" fmla="*/ 80 w 146"/>
                <a:gd name="T17" fmla="*/ 1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6" h="146">
                  <a:moveTo>
                    <a:pt x="80" y="144"/>
                  </a:moveTo>
                  <a:cubicBezTo>
                    <a:pt x="61" y="146"/>
                    <a:pt x="42" y="140"/>
                    <a:pt x="28" y="128"/>
                  </a:cubicBezTo>
                  <a:cubicBezTo>
                    <a:pt x="14" y="117"/>
                    <a:pt x="4" y="100"/>
                    <a:pt x="2" y="80"/>
                  </a:cubicBezTo>
                  <a:cubicBezTo>
                    <a:pt x="0" y="60"/>
                    <a:pt x="7" y="42"/>
                    <a:pt x="18" y="28"/>
                  </a:cubicBezTo>
                  <a:cubicBezTo>
                    <a:pt x="30" y="14"/>
                    <a:pt x="47" y="4"/>
                    <a:pt x="66" y="2"/>
                  </a:cubicBezTo>
                  <a:cubicBezTo>
                    <a:pt x="86" y="0"/>
                    <a:pt x="105" y="6"/>
                    <a:pt x="119" y="18"/>
                  </a:cubicBezTo>
                  <a:cubicBezTo>
                    <a:pt x="133" y="30"/>
                    <a:pt x="143" y="47"/>
                    <a:pt x="144" y="66"/>
                  </a:cubicBezTo>
                  <a:cubicBezTo>
                    <a:pt x="146" y="86"/>
                    <a:pt x="140" y="105"/>
                    <a:pt x="128" y="119"/>
                  </a:cubicBezTo>
                  <a:cubicBezTo>
                    <a:pt x="117" y="133"/>
                    <a:pt x="100" y="143"/>
                    <a:pt x="80" y="144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9">
              <a:extLst>
                <a:ext uri="{FF2B5EF4-FFF2-40B4-BE49-F238E27FC236}">
                  <a16:creationId xmlns:a16="http://schemas.microsoft.com/office/drawing/2014/main" id="{F2650DA1-FA62-2144-973E-4E90DE096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5985" y="4666069"/>
              <a:ext cx="82795" cy="152197"/>
            </a:xfrm>
            <a:custGeom>
              <a:avLst/>
              <a:gdLst>
                <a:gd name="T0" fmla="*/ 0 w 20"/>
                <a:gd name="T1" fmla="*/ 37 h 37"/>
                <a:gd name="T2" fmla="*/ 20 w 20"/>
                <a:gd name="T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37">
                  <a:moveTo>
                    <a:pt x="0" y="37"/>
                  </a:moveTo>
                  <a:cubicBezTo>
                    <a:pt x="4" y="23"/>
                    <a:pt x="11" y="11"/>
                    <a:pt x="20" y="0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0">
              <a:extLst>
                <a:ext uri="{FF2B5EF4-FFF2-40B4-BE49-F238E27FC236}">
                  <a16:creationId xmlns:a16="http://schemas.microsoft.com/office/drawing/2014/main" id="{0A9F7E4D-BE6E-824A-8F57-627BACA3F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6504" y="4909584"/>
              <a:ext cx="897354" cy="494336"/>
            </a:xfrm>
            <a:custGeom>
              <a:avLst/>
              <a:gdLst>
                <a:gd name="T0" fmla="*/ 216 w 218"/>
                <a:gd name="T1" fmla="*/ 0 h 120"/>
                <a:gd name="T2" fmla="*/ 212 w 218"/>
                <a:gd name="T3" fmla="*/ 43 h 120"/>
                <a:gd name="T4" fmla="*/ 192 w 218"/>
                <a:gd name="T5" fmla="*/ 79 h 120"/>
                <a:gd name="T6" fmla="*/ 160 w 218"/>
                <a:gd name="T7" fmla="*/ 106 h 120"/>
                <a:gd name="T8" fmla="*/ 119 w 218"/>
                <a:gd name="T9" fmla="*/ 118 h 120"/>
                <a:gd name="T10" fmla="*/ 76 w 218"/>
                <a:gd name="T11" fmla="*/ 114 h 120"/>
                <a:gd name="T12" fmla="*/ 39 w 218"/>
                <a:gd name="T13" fmla="*/ 94 h 120"/>
                <a:gd name="T14" fmla="*/ 13 w 218"/>
                <a:gd name="T15" fmla="*/ 62 h 120"/>
                <a:gd name="T16" fmla="*/ 0 w 218"/>
                <a:gd name="T17" fmla="*/ 21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120">
                  <a:moveTo>
                    <a:pt x="216" y="0"/>
                  </a:moveTo>
                  <a:cubicBezTo>
                    <a:pt x="218" y="15"/>
                    <a:pt x="216" y="29"/>
                    <a:pt x="212" y="43"/>
                  </a:cubicBezTo>
                  <a:cubicBezTo>
                    <a:pt x="208" y="56"/>
                    <a:pt x="201" y="69"/>
                    <a:pt x="192" y="79"/>
                  </a:cubicBezTo>
                  <a:cubicBezTo>
                    <a:pt x="183" y="90"/>
                    <a:pt x="172" y="99"/>
                    <a:pt x="160" y="106"/>
                  </a:cubicBezTo>
                  <a:cubicBezTo>
                    <a:pt x="148" y="112"/>
                    <a:pt x="134" y="117"/>
                    <a:pt x="119" y="118"/>
                  </a:cubicBezTo>
                  <a:cubicBezTo>
                    <a:pt x="104" y="120"/>
                    <a:pt x="89" y="118"/>
                    <a:pt x="76" y="114"/>
                  </a:cubicBezTo>
                  <a:cubicBezTo>
                    <a:pt x="62" y="110"/>
                    <a:pt x="50" y="103"/>
                    <a:pt x="39" y="94"/>
                  </a:cubicBezTo>
                  <a:cubicBezTo>
                    <a:pt x="29" y="85"/>
                    <a:pt x="20" y="74"/>
                    <a:pt x="13" y="62"/>
                  </a:cubicBezTo>
                  <a:cubicBezTo>
                    <a:pt x="6" y="49"/>
                    <a:pt x="2" y="36"/>
                    <a:pt x="0" y="21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1">
              <a:extLst>
                <a:ext uri="{FF2B5EF4-FFF2-40B4-BE49-F238E27FC236}">
                  <a16:creationId xmlns:a16="http://schemas.microsoft.com/office/drawing/2014/main" id="{89B9472D-AF0E-EF4A-A1A2-2735A9654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2253" y="4584492"/>
              <a:ext cx="667232" cy="745157"/>
            </a:xfrm>
            <a:custGeom>
              <a:avLst/>
              <a:gdLst>
                <a:gd name="T0" fmla="*/ 162 w 162"/>
                <a:gd name="T1" fmla="*/ 147 h 181"/>
                <a:gd name="T2" fmla="*/ 101 w 162"/>
                <a:gd name="T3" fmla="*/ 179 h 181"/>
                <a:gd name="T4" fmla="*/ 35 w 162"/>
                <a:gd name="T5" fmla="*/ 159 h 181"/>
                <a:gd name="T6" fmla="*/ 3 w 162"/>
                <a:gd name="T7" fmla="*/ 98 h 181"/>
                <a:gd name="T8" fmla="*/ 23 w 162"/>
                <a:gd name="T9" fmla="*/ 32 h 181"/>
                <a:gd name="T10" fmla="*/ 84 w 162"/>
                <a:gd name="T1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" h="181">
                  <a:moveTo>
                    <a:pt x="162" y="147"/>
                  </a:moveTo>
                  <a:cubicBezTo>
                    <a:pt x="147" y="164"/>
                    <a:pt x="126" y="176"/>
                    <a:pt x="101" y="179"/>
                  </a:cubicBezTo>
                  <a:cubicBezTo>
                    <a:pt x="76" y="181"/>
                    <a:pt x="53" y="173"/>
                    <a:pt x="35" y="159"/>
                  </a:cubicBezTo>
                  <a:cubicBezTo>
                    <a:pt x="17" y="144"/>
                    <a:pt x="5" y="123"/>
                    <a:pt x="3" y="98"/>
                  </a:cubicBezTo>
                  <a:cubicBezTo>
                    <a:pt x="0" y="73"/>
                    <a:pt x="8" y="50"/>
                    <a:pt x="23" y="32"/>
                  </a:cubicBezTo>
                  <a:cubicBezTo>
                    <a:pt x="38" y="14"/>
                    <a:pt x="59" y="2"/>
                    <a:pt x="84" y="0"/>
                  </a:cubicBezTo>
                </a:path>
              </a:pathLst>
            </a:custGeom>
            <a:noFill/>
            <a:ln w="53975" cap="rnd">
              <a:solidFill>
                <a:schemeClr val="accent5">
                  <a:lumMod val="7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2">
              <a:extLst>
                <a:ext uri="{FF2B5EF4-FFF2-40B4-BE49-F238E27FC236}">
                  <a16:creationId xmlns:a16="http://schemas.microsoft.com/office/drawing/2014/main" id="{E0A1595A-EAFA-DB49-A3BD-B606B0ACF7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178" y="4764693"/>
              <a:ext cx="601483" cy="487030"/>
            </a:xfrm>
            <a:custGeom>
              <a:avLst/>
              <a:gdLst>
                <a:gd name="T0" fmla="*/ 144 w 146"/>
                <a:gd name="T1" fmla="*/ 38 h 118"/>
                <a:gd name="T2" fmla="*/ 128 w 146"/>
                <a:gd name="T3" fmla="*/ 91 h 118"/>
                <a:gd name="T4" fmla="*/ 80 w 146"/>
                <a:gd name="T5" fmla="*/ 116 h 118"/>
                <a:gd name="T6" fmla="*/ 28 w 146"/>
                <a:gd name="T7" fmla="*/ 100 h 118"/>
                <a:gd name="T8" fmla="*/ 2 w 146"/>
                <a:gd name="T9" fmla="*/ 52 h 118"/>
                <a:gd name="T10" fmla="*/ 18 w 146"/>
                <a:gd name="T11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" h="118">
                  <a:moveTo>
                    <a:pt x="144" y="38"/>
                  </a:moveTo>
                  <a:cubicBezTo>
                    <a:pt x="146" y="58"/>
                    <a:pt x="140" y="77"/>
                    <a:pt x="128" y="91"/>
                  </a:cubicBezTo>
                  <a:cubicBezTo>
                    <a:pt x="117" y="105"/>
                    <a:pt x="100" y="115"/>
                    <a:pt x="80" y="116"/>
                  </a:cubicBezTo>
                  <a:cubicBezTo>
                    <a:pt x="61" y="118"/>
                    <a:pt x="42" y="112"/>
                    <a:pt x="28" y="100"/>
                  </a:cubicBezTo>
                  <a:cubicBezTo>
                    <a:pt x="14" y="89"/>
                    <a:pt x="4" y="72"/>
                    <a:pt x="2" y="52"/>
                  </a:cubicBezTo>
                  <a:cubicBezTo>
                    <a:pt x="0" y="32"/>
                    <a:pt x="7" y="14"/>
                    <a:pt x="18" y="0"/>
                  </a:cubicBezTo>
                </a:path>
              </a:pathLst>
            </a:custGeom>
            <a:noFill/>
            <a:ln w="53975" cap="rnd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A7C9A67-89F0-70BE-495B-769E29EA0B0D}"/>
              </a:ext>
            </a:extLst>
          </p:cNvPr>
          <p:cNvGrpSpPr/>
          <p:nvPr/>
        </p:nvGrpSpPr>
        <p:grpSpPr>
          <a:xfrm>
            <a:off x="2890123" y="4522512"/>
            <a:ext cx="914400" cy="914400"/>
            <a:chOff x="2890123" y="4522512"/>
            <a:chExt cx="914400" cy="914400"/>
          </a:xfrm>
        </p:grpSpPr>
        <p:sp>
          <p:nvSpPr>
            <p:cNvPr id="26" name="Freeform 36">
              <a:extLst>
                <a:ext uri="{FF2B5EF4-FFF2-40B4-BE49-F238E27FC236}">
                  <a16:creationId xmlns:a16="http://schemas.microsoft.com/office/drawing/2014/main" id="{6BDE0439-0CA7-744C-98CC-9EC50C244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123" y="4522512"/>
              <a:ext cx="914400" cy="914400"/>
            </a:xfrm>
            <a:custGeom>
              <a:avLst/>
              <a:gdLst>
                <a:gd name="T0" fmla="*/ 4 w 223"/>
                <a:gd name="T1" fmla="*/ 96 h 223"/>
                <a:gd name="T2" fmla="*/ 47 w 223"/>
                <a:gd name="T3" fmla="*/ 24 h 223"/>
                <a:gd name="T4" fmla="*/ 127 w 223"/>
                <a:gd name="T5" fmla="*/ 4 h 223"/>
                <a:gd name="T6" fmla="*/ 198 w 223"/>
                <a:gd name="T7" fmla="*/ 47 h 223"/>
                <a:gd name="T8" fmla="*/ 219 w 223"/>
                <a:gd name="T9" fmla="*/ 127 h 223"/>
                <a:gd name="T10" fmla="*/ 176 w 223"/>
                <a:gd name="T11" fmla="*/ 199 h 223"/>
                <a:gd name="T12" fmla="*/ 95 w 223"/>
                <a:gd name="T13" fmla="*/ 219 h 223"/>
                <a:gd name="T14" fmla="*/ 24 w 223"/>
                <a:gd name="T15" fmla="*/ 176 h 223"/>
                <a:gd name="T16" fmla="*/ 4 w 223"/>
                <a:gd name="T17" fmla="*/ 9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223">
                  <a:moveTo>
                    <a:pt x="4" y="96"/>
                  </a:moveTo>
                  <a:cubicBezTo>
                    <a:pt x="8" y="68"/>
                    <a:pt x="23" y="42"/>
                    <a:pt x="47" y="24"/>
                  </a:cubicBezTo>
                  <a:cubicBezTo>
                    <a:pt x="71" y="7"/>
                    <a:pt x="100" y="0"/>
                    <a:pt x="127" y="4"/>
                  </a:cubicBezTo>
                  <a:cubicBezTo>
                    <a:pt x="155" y="8"/>
                    <a:pt x="181" y="23"/>
                    <a:pt x="198" y="47"/>
                  </a:cubicBezTo>
                  <a:cubicBezTo>
                    <a:pt x="216" y="71"/>
                    <a:pt x="223" y="100"/>
                    <a:pt x="219" y="127"/>
                  </a:cubicBezTo>
                  <a:cubicBezTo>
                    <a:pt x="215" y="155"/>
                    <a:pt x="200" y="181"/>
                    <a:pt x="176" y="199"/>
                  </a:cubicBezTo>
                  <a:cubicBezTo>
                    <a:pt x="152" y="216"/>
                    <a:pt x="123" y="223"/>
                    <a:pt x="95" y="219"/>
                  </a:cubicBezTo>
                  <a:cubicBezTo>
                    <a:pt x="68" y="215"/>
                    <a:pt x="42" y="200"/>
                    <a:pt x="24" y="176"/>
                  </a:cubicBezTo>
                  <a:cubicBezTo>
                    <a:pt x="6" y="152"/>
                    <a:pt x="0" y="123"/>
                    <a:pt x="4" y="96"/>
                  </a:cubicBezTo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7">
              <a:extLst>
                <a:ext uri="{FF2B5EF4-FFF2-40B4-BE49-F238E27FC236}">
                  <a16:creationId xmlns:a16="http://schemas.microsoft.com/office/drawing/2014/main" id="{B5F88220-D88F-5B49-8D52-277041620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847" y="4600127"/>
              <a:ext cx="756954" cy="759170"/>
            </a:xfrm>
            <a:custGeom>
              <a:avLst/>
              <a:gdLst>
                <a:gd name="T0" fmla="*/ 20 w 185"/>
                <a:gd name="T1" fmla="*/ 146 h 185"/>
                <a:gd name="T2" fmla="*/ 3 w 185"/>
                <a:gd name="T3" fmla="*/ 79 h 185"/>
                <a:gd name="T4" fmla="*/ 39 w 185"/>
                <a:gd name="T5" fmla="*/ 20 h 185"/>
                <a:gd name="T6" fmla="*/ 106 w 185"/>
                <a:gd name="T7" fmla="*/ 3 h 185"/>
                <a:gd name="T8" fmla="*/ 165 w 185"/>
                <a:gd name="T9" fmla="*/ 39 h 185"/>
                <a:gd name="T10" fmla="*/ 181 w 185"/>
                <a:gd name="T11" fmla="*/ 106 h 185"/>
                <a:gd name="T12" fmla="*/ 146 w 185"/>
                <a:gd name="T13" fmla="*/ 165 h 185"/>
                <a:gd name="T14" fmla="*/ 79 w 185"/>
                <a:gd name="T15" fmla="*/ 182 h 185"/>
                <a:gd name="T16" fmla="*/ 20 w 185"/>
                <a:gd name="T17" fmla="*/ 146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5" h="185">
                  <a:moveTo>
                    <a:pt x="20" y="146"/>
                  </a:moveTo>
                  <a:cubicBezTo>
                    <a:pt x="5" y="126"/>
                    <a:pt x="0" y="102"/>
                    <a:pt x="3" y="79"/>
                  </a:cubicBezTo>
                  <a:cubicBezTo>
                    <a:pt x="7" y="57"/>
                    <a:pt x="19" y="35"/>
                    <a:pt x="39" y="20"/>
                  </a:cubicBezTo>
                  <a:cubicBezTo>
                    <a:pt x="59" y="5"/>
                    <a:pt x="83" y="0"/>
                    <a:pt x="106" y="3"/>
                  </a:cubicBezTo>
                  <a:cubicBezTo>
                    <a:pt x="128" y="7"/>
                    <a:pt x="150" y="19"/>
                    <a:pt x="165" y="39"/>
                  </a:cubicBezTo>
                  <a:cubicBezTo>
                    <a:pt x="179" y="59"/>
                    <a:pt x="185" y="83"/>
                    <a:pt x="181" y="106"/>
                  </a:cubicBezTo>
                  <a:cubicBezTo>
                    <a:pt x="178" y="128"/>
                    <a:pt x="166" y="150"/>
                    <a:pt x="146" y="165"/>
                  </a:cubicBezTo>
                  <a:cubicBezTo>
                    <a:pt x="126" y="180"/>
                    <a:pt x="102" y="185"/>
                    <a:pt x="79" y="182"/>
                  </a:cubicBezTo>
                  <a:cubicBezTo>
                    <a:pt x="56" y="178"/>
                    <a:pt x="35" y="166"/>
                    <a:pt x="20" y="146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8">
              <a:extLst>
                <a:ext uri="{FF2B5EF4-FFF2-40B4-BE49-F238E27FC236}">
                  <a16:creationId xmlns:a16="http://schemas.microsoft.com/office/drawing/2014/main" id="{AEDE0E92-2F38-8E4A-9D49-36BC99B3B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359" y="4678955"/>
              <a:ext cx="601930" cy="602728"/>
            </a:xfrm>
            <a:custGeom>
              <a:avLst/>
              <a:gdLst>
                <a:gd name="T0" fmla="*/ 16 w 147"/>
                <a:gd name="T1" fmla="*/ 116 h 147"/>
                <a:gd name="T2" fmla="*/ 3 w 147"/>
                <a:gd name="T3" fmla="*/ 63 h 147"/>
                <a:gd name="T4" fmla="*/ 31 w 147"/>
                <a:gd name="T5" fmla="*/ 16 h 147"/>
                <a:gd name="T6" fmla="*/ 84 w 147"/>
                <a:gd name="T7" fmla="*/ 3 h 147"/>
                <a:gd name="T8" fmla="*/ 131 w 147"/>
                <a:gd name="T9" fmla="*/ 31 h 147"/>
                <a:gd name="T10" fmla="*/ 144 w 147"/>
                <a:gd name="T11" fmla="*/ 84 h 147"/>
                <a:gd name="T12" fmla="*/ 116 w 147"/>
                <a:gd name="T13" fmla="*/ 131 h 147"/>
                <a:gd name="T14" fmla="*/ 63 w 147"/>
                <a:gd name="T15" fmla="*/ 144 h 147"/>
                <a:gd name="T16" fmla="*/ 16 w 147"/>
                <a:gd name="T17" fmla="*/ 11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" h="147">
                  <a:moveTo>
                    <a:pt x="16" y="116"/>
                  </a:moveTo>
                  <a:cubicBezTo>
                    <a:pt x="4" y="100"/>
                    <a:pt x="0" y="81"/>
                    <a:pt x="3" y="63"/>
                  </a:cubicBezTo>
                  <a:cubicBezTo>
                    <a:pt x="5" y="45"/>
                    <a:pt x="15" y="28"/>
                    <a:pt x="31" y="16"/>
                  </a:cubicBezTo>
                  <a:cubicBezTo>
                    <a:pt x="47" y="4"/>
                    <a:pt x="66" y="0"/>
                    <a:pt x="84" y="3"/>
                  </a:cubicBezTo>
                  <a:cubicBezTo>
                    <a:pt x="102" y="5"/>
                    <a:pt x="119" y="15"/>
                    <a:pt x="131" y="31"/>
                  </a:cubicBezTo>
                  <a:cubicBezTo>
                    <a:pt x="142" y="47"/>
                    <a:pt x="147" y="66"/>
                    <a:pt x="144" y="84"/>
                  </a:cubicBezTo>
                  <a:cubicBezTo>
                    <a:pt x="141" y="102"/>
                    <a:pt x="132" y="119"/>
                    <a:pt x="116" y="131"/>
                  </a:cubicBezTo>
                  <a:cubicBezTo>
                    <a:pt x="100" y="143"/>
                    <a:pt x="81" y="147"/>
                    <a:pt x="63" y="144"/>
                  </a:cubicBezTo>
                  <a:cubicBezTo>
                    <a:pt x="45" y="142"/>
                    <a:pt x="28" y="132"/>
                    <a:pt x="16" y="116"/>
                  </a:cubicBezTo>
                  <a:close/>
                </a:path>
              </a:pathLst>
            </a:custGeom>
            <a:noFill/>
            <a:ln w="11113" cap="flat">
              <a:solidFill>
                <a:srgbClr val="DAE2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9">
              <a:extLst>
                <a:ext uri="{FF2B5EF4-FFF2-40B4-BE49-F238E27FC236}">
                  <a16:creationId xmlns:a16="http://schemas.microsoft.com/office/drawing/2014/main" id="{C1517ADE-03D8-C442-BE11-81C95DDA08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7079" y="4531002"/>
              <a:ext cx="503828" cy="385649"/>
            </a:xfrm>
            <a:custGeom>
              <a:avLst/>
              <a:gdLst>
                <a:gd name="T0" fmla="*/ 0 w 123"/>
                <a:gd name="T1" fmla="*/ 94 h 94"/>
                <a:gd name="T2" fmla="*/ 14 w 123"/>
                <a:gd name="T3" fmla="*/ 54 h 94"/>
                <a:gd name="T4" fmla="*/ 43 w 123"/>
                <a:gd name="T5" fmla="*/ 22 h 94"/>
                <a:gd name="T6" fmla="*/ 82 w 123"/>
                <a:gd name="T7" fmla="*/ 4 h 94"/>
                <a:gd name="T8" fmla="*/ 123 w 123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94">
                  <a:moveTo>
                    <a:pt x="0" y="94"/>
                  </a:moveTo>
                  <a:cubicBezTo>
                    <a:pt x="2" y="80"/>
                    <a:pt x="7" y="67"/>
                    <a:pt x="14" y="54"/>
                  </a:cubicBezTo>
                  <a:cubicBezTo>
                    <a:pt x="21" y="42"/>
                    <a:pt x="31" y="31"/>
                    <a:pt x="43" y="22"/>
                  </a:cubicBezTo>
                  <a:cubicBezTo>
                    <a:pt x="55" y="13"/>
                    <a:pt x="68" y="7"/>
                    <a:pt x="82" y="4"/>
                  </a:cubicBezTo>
                  <a:cubicBezTo>
                    <a:pt x="95" y="1"/>
                    <a:pt x="109" y="0"/>
                    <a:pt x="123" y="2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0">
              <a:extLst>
                <a:ext uri="{FF2B5EF4-FFF2-40B4-BE49-F238E27FC236}">
                  <a16:creationId xmlns:a16="http://schemas.microsoft.com/office/drawing/2014/main" id="{7A8C74B6-5851-4C4D-9C1C-867224B39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557" y="5084007"/>
              <a:ext cx="696397" cy="345629"/>
            </a:xfrm>
            <a:custGeom>
              <a:avLst/>
              <a:gdLst>
                <a:gd name="T0" fmla="*/ 170 w 170"/>
                <a:gd name="T1" fmla="*/ 62 h 84"/>
                <a:gd name="T2" fmla="*/ 131 w 170"/>
                <a:gd name="T3" fmla="*/ 80 h 84"/>
                <a:gd name="T4" fmla="*/ 89 w 170"/>
                <a:gd name="T5" fmla="*/ 82 h 84"/>
                <a:gd name="T6" fmla="*/ 50 w 170"/>
                <a:gd name="T7" fmla="*/ 68 h 84"/>
                <a:gd name="T8" fmla="*/ 18 w 170"/>
                <a:gd name="T9" fmla="*/ 39 h 84"/>
                <a:gd name="T10" fmla="*/ 0 w 170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0" h="84">
                  <a:moveTo>
                    <a:pt x="170" y="62"/>
                  </a:moveTo>
                  <a:cubicBezTo>
                    <a:pt x="158" y="71"/>
                    <a:pt x="145" y="77"/>
                    <a:pt x="131" y="80"/>
                  </a:cubicBezTo>
                  <a:cubicBezTo>
                    <a:pt x="117" y="83"/>
                    <a:pt x="103" y="84"/>
                    <a:pt x="89" y="82"/>
                  </a:cubicBezTo>
                  <a:cubicBezTo>
                    <a:pt x="76" y="80"/>
                    <a:pt x="62" y="75"/>
                    <a:pt x="50" y="68"/>
                  </a:cubicBezTo>
                  <a:cubicBezTo>
                    <a:pt x="38" y="61"/>
                    <a:pt x="27" y="51"/>
                    <a:pt x="18" y="39"/>
                  </a:cubicBezTo>
                  <a:cubicBezTo>
                    <a:pt x="9" y="27"/>
                    <a:pt x="3" y="14"/>
                    <a:pt x="0" y="0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41">
              <a:extLst>
                <a:ext uri="{FF2B5EF4-FFF2-40B4-BE49-F238E27FC236}">
                  <a16:creationId xmlns:a16="http://schemas.microsoft.com/office/drawing/2014/main" id="{9A9894C9-CE7C-C049-92A0-CE4B98DEDF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847" y="4600127"/>
              <a:ext cx="675808" cy="747043"/>
            </a:xfrm>
            <a:custGeom>
              <a:avLst/>
              <a:gdLst>
                <a:gd name="T0" fmla="*/ 79 w 165"/>
                <a:gd name="T1" fmla="*/ 182 h 182"/>
                <a:gd name="T2" fmla="*/ 20 w 165"/>
                <a:gd name="T3" fmla="*/ 146 h 182"/>
                <a:gd name="T4" fmla="*/ 3 w 165"/>
                <a:gd name="T5" fmla="*/ 79 h 182"/>
                <a:gd name="T6" fmla="*/ 39 w 165"/>
                <a:gd name="T7" fmla="*/ 20 h 182"/>
                <a:gd name="T8" fmla="*/ 106 w 165"/>
                <a:gd name="T9" fmla="*/ 3 h 182"/>
                <a:gd name="T10" fmla="*/ 165 w 165"/>
                <a:gd name="T11" fmla="*/ 39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5" h="182">
                  <a:moveTo>
                    <a:pt x="79" y="182"/>
                  </a:moveTo>
                  <a:cubicBezTo>
                    <a:pt x="56" y="178"/>
                    <a:pt x="35" y="166"/>
                    <a:pt x="20" y="146"/>
                  </a:cubicBezTo>
                  <a:cubicBezTo>
                    <a:pt x="5" y="126"/>
                    <a:pt x="0" y="102"/>
                    <a:pt x="3" y="79"/>
                  </a:cubicBezTo>
                  <a:cubicBezTo>
                    <a:pt x="7" y="57"/>
                    <a:pt x="19" y="35"/>
                    <a:pt x="39" y="20"/>
                  </a:cubicBezTo>
                  <a:cubicBezTo>
                    <a:pt x="59" y="5"/>
                    <a:pt x="83" y="0"/>
                    <a:pt x="106" y="3"/>
                  </a:cubicBezTo>
                  <a:cubicBezTo>
                    <a:pt x="128" y="7"/>
                    <a:pt x="150" y="19"/>
                    <a:pt x="165" y="39"/>
                  </a:cubicBezTo>
                </a:path>
              </a:pathLst>
            </a:custGeom>
            <a:noFill/>
            <a:ln w="53975" cap="rnd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42">
              <a:extLst>
                <a:ext uri="{FF2B5EF4-FFF2-40B4-BE49-F238E27FC236}">
                  <a16:creationId xmlns:a16="http://schemas.microsoft.com/office/drawing/2014/main" id="{9A708AD3-4BDF-7B47-A616-C0602F4D8F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359" y="4678955"/>
              <a:ext cx="474761" cy="602728"/>
            </a:xfrm>
            <a:custGeom>
              <a:avLst/>
              <a:gdLst>
                <a:gd name="T0" fmla="*/ 116 w 116"/>
                <a:gd name="T1" fmla="*/ 131 h 147"/>
                <a:gd name="T2" fmla="*/ 63 w 116"/>
                <a:gd name="T3" fmla="*/ 144 h 147"/>
                <a:gd name="T4" fmla="*/ 16 w 116"/>
                <a:gd name="T5" fmla="*/ 116 h 147"/>
                <a:gd name="T6" fmla="*/ 3 w 116"/>
                <a:gd name="T7" fmla="*/ 63 h 147"/>
                <a:gd name="T8" fmla="*/ 31 w 116"/>
                <a:gd name="T9" fmla="*/ 16 h 147"/>
                <a:gd name="T10" fmla="*/ 84 w 116"/>
                <a:gd name="T11" fmla="*/ 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147">
                  <a:moveTo>
                    <a:pt x="116" y="131"/>
                  </a:moveTo>
                  <a:cubicBezTo>
                    <a:pt x="100" y="143"/>
                    <a:pt x="81" y="147"/>
                    <a:pt x="63" y="144"/>
                  </a:cubicBezTo>
                  <a:cubicBezTo>
                    <a:pt x="45" y="142"/>
                    <a:pt x="28" y="132"/>
                    <a:pt x="16" y="116"/>
                  </a:cubicBezTo>
                  <a:cubicBezTo>
                    <a:pt x="4" y="100"/>
                    <a:pt x="0" y="81"/>
                    <a:pt x="3" y="63"/>
                  </a:cubicBezTo>
                  <a:cubicBezTo>
                    <a:pt x="5" y="45"/>
                    <a:pt x="15" y="28"/>
                    <a:pt x="31" y="16"/>
                  </a:cubicBezTo>
                  <a:cubicBezTo>
                    <a:pt x="47" y="4"/>
                    <a:pt x="66" y="0"/>
                    <a:pt x="84" y="3"/>
                  </a:cubicBezTo>
                </a:path>
              </a:pathLst>
            </a:custGeom>
            <a:noFill/>
            <a:ln w="53975" cap="rnd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3935BB7-6190-9C4E-BEB0-A5B73703F504}"/>
              </a:ext>
            </a:extLst>
          </p:cNvPr>
          <p:cNvGrpSpPr/>
          <p:nvPr/>
        </p:nvGrpSpPr>
        <p:grpSpPr>
          <a:xfrm>
            <a:off x="3992280" y="4815333"/>
            <a:ext cx="450323" cy="480219"/>
            <a:chOff x="9080365" y="4226008"/>
            <a:chExt cx="450323" cy="480219"/>
          </a:xfrm>
        </p:grpSpPr>
        <p:sp>
          <p:nvSpPr>
            <p:cNvPr id="34" name="Text Placeholder 33">
              <a:extLst>
                <a:ext uri="{FF2B5EF4-FFF2-40B4-BE49-F238E27FC236}">
                  <a16:creationId xmlns:a16="http://schemas.microsoft.com/office/drawing/2014/main" id="{1BA8088D-3AB7-CB41-97E4-5C7EB07F66FA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85%</a:t>
              </a:r>
            </a:p>
          </p:txBody>
        </p:sp>
        <p:sp>
          <p:nvSpPr>
            <p:cNvPr id="35" name="Text Placeholder 32">
              <a:extLst>
                <a:ext uri="{FF2B5EF4-FFF2-40B4-BE49-F238E27FC236}">
                  <a16:creationId xmlns:a16="http://schemas.microsoft.com/office/drawing/2014/main" id="{3F4F2067-C06A-5146-9DD5-0D326A088A0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32CE8EE-A56E-D248-A011-5E9126E83E77}"/>
              </a:ext>
            </a:extLst>
          </p:cNvPr>
          <p:cNvGrpSpPr/>
          <p:nvPr/>
        </p:nvGrpSpPr>
        <p:grpSpPr>
          <a:xfrm>
            <a:off x="5968234" y="4819371"/>
            <a:ext cx="450323" cy="480219"/>
            <a:chOff x="10925223" y="4226008"/>
            <a:chExt cx="450323" cy="480219"/>
          </a:xfrm>
        </p:grpSpPr>
        <p:sp>
          <p:nvSpPr>
            <p:cNvPr id="37" name="Text Placeholder 33">
              <a:extLst>
                <a:ext uri="{FF2B5EF4-FFF2-40B4-BE49-F238E27FC236}">
                  <a16:creationId xmlns:a16="http://schemas.microsoft.com/office/drawing/2014/main" id="{0842BCAF-BE04-A34B-AB54-44EFD39C3CAA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35%</a:t>
              </a:r>
            </a:p>
          </p:txBody>
        </p:sp>
        <p:sp>
          <p:nvSpPr>
            <p:cNvPr id="38" name="Text Placeholder 32">
              <a:extLst>
                <a:ext uri="{FF2B5EF4-FFF2-40B4-BE49-F238E27FC236}">
                  <a16:creationId xmlns:a16="http://schemas.microsoft.com/office/drawing/2014/main" id="{6FD86B83-B800-8B41-B705-6003456C9FF5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3280194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6821C61-E263-AA4C-BA09-C3196E1973E5}"/>
              </a:ext>
            </a:extLst>
          </p:cNvPr>
          <p:cNvGrpSpPr/>
          <p:nvPr/>
        </p:nvGrpSpPr>
        <p:grpSpPr>
          <a:xfrm>
            <a:off x="653510" y="1316815"/>
            <a:ext cx="4923249" cy="4879678"/>
            <a:chOff x="8215313" y="5545138"/>
            <a:chExt cx="1255713" cy="1244600"/>
          </a:xfrm>
        </p:grpSpPr>
        <p:sp>
          <p:nvSpPr>
            <p:cNvPr id="5" name="Freeform 80">
              <a:extLst>
                <a:ext uri="{FF2B5EF4-FFF2-40B4-BE49-F238E27FC236}">
                  <a16:creationId xmlns:a16="http://schemas.microsoft.com/office/drawing/2014/main" id="{6D3DF7C5-12A3-0E4F-BBFF-74FC649FA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9338" y="6094413"/>
              <a:ext cx="366713" cy="569913"/>
            </a:xfrm>
            <a:custGeom>
              <a:avLst/>
              <a:gdLst>
                <a:gd name="T0" fmla="*/ 37 w 38"/>
                <a:gd name="T1" fmla="*/ 32 h 59"/>
                <a:gd name="T2" fmla="*/ 26 w 38"/>
                <a:gd name="T3" fmla="*/ 14 h 59"/>
                <a:gd name="T4" fmla="*/ 19 w 38"/>
                <a:gd name="T5" fmla="*/ 0 h 59"/>
                <a:gd name="T6" fmla="*/ 12 w 38"/>
                <a:gd name="T7" fmla="*/ 12 h 59"/>
                <a:gd name="T8" fmla="*/ 2 w 38"/>
                <a:gd name="T9" fmla="*/ 38 h 59"/>
                <a:gd name="T10" fmla="*/ 16 w 38"/>
                <a:gd name="T11" fmla="*/ 58 h 59"/>
                <a:gd name="T12" fmla="*/ 19 w 38"/>
                <a:gd name="T13" fmla="*/ 20 h 59"/>
                <a:gd name="T14" fmla="*/ 23 w 38"/>
                <a:gd name="T15" fmla="*/ 56 h 59"/>
                <a:gd name="T16" fmla="*/ 37 w 38"/>
                <a:gd name="T17" fmla="*/ 3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59">
                  <a:moveTo>
                    <a:pt x="37" y="32"/>
                  </a:moveTo>
                  <a:cubicBezTo>
                    <a:pt x="36" y="27"/>
                    <a:pt x="30" y="21"/>
                    <a:pt x="26" y="14"/>
                  </a:cubicBezTo>
                  <a:cubicBezTo>
                    <a:pt x="22" y="7"/>
                    <a:pt x="19" y="0"/>
                    <a:pt x="19" y="0"/>
                  </a:cubicBezTo>
                  <a:cubicBezTo>
                    <a:pt x="19" y="0"/>
                    <a:pt x="16" y="4"/>
                    <a:pt x="12" y="12"/>
                  </a:cubicBezTo>
                  <a:cubicBezTo>
                    <a:pt x="8" y="19"/>
                    <a:pt x="3" y="30"/>
                    <a:pt x="2" y="38"/>
                  </a:cubicBezTo>
                  <a:cubicBezTo>
                    <a:pt x="0" y="51"/>
                    <a:pt x="7" y="59"/>
                    <a:pt x="16" y="58"/>
                  </a:cubicBezTo>
                  <a:cubicBezTo>
                    <a:pt x="11" y="44"/>
                    <a:pt x="16" y="36"/>
                    <a:pt x="19" y="20"/>
                  </a:cubicBezTo>
                  <a:cubicBezTo>
                    <a:pt x="21" y="33"/>
                    <a:pt x="18" y="45"/>
                    <a:pt x="23" y="56"/>
                  </a:cubicBezTo>
                  <a:cubicBezTo>
                    <a:pt x="32" y="49"/>
                    <a:pt x="38" y="40"/>
                    <a:pt x="37" y="32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81">
              <a:extLst>
                <a:ext uri="{FF2B5EF4-FFF2-40B4-BE49-F238E27FC236}">
                  <a16:creationId xmlns:a16="http://schemas.microsoft.com/office/drawing/2014/main" id="{5BD97B09-C644-974A-9DA7-133CBA6437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1363" y="6191250"/>
              <a:ext cx="936625" cy="598488"/>
            </a:xfrm>
            <a:custGeom>
              <a:avLst/>
              <a:gdLst>
                <a:gd name="T0" fmla="*/ 541 w 590"/>
                <a:gd name="T1" fmla="*/ 0 h 377"/>
                <a:gd name="T2" fmla="*/ 541 w 590"/>
                <a:gd name="T3" fmla="*/ 329 h 377"/>
                <a:gd name="T4" fmla="*/ 48 w 590"/>
                <a:gd name="T5" fmla="*/ 329 h 377"/>
                <a:gd name="T6" fmla="*/ 48 w 590"/>
                <a:gd name="T7" fmla="*/ 0 h 377"/>
                <a:gd name="T8" fmla="*/ 0 w 590"/>
                <a:gd name="T9" fmla="*/ 0 h 377"/>
                <a:gd name="T10" fmla="*/ 0 w 590"/>
                <a:gd name="T11" fmla="*/ 377 h 377"/>
                <a:gd name="T12" fmla="*/ 590 w 590"/>
                <a:gd name="T13" fmla="*/ 377 h 377"/>
                <a:gd name="T14" fmla="*/ 590 w 590"/>
                <a:gd name="T15" fmla="*/ 0 h 377"/>
                <a:gd name="T16" fmla="*/ 541 w 590"/>
                <a:gd name="T17" fmla="*/ 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0" h="377">
                  <a:moveTo>
                    <a:pt x="541" y="0"/>
                  </a:moveTo>
                  <a:lnTo>
                    <a:pt x="541" y="329"/>
                  </a:lnTo>
                  <a:lnTo>
                    <a:pt x="48" y="329"/>
                  </a:lnTo>
                  <a:lnTo>
                    <a:pt x="48" y="0"/>
                  </a:lnTo>
                  <a:lnTo>
                    <a:pt x="0" y="0"/>
                  </a:lnTo>
                  <a:lnTo>
                    <a:pt x="0" y="377"/>
                  </a:lnTo>
                  <a:lnTo>
                    <a:pt x="590" y="377"/>
                  </a:lnTo>
                  <a:lnTo>
                    <a:pt x="590" y="0"/>
                  </a:lnTo>
                  <a:lnTo>
                    <a:pt x="541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82">
              <a:extLst>
                <a:ext uri="{FF2B5EF4-FFF2-40B4-BE49-F238E27FC236}">
                  <a16:creationId xmlns:a16="http://schemas.microsoft.com/office/drawing/2014/main" id="{587E7450-954B-E340-A76F-771E5FDE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15313" y="5545138"/>
              <a:ext cx="1255713" cy="608013"/>
            </a:xfrm>
            <a:custGeom>
              <a:avLst/>
              <a:gdLst>
                <a:gd name="T0" fmla="*/ 396 w 791"/>
                <a:gd name="T1" fmla="*/ 0 h 383"/>
                <a:gd name="T2" fmla="*/ 0 w 791"/>
                <a:gd name="T3" fmla="*/ 383 h 383"/>
                <a:gd name="T4" fmla="*/ 92 w 791"/>
                <a:gd name="T5" fmla="*/ 383 h 383"/>
                <a:gd name="T6" fmla="*/ 140 w 791"/>
                <a:gd name="T7" fmla="*/ 383 h 383"/>
                <a:gd name="T8" fmla="*/ 183 w 791"/>
                <a:gd name="T9" fmla="*/ 383 h 383"/>
                <a:gd name="T10" fmla="*/ 396 w 791"/>
                <a:gd name="T11" fmla="*/ 170 h 383"/>
                <a:gd name="T12" fmla="*/ 615 w 791"/>
                <a:gd name="T13" fmla="*/ 383 h 383"/>
                <a:gd name="T14" fmla="*/ 633 w 791"/>
                <a:gd name="T15" fmla="*/ 383 h 383"/>
                <a:gd name="T16" fmla="*/ 682 w 791"/>
                <a:gd name="T17" fmla="*/ 383 h 383"/>
                <a:gd name="T18" fmla="*/ 791 w 791"/>
                <a:gd name="T19" fmla="*/ 383 h 383"/>
                <a:gd name="T20" fmla="*/ 396 w 791"/>
                <a:gd name="T21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1" h="383">
                  <a:moveTo>
                    <a:pt x="396" y="0"/>
                  </a:moveTo>
                  <a:lnTo>
                    <a:pt x="0" y="383"/>
                  </a:lnTo>
                  <a:lnTo>
                    <a:pt x="92" y="383"/>
                  </a:lnTo>
                  <a:lnTo>
                    <a:pt x="140" y="383"/>
                  </a:lnTo>
                  <a:lnTo>
                    <a:pt x="183" y="383"/>
                  </a:lnTo>
                  <a:lnTo>
                    <a:pt x="396" y="170"/>
                  </a:lnTo>
                  <a:lnTo>
                    <a:pt x="615" y="383"/>
                  </a:lnTo>
                  <a:lnTo>
                    <a:pt x="633" y="383"/>
                  </a:lnTo>
                  <a:lnTo>
                    <a:pt x="682" y="383"/>
                  </a:lnTo>
                  <a:lnTo>
                    <a:pt x="791" y="383"/>
                  </a:lnTo>
                  <a:lnTo>
                    <a:pt x="396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92B9695-8151-2540-A92F-FD57BF786CBF}"/>
              </a:ext>
            </a:extLst>
          </p:cNvPr>
          <p:cNvSpPr txBox="1"/>
          <p:nvPr/>
        </p:nvSpPr>
        <p:spPr>
          <a:xfrm>
            <a:off x="6366604" y="2492629"/>
            <a:ext cx="505591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Good </a:t>
            </a:r>
            <a:r>
              <a:rPr lang="en-US" sz="2400" b="1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art</a:t>
            </a:r>
            <a:r>
              <a:rPr lang="en-US" sz="2400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 is a taste. Good </a:t>
            </a:r>
            <a:r>
              <a:rPr lang="en-US" sz="2400" b="1" i="1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design</a:t>
            </a:r>
            <a:r>
              <a:rPr lang="en-US" sz="2400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 is an opinion.</a:t>
            </a:r>
            <a:endParaRPr lang="en-US" sz="2400" dirty="0">
              <a:latin typeface="Source Sans Pro" panose="020B0503030403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85F584-9121-B849-9946-D60AEEC10FF0}"/>
              </a:ext>
            </a:extLst>
          </p:cNvPr>
          <p:cNvSpPr txBox="1"/>
          <p:nvPr/>
        </p:nvSpPr>
        <p:spPr>
          <a:xfrm>
            <a:off x="6366604" y="3204225"/>
            <a:ext cx="4314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3"/>
                </a:solidFill>
                <a:latin typeface="Source Sans Pro ExtraLight" panose="020B0303030403020204" pitchFamily="34" charset="0"/>
              </a:rPr>
              <a:t>Bicycle rights +1 actually </a:t>
            </a:r>
            <a:r>
              <a:rPr lang="en-US" sz="1400" dirty="0" err="1">
                <a:solidFill>
                  <a:schemeClr val="accent3"/>
                </a:solidFill>
                <a:latin typeface="Source Sans Pro ExtraLight" panose="020B0303030403020204" pitchFamily="34" charset="0"/>
              </a:rPr>
              <a:t>shoreditch</a:t>
            </a:r>
            <a:r>
              <a:rPr lang="en-US" sz="1400" dirty="0">
                <a:solidFill>
                  <a:schemeClr val="accent3"/>
                </a:solidFill>
                <a:latin typeface="Source Sans Pro ExtraLight" panose="020B0303030403020204" pitchFamily="34" charset="0"/>
              </a:rPr>
              <a:t>, vinyl </a:t>
            </a:r>
            <a:r>
              <a:rPr lang="en-US" sz="1400" dirty="0" err="1">
                <a:solidFill>
                  <a:schemeClr val="accent3"/>
                </a:solidFill>
                <a:latin typeface="Source Sans Pro ExtraLight" panose="020B0303030403020204" pitchFamily="34" charset="0"/>
              </a:rPr>
              <a:t>fixie</a:t>
            </a:r>
            <a:r>
              <a:rPr lang="en-US" sz="1400" dirty="0">
                <a:solidFill>
                  <a:schemeClr val="accent3"/>
                </a:solidFill>
                <a:latin typeface="Source Sans Pro ExtraLight" panose="020B0303030403020204" pitchFamily="34" charset="0"/>
              </a:rPr>
              <a:t> small batch pop-up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12081E-713C-2540-AC23-FB4FA2B6D993}"/>
              </a:ext>
            </a:extLst>
          </p:cNvPr>
          <p:cNvSpPr txBox="1"/>
          <p:nvPr/>
        </p:nvSpPr>
        <p:spPr>
          <a:xfrm>
            <a:off x="6366604" y="3657939"/>
            <a:ext cx="2884123" cy="2849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05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050" dirty="0" err="1">
                <a:latin typeface="Source Sans Pro Light" panose="020B0403030403020204" pitchFamily="34" charset="0"/>
              </a:rPr>
              <a:t>brooklyn</a:t>
            </a:r>
            <a:r>
              <a:rPr lang="en-US" sz="1050" dirty="0">
                <a:latin typeface="Source Sans Pro Light" panose="020B0403030403020204" pitchFamily="34" charset="0"/>
              </a:rPr>
              <a:t> VHS plaid.</a:t>
            </a:r>
            <a:endParaRPr lang="en-US" sz="105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58F314-0117-2D4B-AA9E-4CD5ACEE4B89}"/>
              </a:ext>
            </a:extLst>
          </p:cNvPr>
          <p:cNvSpPr/>
          <p:nvPr/>
        </p:nvSpPr>
        <p:spPr>
          <a:xfrm>
            <a:off x="6366606" y="3897354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0904062"/>
      </p:ext>
    </p:extLst>
  </p:cSld>
  <p:clrMapOvr>
    <a:masterClrMapping/>
  </p:clrMapOvr>
  <p:transition spd="med" advClick="0" advTm="2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14" grpId="0"/>
      <p:bldP spid="15" grpId="0"/>
      <p:bldP spid="16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0F4A89D0-77F6-734C-99BA-CE5ADADD4F9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442769" y="1523813"/>
            <a:ext cx="3262260" cy="545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80" name="Group 679">
            <a:extLst>
              <a:ext uri="{FF2B5EF4-FFF2-40B4-BE49-F238E27FC236}">
                <a16:creationId xmlns:a16="http://schemas.microsoft.com/office/drawing/2014/main" id="{9742DDB6-0EBB-C64B-9CD6-958E31F86A8C}"/>
              </a:ext>
            </a:extLst>
          </p:cNvPr>
          <p:cNvGrpSpPr/>
          <p:nvPr/>
        </p:nvGrpSpPr>
        <p:grpSpPr>
          <a:xfrm>
            <a:off x="7029313" y="1875368"/>
            <a:ext cx="3927966" cy="4251882"/>
            <a:chOff x="6726238" y="5135563"/>
            <a:chExt cx="1520825" cy="1646238"/>
          </a:xfrm>
        </p:grpSpPr>
        <p:sp>
          <p:nvSpPr>
            <p:cNvPr id="678" name="Freeform 24">
              <a:extLst>
                <a:ext uri="{FF2B5EF4-FFF2-40B4-BE49-F238E27FC236}">
                  <a16:creationId xmlns:a16="http://schemas.microsoft.com/office/drawing/2014/main" id="{86A24CC6-DCFE-2341-A001-ED2264B96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238" y="5135563"/>
              <a:ext cx="1465263" cy="868363"/>
            </a:xfrm>
            <a:custGeom>
              <a:avLst/>
              <a:gdLst>
                <a:gd name="T0" fmla="*/ 37 w 130"/>
                <a:gd name="T1" fmla="*/ 42 h 77"/>
                <a:gd name="T2" fmla="*/ 92 w 130"/>
                <a:gd name="T3" fmla="*/ 36 h 77"/>
                <a:gd name="T4" fmla="*/ 79 w 130"/>
                <a:gd name="T5" fmla="*/ 48 h 77"/>
                <a:gd name="T6" fmla="*/ 83 w 130"/>
                <a:gd name="T7" fmla="*/ 57 h 77"/>
                <a:gd name="T8" fmla="*/ 115 w 130"/>
                <a:gd name="T9" fmla="*/ 57 h 77"/>
                <a:gd name="T10" fmla="*/ 118 w 130"/>
                <a:gd name="T11" fmla="*/ 57 h 77"/>
                <a:gd name="T12" fmla="*/ 121 w 130"/>
                <a:gd name="T13" fmla="*/ 57 h 77"/>
                <a:gd name="T14" fmla="*/ 127 w 130"/>
                <a:gd name="T15" fmla="*/ 57 h 77"/>
                <a:gd name="T16" fmla="*/ 130 w 130"/>
                <a:gd name="T17" fmla="*/ 54 h 77"/>
                <a:gd name="T18" fmla="*/ 130 w 130"/>
                <a:gd name="T19" fmla="*/ 10 h 77"/>
                <a:gd name="T20" fmla="*/ 121 w 130"/>
                <a:gd name="T21" fmla="*/ 7 h 77"/>
                <a:gd name="T22" fmla="*/ 109 w 130"/>
                <a:gd name="T23" fmla="*/ 19 h 77"/>
                <a:gd name="T24" fmla="*/ 21 w 130"/>
                <a:gd name="T25" fmla="*/ 26 h 77"/>
                <a:gd name="T26" fmla="*/ 1 w 130"/>
                <a:gd name="T27" fmla="*/ 77 h 77"/>
                <a:gd name="T28" fmla="*/ 24 w 130"/>
                <a:gd name="T29" fmla="*/ 77 h 77"/>
                <a:gd name="T30" fmla="*/ 37 w 130"/>
                <a:gd name="T31" fmla="*/ 4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0" h="77">
                  <a:moveTo>
                    <a:pt x="37" y="42"/>
                  </a:moveTo>
                  <a:cubicBezTo>
                    <a:pt x="52" y="27"/>
                    <a:pt x="75" y="25"/>
                    <a:pt x="92" y="36"/>
                  </a:cubicBezTo>
                  <a:cubicBezTo>
                    <a:pt x="86" y="41"/>
                    <a:pt x="79" y="48"/>
                    <a:pt x="79" y="48"/>
                  </a:cubicBezTo>
                  <a:cubicBezTo>
                    <a:pt x="75" y="54"/>
                    <a:pt x="80" y="57"/>
                    <a:pt x="83" y="57"/>
                  </a:cubicBezTo>
                  <a:cubicBezTo>
                    <a:pt x="115" y="57"/>
                    <a:pt x="115" y="57"/>
                    <a:pt x="115" y="57"/>
                  </a:cubicBezTo>
                  <a:cubicBezTo>
                    <a:pt x="116" y="57"/>
                    <a:pt x="118" y="57"/>
                    <a:pt x="118" y="57"/>
                  </a:cubicBezTo>
                  <a:cubicBezTo>
                    <a:pt x="118" y="57"/>
                    <a:pt x="119" y="57"/>
                    <a:pt x="121" y="57"/>
                  </a:cubicBezTo>
                  <a:cubicBezTo>
                    <a:pt x="127" y="57"/>
                    <a:pt x="127" y="57"/>
                    <a:pt x="127" y="57"/>
                  </a:cubicBezTo>
                  <a:cubicBezTo>
                    <a:pt x="129" y="57"/>
                    <a:pt x="130" y="56"/>
                    <a:pt x="130" y="54"/>
                  </a:cubicBezTo>
                  <a:cubicBezTo>
                    <a:pt x="130" y="10"/>
                    <a:pt x="130" y="10"/>
                    <a:pt x="130" y="10"/>
                  </a:cubicBezTo>
                  <a:cubicBezTo>
                    <a:pt x="130" y="6"/>
                    <a:pt x="126" y="2"/>
                    <a:pt x="121" y="7"/>
                  </a:cubicBezTo>
                  <a:cubicBezTo>
                    <a:pt x="121" y="7"/>
                    <a:pt x="114" y="14"/>
                    <a:pt x="109" y="19"/>
                  </a:cubicBezTo>
                  <a:cubicBezTo>
                    <a:pt x="82" y="0"/>
                    <a:pt x="45" y="2"/>
                    <a:pt x="21" y="26"/>
                  </a:cubicBezTo>
                  <a:cubicBezTo>
                    <a:pt x="7" y="40"/>
                    <a:pt x="0" y="59"/>
                    <a:pt x="1" y="77"/>
                  </a:cubicBezTo>
                  <a:cubicBezTo>
                    <a:pt x="24" y="77"/>
                    <a:pt x="24" y="77"/>
                    <a:pt x="24" y="77"/>
                  </a:cubicBezTo>
                  <a:cubicBezTo>
                    <a:pt x="23" y="64"/>
                    <a:pt x="27" y="52"/>
                    <a:pt x="37" y="42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" name="Freeform 25">
              <a:extLst>
                <a:ext uri="{FF2B5EF4-FFF2-40B4-BE49-F238E27FC236}">
                  <a16:creationId xmlns:a16="http://schemas.microsoft.com/office/drawing/2014/main" id="{73ACF740-5394-6D4C-A75C-3D93C79B3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3388" y="5913438"/>
              <a:ext cx="1463675" cy="868363"/>
            </a:xfrm>
            <a:custGeom>
              <a:avLst/>
              <a:gdLst>
                <a:gd name="T0" fmla="*/ 107 w 130"/>
                <a:gd name="T1" fmla="*/ 0 h 77"/>
                <a:gd name="T2" fmla="*/ 94 w 130"/>
                <a:gd name="T3" fmla="*/ 35 h 77"/>
                <a:gd name="T4" fmla="*/ 38 w 130"/>
                <a:gd name="T5" fmla="*/ 42 h 77"/>
                <a:gd name="T6" fmla="*/ 51 w 130"/>
                <a:gd name="T7" fmla="*/ 29 h 77"/>
                <a:gd name="T8" fmla="*/ 48 w 130"/>
                <a:gd name="T9" fmla="*/ 20 h 77"/>
                <a:gd name="T10" fmla="*/ 16 w 130"/>
                <a:gd name="T11" fmla="*/ 20 h 77"/>
                <a:gd name="T12" fmla="*/ 13 w 130"/>
                <a:gd name="T13" fmla="*/ 20 h 77"/>
                <a:gd name="T14" fmla="*/ 10 w 130"/>
                <a:gd name="T15" fmla="*/ 20 h 77"/>
                <a:gd name="T16" fmla="*/ 4 w 130"/>
                <a:gd name="T17" fmla="*/ 20 h 77"/>
                <a:gd name="T18" fmla="*/ 1 w 130"/>
                <a:gd name="T19" fmla="*/ 23 h 77"/>
                <a:gd name="T20" fmla="*/ 1 w 130"/>
                <a:gd name="T21" fmla="*/ 67 h 77"/>
                <a:gd name="T22" fmla="*/ 9 w 130"/>
                <a:gd name="T23" fmla="*/ 70 h 77"/>
                <a:gd name="T24" fmla="*/ 22 w 130"/>
                <a:gd name="T25" fmla="*/ 58 h 77"/>
                <a:gd name="T26" fmla="*/ 110 w 130"/>
                <a:gd name="T27" fmla="*/ 51 h 77"/>
                <a:gd name="T28" fmla="*/ 130 w 130"/>
                <a:gd name="T29" fmla="*/ 0 h 77"/>
                <a:gd name="T30" fmla="*/ 107 w 130"/>
                <a:gd name="T3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0" h="77">
                  <a:moveTo>
                    <a:pt x="107" y="0"/>
                  </a:moveTo>
                  <a:cubicBezTo>
                    <a:pt x="108" y="13"/>
                    <a:pt x="103" y="26"/>
                    <a:pt x="94" y="35"/>
                  </a:cubicBezTo>
                  <a:cubicBezTo>
                    <a:pt x="79" y="50"/>
                    <a:pt x="56" y="52"/>
                    <a:pt x="38" y="42"/>
                  </a:cubicBezTo>
                  <a:cubicBezTo>
                    <a:pt x="44" y="36"/>
                    <a:pt x="51" y="29"/>
                    <a:pt x="51" y="29"/>
                  </a:cubicBezTo>
                  <a:cubicBezTo>
                    <a:pt x="56" y="23"/>
                    <a:pt x="51" y="20"/>
                    <a:pt x="48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4" y="20"/>
                    <a:pt x="13" y="20"/>
                    <a:pt x="13" y="20"/>
                  </a:cubicBezTo>
                  <a:cubicBezTo>
                    <a:pt x="13" y="20"/>
                    <a:pt x="12" y="20"/>
                    <a:pt x="10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2" y="20"/>
                    <a:pt x="1" y="22"/>
                    <a:pt x="1" y="23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0" y="71"/>
                    <a:pt x="5" y="75"/>
                    <a:pt x="9" y="70"/>
                  </a:cubicBezTo>
                  <a:cubicBezTo>
                    <a:pt x="9" y="70"/>
                    <a:pt x="17" y="63"/>
                    <a:pt x="22" y="58"/>
                  </a:cubicBezTo>
                  <a:cubicBezTo>
                    <a:pt x="49" y="77"/>
                    <a:pt x="86" y="75"/>
                    <a:pt x="110" y="51"/>
                  </a:cubicBezTo>
                  <a:cubicBezTo>
                    <a:pt x="124" y="37"/>
                    <a:pt x="130" y="19"/>
                    <a:pt x="130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81" name="Group 680">
            <a:extLst>
              <a:ext uri="{FF2B5EF4-FFF2-40B4-BE49-F238E27FC236}">
                <a16:creationId xmlns:a16="http://schemas.microsoft.com/office/drawing/2014/main" id="{AFF85720-17F4-E642-813B-C5CB3D32A9D3}"/>
              </a:ext>
            </a:extLst>
          </p:cNvPr>
          <p:cNvGrpSpPr/>
          <p:nvPr/>
        </p:nvGrpSpPr>
        <p:grpSpPr>
          <a:xfrm>
            <a:off x="947509" y="1963305"/>
            <a:ext cx="2198178" cy="572464"/>
            <a:chOff x="2194602" y="2009322"/>
            <a:chExt cx="2198178" cy="572464"/>
          </a:xfrm>
        </p:grpSpPr>
        <p:sp>
          <p:nvSpPr>
            <p:cNvPr id="682" name="Rectangle 681">
              <a:extLst>
                <a:ext uri="{FF2B5EF4-FFF2-40B4-BE49-F238E27FC236}">
                  <a16:creationId xmlns:a16="http://schemas.microsoft.com/office/drawing/2014/main" id="{809C26AB-8CDF-5749-BDF0-155B7FA8FB3A}"/>
                </a:ext>
              </a:extLst>
            </p:cNvPr>
            <p:cNvSpPr/>
            <p:nvPr/>
          </p:nvSpPr>
          <p:spPr>
            <a:xfrm>
              <a:off x="2540742" y="2009322"/>
              <a:ext cx="1852038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83" name="Shape 2778">
              <a:extLst>
                <a:ext uri="{FF2B5EF4-FFF2-40B4-BE49-F238E27FC236}">
                  <a16:creationId xmlns:a16="http://schemas.microsoft.com/office/drawing/2014/main" id="{80E7EDDA-EBE8-FF40-AE99-E145D504FCEA}"/>
                </a:ext>
              </a:extLst>
            </p:cNvPr>
            <p:cNvSpPr/>
            <p:nvPr/>
          </p:nvSpPr>
          <p:spPr>
            <a:xfrm>
              <a:off x="2194602" y="216516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684" name="Group 683">
            <a:extLst>
              <a:ext uri="{FF2B5EF4-FFF2-40B4-BE49-F238E27FC236}">
                <a16:creationId xmlns:a16="http://schemas.microsoft.com/office/drawing/2014/main" id="{31ACDD08-D18E-9641-8F50-31183700E445}"/>
              </a:ext>
            </a:extLst>
          </p:cNvPr>
          <p:cNvGrpSpPr/>
          <p:nvPr/>
        </p:nvGrpSpPr>
        <p:grpSpPr>
          <a:xfrm>
            <a:off x="936492" y="3902300"/>
            <a:ext cx="2199302" cy="572464"/>
            <a:chOff x="4129724" y="2015877"/>
            <a:chExt cx="2199302" cy="572464"/>
          </a:xfrm>
        </p:grpSpPr>
        <p:sp>
          <p:nvSpPr>
            <p:cNvPr id="685" name="Rectangle 684">
              <a:extLst>
                <a:ext uri="{FF2B5EF4-FFF2-40B4-BE49-F238E27FC236}">
                  <a16:creationId xmlns:a16="http://schemas.microsoft.com/office/drawing/2014/main" id="{8D50AF2F-AB80-FB43-B187-1DC0EC466A81}"/>
                </a:ext>
              </a:extLst>
            </p:cNvPr>
            <p:cNvSpPr/>
            <p:nvPr/>
          </p:nvSpPr>
          <p:spPr>
            <a:xfrm>
              <a:off x="447713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86" name="Shape 2748">
              <a:extLst>
                <a:ext uri="{FF2B5EF4-FFF2-40B4-BE49-F238E27FC236}">
                  <a16:creationId xmlns:a16="http://schemas.microsoft.com/office/drawing/2014/main" id="{92E30CDC-D0C9-C74F-9477-09C6BBD78187}"/>
                </a:ext>
              </a:extLst>
            </p:cNvPr>
            <p:cNvSpPr/>
            <p:nvPr/>
          </p:nvSpPr>
          <p:spPr>
            <a:xfrm>
              <a:off x="4129724" y="2143124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687" name="Group 686">
            <a:extLst>
              <a:ext uri="{FF2B5EF4-FFF2-40B4-BE49-F238E27FC236}">
                <a16:creationId xmlns:a16="http://schemas.microsoft.com/office/drawing/2014/main" id="{EBC6E7AD-3D30-5F45-84E8-4A4B04E97EBF}"/>
              </a:ext>
            </a:extLst>
          </p:cNvPr>
          <p:cNvGrpSpPr/>
          <p:nvPr/>
        </p:nvGrpSpPr>
        <p:grpSpPr>
          <a:xfrm>
            <a:off x="947509" y="2933780"/>
            <a:ext cx="2126143" cy="572464"/>
            <a:chOff x="6064846" y="2015877"/>
            <a:chExt cx="2126143" cy="572464"/>
          </a:xfrm>
        </p:grpSpPr>
        <p:sp>
          <p:nvSpPr>
            <p:cNvPr id="688" name="Rectangle 687">
              <a:extLst>
                <a:ext uri="{FF2B5EF4-FFF2-40B4-BE49-F238E27FC236}">
                  <a16:creationId xmlns:a16="http://schemas.microsoft.com/office/drawing/2014/main" id="{AFE74C55-5377-AB42-9633-3A1B98CDB122}"/>
                </a:ext>
              </a:extLst>
            </p:cNvPr>
            <p:cNvSpPr/>
            <p:nvPr/>
          </p:nvSpPr>
          <p:spPr>
            <a:xfrm>
              <a:off x="6413532" y="2015877"/>
              <a:ext cx="1777457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89" name="Shape 2774">
              <a:extLst>
                <a:ext uri="{FF2B5EF4-FFF2-40B4-BE49-F238E27FC236}">
                  <a16:creationId xmlns:a16="http://schemas.microsoft.com/office/drawing/2014/main" id="{4A79C013-2DD3-3D49-8636-AB9F4BC8225F}"/>
                </a:ext>
              </a:extLst>
            </p:cNvPr>
            <p:cNvSpPr/>
            <p:nvPr/>
          </p:nvSpPr>
          <p:spPr>
            <a:xfrm>
              <a:off x="6064846" y="216285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690" name="Group 689">
            <a:extLst>
              <a:ext uri="{FF2B5EF4-FFF2-40B4-BE49-F238E27FC236}">
                <a16:creationId xmlns:a16="http://schemas.microsoft.com/office/drawing/2014/main" id="{7E954F1A-0597-964B-AB19-FF48AA8F3FA1}"/>
              </a:ext>
            </a:extLst>
          </p:cNvPr>
          <p:cNvGrpSpPr/>
          <p:nvPr/>
        </p:nvGrpSpPr>
        <p:grpSpPr>
          <a:xfrm>
            <a:off x="947509" y="4809894"/>
            <a:ext cx="2199302" cy="572464"/>
            <a:chOff x="8002514" y="2015877"/>
            <a:chExt cx="2199302" cy="572464"/>
          </a:xfrm>
        </p:grpSpPr>
        <p:sp>
          <p:nvSpPr>
            <p:cNvPr id="691" name="Rectangle 690">
              <a:extLst>
                <a:ext uri="{FF2B5EF4-FFF2-40B4-BE49-F238E27FC236}">
                  <a16:creationId xmlns:a16="http://schemas.microsoft.com/office/drawing/2014/main" id="{CEB121BF-D202-1247-83B0-FA08A17A6AC3}"/>
                </a:ext>
              </a:extLst>
            </p:cNvPr>
            <p:cNvSpPr/>
            <p:nvPr/>
          </p:nvSpPr>
          <p:spPr>
            <a:xfrm>
              <a:off x="834992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92" name="Shape 2784">
              <a:extLst>
                <a:ext uri="{FF2B5EF4-FFF2-40B4-BE49-F238E27FC236}">
                  <a16:creationId xmlns:a16="http://schemas.microsoft.com/office/drawing/2014/main" id="{BF52C4BD-B904-C84B-B35F-1EF8B03C6373}"/>
                </a:ext>
              </a:extLst>
            </p:cNvPr>
            <p:cNvSpPr/>
            <p:nvPr/>
          </p:nvSpPr>
          <p:spPr>
            <a:xfrm>
              <a:off x="8002514" y="21682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sp>
        <p:nvSpPr>
          <p:cNvPr id="693" name="Rectangle 692">
            <a:extLst>
              <a:ext uri="{FF2B5EF4-FFF2-40B4-BE49-F238E27FC236}">
                <a16:creationId xmlns:a16="http://schemas.microsoft.com/office/drawing/2014/main" id="{E83984C9-3C5B-CF4B-92A7-3B5431D8F549}"/>
              </a:ext>
            </a:extLst>
          </p:cNvPr>
          <p:cNvSpPr/>
          <p:nvPr/>
        </p:nvSpPr>
        <p:spPr>
          <a:xfrm>
            <a:off x="3402840" y="2933864"/>
            <a:ext cx="25389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sp>
        <p:nvSpPr>
          <p:cNvPr id="694" name="Text Placeholder 33">
            <a:extLst>
              <a:ext uri="{FF2B5EF4-FFF2-40B4-BE49-F238E27FC236}">
                <a16:creationId xmlns:a16="http://schemas.microsoft.com/office/drawing/2014/main" id="{B3D335F7-98DF-7C41-97AB-8CE1A9CE44EF}"/>
              </a:ext>
            </a:extLst>
          </p:cNvPr>
          <p:cNvSpPr txBox="1">
            <a:spLocks/>
          </p:cNvSpPr>
          <p:nvPr/>
        </p:nvSpPr>
        <p:spPr>
          <a:xfrm>
            <a:off x="3523624" y="1963305"/>
            <a:ext cx="2634557" cy="306195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400" b="1" dirty="0"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Steps Data Analysis</a:t>
            </a:r>
          </a:p>
        </p:txBody>
      </p:sp>
      <p:sp>
        <p:nvSpPr>
          <p:cNvPr id="695" name="Text Placeholder 32">
            <a:extLst>
              <a:ext uri="{FF2B5EF4-FFF2-40B4-BE49-F238E27FC236}">
                <a16:creationId xmlns:a16="http://schemas.microsoft.com/office/drawing/2014/main" id="{466D66DB-53E1-FE4C-BFF9-8669CA9FC72E}"/>
              </a:ext>
            </a:extLst>
          </p:cNvPr>
          <p:cNvSpPr txBox="1">
            <a:spLocks/>
          </p:cNvSpPr>
          <p:nvPr/>
        </p:nvSpPr>
        <p:spPr>
          <a:xfrm>
            <a:off x="3523624" y="2269500"/>
            <a:ext cx="2463354" cy="5109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Process Steps Information Analysis</a:t>
            </a:r>
          </a:p>
        </p:txBody>
      </p:sp>
    </p:spTree>
    <p:extLst>
      <p:ext uri="{BB962C8B-B14F-4D97-AF65-F5344CB8AC3E}">
        <p14:creationId xmlns:p14="http://schemas.microsoft.com/office/powerpoint/2010/main" val="2377726303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693" grpId="0"/>
      <p:bldP spid="694" grpId="0"/>
      <p:bldP spid="6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62EB51B-5F5A-DC4A-AC63-F8DD2D95AE24}"/>
              </a:ext>
            </a:extLst>
          </p:cNvPr>
          <p:cNvGrpSpPr/>
          <p:nvPr/>
        </p:nvGrpSpPr>
        <p:grpSpPr>
          <a:xfrm>
            <a:off x="702454" y="1204686"/>
            <a:ext cx="4172328" cy="5196107"/>
            <a:chOff x="2817813" y="0"/>
            <a:chExt cx="1071562" cy="1343025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462463EA-2F36-9642-A20C-53C402CBC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888" y="0"/>
              <a:ext cx="115888" cy="511175"/>
            </a:xfrm>
            <a:custGeom>
              <a:avLst/>
              <a:gdLst>
                <a:gd name="T0" fmla="*/ 11 w 12"/>
                <a:gd name="T1" fmla="*/ 53 h 53"/>
                <a:gd name="T2" fmla="*/ 12 w 12"/>
                <a:gd name="T3" fmla="*/ 32 h 53"/>
                <a:gd name="T4" fmla="*/ 6 w 12"/>
                <a:gd name="T5" fmla="*/ 0 h 53"/>
                <a:gd name="T6" fmla="*/ 0 w 12"/>
                <a:gd name="T7" fmla="*/ 32 h 53"/>
                <a:gd name="T8" fmla="*/ 2 w 12"/>
                <a:gd name="T9" fmla="*/ 52 h 53"/>
                <a:gd name="T10" fmla="*/ 6 w 12"/>
                <a:gd name="T11" fmla="*/ 52 h 53"/>
                <a:gd name="T12" fmla="*/ 11 w 12"/>
                <a:gd name="T1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53">
                  <a:moveTo>
                    <a:pt x="11" y="53"/>
                  </a:moveTo>
                  <a:cubicBezTo>
                    <a:pt x="12" y="47"/>
                    <a:pt x="12" y="40"/>
                    <a:pt x="12" y="32"/>
                  </a:cubicBezTo>
                  <a:cubicBezTo>
                    <a:pt x="12" y="14"/>
                    <a:pt x="6" y="0"/>
                    <a:pt x="6" y="0"/>
                  </a:cubicBezTo>
                  <a:cubicBezTo>
                    <a:pt x="6" y="0"/>
                    <a:pt x="0" y="14"/>
                    <a:pt x="0" y="32"/>
                  </a:cubicBezTo>
                  <a:cubicBezTo>
                    <a:pt x="0" y="40"/>
                    <a:pt x="1" y="47"/>
                    <a:pt x="2" y="52"/>
                  </a:cubicBezTo>
                  <a:cubicBezTo>
                    <a:pt x="3" y="52"/>
                    <a:pt x="5" y="52"/>
                    <a:pt x="6" y="52"/>
                  </a:cubicBezTo>
                  <a:cubicBezTo>
                    <a:pt x="8" y="52"/>
                    <a:pt x="9" y="52"/>
                    <a:pt x="11" y="53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71B06048-348E-9F49-9E8A-FF2E354AF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350" y="627063"/>
              <a:ext cx="454025" cy="290513"/>
            </a:xfrm>
            <a:custGeom>
              <a:avLst/>
              <a:gdLst>
                <a:gd name="T0" fmla="*/ 47 w 47"/>
                <a:gd name="T1" fmla="*/ 30 h 30"/>
                <a:gd name="T2" fmla="*/ 22 w 47"/>
                <a:gd name="T3" fmla="*/ 9 h 30"/>
                <a:gd name="T4" fmla="*/ 4 w 47"/>
                <a:gd name="T5" fmla="*/ 0 h 30"/>
                <a:gd name="T6" fmla="*/ 0 w 47"/>
                <a:gd name="T7" fmla="*/ 9 h 30"/>
                <a:gd name="T8" fmla="*/ 16 w 47"/>
                <a:gd name="T9" fmla="*/ 19 h 30"/>
                <a:gd name="T10" fmla="*/ 47 w 47"/>
                <a:gd name="T11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30">
                  <a:moveTo>
                    <a:pt x="47" y="30"/>
                  </a:moveTo>
                  <a:cubicBezTo>
                    <a:pt x="47" y="30"/>
                    <a:pt x="37" y="18"/>
                    <a:pt x="22" y="9"/>
                  </a:cubicBezTo>
                  <a:cubicBezTo>
                    <a:pt x="15" y="5"/>
                    <a:pt x="9" y="2"/>
                    <a:pt x="4" y="0"/>
                  </a:cubicBezTo>
                  <a:cubicBezTo>
                    <a:pt x="4" y="4"/>
                    <a:pt x="3" y="7"/>
                    <a:pt x="0" y="9"/>
                  </a:cubicBezTo>
                  <a:cubicBezTo>
                    <a:pt x="5" y="12"/>
                    <a:pt x="10" y="16"/>
                    <a:pt x="16" y="19"/>
                  </a:cubicBezTo>
                  <a:cubicBezTo>
                    <a:pt x="31" y="28"/>
                    <a:pt x="47" y="30"/>
                    <a:pt x="47" y="3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34574B8C-5583-A146-BE0E-406EB6B164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813" y="638175"/>
              <a:ext cx="444500" cy="279400"/>
            </a:xfrm>
            <a:custGeom>
              <a:avLst/>
              <a:gdLst>
                <a:gd name="T0" fmla="*/ 42 w 46"/>
                <a:gd name="T1" fmla="*/ 0 h 29"/>
                <a:gd name="T2" fmla="*/ 25 w 46"/>
                <a:gd name="T3" fmla="*/ 8 h 29"/>
                <a:gd name="T4" fmla="*/ 0 w 46"/>
                <a:gd name="T5" fmla="*/ 29 h 29"/>
                <a:gd name="T6" fmla="*/ 31 w 46"/>
                <a:gd name="T7" fmla="*/ 18 h 29"/>
                <a:gd name="T8" fmla="*/ 46 w 46"/>
                <a:gd name="T9" fmla="*/ 8 h 29"/>
                <a:gd name="T10" fmla="*/ 42 w 46"/>
                <a:gd name="T11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" h="29">
                  <a:moveTo>
                    <a:pt x="42" y="0"/>
                  </a:moveTo>
                  <a:cubicBezTo>
                    <a:pt x="37" y="2"/>
                    <a:pt x="31" y="5"/>
                    <a:pt x="25" y="8"/>
                  </a:cubicBezTo>
                  <a:cubicBezTo>
                    <a:pt x="10" y="17"/>
                    <a:pt x="0" y="29"/>
                    <a:pt x="0" y="29"/>
                  </a:cubicBezTo>
                  <a:cubicBezTo>
                    <a:pt x="0" y="29"/>
                    <a:pt x="15" y="27"/>
                    <a:pt x="31" y="18"/>
                  </a:cubicBezTo>
                  <a:cubicBezTo>
                    <a:pt x="37" y="15"/>
                    <a:pt x="42" y="11"/>
                    <a:pt x="46" y="8"/>
                  </a:cubicBezTo>
                  <a:cubicBezTo>
                    <a:pt x="44" y="6"/>
                    <a:pt x="42" y="3"/>
                    <a:pt x="42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C8352635-459C-E540-9C5E-AF1232F17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8038" y="598488"/>
              <a:ext cx="20638" cy="190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2 h 2"/>
                <a:gd name="T4" fmla="*/ 2 w 2"/>
                <a:gd name="T5" fmla="*/ 0 h 2"/>
                <a:gd name="T6" fmla="*/ 0 w 2"/>
                <a:gd name="T7" fmla="*/ 1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1" y="1"/>
                    <a:pt x="2" y="1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84C4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AA015A09-C075-6349-9D65-1E112020CF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513" y="598488"/>
              <a:ext cx="9525" cy="19050"/>
            </a:xfrm>
            <a:custGeom>
              <a:avLst/>
              <a:gdLst>
                <a:gd name="T0" fmla="*/ 1 w 1"/>
                <a:gd name="T1" fmla="*/ 1 h 2"/>
                <a:gd name="T2" fmla="*/ 0 w 1"/>
                <a:gd name="T3" fmla="*/ 0 h 2"/>
                <a:gd name="T4" fmla="*/ 1 w 1"/>
                <a:gd name="T5" fmla="*/ 2 h 2"/>
                <a:gd name="T6" fmla="*/ 1 w 1"/>
                <a:gd name="T7" fmla="*/ 1 h 2"/>
                <a:gd name="T8" fmla="*/ 1 w 1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84C4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923D893E-0D93-514A-B3C6-6E1FD1612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8038" y="617538"/>
              <a:ext cx="9525" cy="952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84C4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48625E8F-FF0F-8D47-A7B8-8730010DC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8038" y="608013"/>
              <a:ext cx="9525" cy="952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1 h 1"/>
                <a:gd name="T6" fmla="*/ 0 w 1"/>
                <a:gd name="T7" fmla="*/ 1 h 1"/>
                <a:gd name="T8" fmla="*/ 1 w 1"/>
                <a:gd name="T9" fmla="*/ 1 h 1"/>
                <a:gd name="T10" fmla="*/ 1 w 1"/>
                <a:gd name="T11" fmla="*/ 0 h 1"/>
                <a:gd name="T12" fmla="*/ 0 w 1"/>
                <a:gd name="T1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84C4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12FC79BB-F39A-C849-9242-CB6BD8CBE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2313" y="742950"/>
              <a:ext cx="173038" cy="600075"/>
            </a:xfrm>
            <a:custGeom>
              <a:avLst/>
              <a:gdLst>
                <a:gd name="T0" fmla="*/ 9 w 18"/>
                <a:gd name="T1" fmla="*/ 1 h 62"/>
                <a:gd name="T2" fmla="*/ 5 w 18"/>
                <a:gd name="T3" fmla="*/ 0 h 62"/>
                <a:gd name="T4" fmla="*/ 0 w 18"/>
                <a:gd name="T5" fmla="*/ 62 h 62"/>
                <a:gd name="T6" fmla="*/ 18 w 18"/>
                <a:gd name="T7" fmla="*/ 62 h 62"/>
                <a:gd name="T8" fmla="*/ 14 w 18"/>
                <a:gd name="T9" fmla="*/ 0 h 62"/>
                <a:gd name="T10" fmla="*/ 9 w 18"/>
                <a:gd name="T11" fmla="*/ 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62">
                  <a:moveTo>
                    <a:pt x="9" y="1"/>
                  </a:moveTo>
                  <a:cubicBezTo>
                    <a:pt x="8" y="1"/>
                    <a:pt x="6" y="1"/>
                    <a:pt x="5" y="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8" y="62"/>
                    <a:pt x="18" y="62"/>
                    <a:pt x="18" y="62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2" y="1"/>
                    <a:pt x="11" y="1"/>
                    <a:pt x="9" y="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3">
              <a:extLst>
                <a:ext uri="{FF2B5EF4-FFF2-40B4-BE49-F238E27FC236}">
                  <a16:creationId xmlns:a16="http://schemas.microsoft.com/office/drawing/2014/main" id="{7E75DBB4-A467-3342-83B7-3AA5422D3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2313" y="541338"/>
              <a:ext cx="173038" cy="173038"/>
            </a:xfrm>
            <a:prstGeom prst="ellipse">
              <a:avLst/>
            </a:pr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09C5401-3A83-CC4F-B1C9-5D9182823BFB}"/>
              </a:ext>
            </a:extLst>
          </p:cNvPr>
          <p:cNvSpPr txBox="1"/>
          <p:nvPr/>
        </p:nvSpPr>
        <p:spPr>
          <a:xfrm>
            <a:off x="6098189" y="2033528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4E55D4E-8239-0F47-B1E8-4865086CF167}"/>
              </a:ext>
            </a:extLst>
          </p:cNvPr>
          <p:cNvSpPr/>
          <p:nvPr/>
        </p:nvSpPr>
        <p:spPr>
          <a:xfrm>
            <a:off x="6098191" y="2993636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7080AC1B-87EB-0240-A5DD-08BD6B357CA9}"/>
              </a:ext>
            </a:extLst>
          </p:cNvPr>
          <p:cNvSpPr>
            <a:spLocks/>
          </p:cNvSpPr>
          <p:nvPr/>
        </p:nvSpPr>
        <p:spPr bwMode="auto">
          <a:xfrm>
            <a:off x="6185483" y="4385872"/>
            <a:ext cx="914400" cy="914400"/>
          </a:xfrm>
          <a:custGeom>
            <a:avLst/>
            <a:gdLst>
              <a:gd name="T0" fmla="*/ 0 w 217"/>
              <a:gd name="T1" fmla="*/ 108 h 217"/>
              <a:gd name="T2" fmla="*/ 32 w 217"/>
              <a:gd name="T3" fmla="*/ 31 h 217"/>
              <a:gd name="T4" fmla="*/ 108 w 217"/>
              <a:gd name="T5" fmla="*/ 0 h 217"/>
              <a:gd name="T6" fmla="*/ 185 w 217"/>
              <a:gd name="T7" fmla="*/ 31 h 217"/>
              <a:gd name="T8" fmla="*/ 217 w 217"/>
              <a:gd name="T9" fmla="*/ 108 h 217"/>
              <a:gd name="T10" fmla="*/ 185 w 217"/>
              <a:gd name="T11" fmla="*/ 185 h 217"/>
              <a:gd name="T12" fmla="*/ 108 w 217"/>
              <a:gd name="T13" fmla="*/ 217 h 217"/>
              <a:gd name="T14" fmla="*/ 32 w 217"/>
              <a:gd name="T15" fmla="*/ 185 h 217"/>
              <a:gd name="T16" fmla="*/ 0 w 217"/>
              <a:gd name="T17" fmla="*/ 108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7" h="217">
                <a:moveTo>
                  <a:pt x="0" y="108"/>
                </a:moveTo>
                <a:cubicBezTo>
                  <a:pt x="0" y="78"/>
                  <a:pt x="12" y="51"/>
                  <a:pt x="32" y="31"/>
                </a:cubicBezTo>
                <a:cubicBezTo>
                  <a:pt x="51" y="12"/>
                  <a:pt x="78" y="0"/>
                  <a:pt x="108" y="0"/>
                </a:cubicBezTo>
                <a:cubicBezTo>
                  <a:pt x="138" y="0"/>
                  <a:pt x="165" y="12"/>
                  <a:pt x="185" y="31"/>
                </a:cubicBezTo>
                <a:cubicBezTo>
                  <a:pt x="205" y="51"/>
                  <a:pt x="217" y="78"/>
                  <a:pt x="217" y="108"/>
                </a:cubicBezTo>
                <a:cubicBezTo>
                  <a:pt x="217" y="138"/>
                  <a:pt x="205" y="165"/>
                  <a:pt x="185" y="185"/>
                </a:cubicBezTo>
                <a:cubicBezTo>
                  <a:pt x="165" y="204"/>
                  <a:pt x="138" y="217"/>
                  <a:pt x="108" y="217"/>
                </a:cubicBezTo>
                <a:cubicBezTo>
                  <a:pt x="78" y="217"/>
                  <a:pt x="51" y="204"/>
                  <a:pt x="32" y="185"/>
                </a:cubicBezTo>
                <a:cubicBezTo>
                  <a:pt x="12" y="165"/>
                  <a:pt x="0" y="138"/>
                  <a:pt x="0" y="108"/>
                </a:cubicBezTo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C796E1A5-8CDE-1246-8A18-57DA845C8895}"/>
              </a:ext>
            </a:extLst>
          </p:cNvPr>
          <p:cNvSpPr>
            <a:spLocks/>
          </p:cNvSpPr>
          <p:nvPr/>
        </p:nvSpPr>
        <p:spPr bwMode="auto">
          <a:xfrm>
            <a:off x="6260332" y="4461761"/>
            <a:ext cx="759713" cy="757646"/>
          </a:xfrm>
          <a:custGeom>
            <a:avLst/>
            <a:gdLst>
              <a:gd name="T0" fmla="*/ 180 w 180"/>
              <a:gd name="T1" fmla="*/ 90 h 180"/>
              <a:gd name="T2" fmla="*/ 154 w 180"/>
              <a:gd name="T3" fmla="*/ 154 h 180"/>
              <a:gd name="T4" fmla="*/ 90 w 180"/>
              <a:gd name="T5" fmla="*/ 180 h 180"/>
              <a:gd name="T6" fmla="*/ 27 w 180"/>
              <a:gd name="T7" fmla="*/ 154 h 180"/>
              <a:gd name="T8" fmla="*/ 0 w 180"/>
              <a:gd name="T9" fmla="*/ 90 h 180"/>
              <a:gd name="T10" fmla="*/ 27 w 180"/>
              <a:gd name="T11" fmla="*/ 26 h 180"/>
              <a:gd name="T12" fmla="*/ 90 w 180"/>
              <a:gd name="T13" fmla="*/ 0 h 180"/>
              <a:gd name="T14" fmla="*/ 154 w 180"/>
              <a:gd name="T15" fmla="*/ 26 h 180"/>
              <a:gd name="T16" fmla="*/ 180 w 180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0">
                <a:moveTo>
                  <a:pt x="180" y="90"/>
                </a:moveTo>
                <a:cubicBezTo>
                  <a:pt x="180" y="115"/>
                  <a:pt x="170" y="137"/>
                  <a:pt x="154" y="154"/>
                </a:cubicBezTo>
                <a:cubicBezTo>
                  <a:pt x="138" y="170"/>
                  <a:pt x="115" y="180"/>
                  <a:pt x="90" y="180"/>
                </a:cubicBezTo>
                <a:cubicBezTo>
                  <a:pt x="65" y="180"/>
                  <a:pt x="43" y="170"/>
                  <a:pt x="27" y="154"/>
                </a:cubicBezTo>
                <a:cubicBezTo>
                  <a:pt x="10" y="137"/>
                  <a:pt x="0" y="115"/>
                  <a:pt x="0" y="90"/>
                </a:cubicBezTo>
                <a:cubicBezTo>
                  <a:pt x="0" y="65"/>
                  <a:pt x="10" y="43"/>
                  <a:pt x="27" y="26"/>
                </a:cubicBezTo>
                <a:cubicBezTo>
                  <a:pt x="43" y="10"/>
                  <a:pt x="65" y="0"/>
                  <a:pt x="90" y="0"/>
                </a:cubicBezTo>
                <a:cubicBezTo>
                  <a:pt x="115" y="0"/>
                  <a:pt x="138" y="10"/>
                  <a:pt x="154" y="26"/>
                </a:cubicBezTo>
                <a:cubicBezTo>
                  <a:pt x="170" y="43"/>
                  <a:pt x="180" y="65"/>
                  <a:pt x="180" y="90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A0D8CFAF-E42A-1F4C-B22C-72244EB285AB}"/>
              </a:ext>
            </a:extLst>
          </p:cNvPr>
          <p:cNvSpPr>
            <a:spLocks/>
          </p:cNvSpPr>
          <p:nvPr/>
        </p:nvSpPr>
        <p:spPr bwMode="auto">
          <a:xfrm>
            <a:off x="6341417" y="4542626"/>
            <a:ext cx="602531" cy="600892"/>
          </a:xfrm>
          <a:custGeom>
            <a:avLst/>
            <a:gdLst>
              <a:gd name="T0" fmla="*/ 143 w 143"/>
              <a:gd name="T1" fmla="*/ 71 h 143"/>
              <a:gd name="T2" fmla="*/ 122 w 143"/>
              <a:gd name="T3" fmla="*/ 122 h 143"/>
              <a:gd name="T4" fmla="*/ 71 w 143"/>
              <a:gd name="T5" fmla="*/ 143 h 143"/>
              <a:gd name="T6" fmla="*/ 21 w 143"/>
              <a:gd name="T7" fmla="*/ 122 h 143"/>
              <a:gd name="T8" fmla="*/ 0 w 143"/>
              <a:gd name="T9" fmla="*/ 71 h 143"/>
              <a:gd name="T10" fmla="*/ 21 w 143"/>
              <a:gd name="T11" fmla="*/ 21 h 143"/>
              <a:gd name="T12" fmla="*/ 71 w 143"/>
              <a:gd name="T13" fmla="*/ 0 h 143"/>
              <a:gd name="T14" fmla="*/ 122 w 143"/>
              <a:gd name="T15" fmla="*/ 21 h 143"/>
              <a:gd name="T16" fmla="*/ 143 w 143"/>
              <a:gd name="T17" fmla="*/ 71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" h="143">
                <a:moveTo>
                  <a:pt x="143" y="71"/>
                </a:moveTo>
                <a:cubicBezTo>
                  <a:pt x="143" y="91"/>
                  <a:pt x="135" y="109"/>
                  <a:pt x="122" y="122"/>
                </a:cubicBezTo>
                <a:cubicBezTo>
                  <a:pt x="109" y="135"/>
                  <a:pt x="91" y="143"/>
                  <a:pt x="71" y="143"/>
                </a:cubicBezTo>
                <a:cubicBezTo>
                  <a:pt x="52" y="143"/>
                  <a:pt x="34" y="135"/>
                  <a:pt x="21" y="122"/>
                </a:cubicBezTo>
                <a:cubicBezTo>
                  <a:pt x="8" y="109"/>
                  <a:pt x="0" y="91"/>
                  <a:pt x="0" y="71"/>
                </a:cubicBezTo>
                <a:cubicBezTo>
                  <a:pt x="0" y="51"/>
                  <a:pt x="8" y="33"/>
                  <a:pt x="21" y="21"/>
                </a:cubicBezTo>
                <a:cubicBezTo>
                  <a:pt x="34" y="8"/>
                  <a:pt x="52" y="0"/>
                  <a:pt x="71" y="0"/>
                </a:cubicBezTo>
                <a:cubicBezTo>
                  <a:pt x="91" y="0"/>
                  <a:pt x="109" y="8"/>
                  <a:pt x="122" y="21"/>
                </a:cubicBezTo>
                <a:cubicBezTo>
                  <a:pt x="135" y="33"/>
                  <a:pt x="143" y="51"/>
                  <a:pt x="143" y="71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079ED8BE-3461-854A-B7AB-EBCA662A37A7}"/>
              </a:ext>
            </a:extLst>
          </p:cNvPr>
          <p:cNvSpPr>
            <a:spLocks/>
          </p:cNvSpPr>
          <p:nvPr/>
        </p:nvSpPr>
        <p:spPr bwMode="auto">
          <a:xfrm>
            <a:off x="6320210" y="4385872"/>
            <a:ext cx="779673" cy="914400"/>
          </a:xfrm>
          <a:custGeom>
            <a:avLst/>
            <a:gdLst>
              <a:gd name="T0" fmla="*/ 76 w 185"/>
              <a:gd name="T1" fmla="*/ 0 h 217"/>
              <a:gd name="T2" fmla="*/ 119 w 185"/>
              <a:gd name="T3" fmla="*/ 8 h 217"/>
              <a:gd name="T4" fmla="*/ 153 w 185"/>
              <a:gd name="T5" fmla="*/ 31 h 217"/>
              <a:gd name="T6" fmla="*/ 176 w 185"/>
              <a:gd name="T7" fmla="*/ 66 h 217"/>
              <a:gd name="T8" fmla="*/ 185 w 185"/>
              <a:gd name="T9" fmla="*/ 108 h 217"/>
              <a:gd name="T10" fmla="*/ 176 w 185"/>
              <a:gd name="T11" fmla="*/ 150 h 217"/>
              <a:gd name="T12" fmla="*/ 153 w 185"/>
              <a:gd name="T13" fmla="*/ 185 h 217"/>
              <a:gd name="T14" fmla="*/ 119 w 185"/>
              <a:gd name="T15" fmla="*/ 208 h 217"/>
              <a:gd name="T16" fmla="*/ 76 w 185"/>
              <a:gd name="T17" fmla="*/ 217 h 217"/>
              <a:gd name="T18" fmla="*/ 34 w 185"/>
              <a:gd name="T19" fmla="*/ 208 h 217"/>
              <a:gd name="T20" fmla="*/ 0 w 185"/>
              <a:gd name="T21" fmla="*/ 185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5" h="217">
                <a:moveTo>
                  <a:pt x="76" y="0"/>
                </a:moveTo>
                <a:cubicBezTo>
                  <a:pt x="91" y="0"/>
                  <a:pt x="106" y="3"/>
                  <a:pt x="119" y="8"/>
                </a:cubicBezTo>
                <a:cubicBezTo>
                  <a:pt x="132" y="14"/>
                  <a:pt x="143" y="22"/>
                  <a:pt x="153" y="31"/>
                </a:cubicBezTo>
                <a:cubicBezTo>
                  <a:pt x="163" y="41"/>
                  <a:pt x="171" y="53"/>
                  <a:pt x="176" y="66"/>
                </a:cubicBezTo>
                <a:cubicBezTo>
                  <a:pt x="182" y="79"/>
                  <a:pt x="185" y="93"/>
                  <a:pt x="185" y="108"/>
                </a:cubicBezTo>
                <a:cubicBezTo>
                  <a:pt x="185" y="123"/>
                  <a:pt x="182" y="137"/>
                  <a:pt x="176" y="150"/>
                </a:cubicBezTo>
                <a:cubicBezTo>
                  <a:pt x="171" y="163"/>
                  <a:pt x="163" y="175"/>
                  <a:pt x="153" y="185"/>
                </a:cubicBezTo>
                <a:cubicBezTo>
                  <a:pt x="143" y="195"/>
                  <a:pt x="132" y="203"/>
                  <a:pt x="119" y="208"/>
                </a:cubicBezTo>
                <a:cubicBezTo>
                  <a:pt x="106" y="214"/>
                  <a:pt x="91" y="217"/>
                  <a:pt x="76" y="217"/>
                </a:cubicBezTo>
                <a:cubicBezTo>
                  <a:pt x="61" y="217"/>
                  <a:pt x="47" y="214"/>
                  <a:pt x="34" y="208"/>
                </a:cubicBezTo>
                <a:cubicBezTo>
                  <a:pt x="21" y="203"/>
                  <a:pt x="9" y="195"/>
                  <a:pt x="0" y="185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EAE40C1C-B087-BA45-B6C5-B34DB92DFD2B}"/>
              </a:ext>
            </a:extLst>
          </p:cNvPr>
          <p:cNvSpPr>
            <a:spLocks/>
          </p:cNvSpPr>
          <p:nvPr/>
        </p:nvSpPr>
        <p:spPr bwMode="auto">
          <a:xfrm>
            <a:off x="6260332" y="4571240"/>
            <a:ext cx="759713" cy="648167"/>
          </a:xfrm>
          <a:custGeom>
            <a:avLst/>
            <a:gdLst>
              <a:gd name="T0" fmla="*/ 154 w 180"/>
              <a:gd name="T1" fmla="*/ 0 h 154"/>
              <a:gd name="T2" fmla="*/ 180 w 180"/>
              <a:gd name="T3" fmla="*/ 64 h 154"/>
              <a:gd name="T4" fmla="*/ 154 w 180"/>
              <a:gd name="T5" fmla="*/ 128 h 154"/>
              <a:gd name="T6" fmla="*/ 90 w 180"/>
              <a:gd name="T7" fmla="*/ 154 h 154"/>
              <a:gd name="T8" fmla="*/ 27 w 180"/>
              <a:gd name="T9" fmla="*/ 128 h 154"/>
              <a:gd name="T10" fmla="*/ 0 w 180"/>
              <a:gd name="T11" fmla="*/ 64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0" h="154">
                <a:moveTo>
                  <a:pt x="154" y="0"/>
                </a:moveTo>
                <a:cubicBezTo>
                  <a:pt x="170" y="17"/>
                  <a:pt x="180" y="39"/>
                  <a:pt x="180" y="64"/>
                </a:cubicBezTo>
                <a:cubicBezTo>
                  <a:pt x="180" y="89"/>
                  <a:pt x="170" y="111"/>
                  <a:pt x="154" y="128"/>
                </a:cubicBezTo>
                <a:cubicBezTo>
                  <a:pt x="138" y="144"/>
                  <a:pt x="115" y="154"/>
                  <a:pt x="90" y="154"/>
                </a:cubicBezTo>
                <a:cubicBezTo>
                  <a:pt x="65" y="154"/>
                  <a:pt x="43" y="144"/>
                  <a:pt x="27" y="128"/>
                </a:cubicBezTo>
                <a:cubicBezTo>
                  <a:pt x="10" y="111"/>
                  <a:pt x="0" y="89"/>
                  <a:pt x="0" y="64"/>
                </a:cubicBezTo>
              </a:path>
            </a:pathLst>
          </a:custGeom>
          <a:noFill/>
          <a:ln w="53975" cap="rnd">
            <a:solidFill>
              <a:schemeClr val="accent4">
                <a:lumMod val="7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05F406BA-2517-8847-803F-197218599BA0}"/>
              </a:ext>
            </a:extLst>
          </p:cNvPr>
          <p:cNvSpPr>
            <a:spLocks/>
          </p:cNvSpPr>
          <p:nvPr/>
        </p:nvSpPr>
        <p:spPr bwMode="auto">
          <a:xfrm>
            <a:off x="6429988" y="4542626"/>
            <a:ext cx="513960" cy="600892"/>
          </a:xfrm>
          <a:custGeom>
            <a:avLst/>
            <a:gdLst>
              <a:gd name="T0" fmla="*/ 50 w 122"/>
              <a:gd name="T1" fmla="*/ 0 h 143"/>
              <a:gd name="T2" fmla="*/ 101 w 122"/>
              <a:gd name="T3" fmla="*/ 21 h 143"/>
              <a:gd name="T4" fmla="*/ 122 w 122"/>
              <a:gd name="T5" fmla="*/ 71 h 143"/>
              <a:gd name="T6" fmla="*/ 101 w 122"/>
              <a:gd name="T7" fmla="*/ 122 h 143"/>
              <a:gd name="T8" fmla="*/ 50 w 122"/>
              <a:gd name="T9" fmla="*/ 143 h 143"/>
              <a:gd name="T10" fmla="*/ 0 w 122"/>
              <a:gd name="T11" fmla="*/ 122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2" h="143">
                <a:moveTo>
                  <a:pt x="50" y="0"/>
                </a:moveTo>
                <a:cubicBezTo>
                  <a:pt x="70" y="0"/>
                  <a:pt x="88" y="8"/>
                  <a:pt x="101" y="21"/>
                </a:cubicBezTo>
                <a:cubicBezTo>
                  <a:pt x="114" y="33"/>
                  <a:pt x="122" y="51"/>
                  <a:pt x="122" y="71"/>
                </a:cubicBezTo>
                <a:cubicBezTo>
                  <a:pt x="122" y="91"/>
                  <a:pt x="114" y="109"/>
                  <a:pt x="101" y="122"/>
                </a:cubicBezTo>
                <a:cubicBezTo>
                  <a:pt x="88" y="135"/>
                  <a:pt x="70" y="143"/>
                  <a:pt x="50" y="143"/>
                </a:cubicBezTo>
                <a:cubicBezTo>
                  <a:pt x="31" y="143"/>
                  <a:pt x="13" y="135"/>
                  <a:pt x="0" y="122"/>
                </a:cubicBezTo>
              </a:path>
            </a:pathLst>
          </a:custGeom>
          <a:noFill/>
          <a:ln w="53975" cap="rnd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CCD6D1C-457B-B44A-BDD6-0B7855BCDE73}"/>
              </a:ext>
            </a:extLst>
          </p:cNvPr>
          <p:cNvGrpSpPr/>
          <p:nvPr/>
        </p:nvGrpSpPr>
        <p:grpSpPr>
          <a:xfrm>
            <a:off x="7261588" y="4683441"/>
            <a:ext cx="450323" cy="480219"/>
            <a:chOff x="9080365" y="4226008"/>
            <a:chExt cx="450323" cy="480219"/>
          </a:xfrm>
        </p:grpSpPr>
        <p:sp>
          <p:nvSpPr>
            <p:cNvPr id="57" name="Text Placeholder 33">
              <a:extLst>
                <a:ext uri="{FF2B5EF4-FFF2-40B4-BE49-F238E27FC236}">
                  <a16:creationId xmlns:a16="http://schemas.microsoft.com/office/drawing/2014/main" id="{C0010FC7-B822-D542-8AFE-EA21F69FC36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54%</a:t>
              </a:r>
            </a:p>
          </p:txBody>
        </p:sp>
        <p:sp>
          <p:nvSpPr>
            <p:cNvPr id="58" name="Text Placeholder 32">
              <a:extLst>
                <a:ext uri="{FF2B5EF4-FFF2-40B4-BE49-F238E27FC236}">
                  <a16:creationId xmlns:a16="http://schemas.microsoft.com/office/drawing/2014/main" id="{FA004A15-167B-D14F-879B-65B463BD93D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chemeClr val="tx2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A</a:t>
              </a:r>
            </a:p>
          </p:txBody>
        </p:sp>
      </p:grpSp>
      <p:sp>
        <p:nvSpPr>
          <p:cNvPr id="59" name="Freeform 58">
            <a:extLst>
              <a:ext uri="{FF2B5EF4-FFF2-40B4-BE49-F238E27FC236}">
                <a16:creationId xmlns:a16="http://schemas.microsoft.com/office/drawing/2014/main" id="{0882DB50-7D3D-6F4B-9EB5-6922BB9971C7}"/>
              </a:ext>
            </a:extLst>
          </p:cNvPr>
          <p:cNvSpPr>
            <a:spLocks/>
          </p:cNvSpPr>
          <p:nvPr/>
        </p:nvSpPr>
        <p:spPr bwMode="auto">
          <a:xfrm>
            <a:off x="10088357" y="4354807"/>
            <a:ext cx="914400" cy="914400"/>
          </a:xfrm>
          <a:custGeom>
            <a:avLst/>
            <a:gdLst>
              <a:gd name="T0" fmla="*/ 3 w 222"/>
              <a:gd name="T1" fmla="*/ 122 h 222"/>
              <a:gd name="T2" fmla="*/ 28 w 222"/>
              <a:gd name="T3" fmla="*/ 42 h 222"/>
              <a:gd name="T4" fmla="*/ 101 w 222"/>
              <a:gd name="T5" fmla="*/ 3 h 222"/>
              <a:gd name="T6" fmla="*/ 180 w 222"/>
              <a:gd name="T7" fmla="*/ 28 h 222"/>
              <a:gd name="T8" fmla="*/ 219 w 222"/>
              <a:gd name="T9" fmla="*/ 101 h 222"/>
              <a:gd name="T10" fmla="*/ 195 w 222"/>
              <a:gd name="T11" fmla="*/ 180 h 222"/>
              <a:gd name="T12" fmla="*/ 122 w 222"/>
              <a:gd name="T13" fmla="*/ 219 h 222"/>
              <a:gd name="T14" fmla="*/ 42 w 222"/>
              <a:gd name="T15" fmla="*/ 195 h 222"/>
              <a:gd name="T16" fmla="*/ 3 w 222"/>
              <a:gd name="T17" fmla="*/ 122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2" h="222">
                <a:moveTo>
                  <a:pt x="3" y="122"/>
                </a:moveTo>
                <a:cubicBezTo>
                  <a:pt x="0" y="92"/>
                  <a:pt x="10" y="64"/>
                  <a:pt x="28" y="42"/>
                </a:cubicBezTo>
                <a:cubicBezTo>
                  <a:pt x="45" y="21"/>
                  <a:pt x="71" y="6"/>
                  <a:pt x="101" y="3"/>
                </a:cubicBezTo>
                <a:cubicBezTo>
                  <a:pt x="131" y="0"/>
                  <a:pt x="159" y="10"/>
                  <a:pt x="180" y="28"/>
                </a:cubicBezTo>
                <a:cubicBezTo>
                  <a:pt x="202" y="45"/>
                  <a:pt x="216" y="71"/>
                  <a:pt x="219" y="101"/>
                </a:cubicBezTo>
                <a:cubicBezTo>
                  <a:pt x="222" y="131"/>
                  <a:pt x="213" y="159"/>
                  <a:pt x="195" y="180"/>
                </a:cubicBezTo>
                <a:cubicBezTo>
                  <a:pt x="177" y="202"/>
                  <a:pt x="152" y="216"/>
                  <a:pt x="122" y="219"/>
                </a:cubicBezTo>
                <a:cubicBezTo>
                  <a:pt x="92" y="222"/>
                  <a:pt x="64" y="213"/>
                  <a:pt x="42" y="195"/>
                </a:cubicBezTo>
                <a:cubicBezTo>
                  <a:pt x="21" y="177"/>
                  <a:pt x="6" y="151"/>
                  <a:pt x="3" y="122"/>
                </a:cubicBezTo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D222B3FC-5225-A748-A5CF-A54BA4DC618E}"/>
              </a:ext>
            </a:extLst>
          </p:cNvPr>
          <p:cNvSpPr>
            <a:spLocks/>
          </p:cNvSpPr>
          <p:nvPr/>
        </p:nvSpPr>
        <p:spPr bwMode="auto">
          <a:xfrm>
            <a:off x="10167500" y="4432732"/>
            <a:ext cx="757332" cy="758550"/>
          </a:xfrm>
          <a:custGeom>
            <a:avLst/>
            <a:gdLst>
              <a:gd name="T0" fmla="*/ 101 w 184"/>
              <a:gd name="T1" fmla="*/ 182 h 184"/>
              <a:gd name="T2" fmla="*/ 35 w 184"/>
              <a:gd name="T3" fmla="*/ 162 h 184"/>
              <a:gd name="T4" fmla="*/ 3 w 184"/>
              <a:gd name="T5" fmla="*/ 101 h 184"/>
              <a:gd name="T6" fmla="*/ 23 w 184"/>
              <a:gd name="T7" fmla="*/ 35 h 184"/>
              <a:gd name="T8" fmla="*/ 84 w 184"/>
              <a:gd name="T9" fmla="*/ 3 h 184"/>
              <a:gd name="T10" fmla="*/ 150 w 184"/>
              <a:gd name="T11" fmla="*/ 23 h 184"/>
              <a:gd name="T12" fmla="*/ 182 w 184"/>
              <a:gd name="T13" fmla="*/ 84 h 184"/>
              <a:gd name="T14" fmla="*/ 162 w 184"/>
              <a:gd name="T15" fmla="*/ 150 h 184"/>
              <a:gd name="T16" fmla="*/ 101 w 184"/>
              <a:gd name="T17" fmla="*/ 182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4" h="184">
                <a:moveTo>
                  <a:pt x="101" y="182"/>
                </a:moveTo>
                <a:cubicBezTo>
                  <a:pt x="76" y="184"/>
                  <a:pt x="53" y="176"/>
                  <a:pt x="35" y="162"/>
                </a:cubicBezTo>
                <a:cubicBezTo>
                  <a:pt x="17" y="147"/>
                  <a:pt x="5" y="126"/>
                  <a:pt x="3" y="101"/>
                </a:cubicBezTo>
                <a:cubicBezTo>
                  <a:pt x="0" y="76"/>
                  <a:pt x="8" y="53"/>
                  <a:pt x="23" y="35"/>
                </a:cubicBezTo>
                <a:cubicBezTo>
                  <a:pt x="38" y="17"/>
                  <a:pt x="59" y="5"/>
                  <a:pt x="84" y="3"/>
                </a:cubicBezTo>
                <a:cubicBezTo>
                  <a:pt x="108" y="0"/>
                  <a:pt x="132" y="8"/>
                  <a:pt x="150" y="23"/>
                </a:cubicBezTo>
                <a:cubicBezTo>
                  <a:pt x="167" y="38"/>
                  <a:pt x="180" y="59"/>
                  <a:pt x="182" y="84"/>
                </a:cubicBezTo>
                <a:cubicBezTo>
                  <a:pt x="184" y="108"/>
                  <a:pt x="176" y="132"/>
                  <a:pt x="162" y="150"/>
                </a:cubicBezTo>
                <a:cubicBezTo>
                  <a:pt x="147" y="167"/>
                  <a:pt x="126" y="179"/>
                  <a:pt x="101" y="182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F63FC29A-CB19-E347-A2DC-17DE719035AE}"/>
              </a:ext>
            </a:extLst>
          </p:cNvPr>
          <p:cNvSpPr>
            <a:spLocks/>
          </p:cNvSpPr>
          <p:nvPr/>
        </p:nvSpPr>
        <p:spPr bwMode="auto">
          <a:xfrm>
            <a:off x="10245425" y="4511875"/>
            <a:ext cx="601483" cy="601483"/>
          </a:xfrm>
          <a:custGeom>
            <a:avLst/>
            <a:gdLst>
              <a:gd name="T0" fmla="*/ 80 w 146"/>
              <a:gd name="T1" fmla="*/ 144 h 146"/>
              <a:gd name="T2" fmla="*/ 28 w 146"/>
              <a:gd name="T3" fmla="*/ 128 h 146"/>
              <a:gd name="T4" fmla="*/ 2 w 146"/>
              <a:gd name="T5" fmla="*/ 80 h 146"/>
              <a:gd name="T6" fmla="*/ 18 w 146"/>
              <a:gd name="T7" fmla="*/ 28 h 146"/>
              <a:gd name="T8" fmla="*/ 66 w 146"/>
              <a:gd name="T9" fmla="*/ 2 h 146"/>
              <a:gd name="T10" fmla="*/ 119 w 146"/>
              <a:gd name="T11" fmla="*/ 18 h 146"/>
              <a:gd name="T12" fmla="*/ 144 w 146"/>
              <a:gd name="T13" fmla="*/ 66 h 146"/>
              <a:gd name="T14" fmla="*/ 128 w 146"/>
              <a:gd name="T15" fmla="*/ 119 h 146"/>
              <a:gd name="T16" fmla="*/ 80 w 146"/>
              <a:gd name="T17" fmla="*/ 144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" h="146">
                <a:moveTo>
                  <a:pt x="80" y="144"/>
                </a:moveTo>
                <a:cubicBezTo>
                  <a:pt x="61" y="146"/>
                  <a:pt x="42" y="140"/>
                  <a:pt x="28" y="128"/>
                </a:cubicBezTo>
                <a:cubicBezTo>
                  <a:pt x="14" y="117"/>
                  <a:pt x="4" y="100"/>
                  <a:pt x="2" y="80"/>
                </a:cubicBezTo>
                <a:cubicBezTo>
                  <a:pt x="0" y="60"/>
                  <a:pt x="7" y="42"/>
                  <a:pt x="18" y="28"/>
                </a:cubicBezTo>
                <a:cubicBezTo>
                  <a:pt x="30" y="14"/>
                  <a:pt x="47" y="4"/>
                  <a:pt x="66" y="2"/>
                </a:cubicBezTo>
                <a:cubicBezTo>
                  <a:pt x="86" y="0"/>
                  <a:pt x="105" y="6"/>
                  <a:pt x="119" y="18"/>
                </a:cubicBezTo>
                <a:cubicBezTo>
                  <a:pt x="133" y="30"/>
                  <a:pt x="143" y="47"/>
                  <a:pt x="144" y="66"/>
                </a:cubicBezTo>
                <a:cubicBezTo>
                  <a:pt x="146" y="86"/>
                  <a:pt x="140" y="105"/>
                  <a:pt x="128" y="119"/>
                </a:cubicBezTo>
                <a:cubicBezTo>
                  <a:pt x="117" y="133"/>
                  <a:pt x="100" y="143"/>
                  <a:pt x="80" y="144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9CC899AA-74F2-2146-B368-9E00D58952E6}"/>
              </a:ext>
            </a:extLst>
          </p:cNvPr>
          <p:cNvSpPr>
            <a:spLocks/>
          </p:cNvSpPr>
          <p:nvPr/>
        </p:nvSpPr>
        <p:spPr bwMode="auto">
          <a:xfrm>
            <a:off x="10121232" y="4527703"/>
            <a:ext cx="82795" cy="152197"/>
          </a:xfrm>
          <a:custGeom>
            <a:avLst/>
            <a:gdLst>
              <a:gd name="T0" fmla="*/ 0 w 20"/>
              <a:gd name="T1" fmla="*/ 37 h 37"/>
              <a:gd name="T2" fmla="*/ 20 w 20"/>
              <a:gd name="T3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37">
                <a:moveTo>
                  <a:pt x="0" y="37"/>
                </a:moveTo>
                <a:cubicBezTo>
                  <a:pt x="4" y="23"/>
                  <a:pt x="11" y="11"/>
                  <a:pt x="20" y="0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D1B2EF2B-E80F-2D48-B3A3-B0E5EAC0B1E4}"/>
              </a:ext>
            </a:extLst>
          </p:cNvPr>
          <p:cNvSpPr>
            <a:spLocks/>
          </p:cNvSpPr>
          <p:nvPr/>
        </p:nvSpPr>
        <p:spPr bwMode="auto">
          <a:xfrm>
            <a:off x="10101751" y="4771218"/>
            <a:ext cx="897354" cy="494336"/>
          </a:xfrm>
          <a:custGeom>
            <a:avLst/>
            <a:gdLst>
              <a:gd name="T0" fmla="*/ 216 w 218"/>
              <a:gd name="T1" fmla="*/ 0 h 120"/>
              <a:gd name="T2" fmla="*/ 212 w 218"/>
              <a:gd name="T3" fmla="*/ 43 h 120"/>
              <a:gd name="T4" fmla="*/ 192 w 218"/>
              <a:gd name="T5" fmla="*/ 79 h 120"/>
              <a:gd name="T6" fmla="*/ 160 w 218"/>
              <a:gd name="T7" fmla="*/ 106 h 120"/>
              <a:gd name="T8" fmla="*/ 119 w 218"/>
              <a:gd name="T9" fmla="*/ 118 h 120"/>
              <a:gd name="T10" fmla="*/ 76 w 218"/>
              <a:gd name="T11" fmla="*/ 114 h 120"/>
              <a:gd name="T12" fmla="*/ 39 w 218"/>
              <a:gd name="T13" fmla="*/ 94 h 120"/>
              <a:gd name="T14" fmla="*/ 13 w 218"/>
              <a:gd name="T15" fmla="*/ 62 h 120"/>
              <a:gd name="T16" fmla="*/ 0 w 218"/>
              <a:gd name="T17" fmla="*/ 21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8" h="120">
                <a:moveTo>
                  <a:pt x="216" y="0"/>
                </a:moveTo>
                <a:cubicBezTo>
                  <a:pt x="218" y="15"/>
                  <a:pt x="216" y="29"/>
                  <a:pt x="212" y="43"/>
                </a:cubicBezTo>
                <a:cubicBezTo>
                  <a:pt x="208" y="56"/>
                  <a:pt x="201" y="69"/>
                  <a:pt x="192" y="79"/>
                </a:cubicBezTo>
                <a:cubicBezTo>
                  <a:pt x="183" y="90"/>
                  <a:pt x="172" y="99"/>
                  <a:pt x="160" y="106"/>
                </a:cubicBezTo>
                <a:cubicBezTo>
                  <a:pt x="148" y="112"/>
                  <a:pt x="134" y="117"/>
                  <a:pt x="119" y="118"/>
                </a:cubicBezTo>
                <a:cubicBezTo>
                  <a:pt x="104" y="120"/>
                  <a:pt x="89" y="118"/>
                  <a:pt x="76" y="114"/>
                </a:cubicBezTo>
                <a:cubicBezTo>
                  <a:pt x="62" y="110"/>
                  <a:pt x="50" y="103"/>
                  <a:pt x="39" y="94"/>
                </a:cubicBezTo>
                <a:cubicBezTo>
                  <a:pt x="29" y="85"/>
                  <a:pt x="20" y="74"/>
                  <a:pt x="13" y="62"/>
                </a:cubicBezTo>
                <a:cubicBezTo>
                  <a:pt x="6" y="49"/>
                  <a:pt x="2" y="36"/>
                  <a:pt x="0" y="21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43E479C5-1796-FA45-B08A-328A28FE6FC8}"/>
              </a:ext>
            </a:extLst>
          </p:cNvPr>
          <p:cNvSpPr>
            <a:spLocks/>
          </p:cNvSpPr>
          <p:nvPr/>
        </p:nvSpPr>
        <p:spPr bwMode="auto">
          <a:xfrm>
            <a:off x="10167500" y="4446126"/>
            <a:ext cx="667232" cy="745157"/>
          </a:xfrm>
          <a:custGeom>
            <a:avLst/>
            <a:gdLst>
              <a:gd name="T0" fmla="*/ 162 w 162"/>
              <a:gd name="T1" fmla="*/ 147 h 181"/>
              <a:gd name="T2" fmla="*/ 101 w 162"/>
              <a:gd name="T3" fmla="*/ 179 h 181"/>
              <a:gd name="T4" fmla="*/ 35 w 162"/>
              <a:gd name="T5" fmla="*/ 159 h 181"/>
              <a:gd name="T6" fmla="*/ 3 w 162"/>
              <a:gd name="T7" fmla="*/ 98 h 181"/>
              <a:gd name="T8" fmla="*/ 23 w 162"/>
              <a:gd name="T9" fmla="*/ 32 h 181"/>
              <a:gd name="T10" fmla="*/ 84 w 162"/>
              <a:gd name="T11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2" h="181">
                <a:moveTo>
                  <a:pt x="162" y="147"/>
                </a:moveTo>
                <a:cubicBezTo>
                  <a:pt x="147" y="164"/>
                  <a:pt x="126" y="176"/>
                  <a:pt x="101" y="179"/>
                </a:cubicBezTo>
                <a:cubicBezTo>
                  <a:pt x="76" y="181"/>
                  <a:pt x="53" y="173"/>
                  <a:pt x="35" y="159"/>
                </a:cubicBezTo>
                <a:cubicBezTo>
                  <a:pt x="17" y="144"/>
                  <a:pt x="5" y="123"/>
                  <a:pt x="3" y="98"/>
                </a:cubicBezTo>
                <a:cubicBezTo>
                  <a:pt x="0" y="73"/>
                  <a:pt x="8" y="50"/>
                  <a:pt x="23" y="32"/>
                </a:cubicBezTo>
                <a:cubicBezTo>
                  <a:pt x="38" y="14"/>
                  <a:pt x="59" y="2"/>
                  <a:pt x="84" y="0"/>
                </a:cubicBezTo>
              </a:path>
            </a:pathLst>
          </a:custGeom>
          <a:noFill/>
          <a:ln w="53975" cap="rnd">
            <a:solidFill>
              <a:schemeClr val="accent5">
                <a:lumMod val="7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0F2328D6-AE0A-FD44-8FDD-F82AC88025C3}"/>
              </a:ext>
            </a:extLst>
          </p:cNvPr>
          <p:cNvSpPr>
            <a:spLocks/>
          </p:cNvSpPr>
          <p:nvPr/>
        </p:nvSpPr>
        <p:spPr bwMode="auto">
          <a:xfrm>
            <a:off x="10245425" y="4626327"/>
            <a:ext cx="601483" cy="487030"/>
          </a:xfrm>
          <a:custGeom>
            <a:avLst/>
            <a:gdLst>
              <a:gd name="T0" fmla="*/ 144 w 146"/>
              <a:gd name="T1" fmla="*/ 38 h 118"/>
              <a:gd name="T2" fmla="*/ 128 w 146"/>
              <a:gd name="T3" fmla="*/ 91 h 118"/>
              <a:gd name="T4" fmla="*/ 80 w 146"/>
              <a:gd name="T5" fmla="*/ 116 h 118"/>
              <a:gd name="T6" fmla="*/ 28 w 146"/>
              <a:gd name="T7" fmla="*/ 100 h 118"/>
              <a:gd name="T8" fmla="*/ 2 w 146"/>
              <a:gd name="T9" fmla="*/ 52 h 118"/>
              <a:gd name="T10" fmla="*/ 18 w 146"/>
              <a:gd name="T11" fmla="*/ 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" h="118">
                <a:moveTo>
                  <a:pt x="144" y="38"/>
                </a:moveTo>
                <a:cubicBezTo>
                  <a:pt x="146" y="58"/>
                  <a:pt x="140" y="77"/>
                  <a:pt x="128" y="91"/>
                </a:cubicBezTo>
                <a:cubicBezTo>
                  <a:pt x="117" y="105"/>
                  <a:pt x="100" y="115"/>
                  <a:pt x="80" y="116"/>
                </a:cubicBezTo>
                <a:cubicBezTo>
                  <a:pt x="61" y="118"/>
                  <a:pt x="42" y="112"/>
                  <a:pt x="28" y="100"/>
                </a:cubicBezTo>
                <a:cubicBezTo>
                  <a:pt x="14" y="89"/>
                  <a:pt x="4" y="72"/>
                  <a:pt x="2" y="52"/>
                </a:cubicBezTo>
                <a:cubicBezTo>
                  <a:pt x="0" y="32"/>
                  <a:pt x="7" y="14"/>
                  <a:pt x="18" y="0"/>
                </a:cubicBezTo>
              </a:path>
            </a:pathLst>
          </a:custGeom>
          <a:noFill/>
          <a:ln w="53975" cap="rnd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36">
            <a:extLst>
              <a:ext uri="{FF2B5EF4-FFF2-40B4-BE49-F238E27FC236}">
                <a16:creationId xmlns:a16="http://schemas.microsoft.com/office/drawing/2014/main" id="{17377F0B-8ED8-0142-B0D5-148BB89C17F3}"/>
              </a:ext>
            </a:extLst>
          </p:cNvPr>
          <p:cNvSpPr>
            <a:spLocks/>
          </p:cNvSpPr>
          <p:nvPr/>
        </p:nvSpPr>
        <p:spPr bwMode="auto">
          <a:xfrm>
            <a:off x="8125370" y="4384146"/>
            <a:ext cx="914400" cy="914400"/>
          </a:xfrm>
          <a:custGeom>
            <a:avLst/>
            <a:gdLst>
              <a:gd name="T0" fmla="*/ 4 w 223"/>
              <a:gd name="T1" fmla="*/ 96 h 223"/>
              <a:gd name="T2" fmla="*/ 47 w 223"/>
              <a:gd name="T3" fmla="*/ 24 h 223"/>
              <a:gd name="T4" fmla="*/ 127 w 223"/>
              <a:gd name="T5" fmla="*/ 4 h 223"/>
              <a:gd name="T6" fmla="*/ 198 w 223"/>
              <a:gd name="T7" fmla="*/ 47 h 223"/>
              <a:gd name="T8" fmla="*/ 219 w 223"/>
              <a:gd name="T9" fmla="*/ 127 h 223"/>
              <a:gd name="T10" fmla="*/ 176 w 223"/>
              <a:gd name="T11" fmla="*/ 199 h 223"/>
              <a:gd name="T12" fmla="*/ 95 w 223"/>
              <a:gd name="T13" fmla="*/ 219 h 223"/>
              <a:gd name="T14" fmla="*/ 24 w 223"/>
              <a:gd name="T15" fmla="*/ 176 h 223"/>
              <a:gd name="T16" fmla="*/ 4 w 223"/>
              <a:gd name="T17" fmla="*/ 96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3" h="223">
                <a:moveTo>
                  <a:pt x="4" y="96"/>
                </a:moveTo>
                <a:cubicBezTo>
                  <a:pt x="8" y="68"/>
                  <a:pt x="23" y="42"/>
                  <a:pt x="47" y="24"/>
                </a:cubicBezTo>
                <a:cubicBezTo>
                  <a:pt x="71" y="7"/>
                  <a:pt x="100" y="0"/>
                  <a:pt x="127" y="4"/>
                </a:cubicBezTo>
                <a:cubicBezTo>
                  <a:pt x="155" y="8"/>
                  <a:pt x="181" y="23"/>
                  <a:pt x="198" y="47"/>
                </a:cubicBezTo>
                <a:cubicBezTo>
                  <a:pt x="216" y="71"/>
                  <a:pt x="223" y="100"/>
                  <a:pt x="219" y="127"/>
                </a:cubicBezTo>
                <a:cubicBezTo>
                  <a:pt x="215" y="155"/>
                  <a:pt x="200" y="181"/>
                  <a:pt x="176" y="199"/>
                </a:cubicBezTo>
                <a:cubicBezTo>
                  <a:pt x="152" y="216"/>
                  <a:pt x="123" y="223"/>
                  <a:pt x="95" y="219"/>
                </a:cubicBezTo>
                <a:cubicBezTo>
                  <a:pt x="68" y="215"/>
                  <a:pt x="42" y="200"/>
                  <a:pt x="24" y="176"/>
                </a:cubicBezTo>
                <a:cubicBezTo>
                  <a:pt x="6" y="152"/>
                  <a:pt x="0" y="123"/>
                  <a:pt x="4" y="96"/>
                </a:cubicBezTo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37">
            <a:extLst>
              <a:ext uri="{FF2B5EF4-FFF2-40B4-BE49-F238E27FC236}">
                <a16:creationId xmlns:a16="http://schemas.microsoft.com/office/drawing/2014/main" id="{BD866874-D943-9B48-8B75-E895DC240338}"/>
              </a:ext>
            </a:extLst>
          </p:cNvPr>
          <p:cNvSpPr>
            <a:spLocks/>
          </p:cNvSpPr>
          <p:nvPr/>
        </p:nvSpPr>
        <p:spPr bwMode="auto">
          <a:xfrm>
            <a:off x="8204094" y="4461761"/>
            <a:ext cx="756954" cy="759170"/>
          </a:xfrm>
          <a:custGeom>
            <a:avLst/>
            <a:gdLst>
              <a:gd name="T0" fmla="*/ 20 w 185"/>
              <a:gd name="T1" fmla="*/ 146 h 185"/>
              <a:gd name="T2" fmla="*/ 3 w 185"/>
              <a:gd name="T3" fmla="*/ 79 h 185"/>
              <a:gd name="T4" fmla="*/ 39 w 185"/>
              <a:gd name="T5" fmla="*/ 20 h 185"/>
              <a:gd name="T6" fmla="*/ 106 w 185"/>
              <a:gd name="T7" fmla="*/ 3 h 185"/>
              <a:gd name="T8" fmla="*/ 165 w 185"/>
              <a:gd name="T9" fmla="*/ 39 h 185"/>
              <a:gd name="T10" fmla="*/ 181 w 185"/>
              <a:gd name="T11" fmla="*/ 106 h 185"/>
              <a:gd name="T12" fmla="*/ 146 w 185"/>
              <a:gd name="T13" fmla="*/ 165 h 185"/>
              <a:gd name="T14" fmla="*/ 79 w 185"/>
              <a:gd name="T15" fmla="*/ 182 h 185"/>
              <a:gd name="T16" fmla="*/ 20 w 185"/>
              <a:gd name="T17" fmla="*/ 146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" h="185">
                <a:moveTo>
                  <a:pt x="20" y="146"/>
                </a:moveTo>
                <a:cubicBezTo>
                  <a:pt x="5" y="126"/>
                  <a:pt x="0" y="102"/>
                  <a:pt x="3" y="79"/>
                </a:cubicBezTo>
                <a:cubicBezTo>
                  <a:pt x="7" y="57"/>
                  <a:pt x="19" y="35"/>
                  <a:pt x="39" y="20"/>
                </a:cubicBezTo>
                <a:cubicBezTo>
                  <a:pt x="59" y="5"/>
                  <a:pt x="83" y="0"/>
                  <a:pt x="106" y="3"/>
                </a:cubicBezTo>
                <a:cubicBezTo>
                  <a:pt x="128" y="7"/>
                  <a:pt x="150" y="19"/>
                  <a:pt x="165" y="39"/>
                </a:cubicBezTo>
                <a:cubicBezTo>
                  <a:pt x="179" y="59"/>
                  <a:pt x="185" y="83"/>
                  <a:pt x="181" y="106"/>
                </a:cubicBezTo>
                <a:cubicBezTo>
                  <a:pt x="178" y="128"/>
                  <a:pt x="166" y="150"/>
                  <a:pt x="146" y="165"/>
                </a:cubicBezTo>
                <a:cubicBezTo>
                  <a:pt x="126" y="180"/>
                  <a:pt x="102" y="185"/>
                  <a:pt x="79" y="182"/>
                </a:cubicBezTo>
                <a:cubicBezTo>
                  <a:pt x="56" y="178"/>
                  <a:pt x="35" y="166"/>
                  <a:pt x="20" y="146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38">
            <a:extLst>
              <a:ext uri="{FF2B5EF4-FFF2-40B4-BE49-F238E27FC236}">
                <a16:creationId xmlns:a16="http://schemas.microsoft.com/office/drawing/2014/main" id="{17531C75-278A-284D-AE1F-E8DFA43A4CAB}"/>
              </a:ext>
            </a:extLst>
          </p:cNvPr>
          <p:cNvSpPr>
            <a:spLocks/>
          </p:cNvSpPr>
          <p:nvPr/>
        </p:nvSpPr>
        <p:spPr bwMode="auto">
          <a:xfrm>
            <a:off x="8281606" y="4540589"/>
            <a:ext cx="601930" cy="602728"/>
          </a:xfrm>
          <a:custGeom>
            <a:avLst/>
            <a:gdLst>
              <a:gd name="T0" fmla="*/ 16 w 147"/>
              <a:gd name="T1" fmla="*/ 116 h 147"/>
              <a:gd name="T2" fmla="*/ 3 w 147"/>
              <a:gd name="T3" fmla="*/ 63 h 147"/>
              <a:gd name="T4" fmla="*/ 31 w 147"/>
              <a:gd name="T5" fmla="*/ 16 h 147"/>
              <a:gd name="T6" fmla="*/ 84 w 147"/>
              <a:gd name="T7" fmla="*/ 3 h 147"/>
              <a:gd name="T8" fmla="*/ 131 w 147"/>
              <a:gd name="T9" fmla="*/ 31 h 147"/>
              <a:gd name="T10" fmla="*/ 144 w 147"/>
              <a:gd name="T11" fmla="*/ 84 h 147"/>
              <a:gd name="T12" fmla="*/ 116 w 147"/>
              <a:gd name="T13" fmla="*/ 131 h 147"/>
              <a:gd name="T14" fmla="*/ 63 w 147"/>
              <a:gd name="T15" fmla="*/ 144 h 147"/>
              <a:gd name="T16" fmla="*/ 16 w 147"/>
              <a:gd name="T17" fmla="*/ 116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" h="147">
                <a:moveTo>
                  <a:pt x="16" y="116"/>
                </a:moveTo>
                <a:cubicBezTo>
                  <a:pt x="4" y="100"/>
                  <a:pt x="0" y="81"/>
                  <a:pt x="3" y="63"/>
                </a:cubicBezTo>
                <a:cubicBezTo>
                  <a:pt x="5" y="45"/>
                  <a:pt x="15" y="28"/>
                  <a:pt x="31" y="16"/>
                </a:cubicBezTo>
                <a:cubicBezTo>
                  <a:pt x="47" y="4"/>
                  <a:pt x="66" y="0"/>
                  <a:pt x="84" y="3"/>
                </a:cubicBezTo>
                <a:cubicBezTo>
                  <a:pt x="102" y="5"/>
                  <a:pt x="119" y="15"/>
                  <a:pt x="131" y="31"/>
                </a:cubicBezTo>
                <a:cubicBezTo>
                  <a:pt x="142" y="47"/>
                  <a:pt x="147" y="66"/>
                  <a:pt x="144" y="84"/>
                </a:cubicBezTo>
                <a:cubicBezTo>
                  <a:pt x="141" y="102"/>
                  <a:pt x="132" y="119"/>
                  <a:pt x="116" y="131"/>
                </a:cubicBezTo>
                <a:cubicBezTo>
                  <a:pt x="100" y="143"/>
                  <a:pt x="81" y="147"/>
                  <a:pt x="63" y="144"/>
                </a:cubicBezTo>
                <a:cubicBezTo>
                  <a:pt x="45" y="142"/>
                  <a:pt x="28" y="132"/>
                  <a:pt x="16" y="116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39">
            <a:extLst>
              <a:ext uri="{FF2B5EF4-FFF2-40B4-BE49-F238E27FC236}">
                <a16:creationId xmlns:a16="http://schemas.microsoft.com/office/drawing/2014/main" id="{3676E44D-D2CA-2844-AB8D-1E560FEF7F8A}"/>
              </a:ext>
            </a:extLst>
          </p:cNvPr>
          <p:cNvSpPr>
            <a:spLocks/>
          </p:cNvSpPr>
          <p:nvPr/>
        </p:nvSpPr>
        <p:spPr bwMode="auto">
          <a:xfrm>
            <a:off x="8142326" y="4392636"/>
            <a:ext cx="503828" cy="385649"/>
          </a:xfrm>
          <a:custGeom>
            <a:avLst/>
            <a:gdLst>
              <a:gd name="T0" fmla="*/ 0 w 123"/>
              <a:gd name="T1" fmla="*/ 94 h 94"/>
              <a:gd name="T2" fmla="*/ 14 w 123"/>
              <a:gd name="T3" fmla="*/ 54 h 94"/>
              <a:gd name="T4" fmla="*/ 43 w 123"/>
              <a:gd name="T5" fmla="*/ 22 h 94"/>
              <a:gd name="T6" fmla="*/ 82 w 123"/>
              <a:gd name="T7" fmla="*/ 4 h 94"/>
              <a:gd name="T8" fmla="*/ 123 w 123"/>
              <a:gd name="T9" fmla="*/ 2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" h="94">
                <a:moveTo>
                  <a:pt x="0" y="94"/>
                </a:moveTo>
                <a:cubicBezTo>
                  <a:pt x="2" y="80"/>
                  <a:pt x="7" y="67"/>
                  <a:pt x="14" y="54"/>
                </a:cubicBezTo>
                <a:cubicBezTo>
                  <a:pt x="21" y="42"/>
                  <a:pt x="31" y="31"/>
                  <a:pt x="43" y="22"/>
                </a:cubicBezTo>
                <a:cubicBezTo>
                  <a:pt x="55" y="13"/>
                  <a:pt x="68" y="7"/>
                  <a:pt x="82" y="4"/>
                </a:cubicBezTo>
                <a:cubicBezTo>
                  <a:pt x="95" y="1"/>
                  <a:pt x="109" y="0"/>
                  <a:pt x="123" y="2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40">
            <a:extLst>
              <a:ext uri="{FF2B5EF4-FFF2-40B4-BE49-F238E27FC236}">
                <a16:creationId xmlns:a16="http://schemas.microsoft.com/office/drawing/2014/main" id="{A8284A73-1FAC-0D4E-8013-9E8BC196BD8F}"/>
              </a:ext>
            </a:extLst>
          </p:cNvPr>
          <p:cNvSpPr>
            <a:spLocks/>
          </p:cNvSpPr>
          <p:nvPr/>
        </p:nvSpPr>
        <p:spPr bwMode="auto">
          <a:xfrm>
            <a:off x="8150804" y="4945641"/>
            <a:ext cx="696397" cy="345629"/>
          </a:xfrm>
          <a:custGeom>
            <a:avLst/>
            <a:gdLst>
              <a:gd name="T0" fmla="*/ 170 w 170"/>
              <a:gd name="T1" fmla="*/ 62 h 84"/>
              <a:gd name="T2" fmla="*/ 131 w 170"/>
              <a:gd name="T3" fmla="*/ 80 h 84"/>
              <a:gd name="T4" fmla="*/ 89 w 170"/>
              <a:gd name="T5" fmla="*/ 82 h 84"/>
              <a:gd name="T6" fmla="*/ 50 w 170"/>
              <a:gd name="T7" fmla="*/ 68 h 84"/>
              <a:gd name="T8" fmla="*/ 18 w 170"/>
              <a:gd name="T9" fmla="*/ 39 h 84"/>
              <a:gd name="T10" fmla="*/ 0 w 170"/>
              <a:gd name="T11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0" h="84">
                <a:moveTo>
                  <a:pt x="170" y="62"/>
                </a:moveTo>
                <a:cubicBezTo>
                  <a:pt x="158" y="71"/>
                  <a:pt x="145" y="77"/>
                  <a:pt x="131" y="80"/>
                </a:cubicBezTo>
                <a:cubicBezTo>
                  <a:pt x="117" y="83"/>
                  <a:pt x="103" y="84"/>
                  <a:pt x="89" y="82"/>
                </a:cubicBezTo>
                <a:cubicBezTo>
                  <a:pt x="76" y="80"/>
                  <a:pt x="62" y="75"/>
                  <a:pt x="50" y="68"/>
                </a:cubicBezTo>
                <a:cubicBezTo>
                  <a:pt x="38" y="61"/>
                  <a:pt x="27" y="51"/>
                  <a:pt x="18" y="39"/>
                </a:cubicBezTo>
                <a:cubicBezTo>
                  <a:pt x="9" y="27"/>
                  <a:pt x="3" y="14"/>
                  <a:pt x="0" y="0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41">
            <a:extLst>
              <a:ext uri="{FF2B5EF4-FFF2-40B4-BE49-F238E27FC236}">
                <a16:creationId xmlns:a16="http://schemas.microsoft.com/office/drawing/2014/main" id="{F52BAA9E-FFBA-E343-87F6-F3BEFF28245C}"/>
              </a:ext>
            </a:extLst>
          </p:cNvPr>
          <p:cNvSpPr>
            <a:spLocks/>
          </p:cNvSpPr>
          <p:nvPr/>
        </p:nvSpPr>
        <p:spPr bwMode="auto">
          <a:xfrm>
            <a:off x="8204094" y="4461761"/>
            <a:ext cx="675808" cy="747043"/>
          </a:xfrm>
          <a:custGeom>
            <a:avLst/>
            <a:gdLst>
              <a:gd name="T0" fmla="*/ 79 w 165"/>
              <a:gd name="T1" fmla="*/ 182 h 182"/>
              <a:gd name="T2" fmla="*/ 20 w 165"/>
              <a:gd name="T3" fmla="*/ 146 h 182"/>
              <a:gd name="T4" fmla="*/ 3 w 165"/>
              <a:gd name="T5" fmla="*/ 79 h 182"/>
              <a:gd name="T6" fmla="*/ 39 w 165"/>
              <a:gd name="T7" fmla="*/ 20 h 182"/>
              <a:gd name="T8" fmla="*/ 106 w 165"/>
              <a:gd name="T9" fmla="*/ 3 h 182"/>
              <a:gd name="T10" fmla="*/ 165 w 165"/>
              <a:gd name="T11" fmla="*/ 39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5" h="182">
                <a:moveTo>
                  <a:pt x="79" y="182"/>
                </a:moveTo>
                <a:cubicBezTo>
                  <a:pt x="56" y="178"/>
                  <a:pt x="35" y="166"/>
                  <a:pt x="20" y="146"/>
                </a:cubicBezTo>
                <a:cubicBezTo>
                  <a:pt x="5" y="126"/>
                  <a:pt x="0" y="102"/>
                  <a:pt x="3" y="79"/>
                </a:cubicBezTo>
                <a:cubicBezTo>
                  <a:pt x="7" y="57"/>
                  <a:pt x="19" y="35"/>
                  <a:pt x="39" y="20"/>
                </a:cubicBezTo>
                <a:cubicBezTo>
                  <a:pt x="59" y="5"/>
                  <a:pt x="83" y="0"/>
                  <a:pt x="106" y="3"/>
                </a:cubicBezTo>
                <a:cubicBezTo>
                  <a:pt x="128" y="7"/>
                  <a:pt x="150" y="19"/>
                  <a:pt x="165" y="39"/>
                </a:cubicBezTo>
              </a:path>
            </a:pathLst>
          </a:custGeom>
          <a:noFill/>
          <a:ln w="53975" cap="rnd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42">
            <a:extLst>
              <a:ext uri="{FF2B5EF4-FFF2-40B4-BE49-F238E27FC236}">
                <a16:creationId xmlns:a16="http://schemas.microsoft.com/office/drawing/2014/main" id="{AD978A86-5A43-224F-BCEF-A5742E428103}"/>
              </a:ext>
            </a:extLst>
          </p:cNvPr>
          <p:cNvSpPr>
            <a:spLocks/>
          </p:cNvSpPr>
          <p:nvPr/>
        </p:nvSpPr>
        <p:spPr bwMode="auto">
          <a:xfrm>
            <a:off x="8281606" y="4540589"/>
            <a:ext cx="474761" cy="602728"/>
          </a:xfrm>
          <a:custGeom>
            <a:avLst/>
            <a:gdLst>
              <a:gd name="T0" fmla="*/ 116 w 116"/>
              <a:gd name="T1" fmla="*/ 131 h 147"/>
              <a:gd name="T2" fmla="*/ 63 w 116"/>
              <a:gd name="T3" fmla="*/ 144 h 147"/>
              <a:gd name="T4" fmla="*/ 16 w 116"/>
              <a:gd name="T5" fmla="*/ 116 h 147"/>
              <a:gd name="T6" fmla="*/ 3 w 116"/>
              <a:gd name="T7" fmla="*/ 63 h 147"/>
              <a:gd name="T8" fmla="*/ 31 w 116"/>
              <a:gd name="T9" fmla="*/ 16 h 147"/>
              <a:gd name="T10" fmla="*/ 84 w 116"/>
              <a:gd name="T11" fmla="*/ 3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6" h="147">
                <a:moveTo>
                  <a:pt x="116" y="131"/>
                </a:moveTo>
                <a:cubicBezTo>
                  <a:pt x="100" y="143"/>
                  <a:pt x="81" y="147"/>
                  <a:pt x="63" y="144"/>
                </a:cubicBezTo>
                <a:cubicBezTo>
                  <a:pt x="45" y="142"/>
                  <a:pt x="28" y="132"/>
                  <a:pt x="16" y="116"/>
                </a:cubicBezTo>
                <a:cubicBezTo>
                  <a:pt x="4" y="100"/>
                  <a:pt x="0" y="81"/>
                  <a:pt x="3" y="63"/>
                </a:cubicBezTo>
                <a:cubicBezTo>
                  <a:pt x="5" y="45"/>
                  <a:pt x="15" y="28"/>
                  <a:pt x="31" y="16"/>
                </a:cubicBezTo>
                <a:cubicBezTo>
                  <a:pt x="47" y="4"/>
                  <a:pt x="66" y="0"/>
                  <a:pt x="84" y="3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56403FB-1A28-3245-A4DF-5E8FA2E231A1}"/>
              </a:ext>
            </a:extLst>
          </p:cNvPr>
          <p:cNvGrpSpPr/>
          <p:nvPr/>
        </p:nvGrpSpPr>
        <p:grpSpPr>
          <a:xfrm>
            <a:off x="9227527" y="4676967"/>
            <a:ext cx="450323" cy="480219"/>
            <a:chOff x="9080365" y="4226008"/>
            <a:chExt cx="450323" cy="480219"/>
          </a:xfrm>
        </p:grpSpPr>
        <p:sp>
          <p:nvSpPr>
            <p:cNvPr id="75" name="Text Placeholder 33">
              <a:extLst>
                <a:ext uri="{FF2B5EF4-FFF2-40B4-BE49-F238E27FC236}">
                  <a16:creationId xmlns:a16="http://schemas.microsoft.com/office/drawing/2014/main" id="{612F4136-5DD2-0041-B93B-736066B1BE87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85%</a:t>
              </a:r>
            </a:p>
          </p:txBody>
        </p:sp>
        <p:sp>
          <p:nvSpPr>
            <p:cNvPr id="76" name="Text Placeholder 32">
              <a:extLst>
                <a:ext uri="{FF2B5EF4-FFF2-40B4-BE49-F238E27FC236}">
                  <a16:creationId xmlns:a16="http://schemas.microsoft.com/office/drawing/2014/main" id="{03BFFD38-A81C-9049-872B-B4766829F69A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chemeClr val="tx2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B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07B3E26-1488-6B4D-A4A2-643888D9BC32}"/>
              </a:ext>
            </a:extLst>
          </p:cNvPr>
          <p:cNvGrpSpPr/>
          <p:nvPr/>
        </p:nvGrpSpPr>
        <p:grpSpPr>
          <a:xfrm>
            <a:off x="11203481" y="4681005"/>
            <a:ext cx="450323" cy="480219"/>
            <a:chOff x="10925223" y="4226008"/>
            <a:chExt cx="450323" cy="480219"/>
          </a:xfrm>
        </p:grpSpPr>
        <p:sp>
          <p:nvSpPr>
            <p:cNvPr id="78" name="Text Placeholder 33">
              <a:extLst>
                <a:ext uri="{FF2B5EF4-FFF2-40B4-BE49-F238E27FC236}">
                  <a16:creationId xmlns:a16="http://schemas.microsoft.com/office/drawing/2014/main" id="{C34E1F1A-0BCA-3A48-8724-193A359C037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35%</a:t>
              </a:r>
            </a:p>
          </p:txBody>
        </p:sp>
        <p:sp>
          <p:nvSpPr>
            <p:cNvPr id="79" name="Text Placeholder 32">
              <a:extLst>
                <a:ext uri="{FF2B5EF4-FFF2-40B4-BE49-F238E27FC236}">
                  <a16:creationId xmlns:a16="http://schemas.microsoft.com/office/drawing/2014/main" id="{7DB8D7D7-4A62-794C-BC1A-F66DBA81511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chemeClr val="tx2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5560257"/>
      </p:ext>
    </p:extLst>
  </p:cSld>
  <p:clrMapOvr>
    <a:masterClrMapping/>
  </p:clrMapOvr>
  <p:transition spd="slow"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9" grpId="0" animBg="1"/>
      <p:bldP spid="60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sp>
        <p:nvSpPr>
          <p:cNvPr id="73" name="Freeform 70">
            <a:extLst>
              <a:ext uri="{FF2B5EF4-FFF2-40B4-BE49-F238E27FC236}">
                <a16:creationId xmlns:a16="http://schemas.microsoft.com/office/drawing/2014/main" id="{6EC7F774-BCC4-6141-9BA3-6AC9E91A5E98}"/>
              </a:ext>
            </a:extLst>
          </p:cNvPr>
          <p:cNvSpPr>
            <a:spLocks/>
          </p:cNvSpPr>
          <p:nvPr/>
        </p:nvSpPr>
        <p:spPr bwMode="auto">
          <a:xfrm>
            <a:off x="7077523" y="1518674"/>
            <a:ext cx="0" cy="5879420"/>
          </a:xfrm>
          <a:custGeom>
            <a:avLst/>
            <a:gdLst>
              <a:gd name="T0" fmla="*/ 0 h 5726"/>
              <a:gd name="T1" fmla="*/ 5726 h 5726"/>
              <a:gd name="T2" fmla="*/ 0 h 5726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5726">
                <a:moveTo>
                  <a:pt x="0" y="0"/>
                </a:moveTo>
                <a:lnTo>
                  <a:pt x="0" y="5726"/>
                </a:lnTo>
                <a:lnTo>
                  <a:pt x="0" y="0"/>
                </a:lnTo>
                <a:close/>
              </a:path>
            </a:pathLst>
          </a:custGeom>
          <a:solidFill>
            <a:srgbClr val="0092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8BA09D7-E180-A04F-AFAA-793E9531EC30}"/>
              </a:ext>
            </a:extLst>
          </p:cNvPr>
          <p:cNvGrpSpPr/>
          <p:nvPr/>
        </p:nvGrpSpPr>
        <p:grpSpPr>
          <a:xfrm>
            <a:off x="559039" y="1746951"/>
            <a:ext cx="5327651" cy="4480989"/>
            <a:chOff x="4329113" y="3743325"/>
            <a:chExt cx="1468438" cy="1235076"/>
          </a:xfrm>
        </p:grpSpPr>
        <p:sp>
          <p:nvSpPr>
            <p:cNvPr id="77" name="Freeform 152">
              <a:extLst>
                <a:ext uri="{FF2B5EF4-FFF2-40B4-BE49-F238E27FC236}">
                  <a16:creationId xmlns:a16="http://schemas.microsoft.com/office/drawing/2014/main" id="{AD2ED1B6-2C1A-5349-897B-5B18F9A694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9813" y="4076700"/>
              <a:ext cx="450850" cy="598488"/>
            </a:xfrm>
            <a:custGeom>
              <a:avLst/>
              <a:gdLst>
                <a:gd name="T0" fmla="*/ 55 w 58"/>
                <a:gd name="T1" fmla="*/ 14 h 77"/>
                <a:gd name="T2" fmla="*/ 53 w 58"/>
                <a:gd name="T3" fmla="*/ 13 h 77"/>
                <a:gd name="T4" fmla="*/ 56 w 58"/>
                <a:gd name="T5" fmla="*/ 8 h 77"/>
                <a:gd name="T6" fmla="*/ 42 w 58"/>
                <a:gd name="T7" fmla="*/ 0 h 77"/>
                <a:gd name="T8" fmla="*/ 39 w 58"/>
                <a:gd name="T9" fmla="*/ 6 h 77"/>
                <a:gd name="T10" fmla="*/ 36 w 58"/>
                <a:gd name="T11" fmla="*/ 4 h 77"/>
                <a:gd name="T12" fmla="*/ 30 w 58"/>
                <a:gd name="T13" fmla="*/ 6 h 77"/>
                <a:gd name="T14" fmla="*/ 2 w 58"/>
                <a:gd name="T15" fmla="*/ 60 h 77"/>
                <a:gd name="T16" fmla="*/ 4 w 58"/>
                <a:gd name="T17" fmla="*/ 66 h 77"/>
                <a:gd name="T18" fmla="*/ 23 w 58"/>
                <a:gd name="T19" fmla="*/ 76 h 77"/>
                <a:gd name="T20" fmla="*/ 29 w 58"/>
                <a:gd name="T21" fmla="*/ 74 h 77"/>
                <a:gd name="T22" fmla="*/ 57 w 58"/>
                <a:gd name="T23" fmla="*/ 21 h 77"/>
                <a:gd name="T24" fmla="*/ 55 w 58"/>
                <a:gd name="T25" fmla="*/ 14 h 77"/>
                <a:gd name="T26" fmla="*/ 28 w 58"/>
                <a:gd name="T27" fmla="*/ 66 h 77"/>
                <a:gd name="T28" fmla="*/ 26 w 58"/>
                <a:gd name="T29" fmla="*/ 69 h 77"/>
                <a:gd name="T30" fmla="*/ 23 w 58"/>
                <a:gd name="T31" fmla="*/ 70 h 77"/>
                <a:gd name="T32" fmla="*/ 9 w 58"/>
                <a:gd name="T33" fmla="*/ 63 h 77"/>
                <a:gd name="T34" fmla="*/ 7 w 58"/>
                <a:gd name="T35" fmla="*/ 59 h 77"/>
                <a:gd name="T36" fmla="*/ 9 w 58"/>
                <a:gd name="T37" fmla="*/ 56 h 77"/>
                <a:gd name="T38" fmla="*/ 13 w 58"/>
                <a:gd name="T39" fmla="*/ 55 h 77"/>
                <a:gd name="T40" fmla="*/ 27 w 58"/>
                <a:gd name="T41" fmla="*/ 63 h 77"/>
                <a:gd name="T42" fmla="*/ 28 w 58"/>
                <a:gd name="T43" fmla="*/ 66 h 77"/>
                <a:gd name="T44" fmla="*/ 33 w 58"/>
                <a:gd name="T45" fmla="*/ 56 h 77"/>
                <a:gd name="T46" fmla="*/ 31 w 58"/>
                <a:gd name="T47" fmla="*/ 60 h 77"/>
                <a:gd name="T48" fmla="*/ 28 w 58"/>
                <a:gd name="T49" fmla="*/ 61 h 77"/>
                <a:gd name="T50" fmla="*/ 14 w 58"/>
                <a:gd name="T51" fmla="*/ 53 h 77"/>
                <a:gd name="T52" fmla="*/ 13 w 58"/>
                <a:gd name="T53" fmla="*/ 50 h 77"/>
                <a:gd name="T54" fmla="*/ 14 w 58"/>
                <a:gd name="T55" fmla="*/ 47 h 77"/>
                <a:gd name="T56" fmla="*/ 18 w 58"/>
                <a:gd name="T57" fmla="*/ 45 h 77"/>
                <a:gd name="T58" fmla="*/ 32 w 58"/>
                <a:gd name="T59" fmla="*/ 53 h 77"/>
                <a:gd name="T60" fmla="*/ 33 w 58"/>
                <a:gd name="T61" fmla="*/ 56 h 77"/>
                <a:gd name="T62" fmla="*/ 38 w 58"/>
                <a:gd name="T63" fmla="*/ 47 h 77"/>
                <a:gd name="T64" fmla="*/ 37 w 58"/>
                <a:gd name="T65" fmla="*/ 50 h 77"/>
                <a:gd name="T66" fmla="*/ 33 w 58"/>
                <a:gd name="T67" fmla="*/ 51 h 77"/>
                <a:gd name="T68" fmla="*/ 19 w 58"/>
                <a:gd name="T69" fmla="*/ 43 h 77"/>
                <a:gd name="T70" fmla="*/ 18 w 58"/>
                <a:gd name="T71" fmla="*/ 40 h 77"/>
                <a:gd name="T72" fmla="*/ 19 w 58"/>
                <a:gd name="T73" fmla="*/ 37 h 77"/>
                <a:gd name="T74" fmla="*/ 23 w 58"/>
                <a:gd name="T75" fmla="*/ 36 h 77"/>
                <a:gd name="T76" fmla="*/ 37 w 58"/>
                <a:gd name="T77" fmla="*/ 43 h 77"/>
                <a:gd name="T78" fmla="*/ 38 w 58"/>
                <a:gd name="T79" fmla="*/ 47 h 77"/>
                <a:gd name="T80" fmla="*/ 43 w 58"/>
                <a:gd name="T81" fmla="*/ 37 h 77"/>
                <a:gd name="T82" fmla="*/ 42 w 58"/>
                <a:gd name="T83" fmla="*/ 40 h 77"/>
                <a:gd name="T84" fmla="*/ 38 w 58"/>
                <a:gd name="T85" fmla="*/ 41 h 77"/>
                <a:gd name="T86" fmla="*/ 24 w 58"/>
                <a:gd name="T87" fmla="*/ 34 h 77"/>
                <a:gd name="T88" fmla="*/ 23 w 58"/>
                <a:gd name="T89" fmla="*/ 30 h 77"/>
                <a:gd name="T90" fmla="*/ 25 w 58"/>
                <a:gd name="T91" fmla="*/ 27 h 77"/>
                <a:gd name="T92" fmla="*/ 28 w 58"/>
                <a:gd name="T93" fmla="*/ 26 h 77"/>
                <a:gd name="T94" fmla="*/ 42 w 58"/>
                <a:gd name="T95" fmla="*/ 33 h 77"/>
                <a:gd name="T96" fmla="*/ 43 w 58"/>
                <a:gd name="T97" fmla="*/ 3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8" h="77">
                  <a:moveTo>
                    <a:pt x="55" y="14"/>
                  </a:moveTo>
                  <a:cubicBezTo>
                    <a:pt x="53" y="13"/>
                    <a:pt x="53" y="13"/>
                    <a:pt x="53" y="13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4" y="3"/>
                    <a:pt x="31" y="4"/>
                    <a:pt x="30" y="6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0" y="62"/>
                    <a:pt x="1" y="65"/>
                    <a:pt x="4" y="66"/>
                  </a:cubicBezTo>
                  <a:cubicBezTo>
                    <a:pt x="23" y="76"/>
                    <a:pt x="23" y="76"/>
                    <a:pt x="23" y="76"/>
                  </a:cubicBezTo>
                  <a:cubicBezTo>
                    <a:pt x="25" y="77"/>
                    <a:pt x="28" y="76"/>
                    <a:pt x="29" y="74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58" y="19"/>
                    <a:pt x="58" y="16"/>
                    <a:pt x="55" y="14"/>
                  </a:cubicBezTo>
                  <a:close/>
                  <a:moveTo>
                    <a:pt x="28" y="66"/>
                  </a:moveTo>
                  <a:cubicBezTo>
                    <a:pt x="26" y="69"/>
                    <a:pt x="26" y="69"/>
                    <a:pt x="26" y="69"/>
                  </a:cubicBezTo>
                  <a:cubicBezTo>
                    <a:pt x="26" y="71"/>
                    <a:pt x="24" y="71"/>
                    <a:pt x="23" y="70"/>
                  </a:cubicBezTo>
                  <a:cubicBezTo>
                    <a:pt x="9" y="63"/>
                    <a:pt x="9" y="63"/>
                    <a:pt x="9" y="63"/>
                  </a:cubicBezTo>
                  <a:cubicBezTo>
                    <a:pt x="7" y="62"/>
                    <a:pt x="7" y="61"/>
                    <a:pt x="7" y="59"/>
                  </a:cubicBezTo>
                  <a:cubicBezTo>
                    <a:pt x="9" y="56"/>
                    <a:pt x="9" y="56"/>
                    <a:pt x="9" y="56"/>
                  </a:cubicBezTo>
                  <a:cubicBezTo>
                    <a:pt x="10" y="55"/>
                    <a:pt x="11" y="54"/>
                    <a:pt x="13" y="55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28" y="63"/>
                    <a:pt x="29" y="65"/>
                    <a:pt x="28" y="66"/>
                  </a:cubicBezTo>
                  <a:close/>
                  <a:moveTo>
                    <a:pt x="33" y="56"/>
                  </a:moveTo>
                  <a:cubicBezTo>
                    <a:pt x="31" y="60"/>
                    <a:pt x="31" y="60"/>
                    <a:pt x="31" y="60"/>
                  </a:cubicBezTo>
                  <a:cubicBezTo>
                    <a:pt x="31" y="61"/>
                    <a:pt x="29" y="61"/>
                    <a:pt x="28" y="61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2" y="53"/>
                    <a:pt x="12" y="51"/>
                    <a:pt x="13" y="50"/>
                  </a:cubicBezTo>
                  <a:cubicBezTo>
                    <a:pt x="14" y="47"/>
                    <a:pt x="14" y="47"/>
                    <a:pt x="14" y="47"/>
                  </a:cubicBezTo>
                  <a:cubicBezTo>
                    <a:pt x="15" y="45"/>
                    <a:pt x="17" y="45"/>
                    <a:pt x="18" y="45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4"/>
                    <a:pt x="34" y="55"/>
                    <a:pt x="33" y="56"/>
                  </a:cubicBezTo>
                  <a:close/>
                  <a:moveTo>
                    <a:pt x="38" y="47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36" y="51"/>
                    <a:pt x="34" y="52"/>
                    <a:pt x="33" y="51"/>
                  </a:cubicBezTo>
                  <a:cubicBezTo>
                    <a:pt x="19" y="43"/>
                    <a:pt x="19" y="43"/>
                    <a:pt x="19" y="43"/>
                  </a:cubicBezTo>
                  <a:cubicBezTo>
                    <a:pt x="18" y="43"/>
                    <a:pt x="17" y="41"/>
                    <a:pt x="18" y="40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20" y="35"/>
                    <a:pt x="22" y="35"/>
                    <a:pt x="23" y="36"/>
                  </a:cubicBezTo>
                  <a:cubicBezTo>
                    <a:pt x="37" y="43"/>
                    <a:pt x="37" y="43"/>
                    <a:pt x="37" y="43"/>
                  </a:cubicBezTo>
                  <a:cubicBezTo>
                    <a:pt x="38" y="44"/>
                    <a:pt x="39" y="45"/>
                    <a:pt x="38" y="47"/>
                  </a:cubicBezTo>
                  <a:close/>
                  <a:moveTo>
                    <a:pt x="43" y="37"/>
                  </a:moveTo>
                  <a:cubicBezTo>
                    <a:pt x="42" y="40"/>
                    <a:pt x="42" y="40"/>
                    <a:pt x="42" y="40"/>
                  </a:cubicBezTo>
                  <a:cubicBezTo>
                    <a:pt x="41" y="41"/>
                    <a:pt x="39" y="42"/>
                    <a:pt x="38" y="41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3" y="33"/>
                    <a:pt x="22" y="31"/>
                    <a:pt x="23" y="30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6"/>
                    <a:pt x="27" y="25"/>
                    <a:pt x="28" y="26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44" y="34"/>
                    <a:pt x="44" y="36"/>
                    <a:pt x="43" y="37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53">
              <a:extLst>
                <a:ext uri="{FF2B5EF4-FFF2-40B4-BE49-F238E27FC236}">
                  <a16:creationId xmlns:a16="http://schemas.microsoft.com/office/drawing/2014/main" id="{CD60CB84-F0E2-7F42-918E-957B0A4895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113" y="4217988"/>
              <a:ext cx="1358900" cy="760413"/>
            </a:xfrm>
            <a:custGeom>
              <a:avLst/>
              <a:gdLst>
                <a:gd name="T0" fmla="*/ 96 w 175"/>
                <a:gd name="T1" fmla="*/ 80 h 98"/>
                <a:gd name="T2" fmla="*/ 36 w 175"/>
                <a:gd name="T3" fmla="*/ 28 h 98"/>
                <a:gd name="T4" fmla="*/ 36 w 175"/>
                <a:gd name="T5" fmla="*/ 26 h 98"/>
                <a:gd name="T6" fmla="*/ 51 w 175"/>
                <a:gd name="T7" fmla="*/ 28 h 98"/>
                <a:gd name="T8" fmla="*/ 39 w 175"/>
                <a:gd name="T9" fmla="*/ 13 h 98"/>
                <a:gd name="T10" fmla="*/ 39 w 175"/>
                <a:gd name="T11" fmla="*/ 13 h 98"/>
                <a:gd name="T12" fmla="*/ 28 w 175"/>
                <a:gd name="T13" fmla="*/ 0 h 98"/>
                <a:gd name="T14" fmla="*/ 0 w 175"/>
                <a:gd name="T15" fmla="*/ 22 h 98"/>
                <a:gd name="T16" fmla="*/ 17 w 175"/>
                <a:gd name="T17" fmla="*/ 24 h 98"/>
                <a:gd name="T18" fmla="*/ 18 w 175"/>
                <a:gd name="T19" fmla="*/ 25 h 98"/>
                <a:gd name="T20" fmla="*/ 96 w 175"/>
                <a:gd name="T21" fmla="*/ 98 h 98"/>
                <a:gd name="T22" fmla="*/ 175 w 175"/>
                <a:gd name="T23" fmla="*/ 21 h 98"/>
                <a:gd name="T24" fmla="*/ 167 w 175"/>
                <a:gd name="T25" fmla="*/ 32 h 98"/>
                <a:gd name="T26" fmla="*/ 166 w 175"/>
                <a:gd name="T27" fmla="*/ 32 h 98"/>
                <a:gd name="T28" fmla="*/ 166 w 175"/>
                <a:gd name="T29" fmla="*/ 32 h 98"/>
                <a:gd name="T30" fmla="*/ 165 w 175"/>
                <a:gd name="T31" fmla="*/ 32 h 98"/>
                <a:gd name="T32" fmla="*/ 165 w 175"/>
                <a:gd name="T33" fmla="*/ 32 h 98"/>
                <a:gd name="T34" fmla="*/ 165 w 175"/>
                <a:gd name="T35" fmla="*/ 32 h 98"/>
                <a:gd name="T36" fmla="*/ 157 w 175"/>
                <a:gd name="T37" fmla="*/ 25 h 98"/>
                <a:gd name="T38" fmla="*/ 96 w 175"/>
                <a:gd name="T39" fmla="*/ 8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5" h="98">
                  <a:moveTo>
                    <a:pt x="96" y="80"/>
                  </a:moveTo>
                  <a:cubicBezTo>
                    <a:pt x="67" y="80"/>
                    <a:pt x="41" y="58"/>
                    <a:pt x="36" y="28"/>
                  </a:cubicBezTo>
                  <a:cubicBezTo>
                    <a:pt x="36" y="26"/>
                    <a:pt x="36" y="26"/>
                    <a:pt x="36" y="26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21" y="66"/>
                    <a:pt x="55" y="98"/>
                    <a:pt x="96" y="98"/>
                  </a:cubicBezTo>
                  <a:cubicBezTo>
                    <a:pt x="139" y="98"/>
                    <a:pt x="174" y="64"/>
                    <a:pt x="175" y="21"/>
                  </a:cubicBezTo>
                  <a:cubicBezTo>
                    <a:pt x="167" y="32"/>
                    <a:pt x="167" y="32"/>
                    <a:pt x="167" y="32"/>
                  </a:cubicBezTo>
                  <a:cubicBezTo>
                    <a:pt x="167" y="32"/>
                    <a:pt x="166" y="32"/>
                    <a:pt x="166" y="32"/>
                  </a:cubicBezTo>
                  <a:cubicBezTo>
                    <a:pt x="166" y="32"/>
                    <a:pt x="166" y="32"/>
                    <a:pt x="166" y="32"/>
                  </a:cubicBezTo>
                  <a:cubicBezTo>
                    <a:pt x="166" y="32"/>
                    <a:pt x="166" y="32"/>
                    <a:pt x="165" y="32"/>
                  </a:cubicBezTo>
                  <a:cubicBezTo>
                    <a:pt x="165" y="32"/>
                    <a:pt x="165" y="32"/>
                    <a:pt x="165" y="32"/>
                  </a:cubicBezTo>
                  <a:cubicBezTo>
                    <a:pt x="165" y="32"/>
                    <a:pt x="165" y="32"/>
                    <a:pt x="165" y="32"/>
                  </a:cubicBezTo>
                  <a:cubicBezTo>
                    <a:pt x="157" y="25"/>
                    <a:pt x="157" y="25"/>
                    <a:pt x="157" y="25"/>
                  </a:cubicBezTo>
                  <a:cubicBezTo>
                    <a:pt x="153" y="56"/>
                    <a:pt x="127" y="80"/>
                    <a:pt x="96" y="8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54">
              <a:extLst>
                <a:ext uri="{FF2B5EF4-FFF2-40B4-BE49-F238E27FC236}">
                  <a16:creationId xmlns:a16="http://schemas.microsoft.com/office/drawing/2014/main" id="{4F26104A-5685-1949-B070-7A00B836B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751" y="3743325"/>
              <a:ext cx="1320800" cy="692150"/>
            </a:xfrm>
            <a:custGeom>
              <a:avLst/>
              <a:gdLst>
                <a:gd name="T0" fmla="*/ 77 w 170"/>
                <a:gd name="T1" fmla="*/ 18 h 89"/>
                <a:gd name="T2" fmla="*/ 136 w 170"/>
                <a:gd name="T3" fmla="*/ 62 h 89"/>
                <a:gd name="T4" fmla="*/ 136 w 170"/>
                <a:gd name="T5" fmla="*/ 64 h 89"/>
                <a:gd name="T6" fmla="*/ 118 w 170"/>
                <a:gd name="T7" fmla="*/ 66 h 89"/>
                <a:gd name="T8" fmla="*/ 135 w 170"/>
                <a:gd name="T9" fmla="*/ 80 h 89"/>
                <a:gd name="T10" fmla="*/ 135 w 170"/>
                <a:gd name="T11" fmla="*/ 80 h 89"/>
                <a:gd name="T12" fmla="*/ 147 w 170"/>
                <a:gd name="T13" fmla="*/ 89 h 89"/>
                <a:gd name="T14" fmla="*/ 170 w 170"/>
                <a:gd name="T15" fmla="*/ 60 h 89"/>
                <a:gd name="T16" fmla="*/ 155 w 170"/>
                <a:gd name="T17" fmla="*/ 62 h 89"/>
                <a:gd name="T18" fmla="*/ 154 w 170"/>
                <a:gd name="T19" fmla="*/ 61 h 89"/>
                <a:gd name="T20" fmla="*/ 77 w 170"/>
                <a:gd name="T21" fmla="*/ 0 h 89"/>
                <a:gd name="T22" fmla="*/ 0 w 170"/>
                <a:gd name="T23" fmla="*/ 63 h 89"/>
                <a:gd name="T24" fmla="*/ 8 w 170"/>
                <a:gd name="T25" fmla="*/ 56 h 89"/>
                <a:gd name="T26" fmla="*/ 10 w 170"/>
                <a:gd name="T27" fmla="*/ 56 h 89"/>
                <a:gd name="T28" fmla="*/ 11 w 170"/>
                <a:gd name="T29" fmla="*/ 57 h 89"/>
                <a:gd name="T30" fmla="*/ 18 w 170"/>
                <a:gd name="T31" fmla="*/ 66 h 89"/>
                <a:gd name="T32" fmla="*/ 77 w 170"/>
                <a:gd name="T33" fmla="*/ 1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0" h="89">
                  <a:moveTo>
                    <a:pt x="77" y="18"/>
                  </a:moveTo>
                  <a:cubicBezTo>
                    <a:pt x="104" y="18"/>
                    <a:pt x="129" y="36"/>
                    <a:pt x="136" y="62"/>
                  </a:cubicBezTo>
                  <a:cubicBezTo>
                    <a:pt x="136" y="64"/>
                    <a:pt x="136" y="64"/>
                    <a:pt x="136" y="64"/>
                  </a:cubicBezTo>
                  <a:cubicBezTo>
                    <a:pt x="118" y="66"/>
                    <a:pt x="118" y="66"/>
                    <a:pt x="118" y="66"/>
                  </a:cubicBezTo>
                  <a:cubicBezTo>
                    <a:pt x="135" y="80"/>
                    <a:pt x="135" y="80"/>
                    <a:pt x="135" y="80"/>
                  </a:cubicBezTo>
                  <a:cubicBezTo>
                    <a:pt x="135" y="80"/>
                    <a:pt x="135" y="80"/>
                    <a:pt x="135" y="80"/>
                  </a:cubicBezTo>
                  <a:cubicBezTo>
                    <a:pt x="147" y="89"/>
                    <a:pt x="147" y="89"/>
                    <a:pt x="147" y="89"/>
                  </a:cubicBezTo>
                  <a:cubicBezTo>
                    <a:pt x="170" y="60"/>
                    <a:pt x="170" y="60"/>
                    <a:pt x="170" y="60"/>
                  </a:cubicBezTo>
                  <a:cubicBezTo>
                    <a:pt x="155" y="62"/>
                    <a:pt x="155" y="62"/>
                    <a:pt x="155" y="62"/>
                  </a:cubicBezTo>
                  <a:cubicBezTo>
                    <a:pt x="154" y="61"/>
                    <a:pt x="154" y="61"/>
                    <a:pt x="154" y="61"/>
                  </a:cubicBezTo>
                  <a:cubicBezTo>
                    <a:pt x="146" y="25"/>
                    <a:pt x="114" y="0"/>
                    <a:pt x="77" y="0"/>
                  </a:cubicBezTo>
                  <a:cubicBezTo>
                    <a:pt x="40" y="0"/>
                    <a:pt x="7" y="27"/>
                    <a:pt x="0" y="63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9" y="56"/>
                    <a:pt x="9" y="56"/>
                    <a:pt x="10" y="56"/>
                  </a:cubicBezTo>
                  <a:cubicBezTo>
                    <a:pt x="10" y="56"/>
                    <a:pt x="11" y="56"/>
                    <a:pt x="11" y="57"/>
                  </a:cubicBezTo>
                  <a:cubicBezTo>
                    <a:pt x="18" y="66"/>
                    <a:pt x="18" y="66"/>
                    <a:pt x="18" y="66"/>
                  </a:cubicBezTo>
                  <a:cubicBezTo>
                    <a:pt x="24" y="38"/>
                    <a:pt x="49" y="18"/>
                    <a:pt x="77" y="18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E5B38BB-317C-0A43-9E27-44718BEFE888}"/>
              </a:ext>
            </a:extLst>
          </p:cNvPr>
          <p:cNvGrpSpPr/>
          <p:nvPr/>
        </p:nvGrpSpPr>
        <p:grpSpPr>
          <a:xfrm>
            <a:off x="6172099" y="2184677"/>
            <a:ext cx="2198178" cy="572464"/>
            <a:chOff x="2194602" y="2009322"/>
            <a:chExt cx="2198178" cy="572464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F40A4A2-E2FA-6640-AF3C-2E2BE84B763F}"/>
                </a:ext>
              </a:extLst>
            </p:cNvPr>
            <p:cNvSpPr/>
            <p:nvPr/>
          </p:nvSpPr>
          <p:spPr>
            <a:xfrm>
              <a:off x="2540742" y="2009322"/>
              <a:ext cx="1852038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Shape 2778">
              <a:extLst>
                <a:ext uri="{FF2B5EF4-FFF2-40B4-BE49-F238E27FC236}">
                  <a16:creationId xmlns:a16="http://schemas.microsoft.com/office/drawing/2014/main" id="{01F587A9-12DD-B54C-AAAC-8BDF1A3C89AE}"/>
                </a:ext>
              </a:extLst>
            </p:cNvPr>
            <p:cNvSpPr/>
            <p:nvPr/>
          </p:nvSpPr>
          <p:spPr>
            <a:xfrm>
              <a:off x="2194602" y="216516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AA1D21E-42A4-CC43-9ACC-EBB8B932F461}"/>
              </a:ext>
            </a:extLst>
          </p:cNvPr>
          <p:cNvGrpSpPr/>
          <p:nvPr/>
        </p:nvGrpSpPr>
        <p:grpSpPr>
          <a:xfrm>
            <a:off x="8729536" y="2204115"/>
            <a:ext cx="2199302" cy="572464"/>
            <a:chOff x="4129724" y="2015877"/>
            <a:chExt cx="2199302" cy="57246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1CE2F09-F75A-574A-ADBF-4D8485EEC688}"/>
                </a:ext>
              </a:extLst>
            </p:cNvPr>
            <p:cNvSpPr/>
            <p:nvPr/>
          </p:nvSpPr>
          <p:spPr>
            <a:xfrm>
              <a:off x="447713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Shape 2748">
              <a:extLst>
                <a:ext uri="{FF2B5EF4-FFF2-40B4-BE49-F238E27FC236}">
                  <a16:creationId xmlns:a16="http://schemas.microsoft.com/office/drawing/2014/main" id="{533823E5-C42B-094F-BB0B-731F76B153B3}"/>
                </a:ext>
              </a:extLst>
            </p:cNvPr>
            <p:cNvSpPr/>
            <p:nvPr/>
          </p:nvSpPr>
          <p:spPr>
            <a:xfrm>
              <a:off x="4129724" y="2143124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7E4564F-AA8C-174D-91E8-524FD76E3CE7}"/>
              </a:ext>
            </a:extLst>
          </p:cNvPr>
          <p:cNvGrpSpPr/>
          <p:nvPr/>
        </p:nvGrpSpPr>
        <p:grpSpPr>
          <a:xfrm>
            <a:off x="6172099" y="3326329"/>
            <a:ext cx="2126143" cy="572464"/>
            <a:chOff x="6064846" y="2015877"/>
            <a:chExt cx="2126143" cy="57246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67F48F4-5595-4A43-80E0-5A9D59E0B279}"/>
                </a:ext>
              </a:extLst>
            </p:cNvPr>
            <p:cNvSpPr/>
            <p:nvPr/>
          </p:nvSpPr>
          <p:spPr>
            <a:xfrm>
              <a:off x="6413532" y="2015877"/>
              <a:ext cx="1777457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Shape 2774">
              <a:extLst>
                <a:ext uri="{FF2B5EF4-FFF2-40B4-BE49-F238E27FC236}">
                  <a16:creationId xmlns:a16="http://schemas.microsoft.com/office/drawing/2014/main" id="{0594FD96-776A-DC46-A1B4-C21A1878E4D5}"/>
                </a:ext>
              </a:extLst>
            </p:cNvPr>
            <p:cNvSpPr/>
            <p:nvPr/>
          </p:nvSpPr>
          <p:spPr>
            <a:xfrm>
              <a:off x="6064846" y="216285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53914ED-35F5-DA46-A180-091E0424A293}"/>
              </a:ext>
            </a:extLst>
          </p:cNvPr>
          <p:cNvGrpSpPr/>
          <p:nvPr/>
        </p:nvGrpSpPr>
        <p:grpSpPr>
          <a:xfrm>
            <a:off x="8729536" y="3296731"/>
            <a:ext cx="2199302" cy="572464"/>
            <a:chOff x="8002514" y="2015877"/>
            <a:chExt cx="2199302" cy="57246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09F2F91-71D6-9F46-98DB-B345DB98A663}"/>
                </a:ext>
              </a:extLst>
            </p:cNvPr>
            <p:cNvSpPr/>
            <p:nvPr/>
          </p:nvSpPr>
          <p:spPr>
            <a:xfrm>
              <a:off x="834992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Shape 2784">
              <a:extLst>
                <a:ext uri="{FF2B5EF4-FFF2-40B4-BE49-F238E27FC236}">
                  <a16:creationId xmlns:a16="http://schemas.microsoft.com/office/drawing/2014/main" id="{3D0F96A7-A417-F243-B709-D050A0477AA3}"/>
                </a:ext>
              </a:extLst>
            </p:cNvPr>
            <p:cNvSpPr/>
            <p:nvPr/>
          </p:nvSpPr>
          <p:spPr>
            <a:xfrm>
              <a:off x="8002514" y="21682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sp>
        <p:nvSpPr>
          <p:cNvPr id="38" name="Text Placeholder 33">
            <a:extLst>
              <a:ext uri="{FF2B5EF4-FFF2-40B4-BE49-F238E27FC236}">
                <a16:creationId xmlns:a16="http://schemas.microsoft.com/office/drawing/2014/main" id="{544230B5-8225-2845-AF2B-9CB5D228EA8F}"/>
              </a:ext>
            </a:extLst>
          </p:cNvPr>
          <p:cNvSpPr txBox="1">
            <a:spLocks/>
          </p:cNvSpPr>
          <p:nvPr/>
        </p:nvSpPr>
        <p:spPr>
          <a:xfrm>
            <a:off x="6172101" y="4454664"/>
            <a:ext cx="2126142" cy="306195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100" b="1" dirty="0"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Steps Data Analysis</a:t>
            </a:r>
          </a:p>
        </p:txBody>
      </p:sp>
      <p:sp>
        <p:nvSpPr>
          <p:cNvPr id="39" name="Text Placeholder 32">
            <a:extLst>
              <a:ext uri="{FF2B5EF4-FFF2-40B4-BE49-F238E27FC236}">
                <a16:creationId xmlns:a16="http://schemas.microsoft.com/office/drawing/2014/main" id="{12E881AA-24BB-C14C-B71F-5AFA85E2F5C2}"/>
              </a:ext>
            </a:extLst>
          </p:cNvPr>
          <p:cNvSpPr txBox="1">
            <a:spLocks/>
          </p:cNvSpPr>
          <p:nvPr/>
        </p:nvSpPr>
        <p:spPr>
          <a:xfrm>
            <a:off x="6172100" y="4760859"/>
            <a:ext cx="1604828" cy="983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>
                <a:solidFill>
                  <a:schemeClr val="accent2"/>
                </a:solidFill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Process Steps Information Analysis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9C4D4D-C6F7-BE47-B5E9-B87CEAC706D5}"/>
              </a:ext>
            </a:extLst>
          </p:cNvPr>
          <p:cNvSpPr/>
          <p:nvPr/>
        </p:nvSpPr>
        <p:spPr>
          <a:xfrm>
            <a:off x="7862872" y="4374473"/>
            <a:ext cx="3065966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Source Sans Pro Light" panose="020B0403030403020204" pitchFamily="34" charset="0"/>
              </a:rPr>
              <a:t>Hashtag fashion axe </a:t>
            </a:r>
            <a:r>
              <a:rPr lang="en-US" sz="1100" dirty="0" err="1">
                <a:latin typeface="Source Sans Pro Light" panose="020B0403030403020204" pitchFamily="34" charset="0"/>
              </a:rPr>
              <a:t>fingerstache</a:t>
            </a:r>
            <a:r>
              <a:rPr lang="en-US" sz="1100" dirty="0">
                <a:latin typeface="Source Sans Pro Light" panose="020B0403030403020204" pitchFamily="34" charset="0"/>
              </a:rPr>
              <a:t>, everyday carry </a:t>
            </a:r>
            <a:r>
              <a:rPr lang="en-US" sz="1100" dirty="0" err="1">
                <a:latin typeface="Source Sans Pro Light" panose="020B0403030403020204" pitchFamily="34" charset="0"/>
              </a:rPr>
              <a:t>shoreditch</a:t>
            </a:r>
            <a:r>
              <a:rPr lang="en-US" sz="1100" dirty="0">
                <a:latin typeface="Source Sans Pro Light" panose="020B0403030403020204" pitchFamily="34" charset="0"/>
              </a:rPr>
              <a:t> </a:t>
            </a:r>
            <a:r>
              <a:rPr lang="en-US" sz="1100" dirty="0" err="1">
                <a:latin typeface="Source Sans Pro Light" panose="020B0403030403020204" pitchFamily="34" charset="0"/>
              </a:rPr>
              <a:t>pinterest</a:t>
            </a:r>
            <a:r>
              <a:rPr lang="en-US" sz="1100" dirty="0">
                <a:latin typeface="Source Sans Pro Light" panose="020B0403030403020204" pitchFamily="34" charset="0"/>
              </a:rPr>
              <a:t> umami authentic </a:t>
            </a:r>
            <a:r>
              <a:rPr lang="en-US" sz="1100" dirty="0" err="1">
                <a:latin typeface="Source Sans Pro Light" panose="020B0403030403020204" pitchFamily="34" charset="0"/>
              </a:rPr>
              <a:t>brooklyn</a:t>
            </a:r>
            <a:r>
              <a:rPr lang="en-US" sz="1100" dirty="0">
                <a:latin typeface="Source Sans Pro Light" panose="020B0403030403020204" pitchFamily="34" charset="0"/>
              </a:rPr>
              <a:t> YOLO heirloom </a:t>
            </a:r>
            <a:r>
              <a:rPr lang="en-US" sz="1100" dirty="0" err="1">
                <a:latin typeface="Source Sans Pro Light" panose="020B0403030403020204" pitchFamily="34" charset="0"/>
              </a:rPr>
              <a:t>keytar</a:t>
            </a:r>
            <a:r>
              <a:rPr lang="en-US" sz="1100" dirty="0">
                <a:latin typeface="Source Sans Pro Light" panose="020B0403030403020204" pitchFamily="34" charset="0"/>
              </a:rPr>
              <a:t> waistcoat </a:t>
            </a:r>
            <a:r>
              <a:rPr lang="en-US" sz="1100" dirty="0" err="1">
                <a:latin typeface="Source Sans Pro Light" panose="020B0403030403020204" pitchFamily="34" charset="0"/>
              </a:rPr>
              <a:t>kickstarter</a:t>
            </a:r>
            <a:r>
              <a:rPr lang="en-US" sz="1100" dirty="0">
                <a:latin typeface="Source Sans Pro Light" panose="020B0403030403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7404191"/>
      </p:ext>
    </p:extLst>
  </p:cSld>
  <p:clrMapOvr>
    <a:masterClrMapping/>
  </p:clrMapOvr>
  <p:transition spd="med" advClick="0" advTm="2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38" grpId="0"/>
      <p:bldP spid="39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FA100F-7426-0D4A-9561-16A52AF2944F}"/>
              </a:ext>
            </a:extLst>
          </p:cNvPr>
          <p:cNvGrpSpPr/>
          <p:nvPr/>
        </p:nvGrpSpPr>
        <p:grpSpPr>
          <a:xfrm>
            <a:off x="6731009" y="1746951"/>
            <a:ext cx="4068540" cy="4274856"/>
            <a:chOff x="9305925" y="42863"/>
            <a:chExt cx="1565275" cy="1644650"/>
          </a:xfrm>
        </p:grpSpPr>
        <p:sp>
          <p:nvSpPr>
            <p:cNvPr id="6" name="Freeform 54">
              <a:extLst>
                <a:ext uri="{FF2B5EF4-FFF2-40B4-BE49-F238E27FC236}">
                  <a16:creationId xmlns:a16="http://schemas.microsoft.com/office/drawing/2014/main" id="{F4DED75B-5952-B543-A02B-3A42A4BFF4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05925" y="42863"/>
              <a:ext cx="1565275" cy="1644650"/>
            </a:xfrm>
            <a:custGeom>
              <a:avLst/>
              <a:gdLst>
                <a:gd name="T0" fmla="*/ 139 w 139"/>
                <a:gd name="T1" fmla="*/ 51 h 146"/>
                <a:gd name="T2" fmla="*/ 137 w 139"/>
                <a:gd name="T3" fmla="*/ 49 h 146"/>
                <a:gd name="T4" fmla="*/ 113 w 139"/>
                <a:gd name="T5" fmla="*/ 41 h 146"/>
                <a:gd name="T6" fmla="*/ 113 w 139"/>
                <a:gd name="T7" fmla="*/ 16 h 146"/>
                <a:gd name="T8" fmla="*/ 112 w 139"/>
                <a:gd name="T9" fmla="*/ 14 h 146"/>
                <a:gd name="T10" fmla="*/ 110 w 139"/>
                <a:gd name="T11" fmla="*/ 14 h 146"/>
                <a:gd name="T12" fmla="*/ 86 w 139"/>
                <a:gd name="T13" fmla="*/ 21 h 146"/>
                <a:gd name="T14" fmla="*/ 72 w 139"/>
                <a:gd name="T15" fmla="*/ 1 h 146"/>
                <a:gd name="T16" fmla="*/ 69 w 139"/>
                <a:gd name="T17" fmla="*/ 0 h 146"/>
                <a:gd name="T18" fmla="*/ 67 w 139"/>
                <a:gd name="T19" fmla="*/ 1 h 146"/>
                <a:gd name="T20" fmla="*/ 53 w 139"/>
                <a:gd name="T21" fmla="*/ 21 h 146"/>
                <a:gd name="T22" fmla="*/ 29 w 139"/>
                <a:gd name="T23" fmla="*/ 14 h 146"/>
                <a:gd name="T24" fmla="*/ 27 w 139"/>
                <a:gd name="T25" fmla="*/ 14 h 146"/>
                <a:gd name="T26" fmla="*/ 25 w 139"/>
                <a:gd name="T27" fmla="*/ 16 h 146"/>
                <a:gd name="T28" fmla="*/ 25 w 139"/>
                <a:gd name="T29" fmla="*/ 41 h 146"/>
                <a:gd name="T30" fmla="*/ 2 w 139"/>
                <a:gd name="T31" fmla="*/ 49 h 146"/>
                <a:gd name="T32" fmla="*/ 0 w 139"/>
                <a:gd name="T33" fmla="*/ 51 h 146"/>
                <a:gd name="T34" fmla="*/ 0 w 139"/>
                <a:gd name="T35" fmla="*/ 53 h 146"/>
                <a:gd name="T36" fmla="*/ 15 w 139"/>
                <a:gd name="T37" fmla="*/ 73 h 146"/>
                <a:gd name="T38" fmla="*/ 0 w 139"/>
                <a:gd name="T39" fmla="*/ 93 h 146"/>
                <a:gd name="T40" fmla="*/ 0 w 139"/>
                <a:gd name="T41" fmla="*/ 96 h 146"/>
                <a:gd name="T42" fmla="*/ 2 w 139"/>
                <a:gd name="T43" fmla="*/ 97 h 146"/>
                <a:gd name="T44" fmla="*/ 25 w 139"/>
                <a:gd name="T45" fmla="*/ 105 h 146"/>
                <a:gd name="T46" fmla="*/ 25 w 139"/>
                <a:gd name="T47" fmla="*/ 130 h 146"/>
                <a:gd name="T48" fmla="*/ 27 w 139"/>
                <a:gd name="T49" fmla="*/ 132 h 146"/>
                <a:gd name="T50" fmla="*/ 29 w 139"/>
                <a:gd name="T51" fmla="*/ 132 h 146"/>
                <a:gd name="T52" fmla="*/ 53 w 139"/>
                <a:gd name="T53" fmla="*/ 125 h 146"/>
                <a:gd name="T54" fmla="*/ 67 w 139"/>
                <a:gd name="T55" fmla="*/ 145 h 146"/>
                <a:gd name="T56" fmla="*/ 69 w 139"/>
                <a:gd name="T57" fmla="*/ 146 h 146"/>
                <a:gd name="T58" fmla="*/ 72 w 139"/>
                <a:gd name="T59" fmla="*/ 145 h 146"/>
                <a:gd name="T60" fmla="*/ 86 w 139"/>
                <a:gd name="T61" fmla="*/ 125 h 146"/>
                <a:gd name="T62" fmla="*/ 110 w 139"/>
                <a:gd name="T63" fmla="*/ 132 h 146"/>
                <a:gd name="T64" fmla="*/ 112 w 139"/>
                <a:gd name="T65" fmla="*/ 132 h 146"/>
                <a:gd name="T66" fmla="*/ 113 w 139"/>
                <a:gd name="T67" fmla="*/ 130 h 146"/>
                <a:gd name="T68" fmla="*/ 113 w 139"/>
                <a:gd name="T69" fmla="*/ 105 h 146"/>
                <a:gd name="T70" fmla="*/ 137 w 139"/>
                <a:gd name="T71" fmla="*/ 97 h 146"/>
                <a:gd name="T72" fmla="*/ 139 w 139"/>
                <a:gd name="T73" fmla="*/ 96 h 146"/>
                <a:gd name="T74" fmla="*/ 138 w 139"/>
                <a:gd name="T75" fmla="*/ 93 h 146"/>
                <a:gd name="T76" fmla="*/ 124 w 139"/>
                <a:gd name="T77" fmla="*/ 73 h 146"/>
                <a:gd name="T78" fmla="*/ 138 w 139"/>
                <a:gd name="T79" fmla="*/ 53 h 146"/>
                <a:gd name="T80" fmla="*/ 139 w 139"/>
                <a:gd name="T81" fmla="*/ 51 h 146"/>
                <a:gd name="T82" fmla="*/ 113 w 139"/>
                <a:gd name="T83" fmla="*/ 91 h 146"/>
                <a:gd name="T84" fmla="*/ 103 w 139"/>
                <a:gd name="T85" fmla="*/ 106 h 146"/>
                <a:gd name="T86" fmla="*/ 88 w 139"/>
                <a:gd name="T87" fmla="*/ 116 h 146"/>
                <a:gd name="T88" fmla="*/ 69 w 139"/>
                <a:gd name="T89" fmla="*/ 120 h 146"/>
                <a:gd name="T90" fmla="*/ 51 w 139"/>
                <a:gd name="T91" fmla="*/ 116 h 146"/>
                <a:gd name="T92" fmla="*/ 36 w 139"/>
                <a:gd name="T93" fmla="*/ 106 h 146"/>
                <a:gd name="T94" fmla="*/ 26 w 139"/>
                <a:gd name="T95" fmla="*/ 91 h 146"/>
                <a:gd name="T96" fmla="*/ 23 w 139"/>
                <a:gd name="T97" fmla="*/ 73 h 146"/>
                <a:gd name="T98" fmla="*/ 26 w 139"/>
                <a:gd name="T99" fmla="*/ 55 h 146"/>
                <a:gd name="T100" fmla="*/ 36 w 139"/>
                <a:gd name="T101" fmla="*/ 40 h 146"/>
                <a:gd name="T102" fmla="*/ 51 w 139"/>
                <a:gd name="T103" fmla="*/ 30 h 146"/>
                <a:gd name="T104" fmla="*/ 69 w 139"/>
                <a:gd name="T105" fmla="*/ 26 h 146"/>
                <a:gd name="T106" fmla="*/ 88 w 139"/>
                <a:gd name="T107" fmla="*/ 30 h 146"/>
                <a:gd name="T108" fmla="*/ 103 w 139"/>
                <a:gd name="T109" fmla="*/ 40 h 146"/>
                <a:gd name="T110" fmla="*/ 113 w 139"/>
                <a:gd name="T111" fmla="*/ 55 h 146"/>
                <a:gd name="T112" fmla="*/ 116 w 139"/>
                <a:gd name="T113" fmla="*/ 73 h 146"/>
                <a:gd name="T114" fmla="*/ 113 w 139"/>
                <a:gd name="T115" fmla="*/ 9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9" h="146">
                  <a:moveTo>
                    <a:pt x="139" y="51"/>
                  </a:moveTo>
                  <a:cubicBezTo>
                    <a:pt x="139" y="50"/>
                    <a:pt x="138" y="49"/>
                    <a:pt x="137" y="49"/>
                  </a:cubicBezTo>
                  <a:cubicBezTo>
                    <a:pt x="113" y="41"/>
                    <a:pt x="113" y="41"/>
                    <a:pt x="113" y="41"/>
                  </a:cubicBezTo>
                  <a:cubicBezTo>
                    <a:pt x="113" y="16"/>
                    <a:pt x="113" y="16"/>
                    <a:pt x="113" y="16"/>
                  </a:cubicBezTo>
                  <a:cubicBezTo>
                    <a:pt x="113" y="15"/>
                    <a:pt x="113" y="15"/>
                    <a:pt x="112" y="14"/>
                  </a:cubicBezTo>
                  <a:cubicBezTo>
                    <a:pt x="112" y="14"/>
                    <a:pt x="111" y="13"/>
                    <a:pt x="110" y="14"/>
                  </a:cubicBezTo>
                  <a:cubicBezTo>
                    <a:pt x="86" y="21"/>
                    <a:pt x="86" y="21"/>
                    <a:pt x="86" y="2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1" y="1"/>
                    <a:pt x="70" y="0"/>
                    <a:pt x="69" y="0"/>
                  </a:cubicBezTo>
                  <a:cubicBezTo>
                    <a:pt x="69" y="0"/>
                    <a:pt x="68" y="1"/>
                    <a:pt x="67" y="1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8" y="13"/>
                    <a:pt x="27" y="14"/>
                    <a:pt x="27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" y="49"/>
                    <a:pt x="2" y="49"/>
                    <a:pt x="2" y="49"/>
                  </a:cubicBezTo>
                  <a:cubicBezTo>
                    <a:pt x="1" y="49"/>
                    <a:pt x="0" y="50"/>
                    <a:pt x="0" y="51"/>
                  </a:cubicBezTo>
                  <a:cubicBezTo>
                    <a:pt x="0" y="51"/>
                    <a:pt x="0" y="52"/>
                    <a:pt x="0" y="53"/>
                  </a:cubicBezTo>
                  <a:cubicBezTo>
                    <a:pt x="15" y="73"/>
                    <a:pt x="15" y="73"/>
                    <a:pt x="15" y="7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5"/>
                    <a:pt x="0" y="96"/>
                  </a:cubicBezTo>
                  <a:cubicBezTo>
                    <a:pt x="0" y="96"/>
                    <a:pt x="1" y="97"/>
                    <a:pt x="2" y="97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25" y="130"/>
                    <a:pt x="25" y="130"/>
                    <a:pt x="25" y="130"/>
                  </a:cubicBezTo>
                  <a:cubicBezTo>
                    <a:pt x="25" y="131"/>
                    <a:pt x="26" y="132"/>
                    <a:pt x="27" y="132"/>
                  </a:cubicBezTo>
                  <a:cubicBezTo>
                    <a:pt x="27" y="133"/>
                    <a:pt x="28" y="133"/>
                    <a:pt x="29" y="132"/>
                  </a:cubicBezTo>
                  <a:cubicBezTo>
                    <a:pt x="53" y="125"/>
                    <a:pt x="53" y="125"/>
                    <a:pt x="53" y="125"/>
                  </a:cubicBezTo>
                  <a:cubicBezTo>
                    <a:pt x="67" y="145"/>
                    <a:pt x="67" y="145"/>
                    <a:pt x="67" y="145"/>
                  </a:cubicBezTo>
                  <a:cubicBezTo>
                    <a:pt x="68" y="146"/>
                    <a:pt x="69" y="146"/>
                    <a:pt x="69" y="146"/>
                  </a:cubicBezTo>
                  <a:cubicBezTo>
                    <a:pt x="70" y="146"/>
                    <a:pt x="71" y="146"/>
                    <a:pt x="72" y="145"/>
                  </a:cubicBezTo>
                  <a:cubicBezTo>
                    <a:pt x="86" y="125"/>
                    <a:pt x="86" y="125"/>
                    <a:pt x="86" y="125"/>
                  </a:cubicBezTo>
                  <a:cubicBezTo>
                    <a:pt x="110" y="132"/>
                    <a:pt x="110" y="132"/>
                    <a:pt x="110" y="132"/>
                  </a:cubicBezTo>
                  <a:cubicBezTo>
                    <a:pt x="111" y="133"/>
                    <a:pt x="112" y="133"/>
                    <a:pt x="112" y="132"/>
                  </a:cubicBezTo>
                  <a:cubicBezTo>
                    <a:pt x="113" y="132"/>
                    <a:pt x="113" y="131"/>
                    <a:pt x="113" y="130"/>
                  </a:cubicBezTo>
                  <a:cubicBezTo>
                    <a:pt x="113" y="105"/>
                    <a:pt x="113" y="105"/>
                    <a:pt x="113" y="105"/>
                  </a:cubicBezTo>
                  <a:cubicBezTo>
                    <a:pt x="137" y="97"/>
                    <a:pt x="137" y="97"/>
                    <a:pt x="137" y="97"/>
                  </a:cubicBezTo>
                  <a:cubicBezTo>
                    <a:pt x="138" y="97"/>
                    <a:pt x="139" y="96"/>
                    <a:pt x="139" y="96"/>
                  </a:cubicBezTo>
                  <a:cubicBezTo>
                    <a:pt x="139" y="95"/>
                    <a:pt x="139" y="94"/>
                    <a:pt x="138" y="93"/>
                  </a:cubicBezTo>
                  <a:cubicBezTo>
                    <a:pt x="124" y="73"/>
                    <a:pt x="124" y="73"/>
                    <a:pt x="124" y="73"/>
                  </a:cubicBezTo>
                  <a:cubicBezTo>
                    <a:pt x="138" y="53"/>
                    <a:pt x="138" y="53"/>
                    <a:pt x="138" y="53"/>
                  </a:cubicBezTo>
                  <a:cubicBezTo>
                    <a:pt x="139" y="52"/>
                    <a:pt x="139" y="51"/>
                    <a:pt x="139" y="51"/>
                  </a:cubicBezTo>
                  <a:close/>
                  <a:moveTo>
                    <a:pt x="113" y="91"/>
                  </a:moveTo>
                  <a:cubicBezTo>
                    <a:pt x="110" y="97"/>
                    <a:pt x="107" y="102"/>
                    <a:pt x="103" y="106"/>
                  </a:cubicBezTo>
                  <a:cubicBezTo>
                    <a:pt x="98" y="110"/>
                    <a:pt x="93" y="114"/>
                    <a:pt x="88" y="116"/>
                  </a:cubicBezTo>
                  <a:cubicBezTo>
                    <a:pt x="82" y="119"/>
                    <a:pt x="76" y="120"/>
                    <a:pt x="69" y="120"/>
                  </a:cubicBezTo>
                  <a:cubicBezTo>
                    <a:pt x="63" y="120"/>
                    <a:pt x="57" y="119"/>
                    <a:pt x="51" y="116"/>
                  </a:cubicBezTo>
                  <a:cubicBezTo>
                    <a:pt x="45" y="114"/>
                    <a:pt x="40" y="110"/>
                    <a:pt x="36" y="106"/>
                  </a:cubicBezTo>
                  <a:cubicBezTo>
                    <a:pt x="32" y="102"/>
                    <a:pt x="29" y="97"/>
                    <a:pt x="26" y="91"/>
                  </a:cubicBezTo>
                  <a:cubicBezTo>
                    <a:pt x="24" y="86"/>
                    <a:pt x="23" y="79"/>
                    <a:pt x="23" y="73"/>
                  </a:cubicBezTo>
                  <a:cubicBezTo>
                    <a:pt x="23" y="67"/>
                    <a:pt x="24" y="61"/>
                    <a:pt x="26" y="55"/>
                  </a:cubicBezTo>
                  <a:cubicBezTo>
                    <a:pt x="29" y="49"/>
                    <a:pt x="32" y="44"/>
                    <a:pt x="36" y="40"/>
                  </a:cubicBezTo>
                  <a:cubicBezTo>
                    <a:pt x="40" y="36"/>
                    <a:pt x="45" y="32"/>
                    <a:pt x="51" y="30"/>
                  </a:cubicBezTo>
                  <a:cubicBezTo>
                    <a:pt x="57" y="27"/>
                    <a:pt x="63" y="26"/>
                    <a:pt x="69" y="26"/>
                  </a:cubicBezTo>
                  <a:cubicBezTo>
                    <a:pt x="76" y="26"/>
                    <a:pt x="82" y="27"/>
                    <a:pt x="88" y="30"/>
                  </a:cubicBezTo>
                  <a:cubicBezTo>
                    <a:pt x="93" y="32"/>
                    <a:pt x="98" y="36"/>
                    <a:pt x="103" y="40"/>
                  </a:cubicBezTo>
                  <a:cubicBezTo>
                    <a:pt x="107" y="44"/>
                    <a:pt x="110" y="49"/>
                    <a:pt x="113" y="55"/>
                  </a:cubicBezTo>
                  <a:cubicBezTo>
                    <a:pt x="115" y="61"/>
                    <a:pt x="116" y="67"/>
                    <a:pt x="116" y="73"/>
                  </a:cubicBezTo>
                  <a:cubicBezTo>
                    <a:pt x="116" y="79"/>
                    <a:pt x="115" y="86"/>
                    <a:pt x="113" y="9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5">
              <a:extLst>
                <a:ext uri="{FF2B5EF4-FFF2-40B4-BE49-F238E27FC236}">
                  <a16:creationId xmlns:a16="http://schemas.microsoft.com/office/drawing/2014/main" id="{949EB5FA-05AA-0244-9CD7-4E291708BA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44063" y="414338"/>
              <a:ext cx="889000" cy="901700"/>
            </a:xfrm>
            <a:custGeom>
              <a:avLst/>
              <a:gdLst>
                <a:gd name="T0" fmla="*/ 39 w 79"/>
                <a:gd name="T1" fmla="*/ 0 h 80"/>
                <a:gd name="T2" fmla="*/ 0 w 79"/>
                <a:gd name="T3" fmla="*/ 40 h 80"/>
                <a:gd name="T4" fmla="*/ 39 w 79"/>
                <a:gd name="T5" fmla="*/ 80 h 80"/>
                <a:gd name="T6" fmla="*/ 79 w 79"/>
                <a:gd name="T7" fmla="*/ 40 h 80"/>
                <a:gd name="T8" fmla="*/ 39 w 79"/>
                <a:gd name="T9" fmla="*/ 0 h 80"/>
                <a:gd name="T10" fmla="*/ 23 w 79"/>
                <a:gd name="T11" fmla="*/ 23 h 80"/>
                <a:gd name="T12" fmla="*/ 58 w 79"/>
                <a:gd name="T13" fmla="*/ 21 h 80"/>
                <a:gd name="T14" fmla="*/ 63 w 79"/>
                <a:gd name="T15" fmla="*/ 16 h 80"/>
                <a:gd name="T16" fmla="*/ 66 w 79"/>
                <a:gd name="T17" fmla="*/ 17 h 80"/>
                <a:gd name="T18" fmla="*/ 66 w 79"/>
                <a:gd name="T19" fmla="*/ 34 h 80"/>
                <a:gd name="T20" fmla="*/ 65 w 79"/>
                <a:gd name="T21" fmla="*/ 36 h 80"/>
                <a:gd name="T22" fmla="*/ 62 w 79"/>
                <a:gd name="T23" fmla="*/ 36 h 80"/>
                <a:gd name="T24" fmla="*/ 61 w 79"/>
                <a:gd name="T25" fmla="*/ 36 h 80"/>
                <a:gd name="T26" fmla="*/ 60 w 79"/>
                <a:gd name="T27" fmla="*/ 36 h 80"/>
                <a:gd name="T28" fmla="*/ 47 w 79"/>
                <a:gd name="T29" fmla="*/ 36 h 80"/>
                <a:gd name="T30" fmla="*/ 46 w 79"/>
                <a:gd name="T31" fmla="*/ 32 h 80"/>
                <a:gd name="T32" fmla="*/ 51 w 79"/>
                <a:gd name="T33" fmla="*/ 27 h 80"/>
                <a:gd name="T34" fmla="*/ 29 w 79"/>
                <a:gd name="T35" fmla="*/ 30 h 80"/>
                <a:gd name="T36" fmla="*/ 24 w 79"/>
                <a:gd name="T37" fmla="*/ 44 h 80"/>
                <a:gd name="T38" fmla="*/ 15 w 79"/>
                <a:gd name="T39" fmla="*/ 44 h 80"/>
                <a:gd name="T40" fmla="*/ 23 w 79"/>
                <a:gd name="T41" fmla="*/ 23 h 80"/>
                <a:gd name="T42" fmla="*/ 60 w 79"/>
                <a:gd name="T43" fmla="*/ 61 h 80"/>
                <a:gd name="T44" fmla="*/ 25 w 79"/>
                <a:gd name="T45" fmla="*/ 63 h 80"/>
                <a:gd name="T46" fmla="*/ 20 w 79"/>
                <a:gd name="T47" fmla="*/ 68 h 80"/>
                <a:gd name="T48" fmla="*/ 17 w 79"/>
                <a:gd name="T49" fmla="*/ 67 h 80"/>
                <a:gd name="T50" fmla="*/ 17 w 79"/>
                <a:gd name="T51" fmla="*/ 50 h 80"/>
                <a:gd name="T52" fmla="*/ 18 w 79"/>
                <a:gd name="T53" fmla="*/ 48 h 80"/>
                <a:gd name="T54" fmla="*/ 20 w 79"/>
                <a:gd name="T55" fmla="*/ 48 h 80"/>
                <a:gd name="T56" fmla="*/ 21 w 79"/>
                <a:gd name="T57" fmla="*/ 48 h 80"/>
                <a:gd name="T58" fmla="*/ 23 w 79"/>
                <a:gd name="T59" fmla="*/ 48 h 80"/>
                <a:gd name="T60" fmla="*/ 35 w 79"/>
                <a:gd name="T61" fmla="*/ 48 h 80"/>
                <a:gd name="T62" fmla="*/ 37 w 79"/>
                <a:gd name="T63" fmla="*/ 52 h 80"/>
                <a:gd name="T64" fmla="*/ 32 w 79"/>
                <a:gd name="T65" fmla="*/ 57 h 80"/>
                <a:gd name="T66" fmla="*/ 54 w 79"/>
                <a:gd name="T67" fmla="*/ 54 h 80"/>
                <a:gd name="T68" fmla="*/ 59 w 79"/>
                <a:gd name="T69" fmla="*/ 41 h 80"/>
                <a:gd name="T70" fmla="*/ 59 w 79"/>
                <a:gd name="T71" fmla="*/ 41 h 80"/>
                <a:gd name="T72" fmla="*/ 59 w 79"/>
                <a:gd name="T73" fmla="*/ 41 h 80"/>
                <a:gd name="T74" fmla="*/ 68 w 79"/>
                <a:gd name="T75" fmla="*/ 41 h 80"/>
                <a:gd name="T76" fmla="*/ 60 w 79"/>
                <a:gd name="T77" fmla="*/ 6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9" h="80">
                  <a:moveTo>
                    <a:pt x="39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39" y="80"/>
                  </a:cubicBezTo>
                  <a:cubicBezTo>
                    <a:pt x="61" y="80"/>
                    <a:pt x="79" y="62"/>
                    <a:pt x="79" y="40"/>
                  </a:cubicBezTo>
                  <a:cubicBezTo>
                    <a:pt x="79" y="18"/>
                    <a:pt x="61" y="0"/>
                    <a:pt x="39" y="0"/>
                  </a:cubicBezTo>
                  <a:close/>
                  <a:moveTo>
                    <a:pt x="23" y="23"/>
                  </a:moveTo>
                  <a:cubicBezTo>
                    <a:pt x="32" y="14"/>
                    <a:pt x="47" y="13"/>
                    <a:pt x="58" y="21"/>
                  </a:cubicBezTo>
                  <a:cubicBezTo>
                    <a:pt x="60" y="19"/>
                    <a:pt x="63" y="16"/>
                    <a:pt x="63" y="16"/>
                  </a:cubicBezTo>
                  <a:cubicBezTo>
                    <a:pt x="64" y="14"/>
                    <a:pt x="66" y="15"/>
                    <a:pt x="66" y="17"/>
                  </a:cubicBezTo>
                  <a:cubicBezTo>
                    <a:pt x="66" y="34"/>
                    <a:pt x="66" y="34"/>
                    <a:pt x="66" y="34"/>
                  </a:cubicBezTo>
                  <a:cubicBezTo>
                    <a:pt x="66" y="35"/>
                    <a:pt x="66" y="36"/>
                    <a:pt x="65" y="36"/>
                  </a:cubicBezTo>
                  <a:cubicBezTo>
                    <a:pt x="62" y="36"/>
                    <a:pt x="62" y="36"/>
                    <a:pt x="62" y="36"/>
                  </a:cubicBezTo>
                  <a:cubicBezTo>
                    <a:pt x="62" y="36"/>
                    <a:pt x="61" y="36"/>
                    <a:pt x="61" y="36"/>
                  </a:cubicBezTo>
                  <a:cubicBezTo>
                    <a:pt x="61" y="36"/>
                    <a:pt x="61" y="36"/>
                    <a:pt x="60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6" y="36"/>
                    <a:pt x="44" y="34"/>
                    <a:pt x="46" y="32"/>
                  </a:cubicBezTo>
                  <a:cubicBezTo>
                    <a:pt x="46" y="32"/>
                    <a:pt x="49" y="29"/>
                    <a:pt x="51" y="27"/>
                  </a:cubicBezTo>
                  <a:cubicBezTo>
                    <a:pt x="44" y="23"/>
                    <a:pt x="35" y="24"/>
                    <a:pt x="29" y="30"/>
                  </a:cubicBezTo>
                  <a:cubicBezTo>
                    <a:pt x="25" y="34"/>
                    <a:pt x="23" y="39"/>
                    <a:pt x="24" y="44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4" y="36"/>
                    <a:pt x="17" y="29"/>
                    <a:pt x="23" y="23"/>
                  </a:cubicBezTo>
                  <a:close/>
                  <a:moveTo>
                    <a:pt x="60" y="61"/>
                  </a:moveTo>
                  <a:cubicBezTo>
                    <a:pt x="51" y="70"/>
                    <a:pt x="36" y="71"/>
                    <a:pt x="25" y="63"/>
                  </a:cubicBezTo>
                  <a:cubicBezTo>
                    <a:pt x="23" y="66"/>
                    <a:pt x="20" y="68"/>
                    <a:pt x="20" y="68"/>
                  </a:cubicBezTo>
                  <a:cubicBezTo>
                    <a:pt x="18" y="70"/>
                    <a:pt x="16" y="69"/>
                    <a:pt x="17" y="6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49"/>
                    <a:pt x="17" y="48"/>
                    <a:pt x="18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48"/>
                    <a:pt x="22" y="48"/>
                    <a:pt x="23" y="48"/>
                  </a:cubicBezTo>
                  <a:cubicBezTo>
                    <a:pt x="35" y="48"/>
                    <a:pt x="35" y="48"/>
                    <a:pt x="35" y="48"/>
                  </a:cubicBezTo>
                  <a:cubicBezTo>
                    <a:pt x="36" y="48"/>
                    <a:pt x="39" y="50"/>
                    <a:pt x="37" y="52"/>
                  </a:cubicBezTo>
                  <a:cubicBezTo>
                    <a:pt x="37" y="52"/>
                    <a:pt x="34" y="55"/>
                    <a:pt x="32" y="57"/>
                  </a:cubicBezTo>
                  <a:cubicBezTo>
                    <a:pt x="39" y="61"/>
                    <a:pt x="48" y="60"/>
                    <a:pt x="54" y="54"/>
                  </a:cubicBezTo>
                  <a:cubicBezTo>
                    <a:pt x="57" y="51"/>
                    <a:pt x="59" y="46"/>
                    <a:pt x="59" y="41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8" y="48"/>
                    <a:pt x="66" y="55"/>
                    <a:pt x="60" y="6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5352154-B126-834D-A54A-319D158BF511}"/>
              </a:ext>
            </a:extLst>
          </p:cNvPr>
          <p:cNvSpPr txBox="1"/>
          <p:nvPr/>
        </p:nvSpPr>
        <p:spPr>
          <a:xfrm>
            <a:off x="1156953" y="2461741"/>
            <a:ext cx="4118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Source Sans Pro" panose="020B0503030403020204" pitchFamily="34" charset="0"/>
              </a:rPr>
              <a:t>I’m a </a:t>
            </a:r>
            <a:r>
              <a:rPr lang="en-US" sz="2000" b="1" dirty="0">
                <a:latin typeface="Source Sans Pro" panose="020B0503030403020204" pitchFamily="34" charset="0"/>
              </a:rPr>
              <a:t>big fan </a:t>
            </a:r>
            <a:r>
              <a:rPr lang="en-US" sz="2000" dirty="0">
                <a:latin typeface="Source Sans Pro" panose="020B0503030403020204" pitchFamily="34" charset="0"/>
              </a:rPr>
              <a:t>of doing what you are </a:t>
            </a:r>
            <a:r>
              <a:rPr lang="en-US" sz="2000" i="1" dirty="0">
                <a:latin typeface="Source Sans Pro" panose="020B0503030403020204" pitchFamily="34" charset="0"/>
              </a:rPr>
              <a:t>really</a:t>
            </a:r>
            <a:r>
              <a:rPr lang="en-US" sz="2000" dirty="0">
                <a:latin typeface="Source Sans Pro" panose="020B0503030403020204" pitchFamily="34" charset="0"/>
              </a:rPr>
              <a:t> bad at. A </a:t>
            </a:r>
            <a:r>
              <a:rPr lang="en-US" sz="2000" b="1" dirty="0">
                <a:latin typeface="Source Sans Pro" panose="020B0503030403020204" pitchFamily="34" charset="0"/>
              </a:rPr>
              <a:t>lot</a:t>
            </a:r>
            <a:r>
              <a:rPr lang="en-US" sz="20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BED9D1-3DA8-4D47-8101-ECDD3D6364CE}"/>
              </a:ext>
            </a:extLst>
          </p:cNvPr>
          <p:cNvSpPr/>
          <p:nvPr/>
        </p:nvSpPr>
        <p:spPr>
          <a:xfrm>
            <a:off x="1156953" y="3223253"/>
            <a:ext cx="41894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19AAE1C-7C48-0D42-9DD0-E25B7757A00F}"/>
              </a:ext>
            </a:extLst>
          </p:cNvPr>
          <p:cNvGrpSpPr/>
          <p:nvPr/>
        </p:nvGrpSpPr>
        <p:grpSpPr>
          <a:xfrm>
            <a:off x="1260931" y="4248065"/>
            <a:ext cx="1683449" cy="574055"/>
            <a:chOff x="651340" y="5088735"/>
            <a:chExt cx="1683449" cy="57405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28842AE-E203-6B4D-88B0-220514DE08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1340" y="5114150"/>
              <a:ext cx="548640" cy="548640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35CC23E-D931-684F-9ADD-D1AF3547835C}"/>
                </a:ext>
              </a:extLst>
            </p:cNvPr>
            <p:cNvSpPr txBox="1"/>
            <p:nvPr/>
          </p:nvSpPr>
          <p:spPr>
            <a:xfrm>
              <a:off x="1324576" y="5088735"/>
              <a:ext cx="10102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2.888 K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FA7C3E8-C701-5C49-8FDB-72DDBCE7AFF5}"/>
                </a:ext>
              </a:extLst>
            </p:cNvPr>
            <p:cNvSpPr/>
            <p:nvPr/>
          </p:nvSpPr>
          <p:spPr>
            <a:xfrm>
              <a:off x="1426249" y="5470889"/>
              <a:ext cx="527388" cy="153888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 User</a:t>
              </a:r>
            </a:p>
          </p:txBody>
        </p:sp>
        <p:sp>
          <p:nvSpPr>
            <p:cNvPr id="14" name="Shape 2614">
              <a:extLst>
                <a:ext uri="{FF2B5EF4-FFF2-40B4-BE49-F238E27FC236}">
                  <a16:creationId xmlns:a16="http://schemas.microsoft.com/office/drawing/2014/main" id="{FFC2738E-5ABF-B548-A54D-1DA7EB27CF3E}"/>
                </a:ext>
              </a:extLst>
            </p:cNvPr>
            <p:cNvSpPr/>
            <p:nvPr/>
          </p:nvSpPr>
          <p:spPr>
            <a:xfrm>
              <a:off x="782228" y="5264941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58" y="17505"/>
                  </a:moveTo>
                  <a:cubicBezTo>
                    <a:pt x="17372" y="16944"/>
                    <a:pt x="16242" y="15945"/>
                    <a:pt x="15117" y="15413"/>
                  </a:cubicBezTo>
                  <a:cubicBezTo>
                    <a:pt x="14189" y="14975"/>
                    <a:pt x="13657" y="14531"/>
                    <a:pt x="13491" y="14057"/>
                  </a:cubicBezTo>
                  <a:cubicBezTo>
                    <a:pt x="13377" y="13728"/>
                    <a:pt x="13428" y="13351"/>
                    <a:pt x="13649" y="12904"/>
                  </a:cubicBezTo>
                  <a:cubicBezTo>
                    <a:pt x="13815" y="12567"/>
                    <a:pt x="13972" y="12286"/>
                    <a:pt x="14117" y="12028"/>
                  </a:cubicBezTo>
                  <a:cubicBezTo>
                    <a:pt x="14730" y="10934"/>
                    <a:pt x="15203" y="10145"/>
                    <a:pt x="15203" y="7348"/>
                  </a:cubicBezTo>
                  <a:cubicBezTo>
                    <a:pt x="15203" y="3162"/>
                    <a:pt x="12787" y="2951"/>
                    <a:pt x="12309" y="2951"/>
                  </a:cubicBezTo>
                  <a:cubicBezTo>
                    <a:pt x="11917" y="2951"/>
                    <a:pt x="11672" y="3037"/>
                    <a:pt x="11435" y="3121"/>
                  </a:cubicBezTo>
                  <a:cubicBezTo>
                    <a:pt x="11175" y="3213"/>
                    <a:pt x="10907" y="3309"/>
                    <a:pt x="10296" y="3319"/>
                  </a:cubicBezTo>
                  <a:cubicBezTo>
                    <a:pt x="9190" y="3337"/>
                    <a:pt x="6873" y="3375"/>
                    <a:pt x="6873" y="7226"/>
                  </a:cubicBezTo>
                  <a:cubicBezTo>
                    <a:pt x="6873" y="9919"/>
                    <a:pt x="7574" y="11156"/>
                    <a:pt x="8125" y="12150"/>
                  </a:cubicBezTo>
                  <a:cubicBezTo>
                    <a:pt x="8266" y="12404"/>
                    <a:pt x="8399" y="12645"/>
                    <a:pt x="8505" y="12885"/>
                  </a:cubicBezTo>
                  <a:cubicBezTo>
                    <a:pt x="8973" y="13949"/>
                    <a:pt x="8631" y="14693"/>
                    <a:pt x="7426" y="15224"/>
                  </a:cubicBezTo>
                  <a:cubicBezTo>
                    <a:pt x="5905" y="15897"/>
                    <a:pt x="5188" y="16247"/>
                    <a:pt x="3693" y="17562"/>
                  </a:cubicBezTo>
                  <a:cubicBezTo>
                    <a:pt x="2017" y="15800"/>
                    <a:pt x="982" y="134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3395"/>
                    <a:pt x="19603" y="15749"/>
                    <a:pt x="17958" y="17505"/>
                  </a:cubicBezTo>
                  <a:moveTo>
                    <a:pt x="10800" y="20618"/>
                  </a:moveTo>
                  <a:cubicBezTo>
                    <a:pt x="8356" y="20618"/>
                    <a:pt x="6125" y="19720"/>
                    <a:pt x="4407" y="18242"/>
                  </a:cubicBezTo>
                  <a:cubicBezTo>
                    <a:pt x="5730" y="17084"/>
                    <a:pt x="6362" y="16767"/>
                    <a:pt x="7823" y="16122"/>
                  </a:cubicBezTo>
                  <a:cubicBezTo>
                    <a:pt x="9515" y="15375"/>
                    <a:pt x="10091" y="14051"/>
                    <a:pt x="9403" y="12489"/>
                  </a:cubicBezTo>
                  <a:cubicBezTo>
                    <a:pt x="9279" y="12208"/>
                    <a:pt x="9136" y="11949"/>
                    <a:pt x="8984" y="11674"/>
                  </a:cubicBezTo>
                  <a:cubicBezTo>
                    <a:pt x="8461" y="10732"/>
                    <a:pt x="7855" y="9665"/>
                    <a:pt x="7855" y="7226"/>
                  </a:cubicBezTo>
                  <a:cubicBezTo>
                    <a:pt x="7855" y="4341"/>
                    <a:pt x="9224" y="4318"/>
                    <a:pt x="10312" y="4300"/>
                  </a:cubicBezTo>
                  <a:cubicBezTo>
                    <a:pt x="11084" y="4287"/>
                    <a:pt x="11461" y="4154"/>
                    <a:pt x="11763" y="4047"/>
                  </a:cubicBezTo>
                  <a:cubicBezTo>
                    <a:pt x="11964" y="3975"/>
                    <a:pt x="12086" y="3933"/>
                    <a:pt x="12309" y="3933"/>
                  </a:cubicBezTo>
                  <a:cubicBezTo>
                    <a:pt x="13218" y="3933"/>
                    <a:pt x="14221" y="4830"/>
                    <a:pt x="14221" y="7348"/>
                  </a:cubicBezTo>
                  <a:cubicBezTo>
                    <a:pt x="14221" y="9888"/>
                    <a:pt x="13840" y="10513"/>
                    <a:pt x="13261" y="11548"/>
                  </a:cubicBezTo>
                  <a:cubicBezTo>
                    <a:pt x="13108" y="11820"/>
                    <a:pt x="12943" y="12115"/>
                    <a:pt x="12768" y="12470"/>
                  </a:cubicBezTo>
                  <a:cubicBezTo>
                    <a:pt x="12430" y="13155"/>
                    <a:pt x="12362" y="13798"/>
                    <a:pt x="12565" y="14380"/>
                  </a:cubicBezTo>
                  <a:cubicBezTo>
                    <a:pt x="12825" y="15126"/>
                    <a:pt x="13502" y="15737"/>
                    <a:pt x="14696" y="16302"/>
                  </a:cubicBezTo>
                  <a:cubicBezTo>
                    <a:pt x="15675" y="16764"/>
                    <a:pt x="16700" y="17667"/>
                    <a:pt x="17251" y="18189"/>
                  </a:cubicBezTo>
                  <a:cubicBezTo>
                    <a:pt x="15525" y="19697"/>
                    <a:pt x="13272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" panose="020B0503030403020204" pitchFamily="34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B56291F-B4DC-7440-8F02-8DC8735AEC1B}"/>
              </a:ext>
            </a:extLst>
          </p:cNvPr>
          <p:cNvGrpSpPr/>
          <p:nvPr/>
        </p:nvGrpSpPr>
        <p:grpSpPr>
          <a:xfrm>
            <a:off x="3207249" y="4270841"/>
            <a:ext cx="1683449" cy="574055"/>
            <a:chOff x="2597658" y="5111511"/>
            <a:chExt cx="1683449" cy="574055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18CAE7F-0C71-EB4F-A0D0-75366BB365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7658" y="5136926"/>
              <a:ext cx="548640" cy="548640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B374EA-D869-C04E-9C78-DE503AAAFB6C}"/>
                </a:ext>
              </a:extLst>
            </p:cNvPr>
            <p:cNvSpPr txBox="1"/>
            <p:nvPr/>
          </p:nvSpPr>
          <p:spPr>
            <a:xfrm>
              <a:off x="3270894" y="5111511"/>
              <a:ext cx="10102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1.074 K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0F173A0-1BE5-5740-826E-86A271404A1D}"/>
                </a:ext>
              </a:extLst>
            </p:cNvPr>
            <p:cNvSpPr/>
            <p:nvPr/>
          </p:nvSpPr>
          <p:spPr>
            <a:xfrm>
              <a:off x="3372567" y="5483045"/>
              <a:ext cx="668453" cy="153888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Female User</a:t>
              </a:r>
            </a:p>
          </p:txBody>
        </p:sp>
        <p:sp>
          <p:nvSpPr>
            <p:cNvPr id="19" name="Shape 2615">
              <a:extLst>
                <a:ext uri="{FF2B5EF4-FFF2-40B4-BE49-F238E27FC236}">
                  <a16:creationId xmlns:a16="http://schemas.microsoft.com/office/drawing/2014/main" id="{C85AF8D1-5945-7642-A109-2340B3A61A5A}"/>
                </a:ext>
              </a:extLst>
            </p:cNvPr>
            <p:cNvSpPr/>
            <p:nvPr/>
          </p:nvSpPr>
          <p:spPr>
            <a:xfrm>
              <a:off x="2732314" y="526714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593" y="17878"/>
                  </a:moveTo>
                  <a:cubicBezTo>
                    <a:pt x="16514" y="16546"/>
                    <a:pt x="15177" y="15812"/>
                    <a:pt x="14084" y="15323"/>
                  </a:cubicBezTo>
                  <a:cubicBezTo>
                    <a:pt x="13842" y="15214"/>
                    <a:pt x="13687" y="15099"/>
                    <a:pt x="13598" y="14990"/>
                  </a:cubicBezTo>
                  <a:cubicBezTo>
                    <a:pt x="15238" y="14959"/>
                    <a:pt x="16521" y="14237"/>
                    <a:pt x="16581" y="14203"/>
                  </a:cubicBezTo>
                  <a:cubicBezTo>
                    <a:pt x="16751" y="14106"/>
                    <a:pt x="16846" y="13918"/>
                    <a:pt x="16826" y="13724"/>
                  </a:cubicBezTo>
                  <a:cubicBezTo>
                    <a:pt x="16807" y="13546"/>
                    <a:pt x="16693" y="13394"/>
                    <a:pt x="16530" y="13325"/>
                  </a:cubicBezTo>
                  <a:cubicBezTo>
                    <a:pt x="16461" y="13275"/>
                    <a:pt x="15663" y="12629"/>
                    <a:pt x="15663" y="9051"/>
                  </a:cubicBezTo>
                  <a:cubicBezTo>
                    <a:pt x="15663" y="5000"/>
                    <a:pt x="14115" y="2945"/>
                    <a:pt x="11061" y="2945"/>
                  </a:cubicBezTo>
                  <a:cubicBezTo>
                    <a:pt x="8481" y="2945"/>
                    <a:pt x="5845" y="3642"/>
                    <a:pt x="5845" y="8806"/>
                  </a:cubicBezTo>
                  <a:cubicBezTo>
                    <a:pt x="5845" y="12555"/>
                    <a:pt x="5219" y="13278"/>
                    <a:pt x="5122" y="13367"/>
                  </a:cubicBezTo>
                  <a:cubicBezTo>
                    <a:pt x="4957" y="13416"/>
                    <a:pt x="4826" y="13551"/>
                    <a:pt x="4784" y="13723"/>
                  </a:cubicBezTo>
                  <a:cubicBezTo>
                    <a:pt x="4734" y="13935"/>
                    <a:pt x="4828" y="14153"/>
                    <a:pt x="5015" y="14262"/>
                  </a:cubicBezTo>
                  <a:cubicBezTo>
                    <a:pt x="6396" y="15064"/>
                    <a:pt x="7482" y="15136"/>
                    <a:pt x="8065" y="15091"/>
                  </a:cubicBezTo>
                  <a:cubicBezTo>
                    <a:pt x="7994" y="15151"/>
                    <a:pt x="7850" y="15241"/>
                    <a:pt x="7564" y="15335"/>
                  </a:cubicBezTo>
                  <a:cubicBezTo>
                    <a:pt x="6211" y="15776"/>
                    <a:pt x="4766" y="16807"/>
                    <a:pt x="3958" y="17834"/>
                  </a:cubicBezTo>
                  <a:cubicBezTo>
                    <a:pt x="2125" y="16050"/>
                    <a:pt x="982" y="13560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2" y="982"/>
                    <a:pt x="20618" y="5377"/>
                    <a:pt x="20618" y="10800"/>
                  </a:cubicBezTo>
                  <a:cubicBezTo>
                    <a:pt x="20618" y="13584"/>
                    <a:pt x="19454" y="16092"/>
                    <a:pt x="17593" y="17878"/>
                  </a:cubicBezTo>
                  <a:moveTo>
                    <a:pt x="10800" y="20618"/>
                  </a:moveTo>
                  <a:cubicBezTo>
                    <a:pt x="8489" y="20618"/>
                    <a:pt x="6370" y="19815"/>
                    <a:pt x="4693" y="18480"/>
                  </a:cubicBezTo>
                  <a:cubicBezTo>
                    <a:pt x="5360" y="17604"/>
                    <a:pt x="6693" y="16652"/>
                    <a:pt x="7869" y="16268"/>
                  </a:cubicBezTo>
                  <a:cubicBezTo>
                    <a:pt x="8578" y="16037"/>
                    <a:pt x="8988" y="15688"/>
                    <a:pt x="9087" y="15232"/>
                  </a:cubicBezTo>
                  <a:cubicBezTo>
                    <a:pt x="9214" y="14656"/>
                    <a:pt x="8775" y="14230"/>
                    <a:pt x="8725" y="14183"/>
                  </a:cubicBezTo>
                  <a:cubicBezTo>
                    <a:pt x="8597" y="14065"/>
                    <a:pt x="8412" y="14025"/>
                    <a:pt x="8246" y="14075"/>
                  </a:cubicBezTo>
                  <a:cubicBezTo>
                    <a:pt x="8208" y="14086"/>
                    <a:pt x="7406" y="14309"/>
                    <a:pt x="6089" y="13714"/>
                  </a:cubicBezTo>
                  <a:cubicBezTo>
                    <a:pt x="6486" y="13026"/>
                    <a:pt x="6826" y="11618"/>
                    <a:pt x="6826" y="8806"/>
                  </a:cubicBezTo>
                  <a:cubicBezTo>
                    <a:pt x="6826" y="4301"/>
                    <a:pt x="8829" y="3928"/>
                    <a:pt x="11061" y="3928"/>
                  </a:cubicBezTo>
                  <a:cubicBezTo>
                    <a:pt x="12615" y="3928"/>
                    <a:pt x="14681" y="4458"/>
                    <a:pt x="14681" y="9051"/>
                  </a:cubicBezTo>
                  <a:cubicBezTo>
                    <a:pt x="14681" y="11662"/>
                    <a:pt x="15092" y="12966"/>
                    <a:pt x="15499" y="13617"/>
                  </a:cubicBezTo>
                  <a:cubicBezTo>
                    <a:pt x="14943" y="13829"/>
                    <a:pt x="14058" y="14076"/>
                    <a:pt x="13097" y="13993"/>
                  </a:cubicBezTo>
                  <a:cubicBezTo>
                    <a:pt x="12883" y="13971"/>
                    <a:pt x="12690" y="14092"/>
                    <a:pt x="12605" y="14285"/>
                  </a:cubicBezTo>
                  <a:cubicBezTo>
                    <a:pt x="12420" y="14704"/>
                    <a:pt x="12408" y="15649"/>
                    <a:pt x="13683" y="16219"/>
                  </a:cubicBezTo>
                  <a:cubicBezTo>
                    <a:pt x="14677" y="16664"/>
                    <a:pt x="15893" y="17331"/>
                    <a:pt x="16850" y="18522"/>
                  </a:cubicBezTo>
                  <a:cubicBezTo>
                    <a:pt x="15182" y="19831"/>
                    <a:pt x="13085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6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" panose="020B0503030403020204" pitchFamily="34" charset="0"/>
                <a:ea typeface="Source Sans Pro Light" charset="0"/>
                <a:cs typeface="Source Sans Pro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6322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2000">
        <p14:switch dir="r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7EC5F36-E8D2-6C4F-A71B-A426D680886B}"/>
              </a:ext>
            </a:extLst>
          </p:cNvPr>
          <p:cNvGrpSpPr/>
          <p:nvPr/>
        </p:nvGrpSpPr>
        <p:grpSpPr>
          <a:xfrm>
            <a:off x="1217940" y="2228472"/>
            <a:ext cx="4543886" cy="4069382"/>
            <a:chOff x="1217940" y="2228472"/>
            <a:chExt cx="4543886" cy="4069382"/>
          </a:xfrm>
        </p:grpSpPr>
        <p:sp>
          <p:nvSpPr>
            <p:cNvPr id="4" name="Freeform 16">
              <a:extLst>
                <a:ext uri="{FF2B5EF4-FFF2-40B4-BE49-F238E27FC236}">
                  <a16:creationId xmlns:a16="http://schemas.microsoft.com/office/drawing/2014/main" id="{767CD6EC-6C84-3D42-A9D8-4C9E8378F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7940" y="2228472"/>
              <a:ext cx="4543886" cy="4069382"/>
            </a:xfrm>
            <a:custGeom>
              <a:avLst/>
              <a:gdLst>
                <a:gd name="T0" fmla="*/ 163 w 164"/>
                <a:gd name="T1" fmla="*/ 30 h 147"/>
                <a:gd name="T2" fmla="*/ 145 w 164"/>
                <a:gd name="T3" fmla="*/ 52 h 147"/>
                <a:gd name="T4" fmla="*/ 132 w 164"/>
                <a:gd name="T5" fmla="*/ 69 h 147"/>
                <a:gd name="T6" fmla="*/ 95 w 164"/>
                <a:gd name="T7" fmla="*/ 72 h 147"/>
                <a:gd name="T8" fmla="*/ 94 w 164"/>
                <a:gd name="T9" fmla="*/ 72 h 147"/>
                <a:gd name="T10" fmla="*/ 85 w 164"/>
                <a:gd name="T11" fmla="*/ 103 h 147"/>
                <a:gd name="T12" fmla="*/ 87 w 164"/>
                <a:gd name="T13" fmla="*/ 103 h 147"/>
                <a:gd name="T14" fmla="*/ 97 w 164"/>
                <a:gd name="T15" fmla="*/ 115 h 147"/>
                <a:gd name="T16" fmla="*/ 123 w 164"/>
                <a:gd name="T17" fmla="*/ 124 h 147"/>
                <a:gd name="T18" fmla="*/ 97 w 164"/>
                <a:gd name="T19" fmla="*/ 131 h 147"/>
                <a:gd name="T20" fmla="*/ 84 w 164"/>
                <a:gd name="T21" fmla="*/ 133 h 147"/>
                <a:gd name="T22" fmla="*/ 50 w 164"/>
                <a:gd name="T23" fmla="*/ 132 h 147"/>
                <a:gd name="T24" fmla="*/ 32 w 164"/>
                <a:gd name="T25" fmla="*/ 124 h 147"/>
                <a:gd name="T26" fmla="*/ 55 w 164"/>
                <a:gd name="T27" fmla="*/ 117 h 147"/>
                <a:gd name="T28" fmla="*/ 63 w 164"/>
                <a:gd name="T29" fmla="*/ 103 h 147"/>
                <a:gd name="T30" fmla="*/ 66 w 164"/>
                <a:gd name="T31" fmla="*/ 102 h 147"/>
                <a:gd name="T32" fmla="*/ 51 w 164"/>
                <a:gd name="T33" fmla="*/ 57 h 147"/>
                <a:gd name="T34" fmla="*/ 16 w 164"/>
                <a:gd name="T35" fmla="*/ 45 h 147"/>
                <a:gd name="T36" fmla="*/ 0 w 164"/>
                <a:gd name="T37" fmla="*/ 3 h 147"/>
                <a:gd name="T38" fmla="*/ 0 w 164"/>
                <a:gd name="T39" fmla="*/ 3 h 147"/>
                <a:gd name="T40" fmla="*/ 0 w 164"/>
                <a:gd name="T41" fmla="*/ 3 h 147"/>
                <a:gd name="T42" fmla="*/ 0 w 164"/>
                <a:gd name="T43" fmla="*/ 2 h 147"/>
                <a:gd name="T44" fmla="*/ 1 w 164"/>
                <a:gd name="T45" fmla="*/ 2 h 147"/>
                <a:gd name="T46" fmla="*/ 53 w 164"/>
                <a:gd name="T47" fmla="*/ 14 h 147"/>
                <a:gd name="T48" fmla="*/ 56 w 164"/>
                <a:gd name="T49" fmla="*/ 54 h 147"/>
                <a:gd name="T50" fmla="*/ 56 w 164"/>
                <a:gd name="T51" fmla="*/ 54 h 147"/>
                <a:gd name="T52" fmla="*/ 75 w 164"/>
                <a:gd name="T53" fmla="*/ 102 h 147"/>
                <a:gd name="T54" fmla="*/ 90 w 164"/>
                <a:gd name="T55" fmla="*/ 66 h 147"/>
                <a:gd name="T56" fmla="*/ 109 w 164"/>
                <a:gd name="T57" fmla="*/ 25 h 147"/>
                <a:gd name="T58" fmla="*/ 163 w 164"/>
                <a:gd name="T59" fmla="*/ 29 h 147"/>
                <a:gd name="T60" fmla="*/ 163 w 164"/>
                <a:gd name="T61" fmla="*/ 3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4" h="147">
                  <a:moveTo>
                    <a:pt x="163" y="30"/>
                  </a:moveTo>
                  <a:cubicBezTo>
                    <a:pt x="153" y="33"/>
                    <a:pt x="149" y="43"/>
                    <a:pt x="145" y="52"/>
                  </a:cubicBezTo>
                  <a:cubicBezTo>
                    <a:pt x="142" y="59"/>
                    <a:pt x="138" y="65"/>
                    <a:pt x="132" y="69"/>
                  </a:cubicBezTo>
                  <a:cubicBezTo>
                    <a:pt x="122" y="77"/>
                    <a:pt x="105" y="82"/>
                    <a:pt x="95" y="72"/>
                  </a:cubicBezTo>
                  <a:cubicBezTo>
                    <a:pt x="95" y="72"/>
                    <a:pt x="95" y="72"/>
                    <a:pt x="94" y="72"/>
                  </a:cubicBezTo>
                  <a:cubicBezTo>
                    <a:pt x="88" y="81"/>
                    <a:pt x="85" y="91"/>
                    <a:pt x="85" y="103"/>
                  </a:cubicBezTo>
                  <a:cubicBezTo>
                    <a:pt x="85" y="103"/>
                    <a:pt x="86" y="103"/>
                    <a:pt x="87" y="103"/>
                  </a:cubicBezTo>
                  <a:cubicBezTo>
                    <a:pt x="93" y="104"/>
                    <a:pt x="96" y="110"/>
                    <a:pt x="97" y="115"/>
                  </a:cubicBezTo>
                  <a:cubicBezTo>
                    <a:pt x="105" y="108"/>
                    <a:pt x="125" y="111"/>
                    <a:pt x="123" y="124"/>
                  </a:cubicBezTo>
                  <a:cubicBezTo>
                    <a:pt x="122" y="137"/>
                    <a:pt x="105" y="141"/>
                    <a:pt x="97" y="131"/>
                  </a:cubicBezTo>
                  <a:cubicBezTo>
                    <a:pt x="96" y="138"/>
                    <a:pt x="87" y="139"/>
                    <a:pt x="84" y="133"/>
                  </a:cubicBezTo>
                  <a:cubicBezTo>
                    <a:pt x="79" y="147"/>
                    <a:pt x="53" y="146"/>
                    <a:pt x="50" y="132"/>
                  </a:cubicBezTo>
                  <a:cubicBezTo>
                    <a:pt x="43" y="137"/>
                    <a:pt x="31" y="134"/>
                    <a:pt x="32" y="124"/>
                  </a:cubicBezTo>
                  <a:cubicBezTo>
                    <a:pt x="33" y="113"/>
                    <a:pt x="48" y="112"/>
                    <a:pt x="55" y="117"/>
                  </a:cubicBezTo>
                  <a:cubicBezTo>
                    <a:pt x="53" y="111"/>
                    <a:pt x="57" y="104"/>
                    <a:pt x="63" y="103"/>
                  </a:cubicBezTo>
                  <a:cubicBezTo>
                    <a:pt x="64" y="102"/>
                    <a:pt x="65" y="102"/>
                    <a:pt x="66" y="102"/>
                  </a:cubicBezTo>
                  <a:cubicBezTo>
                    <a:pt x="63" y="86"/>
                    <a:pt x="58" y="71"/>
                    <a:pt x="51" y="57"/>
                  </a:cubicBezTo>
                  <a:cubicBezTo>
                    <a:pt x="39" y="60"/>
                    <a:pt x="23" y="55"/>
                    <a:pt x="16" y="45"/>
                  </a:cubicBezTo>
                  <a:cubicBezTo>
                    <a:pt x="7" y="32"/>
                    <a:pt x="13" y="1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8" y="3"/>
                    <a:pt x="40" y="0"/>
                    <a:pt x="53" y="14"/>
                  </a:cubicBezTo>
                  <a:cubicBezTo>
                    <a:pt x="63" y="25"/>
                    <a:pt x="67" y="43"/>
                    <a:pt x="56" y="54"/>
                  </a:cubicBezTo>
                  <a:cubicBezTo>
                    <a:pt x="56" y="54"/>
                    <a:pt x="56" y="54"/>
                    <a:pt x="56" y="54"/>
                  </a:cubicBezTo>
                  <a:cubicBezTo>
                    <a:pt x="65" y="69"/>
                    <a:pt x="71" y="85"/>
                    <a:pt x="75" y="102"/>
                  </a:cubicBezTo>
                  <a:cubicBezTo>
                    <a:pt x="77" y="89"/>
                    <a:pt x="82" y="77"/>
                    <a:pt x="90" y="66"/>
                  </a:cubicBezTo>
                  <a:cubicBezTo>
                    <a:pt x="80" y="50"/>
                    <a:pt x="94" y="31"/>
                    <a:pt x="109" y="25"/>
                  </a:cubicBezTo>
                  <a:cubicBezTo>
                    <a:pt x="125" y="18"/>
                    <a:pt x="149" y="17"/>
                    <a:pt x="163" y="29"/>
                  </a:cubicBezTo>
                  <a:cubicBezTo>
                    <a:pt x="164" y="29"/>
                    <a:pt x="164" y="30"/>
                    <a:pt x="163" y="30"/>
                  </a:cubicBezTo>
                  <a:close/>
                </a:path>
              </a:pathLst>
            </a:cu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9F37F478-F786-A340-BF15-7EC46D92D7F6}"/>
                </a:ext>
              </a:extLst>
            </p:cNvPr>
            <p:cNvSpPr>
              <a:spLocks/>
            </p:cNvSpPr>
            <p:nvPr/>
          </p:nvSpPr>
          <p:spPr bwMode="auto">
            <a:xfrm rot="19395202">
              <a:off x="1840310" y="2434440"/>
              <a:ext cx="719147" cy="1210766"/>
            </a:xfrm>
            <a:custGeom>
              <a:avLst/>
              <a:gdLst>
                <a:gd name="T0" fmla="*/ 15 w 29"/>
                <a:gd name="T1" fmla="*/ 43 h 49"/>
                <a:gd name="T2" fmla="*/ 16 w 29"/>
                <a:gd name="T3" fmla="*/ 49 h 49"/>
                <a:gd name="T4" fmla="*/ 29 w 29"/>
                <a:gd name="T5" fmla="*/ 30 h 49"/>
                <a:gd name="T6" fmla="*/ 14 w 29"/>
                <a:gd name="T7" fmla="*/ 0 h 49"/>
                <a:gd name="T8" fmla="*/ 0 w 29"/>
                <a:gd name="T9" fmla="*/ 30 h 49"/>
                <a:gd name="T10" fmla="*/ 13 w 29"/>
                <a:gd name="T11" fmla="*/ 49 h 49"/>
                <a:gd name="T12" fmla="*/ 13 w 29"/>
                <a:gd name="T13" fmla="*/ 42 h 49"/>
                <a:gd name="T14" fmla="*/ 6 w 29"/>
                <a:gd name="T15" fmla="*/ 35 h 49"/>
                <a:gd name="T16" fmla="*/ 6 w 29"/>
                <a:gd name="T17" fmla="*/ 35 h 49"/>
                <a:gd name="T18" fmla="*/ 6 w 29"/>
                <a:gd name="T19" fmla="*/ 35 h 49"/>
                <a:gd name="T20" fmla="*/ 13 w 29"/>
                <a:gd name="T21" fmla="*/ 40 h 49"/>
                <a:gd name="T22" fmla="*/ 14 w 29"/>
                <a:gd name="T23" fmla="*/ 32 h 49"/>
                <a:gd name="T24" fmla="*/ 6 w 29"/>
                <a:gd name="T25" fmla="*/ 24 h 49"/>
                <a:gd name="T26" fmla="*/ 14 w 29"/>
                <a:gd name="T27" fmla="*/ 30 h 49"/>
                <a:gd name="T28" fmla="*/ 14 w 29"/>
                <a:gd name="T29" fmla="*/ 19 h 49"/>
                <a:gd name="T30" fmla="*/ 14 w 29"/>
                <a:gd name="T31" fmla="*/ 19 h 49"/>
                <a:gd name="T32" fmla="*/ 15 w 29"/>
                <a:gd name="T33" fmla="*/ 19 h 49"/>
                <a:gd name="T34" fmla="*/ 15 w 29"/>
                <a:gd name="T35" fmla="*/ 30 h 49"/>
                <a:gd name="T36" fmla="*/ 22 w 29"/>
                <a:gd name="T37" fmla="*/ 24 h 49"/>
                <a:gd name="T38" fmla="*/ 15 w 29"/>
                <a:gd name="T39" fmla="*/ 32 h 49"/>
                <a:gd name="T40" fmla="*/ 15 w 29"/>
                <a:gd name="T41" fmla="*/ 40 h 49"/>
                <a:gd name="T42" fmla="*/ 22 w 29"/>
                <a:gd name="T43" fmla="*/ 35 h 49"/>
                <a:gd name="T44" fmla="*/ 22 w 29"/>
                <a:gd name="T45" fmla="*/ 35 h 49"/>
                <a:gd name="T46" fmla="*/ 22 w 29"/>
                <a:gd name="T47" fmla="*/ 35 h 49"/>
                <a:gd name="T48" fmla="*/ 15 w 29"/>
                <a:gd name="T49" fmla="*/ 4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" h="49">
                  <a:moveTo>
                    <a:pt x="15" y="43"/>
                  </a:moveTo>
                  <a:cubicBezTo>
                    <a:pt x="16" y="49"/>
                    <a:pt x="16" y="49"/>
                    <a:pt x="16" y="49"/>
                  </a:cubicBezTo>
                  <a:cubicBezTo>
                    <a:pt x="23" y="48"/>
                    <a:pt x="29" y="40"/>
                    <a:pt x="29" y="30"/>
                  </a:cubicBezTo>
                  <a:cubicBezTo>
                    <a:pt x="29" y="21"/>
                    <a:pt x="18" y="5"/>
                    <a:pt x="14" y="0"/>
                  </a:cubicBezTo>
                  <a:cubicBezTo>
                    <a:pt x="11" y="5"/>
                    <a:pt x="0" y="21"/>
                    <a:pt x="0" y="30"/>
                  </a:cubicBezTo>
                  <a:cubicBezTo>
                    <a:pt x="0" y="40"/>
                    <a:pt x="6" y="48"/>
                    <a:pt x="13" y="49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5" y="19"/>
                    <a:pt x="15" y="19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5"/>
                    <a:pt x="22" y="35"/>
                    <a:pt x="22" y="35"/>
                  </a:cubicBezTo>
                  <a:lnTo>
                    <a:pt x="15" y="4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38301065-467E-AA4F-9B17-13FE70C31347}"/>
                </a:ext>
              </a:extLst>
            </p:cNvPr>
            <p:cNvSpPr>
              <a:spLocks/>
            </p:cNvSpPr>
            <p:nvPr/>
          </p:nvSpPr>
          <p:spPr bwMode="auto">
            <a:xfrm rot="2761191">
              <a:off x="4016871" y="2978654"/>
              <a:ext cx="719147" cy="1210766"/>
            </a:xfrm>
            <a:custGeom>
              <a:avLst/>
              <a:gdLst>
                <a:gd name="T0" fmla="*/ 15 w 29"/>
                <a:gd name="T1" fmla="*/ 43 h 49"/>
                <a:gd name="T2" fmla="*/ 16 w 29"/>
                <a:gd name="T3" fmla="*/ 49 h 49"/>
                <a:gd name="T4" fmla="*/ 29 w 29"/>
                <a:gd name="T5" fmla="*/ 30 h 49"/>
                <a:gd name="T6" fmla="*/ 14 w 29"/>
                <a:gd name="T7" fmla="*/ 0 h 49"/>
                <a:gd name="T8" fmla="*/ 0 w 29"/>
                <a:gd name="T9" fmla="*/ 30 h 49"/>
                <a:gd name="T10" fmla="*/ 13 w 29"/>
                <a:gd name="T11" fmla="*/ 49 h 49"/>
                <a:gd name="T12" fmla="*/ 13 w 29"/>
                <a:gd name="T13" fmla="*/ 42 h 49"/>
                <a:gd name="T14" fmla="*/ 6 w 29"/>
                <a:gd name="T15" fmla="*/ 35 h 49"/>
                <a:gd name="T16" fmla="*/ 6 w 29"/>
                <a:gd name="T17" fmla="*/ 35 h 49"/>
                <a:gd name="T18" fmla="*/ 6 w 29"/>
                <a:gd name="T19" fmla="*/ 35 h 49"/>
                <a:gd name="T20" fmla="*/ 13 w 29"/>
                <a:gd name="T21" fmla="*/ 40 h 49"/>
                <a:gd name="T22" fmla="*/ 14 w 29"/>
                <a:gd name="T23" fmla="*/ 32 h 49"/>
                <a:gd name="T24" fmla="*/ 6 w 29"/>
                <a:gd name="T25" fmla="*/ 24 h 49"/>
                <a:gd name="T26" fmla="*/ 14 w 29"/>
                <a:gd name="T27" fmla="*/ 30 h 49"/>
                <a:gd name="T28" fmla="*/ 14 w 29"/>
                <a:gd name="T29" fmla="*/ 19 h 49"/>
                <a:gd name="T30" fmla="*/ 14 w 29"/>
                <a:gd name="T31" fmla="*/ 19 h 49"/>
                <a:gd name="T32" fmla="*/ 15 w 29"/>
                <a:gd name="T33" fmla="*/ 19 h 49"/>
                <a:gd name="T34" fmla="*/ 15 w 29"/>
                <a:gd name="T35" fmla="*/ 30 h 49"/>
                <a:gd name="T36" fmla="*/ 22 w 29"/>
                <a:gd name="T37" fmla="*/ 24 h 49"/>
                <a:gd name="T38" fmla="*/ 15 w 29"/>
                <a:gd name="T39" fmla="*/ 32 h 49"/>
                <a:gd name="T40" fmla="*/ 15 w 29"/>
                <a:gd name="T41" fmla="*/ 40 h 49"/>
                <a:gd name="T42" fmla="*/ 22 w 29"/>
                <a:gd name="T43" fmla="*/ 35 h 49"/>
                <a:gd name="T44" fmla="*/ 22 w 29"/>
                <a:gd name="T45" fmla="*/ 35 h 49"/>
                <a:gd name="T46" fmla="*/ 22 w 29"/>
                <a:gd name="T47" fmla="*/ 35 h 49"/>
                <a:gd name="T48" fmla="*/ 15 w 29"/>
                <a:gd name="T49" fmla="*/ 4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" h="49">
                  <a:moveTo>
                    <a:pt x="15" y="43"/>
                  </a:moveTo>
                  <a:cubicBezTo>
                    <a:pt x="16" y="49"/>
                    <a:pt x="16" y="49"/>
                    <a:pt x="16" y="49"/>
                  </a:cubicBezTo>
                  <a:cubicBezTo>
                    <a:pt x="23" y="48"/>
                    <a:pt x="29" y="40"/>
                    <a:pt x="29" y="30"/>
                  </a:cubicBezTo>
                  <a:cubicBezTo>
                    <a:pt x="29" y="21"/>
                    <a:pt x="18" y="5"/>
                    <a:pt x="14" y="0"/>
                  </a:cubicBezTo>
                  <a:cubicBezTo>
                    <a:pt x="11" y="5"/>
                    <a:pt x="0" y="21"/>
                    <a:pt x="0" y="30"/>
                  </a:cubicBezTo>
                  <a:cubicBezTo>
                    <a:pt x="0" y="40"/>
                    <a:pt x="6" y="48"/>
                    <a:pt x="13" y="49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5" y="19"/>
                    <a:pt x="15" y="19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5"/>
                    <a:pt x="22" y="35"/>
                    <a:pt x="22" y="35"/>
                  </a:cubicBezTo>
                  <a:lnTo>
                    <a:pt x="15" y="4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EE530B11-0C94-2142-9AD6-3F992659E393}"/>
              </a:ext>
            </a:extLst>
          </p:cNvPr>
          <p:cNvSpPr txBox="1"/>
          <p:nvPr/>
        </p:nvSpPr>
        <p:spPr>
          <a:xfrm>
            <a:off x="6602765" y="2171894"/>
            <a:ext cx="4988807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Source Sans Pro" panose="020B0503030403020204" pitchFamily="34" charset="0"/>
              </a:rPr>
              <a:t>I’m a </a:t>
            </a:r>
            <a:r>
              <a:rPr lang="en-US" sz="2800" b="1" dirty="0">
                <a:latin typeface="Source Sans Pro" panose="020B0503030403020204" pitchFamily="34" charset="0"/>
              </a:rPr>
              <a:t>big fan </a:t>
            </a:r>
            <a:r>
              <a:rPr lang="en-US" sz="2800" dirty="0">
                <a:latin typeface="Source Sans Pro" panose="020B0503030403020204" pitchFamily="34" charset="0"/>
              </a:rPr>
              <a:t>of doing what you are </a:t>
            </a:r>
            <a:r>
              <a:rPr lang="en-US" sz="2800" i="1" dirty="0">
                <a:latin typeface="Source Sans Pro" panose="020B0503030403020204" pitchFamily="34" charset="0"/>
              </a:rPr>
              <a:t>really</a:t>
            </a:r>
            <a:r>
              <a:rPr lang="en-US" sz="2800" dirty="0">
                <a:latin typeface="Source Sans Pro" panose="020B0503030403020204" pitchFamily="34" charset="0"/>
              </a:rPr>
              <a:t> bad at. A </a:t>
            </a:r>
            <a:r>
              <a:rPr lang="en-US" sz="2800" b="1" dirty="0">
                <a:latin typeface="Source Sans Pro" panose="020B0503030403020204" pitchFamily="34" charset="0"/>
              </a:rPr>
              <a:t>lot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D07A4ED-0A9D-4C42-958F-EF7E198A1DC4}"/>
              </a:ext>
            </a:extLst>
          </p:cNvPr>
          <p:cNvSpPr/>
          <p:nvPr/>
        </p:nvSpPr>
        <p:spPr>
          <a:xfrm>
            <a:off x="6602767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F9CF3DD-37DC-D942-864A-85EBD15D027E}"/>
              </a:ext>
            </a:extLst>
          </p:cNvPr>
          <p:cNvGrpSpPr/>
          <p:nvPr/>
        </p:nvGrpSpPr>
        <p:grpSpPr>
          <a:xfrm>
            <a:off x="6689000" y="4453466"/>
            <a:ext cx="276224" cy="276224"/>
            <a:chOff x="1460006" y="1642203"/>
            <a:chExt cx="479425" cy="479425"/>
          </a:xfrm>
        </p:grpSpPr>
        <p:sp>
          <p:nvSpPr>
            <p:cNvPr id="33" name="Oval 8">
              <a:extLst>
                <a:ext uri="{FF2B5EF4-FFF2-40B4-BE49-F238E27FC236}">
                  <a16:creationId xmlns:a16="http://schemas.microsoft.com/office/drawing/2014/main" id="{65F30675-5D56-6E4C-8A39-E0BBEEBB6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06" y="1642203"/>
              <a:ext cx="479425" cy="479425"/>
            </a:xfrm>
            <a:prstGeom prst="ellipse">
              <a:avLst/>
            </a:pr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36753291-54F2-E441-ADD2-0FC4AC35E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94" y="1799366"/>
              <a:ext cx="247650" cy="165100"/>
            </a:xfrm>
            <a:custGeom>
              <a:avLst/>
              <a:gdLst>
                <a:gd name="T0" fmla="*/ 0 w 156"/>
                <a:gd name="T1" fmla="*/ 45 h 104"/>
                <a:gd name="T2" fmla="*/ 60 w 156"/>
                <a:gd name="T3" fmla="*/ 104 h 104"/>
                <a:gd name="T4" fmla="*/ 156 w 15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104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F38DE5E-636F-DC42-8572-A5E1FE3CDC0A}"/>
              </a:ext>
            </a:extLst>
          </p:cNvPr>
          <p:cNvGrpSpPr/>
          <p:nvPr/>
        </p:nvGrpSpPr>
        <p:grpSpPr>
          <a:xfrm>
            <a:off x="6689000" y="4907000"/>
            <a:ext cx="276224" cy="276224"/>
            <a:chOff x="1460006" y="1642203"/>
            <a:chExt cx="479425" cy="479425"/>
          </a:xfrm>
        </p:grpSpPr>
        <p:sp>
          <p:nvSpPr>
            <p:cNvPr id="36" name="Oval 8">
              <a:extLst>
                <a:ext uri="{FF2B5EF4-FFF2-40B4-BE49-F238E27FC236}">
                  <a16:creationId xmlns:a16="http://schemas.microsoft.com/office/drawing/2014/main" id="{C3E747B5-952D-F042-B87B-D29E669A5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06" y="1642203"/>
              <a:ext cx="479425" cy="479425"/>
            </a:xfrm>
            <a:prstGeom prst="ellipse">
              <a:avLst/>
            </a:pr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9952F3EB-762B-FB40-9195-3BE7289FF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94" y="1799366"/>
              <a:ext cx="247650" cy="165100"/>
            </a:xfrm>
            <a:custGeom>
              <a:avLst/>
              <a:gdLst>
                <a:gd name="T0" fmla="*/ 0 w 156"/>
                <a:gd name="T1" fmla="*/ 45 h 104"/>
                <a:gd name="T2" fmla="*/ 60 w 156"/>
                <a:gd name="T3" fmla="*/ 104 h 104"/>
                <a:gd name="T4" fmla="*/ 156 w 15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104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93CAE30C-61A9-794B-906D-15B4209CC792}"/>
              </a:ext>
            </a:extLst>
          </p:cNvPr>
          <p:cNvSpPr/>
          <p:nvPr/>
        </p:nvSpPr>
        <p:spPr>
          <a:xfrm>
            <a:off x="7031994" y="4425378"/>
            <a:ext cx="3244734" cy="312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VHS plaid.</a:t>
            </a:r>
            <a:endParaRPr lang="en-US" sz="120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B634C6C-6BF7-C946-A9A7-D9620F9B3C3C}"/>
              </a:ext>
            </a:extLst>
          </p:cNvPr>
          <p:cNvSpPr/>
          <p:nvPr/>
        </p:nvSpPr>
        <p:spPr>
          <a:xfrm>
            <a:off x="7031994" y="4878912"/>
            <a:ext cx="3244734" cy="312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VHS plaid.</a:t>
            </a:r>
            <a:endParaRPr lang="en-US" sz="120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77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2000">
        <p14:switch dir="l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30" grpId="0"/>
      <p:bldP spid="31" grpId="0"/>
      <p:bldP spid="38" grpId="0"/>
      <p:bldP spid="3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1B9215F-732A-FF45-8F0D-3E36C1468AD9}"/>
              </a:ext>
            </a:extLst>
          </p:cNvPr>
          <p:cNvGrpSpPr/>
          <p:nvPr/>
        </p:nvGrpSpPr>
        <p:grpSpPr>
          <a:xfrm>
            <a:off x="6443190" y="1746951"/>
            <a:ext cx="4885454" cy="4214804"/>
            <a:chOff x="8018463" y="3713163"/>
            <a:chExt cx="1584326" cy="1366838"/>
          </a:xfrm>
        </p:grpSpPr>
        <p:sp>
          <p:nvSpPr>
            <p:cNvPr id="5" name="Freeform 15">
              <a:extLst>
                <a:ext uri="{FF2B5EF4-FFF2-40B4-BE49-F238E27FC236}">
                  <a16:creationId xmlns:a16="http://schemas.microsoft.com/office/drawing/2014/main" id="{C80C56D9-7805-8D42-A74F-4CD5A39A47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8463" y="3713163"/>
              <a:ext cx="1203325" cy="1335088"/>
            </a:xfrm>
            <a:custGeom>
              <a:avLst/>
              <a:gdLst>
                <a:gd name="T0" fmla="*/ 155 w 155"/>
                <a:gd name="T1" fmla="*/ 161 h 172"/>
                <a:gd name="T2" fmla="*/ 54 w 155"/>
                <a:gd name="T3" fmla="*/ 161 h 172"/>
                <a:gd name="T4" fmla="*/ 39 w 155"/>
                <a:gd name="T5" fmla="*/ 147 h 172"/>
                <a:gd name="T6" fmla="*/ 39 w 155"/>
                <a:gd name="T7" fmla="*/ 94 h 172"/>
                <a:gd name="T8" fmla="*/ 38 w 155"/>
                <a:gd name="T9" fmla="*/ 93 h 172"/>
                <a:gd name="T10" fmla="*/ 43 w 155"/>
                <a:gd name="T11" fmla="*/ 93 h 172"/>
                <a:gd name="T12" fmla="*/ 44 w 155"/>
                <a:gd name="T13" fmla="*/ 92 h 172"/>
                <a:gd name="T14" fmla="*/ 67 w 155"/>
                <a:gd name="T15" fmla="*/ 61 h 172"/>
                <a:gd name="T16" fmla="*/ 68 w 155"/>
                <a:gd name="T17" fmla="*/ 61 h 172"/>
                <a:gd name="T18" fmla="*/ 68 w 155"/>
                <a:gd name="T19" fmla="*/ 33 h 172"/>
                <a:gd name="T20" fmla="*/ 67 w 155"/>
                <a:gd name="T21" fmla="*/ 32 h 172"/>
                <a:gd name="T22" fmla="*/ 56 w 155"/>
                <a:gd name="T23" fmla="*/ 32 h 172"/>
                <a:gd name="T24" fmla="*/ 56 w 155"/>
                <a:gd name="T25" fmla="*/ 31 h 172"/>
                <a:gd name="T26" fmla="*/ 56 w 155"/>
                <a:gd name="T27" fmla="*/ 3 h 172"/>
                <a:gd name="T28" fmla="*/ 53 w 155"/>
                <a:gd name="T29" fmla="*/ 0 h 172"/>
                <a:gd name="T30" fmla="*/ 49 w 155"/>
                <a:gd name="T31" fmla="*/ 0 h 172"/>
                <a:gd name="T32" fmla="*/ 47 w 155"/>
                <a:gd name="T33" fmla="*/ 3 h 172"/>
                <a:gd name="T34" fmla="*/ 47 w 155"/>
                <a:gd name="T35" fmla="*/ 31 h 172"/>
                <a:gd name="T36" fmla="*/ 47 w 155"/>
                <a:gd name="T37" fmla="*/ 32 h 172"/>
                <a:gd name="T38" fmla="*/ 34 w 155"/>
                <a:gd name="T39" fmla="*/ 32 h 172"/>
                <a:gd name="T40" fmla="*/ 23 w 155"/>
                <a:gd name="T41" fmla="*/ 32 h 172"/>
                <a:gd name="T42" fmla="*/ 23 w 155"/>
                <a:gd name="T43" fmla="*/ 31 h 172"/>
                <a:gd name="T44" fmla="*/ 23 w 155"/>
                <a:gd name="T45" fmla="*/ 3 h 172"/>
                <a:gd name="T46" fmla="*/ 20 w 155"/>
                <a:gd name="T47" fmla="*/ 0 h 172"/>
                <a:gd name="T48" fmla="*/ 16 w 155"/>
                <a:gd name="T49" fmla="*/ 0 h 172"/>
                <a:gd name="T50" fmla="*/ 14 w 155"/>
                <a:gd name="T51" fmla="*/ 3 h 172"/>
                <a:gd name="T52" fmla="*/ 14 w 155"/>
                <a:gd name="T53" fmla="*/ 31 h 172"/>
                <a:gd name="T54" fmla="*/ 14 w 155"/>
                <a:gd name="T55" fmla="*/ 32 h 172"/>
                <a:gd name="T56" fmla="*/ 1 w 155"/>
                <a:gd name="T57" fmla="*/ 32 h 172"/>
                <a:gd name="T58" fmla="*/ 0 w 155"/>
                <a:gd name="T59" fmla="*/ 33 h 172"/>
                <a:gd name="T60" fmla="*/ 0 w 155"/>
                <a:gd name="T61" fmla="*/ 61 h 172"/>
                <a:gd name="T62" fmla="*/ 0 w 155"/>
                <a:gd name="T63" fmla="*/ 61 h 172"/>
                <a:gd name="T64" fmla="*/ 23 w 155"/>
                <a:gd name="T65" fmla="*/ 92 h 172"/>
                <a:gd name="T66" fmla="*/ 24 w 155"/>
                <a:gd name="T67" fmla="*/ 93 h 172"/>
                <a:gd name="T68" fmla="*/ 29 w 155"/>
                <a:gd name="T69" fmla="*/ 93 h 172"/>
                <a:gd name="T70" fmla="*/ 28 w 155"/>
                <a:gd name="T71" fmla="*/ 94 h 172"/>
                <a:gd name="T72" fmla="*/ 28 w 155"/>
                <a:gd name="T73" fmla="*/ 147 h 172"/>
                <a:gd name="T74" fmla="*/ 36 w 155"/>
                <a:gd name="T75" fmla="*/ 165 h 172"/>
                <a:gd name="T76" fmla="*/ 54 w 155"/>
                <a:gd name="T77" fmla="*/ 172 h 172"/>
                <a:gd name="T78" fmla="*/ 155 w 155"/>
                <a:gd name="T79" fmla="*/ 172 h 172"/>
                <a:gd name="T80" fmla="*/ 155 w 155"/>
                <a:gd name="T81" fmla="*/ 171 h 172"/>
                <a:gd name="T82" fmla="*/ 155 w 155"/>
                <a:gd name="T83" fmla="*/ 162 h 172"/>
                <a:gd name="T84" fmla="*/ 155 w 155"/>
                <a:gd name="T85" fmla="*/ 161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5" h="172">
                  <a:moveTo>
                    <a:pt x="155" y="161"/>
                  </a:moveTo>
                  <a:cubicBezTo>
                    <a:pt x="54" y="161"/>
                    <a:pt x="54" y="161"/>
                    <a:pt x="54" y="161"/>
                  </a:cubicBezTo>
                  <a:cubicBezTo>
                    <a:pt x="40" y="161"/>
                    <a:pt x="39" y="149"/>
                    <a:pt x="39" y="147"/>
                  </a:cubicBezTo>
                  <a:cubicBezTo>
                    <a:pt x="39" y="94"/>
                    <a:pt x="39" y="94"/>
                    <a:pt x="39" y="94"/>
                  </a:cubicBezTo>
                  <a:cubicBezTo>
                    <a:pt x="39" y="94"/>
                    <a:pt x="39" y="93"/>
                    <a:pt x="38" y="93"/>
                  </a:cubicBezTo>
                  <a:cubicBezTo>
                    <a:pt x="43" y="93"/>
                    <a:pt x="43" y="93"/>
                    <a:pt x="43" y="93"/>
                  </a:cubicBezTo>
                  <a:cubicBezTo>
                    <a:pt x="44" y="93"/>
                    <a:pt x="44" y="93"/>
                    <a:pt x="44" y="92"/>
                  </a:cubicBezTo>
                  <a:cubicBezTo>
                    <a:pt x="45" y="70"/>
                    <a:pt x="64" y="63"/>
                    <a:pt x="67" y="61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8" y="33"/>
                    <a:pt x="68" y="33"/>
                    <a:pt x="68" y="33"/>
                  </a:cubicBezTo>
                  <a:cubicBezTo>
                    <a:pt x="68" y="32"/>
                    <a:pt x="67" y="32"/>
                    <a:pt x="67" y="3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32"/>
                    <a:pt x="56" y="31"/>
                    <a:pt x="56" y="31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6" y="1"/>
                    <a:pt x="55" y="0"/>
                    <a:pt x="53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8" y="0"/>
                    <a:pt x="47" y="1"/>
                    <a:pt x="47" y="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2"/>
                    <a:pt x="47" y="32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3" y="31"/>
                    <a:pt x="23" y="31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2" y="0"/>
                    <a:pt x="2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5" y="0"/>
                    <a:pt x="14" y="1"/>
                    <a:pt x="14" y="3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4" y="31"/>
                    <a:pt x="14" y="32"/>
                    <a:pt x="14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2"/>
                    <a:pt x="0" y="32"/>
                    <a:pt x="0" y="33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4" y="63"/>
                    <a:pt x="22" y="70"/>
                    <a:pt x="23" y="92"/>
                  </a:cubicBezTo>
                  <a:cubicBezTo>
                    <a:pt x="23" y="93"/>
                    <a:pt x="23" y="93"/>
                    <a:pt x="24" y="93"/>
                  </a:cubicBezTo>
                  <a:cubicBezTo>
                    <a:pt x="29" y="93"/>
                    <a:pt x="29" y="93"/>
                    <a:pt x="29" y="93"/>
                  </a:cubicBezTo>
                  <a:cubicBezTo>
                    <a:pt x="29" y="93"/>
                    <a:pt x="28" y="94"/>
                    <a:pt x="28" y="94"/>
                  </a:cubicBezTo>
                  <a:cubicBezTo>
                    <a:pt x="28" y="147"/>
                    <a:pt x="28" y="147"/>
                    <a:pt x="28" y="147"/>
                  </a:cubicBezTo>
                  <a:cubicBezTo>
                    <a:pt x="28" y="147"/>
                    <a:pt x="28" y="158"/>
                    <a:pt x="36" y="165"/>
                  </a:cubicBezTo>
                  <a:cubicBezTo>
                    <a:pt x="40" y="170"/>
                    <a:pt x="47" y="172"/>
                    <a:pt x="54" y="172"/>
                  </a:cubicBezTo>
                  <a:cubicBezTo>
                    <a:pt x="155" y="172"/>
                    <a:pt x="155" y="172"/>
                    <a:pt x="155" y="172"/>
                  </a:cubicBezTo>
                  <a:cubicBezTo>
                    <a:pt x="155" y="172"/>
                    <a:pt x="155" y="172"/>
                    <a:pt x="155" y="171"/>
                  </a:cubicBezTo>
                  <a:cubicBezTo>
                    <a:pt x="155" y="162"/>
                    <a:pt x="155" y="162"/>
                    <a:pt x="155" y="162"/>
                  </a:cubicBezTo>
                  <a:cubicBezTo>
                    <a:pt x="155" y="162"/>
                    <a:pt x="155" y="161"/>
                    <a:pt x="155" y="16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>
              <a:extLst>
                <a:ext uri="{FF2B5EF4-FFF2-40B4-BE49-F238E27FC236}">
                  <a16:creationId xmlns:a16="http://schemas.microsoft.com/office/drawing/2014/main" id="{31B20973-B86E-CC4C-87FD-250BB9AA3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0326" y="4629150"/>
              <a:ext cx="225425" cy="287338"/>
            </a:xfrm>
            <a:custGeom>
              <a:avLst/>
              <a:gdLst>
                <a:gd name="T0" fmla="*/ 25 w 29"/>
                <a:gd name="T1" fmla="*/ 37 h 37"/>
                <a:gd name="T2" fmla="*/ 25 w 29"/>
                <a:gd name="T3" fmla="*/ 37 h 37"/>
                <a:gd name="T4" fmla="*/ 25 w 29"/>
                <a:gd name="T5" fmla="*/ 36 h 37"/>
                <a:gd name="T6" fmla="*/ 24 w 29"/>
                <a:gd name="T7" fmla="*/ 32 h 37"/>
                <a:gd name="T8" fmla="*/ 18 w 29"/>
                <a:gd name="T9" fmla="*/ 19 h 37"/>
                <a:gd name="T10" fmla="*/ 10 w 29"/>
                <a:gd name="T11" fmla="*/ 7 h 37"/>
                <a:gd name="T12" fmla="*/ 8 w 29"/>
                <a:gd name="T13" fmla="*/ 5 h 37"/>
                <a:gd name="T14" fmla="*/ 7 w 29"/>
                <a:gd name="T15" fmla="*/ 4 h 37"/>
                <a:gd name="T16" fmla="*/ 5 w 29"/>
                <a:gd name="T17" fmla="*/ 4 h 37"/>
                <a:gd name="T18" fmla="*/ 5 w 29"/>
                <a:gd name="T19" fmla="*/ 3 h 37"/>
                <a:gd name="T20" fmla="*/ 5 w 29"/>
                <a:gd name="T21" fmla="*/ 4 h 37"/>
                <a:gd name="T22" fmla="*/ 7 w 29"/>
                <a:gd name="T23" fmla="*/ 4 h 37"/>
                <a:gd name="T24" fmla="*/ 8 w 29"/>
                <a:gd name="T25" fmla="*/ 5 h 37"/>
                <a:gd name="T26" fmla="*/ 10 w 29"/>
                <a:gd name="T27" fmla="*/ 7 h 37"/>
                <a:gd name="T28" fmla="*/ 19 w 29"/>
                <a:gd name="T29" fmla="*/ 18 h 37"/>
                <a:gd name="T30" fmla="*/ 26 w 29"/>
                <a:gd name="T31" fmla="*/ 31 h 37"/>
                <a:gd name="T32" fmla="*/ 27 w 29"/>
                <a:gd name="T33" fmla="*/ 35 h 37"/>
                <a:gd name="T34" fmla="*/ 28 w 29"/>
                <a:gd name="T35" fmla="*/ 36 h 37"/>
                <a:gd name="T36" fmla="*/ 28 w 29"/>
                <a:gd name="T37" fmla="*/ 35 h 37"/>
                <a:gd name="T38" fmla="*/ 28 w 29"/>
                <a:gd name="T39" fmla="*/ 20 h 37"/>
                <a:gd name="T40" fmla="*/ 5 w 29"/>
                <a:gd name="T41" fmla="*/ 0 h 37"/>
                <a:gd name="T42" fmla="*/ 4 w 29"/>
                <a:gd name="T43" fmla="*/ 0 h 37"/>
                <a:gd name="T44" fmla="*/ 3 w 29"/>
                <a:gd name="T45" fmla="*/ 0 h 37"/>
                <a:gd name="T46" fmla="*/ 2 w 29"/>
                <a:gd name="T47" fmla="*/ 2 h 37"/>
                <a:gd name="T48" fmla="*/ 2 w 29"/>
                <a:gd name="T49" fmla="*/ 15 h 37"/>
                <a:gd name="T50" fmla="*/ 25 w 29"/>
                <a:gd name="T5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" h="37">
                  <a:moveTo>
                    <a:pt x="25" y="37"/>
                  </a:move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6"/>
                    <a:pt x="25" y="36"/>
                  </a:cubicBezTo>
                  <a:cubicBezTo>
                    <a:pt x="25" y="35"/>
                    <a:pt x="24" y="33"/>
                    <a:pt x="24" y="32"/>
                  </a:cubicBezTo>
                  <a:cubicBezTo>
                    <a:pt x="22" y="28"/>
                    <a:pt x="21" y="23"/>
                    <a:pt x="18" y="19"/>
                  </a:cubicBezTo>
                  <a:cubicBezTo>
                    <a:pt x="16" y="14"/>
                    <a:pt x="13" y="10"/>
                    <a:pt x="10" y="7"/>
                  </a:cubicBezTo>
                  <a:cubicBezTo>
                    <a:pt x="10" y="6"/>
                    <a:pt x="9" y="6"/>
                    <a:pt x="8" y="5"/>
                  </a:cubicBezTo>
                  <a:cubicBezTo>
                    <a:pt x="8" y="5"/>
                    <a:pt x="7" y="4"/>
                    <a:pt x="7" y="4"/>
                  </a:cubicBezTo>
                  <a:cubicBezTo>
                    <a:pt x="6" y="4"/>
                    <a:pt x="6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6" y="4"/>
                    <a:pt x="6" y="4"/>
                    <a:pt x="7" y="4"/>
                  </a:cubicBezTo>
                  <a:cubicBezTo>
                    <a:pt x="7" y="4"/>
                    <a:pt x="8" y="5"/>
                    <a:pt x="8" y="5"/>
                  </a:cubicBezTo>
                  <a:cubicBezTo>
                    <a:pt x="9" y="6"/>
                    <a:pt x="10" y="6"/>
                    <a:pt x="10" y="7"/>
                  </a:cubicBezTo>
                  <a:cubicBezTo>
                    <a:pt x="13" y="9"/>
                    <a:pt x="17" y="14"/>
                    <a:pt x="19" y="18"/>
                  </a:cubicBezTo>
                  <a:cubicBezTo>
                    <a:pt x="22" y="23"/>
                    <a:pt x="24" y="27"/>
                    <a:pt x="26" y="31"/>
                  </a:cubicBezTo>
                  <a:cubicBezTo>
                    <a:pt x="26" y="33"/>
                    <a:pt x="27" y="34"/>
                    <a:pt x="27" y="35"/>
                  </a:cubicBezTo>
                  <a:cubicBezTo>
                    <a:pt x="27" y="36"/>
                    <a:pt x="27" y="36"/>
                    <a:pt x="28" y="36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8" y="35"/>
                    <a:pt x="29" y="28"/>
                    <a:pt x="28" y="20"/>
                  </a:cubicBezTo>
                  <a:cubicBezTo>
                    <a:pt x="26" y="12"/>
                    <a:pt x="20" y="2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8"/>
                    <a:pt x="2" y="15"/>
                  </a:cubicBezTo>
                  <a:cubicBezTo>
                    <a:pt x="4" y="23"/>
                    <a:pt x="9" y="32"/>
                    <a:pt x="25" y="37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>
              <a:extLst>
                <a:ext uri="{FF2B5EF4-FFF2-40B4-BE49-F238E27FC236}">
                  <a16:creationId xmlns:a16="http://schemas.microsoft.com/office/drawing/2014/main" id="{7EFD6A79-BD21-C645-8F4A-08B34E77D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7826" y="4846638"/>
              <a:ext cx="334963" cy="233363"/>
            </a:xfrm>
            <a:custGeom>
              <a:avLst/>
              <a:gdLst>
                <a:gd name="T0" fmla="*/ 42 w 43"/>
                <a:gd name="T1" fmla="*/ 10 h 30"/>
                <a:gd name="T2" fmla="*/ 41 w 43"/>
                <a:gd name="T3" fmla="*/ 9 h 30"/>
                <a:gd name="T4" fmla="*/ 11 w 43"/>
                <a:gd name="T5" fmla="*/ 8 h 30"/>
                <a:gd name="T6" fmla="*/ 0 w 43"/>
                <a:gd name="T7" fmla="*/ 18 h 30"/>
                <a:gd name="T8" fmla="*/ 0 w 43"/>
                <a:gd name="T9" fmla="*/ 19 h 30"/>
                <a:gd name="T10" fmla="*/ 0 w 43"/>
                <a:gd name="T11" fmla="*/ 19 h 30"/>
                <a:gd name="T12" fmla="*/ 5 w 43"/>
                <a:gd name="T13" fmla="*/ 17 h 30"/>
                <a:gd name="T14" fmla="*/ 18 w 43"/>
                <a:gd name="T15" fmla="*/ 12 h 30"/>
                <a:gd name="T16" fmla="*/ 32 w 43"/>
                <a:gd name="T17" fmla="*/ 10 h 30"/>
                <a:gd name="T18" fmla="*/ 35 w 43"/>
                <a:gd name="T19" fmla="*/ 11 h 30"/>
                <a:gd name="T20" fmla="*/ 37 w 43"/>
                <a:gd name="T21" fmla="*/ 11 h 30"/>
                <a:gd name="T22" fmla="*/ 38 w 43"/>
                <a:gd name="T23" fmla="*/ 11 h 30"/>
                <a:gd name="T24" fmla="*/ 39 w 43"/>
                <a:gd name="T25" fmla="*/ 12 h 30"/>
                <a:gd name="T26" fmla="*/ 38 w 43"/>
                <a:gd name="T27" fmla="*/ 11 h 30"/>
                <a:gd name="T28" fmla="*/ 37 w 43"/>
                <a:gd name="T29" fmla="*/ 11 h 30"/>
                <a:gd name="T30" fmla="*/ 35 w 43"/>
                <a:gd name="T31" fmla="*/ 11 h 30"/>
                <a:gd name="T32" fmla="*/ 32 w 43"/>
                <a:gd name="T33" fmla="*/ 11 h 30"/>
                <a:gd name="T34" fmla="*/ 19 w 43"/>
                <a:gd name="T35" fmla="*/ 13 h 30"/>
                <a:gd name="T36" fmla="*/ 6 w 43"/>
                <a:gd name="T37" fmla="*/ 19 h 30"/>
                <a:gd name="T38" fmla="*/ 2 w 43"/>
                <a:gd name="T39" fmla="*/ 21 h 30"/>
                <a:gd name="T40" fmla="*/ 1 w 43"/>
                <a:gd name="T41" fmla="*/ 22 h 30"/>
                <a:gd name="T42" fmla="*/ 1 w 43"/>
                <a:gd name="T43" fmla="*/ 22 h 30"/>
                <a:gd name="T44" fmla="*/ 33 w 43"/>
                <a:gd name="T45" fmla="*/ 22 h 30"/>
                <a:gd name="T46" fmla="*/ 42 w 43"/>
                <a:gd name="T47" fmla="*/ 12 h 30"/>
                <a:gd name="T48" fmla="*/ 42 w 43"/>
                <a:gd name="T49" fmla="*/ 11 h 30"/>
                <a:gd name="T50" fmla="*/ 42 w 43"/>
                <a:gd name="T51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" h="30">
                  <a:moveTo>
                    <a:pt x="42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29" y="0"/>
                    <a:pt x="18" y="3"/>
                    <a:pt x="11" y="8"/>
                  </a:cubicBezTo>
                  <a:cubicBezTo>
                    <a:pt x="4" y="12"/>
                    <a:pt x="1" y="18"/>
                    <a:pt x="0" y="18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2" y="19"/>
                    <a:pt x="3" y="18"/>
                    <a:pt x="5" y="17"/>
                  </a:cubicBezTo>
                  <a:cubicBezTo>
                    <a:pt x="8" y="16"/>
                    <a:pt x="13" y="14"/>
                    <a:pt x="18" y="12"/>
                  </a:cubicBezTo>
                  <a:cubicBezTo>
                    <a:pt x="23" y="11"/>
                    <a:pt x="28" y="10"/>
                    <a:pt x="32" y="10"/>
                  </a:cubicBezTo>
                  <a:cubicBezTo>
                    <a:pt x="33" y="10"/>
                    <a:pt x="34" y="10"/>
                    <a:pt x="35" y="11"/>
                  </a:cubicBezTo>
                  <a:cubicBezTo>
                    <a:pt x="36" y="11"/>
                    <a:pt x="36" y="11"/>
                    <a:pt x="37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8" y="11"/>
                  </a:cubicBezTo>
                  <a:cubicBezTo>
                    <a:pt x="38" y="11"/>
                    <a:pt x="38" y="11"/>
                    <a:pt x="37" y="11"/>
                  </a:cubicBezTo>
                  <a:cubicBezTo>
                    <a:pt x="36" y="11"/>
                    <a:pt x="36" y="11"/>
                    <a:pt x="35" y="11"/>
                  </a:cubicBezTo>
                  <a:cubicBezTo>
                    <a:pt x="34" y="11"/>
                    <a:pt x="33" y="11"/>
                    <a:pt x="32" y="11"/>
                  </a:cubicBezTo>
                  <a:cubicBezTo>
                    <a:pt x="29" y="11"/>
                    <a:pt x="23" y="12"/>
                    <a:pt x="19" y="13"/>
                  </a:cubicBezTo>
                  <a:cubicBezTo>
                    <a:pt x="14" y="15"/>
                    <a:pt x="9" y="17"/>
                    <a:pt x="6" y="19"/>
                  </a:cubicBezTo>
                  <a:cubicBezTo>
                    <a:pt x="4" y="20"/>
                    <a:pt x="3" y="20"/>
                    <a:pt x="2" y="21"/>
                  </a:cubicBezTo>
                  <a:cubicBezTo>
                    <a:pt x="1" y="21"/>
                    <a:pt x="1" y="21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6" y="30"/>
                    <a:pt x="26" y="26"/>
                    <a:pt x="33" y="22"/>
                  </a:cubicBezTo>
                  <a:cubicBezTo>
                    <a:pt x="39" y="18"/>
                    <a:pt x="42" y="13"/>
                    <a:pt x="42" y="12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3" y="11"/>
                    <a:pt x="42" y="10"/>
                    <a:pt x="42" y="1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0D874678-0058-5B45-BBC7-3A0473722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7976" y="4581525"/>
              <a:ext cx="241300" cy="319088"/>
            </a:xfrm>
            <a:custGeom>
              <a:avLst/>
              <a:gdLst>
                <a:gd name="T0" fmla="*/ 17 w 31"/>
                <a:gd name="T1" fmla="*/ 24 h 41"/>
                <a:gd name="T2" fmla="*/ 11 w 31"/>
                <a:gd name="T3" fmla="*/ 36 h 41"/>
                <a:gd name="T4" fmla="*/ 9 w 31"/>
                <a:gd name="T5" fmla="*/ 41 h 41"/>
                <a:gd name="T6" fmla="*/ 8 w 31"/>
                <a:gd name="T7" fmla="*/ 41 h 41"/>
                <a:gd name="T8" fmla="*/ 9 w 31"/>
                <a:gd name="T9" fmla="*/ 41 h 41"/>
                <a:gd name="T10" fmla="*/ 21 w 31"/>
                <a:gd name="T11" fmla="*/ 31 h 41"/>
                <a:gd name="T12" fmla="*/ 23 w 31"/>
                <a:gd name="T13" fmla="*/ 1 h 41"/>
                <a:gd name="T14" fmla="*/ 22 w 31"/>
                <a:gd name="T15" fmla="*/ 0 h 41"/>
                <a:gd name="T16" fmla="*/ 21 w 31"/>
                <a:gd name="T17" fmla="*/ 0 h 41"/>
                <a:gd name="T18" fmla="*/ 20 w 31"/>
                <a:gd name="T19" fmla="*/ 0 h 41"/>
                <a:gd name="T20" fmla="*/ 9 w 31"/>
                <a:gd name="T21" fmla="*/ 8 h 41"/>
                <a:gd name="T22" fmla="*/ 6 w 31"/>
                <a:gd name="T23" fmla="*/ 40 h 41"/>
                <a:gd name="T24" fmla="*/ 6 w 31"/>
                <a:gd name="T25" fmla="*/ 40 h 41"/>
                <a:gd name="T26" fmla="*/ 7 w 31"/>
                <a:gd name="T27" fmla="*/ 39 h 41"/>
                <a:gd name="T28" fmla="*/ 9 w 31"/>
                <a:gd name="T29" fmla="*/ 35 h 41"/>
                <a:gd name="T30" fmla="*/ 16 w 31"/>
                <a:gd name="T31" fmla="*/ 23 h 41"/>
                <a:gd name="T32" fmla="*/ 20 w 31"/>
                <a:gd name="T33" fmla="*/ 10 h 41"/>
                <a:gd name="T34" fmla="*/ 20 w 31"/>
                <a:gd name="T35" fmla="*/ 7 h 41"/>
                <a:gd name="T36" fmla="*/ 20 w 31"/>
                <a:gd name="T37" fmla="*/ 5 h 41"/>
                <a:gd name="T38" fmla="*/ 20 w 31"/>
                <a:gd name="T39" fmla="*/ 4 h 41"/>
                <a:gd name="T40" fmla="*/ 20 w 31"/>
                <a:gd name="T41" fmla="*/ 3 h 41"/>
                <a:gd name="T42" fmla="*/ 20 w 31"/>
                <a:gd name="T43" fmla="*/ 4 h 41"/>
                <a:gd name="T44" fmla="*/ 20 w 31"/>
                <a:gd name="T45" fmla="*/ 5 h 41"/>
                <a:gd name="T46" fmla="*/ 21 w 31"/>
                <a:gd name="T47" fmla="*/ 7 h 41"/>
                <a:gd name="T48" fmla="*/ 21 w 31"/>
                <a:gd name="T49" fmla="*/ 10 h 41"/>
                <a:gd name="T50" fmla="*/ 17 w 31"/>
                <a:gd name="T51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" h="41">
                  <a:moveTo>
                    <a:pt x="17" y="24"/>
                  </a:moveTo>
                  <a:cubicBezTo>
                    <a:pt x="15" y="28"/>
                    <a:pt x="13" y="33"/>
                    <a:pt x="11" y="36"/>
                  </a:cubicBezTo>
                  <a:cubicBezTo>
                    <a:pt x="10" y="38"/>
                    <a:pt x="9" y="40"/>
                    <a:pt x="9" y="41"/>
                  </a:cubicBezTo>
                  <a:cubicBezTo>
                    <a:pt x="9" y="41"/>
                    <a:pt x="8" y="41"/>
                    <a:pt x="8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10" y="41"/>
                    <a:pt x="16" y="37"/>
                    <a:pt x="21" y="31"/>
                  </a:cubicBezTo>
                  <a:cubicBezTo>
                    <a:pt x="26" y="25"/>
                    <a:pt x="31" y="15"/>
                    <a:pt x="23" y="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1" y="0"/>
                    <a:pt x="21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3" y="3"/>
                    <a:pt x="9" y="8"/>
                  </a:cubicBezTo>
                  <a:cubicBezTo>
                    <a:pt x="4" y="14"/>
                    <a:pt x="0" y="24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7" y="40"/>
                    <a:pt x="7" y="39"/>
                  </a:cubicBezTo>
                  <a:cubicBezTo>
                    <a:pt x="7" y="38"/>
                    <a:pt x="8" y="37"/>
                    <a:pt x="9" y="35"/>
                  </a:cubicBezTo>
                  <a:cubicBezTo>
                    <a:pt x="11" y="32"/>
                    <a:pt x="14" y="28"/>
                    <a:pt x="16" y="23"/>
                  </a:cubicBezTo>
                  <a:cubicBezTo>
                    <a:pt x="18" y="18"/>
                    <a:pt x="20" y="14"/>
                    <a:pt x="20" y="10"/>
                  </a:cubicBezTo>
                  <a:cubicBezTo>
                    <a:pt x="20" y="9"/>
                    <a:pt x="20" y="8"/>
                    <a:pt x="20" y="7"/>
                  </a:cubicBezTo>
                  <a:cubicBezTo>
                    <a:pt x="20" y="6"/>
                    <a:pt x="20" y="6"/>
                    <a:pt x="20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4"/>
                  </a:cubicBezTo>
                  <a:cubicBezTo>
                    <a:pt x="20" y="4"/>
                    <a:pt x="20" y="4"/>
                    <a:pt x="20" y="5"/>
                  </a:cubicBezTo>
                  <a:cubicBezTo>
                    <a:pt x="21" y="6"/>
                    <a:pt x="21" y="6"/>
                    <a:pt x="21" y="7"/>
                  </a:cubicBezTo>
                  <a:cubicBezTo>
                    <a:pt x="21" y="8"/>
                    <a:pt x="21" y="9"/>
                    <a:pt x="21" y="10"/>
                  </a:cubicBezTo>
                  <a:cubicBezTo>
                    <a:pt x="21" y="14"/>
                    <a:pt x="19" y="19"/>
                    <a:pt x="17" y="24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CACD121-95C0-6A44-8ABB-755F4D99F102}"/>
              </a:ext>
            </a:extLst>
          </p:cNvPr>
          <p:cNvSpPr txBox="1"/>
          <p:nvPr/>
        </p:nvSpPr>
        <p:spPr>
          <a:xfrm>
            <a:off x="600390" y="2171894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1CCB4E-E77F-1445-8803-713A064D81B8}"/>
              </a:ext>
            </a:extLst>
          </p:cNvPr>
          <p:cNvSpPr/>
          <p:nvPr/>
        </p:nvSpPr>
        <p:spPr>
          <a:xfrm>
            <a:off x="600392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3A23E05-E1AE-B74A-8ED7-5ED35B9914A6}"/>
              </a:ext>
            </a:extLst>
          </p:cNvPr>
          <p:cNvGrpSpPr/>
          <p:nvPr/>
        </p:nvGrpSpPr>
        <p:grpSpPr>
          <a:xfrm>
            <a:off x="600839" y="4427322"/>
            <a:ext cx="5485811" cy="769649"/>
            <a:chOff x="6101350" y="4500002"/>
            <a:chExt cx="5485811" cy="769649"/>
          </a:xfrm>
        </p:grpSpPr>
        <p:sp>
          <p:nvSpPr>
            <p:cNvPr id="12" name="Donut 11">
              <a:extLst>
                <a:ext uri="{FF2B5EF4-FFF2-40B4-BE49-F238E27FC236}">
                  <a16:creationId xmlns:a16="http://schemas.microsoft.com/office/drawing/2014/main" id="{D8EEBC1C-0023-7B40-A500-88A292E1DFC9}"/>
                </a:ext>
              </a:extLst>
            </p:cNvPr>
            <p:cNvSpPr/>
            <p:nvPr/>
          </p:nvSpPr>
          <p:spPr>
            <a:xfrm>
              <a:off x="10317804" y="4500002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b="1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E44FCA70-3ABE-8143-BDC7-A67928B94619}"/>
                </a:ext>
              </a:extLst>
            </p:cNvPr>
            <p:cNvSpPr/>
            <p:nvPr/>
          </p:nvSpPr>
          <p:spPr>
            <a:xfrm>
              <a:off x="10317804" y="4508846"/>
              <a:ext cx="708704" cy="731273"/>
            </a:xfrm>
            <a:prstGeom prst="blockArc">
              <a:avLst>
                <a:gd name="adj1" fmla="val 15313566"/>
                <a:gd name="adj2" fmla="val 9303865"/>
                <a:gd name="adj3" fmla="val 2569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b="1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4" name="Text Placeholder 33">
              <a:extLst>
                <a:ext uri="{FF2B5EF4-FFF2-40B4-BE49-F238E27FC236}">
                  <a16:creationId xmlns:a16="http://schemas.microsoft.com/office/drawing/2014/main" id="{60364B3B-9D1B-D746-8B83-1E299F5753B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654843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4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60%</a:t>
              </a:r>
            </a:p>
          </p:txBody>
        </p:sp>
        <p:sp>
          <p:nvSpPr>
            <p:cNvPr id="15" name="Text Placeholder 32">
              <a:extLst>
                <a:ext uri="{FF2B5EF4-FFF2-40B4-BE49-F238E27FC236}">
                  <a16:creationId xmlns:a16="http://schemas.microsoft.com/office/drawing/2014/main" id="{10B0512C-5E0A-184C-8808-5B4627DB130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928506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D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FDAF721-8BD3-D54B-949F-7F0576416082}"/>
                </a:ext>
              </a:extLst>
            </p:cNvPr>
            <p:cNvGrpSpPr/>
            <p:nvPr/>
          </p:nvGrpSpPr>
          <p:grpSpPr>
            <a:xfrm>
              <a:off x="6101350" y="4535203"/>
              <a:ext cx="708704" cy="731856"/>
              <a:chOff x="6815964" y="4544568"/>
              <a:chExt cx="802117" cy="779299"/>
            </a:xfrm>
          </p:grpSpPr>
          <p:sp>
            <p:nvSpPr>
              <p:cNvPr id="28" name="Donut 27">
                <a:extLst>
                  <a:ext uri="{FF2B5EF4-FFF2-40B4-BE49-F238E27FC236}">
                    <a16:creationId xmlns:a16="http://schemas.microsoft.com/office/drawing/2014/main" id="{11C45883-FEF6-4D45-A50F-5D4DD8A853EF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b="1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29" name="Block Arc 28">
                <a:extLst>
                  <a:ext uri="{FF2B5EF4-FFF2-40B4-BE49-F238E27FC236}">
                    <a16:creationId xmlns:a16="http://schemas.microsoft.com/office/drawing/2014/main" id="{76C00F52-1218-A24B-AD57-FCE4DA1314A6}"/>
                  </a:ext>
                </a:extLst>
              </p:cNvPr>
              <p:cNvSpPr/>
              <p:nvPr/>
            </p:nvSpPr>
            <p:spPr>
              <a:xfrm>
                <a:off x="6815964" y="4544568"/>
                <a:ext cx="802117" cy="778678"/>
              </a:xfrm>
              <a:prstGeom prst="blockArc">
                <a:avLst>
                  <a:gd name="adj1" fmla="val 16263629"/>
                  <a:gd name="adj2" fmla="val 4832971"/>
                  <a:gd name="adj3" fmla="val 2422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b="1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17" name="Text Placeholder 33">
              <a:extLst>
                <a:ext uri="{FF2B5EF4-FFF2-40B4-BE49-F238E27FC236}">
                  <a16:creationId xmlns:a16="http://schemas.microsoft.com/office/drawing/2014/main" id="{7A87495C-E4E4-C34C-A76E-DDB02065D7C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67458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1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20%</a:t>
              </a:r>
            </a:p>
          </p:txBody>
        </p:sp>
        <p:sp>
          <p:nvSpPr>
            <p:cNvPr id="18" name="Text Placeholder 32">
              <a:extLst>
                <a:ext uri="{FF2B5EF4-FFF2-40B4-BE49-F238E27FC236}">
                  <a16:creationId xmlns:a16="http://schemas.microsoft.com/office/drawing/2014/main" id="{8D8DD7CC-D86D-5540-B860-F4AB4205596D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94824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B1420CB-21F9-3341-9A74-1283C6092BC3}"/>
                </a:ext>
              </a:extLst>
            </p:cNvPr>
            <p:cNvGrpSpPr/>
            <p:nvPr/>
          </p:nvGrpSpPr>
          <p:grpSpPr>
            <a:xfrm>
              <a:off x="7451303" y="4537743"/>
              <a:ext cx="708704" cy="731857"/>
              <a:chOff x="6815964" y="4544567"/>
              <a:chExt cx="802117" cy="779300"/>
            </a:xfrm>
          </p:grpSpPr>
          <p:sp>
            <p:nvSpPr>
              <p:cNvPr id="26" name="Donut 25">
                <a:extLst>
                  <a:ext uri="{FF2B5EF4-FFF2-40B4-BE49-F238E27FC236}">
                    <a16:creationId xmlns:a16="http://schemas.microsoft.com/office/drawing/2014/main" id="{C4B13AB5-B7F4-AF4C-BC97-586688E56908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b="1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27" name="Block Arc 26">
                <a:extLst>
                  <a:ext uri="{FF2B5EF4-FFF2-40B4-BE49-F238E27FC236}">
                    <a16:creationId xmlns:a16="http://schemas.microsoft.com/office/drawing/2014/main" id="{3BF7625B-7EB7-0040-BF9B-39AE22C179EC}"/>
                  </a:ext>
                </a:extLst>
              </p:cNvPr>
              <p:cNvSpPr/>
              <p:nvPr/>
            </p:nvSpPr>
            <p:spPr>
              <a:xfrm>
                <a:off x="6815964" y="4544567"/>
                <a:ext cx="802117" cy="778678"/>
              </a:xfrm>
              <a:prstGeom prst="blockArc">
                <a:avLst>
                  <a:gd name="adj1" fmla="val 16263629"/>
                  <a:gd name="adj2" fmla="val 5366597"/>
                  <a:gd name="adj3" fmla="val 2393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b="1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20" name="Text Placeholder 33">
              <a:extLst>
                <a:ext uri="{FF2B5EF4-FFF2-40B4-BE49-F238E27FC236}">
                  <a16:creationId xmlns:a16="http://schemas.microsoft.com/office/drawing/2014/main" id="{48C2E2BA-C9FC-754F-8EFA-8D7A9858F18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6" y="4677711"/>
              <a:ext cx="450323" cy="262002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2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50%</a:t>
              </a:r>
            </a:p>
          </p:txBody>
        </p:sp>
        <p:sp>
          <p:nvSpPr>
            <p:cNvPr id="21" name="Text Placeholder 32">
              <a:extLst>
                <a:ext uri="{FF2B5EF4-FFF2-40B4-BE49-F238E27FC236}">
                  <a16:creationId xmlns:a16="http://schemas.microsoft.com/office/drawing/2014/main" id="{C41B0D5F-C445-D94E-8393-C966D62D618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7" y="4951374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  <p:sp>
          <p:nvSpPr>
            <p:cNvPr id="22" name="Donut 21">
              <a:extLst>
                <a:ext uri="{FF2B5EF4-FFF2-40B4-BE49-F238E27FC236}">
                  <a16:creationId xmlns:a16="http://schemas.microsoft.com/office/drawing/2014/main" id="{864CFF57-6888-334E-A5E9-3DAAD88E6AE8}"/>
                </a:ext>
              </a:extLst>
            </p:cNvPr>
            <p:cNvSpPr/>
            <p:nvPr/>
          </p:nvSpPr>
          <p:spPr>
            <a:xfrm>
              <a:off x="8928167" y="4538326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b="1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23" name="Block Arc 22">
              <a:extLst>
                <a:ext uri="{FF2B5EF4-FFF2-40B4-BE49-F238E27FC236}">
                  <a16:creationId xmlns:a16="http://schemas.microsoft.com/office/drawing/2014/main" id="{026874FE-5E02-BB48-B6D3-972F18E9F011}"/>
                </a:ext>
              </a:extLst>
            </p:cNvPr>
            <p:cNvSpPr/>
            <p:nvPr/>
          </p:nvSpPr>
          <p:spPr>
            <a:xfrm>
              <a:off x="8928167" y="4538378"/>
              <a:ext cx="708704" cy="731273"/>
            </a:xfrm>
            <a:prstGeom prst="blockArc">
              <a:avLst>
                <a:gd name="adj1" fmla="val 15313566"/>
                <a:gd name="adj2" fmla="val 11272707"/>
                <a:gd name="adj3" fmla="val 2496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b="1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24" name="Text Placeholder 33">
              <a:extLst>
                <a:ext uri="{FF2B5EF4-FFF2-40B4-BE49-F238E27FC236}">
                  <a16:creationId xmlns:a16="http://schemas.microsoft.com/office/drawing/2014/main" id="{A62D8A2D-0254-6847-AEB0-409262BA2E67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67712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3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80%</a:t>
              </a:r>
            </a:p>
          </p:txBody>
        </p:sp>
        <p:sp>
          <p:nvSpPr>
            <p:cNvPr id="25" name="Text Placeholder 32">
              <a:extLst>
                <a:ext uri="{FF2B5EF4-FFF2-40B4-BE49-F238E27FC236}">
                  <a16:creationId xmlns:a16="http://schemas.microsoft.com/office/drawing/2014/main" id="{378095B3-7C1E-8540-B21E-82F49A21466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95078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7378639"/>
      </p:ext>
    </p:extLst>
  </p:cSld>
  <p:clrMapOvr>
    <a:masterClrMapping/>
  </p:clrMapOvr>
  <p:transition spd="slow" advClick="0" advTm="2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C299AA4-E4AF-E94E-B354-AD578FD36B91}"/>
              </a:ext>
            </a:extLst>
          </p:cNvPr>
          <p:cNvGrpSpPr/>
          <p:nvPr/>
        </p:nvGrpSpPr>
        <p:grpSpPr>
          <a:xfrm>
            <a:off x="1271724" y="2300814"/>
            <a:ext cx="4494776" cy="3791246"/>
            <a:chOff x="4002088" y="290513"/>
            <a:chExt cx="1643063" cy="1385888"/>
          </a:xfrm>
        </p:grpSpPr>
        <p:sp>
          <p:nvSpPr>
            <p:cNvPr id="6" name="Freeform 56">
              <a:extLst>
                <a:ext uri="{FF2B5EF4-FFF2-40B4-BE49-F238E27FC236}">
                  <a16:creationId xmlns:a16="http://schemas.microsoft.com/office/drawing/2014/main" id="{99FBA9F5-F769-B147-BAE1-8848D7707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313" y="1373188"/>
              <a:ext cx="1598613" cy="303213"/>
            </a:xfrm>
            <a:custGeom>
              <a:avLst/>
              <a:gdLst>
                <a:gd name="T0" fmla="*/ 136 w 142"/>
                <a:gd name="T1" fmla="*/ 0 h 27"/>
                <a:gd name="T2" fmla="*/ 6 w 142"/>
                <a:gd name="T3" fmla="*/ 0 h 27"/>
                <a:gd name="T4" fmla="*/ 0 w 142"/>
                <a:gd name="T5" fmla="*/ 4 h 27"/>
                <a:gd name="T6" fmla="*/ 4 w 142"/>
                <a:gd name="T7" fmla="*/ 8 h 27"/>
                <a:gd name="T8" fmla="*/ 8 w 142"/>
                <a:gd name="T9" fmla="*/ 14 h 27"/>
                <a:gd name="T10" fmla="*/ 8 w 142"/>
                <a:gd name="T11" fmla="*/ 21 h 27"/>
                <a:gd name="T12" fmla="*/ 22 w 142"/>
                <a:gd name="T13" fmla="*/ 27 h 27"/>
                <a:gd name="T14" fmla="*/ 36 w 142"/>
                <a:gd name="T15" fmla="*/ 20 h 27"/>
                <a:gd name="T16" fmla="*/ 36 w 142"/>
                <a:gd name="T17" fmla="*/ 14 h 27"/>
                <a:gd name="T18" fmla="*/ 43 w 142"/>
                <a:gd name="T19" fmla="*/ 8 h 27"/>
                <a:gd name="T20" fmla="*/ 98 w 142"/>
                <a:gd name="T21" fmla="*/ 8 h 27"/>
                <a:gd name="T22" fmla="*/ 104 w 142"/>
                <a:gd name="T23" fmla="*/ 14 h 27"/>
                <a:gd name="T24" fmla="*/ 104 w 142"/>
                <a:gd name="T25" fmla="*/ 21 h 27"/>
                <a:gd name="T26" fmla="*/ 119 w 142"/>
                <a:gd name="T27" fmla="*/ 27 h 27"/>
                <a:gd name="T28" fmla="*/ 133 w 142"/>
                <a:gd name="T29" fmla="*/ 19 h 27"/>
                <a:gd name="T30" fmla="*/ 133 w 142"/>
                <a:gd name="T31" fmla="*/ 8 h 27"/>
                <a:gd name="T32" fmla="*/ 137 w 142"/>
                <a:gd name="T33" fmla="*/ 8 h 27"/>
                <a:gd name="T34" fmla="*/ 142 w 142"/>
                <a:gd name="T35" fmla="*/ 4 h 27"/>
                <a:gd name="T36" fmla="*/ 136 w 142"/>
                <a:gd name="T3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2" h="27">
                  <a:moveTo>
                    <a:pt x="13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1"/>
                    <a:pt x="0" y="4"/>
                  </a:cubicBezTo>
                  <a:cubicBezTo>
                    <a:pt x="0" y="7"/>
                    <a:pt x="1" y="8"/>
                    <a:pt x="4" y="8"/>
                  </a:cubicBezTo>
                  <a:cubicBezTo>
                    <a:pt x="6" y="8"/>
                    <a:pt x="8" y="11"/>
                    <a:pt x="8" y="14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5"/>
                    <a:pt x="17" y="27"/>
                    <a:pt x="22" y="27"/>
                  </a:cubicBezTo>
                  <a:cubicBezTo>
                    <a:pt x="28" y="27"/>
                    <a:pt x="36" y="24"/>
                    <a:pt x="36" y="20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1"/>
                    <a:pt x="40" y="8"/>
                    <a:pt x="43" y="8"/>
                  </a:cubicBezTo>
                  <a:cubicBezTo>
                    <a:pt x="98" y="8"/>
                    <a:pt x="98" y="8"/>
                    <a:pt x="98" y="8"/>
                  </a:cubicBezTo>
                  <a:cubicBezTo>
                    <a:pt x="101" y="8"/>
                    <a:pt x="104" y="11"/>
                    <a:pt x="104" y="14"/>
                  </a:cubicBezTo>
                  <a:cubicBezTo>
                    <a:pt x="104" y="18"/>
                    <a:pt x="104" y="21"/>
                    <a:pt x="104" y="21"/>
                  </a:cubicBezTo>
                  <a:cubicBezTo>
                    <a:pt x="104" y="24"/>
                    <a:pt x="113" y="27"/>
                    <a:pt x="119" y="27"/>
                  </a:cubicBezTo>
                  <a:cubicBezTo>
                    <a:pt x="125" y="27"/>
                    <a:pt x="133" y="23"/>
                    <a:pt x="133" y="19"/>
                  </a:cubicBezTo>
                  <a:cubicBezTo>
                    <a:pt x="133" y="8"/>
                    <a:pt x="133" y="8"/>
                    <a:pt x="133" y="8"/>
                  </a:cubicBezTo>
                  <a:cubicBezTo>
                    <a:pt x="133" y="8"/>
                    <a:pt x="135" y="7"/>
                    <a:pt x="137" y="8"/>
                  </a:cubicBezTo>
                  <a:cubicBezTo>
                    <a:pt x="140" y="8"/>
                    <a:pt x="142" y="7"/>
                    <a:pt x="142" y="4"/>
                  </a:cubicBezTo>
                  <a:cubicBezTo>
                    <a:pt x="142" y="1"/>
                    <a:pt x="139" y="0"/>
                    <a:pt x="136" y="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7">
              <a:extLst>
                <a:ext uri="{FF2B5EF4-FFF2-40B4-BE49-F238E27FC236}">
                  <a16:creationId xmlns:a16="http://schemas.microsoft.com/office/drawing/2014/main" id="{01C58488-941B-EA43-A659-CBDB4E933A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13200" y="290513"/>
              <a:ext cx="1609725" cy="969963"/>
            </a:xfrm>
            <a:custGeom>
              <a:avLst/>
              <a:gdLst>
                <a:gd name="T0" fmla="*/ 127 w 143"/>
                <a:gd name="T1" fmla="*/ 38 h 86"/>
                <a:gd name="T2" fmla="*/ 107 w 143"/>
                <a:gd name="T3" fmla="*/ 3 h 86"/>
                <a:gd name="T4" fmla="*/ 35 w 143"/>
                <a:gd name="T5" fmla="*/ 3 h 86"/>
                <a:gd name="T6" fmla="*/ 16 w 143"/>
                <a:gd name="T7" fmla="*/ 37 h 86"/>
                <a:gd name="T8" fmla="*/ 2 w 143"/>
                <a:gd name="T9" fmla="*/ 52 h 86"/>
                <a:gd name="T10" fmla="*/ 0 w 143"/>
                <a:gd name="T11" fmla="*/ 79 h 86"/>
                <a:gd name="T12" fmla="*/ 135 w 143"/>
                <a:gd name="T13" fmla="*/ 86 h 86"/>
                <a:gd name="T14" fmla="*/ 143 w 143"/>
                <a:gd name="T15" fmla="*/ 59 h 86"/>
                <a:gd name="T16" fmla="*/ 20 w 143"/>
                <a:gd name="T17" fmla="*/ 76 h 86"/>
                <a:gd name="T18" fmla="*/ 20 w 143"/>
                <a:gd name="T19" fmla="*/ 55 h 86"/>
                <a:gd name="T20" fmla="*/ 20 w 143"/>
                <a:gd name="T21" fmla="*/ 76 h 86"/>
                <a:gd name="T22" fmla="*/ 56 w 143"/>
                <a:gd name="T23" fmla="*/ 75 h 86"/>
                <a:gd name="T24" fmla="*/ 49 w 143"/>
                <a:gd name="T25" fmla="*/ 72 h 86"/>
                <a:gd name="T26" fmla="*/ 52 w 143"/>
                <a:gd name="T27" fmla="*/ 50 h 86"/>
                <a:gd name="T28" fmla="*/ 60 w 143"/>
                <a:gd name="T29" fmla="*/ 53 h 86"/>
                <a:gd name="T30" fmla="*/ 78 w 143"/>
                <a:gd name="T31" fmla="*/ 72 h 86"/>
                <a:gd name="T32" fmla="*/ 71 w 143"/>
                <a:gd name="T33" fmla="*/ 75 h 86"/>
                <a:gd name="T34" fmla="*/ 68 w 143"/>
                <a:gd name="T35" fmla="*/ 53 h 86"/>
                <a:gd name="T36" fmla="*/ 75 w 143"/>
                <a:gd name="T37" fmla="*/ 50 h 86"/>
                <a:gd name="T38" fmla="*/ 78 w 143"/>
                <a:gd name="T39" fmla="*/ 72 h 86"/>
                <a:gd name="T40" fmla="*/ 79 w 143"/>
                <a:gd name="T41" fmla="*/ 50 h 86"/>
                <a:gd name="T42" fmla="*/ 97 w 143"/>
                <a:gd name="T43" fmla="*/ 72 h 86"/>
                <a:gd name="T44" fmla="*/ 90 w 143"/>
                <a:gd name="T45" fmla="*/ 75 h 86"/>
                <a:gd name="T46" fmla="*/ 86 w 143"/>
                <a:gd name="T47" fmla="*/ 53 h 86"/>
                <a:gd name="T48" fmla="*/ 93 w 143"/>
                <a:gd name="T49" fmla="*/ 50 h 86"/>
                <a:gd name="T50" fmla="*/ 97 w 143"/>
                <a:gd name="T51" fmla="*/ 72 h 86"/>
                <a:gd name="T52" fmla="*/ 27 w 143"/>
                <a:gd name="T53" fmla="*/ 42 h 86"/>
                <a:gd name="T54" fmla="*/ 30 w 143"/>
                <a:gd name="T55" fmla="*/ 17 h 86"/>
                <a:gd name="T56" fmla="*/ 103 w 143"/>
                <a:gd name="T57" fmla="*/ 10 h 86"/>
                <a:gd name="T58" fmla="*/ 120 w 143"/>
                <a:gd name="T59" fmla="*/ 38 h 86"/>
                <a:gd name="T60" fmla="*/ 72 w 143"/>
                <a:gd name="T61" fmla="*/ 37 h 86"/>
                <a:gd name="T62" fmla="*/ 113 w 143"/>
                <a:gd name="T63" fmla="*/ 66 h 86"/>
                <a:gd name="T64" fmla="*/ 135 w 143"/>
                <a:gd name="T65" fmla="*/ 6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3" h="86">
                  <a:moveTo>
                    <a:pt x="135" y="46"/>
                  </a:moveTo>
                  <a:cubicBezTo>
                    <a:pt x="132" y="44"/>
                    <a:pt x="128" y="41"/>
                    <a:pt x="127" y="38"/>
                  </a:cubicBezTo>
                  <a:cubicBezTo>
                    <a:pt x="125" y="29"/>
                    <a:pt x="120" y="17"/>
                    <a:pt x="116" y="10"/>
                  </a:cubicBezTo>
                  <a:cubicBezTo>
                    <a:pt x="115" y="7"/>
                    <a:pt x="111" y="4"/>
                    <a:pt x="107" y="3"/>
                  </a:cubicBezTo>
                  <a:cubicBezTo>
                    <a:pt x="101" y="2"/>
                    <a:pt x="89" y="0"/>
                    <a:pt x="71" y="0"/>
                  </a:cubicBezTo>
                  <a:cubicBezTo>
                    <a:pt x="53" y="0"/>
                    <a:pt x="42" y="2"/>
                    <a:pt x="35" y="3"/>
                  </a:cubicBezTo>
                  <a:cubicBezTo>
                    <a:pt x="32" y="4"/>
                    <a:pt x="27" y="7"/>
                    <a:pt x="26" y="10"/>
                  </a:cubicBezTo>
                  <a:cubicBezTo>
                    <a:pt x="22" y="18"/>
                    <a:pt x="18" y="30"/>
                    <a:pt x="16" y="37"/>
                  </a:cubicBezTo>
                  <a:cubicBezTo>
                    <a:pt x="15" y="41"/>
                    <a:pt x="11" y="43"/>
                    <a:pt x="8" y="45"/>
                  </a:cubicBezTo>
                  <a:cubicBezTo>
                    <a:pt x="5" y="46"/>
                    <a:pt x="3" y="49"/>
                    <a:pt x="2" y="52"/>
                  </a:cubicBezTo>
                  <a:cubicBezTo>
                    <a:pt x="1" y="55"/>
                    <a:pt x="0" y="61"/>
                    <a:pt x="0" y="64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3"/>
                    <a:pt x="4" y="86"/>
                    <a:pt x="7" y="86"/>
                  </a:cubicBezTo>
                  <a:cubicBezTo>
                    <a:pt x="135" y="86"/>
                    <a:pt x="135" y="86"/>
                    <a:pt x="135" y="86"/>
                  </a:cubicBezTo>
                  <a:cubicBezTo>
                    <a:pt x="139" y="86"/>
                    <a:pt x="143" y="83"/>
                    <a:pt x="143" y="79"/>
                  </a:cubicBezTo>
                  <a:cubicBezTo>
                    <a:pt x="143" y="74"/>
                    <a:pt x="143" y="66"/>
                    <a:pt x="143" y="59"/>
                  </a:cubicBezTo>
                  <a:cubicBezTo>
                    <a:pt x="143" y="51"/>
                    <a:pt x="138" y="48"/>
                    <a:pt x="135" y="46"/>
                  </a:cubicBezTo>
                  <a:close/>
                  <a:moveTo>
                    <a:pt x="20" y="76"/>
                  </a:moveTo>
                  <a:cubicBezTo>
                    <a:pt x="14" y="76"/>
                    <a:pt x="9" y="71"/>
                    <a:pt x="9" y="65"/>
                  </a:cubicBezTo>
                  <a:cubicBezTo>
                    <a:pt x="9" y="59"/>
                    <a:pt x="14" y="55"/>
                    <a:pt x="20" y="55"/>
                  </a:cubicBezTo>
                  <a:cubicBezTo>
                    <a:pt x="26" y="55"/>
                    <a:pt x="31" y="59"/>
                    <a:pt x="31" y="65"/>
                  </a:cubicBezTo>
                  <a:cubicBezTo>
                    <a:pt x="31" y="71"/>
                    <a:pt x="26" y="76"/>
                    <a:pt x="20" y="76"/>
                  </a:cubicBezTo>
                  <a:close/>
                  <a:moveTo>
                    <a:pt x="60" y="72"/>
                  </a:moveTo>
                  <a:cubicBezTo>
                    <a:pt x="60" y="74"/>
                    <a:pt x="58" y="75"/>
                    <a:pt x="56" y="75"/>
                  </a:cubicBezTo>
                  <a:cubicBezTo>
                    <a:pt x="52" y="75"/>
                    <a:pt x="52" y="75"/>
                    <a:pt x="52" y="75"/>
                  </a:cubicBezTo>
                  <a:cubicBezTo>
                    <a:pt x="50" y="75"/>
                    <a:pt x="49" y="74"/>
                    <a:pt x="49" y="72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51"/>
                    <a:pt x="50" y="50"/>
                    <a:pt x="52" y="50"/>
                  </a:cubicBezTo>
                  <a:cubicBezTo>
                    <a:pt x="56" y="50"/>
                    <a:pt x="56" y="50"/>
                    <a:pt x="56" y="50"/>
                  </a:cubicBezTo>
                  <a:cubicBezTo>
                    <a:pt x="58" y="50"/>
                    <a:pt x="60" y="51"/>
                    <a:pt x="60" y="53"/>
                  </a:cubicBezTo>
                  <a:lnTo>
                    <a:pt x="60" y="72"/>
                  </a:lnTo>
                  <a:close/>
                  <a:moveTo>
                    <a:pt x="78" y="72"/>
                  </a:moveTo>
                  <a:cubicBezTo>
                    <a:pt x="78" y="74"/>
                    <a:pt x="77" y="75"/>
                    <a:pt x="75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69" y="75"/>
                    <a:pt x="68" y="74"/>
                    <a:pt x="68" y="72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8" y="51"/>
                    <a:pt x="69" y="50"/>
                    <a:pt x="71" y="50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7" y="50"/>
                    <a:pt x="78" y="51"/>
                    <a:pt x="78" y="53"/>
                  </a:cubicBezTo>
                  <a:lnTo>
                    <a:pt x="78" y="72"/>
                  </a:lnTo>
                  <a:close/>
                  <a:moveTo>
                    <a:pt x="77" y="50"/>
                  </a:moveTo>
                  <a:cubicBezTo>
                    <a:pt x="78" y="50"/>
                    <a:pt x="78" y="50"/>
                    <a:pt x="79" y="50"/>
                  </a:cubicBezTo>
                  <a:cubicBezTo>
                    <a:pt x="78" y="50"/>
                    <a:pt x="77" y="50"/>
                    <a:pt x="77" y="50"/>
                  </a:cubicBezTo>
                  <a:close/>
                  <a:moveTo>
                    <a:pt x="97" y="72"/>
                  </a:moveTo>
                  <a:cubicBezTo>
                    <a:pt x="97" y="74"/>
                    <a:pt x="95" y="75"/>
                    <a:pt x="93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88" y="75"/>
                    <a:pt x="86" y="74"/>
                    <a:pt x="86" y="72"/>
                  </a:cubicBezTo>
                  <a:cubicBezTo>
                    <a:pt x="86" y="53"/>
                    <a:pt x="86" y="53"/>
                    <a:pt x="86" y="53"/>
                  </a:cubicBezTo>
                  <a:cubicBezTo>
                    <a:pt x="86" y="51"/>
                    <a:pt x="88" y="50"/>
                    <a:pt x="90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5" y="50"/>
                    <a:pt x="97" y="51"/>
                    <a:pt x="97" y="53"/>
                  </a:cubicBezTo>
                  <a:lnTo>
                    <a:pt x="97" y="72"/>
                  </a:lnTo>
                  <a:close/>
                  <a:moveTo>
                    <a:pt x="72" y="37"/>
                  </a:moveTo>
                  <a:cubicBezTo>
                    <a:pt x="60" y="37"/>
                    <a:pt x="32" y="40"/>
                    <a:pt x="27" y="42"/>
                  </a:cubicBezTo>
                  <a:cubicBezTo>
                    <a:pt x="24" y="42"/>
                    <a:pt x="22" y="41"/>
                    <a:pt x="23" y="37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1" y="13"/>
                    <a:pt x="35" y="11"/>
                    <a:pt x="38" y="10"/>
                  </a:cubicBezTo>
                  <a:cubicBezTo>
                    <a:pt x="49" y="8"/>
                    <a:pt x="72" y="4"/>
                    <a:pt x="103" y="10"/>
                  </a:cubicBezTo>
                  <a:cubicBezTo>
                    <a:pt x="107" y="10"/>
                    <a:pt x="111" y="14"/>
                    <a:pt x="112" y="17"/>
                  </a:cubicBezTo>
                  <a:cubicBezTo>
                    <a:pt x="120" y="38"/>
                    <a:pt x="120" y="38"/>
                    <a:pt x="120" y="38"/>
                  </a:cubicBezTo>
                  <a:cubicBezTo>
                    <a:pt x="121" y="41"/>
                    <a:pt x="119" y="43"/>
                    <a:pt x="116" y="42"/>
                  </a:cubicBezTo>
                  <a:cubicBezTo>
                    <a:pt x="113" y="41"/>
                    <a:pt x="84" y="37"/>
                    <a:pt x="72" y="37"/>
                  </a:cubicBezTo>
                  <a:close/>
                  <a:moveTo>
                    <a:pt x="124" y="77"/>
                  </a:moveTo>
                  <a:cubicBezTo>
                    <a:pt x="118" y="77"/>
                    <a:pt x="113" y="72"/>
                    <a:pt x="113" y="66"/>
                  </a:cubicBezTo>
                  <a:cubicBezTo>
                    <a:pt x="113" y="60"/>
                    <a:pt x="118" y="55"/>
                    <a:pt x="124" y="55"/>
                  </a:cubicBezTo>
                  <a:cubicBezTo>
                    <a:pt x="130" y="55"/>
                    <a:pt x="135" y="60"/>
                    <a:pt x="135" y="66"/>
                  </a:cubicBezTo>
                  <a:cubicBezTo>
                    <a:pt x="135" y="72"/>
                    <a:pt x="130" y="77"/>
                    <a:pt x="124" y="77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58">
              <a:extLst>
                <a:ext uri="{FF2B5EF4-FFF2-40B4-BE49-F238E27FC236}">
                  <a16:creationId xmlns:a16="http://schemas.microsoft.com/office/drawing/2014/main" id="{796C89A5-F684-B246-99CD-1D1D44211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617538"/>
              <a:ext cx="236538" cy="192088"/>
            </a:xfrm>
            <a:prstGeom prst="ellipse">
              <a:avLst/>
            </a:pr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59">
              <a:extLst>
                <a:ext uri="{FF2B5EF4-FFF2-40B4-BE49-F238E27FC236}">
                  <a16:creationId xmlns:a16="http://schemas.microsoft.com/office/drawing/2014/main" id="{88EEABB3-97DE-2E41-A609-A0B0DB08C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2088" y="606425"/>
              <a:ext cx="236538" cy="192088"/>
            </a:xfrm>
            <a:prstGeom prst="ellipse">
              <a:avLst/>
            </a:pr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218A824-C15A-1B41-9568-3E2EEE4FCB22}"/>
              </a:ext>
            </a:extLst>
          </p:cNvPr>
          <p:cNvSpPr txBox="1"/>
          <p:nvPr/>
        </p:nvSpPr>
        <p:spPr>
          <a:xfrm>
            <a:off x="6098189" y="2033528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B88D01-FEB9-F44D-B033-E405ED026BB9}"/>
              </a:ext>
            </a:extLst>
          </p:cNvPr>
          <p:cNvSpPr/>
          <p:nvPr/>
        </p:nvSpPr>
        <p:spPr>
          <a:xfrm>
            <a:off x="6098191" y="2993636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E0B4072-A000-974A-BA72-184B7A2654CA}"/>
              </a:ext>
            </a:extLst>
          </p:cNvPr>
          <p:cNvSpPr>
            <a:spLocks/>
          </p:cNvSpPr>
          <p:nvPr/>
        </p:nvSpPr>
        <p:spPr bwMode="auto">
          <a:xfrm>
            <a:off x="6185483" y="4385872"/>
            <a:ext cx="914400" cy="914400"/>
          </a:xfrm>
          <a:custGeom>
            <a:avLst/>
            <a:gdLst>
              <a:gd name="T0" fmla="*/ 0 w 217"/>
              <a:gd name="T1" fmla="*/ 108 h 217"/>
              <a:gd name="T2" fmla="*/ 32 w 217"/>
              <a:gd name="T3" fmla="*/ 31 h 217"/>
              <a:gd name="T4" fmla="*/ 108 w 217"/>
              <a:gd name="T5" fmla="*/ 0 h 217"/>
              <a:gd name="T6" fmla="*/ 185 w 217"/>
              <a:gd name="T7" fmla="*/ 31 h 217"/>
              <a:gd name="T8" fmla="*/ 217 w 217"/>
              <a:gd name="T9" fmla="*/ 108 h 217"/>
              <a:gd name="T10" fmla="*/ 185 w 217"/>
              <a:gd name="T11" fmla="*/ 185 h 217"/>
              <a:gd name="T12" fmla="*/ 108 w 217"/>
              <a:gd name="T13" fmla="*/ 217 h 217"/>
              <a:gd name="T14" fmla="*/ 32 w 217"/>
              <a:gd name="T15" fmla="*/ 185 h 217"/>
              <a:gd name="T16" fmla="*/ 0 w 217"/>
              <a:gd name="T17" fmla="*/ 108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7" h="217">
                <a:moveTo>
                  <a:pt x="0" y="108"/>
                </a:moveTo>
                <a:cubicBezTo>
                  <a:pt x="0" y="78"/>
                  <a:pt x="12" y="51"/>
                  <a:pt x="32" y="31"/>
                </a:cubicBezTo>
                <a:cubicBezTo>
                  <a:pt x="51" y="12"/>
                  <a:pt x="78" y="0"/>
                  <a:pt x="108" y="0"/>
                </a:cubicBezTo>
                <a:cubicBezTo>
                  <a:pt x="138" y="0"/>
                  <a:pt x="165" y="12"/>
                  <a:pt x="185" y="31"/>
                </a:cubicBezTo>
                <a:cubicBezTo>
                  <a:pt x="205" y="51"/>
                  <a:pt x="217" y="78"/>
                  <a:pt x="217" y="108"/>
                </a:cubicBezTo>
                <a:cubicBezTo>
                  <a:pt x="217" y="138"/>
                  <a:pt x="205" y="165"/>
                  <a:pt x="185" y="185"/>
                </a:cubicBezTo>
                <a:cubicBezTo>
                  <a:pt x="165" y="204"/>
                  <a:pt x="138" y="217"/>
                  <a:pt x="108" y="217"/>
                </a:cubicBezTo>
                <a:cubicBezTo>
                  <a:pt x="78" y="217"/>
                  <a:pt x="51" y="204"/>
                  <a:pt x="32" y="185"/>
                </a:cubicBezTo>
                <a:cubicBezTo>
                  <a:pt x="12" y="165"/>
                  <a:pt x="0" y="138"/>
                  <a:pt x="0" y="108"/>
                </a:cubicBezTo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14A007C-5E85-C145-A322-20B25B3286C9}"/>
              </a:ext>
            </a:extLst>
          </p:cNvPr>
          <p:cNvSpPr>
            <a:spLocks/>
          </p:cNvSpPr>
          <p:nvPr/>
        </p:nvSpPr>
        <p:spPr bwMode="auto">
          <a:xfrm>
            <a:off x="6260332" y="4461761"/>
            <a:ext cx="759713" cy="757646"/>
          </a:xfrm>
          <a:custGeom>
            <a:avLst/>
            <a:gdLst>
              <a:gd name="T0" fmla="*/ 180 w 180"/>
              <a:gd name="T1" fmla="*/ 90 h 180"/>
              <a:gd name="T2" fmla="*/ 154 w 180"/>
              <a:gd name="T3" fmla="*/ 154 h 180"/>
              <a:gd name="T4" fmla="*/ 90 w 180"/>
              <a:gd name="T5" fmla="*/ 180 h 180"/>
              <a:gd name="T6" fmla="*/ 27 w 180"/>
              <a:gd name="T7" fmla="*/ 154 h 180"/>
              <a:gd name="T8" fmla="*/ 0 w 180"/>
              <a:gd name="T9" fmla="*/ 90 h 180"/>
              <a:gd name="T10" fmla="*/ 27 w 180"/>
              <a:gd name="T11" fmla="*/ 26 h 180"/>
              <a:gd name="T12" fmla="*/ 90 w 180"/>
              <a:gd name="T13" fmla="*/ 0 h 180"/>
              <a:gd name="T14" fmla="*/ 154 w 180"/>
              <a:gd name="T15" fmla="*/ 26 h 180"/>
              <a:gd name="T16" fmla="*/ 180 w 180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0">
                <a:moveTo>
                  <a:pt x="180" y="90"/>
                </a:moveTo>
                <a:cubicBezTo>
                  <a:pt x="180" y="115"/>
                  <a:pt x="170" y="137"/>
                  <a:pt x="154" y="154"/>
                </a:cubicBezTo>
                <a:cubicBezTo>
                  <a:pt x="138" y="170"/>
                  <a:pt x="115" y="180"/>
                  <a:pt x="90" y="180"/>
                </a:cubicBezTo>
                <a:cubicBezTo>
                  <a:pt x="65" y="180"/>
                  <a:pt x="43" y="170"/>
                  <a:pt x="27" y="154"/>
                </a:cubicBezTo>
                <a:cubicBezTo>
                  <a:pt x="10" y="137"/>
                  <a:pt x="0" y="115"/>
                  <a:pt x="0" y="90"/>
                </a:cubicBezTo>
                <a:cubicBezTo>
                  <a:pt x="0" y="65"/>
                  <a:pt x="10" y="43"/>
                  <a:pt x="27" y="26"/>
                </a:cubicBezTo>
                <a:cubicBezTo>
                  <a:pt x="43" y="10"/>
                  <a:pt x="65" y="0"/>
                  <a:pt x="90" y="0"/>
                </a:cubicBezTo>
                <a:cubicBezTo>
                  <a:pt x="115" y="0"/>
                  <a:pt x="138" y="10"/>
                  <a:pt x="154" y="26"/>
                </a:cubicBezTo>
                <a:cubicBezTo>
                  <a:pt x="170" y="43"/>
                  <a:pt x="180" y="65"/>
                  <a:pt x="180" y="90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7A9C5822-77A9-C140-A716-9D90493B5152}"/>
              </a:ext>
            </a:extLst>
          </p:cNvPr>
          <p:cNvSpPr>
            <a:spLocks/>
          </p:cNvSpPr>
          <p:nvPr/>
        </p:nvSpPr>
        <p:spPr bwMode="auto">
          <a:xfrm>
            <a:off x="6341417" y="4542626"/>
            <a:ext cx="602531" cy="600892"/>
          </a:xfrm>
          <a:custGeom>
            <a:avLst/>
            <a:gdLst>
              <a:gd name="T0" fmla="*/ 143 w 143"/>
              <a:gd name="T1" fmla="*/ 71 h 143"/>
              <a:gd name="T2" fmla="*/ 122 w 143"/>
              <a:gd name="T3" fmla="*/ 122 h 143"/>
              <a:gd name="T4" fmla="*/ 71 w 143"/>
              <a:gd name="T5" fmla="*/ 143 h 143"/>
              <a:gd name="T6" fmla="*/ 21 w 143"/>
              <a:gd name="T7" fmla="*/ 122 h 143"/>
              <a:gd name="T8" fmla="*/ 0 w 143"/>
              <a:gd name="T9" fmla="*/ 71 h 143"/>
              <a:gd name="T10" fmla="*/ 21 w 143"/>
              <a:gd name="T11" fmla="*/ 21 h 143"/>
              <a:gd name="T12" fmla="*/ 71 w 143"/>
              <a:gd name="T13" fmla="*/ 0 h 143"/>
              <a:gd name="T14" fmla="*/ 122 w 143"/>
              <a:gd name="T15" fmla="*/ 21 h 143"/>
              <a:gd name="T16" fmla="*/ 143 w 143"/>
              <a:gd name="T17" fmla="*/ 71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" h="143">
                <a:moveTo>
                  <a:pt x="143" y="71"/>
                </a:moveTo>
                <a:cubicBezTo>
                  <a:pt x="143" y="91"/>
                  <a:pt x="135" y="109"/>
                  <a:pt x="122" y="122"/>
                </a:cubicBezTo>
                <a:cubicBezTo>
                  <a:pt x="109" y="135"/>
                  <a:pt x="91" y="143"/>
                  <a:pt x="71" y="143"/>
                </a:cubicBezTo>
                <a:cubicBezTo>
                  <a:pt x="52" y="143"/>
                  <a:pt x="34" y="135"/>
                  <a:pt x="21" y="122"/>
                </a:cubicBezTo>
                <a:cubicBezTo>
                  <a:pt x="8" y="109"/>
                  <a:pt x="0" y="91"/>
                  <a:pt x="0" y="71"/>
                </a:cubicBezTo>
                <a:cubicBezTo>
                  <a:pt x="0" y="51"/>
                  <a:pt x="8" y="33"/>
                  <a:pt x="21" y="21"/>
                </a:cubicBezTo>
                <a:cubicBezTo>
                  <a:pt x="34" y="8"/>
                  <a:pt x="52" y="0"/>
                  <a:pt x="71" y="0"/>
                </a:cubicBezTo>
                <a:cubicBezTo>
                  <a:pt x="91" y="0"/>
                  <a:pt x="109" y="8"/>
                  <a:pt x="122" y="21"/>
                </a:cubicBezTo>
                <a:cubicBezTo>
                  <a:pt x="135" y="33"/>
                  <a:pt x="143" y="51"/>
                  <a:pt x="143" y="71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517BFEF7-7E0C-5C43-940B-C5581E643C86}"/>
              </a:ext>
            </a:extLst>
          </p:cNvPr>
          <p:cNvSpPr>
            <a:spLocks/>
          </p:cNvSpPr>
          <p:nvPr/>
        </p:nvSpPr>
        <p:spPr bwMode="auto">
          <a:xfrm>
            <a:off x="6320210" y="4385872"/>
            <a:ext cx="779673" cy="914400"/>
          </a:xfrm>
          <a:custGeom>
            <a:avLst/>
            <a:gdLst>
              <a:gd name="T0" fmla="*/ 76 w 185"/>
              <a:gd name="T1" fmla="*/ 0 h 217"/>
              <a:gd name="T2" fmla="*/ 119 w 185"/>
              <a:gd name="T3" fmla="*/ 8 h 217"/>
              <a:gd name="T4" fmla="*/ 153 w 185"/>
              <a:gd name="T5" fmla="*/ 31 h 217"/>
              <a:gd name="T6" fmla="*/ 176 w 185"/>
              <a:gd name="T7" fmla="*/ 66 h 217"/>
              <a:gd name="T8" fmla="*/ 185 w 185"/>
              <a:gd name="T9" fmla="*/ 108 h 217"/>
              <a:gd name="T10" fmla="*/ 176 w 185"/>
              <a:gd name="T11" fmla="*/ 150 h 217"/>
              <a:gd name="T12" fmla="*/ 153 w 185"/>
              <a:gd name="T13" fmla="*/ 185 h 217"/>
              <a:gd name="T14" fmla="*/ 119 w 185"/>
              <a:gd name="T15" fmla="*/ 208 h 217"/>
              <a:gd name="T16" fmla="*/ 76 w 185"/>
              <a:gd name="T17" fmla="*/ 217 h 217"/>
              <a:gd name="T18" fmla="*/ 34 w 185"/>
              <a:gd name="T19" fmla="*/ 208 h 217"/>
              <a:gd name="T20" fmla="*/ 0 w 185"/>
              <a:gd name="T21" fmla="*/ 185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5" h="217">
                <a:moveTo>
                  <a:pt x="76" y="0"/>
                </a:moveTo>
                <a:cubicBezTo>
                  <a:pt x="91" y="0"/>
                  <a:pt x="106" y="3"/>
                  <a:pt x="119" y="8"/>
                </a:cubicBezTo>
                <a:cubicBezTo>
                  <a:pt x="132" y="14"/>
                  <a:pt x="143" y="22"/>
                  <a:pt x="153" y="31"/>
                </a:cubicBezTo>
                <a:cubicBezTo>
                  <a:pt x="163" y="41"/>
                  <a:pt x="171" y="53"/>
                  <a:pt x="176" y="66"/>
                </a:cubicBezTo>
                <a:cubicBezTo>
                  <a:pt x="182" y="79"/>
                  <a:pt x="185" y="93"/>
                  <a:pt x="185" y="108"/>
                </a:cubicBezTo>
                <a:cubicBezTo>
                  <a:pt x="185" y="123"/>
                  <a:pt x="182" y="137"/>
                  <a:pt x="176" y="150"/>
                </a:cubicBezTo>
                <a:cubicBezTo>
                  <a:pt x="171" y="163"/>
                  <a:pt x="163" y="175"/>
                  <a:pt x="153" y="185"/>
                </a:cubicBezTo>
                <a:cubicBezTo>
                  <a:pt x="143" y="195"/>
                  <a:pt x="132" y="203"/>
                  <a:pt x="119" y="208"/>
                </a:cubicBezTo>
                <a:cubicBezTo>
                  <a:pt x="106" y="214"/>
                  <a:pt x="91" y="217"/>
                  <a:pt x="76" y="217"/>
                </a:cubicBezTo>
                <a:cubicBezTo>
                  <a:pt x="61" y="217"/>
                  <a:pt x="47" y="214"/>
                  <a:pt x="34" y="208"/>
                </a:cubicBezTo>
                <a:cubicBezTo>
                  <a:pt x="21" y="203"/>
                  <a:pt x="9" y="195"/>
                  <a:pt x="0" y="185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1E8A5478-4702-8445-9223-2E84110AC8EB}"/>
              </a:ext>
            </a:extLst>
          </p:cNvPr>
          <p:cNvSpPr>
            <a:spLocks/>
          </p:cNvSpPr>
          <p:nvPr/>
        </p:nvSpPr>
        <p:spPr bwMode="auto">
          <a:xfrm>
            <a:off x="6260332" y="4571240"/>
            <a:ext cx="759713" cy="648167"/>
          </a:xfrm>
          <a:custGeom>
            <a:avLst/>
            <a:gdLst>
              <a:gd name="T0" fmla="*/ 154 w 180"/>
              <a:gd name="T1" fmla="*/ 0 h 154"/>
              <a:gd name="T2" fmla="*/ 180 w 180"/>
              <a:gd name="T3" fmla="*/ 64 h 154"/>
              <a:gd name="T4" fmla="*/ 154 w 180"/>
              <a:gd name="T5" fmla="*/ 128 h 154"/>
              <a:gd name="T6" fmla="*/ 90 w 180"/>
              <a:gd name="T7" fmla="*/ 154 h 154"/>
              <a:gd name="T8" fmla="*/ 27 w 180"/>
              <a:gd name="T9" fmla="*/ 128 h 154"/>
              <a:gd name="T10" fmla="*/ 0 w 180"/>
              <a:gd name="T11" fmla="*/ 64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0" h="154">
                <a:moveTo>
                  <a:pt x="154" y="0"/>
                </a:moveTo>
                <a:cubicBezTo>
                  <a:pt x="170" y="17"/>
                  <a:pt x="180" y="39"/>
                  <a:pt x="180" y="64"/>
                </a:cubicBezTo>
                <a:cubicBezTo>
                  <a:pt x="180" y="89"/>
                  <a:pt x="170" y="111"/>
                  <a:pt x="154" y="128"/>
                </a:cubicBezTo>
                <a:cubicBezTo>
                  <a:pt x="138" y="144"/>
                  <a:pt x="115" y="154"/>
                  <a:pt x="90" y="154"/>
                </a:cubicBezTo>
                <a:cubicBezTo>
                  <a:pt x="65" y="154"/>
                  <a:pt x="43" y="144"/>
                  <a:pt x="27" y="128"/>
                </a:cubicBezTo>
                <a:cubicBezTo>
                  <a:pt x="10" y="111"/>
                  <a:pt x="0" y="89"/>
                  <a:pt x="0" y="64"/>
                </a:cubicBezTo>
              </a:path>
            </a:pathLst>
          </a:custGeom>
          <a:noFill/>
          <a:ln w="53975" cap="rnd">
            <a:solidFill>
              <a:schemeClr val="accent4">
                <a:lumMod val="7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5683E4AF-0DB9-B14B-8F04-1A68E8FDAD75}"/>
              </a:ext>
            </a:extLst>
          </p:cNvPr>
          <p:cNvSpPr>
            <a:spLocks/>
          </p:cNvSpPr>
          <p:nvPr/>
        </p:nvSpPr>
        <p:spPr bwMode="auto">
          <a:xfrm>
            <a:off x="6429988" y="4542626"/>
            <a:ext cx="513960" cy="600892"/>
          </a:xfrm>
          <a:custGeom>
            <a:avLst/>
            <a:gdLst>
              <a:gd name="T0" fmla="*/ 50 w 122"/>
              <a:gd name="T1" fmla="*/ 0 h 143"/>
              <a:gd name="T2" fmla="*/ 101 w 122"/>
              <a:gd name="T3" fmla="*/ 21 h 143"/>
              <a:gd name="T4" fmla="*/ 122 w 122"/>
              <a:gd name="T5" fmla="*/ 71 h 143"/>
              <a:gd name="T6" fmla="*/ 101 w 122"/>
              <a:gd name="T7" fmla="*/ 122 h 143"/>
              <a:gd name="T8" fmla="*/ 50 w 122"/>
              <a:gd name="T9" fmla="*/ 143 h 143"/>
              <a:gd name="T10" fmla="*/ 0 w 122"/>
              <a:gd name="T11" fmla="*/ 122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2" h="143">
                <a:moveTo>
                  <a:pt x="50" y="0"/>
                </a:moveTo>
                <a:cubicBezTo>
                  <a:pt x="70" y="0"/>
                  <a:pt x="88" y="8"/>
                  <a:pt x="101" y="21"/>
                </a:cubicBezTo>
                <a:cubicBezTo>
                  <a:pt x="114" y="33"/>
                  <a:pt x="122" y="51"/>
                  <a:pt x="122" y="71"/>
                </a:cubicBezTo>
                <a:cubicBezTo>
                  <a:pt x="122" y="91"/>
                  <a:pt x="114" y="109"/>
                  <a:pt x="101" y="122"/>
                </a:cubicBezTo>
                <a:cubicBezTo>
                  <a:pt x="88" y="135"/>
                  <a:pt x="70" y="143"/>
                  <a:pt x="50" y="143"/>
                </a:cubicBezTo>
                <a:cubicBezTo>
                  <a:pt x="31" y="143"/>
                  <a:pt x="13" y="135"/>
                  <a:pt x="0" y="122"/>
                </a:cubicBezTo>
              </a:path>
            </a:pathLst>
          </a:custGeom>
          <a:noFill/>
          <a:ln w="53975" cap="rnd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99399C2-75F2-2447-B489-CD05A6A979E9}"/>
              </a:ext>
            </a:extLst>
          </p:cNvPr>
          <p:cNvGrpSpPr/>
          <p:nvPr/>
        </p:nvGrpSpPr>
        <p:grpSpPr>
          <a:xfrm>
            <a:off x="7261588" y="4683441"/>
            <a:ext cx="450323" cy="480219"/>
            <a:chOff x="9080365" y="4226008"/>
            <a:chExt cx="450323" cy="480219"/>
          </a:xfrm>
        </p:grpSpPr>
        <p:sp>
          <p:nvSpPr>
            <p:cNvPr id="19" name="Text Placeholder 33">
              <a:extLst>
                <a:ext uri="{FF2B5EF4-FFF2-40B4-BE49-F238E27FC236}">
                  <a16:creationId xmlns:a16="http://schemas.microsoft.com/office/drawing/2014/main" id="{05350922-EE10-C24C-A427-8E915D7C0A25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54%</a:t>
              </a:r>
            </a:p>
          </p:txBody>
        </p:sp>
        <p:sp>
          <p:nvSpPr>
            <p:cNvPr id="20" name="Text Placeholder 32">
              <a:extLst>
                <a:ext uri="{FF2B5EF4-FFF2-40B4-BE49-F238E27FC236}">
                  <a16:creationId xmlns:a16="http://schemas.microsoft.com/office/drawing/2014/main" id="{8DD68EB6-1F99-4C4A-90F1-CD00826C77C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chemeClr val="tx2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A</a:t>
              </a:r>
            </a:p>
          </p:txBody>
        </p:sp>
      </p:grpSp>
      <p:sp>
        <p:nvSpPr>
          <p:cNvPr id="21" name="Freeform 20">
            <a:extLst>
              <a:ext uri="{FF2B5EF4-FFF2-40B4-BE49-F238E27FC236}">
                <a16:creationId xmlns:a16="http://schemas.microsoft.com/office/drawing/2014/main" id="{14D382DD-C0C0-C743-AD40-FAC8777B798D}"/>
              </a:ext>
            </a:extLst>
          </p:cNvPr>
          <p:cNvSpPr>
            <a:spLocks/>
          </p:cNvSpPr>
          <p:nvPr/>
        </p:nvSpPr>
        <p:spPr bwMode="auto">
          <a:xfrm>
            <a:off x="10088357" y="4354807"/>
            <a:ext cx="914400" cy="914400"/>
          </a:xfrm>
          <a:custGeom>
            <a:avLst/>
            <a:gdLst>
              <a:gd name="T0" fmla="*/ 3 w 222"/>
              <a:gd name="T1" fmla="*/ 122 h 222"/>
              <a:gd name="T2" fmla="*/ 28 w 222"/>
              <a:gd name="T3" fmla="*/ 42 h 222"/>
              <a:gd name="T4" fmla="*/ 101 w 222"/>
              <a:gd name="T5" fmla="*/ 3 h 222"/>
              <a:gd name="T6" fmla="*/ 180 w 222"/>
              <a:gd name="T7" fmla="*/ 28 h 222"/>
              <a:gd name="T8" fmla="*/ 219 w 222"/>
              <a:gd name="T9" fmla="*/ 101 h 222"/>
              <a:gd name="T10" fmla="*/ 195 w 222"/>
              <a:gd name="T11" fmla="*/ 180 h 222"/>
              <a:gd name="T12" fmla="*/ 122 w 222"/>
              <a:gd name="T13" fmla="*/ 219 h 222"/>
              <a:gd name="T14" fmla="*/ 42 w 222"/>
              <a:gd name="T15" fmla="*/ 195 h 222"/>
              <a:gd name="T16" fmla="*/ 3 w 222"/>
              <a:gd name="T17" fmla="*/ 122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2" h="222">
                <a:moveTo>
                  <a:pt x="3" y="122"/>
                </a:moveTo>
                <a:cubicBezTo>
                  <a:pt x="0" y="92"/>
                  <a:pt x="10" y="64"/>
                  <a:pt x="28" y="42"/>
                </a:cubicBezTo>
                <a:cubicBezTo>
                  <a:pt x="45" y="21"/>
                  <a:pt x="71" y="6"/>
                  <a:pt x="101" y="3"/>
                </a:cubicBezTo>
                <a:cubicBezTo>
                  <a:pt x="131" y="0"/>
                  <a:pt x="159" y="10"/>
                  <a:pt x="180" y="28"/>
                </a:cubicBezTo>
                <a:cubicBezTo>
                  <a:pt x="202" y="45"/>
                  <a:pt x="216" y="71"/>
                  <a:pt x="219" y="101"/>
                </a:cubicBezTo>
                <a:cubicBezTo>
                  <a:pt x="222" y="131"/>
                  <a:pt x="213" y="159"/>
                  <a:pt x="195" y="180"/>
                </a:cubicBezTo>
                <a:cubicBezTo>
                  <a:pt x="177" y="202"/>
                  <a:pt x="152" y="216"/>
                  <a:pt x="122" y="219"/>
                </a:cubicBezTo>
                <a:cubicBezTo>
                  <a:pt x="92" y="222"/>
                  <a:pt x="64" y="213"/>
                  <a:pt x="42" y="195"/>
                </a:cubicBezTo>
                <a:cubicBezTo>
                  <a:pt x="21" y="177"/>
                  <a:pt x="6" y="151"/>
                  <a:pt x="3" y="122"/>
                </a:cubicBezTo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8596CDCF-6C07-674A-9756-540F7C5EA55C}"/>
              </a:ext>
            </a:extLst>
          </p:cNvPr>
          <p:cNvSpPr>
            <a:spLocks/>
          </p:cNvSpPr>
          <p:nvPr/>
        </p:nvSpPr>
        <p:spPr bwMode="auto">
          <a:xfrm>
            <a:off x="10167500" y="4432732"/>
            <a:ext cx="757332" cy="758550"/>
          </a:xfrm>
          <a:custGeom>
            <a:avLst/>
            <a:gdLst>
              <a:gd name="T0" fmla="*/ 101 w 184"/>
              <a:gd name="T1" fmla="*/ 182 h 184"/>
              <a:gd name="T2" fmla="*/ 35 w 184"/>
              <a:gd name="T3" fmla="*/ 162 h 184"/>
              <a:gd name="T4" fmla="*/ 3 w 184"/>
              <a:gd name="T5" fmla="*/ 101 h 184"/>
              <a:gd name="T6" fmla="*/ 23 w 184"/>
              <a:gd name="T7" fmla="*/ 35 h 184"/>
              <a:gd name="T8" fmla="*/ 84 w 184"/>
              <a:gd name="T9" fmla="*/ 3 h 184"/>
              <a:gd name="T10" fmla="*/ 150 w 184"/>
              <a:gd name="T11" fmla="*/ 23 h 184"/>
              <a:gd name="T12" fmla="*/ 182 w 184"/>
              <a:gd name="T13" fmla="*/ 84 h 184"/>
              <a:gd name="T14" fmla="*/ 162 w 184"/>
              <a:gd name="T15" fmla="*/ 150 h 184"/>
              <a:gd name="T16" fmla="*/ 101 w 184"/>
              <a:gd name="T17" fmla="*/ 182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4" h="184">
                <a:moveTo>
                  <a:pt x="101" y="182"/>
                </a:moveTo>
                <a:cubicBezTo>
                  <a:pt x="76" y="184"/>
                  <a:pt x="53" y="176"/>
                  <a:pt x="35" y="162"/>
                </a:cubicBezTo>
                <a:cubicBezTo>
                  <a:pt x="17" y="147"/>
                  <a:pt x="5" y="126"/>
                  <a:pt x="3" y="101"/>
                </a:cubicBezTo>
                <a:cubicBezTo>
                  <a:pt x="0" y="76"/>
                  <a:pt x="8" y="53"/>
                  <a:pt x="23" y="35"/>
                </a:cubicBezTo>
                <a:cubicBezTo>
                  <a:pt x="38" y="17"/>
                  <a:pt x="59" y="5"/>
                  <a:pt x="84" y="3"/>
                </a:cubicBezTo>
                <a:cubicBezTo>
                  <a:pt x="108" y="0"/>
                  <a:pt x="132" y="8"/>
                  <a:pt x="150" y="23"/>
                </a:cubicBezTo>
                <a:cubicBezTo>
                  <a:pt x="167" y="38"/>
                  <a:pt x="180" y="59"/>
                  <a:pt x="182" y="84"/>
                </a:cubicBezTo>
                <a:cubicBezTo>
                  <a:pt x="184" y="108"/>
                  <a:pt x="176" y="132"/>
                  <a:pt x="162" y="150"/>
                </a:cubicBezTo>
                <a:cubicBezTo>
                  <a:pt x="147" y="167"/>
                  <a:pt x="126" y="179"/>
                  <a:pt x="101" y="182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B565A6BF-38A3-F54A-BF97-5E60DB2AE81D}"/>
              </a:ext>
            </a:extLst>
          </p:cNvPr>
          <p:cNvSpPr>
            <a:spLocks/>
          </p:cNvSpPr>
          <p:nvPr/>
        </p:nvSpPr>
        <p:spPr bwMode="auto">
          <a:xfrm>
            <a:off x="10245425" y="4511875"/>
            <a:ext cx="601483" cy="601483"/>
          </a:xfrm>
          <a:custGeom>
            <a:avLst/>
            <a:gdLst>
              <a:gd name="T0" fmla="*/ 80 w 146"/>
              <a:gd name="T1" fmla="*/ 144 h 146"/>
              <a:gd name="T2" fmla="*/ 28 w 146"/>
              <a:gd name="T3" fmla="*/ 128 h 146"/>
              <a:gd name="T4" fmla="*/ 2 w 146"/>
              <a:gd name="T5" fmla="*/ 80 h 146"/>
              <a:gd name="T6" fmla="*/ 18 w 146"/>
              <a:gd name="T7" fmla="*/ 28 h 146"/>
              <a:gd name="T8" fmla="*/ 66 w 146"/>
              <a:gd name="T9" fmla="*/ 2 h 146"/>
              <a:gd name="T10" fmla="*/ 119 w 146"/>
              <a:gd name="T11" fmla="*/ 18 h 146"/>
              <a:gd name="T12" fmla="*/ 144 w 146"/>
              <a:gd name="T13" fmla="*/ 66 h 146"/>
              <a:gd name="T14" fmla="*/ 128 w 146"/>
              <a:gd name="T15" fmla="*/ 119 h 146"/>
              <a:gd name="T16" fmla="*/ 80 w 146"/>
              <a:gd name="T17" fmla="*/ 144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" h="146">
                <a:moveTo>
                  <a:pt x="80" y="144"/>
                </a:moveTo>
                <a:cubicBezTo>
                  <a:pt x="61" y="146"/>
                  <a:pt x="42" y="140"/>
                  <a:pt x="28" y="128"/>
                </a:cubicBezTo>
                <a:cubicBezTo>
                  <a:pt x="14" y="117"/>
                  <a:pt x="4" y="100"/>
                  <a:pt x="2" y="80"/>
                </a:cubicBezTo>
                <a:cubicBezTo>
                  <a:pt x="0" y="60"/>
                  <a:pt x="7" y="42"/>
                  <a:pt x="18" y="28"/>
                </a:cubicBezTo>
                <a:cubicBezTo>
                  <a:pt x="30" y="14"/>
                  <a:pt x="47" y="4"/>
                  <a:pt x="66" y="2"/>
                </a:cubicBezTo>
                <a:cubicBezTo>
                  <a:pt x="86" y="0"/>
                  <a:pt x="105" y="6"/>
                  <a:pt x="119" y="18"/>
                </a:cubicBezTo>
                <a:cubicBezTo>
                  <a:pt x="133" y="30"/>
                  <a:pt x="143" y="47"/>
                  <a:pt x="144" y="66"/>
                </a:cubicBezTo>
                <a:cubicBezTo>
                  <a:pt x="146" y="86"/>
                  <a:pt x="140" y="105"/>
                  <a:pt x="128" y="119"/>
                </a:cubicBezTo>
                <a:cubicBezTo>
                  <a:pt x="117" y="133"/>
                  <a:pt x="100" y="143"/>
                  <a:pt x="80" y="144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0B9042AB-EF54-8B4E-9B42-572F3C908807}"/>
              </a:ext>
            </a:extLst>
          </p:cNvPr>
          <p:cNvSpPr>
            <a:spLocks/>
          </p:cNvSpPr>
          <p:nvPr/>
        </p:nvSpPr>
        <p:spPr bwMode="auto">
          <a:xfrm>
            <a:off x="10121232" y="4527703"/>
            <a:ext cx="82795" cy="152197"/>
          </a:xfrm>
          <a:custGeom>
            <a:avLst/>
            <a:gdLst>
              <a:gd name="T0" fmla="*/ 0 w 20"/>
              <a:gd name="T1" fmla="*/ 37 h 37"/>
              <a:gd name="T2" fmla="*/ 20 w 20"/>
              <a:gd name="T3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37">
                <a:moveTo>
                  <a:pt x="0" y="37"/>
                </a:moveTo>
                <a:cubicBezTo>
                  <a:pt x="4" y="23"/>
                  <a:pt x="11" y="11"/>
                  <a:pt x="20" y="0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DE233875-07B0-9B44-B7D3-C3DC1CB66E32}"/>
              </a:ext>
            </a:extLst>
          </p:cNvPr>
          <p:cNvSpPr>
            <a:spLocks/>
          </p:cNvSpPr>
          <p:nvPr/>
        </p:nvSpPr>
        <p:spPr bwMode="auto">
          <a:xfrm>
            <a:off x="10101751" y="4771218"/>
            <a:ext cx="897354" cy="494336"/>
          </a:xfrm>
          <a:custGeom>
            <a:avLst/>
            <a:gdLst>
              <a:gd name="T0" fmla="*/ 216 w 218"/>
              <a:gd name="T1" fmla="*/ 0 h 120"/>
              <a:gd name="T2" fmla="*/ 212 w 218"/>
              <a:gd name="T3" fmla="*/ 43 h 120"/>
              <a:gd name="T4" fmla="*/ 192 w 218"/>
              <a:gd name="T5" fmla="*/ 79 h 120"/>
              <a:gd name="T6" fmla="*/ 160 w 218"/>
              <a:gd name="T7" fmla="*/ 106 h 120"/>
              <a:gd name="T8" fmla="*/ 119 w 218"/>
              <a:gd name="T9" fmla="*/ 118 h 120"/>
              <a:gd name="T10" fmla="*/ 76 w 218"/>
              <a:gd name="T11" fmla="*/ 114 h 120"/>
              <a:gd name="T12" fmla="*/ 39 w 218"/>
              <a:gd name="T13" fmla="*/ 94 h 120"/>
              <a:gd name="T14" fmla="*/ 13 w 218"/>
              <a:gd name="T15" fmla="*/ 62 h 120"/>
              <a:gd name="T16" fmla="*/ 0 w 218"/>
              <a:gd name="T17" fmla="*/ 21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8" h="120">
                <a:moveTo>
                  <a:pt x="216" y="0"/>
                </a:moveTo>
                <a:cubicBezTo>
                  <a:pt x="218" y="15"/>
                  <a:pt x="216" y="29"/>
                  <a:pt x="212" y="43"/>
                </a:cubicBezTo>
                <a:cubicBezTo>
                  <a:pt x="208" y="56"/>
                  <a:pt x="201" y="69"/>
                  <a:pt x="192" y="79"/>
                </a:cubicBezTo>
                <a:cubicBezTo>
                  <a:pt x="183" y="90"/>
                  <a:pt x="172" y="99"/>
                  <a:pt x="160" y="106"/>
                </a:cubicBezTo>
                <a:cubicBezTo>
                  <a:pt x="148" y="112"/>
                  <a:pt x="134" y="117"/>
                  <a:pt x="119" y="118"/>
                </a:cubicBezTo>
                <a:cubicBezTo>
                  <a:pt x="104" y="120"/>
                  <a:pt x="89" y="118"/>
                  <a:pt x="76" y="114"/>
                </a:cubicBezTo>
                <a:cubicBezTo>
                  <a:pt x="62" y="110"/>
                  <a:pt x="50" y="103"/>
                  <a:pt x="39" y="94"/>
                </a:cubicBezTo>
                <a:cubicBezTo>
                  <a:pt x="29" y="85"/>
                  <a:pt x="20" y="74"/>
                  <a:pt x="13" y="62"/>
                </a:cubicBezTo>
                <a:cubicBezTo>
                  <a:pt x="6" y="49"/>
                  <a:pt x="2" y="36"/>
                  <a:pt x="0" y="21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8F677986-092F-2343-9FD5-7D4996299879}"/>
              </a:ext>
            </a:extLst>
          </p:cNvPr>
          <p:cNvSpPr>
            <a:spLocks/>
          </p:cNvSpPr>
          <p:nvPr/>
        </p:nvSpPr>
        <p:spPr bwMode="auto">
          <a:xfrm>
            <a:off x="10167500" y="4446126"/>
            <a:ext cx="667232" cy="745157"/>
          </a:xfrm>
          <a:custGeom>
            <a:avLst/>
            <a:gdLst>
              <a:gd name="T0" fmla="*/ 162 w 162"/>
              <a:gd name="T1" fmla="*/ 147 h 181"/>
              <a:gd name="T2" fmla="*/ 101 w 162"/>
              <a:gd name="T3" fmla="*/ 179 h 181"/>
              <a:gd name="T4" fmla="*/ 35 w 162"/>
              <a:gd name="T5" fmla="*/ 159 h 181"/>
              <a:gd name="T6" fmla="*/ 3 w 162"/>
              <a:gd name="T7" fmla="*/ 98 h 181"/>
              <a:gd name="T8" fmla="*/ 23 w 162"/>
              <a:gd name="T9" fmla="*/ 32 h 181"/>
              <a:gd name="T10" fmla="*/ 84 w 162"/>
              <a:gd name="T11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2" h="181">
                <a:moveTo>
                  <a:pt x="162" y="147"/>
                </a:moveTo>
                <a:cubicBezTo>
                  <a:pt x="147" y="164"/>
                  <a:pt x="126" y="176"/>
                  <a:pt x="101" y="179"/>
                </a:cubicBezTo>
                <a:cubicBezTo>
                  <a:pt x="76" y="181"/>
                  <a:pt x="53" y="173"/>
                  <a:pt x="35" y="159"/>
                </a:cubicBezTo>
                <a:cubicBezTo>
                  <a:pt x="17" y="144"/>
                  <a:pt x="5" y="123"/>
                  <a:pt x="3" y="98"/>
                </a:cubicBezTo>
                <a:cubicBezTo>
                  <a:pt x="0" y="73"/>
                  <a:pt x="8" y="50"/>
                  <a:pt x="23" y="32"/>
                </a:cubicBezTo>
                <a:cubicBezTo>
                  <a:pt x="38" y="14"/>
                  <a:pt x="59" y="2"/>
                  <a:pt x="84" y="0"/>
                </a:cubicBezTo>
              </a:path>
            </a:pathLst>
          </a:custGeom>
          <a:noFill/>
          <a:ln w="53975" cap="rnd">
            <a:solidFill>
              <a:schemeClr val="accent5">
                <a:lumMod val="7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1DA7BAF7-7BF2-3F48-93BB-D264C3106B82}"/>
              </a:ext>
            </a:extLst>
          </p:cNvPr>
          <p:cNvSpPr>
            <a:spLocks/>
          </p:cNvSpPr>
          <p:nvPr/>
        </p:nvSpPr>
        <p:spPr bwMode="auto">
          <a:xfrm>
            <a:off x="10245425" y="4626327"/>
            <a:ext cx="601483" cy="487030"/>
          </a:xfrm>
          <a:custGeom>
            <a:avLst/>
            <a:gdLst>
              <a:gd name="T0" fmla="*/ 144 w 146"/>
              <a:gd name="T1" fmla="*/ 38 h 118"/>
              <a:gd name="T2" fmla="*/ 128 w 146"/>
              <a:gd name="T3" fmla="*/ 91 h 118"/>
              <a:gd name="T4" fmla="*/ 80 w 146"/>
              <a:gd name="T5" fmla="*/ 116 h 118"/>
              <a:gd name="T6" fmla="*/ 28 w 146"/>
              <a:gd name="T7" fmla="*/ 100 h 118"/>
              <a:gd name="T8" fmla="*/ 2 w 146"/>
              <a:gd name="T9" fmla="*/ 52 h 118"/>
              <a:gd name="T10" fmla="*/ 18 w 146"/>
              <a:gd name="T11" fmla="*/ 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" h="118">
                <a:moveTo>
                  <a:pt x="144" y="38"/>
                </a:moveTo>
                <a:cubicBezTo>
                  <a:pt x="146" y="58"/>
                  <a:pt x="140" y="77"/>
                  <a:pt x="128" y="91"/>
                </a:cubicBezTo>
                <a:cubicBezTo>
                  <a:pt x="117" y="105"/>
                  <a:pt x="100" y="115"/>
                  <a:pt x="80" y="116"/>
                </a:cubicBezTo>
                <a:cubicBezTo>
                  <a:pt x="61" y="118"/>
                  <a:pt x="42" y="112"/>
                  <a:pt x="28" y="100"/>
                </a:cubicBezTo>
                <a:cubicBezTo>
                  <a:pt x="14" y="89"/>
                  <a:pt x="4" y="72"/>
                  <a:pt x="2" y="52"/>
                </a:cubicBezTo>
                <a:cubicBezTo>
                  <a:pt x="0" y="32"/>
                  <a:pt x="7" y="14"/>
                  <a:pt x="18" y="0"/>
                </a:cubicBezTo>
              </a:path>
            </a:pathLst>
          </a:custGeom>
          <a:noFill/>
          <a:ln w="53975" cap="rnd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36">
            <a:extLst>
              <a:ext uri="{FF2B5EF4-FFF2-40B4-BE49-F238E27FC236}">
                <a16:creationId xmlns:a16="http://schemas.microsoft.com/office/drawing/2014/main" id="{AA340214-096F-F44D-AC29-69A5DB1547A3}"/>
              </a:ext>
            </a:extLst>
          </p:cNvPr>
          <p:cNvSpPr>
            <a:spLocks/>
          </p:cNvSpPr>
          <p:nvPr/>
        </p:nvSpPr>
        <p:spPr bwMode="auto">
          <a:xfrm>
            <a:off x="8125370" y="4384146"/>
            <a:ext cx="914400" cy="914400"/>
          </a:xfrm>
          <a:custGeom>
            <a:avLst/>
            <a:gdLst>
              <a:gd name="T0" fmla="*/ 4 w 223"/>
              <a:gd name="T1" fmla="*/ 96 h 223"/>
              <a:gd name="T2" fmla="*/ 47 w 223"/>
              <a:gd name="T3" fmla="*/ 24 h 223"/>
              <a:gd name="T4" fmla="*/ 127 w 223"/>
              <a:gd name="T5" fmla="*/ 4 h 223"/>
              <a:gd name="T6" fmla="*/ 198 w 223"/>
              <a:gd name="T7" fmla="*/ 47 h 223"/>
              <a:gd name="T8" fmla="*/ 219 w 223"/>
              <a:gd name="T9" fmla="*/ 127 h 223"/>
              <a:gd name="T10" fmla="*/ 176 w 223"/>
              <a:gd name="T11" fmla="*/ 199 h 223"/>
              <a:gd name="T12" fmla="*/ 95 w 223"/>
              <a:gd name="T13" fmla="*/ 219 h 223"/>
              <a:gd name="T14" fmla="*/ 24 w 223"/>
              <a:gd name="T15" fmla="*/ 176 h 223"/>
              <a:gd name="T16" fmla="*/ 4 w 223"/>
              <a:gd name="T17" fmla="*/ 96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3" h="223">
                <a:moveTo>
                  <a:pt x="4" y="96"/>
                </a:moveTo>
                <a:cubicBezTo>
                  <a:pt x="8" y="68"/>
                  <a:pt x="23" y="42"/>
                  <a:pt x="47" y="24"/>
                </a:cubicBezTo>
                <a:cubicBezTo>
                  <a:pt x="71" y="7"/>
                  <a:pt x="100" y="0"/>
                  <a:pt x="127" y="4"/>
                </a:cubicBezTo>
                <a:cubicBezTo>
                  <a:pt x="155" y="8"/>
                  <a:pt x="181" y="23"/>
                  <a:pt x="198" y="47"/>
                </a:cubicBezTo>
                <a:cubicBezTo>
                  <a:pt x="216" y="71"/>
                  <a:pt x="223" y="100"/>
                  <a:pt x="219" y="127"/>
                </a:cubicBezTo>
                <a:cubicBezTo>
                  <a:pt x="215" y="155"/>
                  <a:pt x="200" y="181"/>
                  <a:pt x="176" y="199"/>
                </a:cubicBezTo>
                <a:cubicBezTo>
                  <a:pt x="152" y="216"/>
                  <a:pt x="123" y="223"/>
                  <a:pt x="95" y="219"/>
                </a:cubicBezTo>
                <a:cubicBezTo>
                  <a:pt x="68" y="215"/>
                  <a:pt x="42" y="200"/>
                  <a:pt x="24" y="176"/>
                </a:cubicBezTo>
                <a:cubicBezTo>
                  <a:pt x="6" y="152"/>
                  <a:pt x="0" y="123"/>
                  <a:pt x="4" y="96"/>
                </a:cubicBezTo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37">
            <a:extLst>
              <a:ext uri="{FF2B5EF4-FFF2-40B4-BE49-F238E27FC236}">
                <a16:creationId xmlns:a16="http://schemas.microsoft.com/office/drawing/2014/main" id="{1621345C-F153-3F4C-ADF1-9DD7C20893A0}"/>
              </a:ext>
            </a:extLst>
          </p:cNvPr>
          <p:cNvSpPr>
            <a:spLocks/>
          </p:cNvSpPr>
          <p:nvPr/>
        </p:nvSpPr>
        <p:spPr bwMode="auto">
          <a:xfrm>
            <a:off x="8204094" y="4461761"/>
            <a:ext cx="756954" cy="759170"/>
          </a:xfrm>
          <a:custGeom>
            <a:avLst/>
            <a:gdLst>
              <a:gd name="T0" fmla="*/ 20 w 185"/>
              <a:gd name="T1" fmla="*/ 146 h 185"/>
              <a:gd name="T2" fmla="*/ 3 w 185"/>
              <a:gd name="T3" fmla="*/ 79 h 185"/>
              <a:gd name="T4" fmla="*/ 39 w 185"/>
              <a:gd name="T5" fmla="*/ 20 h 185"/>
              <a:gd name="T6" fmla="*/ 106 w 185"/>
              <a:gd name="T7" fmla="*/ 3 h 185"/>
              <a:gd name="T8" fmla="*/ 165 w 185"/>
              <a:gd name="T9" fmla="*/ 39 h 185"/>
              <a:gd name="T10" fmla="*/ 181 w 185"/>
              <a:gd name="T11" fmla="*/ 106 h 185"/>
              <a:gd name="T12" fmla="*/ 146 w 185"/>
              <a:gd name="T13" fmla="*/ 165 h 185"/>
              <a:gd name="T14" fmla="*/ 79 w 185"/>
              <a:gd name="T15" fmla="*/ 182 h 185"/>
              <a:gd name="T16" fmla="*/ 20 w 185"/>
              <a:gd name="T17" fmla="*/ 146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" h="185">
                <a:moveTo>
                  <a:pt x="20" y="146"/>
                </a:moveTo>
                <a:cubicBezTo>
                  <a:pt x="5" y="126"/>
                  <a:pt x="0" y="102"/>
                  <a:pt x="3" y="79"/>
                </a:cubicBezTo>
                <a:cubicBezTo>
                  <a:pt x="7" y="57"/>
                  <a:pt x="19" y="35"/>
                  <a:pt x="39" y="20"/>
                </a:cubicBezTo>
                <a:cubicBezTo>
                  <a:pt x="59" y="5"/>
                  <a:pt x="83" y="0"/>
                  <a:pt x="106" y="3"/>
                </a:cubicBezTo>
                <a:cubicBezTo>
                  <a:pt x="128" y="7"/>
                  <a:pt x="150" y="19"/>
                  <a:pt x="165" y="39"/>
                </a:cubicBezTo>
                <a:cubicBezTo>
                  <a:pt x="179" y="59"/>
                  <a:pt x="185" y="83"/>
                  <a:pt x="181" y="106"/>
                </a:cubicBezTo>
                <a:cubicBezTo>
                  <a:pt x="178" y="128"/>
                  <a:pt x="166" y="150"/>
                  <a:pt x="146" y="165"/>
                </a:cubicBezTo>
                <a:cubicBezTo>
                  <a:pt x="126" y="180"/>
                  <a:pt x="102" y="185"/>
                  <a:pt x="79" y="182"/>
                </a:cubicBezTo>
                <a:cubicBezTo>
                  <a:pt x="56" y="178"/>
                  <a:pt x="35" y="166"/>
                  <a:pt x="20" y="146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38">
            <a:extLst>
              <a:ext uri="{FF2B5EF4-FFF2-40B4-BE49-F238E27FC236}">
                <a16:creationId xmlns:a16="http://schemas.microsoft.com/office/drawing/2014/main" id="{AB1D7F2C-EB7A-6842-A82A-A46340E80969}"/>
              </a:ext>
            </a:extLst>
          </p:cNvPr>
          <p:cNvSpPr>
            <a:spLocks/>
          </p:cNvSpPr>
          <p:nvPr/>
        </p:nvSpPr>
        <p:spPr bwMode="auto">
          <a:xfrm>
            <a:off x="8281606" y="4540589"/>
            <a:ext cx="601930" cy="602728"/>
          </a:xfrm>
          <a:custGeom>
            <a:avLst/>
            <a:gdLst>
              <a:gd name="T0" fmla="*/ 16 w 147"/>
              <a:gd name="T1" fmla="*/ 116 h 147"/>
              <a:gd name="T2" fmla="*/ 3 w 147"/>
              <a:gd name="T3" fmla="*/ 63 h 147"/>
              <a:gd name="T4" fmla="*/ 31 w 147"/>
              <a:gd name="T5" fmla="*/ 16 h 147"/>
              <a:gd name="T6" fmla="*/ 84 w 147"/>
              <a:gd name="T7" fmla="*/ 3 h 147"/>
              <a:gd name="T8" fmla="*/ 131 w 147"/>
              <a:gd name="T9" fmla="*/ 31 h 147"/>
              <a:gd name="T10" fmla="*/ 144 w 147"/>
              <a:gd name="T11" fmla="*/ 84 h 147"/>
              <a:gd name="T12" fmla="*/ 116 w 147"/>
              <a:gd name="T13" fmla="*/ 131 h 147"/>
              <a:gd name="T14" fmla="*/ 63 w 147"/>
              <a:gd name="T15" fmla="*/ 144 h 147"/>
              <a:gd name="T16" fmla="*/ 16 w 147"/>
              <a:gd name="T17" fmla="*/ 116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" h="147">
                <a:moveTo>
                  <a:pt x="16" y="116"/>
                </a:moveTo>
                <a:cubicBezTo>
                  <a:pt x="4" y="100"/>
                  <a:pt x="0" y="81"/>
                  <a:pt x="3" y="63"/>
                </a:cubicBezTo>
                <a:cubicBezTo>
                  <a:pt x="5" y="45"/>
                  <a:pt x="15" y="28"/>
                  <a:pt x="31" y="16"/>
                </a:cubicBezTo>
                <a:cubicBezTo>
                  <a:pt x="47" y="4"/>
                  <a:pt x="66" y="0"/>
                  <a:pt x="84" y="3"/>
                </a:cubicBezTo>
                <a:cubicBezTo>
                  <a:pt x="102" y="5"/>
                  <a:pt x="119" y="15"/>
                  <a:pt x="131" y="31"/>
                </a:cubicBezTo>
                <a:cubicBezTo>
                  <a:pt x="142" y="47"/>
                  <a:pt x="147" y="66"/>
                  <a:pt x="144" y="84"/>
                </a:cubicBezTo>
                <a:cubicBezTo>
                  <a:pt x="141" y="102"/>
                  <a:pt x="132" y="119"/>
                  <a:pt x="116" y="131"/>
                </a:cubicBezTo>
                <a:cubicBezTo>
                  <a:pt x="100" y="143"/>
                  <a:pt x="81" y="147"/>
                  <a:pt x="63" y="144"/>
                </a:cubicBezTo>
                <a:cubicBezTo>
                  <a:pt x="45" y="142"/>
                  <a:pt x="28" y="132"/>
                  <a:pt x="16" y="116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39">
            <a:extLst>
              <a:ext uri="{FF2B5EF4-FFF2-40B4-BE49-F238E27FC236}">
                <a16:creationId xmlns:a16="http://schemas.microsoft.com/office/drawing/2014/main" id="{59BE1691-33F9-D24E-B550-5074AF3E6003}"/>
              </a:ext>
            </a:extLst>
          </p:cNvPr>
          <p:cNvSpPr>
            <a:spLocks/>
          </p:cNvSpPr>
          <p:nvPr/>
        </p:nvSpPr>
        <p:spPr bwMode="auto">
          <a:xfrm>
            <a:off x="8142326" y="4392636"/>
            <a:ext cx="503828" cy="385649"/>
          </a:xfrm>
          <a:custGeom>
            <a:avLst/>
            <a:gdLst>
              <a:gd name="T0" fmla="*/ 0 w 123"/>
              <a:gd name="T1" fmla="*/ 94 h 94"/>
              <a:gd name="T2" fmla="*/ 14 w 123"/>
              <a:gd name="T3" fmla="*/ 54 h 94"/>
              <a:gd name="T4" fmla="*/ 43 w 123"/>
              <a:gd name="T5" fmla="*/ 22 h 94"/>
              <a:gd name="T6" fmla="*/ 82 w 123"/>
              <a:gd name="T7" fmla="*/ 4 h 94"/>
              <a:gd name="T8" fmla="*/ 123 w 123"/>
              <a:gd name="T9" fmla="*/ 2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" h="94">
                <a:moveTo>
                  <a:pt x="0" y="94"/>
                </a:moveTo>
                <a:cubicBezTo>
                  <a:pt x="2" y="80"/>
                  <a:pt x="7" y="67"/>
                  <a:pt x="14" y="54"/>
                </a:cubicBezTo>
                <a:cubicBezTo>
                  <a:pt x="21" y="42"/>
                  <a:pt x="31" y="31"/>
                  <a:pt x="43" y="22"/>
                </a:cubicBezTo>
                <a:cubicBezTo>
                  <a:pt x="55" y="13"/>
                  <a:pt x="68" y="7"/>
                  <a:pt x="82" y="4"/>
                </a:cubicBezTo>
                <a:cubicBezTo>
                  <a:pt x="95" y="1"/>
                  <a:pt x="109" y="0"/>
                  <a:pt x="123" y="2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40">
            <a:extLst>
              <a:ext uri="{FF2B5EF4-FFF2-40B4-BE49-F238E27FC236}">
                <a16:creationId xmlns:a16="http://schemas.microsoft.com/office/drawing/2014/main" id="{5153326C-2E64-404C-B0E6-9AB84B04E0A0}"/>
              </a:ext>
            </a:extLst>
          </p:cNvPr>
          <p:cNvSpPr>
            <a:spLocks/>
          </p:cNvSpPr>
          <p:nvPr/>
        </p:nvSpPr>
        <p:spPr bwMode="auto">
          <a:xfrm>
            <a:off x="8150804" y="4945641"/>
            <a:ext cx="696397" cy="345629"/>
          </a:xfrm>
          <a:custGeom>
            <a:avLst/>
            <a:gdLst>
              <a:gd name="T0" fmla="*/ 170 w 170"/>
              <a:gd name="T1" fmla="*/ 62 h 84"/>
              <a:gd name="T2" fmla="*/ 131 w 170"/>
              <a:gd name="T3" fmla="*/ 80 h 84"/>
              <a:gd name="T4" fmla="*/ 89 w 170"/>
              <a:gd name="T5" fmla="*/ 82 h 84"/>
              <a:gd name="T6" fmla="*/ 50 w 170"/>
              <a:gd name="T7" fmla="*/ 68 h 84"/>
              <a:gd name="T8" fmla="*/ 18 w 170"/>
              <a:gd name="T9" fmla="*/ 39 h 84"/>
              <a:gd name="T10" fmla="*/ 0 w 170"/>
              <a:gd name="T11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0" h="84">
                <a:moveTo>
                  <a:pt x="170" y="62"/>
                </a:moveTo>
                <a:cubicBezTo>
                  <a:pt x="158" y="71"/>
                  <a:pt x="145" y="77"/>
                  <a:pt x="131" y="80"/>
                </a:cubicBezTo>
                <a:cubicBezTo>
                  <a:pt x="117" y="83"/>
                  <a:pt x="103" y="84"/>
                  <a:pt x="89" y="82"/>
                </a:cubicBezTo>
                <a:cubicBezTo>
                  <a:pt x="76" y="80"/>
                  <a:pt x="62" y="75"/>
                  <a:pt x="50" y="68"/>
                </a:cubicBezTo>
                <a:cubicBezTo>
                  <a:pt x="38" y="61"/>
                  <a:pt x="27" y="51"/>
                  <a:pt x="18" y="39"/>
                </a:cubicBezTo>
                <a:cubicBezTo>
                  <a:pt x="9" y="27"/>
                  <a:pt x="3" y="14"/>
                  <a:pt x="0" y="0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41">
            <a:extLst>
              <a:ext uri="{FF2B5EF4-FFF2-40B4-BE49-F238E27FC236}">
                <a16:creationId xmlns:a16="http://schemas.microsoft.com/office/drawing/2014/main" id="{57688D6C-8EF8-1B40-9136-C3FE84C7B9DC}"/>
              </a:ext>
            </a:extLst>
          </p:cNvPr>
          <p:cNvSpPr>
            <a:spLocks/>
          </p:cNvSpPr>
          <p:nvPr/>
        </p:nvSpPr>
        <p:spPr bwMode="auto">
          <a:xfrm>
            <a:off x="8204094" y="4461761"/>
            <a:ext cx="675808" cy="747043"/>
          </a:xfrm>
          <a:custGeom>
            <a:avLst/>
            <a:gdLst>
              <a:gd name="T0" fmla="*/ 79 w 165"/>
              <a:gd name="T1" fmla="*/ 182 h 182"/>
              <a:gd name="T2" fmla="*/ 20 w 165"/>
              <a:gd name="T3" fmla="*/ 146 h 182"/>
              <a:gd name="T4" fmla="*/ 3 w 165"/>
              <a:gd name="T5" fmla="*/ 79 h 182"/>
              <a:gd name="T6" fmla="*/ 39 w 165"/>
              <a:gd name="T7" fmla="*/ 20 h 182"/>
              <a:gd name="T8" fmla="*/ 106 w 165"/>
              <a:gd name="T9" fmla="*/ 3 h 182"/>
              <a:gd name="T10" fmla="*/ 165 w 165"/>
              <a:gd name="T11" fmla="*/ 39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5" h="182">
                <a:moveTo>
                  <a:pt x="79" y="182"/>
                </a:moveTo>
                <a:cubicBezTo>
                  <a:pt x="56" y="178"/>
                  <a:pt x="35" y="166"/>
                  <a:pt x="20" y="146"/>
                </a:cubicBezTo>
                <a:cubicBezTo>
                  <a:pt x="5" y="126"/>
                  <a:pt x="0" y="102"/>
                  <a:pt x="3" y="79"/>
                </a:cubicBezTo>
                <a:cubicBezTo>
                  <a:pt x="7" y="57"/>
                  <a:pt x="19" y="35"/>
                  <a:pt x="39" y="20"/>
                </a:cubicBezTo>
                <a:cubicBezTo>
                  <a:pt x="59" y="5"/>
                  <a:pt x="83" y="0"/>
                  <a:pt x="106" y="3"/>
                </a:cubicBezTo>
                <a:cubicBezTo>
                  <a:pt x="128" y="7"/>
                  <a:pt x="150" y="19"/>
                  <a:pt x="165" y="39"/>
                </a:cubicBezTo>
              </a:path>
            </a:pathLst>
          </a:custGeom>
          <a:noFill/>
          <a:ln w="53975" cap="rnd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42">
            <a:extLst>
              <a:ext uri="{FF2B5EF4-FFF2-40B4-BE49-F238E27FC236}">
                <a16:creationId xmlns:a16="http://schemas.microsoft.com/office/drawing/2014/main" id="{55A84F9D-3678-E74F-BBBC-A32FEB9384E9}"/>
              </a:ext>
            </a:extLst>
          </p:cNvPr>
          <p:cNvSpPr>
            <a:spLocks/>
          </p:cNvSpPr>
          <p:nvPr/>
        </p:nvSpPr>
        <p:spPr bwMode="auto">
          <a:xfrm>
            <a:off x="8281606" y="4540589"/>
            <a:ext cx="474761" cy="602728"/>
          </a:xfrm>
          <a:custGeom>
            <a:avLst/>
            <a:gdLst>
              <a:gd name="T0" fmla="*/ 116 w 116"/>
              <a:gd name="T1" fmla="*/ 131 h 147"/>
              <a:gd name="T2" fmla="*/ 63 w 116"/>
              <a:gd name="T3" fmla="*/ 144 h 147"/>
              <a:gd name="T4" fmla="*/ 16 w 116"/>
              <a:gd name="T5" fmla="*/ 116 h 147"/>
              <a:gd name="T6" fmla="*/ 3 w 116"/>
              <a:gd name="T7" fmla="*/ 63 h 147"/>
              <a:gd name="T8" fmla="*/ 31 w 116"/>
              <a:gd name="T9" fmla="*/ 16 h 147"/>
              <a:gd name="T10" fmla="*/ 84 w 116"/>
              <a:gd name="T11" fmla="*/ 3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6" h="147">
                <a:moveTo>
                  <a:pt x="116" y="131"/>
                </a:moveTo>
                <a:cubicBezTo>
                  <a:pt x="100" y="143"/>
                  <a:pt x="81" y="147"/>
                  <a:pt x="63" y="144"/>
                </a:cubicBezTo>
                <a:cubicBezTo>
                  <a:pt x="45" y="142"/>
                  <a:pt x="28" y="132"/>
                  <a:pt x="16" y="116"/>
                </a:cubicBezTo>
                <a:cubicBezTo>
                  <a:pt x="4" y="100"/>
                  <a:pt x="0" y="81"/>
                  <a:pt x="3" y="63"/>
                </a:cubicBezTo>
                <a:cubicBezTo>
                  <a:pt x="5" y="45"/>
                  <a:pt x="15" y="28"/>
                  <a:pt x="31" y="16"/>
                </a:cubicBezTo>
                <a:cubicBezTo>
                  <a:pt x="47" y="4"/>
                  <a:pt x="66" y="0"/>
                  <a:pt x="84" y="3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5688328-AF8E-9E42-B3EC-5C3C5F2389DC}"/>
              </a:ext>
            </a:extLst>
          </p:cNvPr>
          <p:cNvGrpSpPr/>
          <p:nvPr/>
        </p:nvGrpSpPr>
        <p:grpSpPr>
          <a:xfrm>
            <a:off x="9227527" y="4676967"/>
            <a:ext cx="450323" cy="480219"/>
            <a:chOff x="9080365" y="4226008"/>
            <a:chExt cx="450323" cy="480219"/>
          </a:xfrm>
        </p:grpSpPr>
        <p:sp>
          <p:nvSpPr>
            <p:cNvPr id="36" name="Text Placeholder 33">
              <a:extLst>
                <a:ext uri="{FF2B5EF4-FFF2-40B4-BE49-F238E27FC236}">
                  <a16:creationId xmlns:a16="http://schemas.microsoft.com/office/drawing/2014/main" id="{65E9750D-4911-4A4B-9483-E14B6A2CCD4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85%</a:t>
              </a:r>
            </a:p>
          </p:txBody>
        </p:sp>
        <p:sp>
          <p:nvSpPr>
            <p:cNvPr id="37" name="Text Placeholder 32">
              <a:extLst>
                <a:ext uri="{FF2B5EF4-FFF2-40B4-BE49-F238E27FC236}">
                  <a16:creationId xmlns:a16="http://schemas.microsoft.com/office/drawing/2014/main" id="{CC908AB0-3AA5-B649-8D4D-D82622D4197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chemeClr val="tx2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B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40017B5-319E-5B4F-9E4F-24EC6575E5DE}"/>
              </a:ext>
            </a:extLst>
          </p:cNvPr>
          <p:cNvGrpSpPr/>
          <p:nvPr/>
        </p:nvGrpSpPr>
        <p:grpSpPr>
          <a:xfrm>
            <a:off x="11203481" y="4681005"/>
            <a:ext cx="450323" cy="480219"/>
            <a:chOff x="10925223" y="4226008"/>
            <a:chExt cx="450323" cy="480219"/>
          </a:xfrm>
        </p:grpSpPr>
        <p:sp>
          <p:nvSpPr>
            <p:cNvPr id="39" name="Text Placeholder 33">
              <a:extLst>
                <a:ext uri="{FF2B5EF4-FFF2-40B4-BE49-F238E27FC236}">
                  <a16:creationId xmlns:a16="http://schemas.microsoft.com/office/drawing/2014/main" id="{64954E8C-6D3D-A749-BDD1-B0EA8B76044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35%</a:t>
              </a:r>
            </a:p>
          </p:txBody>
        </p:sp>
        <p:sp>
          <p:nvSpPr>
            <p:cNvPr id="40" name="Text Placeholder 32">
              <a:extLst>
                <a:ext uri="{FF2B5EF4-FFF2-40B4-BE49-F238E27FC236}">
                  <a16:creationId xmlns:a16="http://schemas.microsoft.com/office/drawing/2014/main" id="{C7B2B06B-7D51-0C4C-89ED-2B65DD240DD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chemeClr val="tx2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4285458"/>
      </p:ext>
    </p:extLst>
  </p:cSld>
  <p:clrMapOvr>
    <a:masterClrMapping/>
  </p:clrMapOvr>
  <p:transition spd="slow" advClick="0" advTm="200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sp>
        <p:nvSpPr>
          <p:cNvPr id="5" name="Freeform 26">
            <a:extLst>
              <a:ext uri="{FF2B5EF4-FFF2-40B4-BE49-F238E27FC236}">
                <a16:creationId xmlns:a16="http://schemas.microsoft.com/office/drawing/2014/main" id="{D09974DF-969F-FE47-A2FF-D428A67CA142}"/>
              </a:ext>
            </a:extLst>
          </p:cNvPr>
          <p:cNvSpPr>
            <a:spLocks noEditPoints="1"/>
          </p:cNvSpPr>
          <p:nvPr/>
        </p:nvSpPr>
        <p:spPr bwMode="auto">
          <a:xfrm>
            <a:off x="7483616" y="1207629"/>
            <a:ext cx="3313820" cy="4857438"/>
          </a:xfrm>
          <a:custGeom>
            <a:avLst/>
            <a:gdLst>
              <a:gd name="T0" fmla="*/ 50 w 99"/>
              <a:gd name="T1" fmla="*/ 0 h 145"/>
              <a:gd name="T2" fmla="*/ 0 w 99"/>
              <a:gd name="T3" fmla="*/ 96 h 145"/>
              <a:gd name="T4" fmla="*/ 50 w 99"/>
              <a:gd name="T5" fmla="*/ 145 h 145"/>
              <a:gd name="T6" fmla="*/ 99 w 99"/>
              <a:gd name="T7" fmla="*/ 96 h 145"/>
              <a:gd name="T8" fmla="*/ 50 w 99"/>
              <a:gd name="T9" fmla="*/ 0 h 145"/>
              <a:gd name="T10" fmla="*/ 29 w 99"/>
              <a:gd name="T11" fmla="*/ 74 h 145"/>
              <a:gd name="T12" fmla="*/ 69 w 99"/>
              <a:gd name="T13" fmla="*/ 71 h 145"/>
              <a:gd name="T14" fmla="*/ 75 w 99"/>
              <a:gd name="T15" fmla="*/ 66 h 145"/>
              <a:gd name="T16" fmla="*/ 79 w 99"/>
              <a:gd name="T17" fmla="*/ 67 h 145"/>
              <a:gd name="T18" fmla="*/ 79 w 99"/>
              <a:gd name="T19" fmla="*/ 87 h 145"/>
              <a:gd name="T20" fmla="*/ 78 w 99"/>
              <a:gd name="T21" fmla="*/ 89 h 145"/>
              <a:gd name="T22" fmla="*/ 75 w 99"/>
              <a:gd name="T23" fmla="*/ 89 h 145"/>
              <a:gd name="T24" fmla="*/ 74 w 99"/>
              <a:gd name="T25" fmla="*/ 89 h 145"/>
              <a:gd name="T26" fmla="*/ 72 w 99"/>
              <a:gd name="T27" fmla="*/ 89 h 145"/>
              <a:gd name="T28" fmla="*/ 58 w 99"/>
              <a:gd name="T29" fmla="*/ 89 h 145"/>
              <a:gd name="T30" fmla="*/ 56 w 99"/>
              <a:gd name="T31" fmla="*/ 85 h 145"/>
              <a:gd name="T32" fmla="*/ 62 w 99"/>
              <a:gd name="T33" fmla="*/ 79 h 145"/>
              <a:gd name="T34" fmla="*/ 37 w 99"/>
              <a:gd name="T35" fmla="*/ 82 h 145"/>
              <a:gd name="T36" fmla="*/ 31 w 99"/>
              <a:gd name="T37" fmla="*/ 98 h 145"/>
              <a:gd name="T38" fmla="*/ 20 w 99"/>
              <a:gd name="T39" fmla="*/ 98 h 145"/>
              <a:gd name="T40" fmla="*/ 29 w 99"/>
              <a:gd name="T41" fmla="*/ 74 h 145"/>
              <a:gd name="T42" fmla="*/ 72 w 99"/>
              <a:gd name="T43" fmla="*/ 117 h 145"/>
              <a:gd name="T44" fmla="*/ 32 w 99"/>
              <a:gd name="T45" fmla="*/ 120 h 145"/>
              <a:gd name="T46" fmla="*/ 26 w 99"/>
              <a:gd name="T47" fmla="*/ 126 h 145"/>
              <a:gd name="T48" fmla="*/ 22 w 99"/>
              <a:gd name="T49" fmla="*/ 125 h 145"/>
              <a:gd name="T50" fmla="*/ 22 w 99"/>
              <a:gd name="T51" fmla="*/ 105 h 145"/>
              <a:gd name="T52" fmla="*/ 24 w 99"/>
              <a:gd name="T53" fmla="*/ 103 h 145"/>
              <a:gd name="T54" fmla="*/ 27 w 99"/>
              <a:gd name="T55" fmla="*/ 103 h 145"/>
              <a:gd name="T56" fmla="*/ 28 w 99"/>
              <a:gd name="T57" fmla="*/ 103 h 145"/>
              <a:gd name="T58" fmla="*/ 29 w 99"/>
              <a:gd name="T59" fmla="*/ 103 h 145"/>
              <a:gd name="T60" fmla="*/ 44 w 99"/>
              <a:gd name="T61" fmla="*/ 103 h 145"/>
              <a:gd name="T62" fmla="*/ 45 w 99"/>
              <a:gd name="T63" fmla="*/ 107 h 145"/>
              <a:gd name="T64" fmla="*/ 40 w 99"/>
              <a:gd name="T65" fmla="*/ 113 h 145"/>
              <a:gd name="T66" fmla="*/ 65 w 99"/>
              <a:gd name="T67" fmla="*/ 110 h 145"/>
              <a:gd name="T68" fmla="*/ 71 w 99"/>
              <a:gd name="T69" fmla="*/ 94 h 145"/>
              <a:gd name="T70" fmla="*/ 71 w 99"/>
              <a:gd name="T71" fmla="*/ 94 h 145"/>
              <a:gd name="T72" fmla="*/ 71 w 99"/>
              <a:gd name="T73" fmla="*/ 94 h 145"/>
              <a:gd name="T74" fmla="*/ 81 w 99"/>
              <a:gd name="T75" fmla="*/ 94 h 145"/>
              <a:gd name="T76" fmla="*/ 72 w 99"/>
              <a:gd name="T77" fmla="*/ 117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45">
                <a:moveTo>
                  <a:pt x="50" y="0"/>
                </a:moveTo>
                <a:cubicBezTo>
                  <a:pt x="50" y="0"/>
                  <a:pt x="0" y="68"/>
                  <a:pt x="0" y="96"/>
                </a:cubicBezTo>
                <a:cubicBezTo>
                  <a:pt x="0" y="123"/>
                  <a:pt x="22" y="145"/>
                  <a:pt x="50" y="145"/>
                </a:cubicBezTo>
                <a:cubicBezTo>
                  <a:pt x="77" y="145"/>
                  <a:pt x="99" y="123"/>
                  <a:pt x="99" y="96"/>
                </a:cubicBezTo>
                <a:cubicBezTo>
                  <a:pt x="99" y="68"/>
                  <a:pt x="50" y="0"/>
                  <a:pt x="50" y="0"/>
                </a:cubicBezTo>
                <a:close/>
                <a:moveTo>
                  <a:pt x="29" y="74"/>
                </a:moveTo>
                <a:cubicBezTo>
                  <a:pt x="40" y="64"/>
                  <a:pt x="57" y="63"/>
                  <a:pt x="69" y="71"/>
                </a:cubicBezTo>
                <a:cubicBezTo>
                  <a:pt x="72" y="69"/>
                  <a:pt x="75" y="66"/>
                  <a:pt x="75" y="66"/>
                </a:cubicBezTo>
                <a:cubicBezTo>
                  <a:pt x="77" y="64"/>
                  <a:pt x="79" y="65"/>
                  <a:pt x="79" y="67"/>
                </a:cubicBezTo>
                <a:cubicBezTo>
                  <a:pt x="79" y="87"/>
                  <a:pt x="79" y="87"/>
                  <a:pt x="79" y="87"/>
                </a:cubicBezTo>
                <a:cubicBezTo>
                  <a:pt x="79" y="88"/>
                  <a:pt x="78" y="89"/>
                  <a:pt x="78" y="89"/>
                </a:cubicBezTo>
                <a:cubicBezTo>
                  <a:pt x="75" y="89"/>
                  <a:pt x="75" y="89"/>
                  <a:pt x="75" y="89"/>
                </a:cubicBezTo>
                <a:cubicBezTo>
                  <a:pt x="74" y="89"/>
                  <a:pt x="74" y="89"/>
                  <a:pt x="74" y="89"/>
                </a:cubicBezTo>
                <a:cubicBezTo>
                  <a:pt x="74" y="89"/>
                  <a:pt x="73" y="89"/>
                  <a:pt x="72" y="89"/>
                </a:cubicBezTo>
                <a:cubicBezTo>
                  <a:pt x="58" y="89"/>
                  <a:pt x="58" y="89"/>
                  <a:pt x="58" y="89"/>
                </a:cubicBezTo>
                <a:cubicBezTo>
                  <a:pt x="56" y="89"/>
                  <a:pt x="54" y="87"/>
                  <a:pt x="56" y="85"/>
                </a:cubicBezTo>
                <a:cubicBezTo>
                  <a:pt x="56" y="85"/>
                  <a:pt x="59" y="81"/>
                  <a:pt x="62" y="79"/>
                </a:cubicBezTo>
                <a:cubicBezTo>
                  <a:pt x="54" y="74"/>
                  <a:pt x="43" y="75"/>
                  <a:pt x="37" y="82"/>
                </a:cubicBezTo>
                <a:cubicBezTo>
                  <a:pt x="32" y="86"/>
                  <a:pt x="30" y="92"/>
                  <a:pt x="31" y="98"/>
                </a:cubicBezTo>
                <a:cubicBezTo>
                  <a:pt x="20" y="98"/>
                  <a:pt x="20" y="98"/>
                  <a:pt x="20" y="98"/>
                </a:cubicBezTo>
                <a:cubicBezTo>
                  <a:pt x="20" y="89"/>
                  <a:pt x="23" y="81"/>
                  <a:pt x="29" y="74"/>
                </a:cubicBezTo>
                <a:close/>
                <a:moveTo>
                  <a:pt x="72" y="117"/>
                </a:moveTo>
                <a:cubicBezTo>
                  <a:pt x="61" y="128"/>
                  <a:pt x="44" y="129"/>
                  <a:pt x="32" y="120"/>
                </a:cubicBezTo>
                <a:cubicBezTo>
                  <a:pt x="30" y="123"/>
                  <a:pt x="26" y="126"/>
                  <a:pt x="26" y="126"/>
                </a:cubicBezTo>
                <a:cubicBezTo>
                  <a:pt x="24" y="128"/>
                  <a:pt x="22" y="126"/>
                  <a:pt x="22" y="125"/>
                </a:cubicBezTo>
                <a:cubicBezTo>
                  <a:pt x="22" y="105"/>
                  <a:pt x="22" y="105"/>
                  <a:pt x="22" y="105"/>
                </a:cubicBezTo>
                <a:cubicBezTo>
                  <a:pt x="22" y="104"/>
                  <a:pt x="23" y="103"/>
                  <a:pt x="24" y="103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03"/>
                  <a:pt x="28" y="103"/>
                  <a:pt x="28" y="103"/>
                </a:cubicBezTo>
                <a:cubicBezTo>
                  <a:pt x="28" y="103"/>
                  <a:pt x="29" y="103"/>
                  <a:pt x="29" y="103"/>
                </a:cubicBezTo>
                <a:cubicBezTo>
                  <a:pt x="44" y="103"/>
                  <a:pt x="44" y="103"/>
                  <a:pt x="44" y="103"/>
                </a:cubicBezTo>
                <a:cubicBezTo>
                  <a:pt x="45" y="103"/>
                  <a:pt x="48" y="105"/>
                  <a:pt x="45" y="107"/>
                </a:cubicBezTo>
                <a:cubicBezTo>
                  <a:pt x="45" y="107"/>
                  <a:pt x="42" y="110"/>
                  <a:pt x="40" y="113"/>
                </a:cubicBezTo>
                <a:cubicBezTo>
                  <a:pt x="48" y="118"/>
                  <a:pt x="58" y="117"/>
                  <a:pt x="65" y="110"/>
                </a:cubicBezTo>
                <a:cubicBezTo>
                  <a:pt x="69" y="106"/>
                  <a:pt x="71" y="100"/>
                  <a:pt x="71" y="94"/>
                </a:cubicBezTo>
                <a:cubicBezTo>
                  <a:pt x="71" y="94"/>
                  <a:pt x="71" y="94"/>
                  <a:pt x="71" y="94"/>
                </a:cubicBezTo>
                <a:cubicBezTo>
                  <a:pt x="71" y="94"/>
                  <a:pt x="71" y="94"/>
                  <a:pt x="71" y="94"/>
                </a:cubicBezTo>
                <a:cubicBezTo>
                  <a:pt x="81" y="94"/>
                  <a:pt x="81" y="94"/>
                  <a:pt x="81" y="94"/>
                </a:cubicBezTo>
                <a:cubicBezTo>
                  <a:pt x="82" y="103"/>
                  <a:pt x="79" y="111"/>
                  <a:pt x="72" y="117"/>
                </a:cubicBez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7098632-B7B4-264E-8C16-B7A4A2AEF3BA}"/>
              </a:ext>
            </a:extLst>
          </p:cNvPr>
          <p:cNvGrpSpPr/>
          <p:nvPr/>
        </p:nvGrpSpPr>
        <p:grpSpPr>
          <a:xfrm>
            <a:off x="947509" y="1963305"/>
            <a:ext cx="2198178" cy="572464"/>
            <a:chOff x="2194602" y="2009322"/>
            <a:chExt cx="2198178" cy="57246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1BA1850-2F3C-FA40-87CB-8B9A31D7F366}"/>
                </a:ext>
              </a:extLst>
            </p:cNvPr>
            <p:cNvSpPr/>
            <p:nvPr/>
          </p:nvSpPr>
          <p:spPr>
            <a:xfrm>
              <a:off x="2540742" y="2009322"/>
              <a:ext cx="1852038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Shape 2778">
              <a:extLst>
                <a:ext uri="{FF2B5EF4-FFF2-40B4-BE49-F238E27FC236}">
                  <a16:creationId xmlns:a16="http://schemas.microsoft.com/office/drawing/2014/main" id="{6A89841B-E793-3841-87F8-434EF19E4CE6}"/>
                </a:ext>
              </a:extLst>
            </p:cNvPr>
            <p:cNvSpPr/>
            <p:nvPr/>
          </p:nvSpPr>
          <p:spPr>
            <a:xfrm>
              <a:off x="2194602" y="216516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D20891-37A1-004A-8741-7CBB2848BAA1}"/>
              </a:ext>
            </a:extLst>
          </p:cNvPr>
          <p:cNvGrpSpPr/>
          <p:nvPr/>
        </p:nvGrpSpPr>
        <p:grpSpPr>
          <a:xfrm>
            <a:off x="936492" y="3902300"/>
            <a:ext cx="2199302" cy="572464"/>
            <a:chOff x="4129724" y="2015877"/>
            <a:chExt cx="2199302" cy="57246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B168A37-5F9C-EF4C-AFE5-9E2468F10CBE}"/>
                </a:ext>
              </a:extLst>
            </p:cNvPr>
            <p:cNvSpPr/>
            <p:nvPr/>
          </p:nvSpPr>
          <p:spPr>
            <a:xfrm>
              <a:off x="447713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Shape 2748">
              <a:extLst>
                <a:ext uri="{FF2B5EF4-FFF2-40B4-BE49-F238E27FC236}">
                  <a16:creationId xmlns:a16="http://schemas.microsoft.com/office/drawing/2014/main" id="{07A2C8DF-C33E-5B42-9EA8-496D39BA57CE}"/>
                </a:ext>
              </a:extLst>
            </p:cNvPr>
            <p:cNvSpPr/>
            <p:nvPr/>
          </p:nvSpPr>
          <p:spPr>
            <a:xfrm>
              <a:off x="4129724" y="2143124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206166D-990B-9241-B44B-D8B66705BC8E}"/>
              </a:ext>
            </a:extLst>
          </p:cNvPr>
          <p:cNvGrpSpPr/>
          <p:nvPr/>
        </p:nvGrpSpPr>
        <p:grpSpPr>
          <a:xfrm>
            <a:off x="947509" y="2933780"/>
            <a:ext cx="2126143" cy="572464"/>
            <a:chOff x="6064846" y="2015877"/>
            <a:chExt cx="2126143" cy="57246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F480DFF-5075-F44E-9FF9-E7BF79C8C266}"/>
                </a:ext>
              </a:extLst>
            </p:cNvPr>
            <p:cNvSpPr/>
            <p:nvPr/>
          </p:nvSpPr>
          <p:spPr>
            <a:xfrm>
              <a:off x="6413532" y="2015877"/>
              <a:ext cx="1777457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" name="Shape 2774">
              <a:extLst>
                <a:ext uri="{FF2B5EF4-FFF2-40B4-BE49-F238E27FC236}">
                  <a16:creationId xmlns:a16="http://schemas.microsoft.com/office/drawing/2014/main" id="{DA74E909-0E95-5849-AECE-4BE96E24B50B}"/>
                </a:ext>
              </a:extLst>
            </p:cNvPr>
            <p:cNvSpPr/>
            <p:nvPr/>
          </p:nvSpPr>
          <p:spPr>
            <a:xfrm>
              <a:off x="6064846" y="216285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992E23-1386-9D41-B723-2F90EDA89F04}"/>
              </a:ext>
            </a:extLst>
          </p:cNvPr>
          <p:cNvGrpSpPr/>
          <p:nvPr/>
        </p:nvGrpSpPr>
        <p:grpSpPr>
          <a:xfrm>
            <a:off x="947509" y="4809894"/>
            <a:ext cx="2199302" cy="572464"/>
            <a:chOff x="8002514" y="2015877"/>
            <a:chExt cx="2199302" cy="57246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CEF5E19-0390-4A4F-9A1B-9B741232B027}"/>
                </a:ext>
              </a:extLst>
            </p:cNvPr>
            <p:cNvSpPr/>
            <p:nvPr/>
          </p:nvSpPr>
          <p:spPr>
            <a:xfrm>
              <a:off x="834992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Shape 2784">
              <a:extLst>
                <a:ext uri="{FF2B5EF4-FFF2-40B4-BE49-F238E27FC236}">
                  <a16:creationId xmlns:a16="http://schemas.microsoft.com/office/drawing/2014/main" id="{4892CFF6-EDB0-934C-9360-7E34954E5C9E}"/>
                </a:ext>
              </a:extLst>
            </p:cNvPr>
            <p:cNvSpPr/>
            <p:nvPr/>
          </p:nvSpPr>
          <p:spPr>
            <a:xfrm>
              <a:off x="8002514" y="21682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765A7C1-DF9C-3A4E-9871-830F25C2CF53}"/>
              </a:ext>
            </a:extLst>
          </p:cNvPr>
          <p:cNvSpPr/>
          <p:nvPr/>
        </p:nvSpPr>
        <p:spPr>
          <a:xfrm>
            <a:off x="3402840" y="2933864"/>
            <a:ext cx="25389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sp>
        <p:nvSpPr>
          <p:cNvPr id="20" name="Text Placeholder 33">
            <a:extLst>
              <a:ext uri="{FF2B5EF4-FFF2-40B4-BE49-F238E27FC236}">
                <a16:creationId xmlns:a16="http://schemas.microsoft.com/office/drawing/2014/main" id="{1FCF03AC-376B-634F-953D-27270C089D33}"/>
              </a:ext>
            </a:extLst>
          </p:cNvPr>
          <p:cNvSpPr txBox="1">
            <a:spLocks/>
          </p:cNvSpPr>
          <p:nvPr/>
        </p:nvSpPr>
        <p:spPr>
          <a:xfrm>
            <a:off x="3523624" y="1963305"/>
            <a:ext cx="2634557" cy="306195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400" b="1" dirty="0"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Steps Data Analysis</a:t>
            </a:r>
          </a:p>
        </p:txBody>
      </p:sp>
      <p:sp>
        <p:nvSpPr>
          <p:cNvPr id="21" name="Text Placeholder 32">
            <a:extLst>
              <a:ext uri="{FF2B5EF4-FFF2-40B4-BE49-F238E27FC236}">
                <a16:creationId xmlns:a16="http://schemas.microsoft.com/office/drawing/2014/main" id="{116F68EF-E320-D141-BCC5-D21B9B0446FB}"/>
              </a:ext>
            </a:extLst>
          </p:cNvPr>
          <p:cNvSpPr txBox="1">
            <a:spLocks/>
          </p:cNvSpPr>
          <p:nvPr/>
        </p:nvSpPr>
        <p:spPr>
          <a:xfrm>
            <a:off x="3523624" y="2269500"/>
            <a:ext cx="2463354" cy="5109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Process Steps Information Analysis</a:t>
            </a:r>
          </a:p>
        </p:txBody>
      </p:sp>
    </p:spTree>
    <p:extLst>
      <p:ext uri="{BB962C8B-B14F-4D97-AF65-F5344CB8AC3E}">
        <p14:creationId xmlns:p14="http://schemas.microsoft.com/office/powerpoint/2010/main" val="816399704"/>
      </p:ext>
    </p:extLst>
  </p:cSld>
  <p:clrMapOvr>
    <a:masterClrMapping/>
  </p:clrMapOvr>
  <p:transition spd="slow" advClick="0" advTm="2000">
    <p:cover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1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3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3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7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4" grpId="0"/>
          <p:bldP spid="61" grpId="0"/>
          <p:bldP spid="5" grpId="0" animBg="1"/>
          <p:bldP spid="19" grpId="0"/>
          <p:bldP spid="20" grpId="0"/>
          <p:bldP spid="2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1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3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3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7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4" grpId="0"/>
          <p:bldP spid="61" grpId="0"/>
          <p:bldP spid="5" grpId="0" animBg="1"/>
          <p:bldP spid="19" grpId="0"/>
          <p:bldP spid="20" grpId="0"/>
          <p:bldP spid="21" grpId="0"/>
        </p:bldLst>
      </p:timing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D6BEFA8-8945-6644-86F7-6E3F4820D460}"/>
              </a:ext>
            </a:extLst>
          </p:cNvPr>
          <p:cNvGrpSpPr/>
          <p:nvPr/>
        </p:nvGrpSpPr>
        <p:grpSpPr>
          <a:xfrm>
            <a:off x="675901" y="1523813"/>
            <a:ext cx="3998973" cy="4684946"/>
            <a:chOff x="1712895" y="2077853"/>
            <a:chExt cx="3265129" cy="382522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D86D6D9-09FC-AB4E-B3D0-816DD0F64BAB}"/>
                </a:ext>
              </a:extLst>
            </p:cNvPr>
            <p:cNvGrpSpPr/>
            <p:nvPr/>
          </p:nvGrpSpPr>
          <p:grpSpPr>
            <a:xfrm rot="1450297">
              <a:off x="2711018" y="2077853"/>
              <a:ext cx="2267006" cy="1642068"/>
              <a:chOff x="3133575" y="2146633"/>
              <a:chExt cx="2267006" cy="1642068"/>
            </a:xfrm>
            <a:solidFill>
              <a:schemeClr val="accent1"/>
            </a:solidFill>
          </p:grpSpPr>
          <p:sp>
            <p:nvSpPr>
              <p:cNvPr id="12" name="Freeform 16">
                <a:extLst>
                  <a:ext uri="{FF2B5EF4-FFF2-40B4-BE49-F238E27FC236}">
                    <a16:creationId xmlns:a16="http://schemas.microsoft.com/office/drawing/2014/main" id="{EF812DD5-6CF2-4348-AA54-021B1DFBE7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3575" y="2146633"/>
                <a:ext cx="1062975" cy="1354921"/>
              </a:xfrm>
              <a:custGeom>
                <a:avLst/>
                <a:gdLst>
                  <a:gd name="T0" fmla="*/ 25 w 29"/>
                  <a:gd name="T1" fmla="*/ 37 h 37"/>
                  <a:gd name="T2" fmla="*/ 25 w 29"/>
                  <a:gd name="T3" fmla="*/ 37 h 37"/>
                  <a:gd name="T4" fmla="*/ 25 w 29"/>
                  <a:gd name="T5" fmla="*/ 36 h 37"/>
                  <a:gd name="T6" fmla="*/ 24 w 29"/>
                  <a:gd name="T7" fmla="*/ 32 h 37"/>
                  <a:gd name="T8" fmla="*/ 18 w 29"/>
                  <a:gd name="T9" fmla="*/ 19 h 37"/>
                  <a:gd name="T10" fmla="*/ 10 w 29"/>
                  <a:gd name="T11" fmla="*/ 7 h 37"/>
                  <a:gd name="T12" fmla="*/ 8 w 29"/>
                  <a:gd name="T13" fmla="*/ 5 h 37"/>
                  <a:gd name="T14" fmla="*/ 7 w 29"/>
                  <a:gd name="T15" fmla="*/ 4 h 37"/>
                  <a:gd name="T16" fmla="*/ 5 w 29"/>
                  <a:gd name="T17" fmla="*/ 4 h 37"/>
                  <a:gd name="T18" fmla="*/ 5 w 29"/>
                  <a:gd name="T19" fmla="*/ 3 h 37"/>
                  <a:gd name="T20" fmla="*/ 5 w 29"/>
                  <a:gd name="T21" fmla="*/ 4 h 37"/>
                  <a:gd name="T22" fmla="*/ 7 w 29"/>
                  <a:gd name="T23" fmla="*/ 4 h 37"/>
                  <a:gd name="T24" fmla="*/ 8 w 29"/>
                  <a:gd name="T25" fmla="*/ 5 h 37"/>
                  <a:gd name="T26" fmla="*/ 10 w 29"/>
                  <a:gd name="T27" fmla="*/ 7 h 37"/>
                  <a:gd name="T28" fmla="*/ 19 w 29"/>
                  <a:gd name="T29" fmla="*/ 18 h 37"/>
                  <a:gd name="T30" fmla="*/ 26 w 29"/>
                  <a:gd name="T31" fmla="*/ 31 h 37"/>
                  <a:gd name="T32" fmla="*/ 27 w 29"/>
                  <a:gd name="T33" fmla="*/ 35 h 37"/>
                  <a:gd name="T34" fmla="*/ 28 w 29"/>
                  <a:gd name="T35" fmla="*/ 36 h 37"/>
                  <a:gd name="T36" fmla="*/ 28 w 29"/>
                  <a:gd name="T37" fmla="*/ 35 h 37"/>
                  <a:gd name="T38" fmla="*/ 28 w 29"/>
                  <a:gd name="T39" fmla="*/ 20 h 37"/>
                  <a:gd name="T40" fmla="*/ 5 w 29"/>
                  <a:gd name="T41" fmla="*/ 0 h 37"/>
                  <a:gd name="T42" fmla="*/ 4 w 29"/>
                  <a:gd name="T43" fmla="*/ 0 h 37"/>
                  <a:gd name="T44" fmla="*/ 3 w 29"/>
                  <a:gd name="T45" fmla="*/ 0 h 37"/>
                  <a:gd name="T46" fmla="*/ 2 w 29"/>
                  <a:gd name="T47" fmla="*/ 2 h 37"/>
                  <a:gd name="T48" fmla="*/ 2 w 29"/>
                  <a:gd name="T49" fmla="*/ 15 h 37"/>
                  <a:gd name="T50" fmla="*/ 25 w 29"/>
                  <a:gd name="T51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9" h="37">
                    <a:moveTo>
                      <a:pt x="25" y="37"/>
                    </a:moveTo>
                    <a:cubicBezTo>
                      <a:pt x="25" y="37"/>
                      <a:pt x="25" y="37"/>
                      <a:pt x="25" y="37"/>
                    </a:cubicBezTo>
                    <a:cubicBezTo>
                      <a:pt x="25" y="37"/>
                      <a:pt x="25" y="36"/>
                      <a:pt x="25" y="36"/>
                    </a:cubicBezTo>
                    <a:cubicBezTo>
                      <a:pt x="25" y="35"/>
                      <a:pt x="24" y="33"/>
                      <a:pt x="24" y="32"/>
                    </a:cubicBezTo>
                    <a:cubicBezTo>
                      <a:pt x="22" y="28"/>
                      <a:pt x="21" y="23"/>
                      <a:pt x="18" y="19"/>
                    </a:cubicBezTo>
                    <a:cubicBezTo>
                      <a:pt x="16" y="14"/>
                      <a:pt x="13" y="10"/>
                      <a:pt x="10" y="7"/>
                    </a:cubicBezTo>
                    <a:cubicBezTo>
                      <a:pt x="10" y="6"/>
                      <a:pt x="9" y="6"/>
                      <a:pt x="8" y="5"/>
                    </a:cubicBezTo>
                    <a:cubicBezTo>
                      <a:pt x="8" y="5"/>
                      <a:pt x="7" y="4"/>
                      <a:pt x="7" y="4"/>
                    </a:cubicBezTo>
                    <a:cubicBezTo>
                      <a:pt x="6" y="4"/>
                      <a:pt x="6" y="4"/>
                      <a:pt x="5" y="4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4"/>
                    </a:cubicBezTo>
                    <a:cubicBezTo>
                      <a:pt x="6" y="4"/>
                      <a:pt x="6" y="4"/>
                      <a:pt x="7" y="4"/>
                    </a:cubicBezTo>
                    <a:cubicBezTo>
                      <a:pt x="7" y="4"/>
                      <a:pt x="8" y="5"/>
                      <a:pt x="8" y="5"/>
                    </a:cubicBezTo>
                    <a:cubicBezTo>
                      <a:pt x="9" y="6"/>
                      <a:pt x="10" y="6"/>
                      <a:pt x="10" y="7"/>
                    </a:cubicBezTo>
                    <a:cubicBezTo>
                      <a:pt x="13" y="9"/>
                      <a:pt x="17" y="14"/>
                      <a:pt x="19" y="18"/>
                    </a:cubicBezTo>
                    <a:cubicBezTo>
                      <a:pt x="22" y="23"/>
                      <a:pt x="24" y="27"/>
                      <a:pt x="26" y="31"/>
                    </a:cubicBezTo>
                    <a:cubicBezTo>
                      <a:pt x="26" y="33"/>
                      <a:pt x="27" y="34"/>
                      <a:pt x="27" y="35"/>
                    </a:cubicBezTo>
                    <a:cubicBezTo>
                      <a:pt x="27" y="36"/>
                      <a:pt x="27" y="36"/>
                      <a:pt x="28" y="36"/>
                    </a:cubicBezTo>
                    <a:cubicBezTo>
                      <a:pt x="28" y="35"/>
                      <a:pt x="28" y="35"/>
                      <a:pt x="28" y="35"/>
                    </a:cubicBezTo>
                    <a:cubicBezTo>
                      <a:pt x="28" y="35"/>
                      <a:pt x="29" y="28"/>
                      <a:pt x="28" y="20"/>
                    </a:cubicBezTo>
                    <a:cubicBezTo>
                      <a:pt x="26" y="12"/>
                      <a:pt x="20" y="2"/>
                      <a:pt x="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0" y="8"/>
                      <a:pt x="2" y="15"/>
                    </a:cubicBezTo>
                    <a:cubicBezTo>
                      <a:pt x="4" y="23"/>
                      <a:pt x="9" y="32"/>
                      <a:pt x="25" y="37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8">
                <a:extLst>
                  <a:ext uri="{FF2B5EF4-FFF2-40B4-BE49-F238E27FC236}">
                    <a16:creationId xmlns:a16="http://schemas.microsoft.com/office/drawing/2014/main" id="{7654E03C-7F5D-0942-9A75-01FE6D6B483B}"/>
                  </a:ext>
                </a:extLst>
              </p:cNvPr>
              <p:cNvSpPr>
                <a:spLocks/>
              </p:cNvSpPr>
              <p:nvPr/>
            </p:nvSpPr>
            <p:spPr bwMode="auto">
              <a:xfrm rot="1873306">
                <a:off x="4233331" y="2245165"/>
                <a:ext cx="1167250" cy="1543536"/>
              </a:xfrm>
              <a:custGeom>
                <a:avLst/>
                <a:gdLst>
                  <a:gd name="T0" fmla="*/ 17 w 31"/>
                  <a:gd name="T1" fmla="*/ 24 h 41"/>
                  <a:gd name="T2" fmla="*/ 11 w 31"/>
                  <a:gd name="T3" fmla="*/ 36 h 41"/>
                  <a:gd name="T4" fmla="*/ 9 w 31"/>
                  <a:gd name="T5" fmla="*/ 41 h 41"/>
                  <a:gd name="T6" fmla="*/ 8 w 31"/>
                  <a:gd name="T7" fmla="*/ 41 h 41"/>
                  <a:gd name="T8" fmla="*/ 9 w 31"/>
                  <a:gd name="T9" fmla="*/ 41 h 41"/>
                  <a:gd name="T10" fmla="*/ 21 w 31"/>
                  <a:gd name="T11" fmla="*/ 31 h 41"/>
                  <a:gd name="T12" fmla="*/ 23 w 31"/>
                  <a:gd name="T13" fmla="*/ 1 h 41"/>
                  <a:gd name="T14" fmla="*/ 22 w 31"/>
                  <a:gd name="T15" fmla="*/ 0 h 41"/>
                  <a:gd name="T16" fmla="*/ 21 w 31"/>
                  <a:gd name="T17" fmla="*/ 0 h 41"/>
                  <a:gd name="T18" fmla="*/ 20 w 31"/>
                  <a:gd name="T19" fmla="*/ 0 h 41"/>
                  <a:gd name="T20" fmla="*/ 9 w 31"/>
                  <a:gd name="T21" fmla="*/ 8 h 41"/>
                  <a:gd name="T22" fmla="*/ 6 w 31"/>
                  <a:gd name="T23" fmla="*/ 40 h 41"/>
                  <a:gd name="T24" fmla="*/ 6 w 31"/>
                  <a:gd name="T25" fmla="*/ 40 h 41"/>
                  <a:gd name="T26" fmla="*/ 7 w 31"/>
                  <a:gd name="T27" fmla="*/ 39 h 41"/>
                  <a:gd name="T28" fmla="*/ 9 w 31"/>
                  <a:gd name="T29" fmla="*/ 35 h 41"/>
                  <a:gd name="T30" fmla="*/ 16 w 31"/>
                  <a:gd name="T31" fmla="*/ 23 h 41"/>
                  <a:gd name="T32" fmla="*/ 20 w 31"/>
                  <a:gd name="T33" fmla="*/ 10 h 41"/>
                  <a:gd name="T34" fmla="*/ 20 w 31"/>
                  <a:gd name="T35" fmla="*/ 7 h 41"/>
                  <a:gd name="T36" fmla="*/ 20 w 31"/>
                  <a:gd name="T37" fmla="*/ 5 h 41"/>
                  <a:gd name="T38" fmla="*/ 20 w 31"/>
                  <a:gd name="T39" fmla="*/ 4 h 41"/>
                  <a:gd name="T40" fmla="*/ 20 w 31"/>
                  <a:gd name="T41" fmla="*/ 3 h 41"/>
                  <a:gd name="T42" fmla="*/ 20 w 31"/>
                  <a:gd name="T43" fmla="*/ 4 h 41"/>
                  <a:gd name="T44" fmla="*/ 20 w 31"/>
                  <a:gd name="T45" fmla="*/ 5 h 41"/>
                  <a:gd name="T46" fmla="*/ 21 w 31"/>
                  <a:gd name="T47" fmla="*/ 7 h 41"/>
                  <a:gd name="T48" fmla="*/ 21 w 31"/>
                  <a:gd name="T49" fmla="*/ 10 h 41"/>
                  <a:gd name="T50" fmla="*/ 17 w 31"/>
                  <a:gd name="T51" fmla="*/ 2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1" h="41">
                    <a:moveTo>
                      <a:pt x="17" y="24"/>
                    </a:moveTo>
                    <a:cubicBezTo>
                      <a:pt x="15" y="28"/>
                      <a:pt x="13" y="33"/>
                      <a:pt x="11" y="36"/>
                    </a:cubicBezTo>
                    <a:cubicBezTo>
                      <a:pt x="10" y="38"/>
                      <a:pt x="9" y="40"/>
                      <a:pt x="9" y="41"/>
                    </a:cubicBezTo>
                    <a:cubicBezTo>
                      <a:pt x="9" y="41"/>
                      <a:pt x="8" y="41"/>
                      <a:pt x="8" y="41"/>
                    </a:cubicBezTo>
                    <a:cubicBezTo>
                      <a:pt x="9" y="41"/>
                      <a:pt x="9" y="41"/>
                      <a:pt x="9" y="41"/>
                    </a:cubicBezTo>
                    <a:cubicBezTo>
                      <a:pt x="10" y="41"/>
                      <a:pt x="16" y="37"/>
                      <a:pt x="21" y="31"/>
                    </a:cubicBezTo>
                    <a:cubicBezTo>
                      <a:pt x="26" y="25"/>
                      <a:pt x="31" y="15"/>
                      <a:pt x="23" y="1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2" y="0"/>
                      <a:pt x="21" y="0"/>
                      <a:pt x="21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9" y="0"/>
                      <a:pt x="13" y="3"/>
                      <a:pt x="9" y="8"/>
                    </a:cubicBezTo>
                    <a:cubicBezTo>
                      <a:pt x="4" y="14"/>
                      <a:pt x="0" y="24"/>
                      <a:pt x="6" y="40"/>
                    </a:cubicBezTo>
                    <a:cubicBezTo>
                      <a:pt x="6" y="40"/>
                      <a:pt x="6" y="40"/>
                      <a:pt x="6" y="40"/>
                    </a:cubicBezTo>
                    <a:cubicBezTo>
                      <a:pt x="6" y="40"/>
                      <a:pt x="7" y="40"/>
                      <a:pt x="7" y="39"/>
                    </a:cubicBezTo>
                    <a:cubicBezTo>
                      <a:pt x="7" y="38"/>
                      <a:pt x="8" y="37"/>
                      <a:pt x="9" y="35"/>
                    </a:cubicBezTo>
                    <a:cubicBezTo>
                      <a:pt x="11" y="32"/>
                      <a:pt x="14" y="28"/>
                      <a:pt x="16" y="23"/>
                    </a:cubicBezTo>
                    <a:cubicBezTo>
                      <a:pt x="18" y="18"/>
                      <a:pt x="20" y="14"/>
                      <a:pt x="20" y="10"/>
                    </a:cubicBezTo>
                    <a:cubicBezTo>
                      <a:pt x="20" y="9"/>
                      <a:pt x="20" y="8"/>
                      <a:pt x="20" y="7"/>
                    </a:cubicBezTo>
                    <a:cubicBezTo>
                      <a:pt x="20" y="6"/>
                      <a:pt x="20" y="6"/>
                      <a:pt x="20" y="5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0" y="3"/>
                      <a:pt x="20" y="3"/>
                      <a:pt x="20" y="3"/>
                    </a:cubicBezTo>
                    <a:cubicBezTo>
                      <a:pt x="20" y="3"/>
                      <a:pt x="20" y="3"/>
                      <a:pt x="20" y="4"/>
                    </a:cubicBezTo>
                    <a:cubicBezTo>
                      <a:pt x="20" y="4"/>
                      <a:pt x="20" y="4"/>
                      <a:pt x="20" y="5"/>
                    </a:cubicBezTo>
                    <a:cubicBezTo>
                      <a:pt x="21" y="6"/>
                      <a:pt x="21" y="6"/>
                      <a:pt x="21" y="7"/>
                    </a:cubicBezTo>
                    <a:cubicBezTo>
                      <a:pt x="21" y="8"/>
                      <a:pt x="21" y="9"/>
                      <a:pt x="21" y="10"/>
                    </a:cubicBezTo>
                    <a:cubicBezTo>
                      <a:pt x="21" y="14"/>
                      <a:pt x="19" y="19"/>
                      <a:pt x="17" y="24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EEB7D07-88C1-A042-BE81-F4F128BE4D3E}"/>
                </a:ext>
              </a:extLst>
            </p:cNvPr>
            <p:cNvGrpSpPr/>
            <p:nvPr/>
          </p:nvGrpSpPr>
          <p:grpSpPr>
            <a:xfrm>
              <a:off x="1712895" y="3157374"/>
              <a:ext cx="3098006" cy="2745699"/>
              <a:chOff x="1354138" y="504825"/>
              <a:chExt cx="1284288" cy="1138238"/>
            </a:xfrm>
          </p:grpSpPr>
          <p:sp>
            <p:nvSpPr>
              <p:cNvPr id="7" name="Freeform 19">
                <a:extLst>
                  <a:ext uri="{FF2B5EF4-FFF2-40B4-BE49-F238E27FC236}">
                    <a16:creationId xmlns:a16="http://schemas.microsoft.com/office/drawing/2014/main" id="{DD886A73-1C57-C34A-88EA-BBD25BA93F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5113" y="719138"/>
                <a:ext cx="923925" cy="923925"/>
              </a:xfrm>
              <a:custGeom>
                <a:avLst/>
                <a:gdLst>
                  <a:gd name="T0" fmla="*/ 0 w 82"/>
                  <a:gd name="T1" fmla="*/ 79 h 82"/>
                  <a:gd name="T2" fmla="*/ 2 w 82"/>
                  <a:gd name="T3" fmla="*/ 82 h 82"/>
                  <a:gd name="T4" fmla="*/ 31 w 82"/>
                  <a:gd name="T5" fmla="*/ 82 h 82"/>
                  <a:gd name="T6" fmla="*/ 31 w 82"/>
                  <a:gd name="T7" fmla="*/ 58 h 82"/>
                  <a:gd name="T8" fmla="*/ 34 w 82"/>
                  <a:gd name="T9" fmla="*/ 54 h 82"/>
                  <a:gd name="T10" fmla="*/ 46 w 82"/>
                  <a:gd name="T11" fmla="*/ 54 h 82"/>
                  <a:gd name="T12" fmla="*/ 50 w 82"/>
                  <a:gd name="T13" fmla="*/ 58 h 82"/>
                  <a:gd name="T14" fmla="*/ 50 w 82"/>
                  <a:gd name="T15" fmla="*/ 81 h 82"/>
                  <a:gd name="T16" fmla="*/ 78 w 82"/>
                  <a:gd name="T17" fmla="*/ 81 h 82"/>
                  <a:gd name="T18" fmla="*/ 81 w 82"/>
                  <a:gd name="T19" fmla="*/ 78 h 82"/>
                  <a:gd name="T20" fmla="*/ 81 w 82"/>
                  <a:gd name="T21" fmla="*/ 35 h 82"/>
                  <a:gd name="T22" fmla="*/ 42 w 82"/>
                  <a:gd name="T23" fmla="*/ 0 h 82"/>
                  <a:gd name="T24" fmla="*/ 0 w 82"/>
                  <a:gd name="T25" fmla="*/ 35 h 82"/>
                  <a:gd name="T26" fmla="*/ 0 w 82"/>
                  <a:gd name="T27" fmla="*/ 79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2" h="82">
                    <a:moveTo>
                      <a:pt x="0" y="79"/>
                    </a:moveTo>
                    <a:cubicBezTo>
                      <a:pt x="0" y="79"/>
                      <a:pt x="0" y="82"/>
                      <a:pt x="2" y="82"/>
                    </a:cubicBezTo>
                    <a:cubicBezTo>
                      <a:pt x="5" y="82"/>
                      <a:pt x="31" y="82"/>
                      <a:pt x="31" y="82"/>
                    </a:cubicBezTo>
                    <a:cubicBezTo>
                      <a:pt x="31" y="58"/>
                      <a:pt x="31" y="58"/>
                      <a:pt x="31" y="58"/>
                    </a:cubicBezTo>
                    <a:cubicBezTo>
                      <a:pt x="31" y="58"/>
                      <a:pt x="31" y="54"/>
                      <a:pt x="34" y="54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51" y="54"/>
                      <a:pt x="50" y="58"/>
                      <a:pt x="50" y="58"/>
                    </a:cubicBezTo>
                    <a:cubicBezTo>
                      <a:pt x="50" y="81"/>
                      <a:pt x="50" y="81"/>
                      <a:pt x="50" y="81"/>
                    </a:cubicBezTo>
                    <a:cubicBezTo>
                      <a:pt x="50" y="81"/>
                      <a:pt x="75" y="81"/>
                      <a:pt x="78" y="81"/>
                    </a:cubicBezTo>
                    <a:cubicBezTo>
                      <a:pt x="82" y="81"/>
                      <a:pt x="81" y="78"/>
                      <a:pt x="81" y="78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0" y="35"/>
                      <a:pt x="0" y="35"/>
                      <a:pt x="0" y="35"/>
                    </a:cubicBezTo>
                    <a:lnTo>
                      <a:pt x="0" y="79"/>
                    </a:ln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" name="Freeform 20">
                <a:extLst>
                  <a:ext uri="{FF2B5EF4-FFF2-40B4-BE49-F238E27FC236}">
                    <a16:creationId xmlns:a16="http://schemas.microsoft.com/office/drawing/2014/main" id="{F91E5E2D-5441-064B-AEA2-3145A070AC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4138" y="504825"/>
                <a:ext cx="1284288" cy="642938"/>
              </a:xfrm>
              <a:custGeom>
                <a:avLst/>
                <a:gdLst>
                  <a:gd name="T0" fmla="*/ 0 w 114"/>
                  <a:gd name="T1" fmla="*/ 51 h 57"/>
                  <a:gd name="T2" fmla="*/ 12 w 114"/>
                  <a:gd name="T3" fmla="*/ 51 h 57"/>
                  <a:gd name="T4" fmla="*/ 58 w 114"/>
                  <a:gd name="T5" fmla="*/ 11 h 57"/>
                  <a:gd name="T6" fmla="*/ 102 w 114"/>
                  <a:gd name="T7" fmla="*/ 51 h 57"/>
                  <a:gd name="T8" fmla="*/ 114 w 114"/>
                  <a:gd name="T9" fmla="*/ 51 h 57"/>
                  <a:gd name="T10" fmla="*/ 58 w 114"/>
                  <a:gd name="T11" fmla="*/ 0 h 57"/>
                  <a:gd name="T12" fmla="*/ 0 w 114"/>
                  <a:gd name="T13" fmla="*/ 5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4" h="57">
                    <a:moveTo>
                      <a:pt x="0" y="51"/>
                    </a:moveTo>
                    <a:cubicBezTo>
                      <a:pt x="0" y="51"/>
                      <a:pt x="4" y="57"/>
                      <a:pt x="12" y="51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102" y="51"/>
                      <a:pt x="102" y="51"/>
                      <a:pt x="102" y="51"/>
                    </a:cubicBezTo>
                    <a:cubicBezTo>
                      <a:pt x="111" y="57"/>
                      <a:pt x="114" y="51"/>
                      <a:pt x="114" y="51"/>
                    </a:cubicBezTo>
                    <a:cubicBezTo>
                      <a:pt x="58" y="0"/>
                      <a:pt x="58" y="0"/>
                      <a:pt x="58" y="0"/>
                    </a:cubicBezTo>
                    <a:lnTo>
                      <a:pt x="0" y="51"/>
                    </a:ln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91BA012-5A40-344F-9DDD-F9A9D5772572}"/>
              </a:ext>
            </a:extLst>
          </p:cNvPr>
          <p:cNvSpPr txBox="1"/>
          <p:nvPr/>
        </p:nvSpPr>
        <p:spPr>
          <a:xfrm>
            <a:off x="6111830" y="2163427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3D4345-EE90-AE45-9A02-78EF2603CD09}"/>
              </a:ext>
            </a:extLst>
          </p:cNvPr>
          <p:cNvSpPr/>
          <p:nvPr/>
        </p:nvSpPr>
        <p:spPr>
          <a:xfrm>
            <a:off x="6111832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7A167B8-D9B6-484F-9331-F5382D403692}"/>
              </a:ext>
            </a:extLst>
          </p:cNvPr>
          <p:cNvGrpSpPr/>
          <p:nvPr/>
        </p:nvGrpSpPr>
        <p:grpSpPr>
          <a:xfrm>
            <a:off x="6112279" y="4427322"/>
            <a:ext cx="5485811" cy="769649"/>
            <a:chOff x="6101350" y="4500002"/>
            <a:chExt cx="5485811" cy="769649"/>
          </a:xfrm>
        </p:grpSpPr>
        <p:sp>
          <p:nvSpPr>
            <p:cNvPr id="18" name="Donut 17">
              <a:extLst>
                <a:ext uri="{FF2B5EF4-FFF2-40B4-BE49-F238E27FC236}">
                  <a16:creationId xmlns:a16="http://schemas.microsoft.com/office/drawing/2014/main" id="{B0BCA19D-D5B8-2C4A-9F0C-71033D196A6F}"/>
                </a:ext>
              </a:extLst>
            </p:cNvPr>
            <p:cNvSpPr/>
            <p:nvPr/>
          </p:nvSpPr>
          <p:spPr>
            <a:xfrm>
              <a:off x="10317804" y="4500002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F3E4D5C3-5B10-AA45-977F-F2FB091E0FEE}"/>
                </a:ext>
              </a:extLst>
            </p:cNvPr>
            <p:cNvSpPr/>
            <p:nvPr/>
          </p:nvSpPr>
          <p:spPr>
            <a:xfrm>
              <a:off x="10317804" y="4508846"/>
              <a:ext cx="708704" cy="731273"/>
            </a:xfrm>
            <a:prstGeom prst="blockArc">
              <a:avLst>
                <a:gd name="adj1" fmla="val 15313566"/>
                <a:gd name="adj2" fmla="val 9303865"/>
                <a:gd name="adj3" fmla="val 2569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20" name="Text Placeholder 33">
              <a:extLst>
                <a:ext uri="{FF2B5EF4-FFF2-40B4-BE49-F238E27FC236}">
                  <a16:creationId xmlns:a16="http://schemas.microsoft.com/office/drawing/2014/main" id="{CAD97A7F-7EEB-3A46-AE84-A98C7572D4EA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654843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4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60%</a:t>
              </a:r>
            </a:p>
          </p:txBody>
        </p:sp>
        <p:sp>
          <p:nvSpPr>
            <p:cNvPr id="21" name="Text Placeholder 32">
              <a:extLst>
                <a:ext uri="{FF2B5EF4-FFF2-40B4-BE49-F238E27FC236}">
                  <a16:creationId xmlns:a16="http://schemas.microsoft.com/office/drawing/2014/main" id="{71709C65-A518-D847-BAE5-74EEFB11BD0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928506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D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1FE360F-F778-5C46-9803-41EFFB486975}"/>
                </a:ext>
              </a:extLst>
            </p:cNvPr>
            <p:cNvGrpSpPr/>
            <p:nvPr/>
          </p:nvGrpSpPr>
          <p:grpSpPr>
            <a:xfrm>
              <a:off x="6101350" y="4535203"/>
              <a:ext cx="708704" cy="731856"/>
              <a:chOff x="6815964" y="4544568"/>
              <a:chExt cx="802117" cy="779299"/>
            </a:xfrm>
          </p:grpSpPr>
          <p:sp>
            <p:nvSpPr>
              <p:cNvPr id="34" name="Donut 33">
                <a:extLst>
                  <a:ext uri="{FF2B5EF4-FFF2-40B4-BE49-F238E27FC236}">
                    <a16:creationId xmlns:a16="http://schemas.microsoft.com/office/drawing/2014/main" id="{DD8D0925-7BD2-044E-B696-402EC1AEE9F9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35" name="Block Arc 34">
                <a:extLst>
                  <a:ext uri="{FF2B5EF4-FFF2-40B4-BE49-F238E27FC236}">
                    <a16:creationId xmlns:a16="http://schemas.microsoft.com/office/drawing/2014/main" id="{82E549DD-ABC3-8C41-9969-4D2DCE07AAB3}"/>
                  </a:ext>
                </a:extLst>
              </p:cNvPr>
              <p:cNvSpPr/>
              <p:nvPr/>
            </p:nvSpPr>
            <p:spPr>
              <a:xfrm>
                <a:off x="6815964" y="4544568"/>
                <a:ext cx="802117" cy="778678"/>
              </a:xfrm>
              <a:prstGeom prst="blockArc">
                <a:avLst>
                  <a:gd name="adj1" fmla="val 16263629"/>
                  <a:gd name="adj2" fmla="val 4832971"/>
                  <a:gd name="adj3" fmla="val 2422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23" name="Text Placeholder 33">
              <a:extLst>
                <a:ext uri="{FF2B5EF4-FFF2-40B4-BE49-F238E27FC236}">
                  <a16:creationId xmlns:a16="http://schemas.microsoft.com/office/drawing/2014/main" id="{307AF63E-29DC-8D4A-B554-1EEEF4109836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67458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1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20%</a:t>
              </a:r>
            </a:p>
          </p:txBody>
        </p:sp>
        <p:sp>
          <p:nvSpPr>
            <p:cNvPr id="24" name="Text Placeholder 32">
              <a:extLst>
                <a:ext uri="{FF2B5EF4-FFF2-40B4-BE49-F238E27FC236}">
                  <a16:creationId xmlns:a16="http://schemas.microsoft.com/office/drawing/2014/main" id="{D3F27831-F654-F546-836C-AB78605F76A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94824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2EB8440-F590-114F-A64B-1DA0EA4BDF3C}"/>
                </a:ext>
              </a:extLst>
            </p:cNvPr>
            <p:cNvGrpSpPr/>
            <p:nvPr/>
          </p:nvGrpSpPr>
          <p:grpSpPr>
            <a:xfrm>
              <a:off x="7451303" y="4537743"/>
              <a:ext cx="708704" cy="731857"/>
              <a:chOff x="6815964" y="4544567"/>
              <a:chExt cx="802117" cy="779300"/>
            </a:xfrm>
          </p:grpSpPr>
          <p:sp>
            <p:nvSpPr>
              <p:cNvPr id="32" name="Donut 31">
                <a:extLst>
                  <a:ext uri="{FF2B5EF4-FFF2-40B4-BE49-F238E27FC236}">
                    <a16:creationId xmlns:a16="http://schemas.microsoft.com/office/drawing/2014/main" id="{61F93214-4822-734B-B0B6-5C006A97FEC7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33" name="Block Arc 32">
                <a:extLst>
                  <a:ext uri="{FF2B5EF4-FFF2-40B4-BE49-F238E27FC236}">
                    <a16:creationId xmlns:a16="http://schemas.microsoft.com/office/drawing/2014/main" id="{11522AE0-D153-0B42-AA66-E97A4B1CDBA4}"/>
                  </a:ext>
                </a:extLst>
              </p:cNvPr>
              <p:cNvSpPr/>
              <p:nvPr/>
            </p:nvSpPr>
            <p:spPr>
              <a:xfrm>
                <a:off x="6815964" y="4544567"/>
                <a:ext cx="802117" cy="778678"/>
              </a:xfrm>
              <a:prstGeom prst="blockArc">
                <a:avLst>
                  <a:gd name="adj1" fmla="val 16263629"/>
                  <a:gd name="adj2" fmla="val 5366597"/>
                  <a:gd name="adj3" fmla="val 2393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26" name="Text Placeholder 33">
              <a:extLst>
                <a:ext uri="{FF2B5EF4-FFF2-40B4-BE49-F238E27FC236}">
                  <a16:creationId xmlns:a16="http://schemas.microsoft.com/office/drawing/2014/main" id="{5D8321B7-6D83-FD4A-8292-2DB10DCDF9D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6" y="4677711"/>
              <a:ext cx="450323" cy="262002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2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50%</a:t>
              </a:r>
            </a:p>
          </p:txBody>
        </p:sp>
        <p:sp>
          <p:nvSpPr>
            <p:cNvPr id="27" name="Text Placeholder 32">
              <a:extLst>
                <a:ext uri="{FF2B5EF4-FFF2-40B4-BE49-F238E27FC236}">
                  <a16:creationId xmlns:a16="http://schemas.microsoft.com/office/drawing/2014/main" id="{9825F1A7-E572-BD49-ACBB-BF16FF11E99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7" y="4951374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  <p:sp>
          <p:nvSpPr>
            <p:cNvPr id="28" name="Donut 27">
              <a:extLst>
                <a:ext uri="{FF2B5EF4-FFF2-40B4-BE49-F238E27FC236}">
                  <a16:creationId xmlns:a16="http://schemas.microsoft.com/office/drawing/2014/main" id="{CB7A1E5A-626E-5F46-890D-DE6FC731F7DE}"/>
                </a:ext>
              </a:extLst>
            </p:cNvPr>
            <p:cNvSpPr/>
            <p:nvPr/>
          </p:nvSpPr>
          <p:spPr>
            <a:xfrm>
              <a:off x="8928167" y="4538326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29" name="Block Arc 28">
              <a:extLst>
                <a:ext uri="{FF2B5EF4-FFF2-40B4-BE49-F238E27FC236}">
                  <a16:creationId xmlns:a16="http://schemas.microsoft.com/office/drawing/2014/main" id="{FB458730-9481-424D-BAFD-CCFF7C161A0C}"/>
                </a:ext>
              </a:extLst>
            </p:cNvPr>
            <p:cNvSpPr/>
            <p:nvPr/>
          </p:nvSpPr>
          <p:spPr>
            <a:xfrm>
              <a:off x="8928167" y="4538378"/>
              <a:ext cx="708704" cy="731273"/>
            </a:xfrm>
            <a:prstGeom prst="blockArc">
              <a:avLst>
                <a:gd name="adj1" fmla="val 15313566"/>
                <a:gd name="adj2" fmla="val 11272707"/>
                <a:gd name="adj3" fmla="val 2496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30" name="Text Placeholder 33">
              <a:extLst>
                <a:ext uri="{FF2B5EF4-FFF2-40B4-BE49-F238E27FC236}">
                  <a16:creationId xmlns:a16="http://schemas.microsoft.com/office/drawing/2014/main" id="{3A75377E-FA9E-A645-B7C8-EE874DF1D4B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67712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3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80%</a:t>
              </a:r>
            </a:p>
          </p:txBody>
        </p:sp>
        <p:sp>
          <p:nvSpPr>
            <p:cNvPr id="31" name="Text Placeholder 32">
              <a:extLst>
                <a:ext uri="{FF2B5EF4-FFF2-40B4-BE49-F238E27FC236}">
                  <a16:creationId xmlns:a16="http://schemas.microsoft.com/office/drawing/2014/main" id="{06879FAF-E782-DB4C-97C0-C317831B4035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95078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7490846"/>
      </p:ext>
    </p:extLst>
  </p:cSld>
  <p:clrMapOvr>
    <a:masterClrMapping/>
  </p:clrMapOvr>
  <p:transition spd="slow" advClick="0" advTm="200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14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504FAD7-9B6C-C34E-899B-710E3AEC9E62}"/>
              </a:ext>
            </a:extLst>
          </p:cNvPr>
          <p:cNvGrpSpPr/>
          <p:nvPr/>
        </p:nvGrpSpPr>
        <p:grpSpPr>
          <a:xfrm>
            <a:off x="7364949" y="1793831"/>
            <a:ext cx="3074955" cy="4143651"/>
            <a:chOff x="5645151" y="3959225"/>
            <a:chExt cx="744538" cy="100330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3C3E76F-D2B2-2043-AB7A-F881D9377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663" y="3959225"/>
              <a:ext cx="315913" cy="315913"/>
            </a:xfrm>
            <a:custGeom>
              <a:avLst/>
              <a:gdLst>
                <a:gd name="T0" fmla="*/ 10 w 28"/>
                <a:gd name="T1" fmla="*/ 16 h 28"/>
                <a:gd name="T2" fmla="*/ 28 w 28"/>
                <a:gd name="T3" fmla="*/ 0 h 28"/>
                <a:gd name="T4" fmla="*/ 12 w 28"/>
                <a:gd name="T5" fmla="*/ 18 h 28"/>
                <a:gd name="T6" fmla="*/ 20 w 28"/>
                <a:gd name="T7" fmla="*/ 9 h 28"/>
                <a:gd name="T8" fmla="*/ 10 w 28"/>
                <a:gd name="T9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10" y="16"/>
                  </a:moveTo>
                  <a:cubicBezTo>
                    <a:pt x="10" y="16"/>
                    <a:pt x="0" y="4"/>
                    <a:pt x="28" y="0"/>
                  </a:cubicBezTo>
                  <a:cubicBezTo>
                    <a:pt x="28" y="0"/>
                    <a:pt x="27" y="28"/>
                    <a:pt x="12" y="18"/>
                  </a:cubicBezTo>
                  <a:cubicBezTo>
                    <a:pt x="20" y="9"/>
                    <a:pt x="20" y="9"/>
                    <a:pt x="20" y="9"/>
                  </a:cubicBezTo>
                  <a:lnTo>
                    <a:pt x="10" y="16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8296DF6-716F-A446-9C3F-92751A554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4401" y="4049713"/>
              <a:ext cx="203200" cy="225425"/>
            </a:xfrm>
            <a:custGeom>
              <a:avLst/>
              <a:gdLst>
                <a:gd name="T0" fmla="*/ 12 w 18"/>
                <a:gd name="T1" fmla="*/ 12 h 20"/>
                <a:gd name="T2" fmla="*/ 0 w 18"/>
                <a:gd name="T3" fmla="*/ 2 h 20"/>
                <a:gd name="T4" fmla="*/ 13 w 18"/>
                <a:gd name="T5" fmla="*/ 11 h 20"/>
                <a:gd name="T6" fmla="*/ 7 w 18"/>
                <a:gd name="T7" fmla="*/ 7 h 20"/>
                <a:gd name="T8" fmla="*/ 12 w 18"/>
                <a:gd name="T9" fmla="*/ 1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0">
                  <a:moveTo>
                    <a:pt x="12" y="12"/>
                  </a:moveTo>
                  <a:cubicBezTo>
                    <a:pt x="12" y="12"/>
                    <a:pt x="6" y="20"/>
                    <a:pt x="0" y="2"/>
                  </a:cubicBezTo>
                  <a:cubicBezTo>
                    <a:pt x="0" y="2"/>
                    <a:pt x="18" y="0"/>
                    <a:pt x="13" y="11"/>
                  </a:cubicBezTo>
                  <a:cubicBezTo>
                    <a:pt x="7" y="7"/>
                    <a:pt x="7" y="7"/>
                    <a:pt x="7" y="7"/>
                  </a:cubicBezTo>
                  <a:lnTo>
                    <a:pt x="12" y="12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>
              <a:extLst>
                <a:ext uri="{FF2B5EF4-FFF2-40B4-BE49-F238E27FC236}">
                  <a16:creationId xmlns:a16="http://schemas.microsoft.com/office/drawing/2014/main" id="{0DC822EB-C5FD-404A-B1DF-61DD84B5A6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5151" y="4217988"/>
              <a:ext cx="744538" cy="744538"/>
            </a:xfrm>
            <a:custGeom>
              <a:avLst/>
              <a:gdLst>
                <a:gd name="T0" fmla="*/ 0 w 66"/>
                <a:gd name="T1" fmla="*/ 33 h 66"/>
                <a:gd name="T2" fmla="*/ 66 w 66"/>
                <a:gd name="T3" fmla="*/ 33 h 66"/>
                <a:gd name="T4" fmla="*/ 35 w 66"/>
                <a:gd name="T5" fmla="*/ 23 h 66"/>
                <a:gd name="T6" fmla="*/ 49 w 66"/>
                <a:gd name="T7" fmla="*/ 31 h 66"/>
                <a:gd name="T8" fmla="*/ 35 w 66"/>
                <a:gd name="T9" fmla="*/ 23 h 66"/>
                <a:gd name="T10" fmla="*/ 35 w 66"/>
                <a:gd name="T11" fmla="*/ 5 h 66"/>
                <a:gd name="T12" fmla="*/ 47 w 66"/>
                <a:gd name="T13" fmla="*/ 18 h 66"/>
                <a:gd name="T14" fmla="*/ 31 w 66"/>
                <a:gd name="T15" fmla="*/ 19 h 66"/>
                <a:gd name="T16" fmla="*/ 27 w 66"/>
                <a:gd name="T17" fmla="*/ 6 h 66"/>
                <a:gd name="T18" fmla="*/ 31 w 66"/>
                <a:gd name="T19" fmla="*/ 19 h 66"/>
                <a:gd name="T20" fmla="*/ 31 w 66"/>
                <a:gd name="T21" fmla="*/ 31 h 66"/>
                <a:gd name="T22" fmla="*/ 19 w 66"/>
                <a:gd name="T23" fmla="*/ 22 h 66"/>
                <a:gd name="T24" fmla="*/ 14 w 66"/>
                <a:gd name="T25" fmla="*/ 31 h 66"/>
                <a:gd name="T26" fmla="*/ 9 w 66"/>
                <a:gd name="T27" fmla="*/ 20 h 66"/>
                <a:gd name="T28" fmla="*/ 14 w 66"/>
                <a:gd name="T29" fmla="*/ 31 h 66"/>
                <a:gd name="T30" fmla="*/ 16 w 66"/>
                <a:gd name="T31" fmla="*/ 44 h 66"/>
                <a:gd name="T32" fmla="*/ 6 w 66"/>
                <a:gd name="T33" fmla="*/ 35 h 66"/>
                <a:gd name="T34" fmla="*/ 18 w 66"/>
                <a:gd name="T35" fmla="*/ 35 h 66"/>
                <a:gd name="T36" fmla="*/ 31 w 66"/>
                <a:gd name="T37" fmla="*/ 43 h 66"/>
                <a:gd name="T38" fmla="*/ 18 w 66"/>
                <a:gd name="T39" fmla="*/ 35 h 66"/>
                <a:gd name="T40" fmla="*/ 31 w 66"/>
                <a:gd name="T41" fmla="*/ 60 h 66"/>
                <a:gd name="T42" fmla="*/ 28 w 66"/>
                <a:gd name="T43" fmla="*/ 60 h 66"/>
                <a:gd name="T44" fmla="*/ 31 w 66"/>
                <a:gd name="T45" fmla="*/ 47 h 66"/>
                <a:gd name="T46" fmla="*/ 46 w 66"/>
                <a:gd name="T47" fmla="*/ 48 h 66"/>
                <a:gd name="T48" fmla="*/ 39 w 66"/>
                <a:gd name="T49" fmla="*/ 60 h 66"/>
                <a:gd name="T50" fmla="*/ 35 w 66"/>
                <a:gd name="T51" fmla="*/ 47 h 66"/>
                <a:gd name="T52" fmla="*/ 35 w 66"/>
                <a:gd name="T53" fmla="*/ 35 h 66"/>
                <a:gd name="T54" fmla="*/ 48 w 66"/>
                <a:gd name="T55" fmla="*/ 44 h 66"/>
                <a:gd name="T56" fmla="*/ 53 w 66"/>
                <a:gd name="T57" fmla="*/ 35 h 66"/>
                <a:gd name="T58" fmla="*/ 58 w 66"/>
                <a:gd name="T59" fmla="*/ 46 h 66"/>
                <a:gd name="T60" fmla="*/ 53 w 66"/>
                <a:gd name="T61" fmla="*/ 35 h 66"/>
                <a:gd name="T62" fmla="*/ 52 w 66"/>
                <a:gd name="T63" fmla="*/ 21 h 66"/>
                <a:gd name="T64" fmla="*/ 61 w 66"/>
                <a:gd name="T65" fmla="*/ 31 h 66"/>
                <a:gd name="T66" fmla="*/ 55 w 66"/>
                <a:gd name="T67" fmla="*/ 17 h 66"/>
                <a:gd name="T68" fmla="*/ 47 w 66"/>
                <a:gd name="T69" fmla="*/ 9 h 66"/>
                <a:gd name="T70" fmla="*/ 21 w 66"/>
                <a:gd name="T71" fmla="*/ 8 h 66"/>
                <a:gd name="T72" fmla="*/ 11 w 66"/>
                <a:gd name="T73" fmla="*/ 17 h 66"/>
                <a:gd name="T74" fmla="*/ 11 w 66"/>
                <a:gd name="T75" fmla="*/ 49 h 66"/>
                <a:gd name="T76" fmla="*/ 22 w 66"/>
                <a:gd name="T77" fmla="*/ 58 h 66"/>
                <a:gd name="T78" fmla="*/ 46 w 66"/>
                <a:gd name="T79" fmla="*/ 58 h 66"/>
                <a:gd name="T80" fmla="*/ 55 w 66"/>
                <a:gd name="T81" fmla="*/ 4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cubicBezTo>
                    <a:pt x="15" y="0"/>
                    <a:pt x="0" y="15"/>
                    <a:pt x="0" y="33"/>
                  </a:cubicBezTo>
                  <a:cubicBezTo>
                    <a:pt x="0" y="51"/>
                    <a:pt x="15" y="66"/>
                    <a:pt x="33" y="66"/>
                  </a:cubicBezTo>
                  <a:cubicBezTo>
                    <a:pt x="51" y="66"/>
                    <a:pt x="66" y="51"/>
                    <a:pt x="66" y="33"/>
                  </a:cubicBezTo>
                  <a:cubicBezTo>
                    <a:pt x="66" y="15"/>
                    <a:pt x="51" y="0"/>
                    <a:pt x="33" y="0"/>
                  </a:cubicBezTo>
                  <a:close/>
                  <a:moveTo>
                    <a:pt x="35" y="23"/>
                  </a:moveTo>
                  <a:cubicBezTo>
                    <a:pt x="40" y="23"/>
                    <a:pt x="44" y="22"/>
                    <a:pt x="48" y="22"/>
                  </a:cubicBezTo>
                  <a:cubicBezTo>
                    <a:pt x="49" y="25"/>
                    <a:pt x="49" y="28"/>
                    <a:pt x="49" y="31"/>
                  </a:cubicBezTo>
                  <a:cubicBezTo>
                    <a:pt x="35" y="31"/>
                    <a:pt x="35" y="31"/>
                    <a:pt x="35" y="31"/>
                  </a:cubicBezTo>
                  <a:lnTo>
                    <a:pt x="35" y="23"/>
                  </a:lnTo>
                  <a:close/>
                  <a:moveTo>
                    <a:pt x="35" y="19"/>
                  </a:moveTo>
                  <a:cubicBezTo>
                    <a:pt x="35" y="5"/>
                    <a:pt x="35" y="5"/>
                    <a:pt x="35" y="5"/>
                  </a:cubicBezTo>
                  <a:cubicBezTo>
                    <a:pt x="37" y="5"/>
                    <a:pt x="39" y="6"/>
                    <a:pt x="40" y="6"/>
                  </a:cubicBezTo>
                  <a:cubicBezTo>
                    <a:pt x="43" y="10"/>
                    <a:pt x="45" y="14"/>
                    <a:pt x="47" y="18"/>
                  </a:cubicBezTo>
                  <a:cubicBezTo>
                    <a:pt x="43" y="18"/>
                    <a:pt x="40" y="19"/>
                    <a:pt x="35" y="19"/>
                  </a:cubicBezTo>
                  <a:close/>
                  <a:moveTo>
                    <a:pt x="31" y="19"/>
                  </a:moveTo>
                  <a:cubicBezTo>
                    <a:pt x="28" y="19"/>
                    <a:pt x="24" y="19"/>
                    <a:pt x="20" y="18"/>
                  </a:cubicBezTo>
                  <a:cubicBezTo>
                    <a:pt x="22" y="14"/>
                    <a:pt x="24" y="10"/>
                    <a:pt x="27" y="6"/>
                  </a:cubicBezTo>
                  <a:cubicBezTo>
                    <a:pt x="29" y="6"/>
                    <a:pt x="30" y="5"/>
                    <a:pt x="31" y="5"/>
                  </a:cubicBezTo>
                  <a:lnTo>
                    <a:pt x="31" y="19"/>
                  </a:lnTo>
                  <a:close/>
                  <a:moveTo>
                    <a:pt x="31" y="23"/>
                  </a:moveTo>
                  <a:cubicBezTo>
                    <a:pt x="31" y="31"/>
                    <a:pt x="31" y="31"/>
                    <a:pt x="31" y="31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18" y="25"/>
                    <a:pt x="19" y="22"/>
                  </a:cubicBezTo>
                  <a:cubicBezTo>
                    <a:pt x="23" y="23"/>
                    <a:pt x="28" y="23"/>
                    <a:pt x="31" y="23"/>
                  </a:cubicBezTo>
                  <a:close/>
                  <a:moveTo>
                    <a:pt x="14" y="31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27"/>
                    <a:pt x="7" y="23"/>
                    <a:pt x="9" y="20"/>
                  </a:cubicBezTo>
                  <a:cubicBezTo>
                    <a:pt x="11" y="21"/>
                    <a:pt x="13" y="21"/>
                    <a:pt x="15" y="21"/>
                  </a:cubicBezTo>
                  <a:cubicBezTo>
                    <a:pt x="14" y="25"/>
                    <a:pt x="14" y="28"/>
                    <a:pt x="14" y="31"/>
                  </a:cubicBezTo>
                  <a:close/>
                  <a:moveTo>
                    <a:pt x="14" y="35"/>
                  </a:moveTo>
                  <a:cubicBezTo>
                    <a:pt x="14" y="38"/>
                    <a:pt x="15" y="41"/>
                    <a:pt x="16" y="44"/>
                  </a:cubicBezTo>
                  <a:cubicBezTo>
                    <a:pt x="13" y="45"/>
                    <a:pt x="11" y="45"/>
                    <a:pt x="9" y="46"/>
                  </a:cubicBezTo>
                  <a:cubicBezTo>
                    <a:pt x="7" y="43"/>
                    <a:pt x="6" y="39"/>
                    <a:pt x="6" y="35"/>
                  </a:cubicBezTo>
                  <a:lnTo>
                    <a:pt x="14" y="35"/>
                  </a:lnTo>
                  <a:close/>
                  <a:moveTo>
                    <a:pt x="18" y="35"/>
                  </a:moveTo>
                  <a:cubicBezTo>
                    <a:pt x="31" y="35"/>
                    <a:pt x="31" y="35"/>
                    <a:pt x="31" y="35"/>
                  </a:cubicBezTo>
                  <a:cubicBezTo>
                    <a:pt x="31" y="43"/>
                    <a:pt x="31" y="43"/>
                    <a:pt x="31" y="43"/>
                  </a:cubicBezTo>
                  <a:cubicBezTo>
                    <a:pt x="28" y="43"/>
                    <a:pt x="24" y="43"/>
                    <a:pt x="20" y="44"/>
                  </a:cubicBezTo>
                  <a:cubicBezTo>
                    <a:pt x="19" y="41"/>
                    <a:pt x="18" y="38"/>
                    <a:pt x="18" y="35"/>
                  </a:cubicBezTo>
                  <a:close/>
                  <a:moveTo>
                    <a:pt x="31" y="47"/>
                  </a:moveTo>
                  <a:cubicBezTo>
                    <a:pt x="31" y="60"/>
                    <a:pt x="31" y="60"/>
                    <a:pt x="31" y="60"/>
                  </a:cubicBezTo>
                  <a:cubicBezTo>
                    <a:pt x="30" y="60"/>
                    <a:pt x="29" y="60"/>
                    <a:pt x="28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60"/>
                    <a:pt x="24" y="55"/>
                    <a:pt x="21" y="48"/>
                  </a:cubicBezTo>
                  <a:cubicBezTo>
                    <a:pt x="25" y="47"/>
                    <a:pt x="28" y="47"/>
                    <a:pt x="31" y="47"/>
                  </a:cubicBezTo>
                  <a:close/>
                  <a:moveTo>
                    <a:pt x="35" y="47"/>
                  </a:moveTo>
                  <a:cubicBezTo>
                    <a:pt x="39" y="47"/>
                    <a:pt x="43" y="48"/>
                    <a:pt x="46" y="48"/>
                  </a:cubicBezTo>
                  <a:cubicBezTo>
                    <a:pt x="43" y="55"/>
                    <a:pt x="39" y="59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8" y="60"/>
                    <a:pt x="37" y="60"/>
                    <a:pt x="35" y="60"/>
                  </a:cubicBezTo>
                  <a:lnTo>
                    <a:pt x="35" y="47"/>
                  </a:lnTo>
                  <a:close/>
                  <a:moveTo>
                    <a:pt x="35" y="43"/>
                  </a:moveTo>
                  <a:cubicBezTo>
                    <a:pt x="35" y="35"/>
                    <a:pt x="35" y="35"/>
                    <a:pt x="35" y="35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9" y="38"/>
                    <a:pt x="48" y="41"/>
                    <a:pt x="48" y="44"/>
                  </a:cubicBezTo>
                  <a:cubicBezTo>
                    <a:pt x="44" y="44"/>
                    <a:pt x="40" y="43"/>
                    <a:pt x="35" y="43"/>
                  </a:cubicBezTo>
                  <a:close/>
                  <a:moveTo>
                    <a:pt x="53" y="35"/>
                  </a:moveTo>
                  <a:cubicBezTo>
                    <a:pt x="61" y="35"/>
                    <a:pt x="61" y="35"/>
                    <a:pt x="61" y="35"/>
                  </a:cubicBezTo>
                  <a:cubicBezTo>
                    <a:pt x="60" y="39"/>
                    <a:pt x="59" y="43"/>
                    <a:pt x="58" y="46"/>
                  </a:cubicBezTo>
                  <a:cubicBezTo>
                    <a:pt x="56" y="45"/>
                    <a:pt x="54" y="45"/>
                    <a:pt x="51" y="45"/>
                  </a:cubicBezTo>
                  <a:cubicBezTo>
                    <a:pt x="52" y="42"/>
                    <a:pt x="53" y="38"/>
                    <a:pt x="53" y="35"/>
                  </a:cubicBezTo>
                  <a:close/>
                  <a:moveTo>
                    <a:pt x="53" y="31"/>
                  </a:moveTo>
                  <a:cubicBezTo>
                    <a:pt x="53" y="28"/>
                    <a:pt x="53" y="25"/>
                    <a:pt x="52" y="21"/>
                  </a:cubicBezTo>
                  <a:cubicBezTo>
                    <a:pt x="54" y="21"/>
                    <a:pt x="56" y="20"/>
                    <a:pt x="58" y="20"/>
                  </a:cubicBezTo>
                  <a:cubicBezTo>
                    <a:pt x="59" y="23"/>
                    <a:pt x="60" y="27"/>
                    <a:pt x="61" y="31"/>
                  </a:cubicBezTo>
                  <a:lnTo>
                    <a:pt x="53" y="31"/>
                  </a:lnTo>
                  <a:close/>
                  <a:moveTo>
                    <a:pt x="55" y="17"/>
                  </a:moveTo>
                  <a:cubicBezTo>
                    <a:pt x="54" y="17"/>
                    <a:pt x="53" y="17"/>
                    <a:pt x="51" y="17"/>
                  </a:cubicBezTo>
                  <a:cubicBezTo>
                    <a:pt x="50" y="15"/>
                    <a:pt x="48" y="12"/>
                    <a:pt x="47" y="9"/>
                  </a:cubicBezTo>
                  <a:cubicBezTo>
                    <a:pt x="50" y="11"/>
                    <a:pt x="53" y="13"/>
                    <a:pt x="55" y="17"/>
                  </a:cubicBezTo>
                  <a:close/>
                  <a:moveTo>
                    <a:pt x="21" y="8"/>
                  </a:moveTo>
                  <a:cubicBezTo>
                    <a:pt x="19" y="11"/>
                    <a:pt x="17" y="14"/>
                    <a:pt x="16" y="18"/>
                  </a:cubicBezTo>
                  <a:cubicBezTo>
                    <a:pt x="14" y="17"/>
                    <a:pt x="13" y="17"/>
                    <a:pt x="11" y="17"/>
                  </a:cubicBezTo>
                  <a:cubicBezTo>
                    <a:pt x="14" y="13"/>
                    <a:pt x="17" y="10"/>
                    <a:pt x="21" y="8"/>
                  </a:cubicBezTo>
                  <a:close/>
                  <a:moveTo>
                    <a:pt x="11" y="49"/>
                  </a:moveTo>
                  <a:cubicBezTo>
                    <a:pt x="13" y="49"/>
                    <a:pt x="15" y="49"/>
                    <a:pt x="17" y="48"/>
                  </a:cubicBezTo>
                  <a:cubicBezTo>
                    <a:pt x="19" y="52"/>
                    <a:pt x="20" y="56"/>
                    <a:pt x="22" y="58"/>
                  </a:cubicBezTo>
                  <a:cubicBezTo>
                    <a:pt x="18" y="56"/>
                    <a:pt x="14" y="53"/>
                    <a:pt x="11" y="49"/>
                  </a:cubicBezTo>
                  <a:close/>
                  <a:moveTo>
                    <a:pt x="46" y="58"/>
                  </a:moveTo>
                  <a:cubicBezTo>
                    <a:pt x="47" y="55"/>
                    <a:pt x="49" y="52"/>
                    <a:pt x="50" y="48"/>
                  </a:cubicBezTo>
                  <a:cubicBezTo>
                    <a:pt x="52" y="49"/>
                    <a:pt x="54" y="49"/>
                    <a:pt x="55" y="49"/>
                  </a:cubicBezTo>
                  <a:cubicBezTo>
                    <a:pt x="53" y="53"/>
                    <a:pt x="49" y="56"/>
                    <a:pt x="46" y="58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4BEDFC8-8008-5D41-A47B-0FDF71CD45AC}"/>
              </a:ext>
            </a:extLst>
          </p:cNvPr>
          <p:cNvGrpSpPr/>
          <p:nvPr/>
        </p:nvGrpSpPr>
        <p:grpSpPr>
          <a:xfrm>
            <a:off x="1331384" y="4893771"/>
            <a:ext cx="1329942" cy="549077"/>
            <a:chOff x="6103790" y="5224133"/>
            <a:chExt cx="1329942" cy="54907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FBCE565-7384-8148-8224-E5CCDA00D73D}"/>
                </a:ext>
              </a:extLst>
            </p:cNvPr>
            <p:cNvGrpSpPr/>
            <p:nvPr/>
          </p:nvGrpSpPr>
          <p:grpSpPr>
            <a:xfrm>
              <a:off x="6103790" y="5224133"/>
              <a:ext cx="548640" cy="549077"/>
              <a:chOff x="6815964" y="4544568"/>
              <a:chExt cx="802117" cy="779299"/>
            </a:xfrm>
          </p:grpSpPr>
          <p:sp>
            <p:nvSpPr>
              <p:cNvPr id="28" name="Donut 27">
                <a:extLst>
                  <a:ext uri="{FF2B5EF4-FFF2-40B4-BE49-F238E27FC236}">
                    <a16:creationId xmlns:a16="http://schemas.microsoft.com/office/drawing/2014/main" id="{39268805-27D2-0149-83D2-F594DAB63F95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F6F6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Block Arc 28">
                <a:extLst>
                  <a:ext uri="{FF2B5EF4-FFF2-40B4-BE49-F238E27FC236}">
                    <a16:creationId xmlns:a16="http://schemas.microsoft.com/office/drawing/2014/main" id="{33C05F89-F1F7-374B-A808-AF38586487CF}"/>
                  </a:ext>
                </a:extLst>
              </p:cNvPr>
              <p:cNvSpPr/>
              <p:nvPr/>
            </p:nvSpPr>
            <p:spPr>
              <a:xfrm>
                <a:off x="6815964" y="4544568"/>
                <a:ext cx="802117" cy="778678"/>
              </a:xfrm>
              <a:prstGeom prst="blockArc">
                <a:avLst>
                  <a:gd name="adj1" fmla="val 16263629"/>
                  <a:gd name="adj2" fmla="val 12803769"/>
                  <a:gd name="adj3" fmla="val 24839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Text Placeholder 33">
              <a:extLst>
                <a:ext uri="{FF2B5EF4-FFF2-40B4-BE49-F238E27FC236}">
                  <a16:creationId xmlns:a16="http://schemas.microsoft.com/office/drawing/2014/main" id="{21DC5B0E-DDF1-1B43-A9CF-B236DD91413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713394" y="5328705"/>
              <a:ext cx="720338" cy="267761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200" b="1" dirty="0">
                  <a:solidFill>
                    <a:schemeClr val="accent1"/>
                  </a:solidFill>
                  <a:latin typeface="Roboto Black" panose="02000000000000000000" pitchFamily="2" charset="0"/>
                  <a:ea typeface="Roboto Black" panose="02000000000000000000" pitchFamily="2" charset="0"/>
                  <a:cs typeface="Roboto Black" panose="02000000000000000000" pitchFamily="2" charset="0"/>
                </a:rPr>
                <a:t>89%</a:t>
              </a:r>
            </a:p>
          </p:txBody>
        </p:sp>
        <p:sp>
          <p:nvSpPr>
            <p:cNvPr id="27" name="Text Placeholder 32">
              <a:extLst>
                <a:ext uri="{FF2B5EF4-FFF2-40B4-BE49-F238E27FC236}">
                  <a16:creationId xmlns:a16="http://schemas.microsoft.com/office/drawing/2014/main" id="{3FF400A0-5F71-C349-93E9-D823308E480D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713394" y="5534022"/>
              <a:ext cx="601805" cy="16701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A664B8E-9AC5-FF4D-8272-A4D7D3FC76E9}"/>
              </a:ext>
            </a:extLst>
          </p:cNvPr>
          <p:cNvGrpSpPr/>
          <p:nvPr/>
        </p:nvGrpSpPr>
        <p:grpSpPr>
          <a:xfrm>
            <a:off x="2474692" y="4893332"/>
            <a:ext cx="1439701" cy="549078"/>
            <a:chOff x="7247098" y="5223694"/>
            <a:chExt cx="1439701" cy="54907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4CBACC17-6D2F-BB42-8287-FF9A9F020C61}"/>
                </a:ext>
              </a:extLst>
            </p:cNvPr>
            <p:cNvGrpSpPr/>
            <p:nvPr/>
          </p:nvGrpSpPr>
          <p:grpSpPr>
            <a:xfrm>
              <a:off x="7247098" y="5223694"/>
              <a:ext cx="548640" cy="549078"/>
              <a:chOff x="6815964" y="4544567"/>
              <a:chExt cx="802117" cy="779300"/>
            </a:xfrm>
          </p:grpSpPr>
          <p:sp>
            <p:nvSpPr>
              <p:cNvPr id="34" name="Donut 33">
                <a:extLst>
                  <a:ext uri="{FF2B5EF4-FFF2-40B4-BE49-F238E27FC236}">
                    <a16:creationId xmlns:a16="http://schemas.microsoft.com/office/drawing/2014/main" id="{9CE81B5D-F81E-4A4A-967D-AF9CFEDE9E2F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F6F6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Block Arc 34">
                <a:extLst>
                  <a:ext uri="{FF2B5EF4-FFF2-40B4-BE49-F238E27FC236}">
                    <a16:creationId xmlns:a16="http://schemas.microsoft.com/office/drawing/2014/main" id="{B8E5869E-B854-004D-B73A-8DF79D1F8233}"/>
                  </a:ext>
                </a:extLst>
              </p:cNvPr>
              <p:cNvSpPr/>
              <p:nvPr/>
            </p:nvSpPr>
            <p:spPr>
              <a:xfrm>
                <a:off x="6815964" y="4544567"/>
                <a:ext cx="802117" cy="778678"/>
              </a:xfrm>
              <a:prstGeom prst="blockArc">
                <a:avLst>
                  <a:gd name="adj1" fmla="val 16263629"/>
                  <a:gd name="adj2" fmla="val 9936357"/>
                  <a:gd name="adj3" fmla="val 24736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" name="Text Placeholder 33">
              <a:extLst>
                <a:ext uri="{FF2B5EF4-FFF2-40B4-BE49-F238E27FC236}">
                  <a16:creationId xmlns:a16="http://schemas.microsoft.com/office/drawing/2014/main" id="{755E2281-EA66-BF4F-9269-112FCE98E8E6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7868345" y="5328706"/>
              <a:ext cx="818454" cy="267760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200" b="1" dirty="0">
                  <a:solidFill>
                    <a:schemeClr val="accent4"/>
                  </a:solidFill>
                  <a:latin typeface="Roboto Black" panose="02000000000000000000" pitchFamily="2" charset="0"/>
                  <a:ea typeface="Roboto Black" panose="02000000000000000000" pitchFamily="2" charset="0"/>
                  <a:cs typeface="Roboto Black" panose="02000000000000000000" pitchFamily="2" charset="0"/>
                </a:rPr>
                <a:t>74%</a:t>
              </a:r>
            </a:p>
          </p:txBody>
        </p:sp>
        <p:sp>
          <p:nvSpPr>
            <p:cNvPr id="33" name="Text Placeholder 32">
              <a:extLst>
                <a:ext uri="{FF2B5EF4-FFF2-40B4-BE49-F238E27FC236}">
                  <a16:creationId xmlns:a16="http://schemas.microsoft.com/office/drawing/2014/main" id="{E783CF9C-B302-CA48-95F4-D6B806EBB3E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7868345" y="5534022"/>
              <a:ext cx="818453" cy="16701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BE3DF25B-9C3D-7041-A0DB-D7C24523721F}"/>
              </a:ext>
            </a:extLst>
          </p:cNvPr>
          <p:cNvSpPr txBox="1"/>
          <p:nvPr/>
        </p:nvSpPr>
        <p:spPr>
          <a:xfrm>
            <a:off x="1236754" y="2118369"/>
            <a:ext cx="505591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Good </a:t>
            </a:r>
            <a:r>
              <a:rPr lang="en-US" sz="2400" b="1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art</a:t>
            </a:r>
            <a:r>
              <a:rPr lang="en-US" sz="2400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 is a taste. Good </a:t>
            </a:r>
            <a:r>
              <a:rPr lang="en-US" sz="2400" b="1" i="1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design</a:t>
            </a:r>
            <a:r>
              <a:rPr lang="en-US" sz="2400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 is an opinion.</a:t>
            </a:r>
            <a:endParaRPr lang="en-US" sz="2400" dirty="0">
              <a:latin typeface="Source Sans Pro" panose="020B0503030403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8432D0-77EB-AB4C-9A49-8ACC124753AF}"/>
              </a:ext>
            </a:extLst>
          </p:cNvPr>
          <p:cNvSpPr txBox="1"/>
          <p:nvPr/>
        </p:nvSpPr>
        <p:spPr>
          <a:xfrm>
            <a:off x="1236754" y="2937687"/>
            <a:ext cx="4314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  <a:latin typeface="Source Sans Pro ExtraLight" panose="020B0303030403020204" pitchFamily="34" charset="0"/>
              </a:rPr>
              <a:t>Bicycle rights +1 actually </a:t>
            </a:r>
            <a:r>
              <a:rPr lang="en-US" sz="1400" dirty="0" err="1">
                <a:solidFill>
                  <a:schemeClr val="accent1"/>
                </a:solidFill>
                <a:latin typeface="Source Sans Pro ExtraLight" panose="020B0303030403020204" pitchFamily="34" charset="0"/>
              </a:rPr>
              <a:t>shoreditch</a:t>
            </a:r>
            <a:r>
              <a:rPr lang="en-US" sz="1400" dirty="0">
                <a:solidFill>
                  <a:schemeClr val="accent1"/>
                </a:solidFill>
                <a:latin typeface="Source Sans Pro ExtraLight" panose="020B0303030403020204" pitchFamily="34" charset="0"/>
              </a:rPr>
              <a:t>, vinyl </a:t>
            </a:r>
            <a:r>
              <a:rPr lang="en-US" sz="1400" dirty="0" err="1">
                <a:solidFill>
                  <a:schemeClr val="accent1"/>
                </a:solidFill>
                <a:latin typeface="Source Sans Pro ExtraLight" panose="020B0303030403020204" pitchFamily="34" charset="0"/>
              </a:rPr>
              <a:t>fixie</a:t>
            </a:r>
            <a:r>
              <a:rPr lang="en-US" sz="1400" dirty="0">
                <a:solidFill>
                  <a:schemeClr val="accent1"/>
                </a:solidFill>
                <a:latin typeface="Source Sans Pro ExtraLight" panose="020B0303030403020204" pitchFamily="34" charset="0"/>
              </a:rPr>
              <a:t> small batch pop-up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DE4A994-6B1C-D34B-AB67-5B7C994F8053}"/>
              </a:ext>
            </a:extLst>
          </p:cNvPr>
          <p:cNvSpPr/>
          <p:nvPr/>
        </p:nvSpPr>
        <p:spPr>
          <a:xfrm>
            <a:off x="1236756" y="3523094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071283"/>
      </p:ext>
    </p:extLst>
  </p:cSld>
  <p:clrMapOvr>
    <a:masterClrMapping/>
  </p:clrMapOvr>
  <p:transition spd="slow" advClick="0"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36" grpId="0"/>
      <p:bldP spid="37" grpId="0"/>
      <p:bldP spid="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EA3FB2-BE43-114B-BE81-A3D0985291B9}"/>
              </a:ext>
            </a:extLst>
          </p:cNvPr>
          <p:cNvGrpSpPr/>
          <p:nvPr/>
        </p:nvGrpSpPr>
        <p:grpSpPr>
          <a:xfrm>
            <a:off x="1132403" y="1867404"/>
            <a:ext cx="3864123" cy="3864118"/>
            <a:chOff x="1132403" y="1867404"/>
            <a:chExt cx="3864123" cy="3864118"/>
          </a:xfrm>
        </p:grpSpPr>
        <p:sp>
          <p:nvSpPr>
            <p:cNvPr id="17" name="Freeform 23">
              <a:extLst>
                <a:ext uri="{FF2B5EF4-FFF2-40B4-BE49-F238E27FC236}">
                  <a16:creationId xmlns:a16="http://schemas.microsoft.com/office/drawing/2014/main" id="{7F11562E-A95E-3640-A055-08DF85533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2403" y="1867404"/>
              <a:ext cx="3864123" cy="3387623"/>
            </a:xfrm>
            <a:custGeom>
              <a:avLst/>
              <a:gdLst>
                <a:gd name="T0" fmla="*/ 72 w 73"/>
                <a:gd name="T1" fmla="*/ 62 h 64"/>
                <a:gd name="T2" fmla="*/ 58 w 73"/>
                <a:gd name="T3" fmla="*/ 49 h 64"/>
                <a:gd name="T4" fmla="*/ 46 w 73"/>
                <a:gd name="T5" fmla="*/ 43 h 64"/>
                <a:gd name="T6" fmla="*/ 44 w 73"/>
                <a:gd name="T7" fmla="*/ 42 h 64"/>
                <a:gd name="T8" fmla="*/ 44 w 73"/>
                <a:gd name="T9" fmla="*/ 42 h 64"/>
                <a:gd name="T10" fmla="*/ 44 w 73"/>
                <a:gd name="T11" fmla="*/ 42 h 64"/>
                <a:gd name="T12" fmla="*/ 42 w 73"/>
                <a:gd name="T13" fmla="*/ 41 h 64"/>
                <a:gd name="T14" fmla="*/ 42 w 73"/>
                <a:gd name="T15" fmla="*/ 41 h 64"/>
                <a:gd name="T16" fmla="*/ 42 w 73"/>
                <a:gd name="T17" fmla="*/ 41 h 64"/>
                <a:gd name="T18" fmla="*/ 39 w 73"/>
                <a:gd name="T19" fmla="*/ 36 h 64"/>
                <a:gd name="T20" fmla="*/ 39 w 73"/>
                <a:gd name="T21" fmla="*/ 36 h 64"/>
                <a:gd name="T22" fmla="*/ 40 w 73"/>
                <a:gd name="T23" fmla="*/ 35 h 64"/>
                <a:gd name="T24" fmla="*/ 40 w 73"/>
                <a:gd name="T25" fmla="*/ 35 h 64"/>
                <a:gd name="T26" fmla="*/ 40 w 73"/>
                <a:gd name="T27" fmla="*/ 35 h 64"/>
                <a:gd name="T28" fmla="*/ 40 w 73"/>
                <a:gd name="T29" fmla="*/ 33 h 64"/>
                <a:gd name="T30" fmla="*/ 41 w 73"/>
                <a:gd name="T31" fmla="*/ 19 h 64"/>
                <a:gd name="T32" fmla="*/ 37 w 73"/>
                <a:gd name="T33" fmla="*/ 0 h 64"/>
                <a:gd name="T34" fmla="*/ 33 w 73"/>
                <a:gd name="T35" fmla="*/ 19 h 64"/>
                <a:gd name="T36" fmla="*/ 34 w 73"/>
                <a:gd name="T37" fmla="*/ 33 h 64"/>
                <a:gd name="T38" fmla="*/ 34 w 73"/>
                <a:gd name="T39" fmla="*/ 35 h 64"/>
                <a:gd name="T40" fmla="*/ 34 w 73"/>
                <a:gd name="T41" fmla="*/ 35 h 64"/>
                <a:gd name="T42" fmla="*/ 34 w 73"/>
                <a:gd name="T43" fmla="*/ 35 h 64"/>
                <a:gd name="T44" fmla="*/ 34 w 73"/>
                <a:gd name="T45" fmla="*/ 36 h 64"/>
                <a:gd name="T46" fmla="*/ 31 w 73"/>
                <a:gd name="T47" fmla="*/ 41 h 64"/>
                <a:gd name="T48" fmla="*/ 31 w 73"/>
                <a:gd name="T49" fmla="*/ 41 h 64"/>
                <a:gd name="T50" fmla="*/ 31 w 73"/>
                <a:gd name="T51" fmla="*/ 41 h 64"/>
                <a:gd name="T52" fmla="*/ 30 w 73"/>
                <a:gd name="T53" fmla="*/ 42 h 64"/>
                <a:gd name="T54" fmla="*/ 30 w 73"/>
                <a:gd name="T55" fmla="*/ 42 h 64"/>
                <a:gd name="T56" fmla="*/ 30 w 73"/>
                <a:gd name="T57" fmla="*/ 42 h 64"/>
                <a:gd name="T58" fmla="*/ 28 w 73"/>
                <a:gd name="T59" fmla="*/ 43 h 64"/>
                <a:gd name="T60" fmla="*/ 16 w 73"/>
                <a:gd name="T61" fmla="*/ 49 h 64"/>
                <a:gd name="T62" fmla="*/ 2 w 73"/>
                <a:gd name="T63" fmla="*/ 62 h 64"/>
                <a:gd name="T64" fmla="*/ 20 w 73"/>
                <a:gd name="T65" fmla="*/ 56 h 64"/>
                <a:gd name="T66" fmla="*/ 31 w 73"/>
                <a:gd name="T67" fmla="*/ 48 h 64"/>
                <a:gd name="T68" fmla="*/ 33 w 73"/>
                <a:gd name="T69" fmla="*/ 47 h 64"/>
                <a:gd name="T70" fmla="*/ 33 w 73"/>
                <a:gd name="T71" fmla="*/ 47 h 64"/>
                <a:gd name="T72" fmla="*/ 33 w 73"/>
                <a:gd name="T73" fmla="*/ 47 h 64"/>
                <a:gd name="T74" fmla="*/ 34 w 73"/>
                <a:gd name="T75" fmla="*/ 46 h 64"/>
                <a:gd name="T76" fmla="*/ 37 w 73"/>
                <a:gd name="T77" fmla="*/ 47 h 64"/>
                <a:gd name="T78" fmla="*/ 40 w 73"/>
                <a:gd name="T79" fmla="*/ 46 h 64"/>
                <a:gd name="T80" fmla="*/ 41 w 73"/>
                <a:gd name="T81" fmla="*/ 47 h 64"/>
                <a:gd name="T82" fmla="*/ 41 w 73"/>
                <a:gd name="T83" fmla="*/ 47 h 64"/>
                <a:gd name="T84" fmla="*/ 41 w 73"/>
                <a:gd name="T85" fmla="*/ 47 h 64"/>
                <a:gd name="T86" fmla="*/ 43 w 73"/>
                <a:gd name="T87" fmla="*/ 48 h 64"/>
                <a:gd name="T88" fmla="*/ 54 w 73"/>
                <a:gd name="T89" fmla="*/ 56 h 64"/>
                <a:gd name="T90" fmla="*/ 72 w 73"/>
                <a:gd name="T91" fmla="*/ 6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3" h="64">
                  <a:moveTo>
                    <a:pt x="72" y="62"/>
                  </a:moveTo>
                  <a:cubicBezTo>
                    <a:pt x="73" y="60"/>
                    <a:pt x="67" y="54"/>
                    <a:pt x="58" y="49"/>
                  </a:cubicBezTo>
                  <a:cubicBezTo>
                    <a:pt x="53" y="46"/>
                    <a:pt x="49" y="44"/>
                    <a:pt x="46" y="43"/>
                  </a:cubicBezTo>
                  <a:cubicBezTo>
                    <a:pt x="44" y="42"/>
                    <a:pt x="44" y="42"/>
                    <a:pt x="44" y="42"/>
                  </a:cubicBezTo>
                  <a:cubicBezTo>
                    <a:pt x="44" y="42"/>
                    <a:pt x="44" y="42"/>
                    <a:pt x="44" y="42"/>
                  </a:cubicBezTo>
                  <a:cubicBezTo>
                    <a:pt x="44" y="42"/>
                    <a:pt x="44" y="42"/>
                    <a:pt x="44" y="42"/>
                  </a:cubicBezTo>
                  <a:cubicBezTo>
                    <a:pt x="43" y="42"/>
                    <a:pt x="43" y="41"/>
                    <a:pt x="42" y="41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2" y="39"/>
                    <a:pt x="41" y="37"/>
                    <a:pt x="39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40" y="36"/>
                    <a:pt x="40" y="35"/>
                    <a:pt x="40" y="35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40" y="29"/>
                    <a:pt x="41" y="24"/>
                    <a:pt x="41" y="19"/>
                  </a:cubicBezTo>
                  <a:cubicBezTo>
                    <a:pt x="41" y="9"/>
                    <a:pt x="39" y="0"/>
                    <a:pt x="37" y="0"/>
                  </a:cubicBezTo>
                  <a:cubicBezTo>
                    <a:pt x="35" y="0"/>
                    <a:pt x="33" y="9"/>
                    <a:pt x="33" y="19"/>
                  </a:cubicBezTo>
                  <a:cubicBezTo>
                    <a:pt x="33" y="24"/>
                    <a:pt x="33" y="29"/>
                    <a:pt x="34" y="33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4" y="35"/>
                    <a:pt x="34" y="36"/>
                    <a:pt x="34" y="36"/>
                  </a:cubicBezTo>
                  <a:cubicBezTo>
                    <a:pt x="33" y="37"/>
                    <a:pt x="31" y="39"/>
                    <a:pt x="31" y="41"/>
                  </a:cubicBezTo>
                  <a:cubicBezTo>
                    <a:pt x="31" y="41"/>
                    <a:pt x="31" y="41"/>
                    <a:pt x="31" y="41"/>
                  </a:cubicBezTo>
                  <a:cubicBezTo>
                    <a:pt x="31" y="41"/>
                    <a:pt x="31" y="41"/>
                    <a:pt x="31" y="41"/>
                  </a:cubicBezTo>
                  <a:cubicBezTo>
                    <a:pt x="31" y="41"/>
                    <a:pt x="30" y="42"/>
                    <a:pt x="30" y="42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25" y="44"/>
                    <a:pt x="20" y="46"/>
                    <a:pt x="16" y="49"/>
                  </a:cubicBezTo>
                  <a:cubicBezTo>
                    <a:pt x="7" y="54"/>
                    <a:pt x="0" y="60"/>
                    <a:pt x="2" y="62"/>
                  </a:cubicBezTo>
                  <a:cubicBezTo>
                    <a:pt x="3" y="64"/>
                    <a:pt x="11" y="61"/>
                    <a:pt x="20" y="56"/>
                  </a:cubicBezTo>
                  <a:cubicBezTo>
                    <a:pt x="24" y="53"/>
                    <a:pt x="28" y="50"/>
                    <a:pt x="31" y="48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3" y="47"/>
                    <a:pt x="34" y="46"/>
                    <a:pt x="34" y="46"/>
                  </a:cubicBezTo>
                  <a:cubicBezTo>
                    <a:pt x="35" y="46"/>
                    <a:pt x="36" y="47"/>
                    <a:pt x="37" y="47"/>
                  </a:cubicBezTo>
                  <a:cubicBezTo>
                    <a:pt x="38" y="47"/>
                    <a:pt x="39" y="46"/>
                    <a:pt x="40" y="46"/>
                  </a:cubicBezTo>
                  <a:cubicBezTo>
                    <a:pt x="40" y="46"/>
                    <a:pt x="40" y="47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3" y="48"/>
                    <a:pt x="43" y="48"/>
                    <a:pt x="43" y="48"/>
                  </a:cubicBezTo>
                  <a:cubicBezTo>
                    <a:pt x="45" y="50"/>
                    <a:pt x="49" y="53"/>
                    <a:pt x="54" y="56"/>
                  </a:cubicBezTo>
                  <a:cubicBezTo>
                    <a:pt x="63" y="61"/>
                    <a:pt x="71" y="64"/>
                    <a:pt x="72" y="62"/>
                  </a:cubicBezTo>
                </a:path>
              </a:pathLst>
            </a:custGeom>
            <a:solidFill>
              <a:schemeClr val="accent2"/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1B7C499B-9440-C34A-AA33-997BDF80953B}"/>
                </a:ext>
              </a:extLst>
            </p:cNvPr>
            <p:cNvGrpSpPr/>
            <p:nvPr/>
          </p:nvGrpSpPr>
          <p:grpSpPr>
            <a:xfrm>
              <a:off x="1981168" y="2552369"/>
              <a:ext cx="2911122" cy="3179153"/>
              <a:chOff x="4595813" y="4217988"/>
              <a:chExt cx="620713" cy="677863"/>
            </a:xfrm>
          </p:grpSpPr>
          <p:sp>
            <p:nvSpPr>
              <p:cNvPr id="19" name="Freeform 20">
                <a:extLst>
                  <a:ext uri="{FF2B5EF4-FFF2-40B4-BE49-F238E27FC236}">
                    <a16:creationId xmlns:a16="http://schemas.microsoft.com/office/drawing/2014/main" id="{19A1D5ED-94F2-104A-8B6A-20F8DA734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1726" y="4217988"/>
                <a:ext cx="304800" cy="417513"/>
              </a:xfrm>
              <a:custGeom>
                <a:avLst/>
                <a:gdLst>
                  <a:gd name="T0" fmla="*/ 26 w 27"/>
                  <a:gd name="T1" fmla="*/ 28 h 37"/>
                  <a:gd name="T2" fmla="*/ 23 w 27"/>
                  <a:gd name="T3" fmla="*/ 27 h 37"/>
                  <a:gd name="T4" fmla="*/ 2 w 27"/>
                  <a:gd name="T5" fmla="*/ 0 h 37"/>
                  <a:gd name="T6" fmla="*/ 0 w 27"/>
                  <a:gd name="T7" fmla="*/ 1 h 37"/>
                  <a:gd name="T8" fmla="*/ 1 w 27"/>
                  <a:gd name="T9" fmla="*/ 3 h 37"/>
                  <a:gd name="T10" fmla="*/ 20 w 27"/>
                  <a:gd name="T11" fmla="*/ 27 h 37"/>
                  <a:gd name="T12" fmla="*/ 18 w 27"/>
                  <a:gd name="T13" fmla="*/ 27 h 37"/>
                  <a:gd name="T14" fmla="*/ 17 w 27"/>
                  <a:gd name="T15" fmla="*/ 27 h 37"/>
                  <a:gd name="T16" fmla="*/ 16 w 27"/>
                  <a:gd name="T17" fmla="*/ 29 h 37"/>
                  <a:gd name="T18" fmla="*/ 20 w 27"/>
                  <a:gd name="T19" fmla="*/ 36 h 37"/>
                  <a:gd name="T20" fmla="*/ 21 w 27"/>
                  <a:gd name="T21" fmla="*/ 37 h 37"/>
                  <a:gd name="T22" fmla="*/ 22 w 27"/>
                  <a:gd name="T23" fmla="*/ 36 h 37"/>
                  <a:gd name="T24" fmla="*/ 27 w 27"/>
                  <a:gd name="T25" fmla="*/ 3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" h="37">
                    <a:moveTo>
                      <a:pt x="26" y="28"/>
                    </a:moveTo>
                    <a:cubicBezTo>
                      <a:pt x="23" y="27"/>
                      <a:pt x="23" y="27"/>
                      <a:pt x="23" y="27"/>
                    </a:cubicBezTo>
                    <a:cubicBezTo>
                      <a:pt x="22" y="15"/>
                      <a:pt x="14" y="4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2" y="6"/>
                      <a:pt x="19" y="16"/>
                      <a:pt x="20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7" y="27"/>
                      <a:pt x="17" y="27"/>
                      <a:pt x="17" y="27"/>
                    </a:cubicBezTo>
                    <a:cubicBezTo>
                      <a:pt x="16" y="28"/>
                      <a:pt x="16" y="28"/>
                      <a:pt x="16" y="29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0" y="37"/>
                      <a:pt x="20" y="37"/>
                      <a:pt x="21" y="37"/>
                    </a:cubicBezTo>
                    <a:cubicBezTo>
                      <a:pt x="22" y="37"/>
                      <a:pt x="22" y="37"/>
                      <a:pt x="22" y="36"/>
                    </a:cubicBezTo>
                    <a:cubicBezTo>
                      <a:pt x="27" y="30"/>
                      <a:pt x="27" y="30"/>
                      <a:pt x="27" y="30"/>
                    </a:cubicBezTo>
                  </a:path>
                </a:pathLst>
              </a:custGeom>
              <a:solidFill>
                <a:schemeClr val="accent6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Freeform 21">
                <a:extLst>
                  <a:ext uri="{FF2B5EF4-FFF2-40B4-BE49-F238E27FC236}">
                    <a16:creationId xmlns:a16="http://schemas.microsoft.com/office/drawing/2014/main" id="{643EE3CD-06FC-CD44-A0DB-FF7BE542C9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1726" y="4217988"/>
                <a:ext cx="304800" cy="417513"/>
              </a:xfrm>
              <a:custGeom>
                <a:avLst/>
                <a:gdLst>
                  <a:gd name="T0" fmla="*/ 26 w 27"/>
                  <a:gd name="T1" fmla="*/ 28 h 37"/>
                  <a:gd name="T2" fmla="*/ 23 w 27"/>
                  <a:gd name="T3" fmla="*/ 27 h 37"/>
                  <a:gd name="T4" fmla="*/ 2 w 27"/>
                  <a:gd name="T5" fmla="*/ 0 h 37"/>
                  <a:gd name="T6" fmla="*/ 0 w 27"/>
                  <a:gd name="T7" fmla="*/ 1 h 37"/>
                  <a:gd name="T8" fmla="*/ 1 w 27"/>
                  <a:gd name="T9" fmla="*/ 3 h 37"/>
                  <a:gd name="T10" fmla="*/ 20 w 27"/>
                  <a:gd name="T11" fmla="*/ 27 h 37"/>
                  <a:gd name="T12" fmla="*/ 18 w 27"/>
                  <a:gd name="T13" fmla="*/ 27 h 37"/>
                  <a:gd name="T14" fmla="*/ 17 w 27"/>
                  <a:gd name="T15" fmla="*/ 27 h 37"/>
                  <a:gd name="T16" fmla="*/ 16 w 27"/>
                  <a:gd name="T17" fmla="*/ 29 h 37"/>
                  <a:gd name="T18" fmla="*/ 20 w 27"/>
                  <a:gd name="T19" fmla="*/ 36 h 37"/>
                  <a:gd name="T20" fmla="*/ 21 w 27"/>
                  <a:gd name="T21" fmla="*/ 37 h 37"/>
                  <a:gd name="T22" fmla="*/ 22 w 27"/>
                  <a:gd name="T23" fmla="*/ 36 h 37"/>
                  <a:gd name="T24" fmla="*/ 27 w 27"/>
                  <a:gd name="T25" fmla="*/ 3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" h="37">
                    <a:moveTo>
                      <a:pt x="26" y="28"/>
                    </a:moveTo>
                    <a:cubicBezTo>
                      <a:pt x="23" y="27"/>
                      <a:pt x="23" y="27"/>
                      <a:pt x="23" y="27"/>
                    </a:cubicBezTo>
                    <a:cubicBezTo>
                      <a:pt x="22" y="15"/>
                      <a:pt x="14" y="4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2" y="6"/>
                      <a:pt x="19" y="16"/>
                      <a:pt x="20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7" y="27"/>
                      <a:pt x="17" y="27"/>
                      <a:pt x="17" y="27"/>
                    </a:cubicBezTo>
                    <a:cubicBezTo>
                      <a:pt x="16" y="28"/>
                      <a:pt x="16" y="28"/>
                      <a:pt x="16" y="29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0" y="37"/>
                      <a:pt x="20" y="37"/>
                      <a:pt x="21" y="37"/>
                    </a:cubicBezTo>
                    <a:cubicBezTo>
                      <a:pt x="22" y="37"/>
                      <a:pt x="22" y="37"/>
                      <a:pt x="22" y="36"/>
                    </a:cubicBezTo>
                    <a:cubicBezTo>
                      <a:pt x="27" y="30"/>
                      <a:pt x="27" y="30"/>
                      <a:pt x="27" y="30"/>
                    </a:cubicBezTo>
                  </a:path>
                </a:pathLst>
              </a:custGeom>
              <a:noFill/>
              <a:ln w="1111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8EF7201B-03CA-084D-8E65-28BC7B2F0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5813" y="4770438"/>
                <a:ext cx="473075" cy="125413"/>
              </a:xfrm>
              <a:custGeom>
                <a:avLst/>
                <a:gdLst>
                  <a:gd name="T0" fmla="*/ 40 w 42"/>
                  <a:gd name="T1" fmla="*/ 1 h 11"/>
                  <a:gd name="T2" fmla="*/ 9 w 42"/>
                  <a:gd name="T3" fmla="*/ 5 h 11"/>
                  <a:gd name="T4" fmla="*/ 10 w 42"/>
                  <a:gd name="T5" fmla="*/ 4 h 11"/>
                  <a:gd name="T6" fmla="*/ 11 w 42"/>
                  <a:gd name="T7" fmla="*/ 2 h 11"/>
                  <a:gd name="T8" fmla="*/ 9 w 42"/>
                  <a:gd name="T9" fmla="*/ 1 h 11"/>
                  <a:gd name="T10" fmla="*/ 2 w 42"/>
                  <a:gd name="T11" fmla="*/ 0 h 11"/>
                  <a:gd name="T12" fmla="*/ 0 w 42"/>
                  <a:gd name="T13" fmla="*/ 1 h 11"/>
                  <a:gd name="T14" fmla="*/ 0 w 42"/>
                  <a:gd name="T15" fmla="*/ 2 h 11"/>
                  <a:gd name="T16" fmla="*/ 3 w 42"/>
                  <a:gd name="T17" fmla="*/ 10 h 11"/>
                  <a:gd name="T18" fmla="*/ 5 w 42"/>
                  <a:gd name="T19" fmla="*/ 11 h 11"/>
                  <a:gd name="T20" fmla="*/ 6 w 42"/>
                  <a:gd name="T21" fmla="*/ 10 h 11"/>
                  <a:gd name="T22" fmla="*/ 7 w 42"/>
                  <a:gd name="T23" fmla="*/ 8 h 11"/>
                  <a:gd name="T24" fmla="*/ 21 w 42"/>
                  <a:gd name="T25" fmla="*/ 11 h 11"/>
                  <a:gd name="T26" fmla="*/ 42 w 42"/>
                  <a:gd name="T27" fmla="*/ 3 h 11"/>
                  <a:gd name="T28" fmla="*/ 42 w 42"/>
                  <a:gd name="T29" fmla="*/ 1 h 11"/>
                  <a:gd name="T30" fmla="*/ 40 w 42"/>
                  <a:gd name="T31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" h="11">
                    <a:moveTo>
                      <a:pt x="40" y="1"/>
                    </a:moveTo>
                    <a:cubicBezTo>
                      <a:pt x="31" y="8"/>
                      <a:pt x="19" y="10"/>
                      <a:pt x="9" y="5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1" y="3"/>
                      <a:pt x="11" y="2"/>
                      <a:pt x="11" y="2"/>
                    </a:cubicBezTo>
                    <a:cubicBezTo>
                      <a:pt x="10" y="1"/>
                      <a:pt x="10" y="1"/>
                      <a:pt x="9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4" y="11"/>
                      <a:pt x="5" y="11"/>
                    </a:cubicBezTo>
                    <a:cubicBezTo>
                      <a:pt x="5" y="11"/>
                      <a:pt x="6" y="10"/>
                      <a:pt x="6" y="10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12" y="10"/>
                      <a:pt x="16" y="11"/>
                      <a:pt x="21" y="11"/>
                    </a:cubicBezTo>
                    <a:cubicBezTo>
                      <a:pt x="28" y="11"/>
                      <a:pt x="36" y="8"/>
                      <a:pt x="42" y="3"/>
                    </a:cubicBezTo>
                    <a:cubicBezTo>
                      <a:pt x="42" y="2"/>
                      <a:pt x="42" y="1"/>
                      <a:pt x="42" y="1"/>
                    </a:cubicBezTo>
                    <a:cubicBezTo>
                      <a:pt x="41" y="0"/>
                      <a:pt x="40" y="0"/>
                      <a:pt x="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6924E18-BB6B-824A-A6BB-83E6666A6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8320" y="2500252"/>
              <a:ext cx="1369939" cy="2010236"/>
            </a:xfrm>
            <a:custGeom>
              <a:avLst/>
              <a:gdLst>
                <a:gd name="T0" fmla="*/ 4 w 26"/>
                <a:gd name="T1" fmla="*/ 38 h 38"/>
                <a:gd name="T2" fmla="*/ 5 w 26"/>
                <a:gd name="T3" fmla="*/ 38 h 38"/>
                <a:gd name="T4" fmla="*/ 6 w 26"/>
                <a:gd name="T5" fmla="*/ 36 h 38"/>
                <a:gd name="T6" fmla="*/ 17 w 26"/>
                <a:gd name="T7" fmla="*/ 8 h 38"/>
                <a:gd name="T8" fmla="*/ 18 w 26"/>
                <a:gd name="T9" fmla="*/ 10 h 38"/>
                <a:gd name="T10" fmla="*/ 19 w 26"/>
                <a:gd name="T11" fmla="*/ 11 h 38"/>
                <a:gd name="T12" fmla="*/ 21 w 26"/>
                <a:gd name="T13" fmla="*/ 10 h 38"/>
                <a:gd name="T14" fmla="*/ 25 w 26"/>
                <a:gd name="T15" fmla="*/ 4 h 38"/>
                <a:gd name="T16" fmla="*/ 25 w 26"/>
                <a:gd name="T17" fmla="*/ 2 h 38"/>
                <a:gd name="T18" fmla="*/ 24 w 26"/>
                <a:gd name="T19" fmla="*/ 1 h 38"/>
                <a:gd name="T20" fmla="*/ 16 w 26"/>
                <a:gd name="T21" fmla="*/ 1 h 38"/>
                <a:gd name="T22" fmla="*/ 15 w 26"/>
                <a:gd name="T23" fmla="*/ 1 h 38"/>
                <a:gd name="T24" fmla="*/ 15 w 26"/>
                <a:gd name="T25" fmla="*/ 3 h 38"/>
                <a:gd name="T26" fmla="*/ 16 w 26"/>
                <a:gd name="T27" fmla="*/ 5 h 38"/>
                <a:gd name="T28" fmla="*/ 3 w 26"/>
                <a:gd name="T29" fmla="*/ 37 h 38"/>
                <a:gd name="T30" fmla="*/ 4 w 26"/>
                <a:gd name="T3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" h="38">
                  <a:moveTo>
                    <a:pt x="4" y="38"/>
                  </a:moveTo>
                  <a:cubicBezTo>
                    <a:pt x="5" y="38"/>
                    <a:pt x="5" y="38"/>
                    <a:pt x="5" y="38"/>
                  </a:cubicBezTo>
                  <a:cubicBezTo>
                    <a:pt x="6" y="38"/>
                    <a:pt x="6" y="37"/>
                    <a:pt x="6" y="36"/>
                  </a:cubicBezTo>
                  <a:cubicBezTo>
                    <a:pt x="3" y="25"/>
                    <a:pt x="8" y="14"/>
                    <a:pt x="17" y="8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9" y="11"/>
                    <a:pt x="19" y="11"/>
                  </a:cubicBezTo>
                  <a:cubicBezTo>
                    <a:pt x="20" y="11"/>
                    <a:pt x="20" y="11"/>
                    <a:pt x="21" y="10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6" y="3"/>
                    <a:pt x="26" y="3"/>
                    <a:pt x="25" y="2"/>
                  </a:cubicBezTo>
                  <a:cubicBezTo>
                    <a:pt x="25" y="2"/>
                    <a:pt x="25" y="1"/>
                    <a:pt x="24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5" y="1"/>
                    <a:pt x="15" y="1"/>
                  </a:cubicBezTo>
                  <a:cubicBezTo>
                    <a:pt x="15" y="2"/>
                    <a:pt x="14" y="2"/>
                    <a:pt x="15" y="3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5" y="12"/>
                    <a:pt x="0" y="25"/>
                    <a:pt x="3" y="37"/>
                  </a:cubicBezTo>
                  <a:cubicBezTo>
                    <a:pt x="3" y="38"/>
                    <a:pt x="4" y="38"/>
                    <a:pt x="4" y="38"/>
                  </a:cubicBezTo>
                  <a:close/>
                </a:path>
              </a:pathLst>
            </a:custGeom>
            <a:solidFill>
              <a:schemeClr val="accent6"/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6E1EB98-64A5-1C4E-9591-1C975D499F4A}"/>
              </a:ext>
            </a:extLst>
          </p:cNvPr>
          <p:cNvGrpSpPr/>
          <p:nvPr/>
        </p:nvGrpSpPr>
        <p:grpSpPr>
          <a:xfrm>
            <a:off x="6172099" y="2184677"/>
            <a:ext cx="2198178" cy="572464"/>
            <a:chOff x="2194602" y="2009322"/>
            <a:chExt cx="2198178" cy="572464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753D551-18EB-6846-A9F6-6E6D327E64EA}"/>
                </a:ext>
              </a:extLst>
            </p:cNvPr>
            <p:cNvSpPr/>
            <p:nvPr/>
          </p:nvSpPr>
          <p:spPr>
            <a:xfrm>
              <a:off x="2540742" y="2009322"/>
              <a:ext cx="1852038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" name="Shape 2778">
              <a:extLst>
                <a:ext uri="{FF2B5EF4-FFF2-40B4-BE49-F238E27FC236}">
                  <a16:creationId xmlns:a16="http://schemas.microsoft.com/office/drawing/2014/main" id="{54F43712-B9D1-3444-9DB6-37563F6C54B4}"/>
                </a:ext>
              </a:extLst>
            </p:cNvPr>
            <p:cNvSpPr/>
            <p:nvPr/>
          </p:nvSpPr>
          <p:spPr>
            <a:xfrm>
              <a:off x="2194602" y="216516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555D051-0003-EB48-8B54-177764476273}"/>
              </a:ext>
            </a:extLst>
          </p:cNvPr>
          <p:cNvGrpSpPr/>
          <p:nvPr/>
        </p:nvGrpSpPr>
        <p:grpSpPr>
          <a:xfrm>
            <a:off x="8729536" y="2204115"/>
            <a:ext cx="2199302" cy="572464"/>
            <a:chOff x="4129724" y="2015877"/>
            <a:chExt cx="2199302" cy="572464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056A45E-7869-2A41-BB3C-BB715E52D4DD}"/>
                </a:ext>
              </a:extLst>
            </p:cNvPr>
            <p:cNvSpPr/>
            <p:nvPr/>
          </p:nvSpPr>
          <p:spPr>
            <a:xfrm>
              <a:off x="447713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Shape 2748">
              <a:extLst>
                <a:ext uri="{FF2B5EF4-FFF2-40B4-BE49-F238E27FC236}">
                  <a16:creationId xmlns:a16="http://schemas.microsoft.com/office/drawing/2014/main" id="{31AE3907-71E2-8543-9697-C380D6748175}"/>
                </a:ext>
              </a:extLst>
            </p:cNvPr>
            <p:cNvSpPr/>
            <p:nvPr/>
          </p:nvSpPr>
          <p:spPr>
            <a:xfrm>
              <a:off x="4129724" y="2143124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8D78074-C8DC-7E41-9C98-9819618B901F}"/>
              </a:ext>
            </a:extLst>
          </p:cNvPr>
          <p:cNvGrpSpPr/>
          <p:nvPr/>
        </p:nvGrpSpPr>
        <p:grpSpPr>
          <a:xfrm>
            <a:off x="6172099" y="3326329"/>
            <a:ext cx="2126143" cy="572464"/>
            <a:chOff x="6064846" y="2015877"/>
            <a:chExt cx="2126143" cy="572464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4BD00FD-9860-E344-9366-3010B2C2647E}"/>
                </a:ext>
              </a:extLst>
            </p:cNvPr>
            <p:cNvSpPr/>
            <p:nvPr/>
          </p:nvSpPr>
          <p:spPr>
            <a:xfrm>
              <a:off x="6413532" y="2015877"/>
              <a:ext cx="1777457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Shape 2774">
              <a:extLst>
                <a:ext uri="{FF2B5EF4-FFF2-40B4-BE49-F238E27FC236}">
                  <a16:creationId xmlns:a16="http://schemas.microsoft.com/office/drawing/2014/main" id="{FD7E27AB-84D5-8642-9DAE-120B12670CDF}"/>
                </a:ext>
              </a:extLst>
            </p:cNvPr>
            <p:cNvSpPr/>
            <p:nvPr/>
          </p:nvSpPr>
          <p:spPr>
            <a:xfrm>
              <a:off x="6064846" y="216285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3D76714-9EEE-1741-8D02-5FE8B4294402}"/>
              </a:ext>
            </a:extLst>
          </p:cNvPr>
          <p:cNvGrpSpPr/>
          <p:nvPr/>
        </p:nvGrpSpPr>
        <p:grpSpPr>
          <a:xfrm>
            <a:off x="8729536" y="3296731"/>
            <a:ext cx="2199302" cy="572464"/>
            <a:chOff x="8002514" y="2015877"/>
            <a:chExt cx="2199302" cy="572464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3078A21-8A21-9C4A-8B5F-99593141E01A}"/>
                </a:ext>
              </a:extLst>
            </p:cNvPr>
            <p:cNvSpPr/>
            <p:nvPr/>
          </p:nvSpPr>
          <p:spPr>
            <a:xfrm>
              <a:off x="834992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Shape 2784">
              <a:extLst>
                <a:ext uri="{FF2B5EF4-FFF2-40B4-BE49-F238E27FC236}">
                  <a16:creationId xmlns:a16="http://schemas.microsoft.com/office/drawing/2014/main" id="{DF5E0F14-803C-3940-ADF3-37578A47F608}"/>
                </a:ext>
              </a:extLst>
            </p:cNvPr>
            <p:cNvSpPr/>
            <p:nvPr/>
          </p:nvSpPr>
          <p:spPr>
            <a:xfrm>
              <a:off x="8002514" y="21682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sp>
        <p:nvSpPr>
          <p:cNvPr id="43" name="Text Placeholder 33">
            <a:extLst>
              <a:ext uri="{FF2B5EF4-FFF2-40B4-BE49-F238E27FC236}">
                <a16:creationId xmlns:a16="http://schemas.microsoft.com/office/drawing/2014/main" id="{D2F5850D-9481-F143-9455-29D4D45A0A63}"/>
              </a:ext>
            </a:extLst>
          </p:cNvPr>
          <p:cNvSpPr txBox="1">
            <a:spLocks/>
          </p:cNvSpPr>
          <p:nvPr/>
        </p:nvSpPr>
        <p:spPr>
          <a:xfrm>
            <a:off x="6172100" y="4454664"/>
            <a:ext cx="2634557" cy="306195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100" b="1" dirty="0"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Steps Data Analysis</a:t>
            </a:r>
          </a:p>
        </p:txBody>
      </p:sp>
      <p:sp>
        <p:nvSpPr>
          <p:cNvPr id="44" name="Text Placeholder 32">
            <a:extLst>
              <a:ext uri="{FF2B5EF4-FFF2-40B4-BE49-F238E27FC236}">
                <a16:creationId xmlns:a16="http://schemas.microsoft.com/office/drawing/2014/main" id="{9CB76B02-218E-6347-8B97-F0DC50E0FCCB}"/>
              </a:ext>
            </a:extLst>
          </p:cNvPr>
          <p:cNvSpPr txBox="1">
            <a:spLocks/>
          </p:cNvSpPr>
          <p:nvPr/>
        </p:nvSpPr>
        <p:spPr>
          <a:xfrm>
            <a:off x="6172100" y="4760859"/>
            <a:ext cx="1604828" cy="983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>
                <a:solidFill>
                  <a:schemeClr val="accent2"/>
                </a:solidFill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Process Steps Information Analysis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58184EB-DC27-F04D-BF3D-552D021DB8C5}"/>
              </a:ext>
            </a:extLst>
          </p:cNvPr>
          <p:cNvSpPr/>
          <p:nvPr/>
        </p:nvSpPr>
        <p:spPr>
          <a:xfrm>
            <a:off x="7862872" y="4374473"/>
            <a:ext cx="3065966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Source Sans Pro Light" panose="020B0403030403020204" pitchFamily="34" charset="0"/>
              </a:rPr>
              <a:t>Hashtag fashion axe </a:t>
            </a:r>
            <a:r>
              <a:rPr lang="en-US" sz="1100" dirty="0" err="1">
                <a:latin typeface="Source Sans Pro Light" panose="020B0403030403020204" pitchFamily="34" charset="0"/>
              </a:rPr>
              <a:t>fingerstache</a:t>
            </a:r>
            <a:r>
              <a:rPr lang="en-US" sz="1100" dirty="0">
                <a:latin typeface="Source Sans Pro Light" panose="020B0403030403020204" pitchFamily="34" charset="0"/>
              </a:rPr>
              <a:t>, everyday carry </a:t>
            </a:r>
            <a:r>
              <a:rPr lang="en-US" sz="1100" dirty="0" err="1">
                <a:latin typeface="Source Sans Pro Light" panose="020B0403030403020204" pitchFamily="34" charset="0"/>
              </a:rPr>
              <a:t>shoreditch</a:t>
            </a:r>
            <a:r>
              <a:rPr lang="en-US" sz="1100" dirty="0">
                <a:latin typeface="Source Sans Pro Light" panose="020B0403030403020204" pitchFamily="34" charset="0"/>
              </a:rPr>
              <a:t> </a:t>
            </a:r>
            <a:r>
              <a:rPr lang="en-US" sz="1100" dirty="0" err="1">
                <a:latin typeface="Source Sans Pro Light" panose="020B0403030403020204" pitchFamily="34" charset="0"/>
              </a:rPr>
              <a:t>pinterest</a:t>
            </a:r>
            <a:r>
              <a:rPr lang="en-US" sz="1100" dirty="0">
                <a:latin typeface="Source Sans Pro Light" panose="020B0403030403020204" pitchFamily="34" charset="0"/>
              </a:rPr>
              <a:t> umami authentic </a:t>
            </a:r>
            <a:r>
              <a:rPr lang="en-US" sz="1100" dirty="0" err="1">
                <a:latin typeface="Source Sans Pro Light" panose="020B0403030403020204" pitchFamily="34" charset="0"/>
              </a:rPr>
              <a:t>brooklyn</a:t>
            </a:r>
            <a:r>
              <a:rPr lang="en-US" sz="1100" dirty="0">
                <a:latin typeface="Source Sans Pro Light" panose="020B0403030403020204" pitchFamily="34" charset="0"/>
              </a:rPr>
              <a:t> YOLO heirloom </a:t>
            </a:r>
            <a:r>
              <a:rPr lang="en-US" sz="1100" dirty="0" err="1">
                <a:latin typeface="Source Sans Pro Light" panose="020B0403030403020204" pitchFamily="34" charset="0"/>
              </a:rPr>
              <a:t>keytar</a:t>
            </a:r>
            <a:r>
              <a:rPr lang="en-US" sz="1100" dirty="0">
                <a:latin typeface="Source Sans Pro Light" panose="020B0403030403020204" pitchFamily="34" charset="0"/>
              </a:rPr>
              <a:t> waistcoat </a:t>
            </a:r>
            <a:r>
              <a:rPr lang="en-US" sz="1100" dirty="0" err="1">
                <a:latin typeface="Source Sans Pro Light" panose="020B0403030403020204" pitchFamily="34" charset="0"/>
              </a:rPr>
              <a:t>kickstarter</a:t>
            </a:r>
            <a:r>
              <a:rPr lang="en-US" sz="1100" dirty="0">
                <a:latin typeface="Source Sans Pro Light" panose="020B0403030403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3487639"/>
      </p:ext>
    </p:extLst>
  </p:cSld>
  <p:clrMapOvr>
    <a:masterClrMapping/>
  </p:clrMapOvr>
  <p:transition spd="slow" advClick="0"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43" grpId="0"/>
      <p:bldP spid="44" grpId="0"/>
      <p:bldP spid="4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EE9E9F-3B5F-674A-8B4B-DD7D55C792A7}"/>
              </a:ext>
            </a:extLst>
          </p:cNvPr>
          <p:cNvGrpSpPr/>
          <p:nvPr/>
        </p:nvGrpSpPr>
        <p:grpSpPr>
          <a:xfrm>
            <a:off x="7654314" y="2088130"/>
            <a:ext cx="3052037" cy="3715526"/>
            <a:chOff x="7654314" y="2088130"/>
            <a:chExt cx="3052037" cy="3715526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1C1E8A5-4895-0944-8657-7B44DCDA6F34}"/>
                </a:ext>
              </a:extLst>
            </p:cNvPr>
            <p:cNvGrpSpPr/>
            <p:nvPr/>
          </p:nvGrpSpPr>
          <p:grpSpPr>
            <a:xfrm>
              <a:off x="8817365" y="2205213"/>
              <a:ext cx="835215" cy="554209"/>
              <a:chOff x="8817365" y="2205213"/>
              <a:chExt cx="835215" cy="554209"/>
            </a:xfrm>
          </p:grpSpPr>
          <p:sp>
            <p:nvSpPr>
              <p:cNvPr id="8" name="Freeform 14">
                <a:extLst>
                  <a:ext uri="{FF2B5EF4-FFF2-40B4-BE49-F238E27FC236}">
                    <a16:creationId xmlns:a16="http://schemas.microsoft.com/office/drawing/2014/main" id="{5A2A9D18-5556-7F41-A880-E515215AEF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8371" y="2205213"/>
                <a:ext cx="327841" cy="554209"/>
              </a:xfrm>
              <a:custGeom>
                <a:avLst/>
                <a:gdLst>
                  <a:gd name="T0" fmla="*/ 6 w 6"/>
                  <a:gd name="T1" fmla="*/ 6 h 10"/>
                  <a:gd name="T2" fmla="*/ 3 w 6"/>
                  <a:gd name="T3" fmla="*/ 10 h 10"/>
                  <a:gd name="T4" fmla="*/ 3 w 6"/>
                  <a:gd name="T5" fmla="*/ 10 h 10"/>
                  <a:gd name="T6" fmla="*/ 0 w 6"/>
                  <a:gd name="T7" fmla="*/ 6 h 10"/>
                  <a:gd name="T8" fmla="*/ 0 w 6"/>
                  <a:gd name="T9" fmla="*/ 3 h 10"/>
                  <a:gd name="T10" fmla="*/ 3 w 6"/>
                  <a:gd name="T11" fmla="*/ 0 h 10"/>
                  <a:gd name="T12" fmla="*/ 3 w 6"/>
                  <a:gd name="T13" fmla="*/ 0 h 10"/>
                  <a:gd name="T14" fmla="*/ 6 w 6"/>
                  <a:gd name="T15" fmla="*/ 3 h 10"/>
                  <a:gd name="T16" fmla="*/ 6 w 6"/>
                  <a:gd name="T17" fmla="*/ 6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10">
                    <a:moveTo>
                      <a:pt x="6" y="6"/>
                    </a:moveTo>
                    <a:cubicBezTo>
                      <a:pt x="6" y="8"/>
                      <a:pt x="5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1" y="10"/>
                      <a:pt x="0" y="8"/>
                      <a:pt x="0" y="6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lnTo>
                      <a:pt x="6" y="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Oval 15">
                <a:extLst>
                  <a:ext uri="{FF2B5EF4-FFF2-40B4-BE49-F238E27FC236}">
                    <a16:creationId xmlns:a16="http://schemas.microsoft.com/office/drawing/2014/main" id="{04D7EDE9-BA1E-F941-93BD-5F09981E3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17365" y="2259856"/>
                <a:ext cx="335649" cy="21856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Oval 16">
                <a:extLst>
                  <a:ext uri="{FF2B5EF4-FFF2-40B4-BE49-F238E27FC236}">
                    <a16:creationId xmlns:a16="http://schemas.microsoft.com/office/drawing/2014/main" id="{9CF4899A-C942-364A-B0CB-E4BF9018F3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71574" y="2259856"/>
                <a:ext cx="281006" cy="16392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C964B026-AE4F-8442-AC15-8808CFA23C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52580" y="4422040"/>
              <a:ext cx="999133" cy="1381616"/>
            </a:xfrm>
            <a:custGeom>
              <a:avLst/>
              <a:gdLst>
                <a:gd name="T0" fmla="*/ 17 w 18"/>
                <a:gd name="T1" fmla="*/ 13 h 25"/>
                <a:gd name="T2" fmla="*/ 17 w 18"/>
                <a:gd name="T3" fmla="*/ 13 h 25"/>
                <a:gd name="T4" fmla="*/ 9 w 18"/>
                <a:gd name="T5" fmla="*/ 0 h 25"/>
                <a:gd name="T6" fmla="*/ 1 w 18"/>
                <a:gd name="T7" fmla="*/ 13 h 25"/>
                <a:gd name="T8" fmla="*/ 1 w 18"/>
                <a:gd name="T9" fmla="*/ 13 h 25"/>
                <a:gd name="T10" fmla="*/ 0 w 18"/>
                <a:gd name="T11" fmla="*/ 17 h 25"/>
                <a:gd name="T12" fmla="*/ 9 w 18"/>
                <a:gd name="T13" fmla="*/ 25 h 25"/>
                <a:gd name="T14" fmla="*/ 18 w 18"/>
                <a:gd name="T15" fmla="*/ 17 h 25"/>
                <a:gd name="T16" fmla="*/ 17 w 18"/>
                <a:gd name="T17" fmla="*/ 13 h 25"/>
                <a:gd name="T18" fmla="*/ 9 w 18"/>
                <a:gd name="T19" fmla="*/ 23 h 25"/>
                <a:gd name="T20" fmla="*/ 3 w 18"/>
                <a:gd name="T21" fmla="*/ 17 h 25"/>
                <a:gd name="T22" fmla="*/ 3 w 18"/>
                <a:gd name="T23" fmla="*/ 16 h 25"/>
                <a:gd name="T24" fmla="*/ 4 w 18"/>
                <a:gd name="T25" fmla="*/ 17 h 25"/>
                <a:gd name="T26" fmla="*/ 9 w 18"/>
                <a:gd name="T27" fmla="*/ 22 h 25"/>
                <a:gd name="T28" fmla="*/ 10 w 18"/>
                <a:gd name="T29" fmla="*/ 22 h 25"/>
                <a:gd name="T30" fmla="*/ 9 w 18"/>
                <a:gd name="T31" fmla="*/ 2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" h="25">
                  <a:moveTo>
                    <a:pt x="17" y="13"/>
                  </a:moveTo>
                  <a:cubicBezTo>
                    <a:pt x="17" y="13"/>
                    <a:pt x="17" y="13"/>
                    <a:pt x="17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4"/>
                    <a:pt x="0" y="15"/>
                    <a:pt x="0" y="17"/>
                  </a:cubicBezTo>
                  <a:cubicBezTo>
                    <a:pt x="0" y="21"/>
                    <a:pt x="4" y="25"/>
                    <a:pt x="9" y="25"/>
                  </a:cubicBezTo>
                  <a:cubicBezTo>
                    <a:pt x="14" y="25"/>
                    <a:pt x="18" y="21"/>
                    <a:pt x="18" y="17"/>
                  </a:cubicBezTo>
                  <a:cubicBezTo>
                    <a:pt x="18" y="15"/>
                    <a:pt x="17" y="14"/>
                    <a:pt x="17" y="13"/>
                  </a:cubicBezTo>
                  <a:close/>
                  <a:moveTo>
                    <a:pt x="9" y="23"/>
                  </a:moveTo>
                  <a:cubicBezTo>
                    <a:pt x="5" y="23"/>
                    <a:pt x="3" y="21"/>
                    <a:pt x="3" y="17"/>
                  </a:cubicBezTo>
                  <a:cubicBezTo>
                    <a:pt x="3" y="17"/>
                    <a:pt x="3" y="16"/>
                    <a:pt x="3" y="16"/>
                  </a:cubicBezTo>
                  <a:cubicBezTo>
                    <a:pt x="4" y="16"/>
                    <a:pt x="4" y="17"/>
                    <a:pt x="4" y="17"/>
                  </a:cubicBezTo>
                  <a:cubicBezTo>
                    <a:pt x="4" y="20"/>
                    <a:pt x="6" y="22"/>
                    <a:pt x="9" y="22"/>
                  </a:cubicBezTo>
                  <a:cubicBezTo>
                    <a:pt x="9" y="22"/>
                    <a:pt x="10" y="22"/>
                    <a:pt x="10" y="22"/>
                  </a:cubicBezTo>
                  <a:cubicBezTo>
                    <a:pt x="10" y="23"/>
                    <a:pt x="9" y="23"/>
                    <a:pt x="9" y="23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260AA0C6-CE46-CA45-A346-49A3F8802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8518" y="2478416"/>
              <a:ext cx="2497833" cy="1498700"/>
            </a:xfrm>
            <a:custGeom>
              <a:avLst/>
              <a:gdLst>
                <a:gd name="T0" fmla="*/ 40 w 45"/>
                <a:gd name="T1" fmla="*/ 26 h 27"/>
                <a:gd name="T2" fmla="*/ 24 w 45"/>
                <a:gd name="T3" fmla="*/ 1 h 27"/>
                <a:gd name="T4" fmla="*/ 0 w 45"/>
                <a:gd name="T5" fmla="*/ 1 h 27"/>
                <a:gd name="T6" fmla="*/ 0 w 45"/>
                <a:gd name="T7" fmla="*/ 11 h 27"/>
                <a:gd name="T8" fmla="*/ 30 w 45"/>
                <a:gd name="T9" fmla="*/ 15 h 27"/>
                <a:gd name="T10" fmla="*/ 31 w 45"/>
                <a:gd name="T11" fmla="*/ 27 h 27"/>
                <a:gd name="T12" fmla="*/ 40 w 45"/>
                <a:gd name="T13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27">
                  <a:moveTo>
                    <a:pt x="40" y="26"/>
                  </a:moveTo>
                  <a:cubicBezTo>
                    <a:pt x="40" y="26"/>
                    <a:pt x="45" y="1"/>
                    <a:pt x="24" y="1"/>
                  </a:cubicBezTo>
                  <a:cubicBezTo>
                    <a:pt x="4" y="0"/>
                    <a:pt x="0" y="1"/>
                    <a:pt x="0" y="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28" y="9"/>
                    <a:pt x="30" y="15"/>
                  </a:cubicBezTo>
                  <a:cubicBezTo>
                    <a:pt x="31" y="20"/>
                    <a:pt x="31" y="27"/>
                    <a:pt x="31" y="27"/>
                  </a:cubicBezTo>
                  <a:lnTo>
                    <a:pt x="40" y="26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F19B7944-5EDC-154D-BAD9-2B38340FE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1860" y="3922473"/>
              <a:ext cx="835215" cy="273203"/>
            </a:xfrm>
            <a:custGeom>
              <a:avLst/>
              <a:gdLst>
                <a:gd name="T0" fmla="*/ 15 w 15"/>
                <a:gd name="T1" fmla="*/ 3 h 5"/>
                <a:gd name="T2" fmla="*/ 13 w 15"/>
                <a:gd name="T3" fmla="*/ 5 h 5"/>
                <a:gd name="T4" fmla="*/ 2 w 15"/>
                <a:gd name="T5" fmla="*/ 5 h 5"/>
                <a:gd name="T6" fmla="*/ 0 w 15"/>
                <a:gd name="T7" fmla="*/ 3 h 5"/>
                <a:gd name="T8" fmla="*/ 0 w 15"/>
                <a:gd name="T9" fmla="*/ 3 h 5"/>
                <a:gd name="T10" fmla="*/ 2 w 15"/>
                <a:gd name="T11" fmla="*/ 0 h 5"/>
                <a:gd name="T12" fmla="*/ 13 w 15"/>
                <a:gd name="T13" fmla="*/ 0 h 5"/>
                <a:gd name="T14" fmla="*/ 15 w 15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5">
                  <a:moveTo>
                    <a:pt x="15" y="3"/>
                  </a:moveTo>
                  <a:cubicBezTo>
                    <a:pt x="15" y="4"/>
                    <a:pt x="14" y="5"/>
                    <a:pt x="1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5" y="1"/>
                    <a:pt x="15" y="3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6B54C0CE-7C87-1C4A-8630-D0D9A90DE7B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4314" y="2088130"/>
              <a:ext cx="827407" cy="1389419"/>
            </a:xfrm>
            <a:custGeom>
              <a:avLst/>
              <a:gdLst>
                <a:gd name="T0" fmla="*/ 15 w 15"/>
                <a:gd name="T1" fmla="*/ 20 h 25"/>
                <a:gd name="T2" fmla="*/ 9 w 15"/>
                <a:gd name="T3" fmla="*/ 25 h 25"/>
                <a:gd name="T4" fmla="*/ 5 w 15"/>
                <a:gd name="T5" fmla="*/ 25 h 25"/>
                <a:gd name="T6" fmla="*/ 0 w 15"/>
                <a:gd name="T7" fmla="*/ 20 h 25"/>
                <a:gd name="T8" fmla="*/ 0 w 15"/>
                <a:gd name="T9" fmla="*/ 5 h 25"/>
                <a:gd name="T10" fmla="*/ 5 w 15"/>
                <a:gd name="T11" fmla="*/ 0 h 25"/>
                <a:gd name="T12" fmla="*/ 9 w 15"/>
                <a:gd name="T13" fmla="*/ 0 h 25"/>
                <a:gd name="T14" fmla="*/ 15 w 15"/>
                <a:gd name="T15" fmla="*/ 5 h 25"/>
                <a:gd name="T16" fmla="*/ 15 w 15"/>
                <a:gd name="T1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25">
                  <a:moveTo>
                    <a:pt x="15" y="20"/>
                  </a:moveTo>
                  <a:cubicBezTo>
                    <a:pt x="15" y="23"/>
                    <a:pt x="12" y="25"/>
                    <a:pt x="9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2" y="25"/>
                    <a:pt x="0" y="23"/>
                    <a:pt x="0" y="2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5" y="2"/>
                    <a:pt x="15" y="5"/>
                  </a:cubicBezTo>
                  <a:lnTo>
                    <a:pt x="15" y="2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5AE9431-5BF1-EB47-B61E-0EC649C81DE9}"/>
              </a:ext>
            </a:extLst>
          </p:cNvPr>
          <p:cNvSpPr txBox="1"/>
          <p:nvPr/>
        </p:nvSpPr>
        <p:spPr>
          <a:xfrm>
            <a:off x="862942" y="2171894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F15916-12DB-BE47-8627-41D26DB9C24E}"/>
              </a:ext>
            </a:extLst>
          </p:cNvPr>
          <p:cNvSpPr/>
          <p:nvPr/>
        </p:nvSpPr>
        <p:spPr>
          <a:xfrm>
            <a:off x="862944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1FA2392-5D8A-3145-A851-FAA82F6894F9}"/>
              </a:ext>
            </a:extLst>
          </p:cNvPr>
          <p:cNvSpPr>
            <a:spLocks/>
          </p:cNvSpPr>
          <p:nvPr/>
        </p:nvSpPr>
        <p:spPr bwMode="auto">
          <a:xfrm>
            <a:off x="950236" y="4524238"/>
            <a:ext cx="914400" cy="914400"/>
          </a:xfrm>
          <a:custGeom>
            <a:avLst/>
            <a:gdLst>
              <a:gd name="T0" fmla="*/ 0 w 217"/>
              <a:gd name="T1" fmla="*/ 108 h 217"/>
              <a:gd name="T2" fmla="*/ 32 w 217"/>
              <a:gd name="T3" fmla="*/ 31 h 217"/>
              <a:gd name="T4" fmla="*/ 108 w 217"/>
              <a:gd name="T5" fmla="*/ 0 h 217"/>
              <a:gd name="T6" fmla="*/ 185 w 217"/>
              <a:gd name="T7" fmla="*/ 31 h 217"/>
              <a:gd name="T8" fmla="*/ 217 w 217"/>
              <a:gd name="T9" fmla="*/ 108 h 217"/>
              <a:gd name="T10" fmla="*/ 185 w 217"/>
              <a:gd name="T11" fmla="*/ 185 h 217"/>
              <a:gd name="T12" fmla="*/ 108 w 217"/>
              <a:gd name="T13" fmla="*/ 217 h 217"/>
              <a:gd name="T14" fmla="*/ 32 w 217"/>
              <a:gd name="T15" fmla="*/ 185 h 217"/>
              <a:gd name="T16" fmla="*/ 0 w 217"/>
              <a:gd name="T17" fmla="*/ 108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7" h="217">
                <a:moveTo>
                  <a:pt x="0" y="108"/>
                </a:moveTo>
                <a:cubicBezTo>
                  <a:pt x="0" y="78"/>
                  <a:pt x="12" y="51"/>
                  <a:pt x="32" y="31"/>
                </a:cubicBezTo>
                <a:cubicBezTo>
                  <a:pt x="51" y="12"/>
                  <a:pt x="78" y="0"/>
                  <a:pt x="108" y="0"/>
                </a:cubicBezTo>
                <a:cubicBezTo>
                  <a:pt x="138" y="0"/>
                  <a:pt x="165" y="12"/>
                  <a:pt x="185" y="31"/>
                </a:cubicBezTo>
                <a:cubicBezTo>
                  <a:pt x="205" y="51"/>
                  <a:pt x="217" y="78"/>
                  <a:pt x="217" y="108"/>
                </a:cubicBezTo>
                <a:cubicBezTo>
                  <a:pt x="217" y="138"/>
                  <a:pt x="205" y="165"/>
                  <a:pt x="185" y="185"/>
                </a:cubicBezTo>
                <a:cubicBezTo>
                  <a:pt x="165" y="204"/>
                  <a:pt x="138" y="217"/>
                  <a:pt x="108" y="217"/>
                </a:cubicBezTo>
                <a:cubicBezTo>
                  <a:pt x="78" y="217"/>
                  <a:pt x="51" y="204"/>
                  <a:pt x="32" y="185"/>
                </a:cubicBezTo>
                <a:cubicBezTo>
                  <a:pt x="12" y="165"/>
                  <a:pt x="0" y="138"/>
                  <a:pt x="0" y="108"/>
                </a:cubicBezTo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4AC8B355-A2FB-2941-A0BC-ED73CB8771B8}"/>
              </a:ext>
            </a:extLst>
          </p:cNvPr>
          <p:cNvSpPr>
            <a:spLocks/>
          </p:cNvSpPr>
          <p:nvPr/>
        </p:nvSpPr>
        <p:spPr bwMode="auto">
          <a:xfrm>
            <a:off x="1025085" y="4600127"/>
            <a:ext cx="759713" cy="757646"/>
          </a:xfrm>
          <a:custGeom>
            <a:avLst/>
            <a:gdLst>
              <a:gd name="T0" fmla="*/ 180 w 180"/>
              <a:gd name="T1" fmla="*/ 90 h 180"/>
              <a:gd name="T2" fmla="*/ 154 w 180"/>
              <a:gd name="T3" fmla="*/ 154 h 180"/>
              <a:gd name="T4" fmla="*/ 90 w 180"/>
              <a:gd name="T5" fmla="*/ 180 h 180"/>
              <a:gd name="T6" fmla="*/ 27 w 180"/>
              <a:gd name="T7" fmla="*/ 154 h 180"/>
              <a:gd name="T8" fmla="*/ 0 w 180"/>
              <a:gd name="T9" fmla="*/ 90 h 180"/>
              <a:gd name="T10" fmla="*/ 27 w 180"/>
              <a:gd name="T11" fmla="*/ 26 h 180"/>
              <a:gd name="T12" fmla="*/ 90 w 180"/>
              <a:gd name="T13" fmla="*/ 0 h 180"/>
              <a:gd name="T14" fmla="*/ 154 w 180"/>
              <a:gd name="T15" fmla="*/ 26 h 180"/>
              <a:gd name="T16" fmla="*/ 180 w 180"/>
              <a:gd name="T17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0">
                <a:moveTo>
                  <a:pt x="180" y="90"/>
                </a:moveTo>
                <a:cubicBezTo>
                  <a:pt x="180" y="115"/>
                  <a:pt x="170" y="137"/>
                  <a:pt x="154" y="154"/>
                </a:cubicBezTo>
                <a:cubicBezTo>
                  <a:pt x="138" y="170"/>
                  <a:pt x="115" y="180"/>
                  <a:pt x="90" y="180"/>
                </a:cubicBezTo>
                <a:cubicBezTo>
                  <a:pt x="65" y="180"/>
                  <a:pt x="43" y="170"/>
                  <a:pt x="27" y="154"/>
                </a:cubicBezTo>
                <a:cubicBezTo>
                  <a:pt x="10" y="137"/>
                  <a:pt x="0" y="115"/>
                  <a:pt x="0" y="90"/>
                </a:cubicBezTo>
                <a:cubicBezTo>
                  <a:pt x="0" y="65"/>
                  <a:pt x="10" y="43"/>
                  <a:pt x="27" y="26"/>
                </a:cubicBezTo>
                <a:cubicBezTo>
                  <a:pt x="43" y="10"/>
                  <a:pt x="65" y="0"/>
                  <a:pt x="90" y="0"/>
                </a:cubicBezTo>
                <a:cubicBezTo>
                  <a:pt x="115" y="0"/>
                  <a:pt x="138" y="10"/>
                  <a:pt x="154" y="26"/>
                </a:cubicBezTo>
                <a:cubicBezTo>
                  <a:pt x="170" y="43"/>
                  <a:pt x="180" y="65"/>
                  <a:pt x="180" y="90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20D73A6A-8DEE-DC49-82EC-374C50EDE18B}"/>
              </a:ext>
            </a:extLst>
          </p:cNvPr>
          <p:cNvSpPr>
            <a:spLocks/>
          </p:cNvSpPr>
          <p:nvPr/>
        </p:nvSpPr>
        <p:spPr bwMode="auto">
          <a:xfrm>
            <a:off x="1106170" y="4680992"/>
            <a:ext cx="602531" cy="600892"/>
          </a:xfrm>
          <a:custGeom>
            <a:avLst/>
            <a:gdLst>
              <a:gd name="T0" fmla="*/ 143 w 143"/>
              <a:gd name="T1" fmla="*/ 71 h 143"/>
              <a:gd name="T2" fmla="*/ 122 w 143"/>
              <a:gd name="T3" fmla="*/ 122 h 143"/>
              <a:gd name="T4" fmla="*/ 71 w 143"/>
              <a:gd name="T5" fmla="*/ 143 h 143"/>
              <a:gd name="T6" fmla="*/ 21 w 143"/>
              <a:gd name="T7" fmla="*/ 122 h 143"/>
              <a:gd name="T8" fmla="*/ 0 w 143"/>
              <a:gd name="T9" fmla="*/ 71 h 143"/>
              <a:gd name="T10" fmla="*/ 21 w 143"/>
              <a:gd name="T11" fmla="*/ 21 h 143"/>
              <a:gd name="T12" fmla="*/ 71 w 143"/>
              <a:gd name="T13" fmla="*/ 0 h 143"/>
              <a:gd name="T14" fmla="*/ 122 w 143"/>
              <a:gd name="T15" fmla="*/ 21 h 143"/>
              <a:gd name="T16" fmla="*/ 143 w 143"/>
              <a:gd name="T17" fmla="*/ 71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" h="143">
                <a:moveTo>
                  <a:pt x="143" y="71"/>
                </a:moveTo>
                <a:cubicBezTo>
                  <a:pt x="143" y="91"/>
                  <a:pt x="135" y="109"/>
                  <a:pt x="122" y="122"/>
                </a:cubicBezTo>
                <a:cubicBezTo>
                  <a:pt x="109" y="135"/>
                  <a:pt x="91" y="143"/>
                  <a:pt x="71" y="143"/>
                </a:cubicBezTo>
                <a:cubicBezTo>
                  <a:pt x="52" y="143"/>
                  <a:pt x="34" y="135"/>
                  <a:pt x="21" y="122"/>
                </a:cubicBezTo>
                <a:cubicBezTo>
                  <a:pt x="8" y="109"/>
                  <a:pt x="0" y="91"/>
                  <a:pt x="0" y="71"/>
                </a:cubicBezTo>
                <a:cubicBezTo>
                  <a:pt x="0" y="51"/>
                  <a:pt x="8" y="33"/>
                  <a:pt x="21" y="21"/>
                </a:cubicBezTo>
                <a:cubicBezTo>
                  <a:pt x="34" y="8"/>
                  <a:pt x="52" y="0"/>
                  <a:pt x="71" y="0"/>
                </a:cubicBezTo>
                <a:cubicBezTo>
                  <a:pt x="91" y="0"/>
                  <a:pt x="109" y="8"/>
                  <a:pt x="122" y="21"/>
                </a:cubicBezTo>
                <a:cubicBezTo>
                  <a:pt x="135" y="33"/>
                  <a:pt x="143" y="51"/>
                  <a:pt x="143" y="71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14F1607-4B39-9840-9563-902FC64A7A81}"/>
              </a:ext>
            </a:extLst>
          </p:cNvPr>
          <p:cNvSpPr>
            <a:spLocks/>
          </p:cNvSpPr>
          <p:nvPr/>
        </p:nvSpPr>
        <p:spPr bwMode="auto">
          <a:xfrm>
            <a:off x="1084963" y="4524238"/>
            <a:ext cx="779673" cy="914400"/>
          </a:xfrm>
          <a:custGeom>
            <a:avLst/>
            <a:gdLst>
              <a:gd name="T0" fmla="*/ 76 w 185"/>
              <a:gd name="T1" fmla="*/ 0 h 217"/>
              <a:gd name="T2" fmla="*/ 119 w 185"/>
              <a:gd name="T3" fmla="*/ 8 h 217"/>
              <a:gd name="T4" fmla="*/ 153 w 185"/>
              <a:gd name="T5" fmla="*/ 31 h 217"/>
              <a:gd name="T6" fmla="*/ 176 w 185"/>
              <a:gd name="T7" fmla="*/ 66 h 217"/>
              <a:gd name="T8" fmla="*/ 185 w 185"/>
              <a:gd name="T9" fmla="*/ 108 h 217"/>
              <a:gd name="T10" fmla="*/ 176 w 185"/>
              <a:gd name="T11" fmla="*/ 150 h 217"/>
              <a:gd name="T12" fmla="*/ 153 w 185"/>
              <a:gd name="T13" fmla="*/ 185 h 217"/>
              <a:gd name="T14" fmla="*/ 119 w 185"/>
              <a:gd name="T15" fmla="*/ 208 h 217"/>
              <a:gd name="T16" fmla="*/ 76 w 185"/>
              <a:gd name="T17" fmla="*/ 217 h 217"/>
              <a:gd name="T18" fmla="*/ 34 w 185"/>
              <a:gd name="T19" fmla="*/ 208 h 217"/>
              <a:gd name="T20" fmla="*/ 0 w 185"/>
              <a:gd name="T21" fmla="*/ 185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5" h="217">
                <a:moveTo>
                  <a:pt x="76" y="0"/>
                </a:moveTo>
                <a:cubicBezTo>
                  <a:pt x="91" y="0"/>
                  <a:pt x="106" y="3"/>
                  <a:pt x="119" y="8"/>
                </a:cubicBezTo>
                <a:cubicBezTo>
                  <a:pt x="132" y="14"/>
                  <a:pt x="143" y="22"/>
                  <a:pt x="153" y="31"/>
                </a:cubicBezTo>
                <a:cubicBezTo>
                  <a:pt x="163" y="41"/>
                  <a:pt x="171" y="53"/>
                  <a:pt x="176" y="66"/>
                </a:cubicBezTo>
                <a:cubicBezTo>
                  <a:pt x="182" y="79"/>
                  <a:pt x="185" y="93"/>
                  <a:pt x="185" y="108"/>
                </a:cubicBezTo>
                <a:cubicBezTo>
                  <a:pt x="185" y="123"/>
                  <a:pt x="182" y="137"/>
                  <a:pt x="176" y="150"/>
                </a:cubicBezTo>
                <a:cubicBezTo>
                  <a:pt x="171" y="163"/>
                  <a:pt x="163" y="175"/>
                  <a:pt x="153" y="185"/>
                </a:cubicBezTo>
                <a:cubicBezTo>
                  <a:pt x="143" y="195"/>
                  <a:pt x="132" y="203"/>
                  <a:pt x="119" y="208"/>
                </a:cubicBezTo>
                <a:cubicBezTo>
                  <a:pt x="106" y="214"/>
                  <a:pt x="91" y="217"/>
                  <a:pt x="76" y="217"/>
                </a:cubicBezTo>
                <a:cubicBezTo>
                  <a:pt x="61" y="217"/>
                  <a:pt x="47" y="214"/>
                  <a:pt x="34" y="208"/>
                </a:cubicBezTo>
                <a:cubicBezTo>
                  <a:pt x="21" y="203"/>
                  <a:pt x="9" y="195"/>
                  <a:pt x="0" y="185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F023DB1D-3A49-8C4F-9492-CED9318E0F5A}"/>
              </a:ext>
            </a:extLst>
          </p:cNvPr>
          <p:cNvSpPr>
            <a:spLocks/>
          </p:cNvSpPr>
          <p:nvPr/>
        </p:nvSpPr>
        <p:spPr bwMode="auto">
          <a:xfrm>
            <a:off x="1025085" y="4709606"/>
            <a:ext cx="759713" cy="648167"/>
          </a:xfrm>
          <a:custGeom>
            <a:avLst/>
            <a:gdLst>
              <a:gd name="T0" fmla="*/ 154 w 180"/>
              <a:gd name="T1" fmla="*/ 0 h 154"/>
              <a:gd name="T2" fmla="*/ 180 w 180"/>
              <a:gd name="T3" fmla="*/ 64 h 154"/>
              <a:gd name="T4" fmla="*/ 154 w 180"/>
              <a:gd name="T5" fmla="*/ 128 h 154"/>
              <a:gd name="T6" fmla="*/ 90 w 180"/>
              <a:gd name="T7" fmla="*/ 154 h 154"/>
              <a:gd name="T8" fmla="*/ 27 w 180"/>
              <a:gd name="T9" fmla="*/ 128 h 154"/>
              <a:gd name="T10" fmla="*/ 0 w 180"/>
              <a:gd name="T11" fmla="*/ 64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0" h="154">
                <a:moveTo>
                  <a:pt x="154" y="0"/>
                </a:moveTo>
                <a:cubicBezTo>
                  <a:pt x="170" y="17"/>
                  <a:pt x="180" y="39"/>
                  <a:pt x="180" y="64"/>
                </a:cubicBezTo>
                <a:cubicBezTo>
                  <a:pt x="180" y="89"/>
                  <a:pt x="170" y="111"/>
                  <a:pt x="154" y="128"/>
                </a:cubicBezTo>
                <a:cubicBezTo>
                  <a:pt x="138" y="144"/>
                  <a:pt x="115" y="154"/>
                  <a:pt x="90" y="154"/>
                </a:cubicBezTo>
                <a:cubicBezTo>
                  <a:pt x="65" y="154"/>
                  <a:pt x="43" y="144"/>
                  <a:pt x="27" y="128"/>
                </a:cubicBezTo>
                <a:cubicBezTo>
                  <a:pt x="10" y="111"/>
                  <a:pt x="0" y="89"/>
                  <a:pt x="0" y="64"/>
                </a:cubicBezTo>
              </a:path>
            </a:pathLst>
          </a:custGeom>
          <a:noFill/>
          <a:ln w="53975" cap="rnd">
            <a:solidFill>
              <a:schemeClr val="accent4">
                <a:lumMod val="7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F328882D-50B5-C74C-A405-14C8DF1FCF3D}"/>
              </a:ext>
            </a:extLst>
          </p:cNvPr>
          <p:cNvSpPr>
            <a:spLocks/>
          </p:cNvSpPr>
          <p:nvPr/>
        </p:nvSpPr>
        <p:spPr bwMode="auto">
          <a:xfrm>
            <a:off x="1194741" y="4680992"/>
            <a:ext cx="513960" cy="600892"/>
          </a:xfrm>
          <a:custGeom>
            <a:avLst/>
            <a:gdLst>
              <a:gd name="T0" fmla="*/ 50 w 122"/>
              <a:gd name="T1" fmla="*/ 0 h 143"/>
              <a:gd name="T2" fmla="*/ 101 w 122"/>
              <a:gd name="T3" fmla="*/ 21 h 143"/>
              <a:gd name="T4" fmla="*/ 122 w 122"/>
              <a:gd name="T5" fmla="*/ 71 h 143"/>
              <a:gd name="T6" fmla="*/ 101 w 122"/>
              <a:gd name="T7" fmla="*/ 122 h 143"/>
              <a:gd name="T8" fmla="*/ 50 w 122"/>
              <a:gd name="T9" fmla="*/ 143 h 143"/>
              <a:gd name="T10" fmla="*/ 0 w 122"/>
              <a:gd name="T11" fmla="*/ 122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2" h="143">
                <a:moveTo>
                  <a:pt x="50" y="0"/>
                </a:moveTo>
                <a:cubicBezTo>
                  <a:pt x="70" y="0"/>
                  <a:pt x="88" y="8"/>
                  <a:pt x="101" y="21"/>
                </a:cubicBezTo>
                <a:cubicBezTo>
                  <a:pt x="114" y="33"/>
                  <a:pt x="122" y="51"/>
                  <a:pt x="122" y="71"/>
                </a:cubicBezTo>
                <a:cubicBezTo>
                  <a:pt x="122" y="91"/>
                  <a:pt x="114" y="109"/>
                  <a:pt x="101" y="122"/>
                </a:cubicBezTo>
                <a:cubicBezTo>
                  <a:pt x="88" y="135"/>
                  <a:pt x="70" y="143"/>
                  <a:pt x="50" y="143"/>
                </a:cubicBezTo>
                <a:cubicBezTo>
                  <a:pt x="31" y="143"/>
                  <a:pt x="13" y="135"/>
                  <a:pt x="0" y="122"/>
                </a:cubicBezTo>
              </a:path>
            </a:pathLst>
          </a:custGeom>
          <a:noFill/>
          <a:ln w="53975" cap="rnd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25BCDA7-7638-1846-BE25-5AF04F458096}"/>
              </a:ext>
            </a:extLst>
          </p:cNvPr>
          <p:cNvGrpSpPr/>
          <p:nvPr/>
        </p:nvGrpSpPr>
        <p:grpSpPr>
          <a:xfrm>
            <a:off x="2026341" y="4821807"/>
            <a:ext cx="450323" cy="480219"/>
            <a:chOff x="9080365" y="4226008"/>
            <a:chExt cx="450323" cy="480219"/>
          </a:xfrm>
        </p:grpSpPr>
        <p:sp>
          <p:nvSpPr>
            <p:cNvPr id="23" name="Text Placeholder 33">
              <a:extLst>
                <a:ext uri="{FF2B5EF4-FFF2-40B4-BE49-F238E27FC236}">
                  <a16:creationId xmlns:a16="http://schemas.microsoft.com/office/drawing/2014/main" id="{71386C81-2509-0646-9487-EEFDF935E8C6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54%</a:t>
              </a:r>
            </a:p>
          </p:txBody>
        </p:sp>
        <p:sp>
          <p:nvSpPr>
            <p:cNvPr id="24" name="Text Placeholder 32">
              <a:extLst>
                <a:ext uri="{FF2B5EF4-FFF2-40B4-BE49-F238E27FC236}">
                  <a16:creationId xmlns:a16="http://schemas.microsoft.com/office/drawing/2014/main" id="{721CAB7B-D4EB-2649-8995-C129C504251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</p:grpSp>
      <p:sp>
        <p:nvSpPr>
          <p:cNvPr id="25" name="Freeform 24">
            <a:extLst>
              <a:ext uri="{FF2B5EF4-FFF2-40B4-BE49-F238E27FC236}">
                <a16:creationId xmlns:a16="http://schemas.microsoft.com/office/drawing/2014/main" id="{92FCE48B-3573-614F-9078-D301991BFDFC}"/>
              </a:ext>
            </a:extLst>
          </p:cNvPr>
          <p:cNvSpPr>
            <a:spLocks/>
          </p:cNvSpPr>
          <p:nvPr/>
        </p:nvSpPr>
        <p:spPr bwMode="auto">
          <a:xfrm>
            <a:off x="4853110" y="4493173"/>
            <a:ext cx="914400" cy="914400"/>
          </a:xfrm>
          <a:custGeom>
            <a:avLst/>
            <a:gdLst>
              <a:gd name="T0" fmla="*/ 3 w 222"/>
              <a:gd name="T1" fmla="*/ 122 h 222"/>
              <a:gd name="T2" fmla="*/ 28 w 222"/>
              <a:gd name="T3" fmla="*/ 42 h 222"/>
              <a:gd name="T4" fmla="*/ 101 w 222"/>
              <a:gd name="T5" fmla="*/ 3 h 222"/>
              <a:gd name="T6" fmla="*/ 180 w 222"/>
              <a:gd name="T7" fmla="*/ 28 h 222"/>
              <a:gd name="T8" fmla="*/ 219 w 222"/>
              <a:gd name="T9" fmla="*/ 101 h 222"/>
              <a:gd name="T10" fmla="*/ 195 w 222"/>
              <a:gd name="T11" fmla="*/ 180 h 222"/>
              <a:gd name="T12" fmla="*/ 122 w 222"/>
              <a:gd name="T13" fmla="*/ 219 h 222"/>
              <a:gd name="T14" fmla="*/ 42 w 222"/>
              <a:gd name="T15" fmla="*/ 195 h 222"/>
              <a:gd name="T16" fmla="*/ 3 w 222"/>
              <a:gd name="T17" fmla="*/ 122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2" h="222">
                <a:moveTo>
                  <a:pt x="3" y="122"/>
                </a:moveTo>
                <a:cubicBezTo>
                  <a:pt x="0" y="92"/>
                  <a:pt x="10" y="64"/>
                  <a:pt x="28" y="42"/>
                </a:cubicBezTo>
                <a:cubicBezTo>
                  <a:pt x="45" y="21"/>
                  <a:pt x="71" y="6"/>
                  <a:pt x="101" y="3"/>
                </a:cubicBezTo>
                <a:cubicBezTo>
                  <a:pt x="131" y="0"/>
                  <a:pt x="159" y="10"/>
                  <a:pt x="180" y="28"/>
                </a:cubicBezTo>
                <a:cubicBezTo>
                  <a:pt x="202" y="45"/>
                  <a:pt x="216" y="71"/>
                  <a:pt x="219" y="101"/>
                </a:cubicBezTo>
                <a:cubicBezTo>
                  <a:pt x="222" y="131"/>
                  <a:pt x="213" y="159"/>
                  <a:pt x="195" y="180"/>
                </a:cubicBezTo>
                <a:cubicBezTo>
                  <a:pt x="177" y="202"/>
                  <a:pt x="152" y="216"/>
                  <a:pt x="122" y="219"/>
                </a:cubicBezTo>
                <a:cubicBezTo>
                  <a:pt x="92" y="222"/>
                  <a:pt x="64" y="213"/>
                  <a:pt x="42" y="195"/>
                </a:cubicBezTo>
                <a:cubicBezTo>
                  <a:pt x="21" y="177"/>
                  <a:pt x="6" y="151"/>
                  <a:pt x="3" y="122"/>
                </a:cubicBezTo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A5E15EEB-B267-A54D-98C0-D20749CC76A8}"/>
              </a:ext>
            </a:extLst>
          </p:cNvPr>
          <p:cNvSpPr>
            <a:spLocks/>
          </p:cNvSpPr>
          <p:nvPr/>
        </p:nvSpPr>
        <p:spPr bwMode="auto">
          <a:xfrm>
            <a:off x="4932253" y="4571098"/>
            <a:ext cx="757332" cy="758550"/>
          </a:xfrm>
          <a:custGeom>
            <a:avLst/>
            <a:gdLst>
              <a:gd name="T0" fmla="*/ 101 w 184"/>
              <a:gd name="T1" fmla="*/ 182 h 184"/>
              <a:gd name="T2" fmla="*/ 35 w 184"/>
              <a:gd name="T3" fmla="*/ 162 h 184"/>
              <a:gd name="T4" fmla="*/ 3 w 184"/>
              <a:gd name="T5" fmla="*/ 101 h 184"/>
              <a:gd name="T6" fmla="*/ 23 w 184"/>
              <a:gd name="T7" fmla="*/ 35 h 184"/>
              <a:gd name="T8" fmla="*/ 84 w 184"/>
              <a:gd name="T9" fmla="*/ 3 h 184"/>
              <a:gd name="T10" fmla="*/ 150 w 184"/>
              <a:gd name="T11" fmla="*/ 23 h 184"/>
              <a:gd name="T12" fmla="*/ 182 w 184"/>
              <a:gd name="T13" fmla="*/ 84 h 184"/>
              <a:gd name="T14" fmla="*/ 162 w 184"/>
              <a:gd name="T15" fmla="*/ 150 h 184"/>
              <a:gd name="T16" fmla="*/ 101 w 184"/>
              <a:gd name="T17" fmla="*/ 182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4" h="184">
                <a:moveTo>
                  <a:pt x="101" y="182"/>
                </a:moveTo>
                <a:cubicBezTo>
                  <a:pt x="76" y="184"/>
                  <a:pt x="53" y="176"/>
                  <a:pt x="35" y="162"/>
                </a:cubicBezTo>
                <a:cubicBezTo>
                  <a:pt x="17" y="147"/>
                  <a:pt x="5" y="126"/>
                  <a:pt x="3" y="101"/>
                </a:cubicBezTo>
                <a:cubicBezTo>
                  <a:pt x="0" y="76"/>
                  <a:pt x="8" y="53"/>
                  <a:pt x="23" y="35"/>
                </a:cubicBezTo>
                <a:cubicBezTo>
                  <a:pt x="38" y="17"/>
                  <a:pt x="59" y="5"/>
                  <a:pt x="84" y="3"/>
                </a:cubicBezTo>
                <a:cubicBezTo>
                  <a:pt x="108" y="0"/>
                  <a:pt x="132" y="8"/>
                  <a:pt x="150" y="23"/>
                </a:cubicBezTo>
                <a:cubicBezTo>
                  <a:pt x="167" y="38"/>
                  <a:pt x="180" y="59"/>
                  <a:pt x="182" y="84"/>
                </a:cubicBezTo>
                <a:cubicBezTo>
                  <a:pt x="184" y="108"/>
                  <a:pt x="176" y="132"/>
                  <a:pt x="162" y="150"/>
                </a:cubicBezTo>
                <a:cubicBezTo>
                  <a:pt x="147" y="167"/>
                  <a:pt x="126" y="179"/>
                  <a:pt x="101" y="182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BC53991C-0852-1E4B-8B5F-35F981375EC9}"/>
              </a:ext>
            </a:extLst>
          </p:cNvPr>
          <p:cNvSpPr>
            <a:spLocks/>
          </p:cNvSpPr>
          <p:nvPr/>
        </p:nvSpPr>
        <p:spPr bwMode="auto">
          <a:xfrm>
            <a:off x="5010178" y="4650241"/>
            <a:ext cx="601483" cy="601483"/>
          </a:xfrm>
          <a:custGeom>
            <a:avLst/>
            <a:gdLst>
              <a:gd name="T0" fmla="*/ 80 w 146"/>
              <a:gd name="T1" fmla="*/ 144 h 146"/>
              <a:gd name="T2" fmla="*/ 28 w 146"/>
              <a:gd name="T3" fmla="*/ 128 h 146"/>
              <a:gd name="T4" fmla="*/ 2 w 146"/>
              <a:gd name="T5" fmla="*/ 80 h 146"/>
              <a:gd name="T6" fmla="*/ 18 w 146"/>
              <a:gd name="T7" fmla="*/ 28 h 146"/>
              <a:gd name="T8" fmla="*/ 66 w 146"/>
              <a:gd name="T9" fmla="*/ 2 h 146"/>
              <a:gd name="T10" fmla="*/ 119 w 146"/>
              <a:gd name="T11" fmla="*/ 18 h 146"/>
              <a:gd name="T12" fmla="*/ 144 w 146"/>
              <a:gd name="T13" fmla="*/ 66 h 146"/>
              <a:gd name="T14" fmla="*/ 128 w 146"/>
              <a:gd name="T15" fmla="*/ 119 h 146"/>
              <a:gd name="T16" fmla="*/ 80 w 146"/>
              <a:gd name="T17" fmla="*/ 144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" h="146">
                <a:moveTo>
                  <a:pt x="80" y="144"/>
                </a:moveTo>
                <a:cubicBezTo>
                  <a:pt x="61" y="146"/>
                  <a:pt x="42" y="140"/>
                  <a:pt x="28" y="128"/>
                </a:cubicBezTo>
                <a:cubicBezTo>
                  <a:pt x="14" y="117"/>
                  <a:pt x="4" y="100"/>
                  <a:pt x="2" y="80"/>
                </a:cubicBezTo>
                <a:cubicBezTo>
                  <a:pt x="0" y="60"/>
                  <a:pt x="7" y="42"/>
                  <a:pt x="18" y="28"/>
                </a:cubicBezTo>
                <a:cubicBezTo>
                  <a:pt x="30" y="14"/>
                  <a:pt x="47" y="4"/>
                  <a:pt x="66" y="2"/>
                </a:cubicBezTo>
                <a:cubicBezTo>
                  <a:pt x="86" y="0"/>
                  <a:pt x="105" y="6"/>
                  <a:pt x="119" y="18"/>
                </a:cubicBezTo>
                <a:cubicBezTo>
                  <a:pt x="133" y="30"/>
                  <a:pt x="143" y="47"/>
                  <a:pt x="144" y="66"/>
                </a:cubicBezTo>
                <a:cubicBezTo>
                  <a:pt x="146" y="86"/>
                  <a:pt x="140" y="105"/>
                  <a:pt x="128" y="119"/>
                </a:cubicBezTo>
                <a:cubicBezTo>
                  <a:pt x="117" y="133"/>
                  <a:pt x="100" y="143"/>
                  <a:pt x="80" y="144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33FB47B-FD44-9346-8147-0335041B3F2D}"/>
              </a:ext>
            </a:extLst>
          </p:cNvPr>
          <p:cNvSpPr>
            <a:spLocks/>
          </p:cNvSpPr>
          <p:nvPr/>
        </p:nvSpPr>
        <p:spPr bwMode="auto">
          <a:xfrm>
            <a:off x="4885985" y="4666069"/>
            <a:ext cx="82795" cy="152197"/>
          </a:xfrm>
          <a:custGeom>
            <a:avLst/>
            <a:gdLst>
              <a:gd name="T0" fmla="*/ 0 w 20"/>
              <a:gd name="T1" fmla="*/ 37 h 37"/>
              <a:gd name="T2" fmla="*/ 20 w 20"/>
              <a:gd name="T3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37">
                <a:moveTo>
                  <a:pt x="0" y="37"/>
                </a:moveTo>
                <a:cubicBezTo>
                  <a:pt x="4" y="23"/>
                  <a:pt x="11" y="11"/>
                  <a:pt x="20" y="0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AB6CFCCA-058B-8B45-A90B-85A02FA5B446}"/>
              </a:ext>
            </a:extLst>
          </p:cNvPr>
          <p:cNvSpPr>
            <a:spLocks/>
          </p:cNvSpPr>
          <p:nvPr/>
        </p:nvSpPr>
        <p:spPr bwMode="auto">
          <a:xfrm>
            <a:off x="4866504" y="4909584"/>
            <a:ext cx="897354" cy="494336"/>
          </a:xfrm>
          <a:custGeom>
            <a:avLst/>
            <a:gdLst>
              <a:gd name="T0" fmla="*/ 216 w 218"/>
              <a:gd name="T1" fmla="*/ 0 h 120"/>
              <a:gd name="T2" fmla="*/ 212 w 218"/>
              <a:gd name="T3" fmla="*/ 43 h 120"/>
              <a:gd name="T4" fmla="*/ 192 w 218"/>
              <a:gd name="T5" fmla="*/ 79 h 120"/>
              <a:gd name="T6" fmla="*/ 160 w 218"/>
              <a:gd name="T7" fmla="*/ 106 h 120"/>
              <a:gd name="T8" fmla="*/ 119 w 218"/>
              <a:gd name="T9" fmla="*/ 118 h 120"/>
              <a:gd name="T10" fmla="*/ 76 w 218"/>
              <a:gd name="T11" fmla="*/ 114 h 120"/>
              <a:gd name="T12" fmla="*/ 39 w 218"/>
              <a:gd name="T13" fmla="*/ 94 h 120"/>
              <a:gd name="T14" fmla="*/ 13 w 218"/>
              <a:gd name="T15" fmla="*/ 62 h 120"/>
              <a:gd name="T16" fmla="*/ 0 w 218"/>
              <a:gd name="T17" fmla="*/ 21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8" h="120">
                <a:moveTo>
                  <a:pt x="216" y="0"/>
                </a:moveTo>
                <a:cubicBezTo>
                  <a:pt x="218" y="15"/>
                  <a:pt x="216" y="29"/>
                  <a:pt x="212" y="43"/>
                </a:cubicBezTo>
                <a:cubicBezTo>
                  <a:pt x="208" y="56"/>
                  <a:pt x="201" y="69"/>
                  <a:pt x="192" y="79"/>
                </a:cubicBezTo>
                <a:cubicBezTo>
                  <a:pt x="183" y="90"/>
                  <a:pt x="172" y="99"/>
                  <a:pt x="160" y="106"/>
                </a:cubicBezTo>
                <a:cubicBezTo>
                  <a:pt x="148" y="112"/>
                  <a:pt x="134" y="117"/>
                  <a:pt x="119" y="118"/>
                </a:cubicBezTo>
                <a:cubicBezTo>
                  <a:pt x="104" y="120"/>
                  <a:pt x="89" y="118"/>
                  <a:pt x="76" y="114"/>
                </a:cubicBezTo>
                <a:cubicBezTo>
                  <a:pt x="62" y="110"/>
                  <a:pt x="50" y="103"/>
                  <a:pt x="39" y="94"/>
                </a:cubicBezTo>
                <a:cubicBezTo>
                  <a:pt x="29" y="85"/>
                  <a:pt x="20" y="74"/>
                  <a:pt x="13" y="62"/>
                </a:cubicBezTo>
                <a:cubicBezTo>
                  <a:pt x="6" y="49"/>
                  <a:pt x="2" y="36"/>
                  <a:pt x="0" y="21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6B1BA84F-4B75-124F-99EE-DE6F4E9DF17D}"/>
              </a:ext>
            </a:extLst>
          </p:cNvPr>
          <p:cNvSpPr>
            <a:spLocks/>
          </p:cNvSpPr>
          <p:nvPr/>
        </p:nvSpPr>
        <p:spPr bwMode="auto">
          <a:xfrm>
            <a:off x="4932253" y="4584492"/>
            <a:ext cx="667232" cy="745157"/>
          </a:xfrm>
          <a:custGeom>
            <a:avLst/>
            <a:gdLst>
              <a:gd name="T0" fmla="*/ 162 w 162"/>
              <a:gd name="T1" fmla="*/ 147 h 181"/>
              <a:gd name="T2" fmla="*/ 101 w 162"/>
              <a:gd name="T3" fmla="*/ 179 h 181"/>
              <a:gd name="T4" fmla="*/ 35 w 162"/>
              <a:gd name="T5" fmla="*/ 159 h 181"/>
              <a:gd name="T6" fmla="*/ 3 w 162"/>
              <a:gd name="T7" fmla="*/ 98 h 181"/>
              <a:gd name="T8" fmla="*/ 23 w 162"/>
              <a:gd name="T9" fmla="*/ 32 h 181"/>
              <a:gd name="T10" fmla="*/ 84 w 162"/>
              <a:gd name="T11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2" h="181">
                <a:moveTo>
                  <a:pt x="162" y="147"/>
                </a:moveTo>
                <a:cubicBezTo>
                  <a:pt x="147" y="164"/>
                  <a:pt x="126" y="176"/>
                  <a:pt x="101" y="179"/>
                </a:cubicBezTo>
                <a:cubicBezTo>
                  <a:pt x="76" y="181"/>
                  <a:pt x="53" y="173"/>
                  <a:pt x="35" y="159"/>
                </a:cubicBezTo>
                <a:cubicBezTo>
                  <a:pt x="17" y="144"/>
                  <a:pt x="5" y="123"/>
                  <a:pt x="3" y="98"/>
                </a:cubicBezTo>
                <a:cubicBezTo>
                  <a:pt x="0" y="73"/>
                  <a:pt x="8" y="50"/>
                  <a:pt x="23" y="32"/>
                </a:cubicBezTo>
                <a:cubicBezTo>
                  <a:pt x="38" y="14"/>
                  <a:pt x="59" y="2"/>
                  <a:pt x="84" y="0"/>
                </a:cubicBezTo>
              </a:path>
            </a:pathLst>
          </a:custGeom>
          <a:noFill/>
          <a:ln w="53975" cap="rnd">
            <a:solidFill>
              <a:schemeClr val="accent5">
                <a:lumMod val="7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65C43CA0-5F9D-B640-8FF3-65C32A72831B}"/>
              </a:ext>
            </a:extLst>
          </p:cNvPr>
          <p:cNvSpPr>
            <a:spLocks/>
          </p:cNvSpPr>
          <p:nvPr/>
        </p:nvSpPr>
        <p:spPr bwMode="auto">
          <a:xfrm>
            <a:off x="5010178" y="4764693"/>
            <a:ext cx="601483" cy="487030"/>
          </a:xfrm>
          <a:custGeom>
            <a:avLst/>
            <a:gdLst>
              <a:gd name="T0" fmla="*/ 144 w 146"/>
              <a:gd name="T1" fmla="*/ 38 h 118"/>
              <a:gd name="T2" fmla="*/ 128 w 146"/>
              <a:gd name="T3" fmla="*/ 91 h 118"/>
              <a:gd name="T4" fmla="*/ 80 w 146"/>
              <a:gd name="T5" fmla="*/ 116 h 118"/>
              <a:gd name="T6" fmla="*/ 28 w 146"/>
              <a:gd name="T7" fmla="*/ 100 h 118"/>
              <a:gd name="T8" fmla="*/ 2 w 146"/>
              <a:gd name="T9" fmla="*/ 52 h 118"/>
              <a:gd name="T10" fmla="*/ 18 w 146"/>
              <a:gd name="T11" fmla="*/ 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" h="118">
                <a:moveTo>
                  <a:pt x="144" y="38"/>
                </a:moveTo>
                <a:cubicBezTo>
                  <a:pt x="146" y="58"/>
                  <a:pt x="140" y="77"/>
                  <a:pt x="128" y="91"/>
                </a:cubicBezTo>
                <a:cubicBezTo>
                  <a:pt x="117" y="105"/>
                  <a:pt x="100" y="115"/>
                  <a:pt x="80" y="116"/>
                </a:cubicBezTo>
                <a:cubicBezTo>
                  <a:pt x="61" y="118"/>
                  <a:pt x="42" y="112"/>
                  <a:pt x="28" y="100"/>
                </a:cubicBezTo>
                <a:cubicBezTo>
                  <a:pt x="14" y="89"/>
                  <a:pt x="4" y="72"/>
                  <a:pt x="2" y="52"/>
                </a:cubicBezTo>
                <a:cubicBezTo>
                  <a:pt x="0" y="32"/>
                  <a:pt x="7" y="14"/>
                  <a:pt x="18" y="0"/>
                </a:cubicBezTo>
              </a:path>
            </a:pathLst>
          </a:custGeom>
          <a:noFill/>
          <a:ln w="53975" cap="rnd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6">
            <a:extLst>
              <a:ext uri="{FF2B5EF4-FFF2-40B4-BE49-F238E27FC236}">
                <a16:creationId xmlns:a16="http://schemas.microsoft.com/office/drawing/2014/main" id="{CC13DE32-5852-1F47-B616-F6FFFF9C1786}"/>
              </a:ext>
            </a:extLst>
          </p:cNvPr>
          <p:cNvSpPr>
            <a:spLocks/>
          </p:cNvSpPr>
          <p:nvPr/>
        </p:nvSpPr>
        <p:spPr bwMode="auto">
          <a:xfrm>
            <a:off x="2890123" y="4522512"/>
            <a:ext cx="914400" cy="914400"/>
          </a:xfrm>
          <a:custGeom>
            <a:avLst/>
            <a:gdLst>
              <a:gd name="T0" fmla="*/ 4 w 223"/>
              <a:gd name="T1" fmla="*/ 96 h 223"/>
              <a:gd name="T2" fmla="*/ 47 w 223"/>
              <a:gd name="T3" fmla="*/ 24 h 223"/>
              <a:gd name="T4" fmla="*/ 127 w 223"/>
              <a:gd name="T5" fmla="*/ 4 h 223"/>
              <a:gd name="T6" fmla="*/ 198 w 223"/>
              <a:gd name="T7" fmla="*/ 47 h 223"/>
              <a:gd name="T8" fmla="*/ 219 w 223"/>
              <a:gd name="T9" fmla="*/ 127 h 223"/>
              <a:gd name="T10" fmla="*/ 176 w 223"/>
              <a:gd name="T11" fmla="*/ 199 h 223"/>
              <a:gd name="T12" fmla="*/ 95 w 223"/>
              <a:gd name="T13" fmla="*/ 219 h 223"/>
              <a:gd name="T14" fmla="*/ 24 w 223"/>
              <a:gd name="T15" fmla="*/ 176 h 223"/>
              <a:gd name="T16" fmla="*/ 4 w 223"/>
              <a:gd name="T17" fmla="*/ 96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3" h="223">
                <a:moveTo>
                  <a:pt x="4" y="96"/>
                </a:moveTo>
                <a:cubicBezTo>
                  <a:pt x="8" y="68"/>
                  <a:pt x="23" y="42"/>
                  <a:pt x="47" y="24"/>
                </a:cubicBezTo>
                <a:cubicBezTo>
                  <a:pt x="71" y="7"/>
                  <a:pt x="100" y="0"/>
                  <a:pt x="127" y="4"/>
                </a:cubicBezTo>
                <a:cubicBezTo>
                  <a:pt x="155" y="8"/>
                  <a:pt x="181" y="23"/>
                  <a:pt x="198" y="47"/>
                </a:cubicBezTo>
                <a:cubicBezTo>
                  <a:pt x="216" y="71"/>
                  <a:pt x="223" y="100"/>
                  <a:pt x="219" y="127"/>
                </a:cubicBezTo>
                <a:cubicBezTo>
                  <a:pt x="215" y="155"/>
                  <a:pt x="200" y="181"/>
                  <a:pt x="176" y="199"/>
                </a:cubicBezTo>
                <a:cubicBezTo>
                  <a:pt x="152" y="216"/>
                  <a:pt x="123" y="223"/>
                  <a:pt x="95" y="219"/>
                </a:cubicBezTo>
                <a:cubicBezTo>
                  <a:pt x="68" y="215"/>
                  <a:pt x="42" y="200"/>
                  <a:pt x="24" y="176"/>
                </a:cubicBezTo>
                <a:cubicBezTo>
                  <a:pt x="6" y="152"/>
                  <a:pt x="0" y="123"/>
                  <a:pt x="4" y="96"/>
                </a:cubicBezTo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7">
            <a:extLst>
              <a:ext uri="{FF2B5EF4-FFF2-40B4-BE49-F238E27FC236}">
                <a16:creationId xmlns:a16="http://schemas.microsoft.com/office/drawing/2014/main" id="{66409C29-7BED-6949-BE01-5E261478AAF4}"/>
              </a:ext>
            </a:extLst>
          </p:cNvPr>
          <p:cNvSpPr>
            <a:spLocks/>
          </p:cNvSpPr>
          <p:nvPr/>
        </p:nvSpPr>
        <p:spPr bwMode="auto">
          <a:xfrm>
            <a:off x="2968847" y="4600127"/>
            <a:ext cx="756954" cy="759170"/>
          </a:xfrm>
          <a:custGeom>
            <a:avLst/>
            <a:gdLst>
              <a:gd name="T0" fmla="*/ 20 w 185"/>
              <a:gd name="T1" fmla="*/ 146 h 185"/>
              <a:gd name="T2" fmla="*/ 3 w 185"/>
              <a:gd name="T3" fmla="*/ 79 h 185"/>
              <a:gd name="T4" fmla="*/ 39 w 185"/>
              <a:gd name="T5" fmla="*/ 20 h 185"/>
              <a:gd name="T6" fmla="*/ 106 w 185"/>
              <a:gd name="T7" fmla="*/ 3 h 185"/>
              <a:gd name="T8" fmla="*/ 165 w 185"/>
              <a:gd name="T9" fmla="*/ 39 h 185"/>
              <a:gd name="T10" fmla="*/ 181 w 185"/>
              <a:gd name="T11" fmla="*/ 106 h 185"/>
              <a:gd name="T12" fmla="*/ 146 w 185"/>
              <a:gd name="T13" fmla="*/ 165 h 185"/>
              <a:gd name="T14" fmla="*/ 79 w 185"/>
              <a:gd name="T15" fmla="*/ 182 h 185"/>
              <a:gd name="T16" fmla="*/ 20 w 185"/>
              <a:gd name="T17" fmla="*/ 146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" h="185">
                <a:moveTo>
                  <a:pt x="20" y="146"/>
                </a:moveTo>
                <a:cubicBezTo>
                  <a:pt x="5" y="126"/>
                  <a:pt x="0" y="102"/>
                  <a:pt x="3" y="79"/>
                </a:cubicBezTo>
                <a:cubicBezTo>
                  <a:pt x="7" y="57"/>
                  <a:pt x="19" y="35"/>
                  <a:pt x="39" y="20"/>
                </a:cubicBezTo>
                <a:cubicBezTo>
                  <a:pt x="59" y="5"/>
                  <a:pt x="83" y="0"/>
                  <a:pt x="106" y="3"/>
                </a:cubicBezTo>
                <a:cubicBezTo>
                  <a:pt x="128" y="7"/>
                  <a:pt x="150" y="19"/>
                  <a:pt x="165" y="39"/>
                </a:cubicBezTo>
                <a:cubicBezTo>
                  <a:pt x="179" y="59"/>
                  <a:pt x="185" y="83"/>
                  <a:pt x="181" y="106"/>
                </a:cubicBezTo>
                <a:cubicBezTo>
                  <a:pt x="178" y="128"/>
                  <a:pt x="166" y="150"/>
                  <a:pt x="146" y="165"/>
                </a:cubicBezTo>
                <a:cubicBezTo>
                  <a:pt x="126" y="180"/>
                  <a:pt x="102" y="185"/>
                  <a:pt x="79" y="182"/>
                </a:cubicBezTo>
                <a:cubicBezTo>
                  <a:pt x="56" y="178"/>
                  <a:pt x="35" y="166"/>
                  <a:pt x="20" y="146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8">
            <a:extLst>
              <a:ext uri="{FF2B5EF4-FFF2-40B4-BE49-F238E27FC236}">
                <a16:creationId xmlns:a16="http://schemas.microsoft.com/office/drawing/2014/main" id="{06AB94EE-8C4A-5746-BD23-7DD81B6CCDDC}"/>
              </a:ext>
            </a:extLst>
          </p:cNvPr>
          <p:cNvSpPr>
            <a:spLocks/>
          </p:cNvSpPr>
          <p:nvPr/>
        </p:nvSpPr>
        <p:spPr bwMode="auto">
          <a:xfrm>
            <a:off x="3046359" y="4678955"/>
            <a:ext cx="601930" cy="602728"/>
          </a:xfrm>
          <a:custGeom>
            <a:avLst/>
            <a:gdLst>
              <a:gd name="T0" fmla="*/ 16 w 147"/>
              <a:gd name="T1" fmla="*/ 116 h 147"/>
              <a:gd name="T2" fmla="*/ 3 w 147"/>
              <a:gd name="T3" fmla="*/ 63 h 147"/>
              <a:gd name="T4" fmla="*/ 31 w 147"/>
              <a:gd name="T5" fmla="*/ 16 h 147"/>
              <a:gd name="T6" fmla="*/ 84 w 147"/>
              <a:gd name="T7" fmla="*/ 3 h 147"/>
              <a:gd name="T8" fmla="*/ 131 w 147"/>
              <a:gd name="T9" fmla="*/ 31 h 147"/>
              <a:gd name="T10" fmla="*/ 144 w 147"/>
              <a:gd name="T11" fmla="*/ 84 h 147"/>
              <a:gd name="T12" fmla="*/ 116 w 147"/>
              <a:gd name="T13" fmla="*/ 131 h 147"/>
              <a:gd name="T14" fmla="*/ 63 w 147"/>
              <a:gd name="T15" fmla="*/ 144 h 147"/>
              <a:gd name="T16" fmla="*/ 16 w 147"/>
              <a:gd name="T17" fmla="*/ 116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" h="147">
                <a:moveTo>
                  <a:pt x="16" y="116"/>
                </a:moveTo>
                <a:cubicBezTo>
                  <a:pt x="4" y="100"/>
                  <a:pt x="0" y="81"/>
                  <a:pt x="3" y="63"/>
                </a:cubicBezTo>
                <a:cubicBezTo>
                  <a:pt x="5" y="45"/>
                  <a:pt x="15" y="28"/>
                  <a:pt x="31" y="16"/>
                </a:cubicBezTo>
                <a:cubicBezTo>
                  <a:pt x="47" y="4"/>
                  <a:pt x="66" y="0"/>
                  <a:pt x="84" y="3"/>
                </a:cubicBezTo>
                <a:cubicBezTo>
                  <a:pt x="102" y="5"/>
                  <a:pt x="119" y="15"/>
                  <a:pt x="131" y="31"/>
                </a:cubicBezTo>
                <a:cubicBezTo>
                  <a:pt x="142" y="47"/>
                  <a:pt x="147" y="66"/>
                  <a:pt x="144" y="84"/>
                </a:cubicBezTo>
                <a:cubicBezTo>
                  <a:pt x="141" y="102"/>
                  <a:pt x="132" y="119"/>
                  <a:pt x="116" y="131"/>
                </a:cubicBezTo>
                <a:cubicBezTo>
                  <a:pt x="100" y="143"/>
                  <a:pt x="81" y="147"/>
                  <a:pt x="63" y="144"/>
                </a:cubicBezTo>
                <a:cubicBezTo>
                  <a:pt x="45" y="142"/>
                  <a:pt x="28" y="132"/>
                  <a:pt x="16" y="116"/>
                </a:cubicBezTo>
                <a:close/>
              </a:path>
            </a:pathLst>
          </a:custGeom>
          <a:noFill/>
          <a:ln w="11113" cap="flat">
            <a:solidFill>
              <a:srgbClr val="DAE2E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9">
            <a:extLst>
              <a:ext uri="{FF2B5EF4-FFF2-40B4-BE49-F238E27FC236}">
                <a16:creationId xmlns:a16="http://schemas.microsoft.com/office/drawing/2014/main" id="{F2D7E292-462D-CE41-9252-53D2522C131C}"/>
              </a:ext>
            </a:extLst>
          </p:cNvPr>
          <p:cNvSpPr>
            <a:spLocks/>
          </p:cNvSpPr>
          <p:nvPr/>
        </p:nvSpPr>
        <p:spPr bwMode="auto">
          <a:xfrm>
            <a:off x="2907079" y="4531002"/>
            <a:ext cx="503828" cy="385649"/>
          </a:xfrm>
          <a:custGeom>
            <a:avLst/>
            <a:gdLst>
              <a:gd name="T0" fmla="*/ 0 w 123"/>
              <a:gd name="T1" fmla="*/ 94 h 94"/>
              <a:gd name="T2" fmla="*/ 14 w 123"/>
              <a:gd name="T3" fmla="*/ 54 h 94"/>
              <a:gd name="T4" fmla="*/ 43 w 123"/>
              <a:gd name="T5" fmla="*/ 22 h 94"/>
              <a:gd name="T6" fmla="*/ 82 w 123"/>
              <a:gd name="T7" fmla="*/ 4 h 94"/>
              <a:gd name="T8" fmla="*/ 123 w 123"/>
              <a:gd name="T9" fmla="*/ 2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" h="94">
                <a:moveTo>
                  <a:pt x="0" y="94"/>
                </a:moveTo>
                <a:cubicBezTo>
                  <a:pt x="2" y="80"/>
                  <a:pt x="7" y="67"/>
                  <a:pt x="14" y="54"/>
                </a:cubicBezTo>
                <a:cubicBezTo>
                  <a:pt x="21" y="42"/>
                  <a:pt x="31" y="31"/>
                  <a:pt x="43" y="22"/>
                </a:cubicBezTo>
                <a:cubicBezTo>
                  <a:pt x="55" y="13"/>
                  <a:pt x="68" y="7"/>
                  <a:pt x="82" y="4"/>
                </a:cubicBezTo>
                <a:cubicBezTo>
                  <a:pt x="95" y="1"/>
                  <a:pt x="109" y="0"/>
                  <a:pt x="123" y="2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40">
            <a:extLst>
              <a:ext uri="{FF2B5EF4-FFF2-40B4-BE49-F238E27FC236}">
                <a16:creationId xmlns:a16="http://schemas.microsoft.com/office/drawing/2014/main" id="{1E24C880-3B14-D642-BD22-2027FCCFB5D1}"/>
              </a:ext>
            </a:extLst>
          </p:cNvPr>
          <p:cNvSpPr>
            <a:spLocks/>
          </p:cNvSpPr>
          <p:nvPr/>
        </p:nvSpPr>
        <p:spPr bwMode="auto">
          <a:xfrm>
            <a:off x="2915557" y="5084007"/>
            <a:ext cx="696397" cy="345629"/>
          </a:xfrm>
          <a:custGeom>
            <a:avLst/>
            <a:gdLst>
              <a:gd name="T0" fmla="*/ 170 w 170"/>
              <a:gd name="T1" fmla="*/ 62 h 84"/>
              <a:gd name="T2" fmla="*/ 131 w 170"/>
              <a:gd name="T3" fmla="*/ 80 h 84"/>
              <a:gd name="T4" fmla="*/ 89 w 170"/>
              <a:gd name="T5" fmla="*/ 82 h 84"/>
              <a:gd name="T6" fmla="*/ 50 w 170"/>
              <a:gd name="T7" fmla="*/ 68 h 84"/>
              <a:gd name="T8" fmla="*/ 18 w 170"/>
              <a:gd name="T9" fmla="*/ 39 h 84"/>
              <a:gd name="T10" fmla="*/ 0 w 170"/>
              <a:gd name="T11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0" h="84">
                <a:moveTo>
                  <a:pt x="170" y="62"/>
                </a:moveTo>
                <a:cubicBezTo>
                  <a:pt x="158" y="71"/>
                  <a:pt x="145" y="77"/>
                  <a:pt x="131" y="80"/>
                </a:cubicBezTo>
                <a:cubicBezTo>
                  <a:pt x="117" y="83"/>
                  <a:pt x="103" y="84"/>
                  <a:pt x="89" y="82"/>
                </a:cubicBezTo>
                <a:cubicBezTo>
                  <a:pt x="76" y="80"/>
                  <a:pt x="62" y="75"/>
                  <a:pt x="50" y="68"/>
                </a:cubicBezTo>
                <a:cubicBezTo>
                  <a:pt x="38" y="61"/>
                  <a:pt x="27" y="51"/>
                  <a:pt x="18" y="39"/>
                </a:cubicBezTo>
                <a:cubicBezTo>
                  <a:pt x="9" y="27"/>
                  <a:pt x="3" y="14"/>
                  <a:pt x="0" y="0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41">
            <a:extLst>
              <a:ext uri="{FF2B5EF4-FFF2-40B4-BE49-F238E27FC236}">
                <a16:creationId xmlns:a16="http://schemas.microsoft.com/office/drawing/2014/main" id="{9132C156-2D30-8649-8451-44C528B55B83}"/>
              </a:ext>
            </a:extLst>
          </p:cNvPr>
          <p:cNvSpPr>
            <a:spLocks/>
          </p:cNvSpPr>
          <p:nvPr/>
        </p:nvSpPr>
        <p:spPr bwMode="auto">
          <a:xfrm>
            <a:off x="2968847" y="4600127"/>
            <a:ext cx="675808" cy="747043"/>
          </a:xfrm>
          <a:custGeom>
            <a:avLst/>
            <a:gdLst>
              <a:gd name="T0" fmla="*/ 79 w 165"/>
              <a:gd name="T1" fmla="*/ 182 h 182"/>
              <a:gd name="T2" fmla="*/ 20 w 165"/>
              <a:gd name="T3" fmla="*/ 146 h 182"/>
              <a:gd name="T4" fmla="*/ 3 w 165"/>
              <a:gd name="T5" fmla="*/ 79 h 182"/>
              <a:gd name="T6" fmla="*/ 39 w 165"/>
              <a:gd name="T7" fmla="*/ 20 h 182"/>
              <a:gd name="T8" fmla="*/ 106 w 165"/>
              <a:gd name="T9" fmla="*/ 3 h 182"/>
              <a:gd name="T10" fmla="*/ 165 w 165"/>
              <a:gd name="T11" fmla="*/ 39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5" h="182">
                <a:moveTo>
                  <a:pt x="79" y="182"/>
                </a:moveTo>
                <a:cubicBezTo>
                  <a:pt x="56" y="178"/>
                  <a:pt x="35" y="166"/>
                  <a:pt x="20" y="146"/>
                </a:cubicBezTo>
                <a:cubicBezTo>
                  <a:pt x="5" y="126"/>
                  <a:pt x="0" y="102"/>
                  <a:pt x="3" y="79"/>
                </a:cubicBezTo>
                <a:cubicBezTo>
                  <a:pt x="7" y="57"/>
                  <a:pt x="19" y="35"/>
                  <a:pt x="39" y="20"/>
                </a:cubicBezTo>
                <a:cubicBezTo>
                  <a:pt x="59" y="5"/>
                  <a:pt x="83" y="0"/>
                  <a:pt x="106" y="3"/>
                </a:cubicBezTo>
                <a:cubicBezTo>
                  <a:pt x="128" y="7"/>
                  <a:pt x="150" y="19"/>
                  <a:pt x="165" y="39"/>
                </a:cubicBezTo>
              </a:path>
            </a:pathLst>
          </a:custGeom>
          <a:noFill/>
          <a:ln w="53975" cap="rnd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42">
            <a:extLst>
              <a:ext uri="{FF2B5EF4-FFF2-40B4-BE49-F238E27FC236}">
                <a16:creationId xmlns:a16="http://schemas.microsoft.com/office/drawing/2014/main" id="{02BAE485-DCA4-BB48-B2E3-6B89CAC71F4B}"/>
              </a:ext>
            </a:extLst>
          </p:cNvPr>
          <p:cNvSpPr>
            <a:spLocks/>
          </p:cNvSpPr>
          <p:nvPr/>
        </p:nvSpPr>
        <p:spPr bwMode="auto">
          <a:xfrm>
            <a:off x="3046359" y="4678955"/>
            <a:ext cx="474761" cy="602728"/>
          </a:xfrm>
          <a:custGeom>
            <a:avLst/>
            <a:gdLst>
              <a:gd name="T0" fmla="*/ 116 w 116"/>
              <a:gd name="T1" fmla="*/ 131 h 147"/>
              <a:gd name="T2" fmla="*/ 63 w 116"/>
              <a:gd name="T3" fmla="*/ 144 h 147"/>
              <a:gd name="T4" fmla="*/ 16 w 116"/>
              <a:gd name="T5" fmla="*/ 116 h 147"/>
              <a:gd name="T6" fmla="*/ 3 w 116"/>
              <a:gd name="T7" fmla="*/ 63 h 147"/>
              <a:gd name="T8" fmla="*/ 31 w 116"/>
              <a:gd name="T9" fmla="*/ 16 h 147"/>
              <a:gd name="T10" fmla="*/ 84 w 116"/>
              <a:gd name="T11" fmla="*/ 3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6" h="147">
                <a:moveTo>
                  <a:pt x="116" y="131"/>
                </a:moveTo>
                <a:cubicBezTo>
                  <a:pt x="100" y="143"/>
                  <a:pt x="81" y="147"/>
                  <a:pt x="63" y="144"/>
                </a:cubicBezTo>
                <a:cubicBezTo>
                  <a:pt x="45" y="142"/>
                  <a:pt x="28" y="132"/>
                  <a:pt x="16" y="116"/>
                </a:cubicBezTo>
                <a:cubicBezTo>
                  <a:pt x="4" y="100"/>
                  <a:pt x="0" y="81"/>
                  <a:pt x="3" y="63"/>
                </a:cubicBezTo>
                <a:cubicBezTo>
                  <a:pt x="5" y="45"/>
                  <a:pt x="15" y="28"/>
                  <a:pt x="31" y="16"/>
                </a:cubicBezTo>
                <a:cubicBezTo>
                  <a:pt x="47" y="4"/>
                  <a:pt x="66" y="0"/>
                  <a:pt x="84" y="3"/>
                </a:cubicBezTo>
              </a:path>
            </a:pathLst>
          </a:custGeom>
          <a:noFill/>
          <a:ln w="53975" cap="rnd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E774061-B7B5-F046-BB9B-1832C5CC11E7}"/>
              </a:ext>
            </a:extLst>
          </p:cNvPr>
          <p:cNvGrpSpPr/>
          <p:nvPr/>
        </p:nvGrpSpPr>
        <p:grpSpPr>
          <a:xfrm>
            <a:off x="3992280" y="4815333"/>
            <a:ext cx="450323" cy="480219"/>
            <a:chOff x="9080365" y="4226008"/>
            <a:chExt cx="450323" cy="480219"/>
          </a:xfrm>
        </p:grpSpPr>
        <p:sp>
          <p:nvSpPr>
            <p:cNvPr id="40" name="Text Placeholder 33">
              <a:extLst>
                <a:ext uri="{FF2B5EF4-FFF2-40B4-BE49-F238E27FC236}">
                  <a16:creationId xmlns:a16="http://schemas.microsoft.com/office/drawing/2014/main" id="{001DBE0F-A0D8-9744-94BB-2C0E619701F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85%</a:t>
              </a:r>
            </a:p>
          </p:txBody>
        </p:sp>
        <p:sp>
          <p:nvSpPr>
            <p:cNvPr id="41" name="Text Placeholder 32">
              <a:extLst>
                <a:ext uri="{FF2B5EF4-FFF2-40B4-BE49-F238E27FC236}">
                  <a16:creationId xmlns:a16="http://schemas.microsoft.com/office/drawing/2014/main" id="{E384FED9-64EC-5345-A9D9-6D470F6701F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80365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F2A3530-BA24-7543-A5A2-2260AA8DCCFD}"/>
              </a:ext>
            </a:extLst>
          </p:cNvPr>
          <p:cNvGrpSpPr/>
          <p:nvPr/>
        </p:nvGrpSpPr>
        <p:grpSpPr>
          <a:xfrm>
            <a:off x="5968234" y="4819371"/>
            <a:ext cx="450323" cy="480219"/>
            <a:chOff x="10925223" y="4226008"/>
            <a:chExt cx="450323" cy="480219"/>
          </a:xfrm>
        </p:grpSpPr>
        <p:sp>
          <p:nvSpPr>
            <p:cNvPr id="43" name="Text Placeholder 33">
              <a:extLst>
                <a:ext uri="{FF2B5EF4-FFF2-40B4-BE49-F238E27FC236}">
                  <a16:creationId xmlns:a16="http://schemas.microsoft.com/office/drawing/2014/main" id="{5608FB8D-71EE-2740-9ADE-C5F6E9EADE5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226008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35%</a:t>
              </a:r>
            </a:p>
          </p:txBody>
        </p:sp>
        <p:sp>
          <p:nvSpPr>
            <p:cNvPr id="44" name="Text Placeholder 32">
              <a:extLst>
                <a:ext uri="{FF2B5EF4-FFF2-40B4-BE49-F238E27FC236}">
                  <a16:creationId xmlns:a16="http://schemas.microsoft.com/office/drawing/2014/main" id="{CEC6E487-041C-474D-914C-359F8D3A933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925223" y="4499671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3368072"/>
      </p:ext>
    </p:extLst>
  </p:cSld>
  <p:clrMapOvr>
    <a:masterClrMapping/>
  </p:clrMapOvr>
  <p:transition spd="slow" advClick="0"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511444-64E3-0747-A1CE-288484289181}"/>
              </a:ext>
            </a:extLst>
          </p:cNvPr>
          <p:cNvGrpSpPr/>
          <p:nvPr/>
        </p:nvGrpSpPr>
        <p:grpSpPr>
          <a:xfrm>
            <a:off x="7363645" y="1523813"/>
            <a:ext cx="3572821" cy="4852392"/>
            <a:chOff x="4672013" y="1806575"/>
            <a:chExt cx="1023937" cy="1390650"/>
          </a:xfrm>
        </p:grpSpPr>
        <p:sp>
          <p:nvSpPr>
            <p:cNvPr id="5" name="Freeform 22">
              <a:extLst>
                <a:ext uri="{FF2B5EF4-FFF2-40B4-BE49-F238E27FC236}">
                  <a16:creationId xmlns:a16="http://schemas.microsoft.com/office/drawing/2014/main" id="{FFE0D2DA-8752-F04A-8C59-2C11B930C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2838" y="2317750"/>
              <a:ext cx="646113" cy="347663"/>
            </a:xfrm>
            <a:custGeom>
              <a:avLst/>
              <a:gdLst>
                <a:gd name="T0" fmla="*/ 53 w 67"/>
                <a:gd name="T1" fmla="*/ 0 h 36"/>
                <a:gd name="T2" fmla="*/ 15 w 67"/>
                <a:gd name="T3" fmla="*/ 0 h 36"/>
                <a:gd name="T4" fmla="*/ 0 w 67"/>
                <a:gd name="T5" fmla="*/ 16 h 36"/>
                <a:gd name="T6" fmla="*/ 0 w 67"/>
                <a:gd name="T7" fmla="*/ 36 h 36"/>
                <a:gd name="T8" fmla="*/ 0 w 67"/>
                <a:gd name="T9" fmla="*/ 36 h 36"/>
                <a:gd name="T10" fmla="*/ 8 w 67"/>
                <a:gd name="T11" fmla="*/ 36 h 36"/>
                <a:gd name="T12" fmla="*/ 8 w 67"/>
                <a:gd name="T13" fmla="*/ 19 h 36"/>
                <a:gd name="T14" fmla="*/ 15 w 67"/>
                <a:gd name="T15" fmla="*/ 7 h 36"/>
                <a:gd name="T16" fmla="*/ 53 w 67"/>
                <a:gd name="T17" fmla="*/ 7 h 36"/>
                <a:gd name="T18" fmla="*/ 60 w 67"/>
                <a:gd name="T19" fmla="*/ 19 h 36"/>
                <a:gd name="T20" fmla="*/ 60 w 67"/>
                <a:gd name="T21" fmla="*/ 36 h 36"/>
                <a:gd name="T22" fmla="*/ 67 w 67"/>
                <a:gd name="T23" fmla="*/ 36 h 36"/>
                <a:gd name="T24" fmla="*/ 67 w 67"/>
                <a:gd name="T25" fmla="*/ 36 h 36"/>
                <a:gd name="T26" fmla="*/ 67 w 67"/>
                <a:gd name="T27" fmla="*/ 16 h 36"/>
                <a:gd name="T28" fmla="*/ 53 w 67"/>
                <a:gd name="T2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36">
                  <a:moveTo>
                    <a:pt x="53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7"/>
                    <a:pt x="0" y="1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8" y="13"/>
                    <a:pt x="11" y="7"/>
                    <a:pt x="15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6" y="7"/>
                    <a:pt x="60" y="13"/>
                    <a:pt x="60" y="19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7" y="36"/>
                    <a:pt x="67" y="36"/>
                    <a:pt x="67" y="36"/>
                  </a:cubicBezTo>
                  <a:cubicBezTo>
                    <a:pt x="67" y="36"/>
                    <a:pt x="67" y="36"/>
                    <a:pt x="67" y="36"/>
                  </a:cubicBezTo>
                  <a:cubicBezTo>
                    <a:pt x="67" y="16"/>
                    <a:pt x="67" y="16"/>
                    <a:pt x="67" y="16"/>
                  </a:cubicBezTo>
                  <a:cubicBezTo>
                    <a:pt x="67" y="7"/>
                    <a:pt x="61" y="0"/>
                    <a:pt x="53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23">
              <a:extLst>
                <a:ext uri="{FF2B5EF4-FFF2-40B4-BE49-F238E27FC236}">
                  <a16:creationId xmlns:a16="http://schemas.microsoft.com/office/drawing/2014/main" id="{9DF27882-D598-E240-850A-7DC9AC9304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4100" y="3022600"/>
              <a:ext cx="165100" cy="174625"/>
            </a:xfrm>
            <a:custGeom>
              <a:avLst/>
              <a:gdLst>
                <a:gd name="T0" fmla="*/ 17 w 17"/>
                <a:gd name="T1" fmla="*/ 0 h 18"/>
                <a:gd name="T2" fmla="*/ 17 w 17"/>
                <a:gd name="T3" fmla="*/ 9 h 18"/>
                <a:gd name="T4" fmla="*/ 8 w 17"/>
                <a:gd name="T5" fmla="*/ 18 h 18"/>
                <a:gd name="T6" fmla="*/ 8 w 17"/>
                <a:gd name="T7" fmla="*/ 18 h 18"/>
                <a:gd name="T8" fmla="*/ 0 w 17"/>
                <a:gd name="T9" fmla="*/ 9 h 18"/>
                <a:gd name="T10" fmla="*/ 0 w 17"/>
                <a:gd name="T11" fmla="*/ 0 h 18"/>
                <a:gd name="T12" fmla="*/ 17 w 17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8">
                  <a:moveTo>
                    <a:pt x="17" y="0"/>
                  </a:moveTo>
                  <a:cubicBezTo>
                    <a:pt x="17" y="9"/>
                    <a:pt x="17" y="9"/>
                    <a:pt x="17" y="9"/>
                  </a:cubicBezTo>
                  <a:cubicBezTo>
                    <a:pt x="17" y="14"/>
                    <a:pt x="13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7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4">
              <a:extLst>
                <a:ext uri="{FF2B5EF4-FFF2-40B4-BE49-F238E27FC236}">
                  <a16:creationId xmlns:a16="http://schemas.microsoft.com/office/drawing/2014/main" id="{73D15C46-EB89-3942-BB84-2DFAEA56D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3063" y="3022600"/>
              <a:ext cx="165100" cy="174625"/>
            </a:xfrm>
            <a:custGeom>
              <a:avLst/>
              <a:gdLst>
                <a:gd name="T0" fmla="*/ 17 w 17"/>
                <a:gd name="T1" fmla="*/ 0 h 18"/>
                <a:gd name="T2" fmla="*/ 17 w 17"/>
                <a:gd name="T3" fmla="*/ 9 h 18"/>
                <a:gd name="T4" fmla="*/ 8 w 17"/>
                <a:gd name="T5" fmla="*/ 18 h 18"/>
                <a:gd name="T6" fmla="*/ 8 w 17"/>
                <a:gd name="T7" fmla="*/ 18 h 18"/>
                <a:gd name="T8" fmla="*/ 0 w 17"/>
                <a:gd name="T9" fmla="*/ 9 h 18"/>
                <a:gd name="T10" fmla="*/ 0 w 17"/>
                <a:gd name="T11" fmla="*/ 0 h 18"/>
                <a:gd name="T12" fmla="*/ 17 w 17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8">
                  <a:moveTo>
                    <a:pt x="17" y="0"/>
                  </a:moveTo>
                  <a:cubicBezTo>
                    <a:pt x="17" y="9"/>
                    <a:pt x="17" y="9"/>
                    <a:pt x="17" y="9"/>
                  </a:cubicBezTo>
                  <a:cubicBezTo>
                    <a:pt x="17" y="14"/>
                    <a:pt x="13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7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5">
              <a:extLst>
                <a:ext uri="{FF2B5EF4-FFF2-40B4-BE49-F238E27FC236}">
                  <a16:creationId xmlns:a16="http://schemas.microsoft.com/office/drawing/2014/main" id="{DC9F2394-AEF3-2C4F-92C1-5671B2843E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8375" y="2665413"/>
              <a:ext cx="917575" cy="319088"/>
            </a:xfrm>
            <a:custGeom>
              <a:avLst/>
              <a:gdLst>
                <a:gd name="T0" fmla="*/ 92 w 95"/>
                <a:gd name="T1" fmla="*/ 11 h 33"/>
                <a:gd name="T2" fmla="*/ 82 w 95"/>
                <a:gd name="T3" fmla="*/ 0 h 33"/>
                <a:gd name="T4" fmla="*/ 15 w 95"/>
                <a:gd name="T5" fmla="*/ 0 h 33"/>
                <a:gd name="T6" fmla="*/ 5 w 95"/>
                <a:gd name="T7" fmla="*/ 11 h 33"/>
                <a:gd name="T8" fmla="*/ 0 w 95"/>
                <a:gd name="T9" fmla="*/ 22 h 33"/>
                <a:gd name="T10" fmla="*/ 10 w 95"/>
                <a:gd name="T11" fmla="*/ 33 h 33"/>
                <a:gd name="T12" fmla="*/ 86 w 95"/>
                <a:gd name="T13" fmla="*/ 33 h 33"/>
                <a:gd name="T14" fmla="*/ 95 w 95"/>
                <a:gd name="T15" fmla="*/ 22 h 33"/>
                <a:gd name="T16" fmla="*/ 92 w 95"/>
                <a:gd name="T17" fmla="*/ 11 h 33"/>
                <a:gd name="T18" fmla="*/ 18 w 95"/>
                <a:gd name="T19" fmla="*/ 25 h 33"/>
                <a:gd name="T20" fmla="*/ 12 w 95"/>
                <a:gd name="T21" fmla="*/ 19 h 33"/>
                <a:gd name="T22" fmla="*/ 18 w 95"/>
                <a:gd name="T23" fmla="*/ 13 h 33"/>
                <a:gd name="T24" fmla="*/ 24 w 95"/>
                <a:gd name="T25" fmla="*/ 19 h 33"/>
                <a:gd name="T26" fmla="*/ 18 w 95"/>
                <a:gd name="T27" fmla="*/ 25 h 33"/>
                <a:gd name="T28" fmla="*/ 49 w 95"/>
                <a:gd name="T29" fmla="*/ 23 h 33"/>
                <a:gd name="T30" fmla="*/ 35 w 95"/>
                <a:gd name="T31" fmla="*/ 17 h 33"/>
                <a:gd name="T32" fmla="*/ 63 w 95"/>
                <a:gd name="T33" fmla="*/ 17 h 33"/>
                <a:gd name="T34" fmla="*/ 49 w 95"/>
                <a:gd name="T35" fmla="*/ 23 h 33"/>
                <a:gd name="T36" fmla="*/ 76 w 95"/>
                <a:gd name="T37" fmla="*/ 25 h 33"/>
                <a:gd name="T38" fmla="*/ 70 w 95"/>
                <a:gd name="T39" fmla="*/ 19 h 33"/>
                <a:gd name="T40" fmla="*/ 76 w 95"/>
                <a:gd name="T41" fmla="*/ 13 h 33"/>
                <a:gd name="T42" fmla="*/ 82 w 95"/>
                <a:gd name="T43" fmla="*/ 19 h 33"/>
                <a:gd name="T44" fmla="*/ 76 w 95"/>
                <a:gd name="T45" fmla="*/ 2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5" h="33">
                  <a:moveTo>
                    <a:pt x="92" y="11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8"/>
                    <a:pt x="5" y="33"/>
                    <a:pt x="10" y="33"/>
                  </a:cubicBezTo>
                  <a:cubicBezTo>
                    <a:pt x="86" y="33"/>
                    <a:pt x="86" y="33"/>
                    <a:pt x="86" y="33"/>
                  </a:cubicBezTo>
                  <a:cubicBezTo>
                    <a:pt x="91" y="33"/>
                    <a:pt x="95" y="28"/>
                    <a:pt x="95" y="22"/>
                  </a:cubicBezTo>
                  <a:lnTo>
                    <a:pt x="92" y="11"/>
                  </a:lnTo>
                  <a:close/>
                  <a:moveTo>
                    <a:pt x="18" y="25"/>
                  </a:moveTo>
                  <a:cubicBezTo>
                    <a:pt x="15" y="25"/>
                    <a:pt x="12" y="23"/>
                    <a:pt x="12" y="19"/>
                  </a:cubicBezTo>
                  <a:cubicBezTo>
                    <a:pt x="12" y="16"/>
                    <a:pt x="15" y="13"/>
                    <a:pt x="18" y="13"/>
                  </a:cubicBezTo>
                  <a:cubicBezTo>
                    <a:pt x="21" y="13"/>
                    <a:pt x="24" y="16"/>
                    <a:pt x="24" y="19"/>
                  </a:cubicBezTo>
                  <a:cubicBezTo>
                    <a:pt x="24" y="23"/>
                    <a:pt x="21" y="25"/>
                    <a:pt x="18" y="25"/>
                  </a:cubicBezTo>
                  <a:close/>
                  <a:moveTo>
                    <a:pt x="49" y="23"/>
                  </a:moveTo>
                  <a:cubicBezTo>
                    <a:pt x="42" y="23"/>
                    <a:pt x="35" y="20"/>
                    <a:pt x="35" y="17"/>
                  </a:cubicBezTo>
                  <a:cubicBezTo>
                    <a:pt x="63" y="17"/>
                    <a:pt x="63" y="17"/>
                    <a:pt x="63" y="17"/>
                  </a:cubicBezTo>
                  <a:cubicBezTo>
                    <a:pt x="63" y="20"/>
                    <a:pt x="57" y="23"/>
                    <a:pt x="49" y="23"/>
                  </a:cubicBezTo>
                  <a:close/>
                  <a:moveTo>
                    <a:pt x="76" y="25"/>
                  </a:moveTo>
                  <a:cubicBezTo>
                    <a:pt x="73" y="25"/>
                    <a:pt x="70" y="23"/>
                    <a:pt x="70" y="19"/>
                  </a:cubicBezTo>
                  <a:cubicBezTo>
                    <a:pt x="70" y="16"/>
                    <a:pt x="73" y="13"/>
                    <a:pt x="76" y="13"/>
                  </a:cubicBezTo>
                  <a:cubicBezTo>
                    <a:pt x="79" y="13"/>
                    <a:pt x="82" y="16"/>
                    <a:pt x="82" y="19"/>
                  </a:cubicBezTo>
                  <a:cubicBezTo>
                    <a:pt x="82" y="23"/>
                    <a:pt x="79" y="25"/>
                    <a:pt x="76" y="25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FD9F2D84-04C6-AE48-92E0-99774801A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013" y="1806575"/>
              <a:ext cx="676275" cy="974725"/>
            </a:xfrm>
            <a:custGeom>
              <a:avLst/>
              <a:gdLst>
                <a:gd name="T0" fmla="*/ 14 w 70"/>
                <a:gd name="T1" fmla="*/ 96 h 101"/>
                <a:gd name="T2" fmla="*/ 5 w 70"/>
                <a:gd name="T3" fmla="*/ 82 h 101"/>
                <a:gd name="T4" fmla="*/ 5 w 70"/>
                <a:gd name="T5" fmla="*/ 54 h 101"/>
                <a:gd name="T6" fmla="*/ 11 w 70"/>
                <a:gd name="T7" fmla="*/ 45 h 101"/>
                <a:gd name="T8" fmla="*/ 17 w 70"/>
                <a:gd name="T9" fmla="*/ 43 h 101"/>
                <a:gd name="T10" fmla="*/ 49 w 70"/>
                <a:gd name="T11" fmla="*/ 43 h 101"/>
                <a:gd name="T12" fmla="*/ 61 w 70"/>
                <a:gd name="T13" fmla="*/ 36 h 101"/>
                <a:gd name="T14" fmla="*/ 62 w 70"/>
                <a:gd name="T15" fmla="*/ 35 h 101"/>
                <a:gd name="T16" fmla="*/ 62 w 70"/>
                <a:gd name="T17" fmla="*/ 31 h 101"/>
                <a:gd name="T18" fmla="*/ 64 w 70"/>
                <a:gd name="T19" fmla="*/ 31 h 101"/>
                <a:gd name="T20" fmla="*/ 70 w 70"/>
                <a:gd name="T21" fmla="*/ 24 h 101"/>
                <a:gd name="T22" fmla="*/ 70 w 70"/>
                <a:gd name="T23" fmla="*/ 13 h 101"/>
                <a:gd name="T24" fmla="*/ 70 w 70"/>
                <a:gd name="T25" fmla="*/ 13 h 101"/>
                <a:gd name="T26" fmla="*/ 67 w 70"/>
                <a:gd name="T27" fmla="*/ 10 h 101"/>
                <a:gd name="T28" fmla="*/ 66 w 70"/>
                <a:gd name="T29" fmla="*/ 10 h 101"/>
                <a:gd name="T30" fmla="*/ 66 w 70"/>
                <a:gd name="T31" fmla="*/ 3 h 101"/>
                <a:gd name="T32" fmla="*/ 63 w 70"/>
                <a:gd name="T33" fmla="*/ 0 h 101"/>
                <a:gd name="T34" fmla="*/ 61 w 70"/>
                <a:gd name="T35" fmla="*/ 3 h 101"/>
                <a:gd name="T36" fmla="*/ 61 w 70"/>
                <a:gd name="T37" fmla="*/ 10 h 101"/>
                <a:gd name="T38" fmla="*/ 57 w 70"/>
                <a:gd name="T39" fmla="*/ 10 h 101"/>
                <a:gd name="T40" fmla="*/ 57 w 70"/>
                <a:gd name="T41" fmla="*/ 3 h 101"/>
                <a:gd name="T42" fmla="*/ 55 w 70"/>
                <a:gd name="T43" fmla="*/ 0 h 101"/>
                <a:gd name="T44" fmla="*/ 52 w 70"/>
                <a:gd name="T45" fmla="*/ 3 h 101"/>
                <a:gd name="T46" fmla="*/ 52 w 70"/>
                <a:gd name="T47" fmla="*/ 10 h 101"/>
                <a:gd name="T48" fmla="*/ 51 w 70"/>
                <a:gd name="T49" fmla="*/ 10 h 101"/>
                <a:gd name="T50" fmla="*/ 49 w 70"/>
                <a:gd name="T51" fmla="*/ 13 h 101"/>
                <a:gd name="T52" fmla="*/ 49 w 70"/>
                <a:gd name="T53" fmla="*/ 13 h 101"/>
                <a:gd name="T54" fmla="*/ 49 w 70"/>
                <a:gd name="T55" fmla="*/ 24 h 101"/>
                <a:gd name="T56" fmla="*/ 55 w 70"/>
                <a:gd name="T57" fmla="*/ 31 h 101"/>
                <a:gd name="T58" fmla="*/ 56 w 70"/>
                <a:gd name="T59" fmla="*/ 31 h 101"/>
                <a:gd name="T60" fmla="*/ 56 w 70"/>
                <a:gd name="T61" fmla="*/ 35 h 101"/>
                <a:gd name="T62" fmla="*/ 49 w 70"/>
                <a:gd name="T63" fmla="*/ 37 h 101"/>
                <a:gd name="T64" fmla="*/ 49 w 70"/>
                <a:gd name="T65" fmla="*/ 37 h 101"/>
                <a:gd name="T66" fmla="*/ 17 w 70"/>
                <a:gd name="T67" fmla="*/ 37 h 101"/>
                <a:gd name="T68" fmla="*/ 16 w 70"/>
                <a:gd name="T69" fmla="*/ 37 h 101"/>
                <a:gd name="T70" fmla="*/ 8 w 70"/>
                <a:gd name="T71" fmla="*/ 40 h 101"/>
                <a:gd name="T72" fmla="*/ 0 w 70"/>
                <a:gd name="T73" fmla="*/ 54 h 101"/>
                <a:gd name="T74" fmla="*/ 0 w 70"/>
                <a:gd name="T75" fmla="*/ 54 h 101"/>
                <a:gd name="T76" fmla="*/ 0 w 70"/>
                <a:gd name="T77" fmla="*/ 82 h 101"/>
                <a:gd name="T78" fmla="*/ 0 w 70"/>
                <a:gd name="T79" fmla="*/ 82 h 101"/>
                <a:gd name="T80" fmla="*/ 2 w 70"/>
                <a:gd name="T81" fmla="*/ 91 h 101"/>
                <a:gd name="T82" fmla="*/ 11 w 70"/>
                <a:gd name="T83" fmla="*/ 101 h 101"/>
                <a:gd name="T84" fmla="*/ 12 w 70"/>
                <a:gd name="T85" fmla="*/ 98 h 101"/>
                <a:gd name="T86" fmla="*/ 14 w 70"/>
                <a:gd name="T87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0" h="101">
                  <a:moveTo>
                    <a:pt x="14" y="96"/>
                  </a:moveTo>
                  <a:cubicBezTo>
                    <a:pt x="6" y="93"/>
                    <a:pt x="5" y="82"/>
                    <a:pt x="5" y="82"/>
                  </a:cubicBezTo>
                  <a:cubicBezTo>
                    <a:pt x="5" y="54"/>
                    <a:pt x="5" y="54"/>
                    <a:pt x="5" y="54"/>
                  </a:cubicBezTo>
                  <a:cubicBezTo>
                    <a:pt x="6" y="50"/>
                    <a:pt x="7" y="47"/>
                    <a:pt x="11" y="45"/>
                  </a:cubicBezTo>
                  <a:cubicBezTo>
                    <a:pt x="14" y="44"/>
                    <a:pt x="16" y="43"/>
                    <a:pt x="17" y="43"/>
                  </a:cubicBezTo>
                  <a:cubicBezTo>
                    <a:pt x="49" y="43"/>
                    <a:pt x="49" y="43"/>
                    <a:pt x="49" y="43"/>
                  </a:cubicBezTo>
                  <a:cubicBezTo>
                    <a:pt x="59" y="43"/>
                    <a:pt x="61" y="36"/>
                    <a:pt x="61" y="36"/>
                  </a:cubicBezTo>
                  <a:cubicBezTo>
                    <a:pt x="62" y="36"/>
                    <a:pt x="62" y="35"/>
                    <a:pt x="62" y="35"/>
                  </a:cubicBezTo>
                  <a:cubicBezTo>
                    <a:pt x="62" y="31"/>
                    <a:pt x="62" y="31"/>
                    <a:pt x="62" y="31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7" y="31"/>
                    <a:pt x="70" y="28"/>
                    <a:pt x="70" y="24"/>
                  </a:cubicBezTo>
                  <a:cubicBezTo>
                    <a:pt x="70" y="13"/>
                    <a:pt x="70" y="13"/>
                    <a:pt x="70" y="13"/>
                  </a:cubicBezTo>
                  <a:cubicBezTo>
                    <a:pt x="70" y="13"/>
                    <a:pt x="70" y="13"/>
                    <a:pt x="70" y="13"/>
                  </a:cubicBezTo>
                  <a:cubicBezTo>
                    <a:pt x="70" y="11"/>
                    <a:pt x="69" y="10"/>
                    <a:pt x="67" y="10"/>
                  </a:cubicBezTo>
                  <a:cubicBezTo>
                    <a:pt x="66" y="10"/>
                    <a:pt x="66" y="10"/>
                    <a:pt x="66" y="10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6" y="1"/>
                    <a:pt x="65" y="0"/>
                    <a:pt x="63" y="0"/>
                  </a:cubicBezTo>
                  <a:cubicBezTo>
                    <a:pt x="62" y="0"/>
                    <a:pt x="61" y="1"/>
                    <a:pt x="61" y="3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57" y="10"/>
                    <a:pt x="57" y="10"/>
                    <a:pt x="57" y="10"/>
                  </a:cubicBezTo>
                  <a:cubicBezTo>
                    <a:pt x="57" y="3"/>
                    <a:pt x="57" y="3"/>
                    <a:pt x="57" y="3"/>
                  </a:cubicBezTo>
                  <a:cubicBezTo>
                    <a:pt x="57" y="1"/>
                    <a:pt x="56" y="0"/>
                    <a:pt x="55" y="0"/>
                  </a:cubicBezTo>
                  <a:cubicBezTo>
                    <a:pt x="53" y="0"/>
                    <a:pt x="52" y="1"/>
                    <a:pt x="52" y="3"/>
                  </a:cubicBezTo>
                  <a:cubicBezTo>
                    <a:pt x="52" y="10"/>
                    <a:pt x="52" y="10"/>
                    <a:pt x="52" y="10"/>
                  </a:cubicBezTo>
                  <a:cubicBezTo>
                    <a:pt x="51" y="10"/>
                    <a:pt x="51" y="10"/>
                    <a:pt x="51" y="10"/>
                  </a:cubicBezTo>
                  <a:cubicBezTo>
                    <a:pt x="50" y="10"/>
                    <a:pt x="49" y="11"/>
                    <a:pt x="4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9" y="28"/>
                    <a:pt x="51" y="31"/>
                    <a:pt x="55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35"/>
                    <a:pt x="54" y="38"/>
                    <a:pt x="49" y="37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2" y="38"/>
                    <a:pt x="8" y="40"/>
                  </a:cubicBezTo>
                  <a:cubicBezTo>
                    <a:pt x="3" y="43"/>
                    <a:pt x="0" y="48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7"/>
                    <a:pt x="2" y="91"/>
                  </a:cubicBezTo>
                  <a:cubicBezTo>
                    <a:pt x="4" y="96"/>
                    <a:pt x="7" y="99"/>
                    <a:pt x="11" y="101"/>
                  </a:cubicBezTo>
                  <a:cubicBezTo>
                    <a:pt x="12" y="98"/>
                    <a:pt x="12" y="98"/>
                    <a:pt x="12" y="98"/>
                  </a:cubicBezTo>
                  <a:lnTo>
                    <a:pt x="14" y="96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CB24A4B-2116-254A-BD9A-CEA0D45FBBAB}"/>
              </a:ext>
            </a:extLst>
          </p:cNvPr>
          <p:cNvGrpSpPr/>
          <p:nvPr/>
        </p:nvGrpSpPr>
        <p:grpSpPr>
          <a:xfrm>
            <a:off x="947509" y="1963305"/>
            <a:ext cx="2198178" cy="572464"/>
            <a:chOff x="2194602" y="2009322"/>
            <a:chExt cx="2198178" cy="57246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52089-40AD-8A4F-B61E-22D2286D03FE}"/>
                </a:ext>
              </a:extLst>
            </p:cNvPr>
            <p:cNvSpPr/>
            <p:nvPr/>
          </p:nvSpPr>
          <p:spPr>
            <a:xfrm>
              <a:off x="2540742" y="2009322"/>
              <a:ext cx="1852038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Shape 2778">
              <a:extLst>
                <a:ext uri="{FF2B5EF4-FFF2-40B4-BE49-F238E27FC236}">
                  <a16:creationId xmlns:a16="http://schemas.microsoft.com/office/drawing/2014/main" id="{5B7C517B-9952-DE42-9B42-1FE130E1ECFB}"/>
                </a:ext>
              </a:extLst>
            </p:cNvPr>
            <p:cNvSpPr/>
            <p:nvPr/>
          </p:nvSpPr>
          <p:spPr>
            <a:xfrm>
              <a:off x="2194602" y="216516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C46B4E1-2E56-5E4A-B669-285C48642224}"/>
              </a:ext>
            </a:extLst>
          </p:cNvPr>
          <p:cNvGrpSpPr/>
          <p:nvPr/>
        </p:nvGrpSpPr>
        <p:grpSpPr>
          <a:xfrm>
            <a:off x="936492" y="3902300"/>
            <a:ext cx="2199302" cy="572464"/>
            <a:chOff x="4129724" y="2015877"/>
            <a:chExt cx="2199302" cy="57246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C2A221F-C58D-2440-93B5-B62FEECB587F}"/>
                </a:ext>
              </a:extLst>
            </p:cNvPr>
            <p:cNvSpPr/>
            <p:nvPr/>
          </p:nvSpPr>
          <p:spPr>
            <a:xfrm>
              <a:off x="447713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Shape 2748">
              <a:extLst>
                <a:ext uri="{FF2B5EF4-FFF2-40B4-BE49-F238E27FC236}">
                  <a16:creationId xmlns:a16="http://schemas.microsoft.com/office/drawing/2014/main" id="{A9BDBD20-9077-DE42-8FD8-00A1E7EFF7DD}"/>
                </a:ext>
              </a:extLst>
            </p:cNvPr>
            <p:cNvSpPr/>
            <p:nvPr/>
          </p:nvSpPr>
          <p:spPr>
            <a:xfrm>
              <a:off x="4129724" y="2143124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50215E9-616C-3E4A-81C4-F48C2ED0002B}"/>
              </a:ext>
            </a:extLst>
          </p:cNvPr>
          <p:cNvGrpSpPr/>
          <p:nvPr/>
        </p:nvGrpSpPr>
        <p:grpSpPr>
          <a:xfrm>
            <a:off x="947509" y="2933780"/>
            <a:ext cx="2126143" cy="572464"/>
            <a:chOff x="6064846" y="2015877"/>
            <a:chExt cx="2126143" cy="57246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35AE332-7352-B346-9AC7-62E661645000}"/>
                </a:ext>
              </a:extLst>
            </p:cNvPr>
            <p:cNvSpPr/>
            <p:nvPr/>
          </p:nvSpPr>
          <p:spPr>
            <a:xfrm>
              <a:off x="6413532" y="2015877"/>
              <a:ext cx="1777457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Shape 2774">
              <a:extLst>
                <a:ext uri="{FF2B5EF4-FFF2-40B4-BE49-F238E27FC236}">
                  <a16:creationId xmlns:a16="http://schemas.microsoft.com/office/drawing/2014/main" id="{C123CE76-86CB-A74B-8941-942C076330D1}"/>
                </a:ext>
              </a:extLst>
            </p:cNvPr>
            <p:cNvSpPr/>
            <p:nvPr/>
          </p:nvSpPr>
          <p:spPr>
            <a:xfrm>
              <a:off x="6064846" y="216285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817FC27-F035-334F-9B0B-62FF6EC759CB}"/>
              </a:ext>
            </a:extLst>
          </p:cNvPr>
          <p:cNvGrpSpPr/>
          <p:nvPr/>
        </p:nvGrpSpPr>
        <p:grpSpPr>
          <a:xfrm>
            <a:off x="947509" y="4809894"/>
            <a:ext cx="2199302" cy="572464"/>
            <a:chOff x="8002514" y="2015877"/>
            <a:chExt cx="2199302" cy="572464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41DF7D3-B4DD-2F4B-ABE6-45D41117F756}"/>
                </a:ext>
              </a:extLst>
            </p:cNvPr>
            <p:cNvSpPr/>
            <p:nvPr/>
          </p:nvSpPr>
          <p:spPr>
            <a:xfrm>
              <a:off x="834992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Shape 2784">
              <a:extLst>
                <a:ext uri="{FF2B5EF4-FFF2-40B4-BE49-F238E27FC236}">
                  <a16:creationId xmlns:a16="http://schemas.microsoft.com/office/drawing/2014/main" id="{577E5C37-DA36-3F4C-9267-88FEB912080F}"/>
                </a:ext>
              </a:extLst>
            </p:cNvPr>
            <p:cNvSpPr/>
            <p:nvPr/>
          </p:nvSpPr>
          <p:spPr>
            <a:xfrm>
              <a:off x="8002514" y="21682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0C6D5440-6C35-E54E-8D65-7EC9F3AC6C83}"/>
              </a:ext>
            </a:extLst>
          </p:cNvPr>
          <p:cNvSpPr/>
          <p:nvPr/>
        </p:nvSpPr>
        <p:spPr>
          <a:xfrm>
            <a:off x="3402840" y="2933864"/>
            <a:ext cx="25389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sp>
        <p:nvSpPr>
          <p:cNvPr id="40" name="Text Placeholder 33">
            <a:extLst>
              <a:ext uri="{FF2B5EF4-FFF2-40B4-BE49-F238E27FC236}">
                <a16:creationId xmlns:a16="http://schemas.microsoft.com/office/drawing/2014/main" id="{59F9C2C5-91BA-AE48-89FD-310610218BE3}"/>
              </a:ext>
            </a:extLst>
          </p:cNvPr>
          <p:cNvSpPr txBox="1">
            <a:spLocks/>
          </p:cNvSpPr>
          <p:nvPr/>
        </p:nvSpPr>
        <p:spPr>
          <a:xfrm>
            <a:off x="3523624" y="1963305"/>
            <a:ext cx="2634557" cy="306195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400" b="1" dirty="0"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Steps Data Analysis</a:t>
            </a:r>
          </a:p>
        </p:txBody>
      </p:sp>
      <p:sp>
        <p:nvSpPr>
          <p:cNvPr id="41" name="Text Placeholder 32">
            <a:extLst>
              <a:ext uri="{FF2B5EF4-FFF2-40B4-BE49-F238E27FC236}">
                <a16:creationId xmlns:a16="http://schemas.microsoft.com/office/drawing/2014/main" id="{E52FFF03-BFB1-A14D-8E1F-F50F4B3C22CD}"/>
              </a:ext>
            </a:extLst>
          </p:cNvPr>
          <p:cNvSpPr txBox="1">
            <a:spLocks/>
          </p:cNvSpPr>
          <p:nvPr/>
        </p:nvSpPr>
        <p:spPr>
          <a:xfrm>
            <a:off x="3523624" y="2269500"/>
            <a:ext cx="2463354" cy="5109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Process Steps Information Analysis</a:t>
            </a:r>
          </a:p>
        </p:txBody>
      </p:sp>
    </p:spTree>
    <p:extLst>
      <p:ext uri="{BB962C8B-B14F-4D97-AF65-F5344CB8AC3E}">
        <p14:creationId xmlns:p14="http://schemas.microsoft.com/office/powerpoint/2010/main" val="286034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39" grpId="0"/>
      <p:bldP spid="40" grpId="0"/>
      <p:bldP spid="4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sp>
        <p:nvSpPr>
          <p:cNvPr id="4" name="Freeform 19">
            <a:extLst>
              <a:ext uri="{FF2B5EF4-FFF2-40B4-BE49-F238E27FC236}">
                <a16:creationId xmlns:a16="http://schemas.microsoft.com/office/drawing/2014/main" id="{023FB5E3-7B3C-AF4A-A6C3-DBC2806842CA}"/>
              </a:ext>
            </a:extLst>
          </p:cNvPr>
          <p:cNvSpPr>
            <a:spLocks/>
          </p:cNvSpPr>
          <p:nvPr/>
        </p:nvSpPr>
        <p:spPr bwMode="auto">
          <a:xfrm>
            <a:off x="4251853" y="1711387"/>
            <a:ext cx="3688294" cy="3688294"/>
          </a:xfrm>
          <a:custGeom>
            <a:avLst/>
            <a:gdLst>
              <a:gd name="T0" fmla="*/ 57 w 67"/>
              <a:gd name="T1" fmla="*/ 9 h 67"/>
              <a:gd name="T2" fmla="*/ 33 w 67"/>
              <a:gd name="T3" fmla="*/ 0 h 67"/>
              <a:gd name="T4" fmla="*/ 10 w 67"/>
              <a:gd name="T5" fmla="*/ 9 h 67"/>
              <a:gd name="T6" fmla="*/ 0 w 67"/>
              <a:gd name="T7" fmla="*/ 33 h 67"/>
              <a:gd name="T8" fmla="*/ 4 w 67"/>
              <a:gd name="T9" fmla="*/ 50 h 67"/>
              <a:gd name="T10" fmla="*/ 16 w 67"/>
              <a:gd name="T11" fmla="*/ 62 h 67"/>
              <a:gd name="T12" fmla="*/ 31 w 67"/>
              <a:gd name="T13" fmla="*/ 64 h 67"/>
              <a:gd name="T14" fmla="*/ 35 w 67"/>
              <a:gd name="T15" fmla="*/ 57 h 67"/>
              <a:gd name="T16" fmla="*/ 35 w 67"/>
              <a:gd name="T17" fmla="*/ 52 h 67"/>
              <a:gd name="T18" fmla="*/ 35 w 67"/>
              <a:gd name="T19" fmla="*/ 52 h 67"/>
              <a:gd name="T20" fmla="*/ 45 w 67"/>
              <a:gd name="T21" fmla="*/ 41 h 67"/>
              <a:gd name="T22" fmla="*/ 45 w 67"/>
              <a:gd name="T23" fmla="*/ 32 h 67"/>
              <a:gd name="T24" fmla="*/ 45 w 67"/>
              <a:gd name="T25" fmla="*/ 32 h 67"/>
              <a:gd name="T26" fmla="*/ 42 w 67"/>
              <a:gd name="T27" fmla="*/ 32 h 67"/>
              <a:gd name="T28" fmla="*/ 42 w 67"/>
              <a:gd name="T29" fmla="*/ 18 h 67"/>
              <a:gd name="T30" fmla="*/ 40 w 67"/>
              <a:gd name="T31" fmla="*/ 17 h 67"/>
              <a:gd name="T32" fmla="*/ 39 w 67"/>
              <a:gd name="T33" fmla="*/ 18 h 67"/>
              <a:gd name="T34" fmla="*/ 39 w 67"/>
              <a:gd name="T35" fmla="*/ 32 h 67"/>
              <a:gd name="T36" fmla="*/ 28 w 67"/>
              <a:gd name="T37" fmla="*/ 32 h 67"/>
              <a:gd name="T38" fmla="*/ 28 w 67"/>
              <a:gd name="T39" fmla="*/ 18 h 67"/>
              <a:gd name="T40" fmla="*/ 26 w 67"/>
              <a:gd name="T41" fmla="*/ 17 h 67"/>
              <a:gd name="T42" fmla="*/ 25 w 67"/>
              <a:gd name="T43" fmla="*/ 18 h 67"/>
              <a:gd name="T44" fmla="*/ 25 w 67"/>
              <a:gd name="T45" fmla="*/ 32 h 67"/>
              <a:gd name="T46" fmla="*/ 21 w 67"/>
              <a:gd name="T47" fmla="*/ 32 h 67"/>
              <a:gd name="T48" fmla="*/ 21 w 67"/>
              <a:gd name="T49" fmla="*/ 32 h 67"/>
              <a:gd name="T50" fmla="*/ 21 w 67"/>
              <a:gd name="T51" fmla="*/ 41 h 67"/>
              <a:gd name="T52" fmla="*/ 32 w 67"/>
              <a:gd name="T53" fmla="*/ 52 h 67"/>
              <a:gd name="T54" fmla="*/ 32 w 67"/>
              <a:gd name="T55" fmla="*/ 52 h 67"/>
              <a:gd name="T56" fmla="*/ 32 w 67"/>
              <a:gd name="T57" fmla="*/ 57 h 67"/>
              <a:gd name="T58" fmla="*/ 29 w 67"/>
              <a:gd name="T59" fmla="*/ 61 h 67"/>
              <a:gd name="T60" fmla="*/ 18 w 67"/>
              <a:gd name="T61" fmla="*/ 59 h 67"/>
              <a:gd name="T62" fmla="*/ 18 w 67"/>
              <a:gd name="T63" fmla="*/ 59 h 67"/>
              <a:gd name="T64" fmla="*/ 18 w 67"/>
              <a:gd name="T65" fmla="*/ 59 h 67"/>
              <a:gd name="T66" fmla="*/ 18 w 67"/>
              <a:gd name="T67" fmla="*/ 59 h 67"/>
              <a:gd name="T68" fmla="*/ 3 w 67"/>
              <a:gd name="T69" fmla="*/ 33 h 67"/>
              <a:gd name="T70" fmla="*/ 33 w 67"/>
              <a:gd name="T71" fmla="*/ 3 h 67"/>
              <a:gd name="T72" fmla="*/ 63 w 67"/>
              <a:gd name="T73" fmla="*/ 33 h 67"/>
              <a:gd name="T74" fmla="*/ 43 w 67"/>
              <a:gd name="T75" fmla="*/ 61 h 67"/>
              <a:gd name="T76" fmla="*/ 38 w 67"/>
              <a:gd name="T77" fmla="*/ 63 h 67"/>
              <a:gd name="T78" fmla="*/ 37 w 67"/>
              <a:gd name="T79" fmla="*/ 65 h 67"/>
              <a:gd name="T80" fmla="*/ 39 w 67"/>
              <a:gd name="T81" fmla="*/ 66 h 67"/>
              <a:gd name="T82" fmla="*/ 39 w 67"/>
              <a:gd name="T83" fmla="*/ 66 h 67"/>
              <a:gd name="T84" fmla="*/ 45 w 67"/>
              <a:gd name="T85" fmla="*/ 65 h 67"/>
              <a:gd name="T86" fmla="*/ 60 w 67"/>
              <a:gd name="T87" fmla="*/ 52 h 67"/>
              <a:gd name="T88" fmla="*/ 67 w 67"/>
              <a:gd name="T89" fmla="*/ 33 h 67"/>
              <a:gd name="T90" fmla="*/ 57 w 67"/>
              <a:gd name="T91" fmla="*/ 9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7" h="67">
                <a:moveTo>
                  <a:pt x="57" y="9"/>
                </a:moveTo>
                <a:cubicBezTo>
                  <a:pt x="51" y="3"/>
                  <a:pt x="42" y="0"/>
                  <a:pt x="33" y="0"/>
                </a:cubicBezTo>
                <a:cubicBezTo>
                  <a:pt x="24" y="0"/>
                  <a:pt x="16" y="3"/>
                  <a:pt x="10" y="9"/>
                </a:cubicBezTo>
                <a:cubicBezTo>
                  <a:pt x="3" y="16"/>
                  <a:pt x="0" y="24"/>
                  <a:pt x="0" y="33"/>
                </a:cubicBezTo>
                <a:cubicBezTo>
                  <a:pt x="0" y="39"/>
                  <a:pt x="1" y="45"/>
                  <a:pt x="4" y="50"/>
                </a:cubicBezTo>
                <a:cubicBezTo>
                  <a:pt x="7" y="55"/>
                  <a:pt x="11" y="59"/>
                  <a:pt x="16" y="62"/>
                </a:cubicBezTo>
                <a:cubicBezTo>
                  <a:pt x="24" y="67"/>
                  <a:pt x="29" y="65"/>
                  <a:pt x="31" y="64"/>
                </a:cubicBezTo>
                <a:cubicBezTo>
                  <a:pt x="33" y="63"/>
                  <a:pt x="35" y="60"/>
                  <a:pt x="35" y="57"/>
                </a:cubicBezTo>
                <a:cubicBezTo>
                  <a:pt x="35" y="55"/>
                  <a:pt x="35" y="52"/>
                  <a:pt x="35" y="52"/>
                </a:cubicBezTo>
                <a:cubicBezTo>
                  <a:pt x="35" y="52"/>
                  <a:pt x="35" y="52"/>
                  <a:pt x="35" y="52"/>
                </a:cubicBezTo>
                <a:cubicBezTo>
                  <a:pt x="41" y="51"/>
                  <a:pt x="45" y="46"/>
                  <a:pt x="45" y="41"/>
                </a:cubicBezTo>
                <a:cubicBezTo>
                  <a:pt x="45" y="32"/>
                  <a:pt x="45" y="32"/>
                  <a:pt x="45" y="32"/>
                </a:cubicBezTo>
                <a:cubicBezTo>
                  <a:pt x="45" y="32"/>
                  <a:pt x="45" y="32"/>
                  <a:pt x="45" y="32"/>
                </a:cubicBezTo>
                <a:cubicBezTo>
                  <a:pt x="42" y="32"/>
                  <a:pt x="42" y="32"/>
                  <a:pt x="42" y="32"/>
                </a:cubicBezTo>
                <a:cubicBezTo>
                  <a:pt x="42" y="18"/>
                  <a:pt x="42" y="18"/>
                  <a:pt x="42" y="18"/>
                </a:cubicBezTo>
                <a:cubicBezTo>
                  <a:pt x="42" y="18"/>
                  <a:pt x="41" y="17"/>
                  <a:pt x="40" y="17"/>
                </a:cubicBezTo>
                <a:cubicBezTo>
                  <a:pt x="39" y="17"/>
                  <a:pt x="39" y="18"/>
                  <a:pt x="39" y="18"/>
                </a:cubicBezTo>
                <a:cubicBezTo>
                  <a:pt x="39" y="32"/>
                  <a:pt x="39" y="32"/>
                  <a:pt x="39" y="32"/>
                </a:cubicBezTo>
                <a:cubicBezTo>
                  <a:pt x="28" y="32"/>
                  <a:pt x="28" y="32"/>
                  <a:pt x="28" y="32"/>
                </a:cubicBezTo>
                <a:cubicBezTo>
                  <a:pt x="28" y="18"/>
                  <a:pt x="28" y="18"/>
                  <a:pt x="28" y="18"/>
                </a:cubicBezTo>
                <a:cubicBezTo>
                  <a:pt x="28" y="18"/>
                  <a:pt x="27" y="17"/>
                  <a:pt x="26" y="17"/>
                </a:cubicBezTo>
                <a:cubicBezTo>
                  <a:pt x="25" y="17"/>
                  <a:pt x="25" y="18"/>
                  <a:pt x="25" y="18"/>
                </a:cubicBezTo>
                <a:cubicBezTo>
                  <a:pt x="25" y="32"/>
                  <a:pt x="25" y="32"/>
                  <a:pt x="25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1" y="41"/>
                  <a:pt x="21" y="41"/>
                  <a:pt x="21" y="41"/>
                </a:cubicBezTo>
                <a:cubicBezTo>
                  <a:pt x="21" y="46"/>
                  <a:pt x="26" y="51"/>
                  <a:pt x="32" y="52"/>
                </a:cubicBezTo>
                <a:cubicBezTo>
                  <a:pt x="32" y="52"/>
                  <a:pt x="32" y="52"/>
                  <a:pt x="32" y="52"/>
                </a:cubicBezTo>
                <a:cubicBezTo>
                  <a:pt x="32" y="52"/>
                  <a:pt x="32" y="55"/>
                  <a:pt x="32" y="57"/>
                </a:cubicBezTo>
                <a:cubicBezTo>
                  <a:pt x="32" y="59"/>
                  <a:pt x="31" y="60"/>
                  <a:pt x="29" y="61"/>
                </a:cubicBezTo>
                <a:cubicBezTo>
                  <a:pt x="27" y="63"/>
                  <a:pt x="23" y="62"/>
                  <a:pt x="18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9" y="53"/>
                  <a:pt x="3" y="44"/>
                  <a:pt x="3" y="33"/>
                </a:cubicBezTo>
                <a:cubicBezTo>
                  <a:pt x="3" y="16"/>
                  <a:pt x="17" y="3"/>
                  <a:pt x="33" y="3"/>
                </a:cubicBezTo>
                <a:cubicBezTo>
                  <a:pt x="50" y="3"/>
                  <a:pt x="63" y="16"/>
                  <a:pt x="63" y="33"/>
                </a:cubicBezTo>
                <a:cubicBezTo>
                  <a:pt x="63" y="46"/>
                  <a:pt x="55" y="57"/>
                  <a:pt x="43" y="61"/>
                </a:cubicBezTo>
                <a:cubicBezTo>
                  <a:pt x="42" y="62"/>
                  <a:pt x="40" y="62"/>
                  <a:pt x="38" y="63"/>
                </a:cubicBezTo>
                <a:cubicBezTo>
                  <a:pt x="37" y="63"/>
                  <a:pt x="37" y="64"/>
                  <a:pt x="37" y="65"/>
                </a:cubicBezTo>
                <a:cubicBezTo>
                  <a:pt x="37" y="65"/>
                  <a:pt x="38" y="66"/>
                  <a:pt x="39" y="66"/>
                </a:cubicBezTo>
                <a:cubicBezTo>
                  <a:pt x="39" y="66"/>
                  <a:pt x="39" y="66"/>
                  <a:pt x="39" y="66"/>
                </a:cubicBezTo>
                <a:cubicBezTo>
                  <a:pt x="41" y="66"/>
                  <a:pt x="43" y="65"/>
                  <a:pt x="45" y="65"/>
                </a:cubicBezTo>
                <a:cubicBezTo>
                  <a:pt x="51" y="62"/>
                  <a:pt x="56" y="58"/>
                  <a:pt x="60" y="52"/>
                </a:cubicBezTo>
                <a:cubicBezTo>
                  <a:pt x="65" y="47"/>
                  <a:pt x="67" y="40"/>
                  <a:pt x="67" y="33"/>
                </a:cubicBezTo>
                <a:cubicBezTo>
                  <a:pt x="67" y="24"/>
                  <a:pt x="63" y="16"/>
                  <a:pt x="57" y="9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558FAFE-CC9B-1644-99F4-FBD4206C083D}"/>
              </a:ext>
            </a:extLst>
          </p:cNvPr>
          <p:cNvGrpSpPr/>
          <p:nvPr/>
        </p:nvGrpSpPr>
        <p:grpSpPr>
          <a:xfrm>
            <a:off x="1264265" y="1746432"/>
            <a:ext cx="2198178" cy="572464"/>
            <a:chOff x="2194602" y="2009322"/>
            <a:chExt cx="2198178" cy="57246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3FD6FF1-CC5B-DA40-BD7F-681B15B0B4EF}"/>
                </a:ext>
              </a:extLst>
            </p:cNvPr>
            <p:cNvSpPr/>
            <p:nvPr/>
          </p:nvSpPr>
          <p:spPr>
            <a:xfrm>
              <a:off x="2540742" y="2009322"/>
              <a:ext cx="1852038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Shape 2778">
              <a:extLst>
                <a:ext uri="{FF2B5EF4-FFF2-40B4-BE49-F238E27FC236}">
                  <a16:creationId xmlns:a16="http://schemas.microsoft.com/office/drawing/2014/main" id="{65872FEF-4DF2-A546-B058-76DD9155482F}"/>
                </a:ext>
              </a:extLst>
            </p:cNvPr>
            <p:cNvSpPr/>
            <p:nvPr/>
          </p:nvSpPr>
          <p:spPr>
            <a:xfrm>
              <a:off x="2194602" y="216516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C160BE0-24AE-DA4E-BFF9-4F6171B49FC3}"/>
              </a:ext>
            </a:extLst>
          </p:cNvPr>
          <p:cNvGrpSpPr/>
          <p:nvPr/>
        </p:nvGrpSpPr>
        <p:grpSpPr>
          <a:xfrm>
            <a:off x="1253248" y="3685427"/>
            <a:ext cx="2199302" cy="572464"/>
            <a:chOff x="4129724" y="2015877"/>
            <a:chExt cx="2199302" cy="57246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0CF4A0B-3C81-7841-90B7-BCF483C5F557}"/>
                </a:ext>
              </a:extLst>
            </p:cNvPr>
            <p:cNvSpPr/>
            <p:nvPr/>
          </p:nvSpPr>
          <p:spPr>
            <a:xfrm>
              <a:off x="447713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Shape 2748">
              <a:extLst>
                <a:ext uri="{FF2B5EF4-FFF2-40B4-BE49-F238E27FC236}">
                  <a16:creationId xmlns:a16="http://schemas.microsoft.com/office/drawing/2014/main" id="{3D0E390D-B16A-2740-8628-58D201D6E971}"/>
                </a:ext>
              </a:extLst>
            </p:cNvPr>
            <p:cNvSpPr/>
            <p:nvPr/>
          </p:nvSpPr>
          <p:spPr>
            <a:xfrm>
              <a:off x="4129724" y="2143124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F0C90EF-2A5F-A242-97F1-FF494264CD2B}"/>
              </a:ext>
            </a:extLst>
          </p:cNvPr>
          <p:cNvGrpSpPr/>
          <p:nvPr/>
        </p:nvGrpSpPr>
        <p:grpSpPr>
          <a:xfrm>
            <a:off x="1264265" y="2716907"/>
            <a:ext cx="2126143" cy="572464"/>
            <a:chOff x="6064846" y="2015877"/>
            <a:chExt cx="2126143" cy="57246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E7FA3E2-DCBF-4549-BDF9-27E3E85F24AA}"/>
                </a:ext>
              </a:extLst>
            </p:cNvPr>
            <p:cNvSpPr/>
            <p:nvPr/>
          </p:nvSpPr>
          <p:spPr>
            <a:xfrm>
              <a:off x="6413532" y="2015877"/>
              <a:ext cx="1777457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Shape 2774">
              <a:extLst>
                <a:ext uri="{FF2B5EF4-FFF2-40B4-BE49-F238E27FC236}">
                  <a16:creationId xmlns:a16="http://schemas.microsoft.com/office/drawing/2014/main" id="{70708142-4E37-A148-9F36-43E4333A9F82}"/>
                </a:ext>
              </a:extLst>
            </p:cNvPr>
            <p:cNvSpPr/>
            <p:nvPr/>
          </p:nvSpPr>
          <p:spPr>
            <a:xfrm>
              <a:off x="6064846" y="216285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C3A556C-FD4D-9B49-9FF1-28FD4FF4CE5A}"/>
              </a:ext>
            </a:extLst>
          </p:cNvPr>
          <p:cNvGrpSpPr/>
          <p:nvPr/>
        </p:nvGrpSpPr>
        <p:grpSpPr>
          <a:xfrm>
            <a:off x="1264265" y="4593021"/>
            <a:ext cx="2199302" cy="572464"/>
            <a:chOff x="8002514" y="2015877"/>
            <a:chExt cx="2199302" cy="572464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EAD077C-311E-9842-AC2D-C56EF1004E96}"/>
                </a:ext>
              </a:extLst>
            </p:cNvPr>
            <p:cNvSpPr/>
            <p:nvPr/>
          </p:nvSpPr>
          <p:spPr>
            <a:xfrm>
              <a:off x="834992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Shape 2784">
              <a:extLst>
                <a:ext uri="{FF2B5EF4-FFF2-40B4-BE49-F238E27FC236}">
                  <a16:creationId xmlns:a16="http://schemas.microsoft.com/office/drawing/2014/main" id="{50FCEAF5-818E-1349-962B-0DB797CACE22}"/>
                </a:ext>
              </a:extLst>
            </p:cNvPr>
            <p:cNvSpPr/>
            <p:nvPr/>
          </p:nvSpPr>
          <p:spPr>
            <a:xfrm>
              <a:off x="8002514" y="21682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C804854-A2B0-8947-8596-034B34C993AC}"/>
              </a:ext>
            </a:extLst>
          </p:cNvPr>
          <p:cNvGrpSpPr/>
          <p:nvPr/>
        </p:nvGrpSpPr>
        <p:grpSpPr>
          <a:xfrm>
            <a:off x="8763519" y="1740633"/>
            <a:ext cx="2162208" cy="572464"/>
            <a:chOff x="3162162" y="5455402"/>
            <a:chExt cx="2162208" cy="57246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89859B7-38EF-964B-A530-3BCFB84B4D9F}"/>
                </a:ext>
              </a:extLst>
            </p:cNvPr>
            <p:cNvSpPr/>
            <p:nvPr/>
          </p:nvSpPr>
          <p:spPr>
            <a:xfrm>
              <a:off x="3534388" y="5455402"/>
              <a:ext cx="1789982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Shape 2554">
              <a:extLst>
                <a:ext uri="{FF2B5EF4-FFF2-40B4-BE49-F238E27FC236}">
                  <a16:creationId xmlns:a16="http://schemas.microsoft.com/office/drawing/2014/main" id="{2CA8154D-0C2D-404F-9490-0F75486B063E}"/>
                </a:ext>
              </a:extLst>
            </p:cNvPr>
            <p:cNvSpPr/>
            <p:nvPr/>
          </p:nvSpPr>
          <p:spPr>
            <a:xfrm>
              <a:off x="3162162" y="5587597"/>
              <a:ext cx="279328" cy="253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855" y="18900"/>
                  </a:moveTo>
                  <a:cubicBezTo>
                    <a:pt x="7279" y="18900"/>
                    <a:pt x="6684" y="18827"/>
                    <a:pt x="6086" y="18683"/>
                  </a:cubicBezTo>
                  <a:cubicBezTo>
                    <a:pt x="6017" y="18666"/>
                    <a:pt x="5946" y="18658"/>
                    <a:pt x="5876" y="18658"/>
                  </a:cubicBezTo>
                  <a:cubicBezTo>
                    <a:pt x="5756" y="18658"/>
                    <a:pt x="5636" y="18682"/>
                    <a:pt x="5523" y="18729"/>
                  </a:cubicBezTo>
                  <a:lnTo>
                    <a:pt x="2957" y="19815"/>
                  </a:lnTo>
                  <a:lnTo>
                    <a:pt x="3365" y="18243"/>
                  </a:lnTo>
                  <a:cubicBezTo>
                    <a:pt x="3474" y="17827"/>
                    <a:pt x="3345" y="17380"/>
                    <a:pt x="3039" y="17108"/>
                  </a:cubicBezTo>
                  <a:cubicBezTo>
                    <a:pt x="1712" y="15926"/>
                    <a:pt x="982" y="14358"/>
                    <a:pt x="982" y="12690"/>
                  </a:cubicBezTo>
                  <a:cubicBezTo>
                    <a:pt x="982" y="9266"/>
                    <a:pt x="4065" y="6480"/>
                    <a:pt x="7855" y="6480"/>
                  </a:cubicBezTo>
                  <a:cubicBezTo>
                    <a:pt x="11644" y="6480"/>
                    <a:pt x="14727" y="9266"/>
                    <a:pt x="14727" y="12690"/>
                  </a:cubicBezTo>
                  <a:cubicBezTo>
                    <a:pt x="14727" y="16114"/>
                    <a:pt x="11644" y="18900"/>
                    <a:pt x="7855" y="18900"/>
                  </a:cubicBezTo>
                  <a:moveTo>
                    <a:pt x="7855" y="5400"/>
                  </a:moveTo>
                  <a:cubicBezTo>
                    <a:pt x="3517" y="5400"/>
                    <a:pt x="0" y="8664"/>
                    <a:pt x="0" y="12690"/>
                  </a:cubicBezTo>
                  <a:cubicBezTo>
                    <a:pt x="0" y="14758"/>
                    <a:pt x="932" y="16620"/>
                    <a:pt x="2422" y="17947"/>
                  </a:cubicBezTo>
                  <a:lnTo>
                    <a:pt x="1473" y="21600"/>
                  </a:lnTo>
                  <a:lnTo>
                    <a:pt x="5876" y="19738"/>
                  </a:lnTo>
                  <a:cubicBezTo>
                    <a:pt x="6509" y="19891"/>
                    <a:pt x="7169" y="19980"/>
                    <a:pt x="7855" y="19980"/>
                  </a:cubicBezTo>
                  <a:cubicBezTo>
                    <a:pt x="12192" y="19980"/>
                    <a:pt x="15709" y="16716"/>
                    <a:pt x="15709" y="12690"/>
                  </a:cubicBezTo>
                  <a:cubicBezTo>
                    <a:pt x="15709" y="8664"/>
                    <a:pt x="12192" y="5400"/>
                    <a:pt x="7855" y="5400"/>
                  </a:cubicBezTo>
                  <a:moveTo>
                    <a:pt x="21600" y="7290"/>
                  </a:moveTo>
                  <a:cubicBezTo>
                    <a:pt x="21600" y="3264"/>
                    <a:pt x="18084" y="0"/>
                    <a:pt x="13745" y="0"/>
                  </a:cubicBezTo>
                  <a:cubicBezTo>
                    <a:pt x="10506" y="0"/>
                    <a:pt x="7725" y="1821"/>
                    <a:pt x="6525" y="4422"/>
                  </a:cubicBezTo>
                  <a:cubicBezTo>
                    <a:pt x="6912" y="4367"/>
                    <a:pt x="7306" y="4332"/>
                    <a:pt x="7708" y="4326"/>
                  </a:cubicBezTo>
                  <a:cubicBezTo>
                    <a:pt x="8875" y="2394"/>
                    <a:pt x="11143" y="1080"/>
                    <a:pt x="13745" y="1080"/>
                  </a:cubicBezTo>
                  <a:cubicBezTo>
                    <a:pt x="17535" y="1080"/>
                    <a:pt x="20618" y="3866"/>
                    <a:pt x="20618" y="7290"/>
                  </a:cubicBezTo>
                  <a:cubicBezTo>
                    <a:pt x="20618" y="8958"/>
                    <a:pt x="19888" y="10526"/>
                    <a:pt x="18561" y="11707"/>
                  </a:cubicBezTo>
                  <a:cubicBezTo>
                    <a:pt x="18255" y="11980"/>
                    <a:pt x="18126" y="12428"/>
                    <a:pt x="18234" y="12843"/>
                  </a:cubicBezTo>
                  <a:lnTo>
                    <a:pt x="18643" y="14415"/>
                  </a:lnTo>
                  <a:lnTo>
                    <a:pt x="16613" y="13556"/>
                  </a:lnTo>
                  <a:cubicBezTo>
                    <a:pt x="16573" y="13922"/>
                    <a:pt x="16500" y="14278"/>
                    <a:pt x="16411" y="14628"/>
                  </a:cubicBezTo>
                  <a:lnTo>
                    <a:pt x="20127" y="16200"/>
                  </a:lnTo>
                  <a:lnTo>
                    <a:pt x="19178" y="12547"/>
                  </a:lnTo>
                  <a:cubicBezTo>
                    <a:pt x="20669" y="11220"/>
                    <a:pt x="21600" y="9358"/>
                    <a:pt x="21600" y="729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1CEA7A1-480B-E642-96CA-473005880265}"/>
              </a:ext>
            </a:extLst>
          </p:cNvPr>
          <p:cNvGrpSpPr/>
          <p:nvPr/>
        </p:nvGrpSpPr>
        <p:grpSpPr>
          <a:xfrm>
            <a:off x="8763519" y="2716907"/>
            <a:ext cx="2215297" cy="572464"/>
            <a:chOff x="5107857" y="5455401"/>
            <a:chExt cx="2215297" cy="572464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853BF1D-CCC6-574C-AFED-2E3F0FDE2DF8}"/>
                </a:ext>
              </a:extLst>
            </p:cNvPr>
            <p:cNvSpPr/>
            <p:nvPr/>
          </p:nvSpPr>
          <p:spPr>
            <a:xfrm>
              <a:off x="5480083" y="5455401"/>
              <a:ext cx="1843071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Shape 2543">
              <a:extLst>
                <a:ext uri="{FF2B5EF4-FFF2-40B4-BE49-F238E27FC236}">
                  <a16:creationId xmlns:a16="http://schemas.microsoft.com/office/drawing/2014/main" id="{F8B86857-82E6-614A-B6E0-C42010919048}"/>
                </a:ext>
              </a:extLst>
            </p:cNvPr>
            <p:cNvSpPr/>
            <p:nvPr/>
          </p:nvSpPr>
          <p:spPr>
            <a:xfrm>
              <a:off x="5107857" y="5586977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18655"/>
                  </a:moveTo>
                  <a:lnTo>
                    <a:pt x="14727" y="18655"/>
                  </a:lnTo>
                  <a:lnTo>
                    <a:pt x="14727" y="19636"/>
                  </a:lnTo>
                  <a:lnTo>
                    <a:pt x="15709" y="19636"/>
                  </a:lnTo>
                  <a:cubicBezTo>
                    <a:pt x="15709" y="19636"/>
                    <a:pt x="15709" y="18655"/>
                    <a:pt x="15709" y="18655"/>
                  </a:cubicBezTo>
                  <a:close/>
                  <a:moveTo>
                    <a:pt x="15709" y="14727"/>
                  </a:moveTo>
                  <a:lnTo>
                    <a:pt x="14727" y="14727"/>
                  </a:lnTo>
                  <a:lnTo>
                    <a:pt x="14727" y="15709"/>
                  </a:lnTo>
                  <a:lnTo>
                    <a:pt x="15709" y="15709"/>
                  </a:lnTo>
                  <a:cubicBezTo>
                    <a:pt x="15709" y="15709"/>
                    <a:pt x="15709" y="14727"/>
                    <a:pt x="15709" y="14727"/>
                  </a:cubicBezTo>
                  <a:close/>
                  <a:moveTo>
                    <a:pt x="14727" y="10800"/>
                  </a:moveTo>
                  <a:lnTo>
                    <a:pt x="15709" y="10800"/>
                  </a:lnTo>
                  <a:lnTo>
                    <a:pt x="15709" y="9818"/>
                  </a:lnTo>
                  <a:lnTo>
                    <a:pt x="14727" y="9818"/>
                  </a:lnTo>
                  <a:cubicBezTo>
                    <a:pt x="14727" y="9818"/>
                    <a:pt x="14727" y="10800"/>
                    <a:pt x="14727" y="10800"/>
                  </a:cubicBezTo>
                  <a:close/>
                  <a:moveTo>
                    <a:pt x="15709" y="16691"/>
                  </a:moveTo>
                  <a:lnTo>
                    <a:pt x="14727" y="16691"/>
                  </a:lnTo>
                  <a:lnTo>
                    <a:pt x="14727" y="17673"/>
                  </a:lnTo>
                  <a:lnTo>
                    <a:pt x="15709" y="17673"/>
                  </a:lnTo>
                  <a:cubicBezTo>
                    <a:pt x="15709" y="17673"/>
                    <a:pt x="15709" y="16691"/>
                    <a:pt x="15709" y="16691"/>
                  </a:cubicBezTo>
                  <a:close/>
                  <a:moveTo>
                    <a:pt x="14727" y="8836"/>
                  </a:moveTo>
                  <a:lnTo>
                    <a:pt x="15709" y="8836"/>
                  </a:lnTo>
                  <a:lnTo>
                    <a:pt x="15709" y="7855"/>
                  </a:lnTo>
                  <a:lnTo>
                    <a:pt x="14727" y="7855"/>
                  </a:lnTo>
                  <a:cubicBezTo>
                    <a:pt x="14727" y="7855"/>
                    <a:pt x="14727" y="8836"/>
                    <a:pt x="14727" y="8836"/>
                  </a:cubicBezTo>
                  <a:close/>
                  <a:moveTo>
                    <a:pt x="19636" y="0"/>
                  </a:moveTo>
                  <a:lnTo>
                    <a:pt x="5891" y="0"/>
                  </a:lnTo>
                  <a:cubicBezTo>
                    <a:pt x="4806" y="0"/>
                    <a:pt x="3927" y="879"/>
                    <a:pt x="3927" y="1964"/>
                  </a:cubicBezTo>
                  <a:lnTo>
                    <a:pt x="3927" y="2455"/>
                  </a:lnTo>
                  <a:cubicBezTo>
                    <a:pt x="3927" y="2726"/>
                    <a:pt x="4147" y="2945"/>
                    <a:pt x="4418" y="2945"/>
                  </a:cubicBezTo>
                  <a:cubicBezTo>
                    <a:pt x="4690" y="2945"/>
                    <a:pt x="4909" y="2726"/>
                    <a:pt x="4909" y="2455"/>
                  </a:cubicBezTo>
                  <a:lnTo>
                    <a:pt x="4909" y="1964"/>
                  </a:lnTo>
                  <a:cubicBezTo>
                    <a:pt x="4909" y="1422"/>
                    <a:pt x="5349" y="982"/>
                    <a:pt x="5891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lnTo>
                    <a:pt x="20618" y="15709"/>
                  </a:lnTo>
                  <a:cubicBezTo>
                    <a:pt x="20618" y="16251"/>
                    <a:pt x="20178" y="16691"/>
                    <a:pt x="19636" y="16691"/>
                  </a:cubicBezTo>
                  <a:lnTo>
                    <a:pt x="19145" y="16691"/>
                  </a:lnTo>
                  <a:cubicBezTo>
                    <a:pt x="18874" y="16691"/>
                    <a:pt x="18655" y="16911"/>
                    <a:pt x="18655" y="17182"/>
                  </a:cubicBezTo>
                  <a:cubicBezTo>
                    <a:pt x="18655" y="17453"/>
                    <a:pt x="18874" y="17673"/>
                    <a:pt x="19145" y="17673"/>
                  </a:cubicBezTo>
                  <a:lnTo>
                    <a:pt x="19636" y="17673"/>
                  </a:lnTo>
                  <a:cubicBezTo>
                    <a:pt x="20721" y="17673"/>
                    <a:pt x="21600" y="16794"/>
                    <a:pt x="21600" y="15709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  <a:moveTo>
                    <a:pt x="14727" y="6873"/>
                  </a:moveTo>
                  <a:lnTo>
                    <a:pt x="15709" y="6873"/>
                  </a:lnTo>
                  <a:lnTo>
                    <a:pt x="15709" y="5891"/>
                  </a:lnTo>
                  <a:lnTo>
                    <a:pt x="14727" y="5891"/>
                  </a:lnTo>
                  <a:cubicBezTo>
                    <a:pt x="14727" y="5891"/>
                    <a:pt x="14727" y="6873"/>
                    <a:pt x="14727" y="6873"/>
                  </a:cubicBezTo>
                  <a:close/>
                  <a:moveTo>
                    <a:pt x="16691" y="12273"/>
                  </a:moveTo>
                  <a:lnTo>
                    <a:pt x="13745" y="12273"/>
                  </a:lnTo>
                  <a:lnTo>
                    <a:pt x="13745" y="4909"/>
                  </a:lnTo>
                  <a:lnTo>
                    <a:pt x="15709" y="4909"/>
                  </a:lnTo>
                  <a:cubicBezTo>
                    <a:pt x="16251" y="4909"/>
                    <a:pt x="16691" y="5349"/>
                    <a:pt x="16691" y="5891"/>
                  </a:cubicBezTo>
                  <a:cubicBezTo>
                    <a:pt x="16691" y="5891"/>
                    <a:pt x="16691" y="12273"/>
                    <a:pt x="16691" y="12273"/>
                  </a:cubicBezTo>
                  <a:close/>
                  <a:moveTo>
                    <a:pt x="16691" y="19636"/>
                  </a:moveTo>
                  <a:cubicBezTo>
                    <a:pt x="16691" y="20178"/>
                    <a:pt x="16251" y="20618"/>
                    <a:pt x="15709" y="20618"/>
                  </a:cubicBezTo>
                  <a:lnTo>
                    <a:pt x="13745" y="20618"/>
                  </a:lnTo>
                  <a:lnTo>
                    <a:pt x="13745" y="13255"/>
                  </a:lnTo>
                  <a:lnTo>
                    <a:pt x="16691" y="13255"/>
                  </a:lnTo>
                  <a:cubicBezTo>
                    <a:pt x="16691" y="13255"/>
                    <a:pt x="16691" y="19636"/>
                    <a:pt x="16691" y="19636"/>
                  </a:cubicBezTo>
                  <a:close/>
                  <a:moveTo>
                    <a:pt x="12764" y="12273"/>
                  </a:moveTo>
                  <a:lnTo>
                    <a:pt x="4909" y="12273"/>
                  </a:lnTo>
                  <a:lnTo>
                    <a:pt x="4909" y="4909"/>
                  </a:lnTo>
                  <a:lnTo>
                    <a:pt x="12764" y="4909"/>
                  </a:lnTo>
                  <a:cubicBezTo>
                    <a:pt x="12764" y="4909"/>
                    <a:pt x="12764" y="12273"/>
                    <a:pt x="12764" y="12273"/>
                  </a:cubicBezTo>
                  <a:close/>
                  <a:moveTo>
                    <a:pt x="12764" y="20618"/>
                  </a:moveTo>
                  <a:lnTo>
                    <a:pt x="4909" y="20618"/>
                  </a:lnTo>
                  <a:lnTo>
                    <a:pt x="4909" y="13255"/>
                  </a:lnTo>
                  <a:lnTo>
                    <a:pt x="12764" y="13255"/>
                  </a:lnTo>
                  <a:cubicBezTo>
                    <a:pt x="12764" y="13255"/>
                    <a:pt x="12764" y="20618"/>
                    <a:pt x="12764" y="20618"/>
                  </a:cubicBezTo>
                  <a:close/>
                  <a:moveTo>
                    <a:pt x="3927" y="12273"/>
                  </a:moveTo>
                  <a:lnTo>
                    <a:pt x="982" y="12273"/>
                  </a:lnTo>
                  <a:lnTo>
                    <a:pt x="982" y="5891"/>
                  </a:lnTo>
                  <a:cubicBezTo>
                    <a:pt x="982" y="5349"/>
                    <a:pt x="1422" y="4909"/>
                    <a:pt x="1964" y="4909"/>
                  </a:cubicBezTo>
                  <a:lnTo>
                    <a:pt x="3927" y="4909"/>
                  </a:lnTo>
                  <a:cubicBezTo>
                    <a:pt x="3927" y="4909"/>
                    <a:pt x="3927" y="12273"/>
                    <a:pt x="3927" y="12273"/>
                  </a:cubicBezTo>
                  <a:close/>
                  <a:moveTo>
                    <a:pt x="3927" y="20618"/>
                  </a:move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13255"/>
                  </a:lnTo>
                  <a:lnTo>
                    <a:pt x="3927" y="13255"/>
                  </a:lnTo>
                  <a:cubicBezTo>
                    <a:pt x="3927" y="13255"/>
                    <a:pt x="3927" y="20618"/>
                    <a:pt x="3927" y="20618"/>
                  </a:cubicBezTo>
                  <a:close/>
                  <a:moveTo>
                    <a:pt x="15709" y="3927"/>
                  </a:moveTo>
                  <a:lnTo>
                    <a:pt x="1964" y="3927"/>
                  </a:lnTo>
                  <a:cubicBezTo>
                    <a:pt x="879" y="3927"/>
                    <a:pt x="0" y="4806"/>
                    <a:pt x="0" y="5891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5709" y="21600"/>
                  </a:lnTo>
                  <a:cubicBezTo>
                    <a:pt x="16794" y="21600"/>
                    <a:pt x="17673" y="20721"/>
                    <a:pt x="17673" y="19636"/>
                  </a:cubicBezTo>
                  <a:lnTo>
                    <a:pt x="17673" y="5891"/>
                  </a:lnTo>
                  <a:cubicBezTo>
                    <a:pt x="17673" y="4806"/>
                    <a:pt x="16794" y="3927"/>
                    <a:pt x="15709" y="3927"/>
                  </a:cubicBezTo>
                  <a:moveTo>
                    <a:pt x="1964" y="8836"/>
                  </a:moveTo>
                  <a:lnTo>
                    <a:pt x="2945" y="8836"/>
                  </a:lnTo>
                  <a:lnTo>
                    <a:pt x="2945" y="7855"/>
                  </a:lnTo>
                  <a:lnTo>
                    <a:pt x="1964" y="7855"/>
                  </a:lnTo>
                  <a:cubicBezTo>
                    <a:pt x="1964" y="7855"/>
                    <a:pt x="1964" y="8836"/>
                    <a:pt x="1964" y="8836"/>
                  </a:cubicBezTo>
                  <a:close/>
                  <a:moveTo>
                    <a:pt x="1964" y="10800"/>
                  </a:moveTo>
                  <a:lnTo>
                    <a:pt x="2945" y="10800"/>
                  </a:lnTo>
                  <a:lnTo>
                    <a:pt x="2945" y="9818"/>
                  </a:lnTo>
                  <a:lnTo>
                    <a:pt x="1964" y="9818"/>
                  </a:lnTo>
                  <a:cubicBezTo>
                    <a:pt x="1964" y="9818"/>
                    <a:pt x="1964" y="10800"/>
                    <a:pt x="1964" y="10800"/>
                  </a:cubicBezTo>
                  <a:close/>
                  <a:moveTo>
                    <a:pt x="2945" y="16691"/>
                  </a:moveTo>
                  <a:lnTo>
                    <a:pt x="1964" y="16691"/>
                  </a:lnTo>
                  <a:lnTo>
                    <a:pt x="1964" y="17673"/>
                  </a:lnTo>
                  <a:lnTo>
                    <a:pt x="2945" y="17673"/>
                  </a:lnTo>
                  <a:cubicBezTo>
                    <a:pt x="2945" y="17673"/>
                    <a:pt x="2945" y="16691"/>
                    <a:pt x="2945" y="16691"/>
                  </a:cubicBezTo>
                  <a:close/>
                  <a:moveTo>
                    <a:pt x="1964" y="6873"/>
                  </a:moveTo>
                  <a:lnTo>
                    <a:pt x="2945" y="6873"/>
                  </a:lnTo>
                  <a:lnTo>
                    <a:pt x="2945" y="5891"/>
                  </a:lnTo>
                  <a:lnTo>
                    <a:pt x="1964" y="5891"/>
                  </a:lnTo>
                  <a:cubicBezTo>
                    <a:pt x="1964" y="5891"/>
                    <a:pt x="1964" y="6873"/>
                    <a:pt x="1964" y="6873"/>
                  </a:cubicBezTo>
                  <a:close/>
                  <a:moveTo>
                    <a:pt x="2945" y="14727"/>
                  </a:moveTo>
                  <a:lnTo>
                    <a:pt x="1964" y="14727"/>
                  </a:lnTo>
                  <a:lnTo>
                    <a:pt x="1964" y="15709"/>
                  </a:lnTo>
                  <a:lnTo>
                    <a:pt x="2945" y="15709"/>
                  </a:lnTo>
                  <a:cubicBezTo>
                    <a:pt x="2945" y="15709"/>
                    <a:pt x="2945" y="14727"/>
                    <a:pt x="2945" y="14727"/>
                  </a:cubicBezTo>
                  <a:close/>
                  <a:moveTo>
                    <a:pt x="2945" y="18655"/>
                  </a:moveTo>
                  <a:lnTo>
                    <a:pt x="1964" y="18655"/>
                  </a:lnTo>
                  <a:lnTo>
                    <a:pt x="1964" y="19636"/>
                  </a:lnTo>
                  <a:lnTo>
                    <a:pt x="2945" y="19636"/>
                  </a:lnTo>
                  <a:cubicBezTo>
                    <a:pt x="2945" y="19636"/>
                    <a:pt x="2945" y="18655"/>
                    <a:pt x="2945" y="18655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B820747-67C6-AB42-A011-23994BDF3E48}"/>
              </a:ext>
            </a:extLst>
          </p:cNvPr>
          <p:cNvGrpSpPr/>
          <p:nvPr/>
        </p:nvGrpSpPr>
        <p:grpSpPr>
          <a:xfrm>
            <a:off x="8763519" y="3684051"/>
            <a:ext cx="2141970" cy="572464"/>
            <a:chOff x="7032405" y="5458654"/>
            <a:chExt cx="2141970" cy="572464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2143E76-6053-4446-8825-84259B576930}"/>
                </a:ext>
              </a:extLst>
            </p:cNvPr>
            <p:cNvSpPr/>
            <p:nvPr/>
          </p:nvSpPr>
          <p:spPr>
            <a:xfrm>
              <a:off x="7404631" y="5458654"/>
              <a:ext cx="1769744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Shape 2588">
              <a:extLst>
                <a:ext uri="{FF2B5EF4-FFF2-40B4-BE49-F238E27FC236}">
                  <a16:creationId xmlns:a16="http://schemas.microsoft.com/office/drawing/2014/main" id="{B9001D77-3B4A-E64B-9A68-DCB8C6FA1722}"/>
                </a:ext>
              </a:extLst>
            </p:cNvPr>
            <p:cNvSpPr/>
            <p:nvPr/>
          </p:nvSpPr>
          <p:spPr>
            <a:xfrm>
              <a:off x="7032405" y="5619265"/>
              <a:ext cx="279328" cy="253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82" y="12420"/>
                  </a:moveTo>
                  <a:cubicBezTo>
                    <a:pt x="16368" y="12420"/>
                    <a:pt x="15709" y="11694"/>
                    <a:pt x="15709" y="10800"/>
                  </a:cubicBezTo>
                  <a:cubicBezTo>
                    <a:pt x="15709" y="9906"/>
                    <a:pt x="16368" y="9180"/>
                    <a:pt x="17182" y="9180"/>
                  </a:cubicBezTo>
                  <a:cubicBezTo>
                    <a:pt x="17995" y="9180"/>
                    <a:pt x="18655" y="9906"/>
                    <a:pt x="18655" y="10800"/>
                  </a:cubicBezTo>
                  <a:cubicBezTo>
                    <a:pt x="18655" y="11694"/>
                    <a:pt x="17995" y="12420"/>
                    <a:pt x="17182" y="12420"/>
                  </a:cubicBezTo>
                  <a:moveTo>
                    <a:pt x="21109" y="10260"/>
                  </a:moveTo>
                  <a:lnTo>
                    <a:pt x="19587" y="10260"/>
                  </a:lnTo>
                  <a:cubicBezTo>
                    <a:pt x="19360" y="9028"/>
                    <a:pt x="18369" y="8100"/>
                    <a:pt x="17182" y="8100"/>
                  </a:cubicBezTo>
                  <a:cubicBezTo>
                    <a:pt x="15994" y="8100"/>
                    <a:pt x="15004" y="9028"/>
                    <a:pt x="14777" y="10260"/>
                  </a:cubicBezTo>
                  <a:lnTo>
                    <a:pt x="491" y="10260"/>
                  </a:lnTo>
                  <a:cubicBezTo>
                    <a:pt x="220" y="10260"/>
                    <a:pt x="0" y="10502"/>
                    <a:pt x="0" y="10800"/>
                  </a:cubicBezTo>
                  <a:cubicBezTo>
                    <a:pt x="0" y="11098"/>
                    <a:pt x="220" y="11340"/>
                    <a:pt x="491" y="11340"/>
                  </a:cubicBezTo>
                  <a:lnTo>
                    <a:pt x="14777" y="11340"/>
                  </a:lnTo>
                  <a:cubicBezTo>
                    <a:pt x="15004" y="12572"/>
                    <a:pt x="15994" y="13500"/>
                    <a:pt x="17182" y="13500"/>
                  </a:cubicBezTo>
                  <a:cubicBezTo>
                    <a:pt x="18369" y="13500"/>
                    <a:pt x="19360" y="12572"/>
                    <a:pt x="19587" y="11340"/>
                  </a:cubicBezTo>
                  <a:lnTo>
                    <a:pt x="21109" y="11340"/>
                  </a:lnTo>
                  <a:cubicBezTo>
                    <a:pt x="21380" y="11340"/>
                    <a:pt x="21600" y="11098"/>
                    <a:pt x="21600" y="10800"/>
                  </a:cubicBezTo>
                  <a:cubicBezTo>
                    <a:pt x="21600" y="10502"/>
                    <a:pt x="21380" y="10260"/>
                    <a:pt x="21109" y="10260"/>
                  </a:cubicBezTo>
                  <a:moveTo>
                    <a:pt x="5400" y="1080"/>
                  </a:moveTo>
                  <a:cubicBezTo>
                    <a:pt x="6214" y="1080"/>
                    <a:pt x="6873" y="1806"/>
                    <a:pt x="6873" y="2700"/>
                  </a:cubicBezTo>
                  <a:cubicBezTo>
                    <a:pt x="6873" y="3595"/>
                    <a:pt x="6214" y="4320"/>
                    <a:pt x="5400" y="4320"/>
                  </a:cubicBezTo>
                  <a:cubicBezTo>
                    <a:pt x="4586" y="4320"/>
                    <a:pt x="3927" y="3595"/>
                    <a:pt x="3927" y="2700"/>
                  </a:cubicBezTo>
                  <a:cubicBezTo>
                    <a:pt x="3927" y="1806"/>
                    <a:pt x="4586" y="1080"/>
                    <a:pt x="5400" y="1080"/>
                  </a:cubicBezTo>
                  <a:moveTo>
                    <a:pt x="491" y="3240"/>
                  </a:moveTo>
                  <a:lnTo>
                    <a:pt x="2995" y="3240"/>
                  </a:lnTo>
                  <a:cubicBezTo>
                    <a:pt x="3222" y="4472"/>
                    <a:pt x="4213" y="5400"/>
                    <a:pt x="5400" y="5400"/>
                  </a:cubicBezTo>
                  <a:cubicBezTo>
                    <a:pt x="6587" y="5400"/>
                    <a:pt x="7578" y="4472"/>
                    <a:pt x="7805" y="3240"/>
                  </a:cubicBezTo>
                  <a:lnTo>
                    <a:pt x="21109" y="3240"/>
                  </a:lnTo>
                  <a:cubicBezTo>
                    <a:pt x="21380" y="3240"/>
                    <a:pt x="21600" y="2999"/>
                    <a:pt x="21600" y="2700"/>
                  </a:cubicBezTo>
                  <a:cubicBezTo>
                    <a:pt x="21600" y="2402"/>
                    <a:pt x="21380" y="2160"/>
                    <a:pt x="21109" y="2160"/>
                  </a:cubicBezTo>
                  <a:lnTo>
                    <a:pt x="7805" y="2160"/>
                  </a:lnTo>
                  <a:cubicBezTo>
                    <a:pt x="7578" y="928"/>
                    <a:pt x="6587" y="0"/>
                    <a:pt x="5400" y="0"/>
                  </a:cubicBezTo>
                  <a:cubicBezTo>
                    <a:pt x="4213" y="0"/>
                    <a:pt x="3222" y="928"/>
                    <a:pt x="2995" y="2160"/>
                  </a:cubicBezTo>
                  <a:lnTo>
                    <a:pt x="491" y="2160"/>
                  </a:lnTo>
                  <a:cubicBezTo>
                    <a:pt x="220" y="2160"/>
                    <a:pt x="0" y="2402"/>
                    <a:pt x="0" y="2700"/>
                  </a:cubicBezTo>
                  <a:cubicBezTo>
                    <a:pt x="0" y="2999"/>
                    <a:pt x="220" y="3240"/>
                    <a:pt x="491" y="3240"/>
                  </a:cubicBezTo>
                  <a:moveTo>
                    <a:pt x="9327" y="20519"/>
                  </a:moveTo>
                  <a:cubicBezTo>
                    <a:pt x="8514" y="20519"/>
                    <a:pt x="7855" y="19794"/>
                    <a:pt x="7855" y="18899"/>
                  </a:cubicBezTo>
                  <a:cubicBezTo>
                    <a:pt x="7855" y="18005"/>
                    <a:pt x="8514" y="17279"/>
                    <a:pt x="9327" y="17279"/>
                  </a:cubicBezTo>
                  <a:cubicBezTo>
                    <a:pt x="10141" y="17279"/>
                    <a:pt x="10800" y="18005"/>
                    <a:pt x="10800" y="18899"/>
                  </a:cubicBezTo>
                  <a:cubicBezTo>
                    <a:pt x="10800" y="19794"/>
                    <a:pt x="10141" y="20519"/>
                    <a:pt x="9327" y="20519"/>
                  </a:cubicBezTo>
                  <a:moveTo>
                    <a:pt x="21109" y="18359"/>
                  </a:moveTo>
                  <a:lnTo>
                    <a:pt x="11732" y="18359"/>
                  </a:lnTo>
                  <a:cubicBezTo>
                    <a:pt x="11505" y="17127"/>
                    <a:pt x="10515" y="16199"/>
                    <a:pt x="9327" y="16199"/>
                  </a:cubicBezTo>
                  <a:cubicBezTo>
                    <a:pt x="8140" y="16199"/>
                    <a:pt x="7150" y="17127"/>
                    <a:pt x="6922" y="18359"/>
                  </a:cubicBezTo>
                  <a:lnTo>
                    <a:pt x="491" y="18359"/>
                  </a:lnTo>
                  <a:cubicBezTo>
                    <a:pt x="220" y="18359"/>
                    <a:pt x="0" y="18601"/>
                    <a:pt x="0" y="18899"/>
                  </a:cubicBezTo>
                  <a:cubicBezTo>
                    <a:pt x="0" y="19198"/>
                    <a:pt x="220" y="19439"/>
                    <a:pt x="491" y="19439"/>
                  </a:cubicBezTo>
                  <a:lnTo>
                    <a:pt x="6922" y="19439"/>
                  </a:lnTo>
                  <a:cubicBezTo>
                    <a:pt x="7150" y="20672"/>
                    <a:pt x="8140" y="21600"/>
                    <a:pt x="9327" y="21600"/>
                  </a:cubicBezTo>
                  <a:cubicBezTo>
                    <a:pt x="10515" y="21600"/>
                    <a:pt x="11505" y="20672"/>
                    <a:pt x="11732" y="19439"/>
                  </a:cubicBezTo>
                  <a:lnTo>
                    <a:pt x="21109" y="19439"/>
                  </a:lnTo>
                  <a:cubicBezTo>
                    <a:pt x="21380" y="19439"/>
                    <a:pt x="21600" y="19198"/>
                    <a:pt x="21600" y="18899"/>
                  </a:cubicBezTo>
                  <a:cubicBezTo>
                    <a:pt x="21600" y="18601"/>
                    <a:pt x="21380" y="18359"/>
                    <a:pt x="21109" y="18359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69CFEF5-9BA2-5D48-BDE5-A6FDD1B1E2CD}"/>
              </a:ext>
            </a:extLst>
          </p:cNvPr>
          <p:cNvGrpSpPr/>
          <p:nvPr/>
        </p:nvGrpSpPr>
        <p:grpSpPr>
          <a:xfrm>
            <a:off x="8777484" y="4586288"/>
            <a:ext cx="2148243" cy="572464"/>
            <a:chOff x="8963722" y="5444072"/>
            <a:chExt cx="2148243" cy="572464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3835A93-E52A-5448-8E27-75096A6B0B4E}"/>
                </a:ext>
              </a:extLst>
            </p:cNvPr>
            <p:cNvSpPr/>
            <p:nvPr/>
          </p:nvSpPr>
          <p:spPr>
            <a:xfrm>
              <a:off x="9321983" y="5444072"/>
              <a:ext cx="1789982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Shape 2604">
              <a:extLst>
                <a:ext uri="{FF2B5EF4-FFF2-40B4-BE49-F238E27FC236}">
                  <a16:creationId xmlns:a16="http://schemas.microsoft.com/office/drawing/2014/main" id="{83D8DE5A-B04C-4D4F-8F18-00AF51ECDEF0}"/>
                </a:ext>
              </a:extLst>
            </p:cNvPr>
            <p:cNvSpPr/>
            <p:nvPr/>
          </p:nvSpPr>
          <p:spPr>
            <a:xfrm>
              <a:off x="8963722" y="5612370"/>
              <a:ext cx="279328" cy="228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9600"/>
                  </a:moveTo>
                  <a:lnTo>
                    <a:pt x="17673" y="9600"/>
                  </a:lnTo>
                  <a:lnTo>
                    <a:pt x="17673" y="8400"/>
                  </a:lnTo>
                  <a:cubicBezTo>
                    <a:pt x="17673" y="7738"/>
                    <a:pt x="17233" y="7200"/>
                    <a:pt x="16691" y="7200"/>
                  </a:cubicBezTo>
                  <a:lnTo>
                    <a:pt x="14727" y="7200"/>
                  </a:lnTo>
                  <a:cubicBezTo>
                    <a:pt x="14186" y="7200"/>
                    <a:pt x="13745" y="7738"/>
                    <a:pt x="13745" y="8400"/>
                  </a:cubicBezTo>
                  <a:lnTo>
                    <a:pt x="13745" y="9600"/>
                  </a:lnTo>
                  <a:lnTo>
                    <a:pt x="7855" y="9600"/>
                  </a:lnTo>
                  <a:lnTo>
                    <a:pt x="7855" y="8400"/>
                  </a:lnTo>
                  <a:cubicBezTo>
                    <a:pt x="7855" y="7738"/>
                    <a:pt x="7414" y="7200"/>
                    <a:pt x="6873" y="7200"/>
                  </a:cubicBezTo>
                  <a:lnTo>
                    <a:pt x="4909" y="7200"/>
                  </a:lnTo>
                  <a:cubicBezTo>
                    <a:pt x="4367" y="7200"/>
                    <a:pt x="3927" y="7738"/>
                    <a:pt x="3927" y="8400"/>
                  </a:cubicBezTo>
                  <a:lnTo>
                    <a:pt x="3927" y="9600"/>
                  </a:lnTo>
                  <a:lnTo>
                    <a:pt x="982" y="9600"/>
                  </a:lnTo>
                  <a:lnTo>
                    <a:pt x="982" y="3601"/>
                  </a:lnTo>
                  <a:lnTo>
                    <a:pt x="20618" y="3601"/>
                  </a:lnTo>
                  <a:cubicBezTo>
                    <a:pt x="20618" y="3601"/>
                    <a:pt x="20618" y="9600"/>
                    <a:pt x="20618" y="9600"/>
                  </a:cubicBezTo>
                  <a:close/>
                  <a:moveTo>
                    <a:pt x="14727" y="8400"/>
                  </a:moveTo>
                  <a:lnTo>
                    <a:pt x="16691" y="8400"/>
                  </a:lnTo>
                  <a:lnTo>
                    <a:pt x="16691" y="12001"/>
                  </a:lnTo>
                  <a:lnTo>
                    <a:pt x="14727" y="12001"/>
                  </a:lnTo>
                  <a:cubicBezTo>
                    <a:pt x="14727" y="12001"/>
                    <a:pt x="14727" y="8400"/>
                    <a:pt x="14727" y="8400"/>
                  </a:cubicBezTo>
                  <a:close/>
                  <a:moveTo>
                    <a:pt x="4909" y="8400"/>
                  </a:moveTo>
                  <a:lnTo>
                    <a:pt x="6873" y="8400"/>
                  </a:lnTo>
                  <a:lnTo>
                    <a:pt x="6873" y="12001"/>
                  </a:lnTo>
                  <a:lnTo>
                    <a:pt x="4909" y="12001"/>
                  </a:lnTo>
                  <a:cubicBezTo>
                    <a:pt x="4909" y="12001"/>
                    <a:pt x="4909" y="8400"/>
                    <a:pt x="4909" y="8400"/>
                  </a:cubicBezTo>
                  <a:close/>
                  <a:moveTo>
                    <a:pt x="19636" y="20400"/>
                  </a:moveTo>
                  <a:lnTo>
                    <a:pt x="1964" y="20400"/>
                  </a:lnTo>
                  <a:lnTo>
                    <a:pt x="1964" y="10800"/>
                  </a:lnTo>
                  <a:lnTo>
                    <a:pt x="3927" y="10800"/>
                  </a:lnTo>
                  <a:lnTo>
                    <a:pt x="3927" y="12001"/>
                  </a:lnTo>
                  <a:cubicBezTo>
                    <a:pt x="3927" y="12662"/>
                    <a:pt x="4367" y="13200"/>
                    <a:pt x="4909" y="13200"/>
                  </a:cubicBezTo>
                  <a:lnTo>
                    <a:pt x="6873" y="13200"/>
                  </a:lnTo>
                  <a:cubicBezTo>
                    <a:pt x="7414" y="13200"/>
                    <a:pt x="7855" y="12662"/>
                    <a:pt x="7855" y="12001"/>
                  </a:cubicBezTo>
                  <a:lnTo>
                    <a:pt x="7855" y="10800"/>
                  </a:lnTo>
                  <a:lnTo>
                    <a:pt x="13745" y="10800"/>
                  </a:lnTo>
                  <a:lnTo>
                    <a:pt x="13745" y="12001"/>
                  </a:lnTo>
                  <a:cubicBezTo>
                    <a:pt x="13745" y="12662"/>
                    <a:pt x="14186" y="13200"/>
                    <a:pt x="14727" y="13200"/>
                  </a:cubicBezTo>
                  <a:lnTo>
                    <a:pt x="16691" y="13200"/>
                  </a:lnTo>
                  <a:cubicBezTo>
                    <a:pt x="17233" y="13200"/>
                    <a:pt x="17673" y="12662"/>
                    <a:pt x="17673" y="12001"/>
                  </a:cubicBezTo>
                  <a:lnTo>
                    <a:pt x="17673" y="10800"/>
                  </a:lnTo>
                  <a:lnTo>
                    <a:pt x="19636" y="10800"/>
                  </a:lnTo>
                  <a:cubicBezTo>
                    <a:pt x="19636" y="10800"/>
                    <a:pt x="19636" y="20400"/>
                    <a:pt x="19636" y="20400"/>
                  </a:cubicBezTo>
                  <a:close/>
                  <a:moveTo>
                    <a:pt x="8836" y="1200"/>
                  </a:moveTo>
                  <a:lnTo>
                    <a:pt x="12764" y="1200"/>
                  </a:lnTo>
                  <a:cubicBezTo>
                    <a:pt x="13305" y="1200"/>
                    <a:pt x="13745" y="1738"/>
                    <a:pt x="13745" y="2400"/>
                  </a:cubicBezTo>
                  <a:lnTo>
                    <a:pt x="7855" y="2400"/>
                  </a:lnTo>
                  <a:cubicBezTo>
                    <a:pt x="7855" y="1738"/>
                    <a:pt x="8295" y="1200"/>
                    <a:pt x="8836" y="1200"/>
                  </a:cubicBezTo>
                  <a:moveTo>
                    <a:pt x="20618" y="2400"/>
                  </a:moveTo>
                  <a:lnTo>
                    <a:pt x="14727" y="2400"/>
                  </a:lnTo>
                  <a:cubicBezTo>
                    <a:pt x="14727" y="1075"/>
                    <a:pt x="13848" y="0"/>
                    <a:pt x="12764" y="0"/>
                  </a:cubicBezTo>
                  <a:lnTo>
                    <a:pt x="8836" y="0"/>
                  </a:lnTo>
                  <a:cubicBezTo>
                    <a:pt x="7752" y="0"/>
                    <a:pt x="6873" y="1075"/>
                    <a:pt x="6873" y="2400"/>
                  </a:cubicBezTo>
                  <a:lnTo>
                    <a:pt x="982" y="2400"/>
                  </a:lnTo>
                  <a:cubicBezTo>
                    <a:pt x="440" y="2400"/>
                    <a:pt x="0" y="2938"/>
                    <a:pt x="0" y="3601"/>
                  </a:cubicBezTo>
                  <a:lnTo>
                    <a:pt x="0" y="9600"/>
                  </a:lnTo>
                  <a:cubicBezTo>
                    <a:pt x="0" y="10262"/>
                    <a:pt x="440" y="10800"/>
                    <a:pt x="982" y="10800"/>
                  </a:cubicBezTo>
                  <a:lnTo>
                    <a:pt x="982" y="20400"/>
                  </a:lnTo>
                  <a:cubicBezTo>
                    <a:pt x="982" y="21062"/>
                    <a:pt x="1422" y="21600"/>
                    <a:pt x="1964" y="21600"/>
                  </a:cubicBezTo>
                  <a:lnTo>
                    <a:pt x="19636" y="21600"/>
                  </a:lnTo>
                  <a:cubicBezTo>
                    <a:pt x="20178" y="21600"/>
                    <a:pt x="20618" y="21062"/>
                    <a:pt x="20618" y="20400"/>
                  </a:cubicBezTo>
                  <a:lnTo>
                    <a:pt x="20618" y="10800"/>
                  </a:lnTo>
                  <a:cubicBezTo>
                    <a:pt x="21160" y="10800"/>
                    <a:pt x="21600" y="10262"/>
                    <a:pt x="21600" y="9600"/>
                  </a:cubicBezTo>
                  <a:lnTo>
                    <a:pt x="21600" y="3601"/>
                  </a:lnTo>
                  <a:cubicBezTo>
                    <a:pt x="21600" y="2938"/>
                    <a:pt x="21160" y="2400"/>
                    <a:pt x="20618" y="240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913337"/>
      </p:ext>
    </p:extLst>
  </p:cSld>
  <p:clrMapOvr>
    <a:masterClrMapping/>
  </p:clrMapOvr>
  <p:transition spd="slow" advClick="0"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9D5878A-615A-2242-B017-B18070D9EDD7}"/>
              </a:ext>
            </a:extLst>
          </p:cNvPr>
          <p:cNvGrpSpPr/>
          <p:nvPr/>
        </p:nvGrpSpPr>
        <p:grpSpPr>
          <a:xfrm>
            <a:off x="6285743" y="1430296"/>
            <a:ext cx="4372018" cy="5089424"/>
            <a:chOff x="6285743" y="1430296"/>
            <a:chExt cx="4372018" cy="5089424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F3CB48B-84B6-B242-98BE-1FFAE81BD2BE}"/>
                </a:ext>
              </a:extLst>
            </p:cNvPr>
            <p:cNvGrpSpPr/>
            <p:nvPr/>
          </p:nvGrpSpPr>
          <p:grpSpPr>
            <a:xfrm>
              <a:off x="6285743" y="1430296"/>
              <a:ext cx="3789776" cy="3587029"/>
              <a:chOff x="6285743" y="1430296"/>
              <a:chExt cx="3789776" cy="3587029"/>
            </a:xfrm>
            <a:solidFill>
              <a:schemeClr val="accent1"/>
            </a:solidFill>
          </p:grpSpPr>
          <p:sp>
            <p:nvSpPr>
              <p:cNvPr id="5" name="Freeform 94">
                <a:extLst>
                  <a:ext uri="{FF2B5EF4-FFF2-40B4-BE49-F238E27FC236}">
                    <a16:creationId xmlns:a16="http://schemas.microsoft.com/office/drawing/2014/main" id="{0D9879C7-F039-264E-A336-41B1067515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36090" y="4003598"/>
                <a:ext cx="254733" cy="228738"/>
              </a:xfrm>
              <a:custGeom>
                <a:avLst/>
                <a:gdLst>
                  <a:gd name="T0" fmla="*/ 1 w 10"/>
                  <a:gd name="T1" fmla="*/ 8 h 9"/>
                  <a:gd name="T2" fmla="*/ 9 w 10"/>
                  <a:gd name="T3" fmla="*/ 0 h 9"/>
                  <a:gd name="T4" fmla="*/ 1 w 10"/>
                  <a:gd name="T5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1" y="8"/>
                    </a:moveTo>
                    <a:cubicBezTo>
                      <a:pt x="1" y="8"/>
                      <a:pt x="0" y="1"/>
                      <a:pt x="9" y="0"/>
                    </a:cubicBezTo>
                    <a:cubicBezTo>
                      <a:pt x="9" y="0"/>
                      <a:pt x="10" y="9"/>
                      <a:pt x="1" y="8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95">
                <a:extLst>
                  <a:ext uri="{FF2B5EF4-FFF2-40B4-BE49-F238E27FC236}">
                    <a16:creationId xmlns:a16="http://schemas.microsoft.com/office/drawing/2014/main" id="{7360B90D-C0C2-2D4A-B35B-3CF887D099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36090" y="4279125"/>
                <a:ext cx="228738" cy="254733"/>
              </a:xfrm>
              <a:custGeom>
                <a:avLst/>
                <a:gdLst>
                  <a:gd name="T0" fmla="*/ 1 w 9"/>
                  <a:gd name="T1" fmla="*/ 1 h 10"/>
                  <a:gd name="T2" fmla="*/ 9 w 9"/>
                  <a:gd name="T3" fmla="*/ 10 h 10"/>
                  <a:gd name="T4" fmla="*/ 1 w 9"/>
                  <a:gd name="T5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0">
                    <a:moveTo>
                      <a:pt x="1" y="1"/>
                    </a:moveTo>
                    <a:cubicBezTo>
                      <a:pt x="1" y="1"/>
                      <a:pt x="8" y="0"/>
                      <a:pt x="9" y="10"/>
                    </a:cubicBezTo>
                    <a:cubicBezTo>
                      <a:pt x="9" y="10"/>
                      <a:pt x="0" y="10"/>
                      <a:pt x="1" y="1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96">
                <a:extLst>
                  <a:ext uri="{FF2B5EF4-FFF2-40B4-BE49-F238E27FC236}">
                    <a16:creationId xmlns:a16="http://schemas.microsoft.com/office/drawing/2014/main" id="{8A0D2623-1AEF-E340-98AA-2DCC451AD3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34572" y="4253131"/>
                <a:ext cx="280724" cy="280724"/>
              </a:xfrm>
              <a:custGeom>
                <a:avLst/>
                <a:gdLst>
                  <a:gd name="T0" fmla="*/ 8 w 11"/>
                  <a:gd name="T1" fmla="*/ 11 h 11"/>
                  <a:gd name="T2" fmla="*/ 3 w 11"/>
                  <a:gd name="T3" fmla="*/ 0 h 11"/>
                  <a:gd name="T4" fmla="*/ 8 w 11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8" y="11"/>
                    </a:moveTo>
                    <a:cubicBezTo>
                      <a:pt x="8" y="11"/>
                      <a:pt x="0" y="9"/>
                      <a:pt x="3" y="0"/>
                    </a:cubicBezTo>
                    <a:cubicBezTo>
                      <a:pt x="3" y="0"/>
                      <a:pt x="11" y="3"/>
                      <a:pt x="8" y="11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97">
                <a:extLst>
                  <a:ext uri="{FF2B5EF4-FFF2-40B4-BE49-F238E27FC236}">
                    <a16:creationId xmlns:a16="http://schemas.microsoft.com/office/drawing/2014/main" id="{4878CEE1-8121-6A48-8724-C9ADF5D6E6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0566" y="3873635"/>
                <a:ext cx="275527" cy="254733"/>
              </a:xfrm>
              <a:custGeom>
                <a:avLst/>
                <a:gdLst>
                  <a:gd name="T0" fmla="*/ 3 w 11"/>
                  <a:gd name="T1" fmla="*/ 10 h 10"/>
                  <a:gd name="T2" fmla="*/ 9 w 11"/>
                  <a:gd name="T3" fmla="*/ 0 h 10"/>
                  <a:gd name="T4" fmla="*/ 3 w 11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0">
                    <a:moveTo>
                      <a:pt x="3" y="10"/>
                    </a:moveTo>
                    <a:cubicBezTo>
                      <a:pt x="3" y="10"/>
                      <a:pt x="0" y="3"/>
                      <a:pt x="9" y="0"/>
                    </a:cubicBezTo>
                    <a:cubicBezTo>
                      <a:pt x="9" y="0"/>
                      <a:pt x="11" y="9"/>
                      <a:pt x="3" y="1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98">
                <a:extLst>
                  <a:ext uri="{FF2B5EF4-FFF2-40B4-BE49-F238E27FC236}">
                    <a16:creationId xmlns:a16="http://schemas.microsoft.com/office/drawing/2014/main" id="{0A95865B-1023-C844-ABE4-FDF23A1AA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5462" y="3795654"/>
                <a:ext cx="254733" cy="228738"/>
              </a:xfrm>
              <a:custGeom>
                <a:avLst/>
                <a:gdLst>
                  <a:gd name="T0" fmla="*/ 0 w 10"/>
                  <a:gd name="T1" fmla="*/ 8 h 9"/>
                  <a:gd name="T2" fmla="*/ 10 w 10"/>
                  <a:gd name="T3" fmla="*/ 0 h 9"/>
                  <a:gd name="T4" fmla="*/ 0 w 10"/>
                  <a:gd name="T5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0" y="8"/>
                    </a:moveTo>
                    <a:cubicBezTo>
                      <a:pt x="0" y="8"/>
                      <a:pt x="0" y="0"/>
                      <a:pt x="10" y="0"/>
                    </a:cubicBezTo>
                    <a:cubicBezTo>
                      <a:pt x="10" y="0"/>
                      <a:pt x="9" y="9"/>
                      <a:pt x="0" y="8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9">
                <a:extLst>
                  <a:ext uri="{FF2B5EF4-FFF2-40B4-BE49-F238E27FC236}">
                    <a16:creationId xmlns:a16="http://schemas.microsoft.com/office/drawing/2014/main" id="{0C11C2A8-598B-2F47-ADBE-1DEC0BA044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4704" y="3540925"/>
                <a:ext cx="306719" cy="280724"/>
              </a:xfrm>
              <a:custGeom>
                <a:avLst/>
                <a:gdLst>
                  <a:gd name="T0" fmla="*/ 4 w 12"/>
                  <a:gd name="T1" fmla="*/ 11 h 11"/>
                  <a:gd name="T2" fmla="*/ 9 w 12"/>
                  <a:gd name="T3" fmla="*/ 0 h 11"/>
                  <a:gd name="T4" fmla="*/ 4 w 12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4" y="11"/>
                    </a:moveTo>
                    <a:cubicBezTo>
                      <a:pt x="4" y="11"/>
                      <a:pt x="0" y="3"/>
                      <a:pt x="9" y="0"/>
                    </a:cubicBezTo>
                    <a:cubicBezTo>
                      <a:pt x="9" y="0"/>
                      <a:pt x="12" y="9"/>
                      <a:pt x="4" y="11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0">
                <a:extLst>
                  <a:ext uri="{FF2B5EF4-FFF2-40B4-BE49-F238E27FC236}">
                    <a16:creationId xmlns:a16="http://schemas.microsoft.com/office/drawing/2014/main" id="{7D8D8D91-3653-0049-BE45-B76E6E740B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7985" y="3821649"/>
                <a:ext cx="306719" cy="332710"/>
              </a:xfrm>
              <a:custGeom>
                <a:avLst/>
                <a:gdLst>
                  <a:gd name="T0" fmla="*/ 12 w 12"/>
                  <a:gd name="T1" fmla="*/ 6 h 13"/>
                  <a:gd name="T2" fmla="*/ 0 w 12"/>
                  <a:gd name="T3" fmla="*/ 6 h 13"/>
                  <a:gd name="T4" fmla="*/ 12 w 12"/>
                  <a:gd name="T5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2" y="6"/>
                    </a:moveTo>
                    <a:cubicBezTo>
                      <a:pt x="12" y="6"/>
                      <a:pt x="8" y="0"/>
                      <a:pt x="0" y="6"/>
                    </a:cubicBezTo>
                    <a:cubicBezTo>
                      <a:pt x="0" y="6"/>
                      <a:pt x="7" y="13"/>
                      <a:pt x="12" y="6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01">
                <a:extLst>
                  <a:ext uri="{FF2B5EF4-FFF2-40B4-BE49-F238E27FC236}">
                    <a16:creationId xmlns:a16="http://schemas.microsoft.com/office/drawing/2014/main" id="{8185A6BB-23B5-5D43-87E1-7007C3D005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9214" y="3592911"/>
                <a:ext cx="301518" cy="332710"/>
              </a:xfrm>
              <a:custGeom>
                <a:avLst/>
                <a:gdLst>
                  <a:gd name="T0" fmla="*/ 12 w 12"/>
                  <a:gd name="T1" fmla="*/ 7 h 13"/>
                  <a:gd name="T2" fmla="*/ 0 w 12"/>
                  <a:gd name="T3" fmla="*/ 6 h 13"/>
                  <a:gd name="T4" fmla="*/ 12 w 12"/>
                  <a:gd name="T5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2" y="7"/>
                    </a:moveTo>
                    <a:cubicBezTo>
                      <a:pt x="12" y="7"/>
                      <a:pt x="8" y="0"/>
                      <a:pt x="0" y="6"/>
                    </a:cubicBezTo>
                    <a:cubicBezTo>
                      <a:pt x="0" y="6"/>
                      <a:pt x="6" y="13"/>
                      <a:pt x="12" y="7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02">
                <a:extLst>
                  <a:ext uri="{FF2B5EF4-FFF2-40B4-BE49-F238E27FC236}">
                    <a16:creationId xmlns:a16="http://schemas.microsoft.com/office/drawing/2014/main" id="{48EF4467-C040-F141-83DA-07B3987268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2718" y="4637826"/>
                <a:ext cx="306719" cy="280724"/>
              </a:xfrm>
              <a:custGeom>
                <a:avLst/>
                <a:gdLst>
                  <a:gd name="T0" fmla="*/ 8 w 12"/>
                  <a:gd name="T1" fmla="*/ 0 h 11"/>
                  <a:gd name="T2" fmla="*/ 4 w 12"/>
                  <a:gd name="T3" fmla="*/ 11 h 11"/>
                  <a:gd name="T4" fmla="*/ 8 w 12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8" y="0"/>
                    </a:moveTo>
                    <a:cubicBezTo>
                      <a:pt x="8" y="0"/>
                      <a:pt x="12" y="7"/>
                      <a:pt x="4" y="11"/>
                    </a:cubicBezTo>
                    <a:cubicBezTo>
                      <a:pt x="4" y="11"/>
                      <a:pt x="0" y="3"/>
                      <a:pt x="8" y="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03">
                <a:extLst>
                  <a:ext uri="{FF2B5EF4-FFF2-40B4-BE49-F238E27FC236}">
                    <a16:creationId xmlns:a16="http://schemas.microsoft.com/office/drawing/2014/main" id="{2C6F9532-3006-9843-AA8A-8D9D901C27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41994" y="4715807"/>
                <a:ext cx="306719" cy="301518"/>
              </a:xfrm>
              <a:custGeom>
                <a:avLst/>
                <a:gdLst>
                  <a:gd name="T0" fmla="*/ 4 w 12"/>
                  <a:gd name="T1" fmla="*/ 12 h 12"/>
                  <a:gd name="T2" fmla="*/ 8 w 12"/>
                  <a:gd name="T3" fmla="*/ 0 h 12"/>
                  <a:gd name="T4" fmla="*/ 4 w 12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2">
                    <a:moveTo>
                      <a:pt x="4" y="12"/>
                    </a:moveTo>
                    <a:cubicBezTo>
                      <a:pt x="4" y="12"/>
                      <a:pt x="0" y="5"/>
                      <a:pt x="8" y="0"/>
                    </a:cubicBezTo>
                    <a:cubicBezTo>
                      <a:pt x="8" y="0"/>
                      <a:pt x="12" y="8"/>
                      <a:pt x="4" y="12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04">
                <a:extLst>
                  <a:ext uri="{FF2B5EF4-FFF2-40B4-BE49-F238E27FC236}">
                    <a16:creationId xmlns:a16="http://schemas.microsoft.com/office/drawing/2014/main" id="{0477E678-DCBB-C945-80E5-DB2458BF41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43219" y="4383097"/>
                <a:ext cx="280724" cy="306719"/>
              </a:xfrm>
              <a:custGeom>
                <a:avLst/>
                <a:gdLst>
                  <a:gd name="T0" fmla="*/ 0 w 11"/>
                  <a:gd name="T1" fmla="*/ 4 h 12"/>
                  <a:gd name="T2" fmla="*/ 11 w 11"/>
                  <a:gd name="T3" fmla="*/ 9 h 12"/>
                  <a:gd name="T4" fmla="*/ 0 w 11"/>
                  <a:gd name="T5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2">
                    <a:moveTo>
                      <a:pt x="0" y="4"/>
                    </a:moveTo>
                    <a:cubicBezTo>
                      <a:pt x="0" y="4"/>
                      <a:pt x="2" y="12"/>
                      <a:pt x="11" y="9"/>
                    </a:cubicBezTo>
                    <a:cubicBezTo>
                      <a:pt x="11" y="9"/>
                      <a:pt x="8" y="0"/>
                      <a:pt x="0" y="4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05">
                <a:extLst>
                  <a:ext uri="{FF2B5EF4-FFF2-40B4-BE49-F238E27FC236}">
                    <a16:creationId xmlns:a16="http://schemas.microsoft.com/office/drawing/2014/main" id="{CCEB6DF4-03F5-9F45-B58A-9EDB8FDA5D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7952" y="4305116"/>
                <a:ext cx="280724" cy="280724"/>
              </a:xfrm>
              <a:custGeom>
                <a:avLst/>
                <a:gdLst>
                  <a:gd name="T0" fmla="*/ 11 w 11"/>
                  <a:gd name="T1" fmla="*/ 8 h 11"/>
                  <a:gd name="T2" fmla="*/ 0 w 11"/>
                  <a:gd name="T3" fmla="*/ 2 h 11"/>
                  <a:gd name="T4" fmla="*/ 11 w 11"/>
                  <a:gd name="T5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11" y="8"/>
                    </a:moveTo>
                    <a:cubicBezTo>
                      <a:pt x="11" y="8"/>
                      <a:pt x="10" y="0"/>
                      <a:pt x="0" y="2"/>
                    </a:cubicBezTo>
                    <a:cubicBezTo>
                      <a:pt x="0" y="2"/>
                      <a:pt x="3" y="11"/>
                      <a:pt x="11" y="8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06">
                <a:extLst>
                  <a:ext uri="{FF2B5EF4-FFF2-40B4-BE49-F238E27FC236}">
                    <a16:creationId xmlns:a16="http://schemas.microsoft.com/office/drawing/2014/main" id="{D4CA7CB5-0AC5-4C49-9376-9F20F7CA57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51456" y="2579183"/>
                <a:ext cx="280724" cy="301518"/>
              </a:xfrm>
              <a:custGeom>
                <a:avLst/>
                <a:gdLst>
                  <a:gd name="T0" fmla="*/ 11 w 11"/>
                  <a:gd name="T1" fmla="*/ 7 h 12"/>
                  <a:gd name="T2" fmla="*/ 0 w 11"/>
                  <a:gd name="T3" fmla="*/ 3 h 12"/>
                  <a:gd name="T4" fmla="*/ 11 w 11"/>
                  <a:gd name="T5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2">
                    <a:moveTo>
                      <a:pt x="11" y="7"/>
                    </a:moveTo>
                    <a:cubicBezTo>
                      <a:pt x="11" y="7"/>
                      <a:pt x="9" y="0"/>
                      <a:pt x="0" y="3"/>
                    </a:cubicBezTo>
                    <a:cubicBezTo>
                      <a:pt x="0" y="3"/>
                      <a:pt x="4" y="12"/>
                      <a:pt x="11" y="7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07">
                <a:extLst>
                  <a:ext uri="{FF2B5EF4-FFF2-40B4-BE49-F238E27FC236}">
                    <a16:creationId xmlns:a16="http://schemas.microsoft.com/office/drawing/2014/main" id="{F3366192-957E-704E-B02D-D73A1421EA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99470" y="2298459"/>
                <a:ext cx="306719" cy="280724"/>
              </a:xfrm>
              <a:custGeom>
                <a:avLst/>
                <a:gdLst>
                  <a:gd name="T0" fmla="*/ 12 w 12"/>
                  <a:gd name="T1" fmla="*/ 7 h 11"/>
                  <a:gd name="T2" fmla="*/ 0 w 12"/>
                  <a:gd name="T3" fmla="*/ 3 h 11"/>
                  <a:gd name="T4" fmla="*/ 12 w 12"/>
                  <a:gd name="T5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12" y="7"/>
                    </a:moveTo>
                    <a:cubicBezTo>
                      <a:pt x="12" y="7"/>
                      <a:pt x="9" y="0"/>
                      <a:pt x="0" y="3"/>
                    </a:cubicBezTo>
                    <a:cubicBezTo>
                      <a:pt x="0" y="3"/>
                      <a:pt x="4" y="11"/>
                      <a:pt x="12" y="7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08">
                <a:extLst>
                  <a:ext uri="{FF2B5EF4-FFF2-40B4-BE49-F238E27FC236}">
                    <a16:creationId xmlns:a16="http://schemas.microsoft.com/office/drawing/2014/main" id="{DA240A8E-1E93-274D-B693-96D651B2A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247" y="2755936"/>
                <a:ext cx="280724" cy="280724"/>
              </a:xfrm>
              <a:custGeom>
                <a:avLst/>
                <a:gdLst>
                  <a:gd name="T0" fmla="*/ 0 w 11"/>
                  <a:gd name="T1" fmla="*/ 8 h 11"/>
                  <a:gd name="T2" fmla="*/ 11 w 11"/>
                  <a:gd name="T3" fmla="*/ 3 h 11"/>
                  <a:gd name="T4" fmla="*/ 0 w 11"/>
                  <a:gd name="T5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0" y="8"/>
                    </a:moveTo>
                    <a:cubicBezTo>
                      <a:pt x="0" y="8"/>
                      <a:pt x="2" y="0"/>
                      <a:pt x="11" y="3"/>
                    </a:cubicBezTo>
                    <a:cubicBezTo>
                      <a:pt x="11" y="3"/>
                      <a:pt x="8" y="11"/>
                      <a:pt x="0" y="8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09">
                <a:extLst>
                  <a:ext uri="{FF2B5EF4-FFF2-40B4-BE49-F238E27FC236}">
                    <a16:creationId xmlns:a16="http://schemas.microsoft.com/office/drawing/2014/main" id="{FEBD392C-43D6-B448-AAAD-676F962E82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3980" y="2833916"/>
                <a:ext cx="254733" cy="301518"/>
              </a:xfrm>
              <a:custGeom>
                <a:avLst/>
                <a:gdLst>
                  <a:gd name="T0" fmla="*/ 0 w 10"/>
                  <a:gd name="T1" fmla="*/ 8 h 12"/>
                  <a:gd name="T2" fmla="*/ 10 w 10"/>
                  <a:gd name="T3" fmla="*/ 3 h 12"/>
                  <a:gd name="T4" fmla="*/ 0 w 10"/>
                  <a:gd name="T5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2">
                    <a:moveTo>
                      <a:pt x="0" y="8"/>
                    </a:moveTo>
                    <a:cubicBezTo>
                      <a:pt x="0" y="8"/>
                      <a:pt x="1" y="0"/>
                      <a:pt x="10" y="3"/>
                    </a:cubicBezTo>
                    <a:cubicBezTo>
                      <a:pt x="10" y="3"/>
                      <a:pt x="8" y="12"/>
                      <a:pt x="0" y="8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10">
                <a:extLst>
                  <a:ext uri="{FF2B5EF4-FFF2-40B4-BE49-F238E27FC236}">
                    <a16:creationId xmlns:a16="http://schemas.microsoft.com/office/drawing/2014/main" id="{1C1C51FC-DA74-5646-ABB8-4997A3450A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59338" y="3109440"/>
                <a:ext cx="306719" cy="332710"/>
              </a:xfrm>
              <a:custGeom>
                <a:avLst/>
                <a:gdLst>
                  <a:gd name="T0" fmla="*/ 12 w 12"/>
                  <a:gd name="T1" fmla="*/ 7 h 13"/>
                  <a:gd name="T2" fmla="*/ 0 w 12"/>
                  <a:gd name="T3" fmla="*/ 7 h 13"/>
                  <a:gd name="T4" fmla="*/ 12 w 12"/>
                  <a:gd name="T5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2" y="7"/>
                    </a:moveTo>
                    <a:cubicBezTo>
                      <a:pt x="12" y="7"/>
                      <a:pt x="8" y="13"/>
                      <a:pt x="0" y="7"/>
                    </a:cubicBezTo>
                    <a:cubicBezTo>
                      <a:pt x="0" y="7"/>
                      <a:pt x="7" y="0"/>
                      <a:pt x="12" y="7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11">
                <a:extLst>
                  <a:ext uri="{FF2B5EF4-FFF2-40B4-BE49-F238E27FC236}">
                    <a16:creationId xmlns:a16="http://schemas.microsoft.com/office/drawing/2014/main" id="{CCBE70AD-C89B-B743-B561-39DA1971DC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2623" y="2958682"/>
                <a:ext cx="306719" cy="306719"/>
              </a:xfrm>
              <a:custGeom>
                <a:avLst/>
                <a:gdLst>
                  <a:gd name="T0" fmla="*/ 7 w 12"/>
                  <a:gd name="T1" fmla="*/ 12 h 12"/>
                  <a:gd name="T2" fmla="*/ 4 w 12"/>
                  <a:gd name="T3" fmla="*/ 0 h 12"/>
                  <a:gd name="T4" fmla="*/ 7 w 12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2">
                    <a:moveTo>
                      <a:pt x="7" y="12"/>
                    </a:moveTo>
                    <a:cubicBezTo>
                      <a:pt x="7" y="12"/>
                      <a:pt x="0" y="9"/>
                      <a:pt x="4" y="0"/>
                    </a:cubicBezTo>
                    <a:cubicBezTo>
                      <a:pt x="4" y="0"/>
                      <a:pt x="12" y="5"/>
                      <a:pt x="7" y="12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12">
                <a:extLst>
                  <a:ext uri="{FF2B5EF4-FFF2-40B4-BE49-F238E27FC236}">
                    <a16:creationId xmlns:a16="http://schemas.microsoft.com/office/drawing/2014/main" id="{137410CB-B20E-4645-AB15-DFD68304F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27856" y="3213412"/>
                <a:ext cx="228738" cy="254733"/>
              </a:xfrm>
              <a:custGeom>
                <a:avLst/>
                <a:gdLst>
                  <a:gd name="T0" fmla="*/ 8 w 9"/>
                  <a:gd name="T1" fmla="*/ 9 h 10"/>
                  <a:gd name="T2" fmla="*/ 0 w 9"/>
                  <a:gd name="T3" fmla="*/ 0 h 10"/>
                  <a:gd name="T4" fmla="*/ 8 w 9"/>
                  <a:gd name="T5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0">
                    <a:moveTo>
                      <a:pt x="8" y="9"/>
                    </a:moveTo>
                    <a:cubicBezTo>
                      <a:pt x="8" y="9"/>
                      <a:pt x="0" y="10"/>
                      <a:pt x="0" y="0"/>
                    </a:cubicBezTo>
                    <a:cubicBezTo>
                      <a:pt x="0" y="0"/>
                      <a:pt x="9" y="1"/>
                      <a:pt x="8" y="9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13">
                <a:extLst>
                  <a:ext uri="{FF2B5EF4-FFF2-40B4-BE49-F238E27FC236}">
                    <a16:creationId xmlns:a16="http://schemas.microsoft.com/office/drawing/2014/main" id="{E6299468-E230-AE4B-B503-EDD267A317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34572" y="3338178"/>
                <a:ext cx="301518" cy="332710"/>
              </a:xfrm>
              <a:custGeom>
                <a:avLst/>
                <a:gdLst>
                  <a:gd name="T0" fmla="*/ 12 w 12"/>
                  <a:gd name="T1" fmla="*/ 6 h 13"/>
                  <a:gd name="T2" fmla="*/ 0 w 12"/>
                  <a:gd name="T3" fmla="*/ 8 h 13"/>
                  <a:gd name="T4" fmla="*/ 12 w 12"/>
                  <a:gd name="T5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2" y="6"/>
                    </a:moveTo>
                    <a:cubicBezTo>
                      <a:pt x="12" y="6"/>
                      <a:pt x="9" y="13"/>
                      <a:pt x="0" y="8"/>
                    </a:cubicBezTo>
                    <a:cubicBezTo>
                      <a:pt x="0" y="8"/>
                      <a:pt x="5" y="0"/>
                      <a:pt x="12" y="6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14">
                <a:extLst>
                  <a:ext uri="{FF2B5EF4-FFF2-40B4-BE49-F238E27FC236}">
                    <a16:creationId xmlns:a16="http://schemas.microsoft.com/office/drawing/2014/main" id="{280B1911-381D-CC48-9A2C-0BEA0C7EE1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43219" y="2423226"/>
                <a:ext cx="306719" cy="280724"/>
              </a:xfrm>
              <a:custGeom>
                <a:avLst/>
                <a:gdLst>
                  <a:gd name="T0" fmla="*/ 4 w 12"/>
                  <a:gd name="T1" fmla="*/ 0 h 11"/>
                  <a:gd name="T2" fmla="*/ 9 w 12"/>
                  <a:gd name="T3" fmla="*/ 11 h 11"/>
                  <a:gd name="T4" fmla="*/ 4 w 12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4" y="0"/>
                    </a:moveTo>
                    <a:cubicBezTo>
                      <a:pt x="4" y="0"/>
                      <a:pt x="12" y="2"/>
                      <a:pt x="9" y="11"/>
                    </a:cubicBezTo>
                    <a:cubicBezTo>
                      <a:pt x="9" y="11"/>
                      <a:pt x="0" y="8"/>
                      <a:pt x="4" y="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15">
                <a:extLst>
                  <a:ext uri="{FF2B5EF4-FFF2-40B4-BE49-F238E27FC236}">
                    <a16:creationId xmlns:a16="http://schemas.microsoft.com/office/drawing/2014/main" id="{084617BC-056C-684E-AA87-B517CAC221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0476" y="2501206"/>
                <a:ext cx="280724" cy="306719"/>
              </a:xfrm>
              <a:custGeom>
                <a:avLst/>
                <a:gdLst>
                  <a:gd name="T0" fmla="*/ 0 w 11"/>
                  <a:gd name="T1" fmla="*/ 4 h 12"/>
                  <a:gd name="T2" fmla="*/ 11 w 11"/>
                  <a:gd name="T3" fmla="*/ 9 h 12"/>
                  <a:gd name="T4" fmla="*/ 0 w 11"/>
                  <a:gd name="T5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2">
                    <a:moveTo>
                      <a:pt x="0" y="4"/>
                    </a:moveTo>
                    <a:cubicBezTo>
                      <a:pt x="0" y="4"/>
                      <a:pt x="7" y="0"/>
                      <a:pt x="11" y="9"/>
                    </a:cubicBezTo>
                    <a:cubicBezTo>
                      <a:pt x="11" y="9"/>
                      <a:pt x="3" y="12"/>
                      <a:pt x="0" y="4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16">
                <a:extLst>
                  <a:ext uri="{FF2B5EF4-FFF2-40B4-BE49-F238E27FC236}">
                    <a16:creationId xmlns:a16="http://schemas.microsoft.com/office/drawing/2014/main" id="{BF83E144-B2A5-8A46-9A8D-D50C8F2CDF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6504" y="4180350"/>
                <a:ext cx="254733" cy="254733"/>
              </a:xfrm>
              <a:custGeom>
                <a:avLst/>
                <a:gdLst>
                  <a:gd name="T0" fmla="*/ 0 w 10"/>
                  <a:gd name="T1" fmla="*/ 8 h 10"/>
                  <a:gd name="T2" fmla="*/ 10 w 10"/>
                  <a:gd name="T3" fmla="*/ 1 h 10"/>
                  <a:gd name="T4" fmla="*/ 0 w 10"/>
                  <a:gd name="T5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8"/>
                    </a:moveTo>
                    <a:cubicBezTo>
                      <a:pt x="0" y="8"/>
                      <a:pt x="1" y="0"/>
                      <a:pt x="10" y="1"/>
                    </a:cubicBezTo>
                    <a:cubicBezTo>
                      <a:pt x="10" y="1"/>
                      <a:pt x="9" y="10"/>
                      <a:pt x="0" y="8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117">
                <a:extLst>
                  <a:ext uri="{FF2B5EF4-FFF2-40B4-BE49-F238E27FC236}">
                    <a16:creationId xmlns:a16="http://schemas.microsoft.com/office/drawing/2014/main" id="{A16A9FF1-6639-6B45-96EF-4985E90917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2495" y="3821649"/>
                <a:ext cx="280724" cy="254733"/>
              </a:xfrm>
              <a:custGeom>
                <a:avLst/>
                <a:gdLst>
                  <a:gd name="T0" fmla="*/ 3 w 11"/>
                  <a:gd name="T1" fmla="*/ 0 h 10"/>
                  <a:gd name="T2" fmla="*/ 9 w 11"/>
                  <a:gd name="T3" fmla="*/ 10 h 10"/>
                  <a:gd name="T4" fmla="*/ 3 w 11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0">
                    <a:moveTo>
                      <a:pt x="3" y="0"/>
                    </a:moveTo>
                    <a:cubicBezTo>
                      <a:pt x="3" y="0"/>
                      <a:pt x="11" y="1"/>
                      <a:pt x="9" y="10"/>
                    </a:cubicBezTo>
                    <a:cubicBezTo>
                      <a:pt x="9" y="10"/>
                      <a:pt x="0" y="9"/>
                      <a:pt x="3" y="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118">
                <a:extLst>
                  <a:ext uri="{FF2B5EF4-FFF2-40B4-BE49-F238E27FC236}">
                    <a16:creationId xmlns:a16="http://schemas.microsoft.com/office/drawing/2014/main" id="{451A42FA-5096-FD44-8ADF-BDDD75C844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5743" y="3925621"/>
                <a:ext cx="280724" cy="327513"/>
              </a:xfrm>
              <a:custGeom>
                <a:avLst/>
                <a:gdLst>
                  <a:gd name="T0" fmla="*/ 0 w 11"/>
                  <a:gd name="T1" fmla="*/ 5 h 13"/>
                  <a:gd name="T2" fmla="*/ 11 w 11"/>
                  <a:gd name="T3" fmla="*/ 8 h 13"/>
                  <a:gd name="T4" fmla="*/ 0 w 11"/>
                  <a:gd name="T5" fmla="*/ 5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3">
                    <a:moveTo>
                      <a:pt x="0" y="5"/>
                    </a:moveTo>
                    <a:cubicBezTo>
                      <a:pt x="0" y="5"/>
                      <a:pt x="6" y="0"/>
                      <a:pt x="11" y="8"/>
                    </a:cubicBezTo>
                    <a:cubicBezTo>
                      <a:pt x="11" y="8"/>
                      <a:pt x="3" y="13"/>
                      <a:pt x="0" y="5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19">
                <a:extLst>
                  <a:ext uri="{FF2B5EF4-FFF2-40B4-BE49-F238E27FC236}">
                    <a16:creationId xmlns:a16="http://schemas.microsoft.com/office/drawing/2014/main" id="{2A01FEF4-134C-F249-8956-51556BFD89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18042" y="3390164"/>
                <a:ext cx="254733" cy="254733"/>
              </a:xfrm>
              <a:custGeom>
                <a:avLst/>
                <a:gdLst>
                  <a:gd name="T0" fmla="*/ 10 w 10"/>
                  <a:gd name="T1" fmla="*/ 2 h 10"/>
                  <a:gd name="T2" fmla="*/ 0 w 10"/>
                  <a:gd name="T3" fmla="*/ 9 h 10"/>
                  <a:gd name="T4" fmla="*/ 10 w 10"/>
                  <a:gd name="T5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10" y="2"/>
                    </a:moveTo>
                    <a:cubicBezTo>
                      <a:pt x="10" y="2"/>
                      <a:pt x="10" y="10"/>
                      <a:pt x="0" y="9"/>
                    </a:cubicBezTo>
                    <a:cubicBezTo>
                      <a:pt x="0" y="9"/>
                      <a:pt x="1" y="0"/>
                      <a:pt x="10" y="2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20">
                <a:extLst>
                  <a:ext uri="{FF2B5EF4-FFF2-40B4-BE49-F238E27FC236}">
                    <a16:creationId xmlns:a16="http://schemas.microsoft.com/office/drawing/2014/main" id="{56B08A15-15D9-C342-B2ED-3A452080DA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44034" y="3748869"/>
                <a:ext cx="228738" cy="254733"/>
              </a:xfrm>
              <a:custGeom>
                <a:avLst/>
                <a:gdLst>
                  <a:gd name="T0" fmla="*/ 8 w 9"/>
                  <a:gd name="T1" fmla="*/ 9 h 10"/>
                  <a:gd name="T2" fmla="*/ 0 w 9"/>
                  <a:gd name="T3" fmla="*/ 0 h 10"/>
                  <a:gd name="T4" fmla="*/ 8 w 9"/>
                  <a:gd name="T5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0">
                    <a:moveTo>
                      <a:pt x="8" y="9"/>
                    </a:moveTo>
                    <a:cubicBezTo>
                      <a:pt x="8" y="9"/>
                      <a:pt x="0" y="10"/>
                      <a:pt x="0" y="0"/>
                    </a:cubicBezTo>
                    <a:cubicBezTo>
                      <a:pt x="0" y="0"/>
                      <a:pt x="9" y="1"/>
                      <a:pt x="8" y="9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21">
                <a:extLst>
                  <a:ext uri="{FF2B5EF4-FFF2-40B4-BE49-F238E27FC236}">
                    <a16:creationId xmlns:a16="http://schemas.microsoft.com/office/drawing/2014/main" id="{8F7B4CA7-1D3E-D546-B3E3-216E46D1C9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68800" y="3540925"/>
                <a:ext cx="306719" cy="332710"/>
              </a:xfrm>
              <a:custGeom>
                <a:avLst/>
                <a:gdLst>
                  <a:gd name="T0" fmla="*/ 12 w 12"/>
                  <a:gd name="T1" fmla="*/ 8 h 13"/>
                  <a:gd name="T2" fmla="*/ 0 w 12"/>
                  <a:gd name="T3" fmla="*/ 6 h 13"/>
                  <a:gd name="T4" fmla="*/ 12 w 12"/>
                  <a:gd name="T5" fmla="*/ 8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2" y="8"/>
                    </a:moveTo>
                    <a:cubicBezTo>
                      <a:pt x="12" y="8"/>
                      <a:pt x="6" y="13"/>
                      <a:pt x="0" y="6"/>
                    </a:cubicBezTo>
                    <a:cubicBezTo>
                      <a:pt x="0" y="6"/>
                      <a:pt x="7" y="0"/>
                      <a:pt x="12" y="8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22">
                <a:extLst>
                  <a:ext uri="{FF2B5EF4-FFF2-40B4-BE49-F238E27FC236}">
                    <a16:creationId xmlns:a16="http://schemas.microsoft.com/office/drawing/2014/main" id="{8AA363A0-EB60-4143-BD1D-FF0CF8354A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40062" y="2220482"/>
                <a:ext cx="254733" cy="228738"/>
              </a:xfrm>
              <a:custGeom>
                <a:avLst/>
                <a:gdLst>
                  <a:gd name="T0" fmla="*/ 9 w 10"/>
                  <a:gd name="T1" fmla="*/ 2 h 9"/>
                  <a:gd name="T2" fmla="*/ 0 w 10"/>
                  <a:gd name="T3" fmla="*/ 9 h 9"/>
                  <a:gd name="T4" fmla="*/ 9 w 10"/>
                  <a:gd name="T5" fmla="*/ 2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9" y="2"/>
                    </a:moveTo>
                    <a:cubicBezTo>
                      <a:pt x="9" y="2"/>
                      <a:pt x="10" y="9"/>
                      <a:pt x="0" y="9"/>
                    </a:cubicBezTo>
                    <a:cubicBezTo>
                      <a:pt x="0" y="9"/>
                      <a:pt x="1" y="0"/>
                      <a:pt x="9" y="2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23">
                <a:extLst>
                  <a:ext uri="{FF2B5EF4-FFF2-40B4-BE49-F238E27FC236}">
                    <a16:creationId xmlns:a16="http://schemas.microsoft.com/office/drawing/2014/main" id="{A0FA2BDF-E0D3-F146-8C36-1B4A9F113B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6057" y="2579183"/>
                <a:ext cx="228738" cy="228738"/>
              </a:xfrm>
              <a:custGeom>
                <a:avLst/>
                <a:gdLst>
                  <a:gd name="T0" fmla="*/ 8 w 9"/>
                  <a:gd name="T1" fmla="*/ 9 h 9"/>
                  <a:gd name="T2" fmla="*/ 0 w 9"/>
                  <a:gd name="T3" fmla="*/ 0 h 9"/>
                  <a:gd name="T4" fmla="*/ 8 w 9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9">
                    <a:moveTo>
                      <a:pt x="8" y="9"/>
                    </a:moveTo>
                    <a:cubicBezTo>
                      <a:pt x="8" y="9"/>
                      <a:pt x="0" y="9"/>
                      <a:pt x="0" y="0"/>
                    </a:cubicBezTo>
                    <a:cubicBezTo>
                      <a:pt x="0" y="0"/>
                      <a:pt x="9" y="0"/>
                      <a:pt x="8" y="9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124">
                <a:extLst>
                  <a:ext uri="{FF2B5EF4-FFF2-40B4-BE49-F238E27FC236}">
                    <a16:creationId xmlns:a16="http://schemas.microsoft.com/office/drawing/2014/main" id="{8A21F51A-A357-3B44-A872-DF5FD0E160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64828" y="2371240"/>
                <a:ext cx="306719" cy="332710"/>
              </a:xfrm>
              <a:custGeom>
                <a:avLst/>
                <a:gdLst>
                  <a:gd name="T0" fmla="*/ 12 w 12"/>
                  <a:gd name="T1" fmla="*/ 7 h 13"/>
                  <a:gd name="T2" fmla="*/ 0 w 12"/>
                  <a:gd name="T3" fmla="*/ 5 h 13"/>
                  <a:gd name="T4" fmla="*/ 12 w 12"/>
                  <a:gd name="T5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2" y="7"/>
                    </a:moveTo>
                    <a:cubicBezTo>
                      <a:pt x="12" y="7"/>
                      <a:pt x="7" y="13"/>
                      <a:pt x="0" y="5"/>
                    </a:cubicBezTo>
                    <a:cubicBezTo>
                      <a:pt x="0" y="5"/>
                      <a:pt x="8" y="0"/>
                      <a:pt x="12" y="7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25">
                <a:extLst>
                  <a:ext uri="{FF2B5EF4-FFF2-40B4-BE49-F238E27FC236}">
                    <a16:creationId xmlns:a16="http://schemas.microsoft.com/office/drawing/2014/main" id="{BBFE065C-E7A2-4540-9C0E-88C9CD067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12904" y="1711020"/>
                <a:ext cx="228738" cy="254733"/>
              </a:xfrm>
              <a:custGeom>
                <a:avLst/>
                <a:gdLst>
                  <a:gd name="T0" fmla="*/ 0 w 9"/>
                  <a:gd name="T1" fmla="*/ 1 h 10"/>
                  <a:gd name="T2" fmla="*/ 9 w 9"/>
                  <a:gd name="T3" fmla="*/ 10 h 10"/>
                  <a:gd name="T4" fmla="*/ 0 w 9"/>
                  <a:gd name="T5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0">
                    <a:moveTo>
                      <a:pt x="0" y="1"/>
                    </a:moveTo>
                    <a:cubicBezTo>
                      <a:pt x="0" y="1"/>
                      <a:pt x="8" y="0"/>
                      <a:pt x="9" y="10"/>
                    </a:cubicBezTo>
                    <a:cubicBezTo>
                      <a:pt x="9" y="10"/>
                      <a:pt x="0" y="10"/>
                      <a:pt x="0" y="1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126">
                <a:extLst>
                  <a:ext uri="{FF2B5EF4-FFF2-40B4-BE49-F238E27FC236}">
                    <a16:creationId xmlns:a16="http://schemas.microsoft.com/office/drawing/2014/main" id="{0E22831D-34B6-494A-BF9D-2911ED3AD0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5614" y="1711020"/>
                <a:ext cx="249532" cy="228738"/>
              </a:xfrm>
              <a:custGeom>
                <a:avLst/>
                <a:gdLst>
                  <a:gd name="T0" fmla="*/ 9 w 10"/>
                  <a:gd name="T1" fmla="*/ 0 h 9"/>
                  <a:gd name="T2" fmla="*/ 0 w 10"/>
                  <a:gd name="T3" fmla="*/ 9 h 9"/>
                  <a:gd name="T4" fmla="*/ 9 w 10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9" y="0"/>
                    </a:moveTo>
                    <a:cubicBezTo>
                      <a:pt x="9" y="0"/>
                      <a:pt x="10" y="8"/>
                      <a:pt x="0" y="9"/>
                    </a:cubicBezTo>
                    <a:cubicBezTo>
                      <a:pt x="0" y="9"/>
                      <a:pt x="0" y="0"/>
                      <a:pt x="9" y="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27">
                <a:extLst>
                  <a:ext uri="{FF2B5EF4-FFF2-40B4-BE49-F238E27FC236}">
                    <a16:creationId xmlns:a16="http://schemas.microsoft.com/office/drawing/2014/main" id="{C0E31448-8744-6348-BB4A-A63D47EF90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11676" y="1508273"/>
                <a:ext cx="332710" cy="306719"/>
              </a:xfrm>
              <a:custGeom>
                <a:avLst/>
                <a:gdLst>
                  <a:gd name="T0" fmla="*/ 7 w 13"/>
                  <a:gd name="T1" fmla="*/ 0 h 12"/>
                  <a:gd name="T2" fmla="*/ 6 w 13"/>
                  <a:gd name="T3" fmla="*/ 12 h 12"/>
                  <a:gd name="T4" fmla="*/ 7 w 13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7" y="0"/>
                    </a:moveTo>
                    <a:cubicBezTo>
                      <a:pt x="7" y="0"/>
                      <a:pt x="13" y="5"/>
                      <a:pt x="6" y="12"/>
                    </a:cubicBezTo>
                    <a:cubicBezTo>
                      <a:pt x="6" y="12"/>
                      <a:pt x="0" y="6"/>
                      <a:pt x="7" y="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28">
                <a:extLst>
                  <a:ext uri="{FF2B5EF4-FFF2-40B4-BE49-F238E27FC236}">
                    <a16:creationId xmlns:a16="http://schemas.microsoft.com/office/drawing/2014/main" id="{7EB9591B-2775-4840-A0E3-7ADCC3D86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2180" y="1430296"/>
                <a:ext cx="280724" cy="280724"/>
              </a:xfrm>
              <a:custGeom>
                <a:avLst/>
                <a:gdLst>
                  <a:gd name="T0" fmla="*/ 11 w 11"/>
                  <a:gd name="T1" fmla="*/ 3 h 11"/>
                  <a:gd name="T2" fmla="*/ 0 w 11"/>
                  <a:gd name="T3" fmla="*/ 9 h 11"/>
                  <a:gd name="T4" fmla="*/ 11 w 11"/>
                  <a:gd name="T5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11" y="3"/>
                    </a:moveTo>
                    <a:cubicBezTo>
                      <a:pt x="11" y="3"/>
                      <a:pt x="9" y="11"/>
                      <a:pt x="0" y="9"/>
                    </a:cubicBezTo>
                    <a:cubicBezTo>
                      <a:pt x="0" y="9"/>
                      <a:pt x="2" y="0"/>
                      <a:pt x="11" y="3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129">
                <a:extLst>
                  <a:ext uri="{FF2B5EF4-FFF2-40B4-BE49-F238E27FC236}">
                    <a16:creationId xmlns:a16="http://schemas.microsoft.com/office/drawing/2014/main" id="{D7DC34F7-7F8F-6D4C-B3BE-8F0F28AB40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51456" y="1482282"/>
                <a:ext cx="228738" cy="254733"/>
              </a:xfrm>
              <a:custGeom>
                <a:avLst/>
                <a:gdLst>
                  <a:gd name="T0" fmla="*/ 7 w 9"/>
                  <a:gd name="T1" fmla="*/ 9 h 10"/>
                  <a:gd name="T2" fmla="*/ 0 w 9"/>
                  <a:gd name="T3" fmla="*/ 0 h 10"/>
                  <a:gd name="T4" fmla="*/ 7 w 9"/>
                  <a:gd name="T5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0">
                    <a:moveTo>
                      <a:pt x="7" y="9"/>
                    </a:moveTo>
                    <a:cubicBezTo>
                      <a:pt x="7" y="9"/>
                      <a:pt x="0" y="10"/>
                      <a:pt x="0" y="0"/>
                    </a:cubicBezTo>
                    <a:cubicBezTo>
                      <a:pt x="0" y="0"/>
                      <a:pt x="9" y="1"/>
                      <a:pt x="7" y="9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30">
                <a:extLst>
                  <a:ext uri="{FF2B5EF4-FFF2-40B4-BE49-F238E27FC236}">
                    <a16:creationId xmlns:a16="http://schemas.microsoft.com/office/drawing/2014/main" id="{D5ABD0BC-5974-F446-9A2E-2A5794848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52681" y="1685025"/>
                <a:ext cx="280724" cy="306719"/>
              </a:xfrm>
              <a:custGeom>
                <a:avLst/>
                <a:gdLst>
                  <a:gd name="T0" fmla="*/ 11 w 11"/>
                  <a:gd name="T1" fmla="*/ 8 h 12"/>
                  <a:gd name="T2" fmla="*/ 0 w 11"/>
                  <a:gd name="T3" fmla="*/ 3 h 12"/>
                  <a:gd name="T4" fmla="*/ 11 w 11"/>
                  <a:gd name="T5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2">
                    <a:moveTo>
                      <a:pt x="11" y="8"/>
                    </a:moveTo>
                    <a:cubicBezTo>
                      <a:pt x="11" y="8"/>
                      <a:pt x="4" y="12"/>
                      <a:pt x="0" y="3"/>
                    </a:cubicBezTo>
                    <a:cubicBezTo>
                      <a:pt x="0" y="3"/>
                      <a:pt x="8" y="0"/>
                      <a:pt x="11" y="8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131">
                <a:extLst>
                  <a:ext uri="{FF2B5EF4-FFF2-40B4-BE49-F238E27FC236}">
                    <a16:creationId xmlns:a16="http://schemas.microsoft.com/office/drawing/2014/main" id="{2921C519-2C53-A544-AD71-DB8054773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6186" y="1659034"/>
                <a:ext cx="254733" cy="254733"/>
              </a:xfrm>
              <a:custGeom>
                <a:avLst/>
                <a:gdLst>
                  <a:gd name="T0" fmla="*/ 10 w 10"/>
                  <a:gd name="T1" fmla="*/ 2 h 10"/>
                  <a:gd name="T2" fmla="*/ 0 w 10"/>
                  <a:gd name="T3" fmla="*/ 9 h 10"/>
                  <a:gd name="T4" fmla="*/ 10 w 10"/>
                  <a:gd name="T5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10" y="2"/>
                    </a:moveTo>
                    <a:cubicBezTo>
                      <a:pt x="10" y="2"/>
                      <a:pt x="10" y="10"/>
                      <a:pt x="0" y="9"/>
                    </a:cubicBezTo>
                    <a:cubicBezTo>
                      <a:pt x="0" y="9"/>
                      <a:pt x="1" y="0"/>
                      <a:pt x="10" y="2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132">
                <a:extLst>
                  <a:ext uri="{FF2B5EF4-FFF2-40B4-BE49-F238E27FC236}">
                    <a16:creationId xmlns:a16="http://schemas.microsoft.com/office/drawing/2014/main" id="{8D77F27B-B015-7241-9A96-E5ACE994FF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5110" y="1737011"/>
                <a:ext cx="254733" cy="228738"/>
              </a:xfrm>
              <a:custGeom>
                <a:avLst/>
                <a:gdLst>
                  <a:gd name="T0" fmla="*/ 9 w 10"/>
                  <a:gd name="T1" fmla="*/ 2 h 9"/>
                  <a:gd name="T2" fmla="*/ 0 w 10"/>
                  <a:gd name="T3" fmla="*/ 9 h 9"/>
                  <a:gd name="T4" fmla="*/ 9 w 10"/>
                  <a:gd name="T5" fmla="*/ 2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9" y="2"/>
                    </a:moveTo>
                    <a:cubicBezTo>
                      <a:pt x="9" y="2"/>
                      <a:pt x="10" y="9"/>
                      <a:pt x="0" y="9"/>
                    </a:cubicBezTo>
                    <a:cubicBezTo>
                      <a:pt x="0" y="9"/>
                      <a:pt x="1" y="0"/>
                      <a:pt x="9" y="2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133">
                <a:extLst>
                  <a:ext uri="{FF2B5EF4-FFF2-40B4-BE49-F238E27FC236}">
                    <a16:creationId xmlns:a16="http://schemas.microsoft.com/office/drawing/2014/main" id="{C2A6DE80-0EE0-0D40-8697-561C154EE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7132" y="2069721"/>
                <a:ext cx="254733" cy="254733"/>
              </a:xfrm>
              <a:custGeom>
                <a:avLst/>
                <a:gdLst>
                  <a:gd name="T0" fmla="*/ 10 w 10"/>
                  <a:gd name="T1" fmla="*/ 3 h 10"/>
                  <a:gd name="T2" fmla="*/ 0 w 10"/>
                  <a:gd name="T3" fmla="*/ 9 h 10"/>
                  <a:gd name="T4" fmla="*/ 10 w 10"/>
                  <a:gd name="T5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10" y="3"/>
                    </a:moveTo>
                    <a:cubicBezTo>
                      <a:pt x="10" y="3"/>
                      <a:pt x="9" y="10"/>
                      <a:pt x="0" y="9"/>
                    </a:cubicBezTo>
                    <a:cubicBezTo>
                      <a:pt x="0" y="9"/>
                      <a:pt x="2" y="0"/>
                      <a:pt x="10" y="3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34">
                <a:extLst>
                  <a:ext uri="{FF2B5EF4-FFF2-40B4-BE49-F238E27FC236}">
                    <a16:creationId xmlns:a16="http://schemas.microsoft.com/office/drawing/2014/main" id="{6B0684E6-4F10-8645-9102-A41E841F8F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99118" y="2272468"/>
                <a:ext cx="332710" cy="306719"/>
              </a:xfrm>
              <a:custGeom>
                <a:avLst/>
                <a:gdLst>
                  <a:gd name="T0" fmla="*/ 7 w 13"/>
                  <a:gd name="T1" fmla="*/ 12 h 12"/>
                  <a:gd name="T2" fmla="*/ 5 w 13"/>
                  <a:gd name="T3" fmla="*/ 0 h 12"/>
                  <a:gd name="T4" fmla="*/ 7 w 13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7" y="12"/>
                    </a:moveTo>
                    <a:cubicBezTo>
                      <a:pt x="7" y="12"/>
                      <a:pt x="0" y="8"/>
                      <a:pt x="5" y="0"/>
                    </a:cubicBezTo>
                    <a:cubicBezTo>
                      <a:pt x="5" y="0"/>
                      <a:pt x="13" y="6"/>
                      <a:pt x="7" y="12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135">
                <a:extLst>
                  <a:ext uri="{FF2B5EF4-FFF2-40B4-BE49-F238E27FC236}">
                    <a16:creationId xmlns:a16="http://schemas.microsoft.com/office/drawing/2014/main" id="{FF61ADC2-910E-6144-97BC-D4525508CC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53848" y="2017735"/>
                <a:ext cx="332710" cy="306719"/>
              </a:xfrm>
              <a:custGeom>
                <a:avLst/>
                <a:gdLst>
                  <a:gd name="T0" fmla="*/ 7 w 13"/>
                  <a:gd name="T1" fmla="*/ 0 h 12"/>
                  <a:gd name="T2" fmla="*/ 6 w 13"/>
                  <a:gd name="T3" fmla="*/ 12 h 12"/>
                  <a:gd name="T4" fmla="*/ 7 w 13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7" y="0"/>
                    </a:moveTo>
                    <a:cubicBezTo>
                      <a:pt x="7" y="0"/>
                      <a:pt x="13" y="6"/>
                      <a:pt x="6" y="12"/>
                    </a:cubicBezTo>
                    <a:cubicBezTo>
                      <a:pt x="6" y="12"/>
                      <a:pt x="0" y="5"/>
                      <a:pt x="7" y="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136">
                <a:extLst>
                  <a:ext uri="{FF2B5EF4-FFF2-40B4-BE49-F238E27FC236}">
                    <a16:creationId xmlns:a16="http://schemas.microsoft.com/office/drawing/2014/main" id="{EE0D698E-C3AD-9C46-A561-8D484B14F1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82938" y="2729944"/>
                <a:ext cx="228738" cy="228738"/>
              </a:xfrm>
              <a:custGeom>
                <a:avLst/>
                <a:gdLst>
                  <a:gd name="T0" fmla="*/ 9 w 9"/>
                  <a:gd name="T1" fmla="*/ 1 h 9"/>
                  <a:gd name="T2" fmla="*/ 0 w 9"/>
                  <a:gd name="T3" fmla="*/ 9 h 9"/>
                  <a:gd name="T4" fmla="*/ 9 w 9"/>
                  <a:gd name="T5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9">
                    <a:moveTo>
                      <a:pt x="9" y="1"/>
                    </a:moveTo>
                    <a:cubicBezTo>
                      <a:pt x="9" y="1"/>
                      <a:pt x="9" y="9"/>
                      <a:pt x="0" y="9"/>
                    </a:cubicBezTo>
                    <a:cubicBezTo>
                      <a:pt x="0" y="9"/>
                      <a:pt x="0" y="0"/>
                      <a:pt x="9" y="1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137">
                <a:extLst>
                  <a:ext uri="{FF2B5EF4-FFF2-40B4-BE49-F238E27FC236}">
                    <a16:creationId xmlns:a16="http://schemas.microsoft.com/office/drawing/2014/main" id="{173FDD7F-93D0-3C4F-868B-C4904B84F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36152" y="2121707"/>
                <a:ext cx="327513" cy="275527"/>
              </a:xfrm>
              <a:custGeom>
                <a:avLst/>
                <a:gdLst>
                  <a:gd name="T0" fmla="*/ 8 w 13"/>
                  <a:gd name="T1" fmla="*/ 0 h 11"/>
                  <a:gd name="T2" fmla="*/ 5 w 13"/>
                  <a:gd name="T3" fmla="*/ 11 h 11"/>
                  <a:gd name="T4" fmla="*/ 8 w 13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1">
                    <a:moveTo>
                      <a:pt x="8" y="0"/>
                    </a:moveTo>
                    <a:cubicBezTo>
                      <a:pt x="8" y="0"/>
                      <a:pt x="13" y="5"/>
                      <a:pt x="5" y="11"/>
                    </a:cubicBezTo>
                    <a:cubicBezTo>
                      <a:pt x="5" y="11"/>
                      <a:pt x="0" y="4"/>
                      <a:pt x="8" y="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138">
                <a:extLst>
                  <a:ext uri="{FF2B5EF4-FFF2-40B4-BE49-F238E27FC236}">
                    <a16:creationId xmlns:a16="http://schemas.microsoft.com/office/drawing/2014/main" id="{528EC9BA-A216-A848-A5BB-B045755D11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17228" y="3161426"/>
                <a:ext cx="280724" cy="254733"/>
              </a:xfrm>
              <a:custGeom>
                <a:avLst/>
                <a:gdLst>
                  <a:gd name="T0" fmla="*/ 3 w 11"/>
                  <a:gd name="T1" fmla="*/ 0 h 10"/>
                  <a:gd name="T2" fmla="*/ 9 w 11"/>
                  <a:gd name="T3" fmla="*/ 10 h 10"/>
                  <a:gd name="T4" fmla="*/ 3 w 11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0">
                    <a:moveTo>
                      <a:pt x="3" y="0"/>
                    </a:moveTo>
                    <a:cubicBezTo>
                      <a:pt x="3" y="0"/>
                      <a:pt x="11" y="0"/>
                      <a:pt x="9" y="10"/>
                    </a:cubicBezTo>
                    <a:cubicBezTo>
                      <a:pt x="9" y="10"/>
                      <a:pt x="0" y="8"/>
                      <a:pt x="3" y="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139">
                <a:extLst>
                  <a:ext uri="{FF2B5EF4-FFF2-40B4-BE49-F238E27FC236}">
                    <a16:creationId xmlns:a16="http://schemas.microsoft.com/office/drawing/2014/main" id="{17CDC337-1986-D448-B71D-D41B0AA63C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0509" y="3187421"/>
                <a:ext cx="306719" cy="332710"/>
              </a:xfrm>
              <a:custGeom>
                <a:avLst/>
                <a:gdLst>
                  <a:gd name="T0" fmla="*/ 12 w 12"/>
                  <a:gd name="T1" fmla="*/ 8 h 13"/>
                  <a:gd name="T2" fmla="*/ 0 w 12"/>
                  <a:gd name="T3" fmla="*/ 6 h 13"/>
                  <a:gd name="T4" fmla="*/ 12 w 12"/>
                  <a:gd name="T5" fmla="*/ 8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2" y="8"/>
                    </a:moveTo>
                    <a:cubicBezTo>
                      <a:pt x="12" y="8"/>
                      <a:pt x="6" y="13"/>
                      <a:pt x="0" y="6"/>
                    </a:cubicBezTo>
                    <a:cubicBezTo>
                      <a:pt x="0" y="6"/>
                      <a:pt x="7" y="0"/>
                      <a:pt x="12" y="8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140">
                <a:extLst>
                  <a:ext uri="{FF2B5EF4-FFF2-40B4-BE49-F238E27FC236}">
                    <a16:creationId xmlns:a16="http://schemas.microsoft.com/office/drawing/2014/main" id="{3D739E73-6A5F-8D45-B166-5E9B66895F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5966" y="3187421"/>
                <a:ext cx="254733" cy="254733"/>
              </a:xfrm>
              <a:custGeom>
                <a:avLst/>
                <a:gdLst>
                  <a:gd name="T0" fmla="*/ 3 w 10"/>
                  <a:gd name="T1" fmla="*/ 0 h 10"/>
                  <a:gd name="T2" fmla="*/ 9 w 10"/>
                  <a:gd name="T3" fmla="*/ 10 h 10"/>
                  <a:gd name="T4" fmla="*/ 3 w 10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3" y="0"/>
                    </a:moveTo>
                    <a:cubicBezTo>
                      <a:pt x="3" y="0"/>
                      <a:pt x="10" y="0"/>
                      <a:pt x="9" y="10"/>
                    </a:cubicBezTo>
                    <a:cubicBezTo>
                      <a:pt x="9" y="10"/>
                      <a:pt x="0" y="8"/>
                      <a:pt x="3" y="0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142">
                <a:extLst>
                  <a:ext uri="{FF2B5EF4-FFF2-40B4-BE49-F238E27FC236}">
                    <a16:creationId xmlns:a16="http://schemas.microsoft.com/office/drawing/2014/main" id="{49B3E8A8-68C0-054B-8B13-B44AE41DDD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2586" y="2246474"/>
                <a:ext cx="306719" cy="332710"/>
              </a:xfrm>
              <a:custGeom>
                <a:avLst/>
                <a:gdLst>
                  <a:gd name="T0" fmla="*/ 0 w 12"/>
                  <a:gd name="T1" fmla="*/ 6 h 13"/>
                  <a:gd name="T2" fmla="*/ 12 w 12"/>
                  <a:gd name="T3" fmla="*/ 7 h 13"/>
                  <a:gd name="T4" fmla="*/ 0 w 12"/>
                  <a:gd name="T5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0" y="6"/>
                    </a:moveTo>
                    <a:cubicBezTo>
                      <a:pt x="0" y="6"/>
                      <a:pt x="5" y="0"/>
                      <a:pt x="12" y="7"/>
                    </a:cubicBezTo>
                    <a:cubicBezTo>
                      <a:pt x="12" y="7"/>
                      <a:pt x="5" y="13"/>
                      <a:pt x="0" y="6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143">
                <a:extLst>
                  <a:ext uri="{FF2B5EF4-FFF2-40B4-BE49-F238E27FC236}">
                    <a16:creationId xmlns:a16="http://schemas.microsoft.com/office/drawing/2014/main" id="{41A12CCB-7896-9946-8000-AD7B7F43A4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31828" y="2397234"/>
                <a:ext cx="301518" cy="332710"/>
              </a:xfrm>
              <a:custGeom>
                <a:avLst/>
                <a:gdLst>
                  <a:gd name="T0" fmla="*/ 0 w 12"/>
                  <a:gd name="T1" fmla="*/ 6 h 13"/>
                  <a:gd name="T2" fmla="*/ 12 w 12"/>
                  <a:gd name="T3" fmla="*/ 7 h 13"/>
                  <a:gd name="T4" fmla="*/ 0 w 12"/>
                  <a:gd name="T5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0" y="6"/>
                    </a:moveTo>
                    <a:cubicBezTo>
                      <a:pt x="0" y="6"/>
                      <a:pt x="5" y="0"/>
                      <a:pt x="12" y="7"/>
                    </a:cubicBezTo>
                    <a:cubicBezTo>
                      <a:pt x="12" y="7"/>
                      <a:pt x="5" y="13"/>
                      <a:pt x="0" y="6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144">
                <a:extLst>
                  <a:ext uri="{FF2B5EF4-FFF2-40B4-BE49-F238E27FC236}">
                    <a16:creationId xmlns:a16="http://schemas.microsoft.com/office/drawing/2014/main" id="{AF6D2BB6-1CAC-ED43-9874-3089BDB2A3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4352" y="2579183"/>
                <a:ext cx="275527" cy="275527"/>
              </a:xfrm>
              <a:custGeom>
                <a:avLst/>
                <a:gdLst>
                  <a:gd name="T0" fmla="*/ 8 w 11"/>
                  <a:gd name="T1" fmla="*/ 11 h 11"/>
                  <a:gd name="T2" fmla="*/ 2 w 11"/>
                  <a:gd name="T3" fmla="*/ 0 h 11"/>
                  <a:gd name="T4" fmla="*/ 8 w 11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8" y="11"/>
                    </a:moveTo>
                    <a:cubicBezTo>
                      <a:pt x="8" y="11"/>
                      <a:pt x="0" y="10"/>
                      <a:pt x="2" y="0"/>
                    </a:cubicBezTo>
                    <a:cubicBezTo>
                      <a:pt x="2" y="0"/>
                      <a:pt x="11" y="3"/>
                      <a:pt x="8" y="11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145">
                <a:extLst>
                  <a:ext uri="{FF2B5EF4-FFF2-40B4-BE49-F238E27FC236}">
                    <a16:creationId xmlns:a16="http://schemas.microsoft.com/office/drawing/2014/main" id="{C80DDACD-DE5A-0549-A4FF-40876F0042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86558" y="2854711"/>
                <a:ext cx="249532" cy="306719"/>
              </a:xfrm>
              <a:custGeom>
                <a:avLst/>
                <a:gdLst>
                  <a:gd name="T0" fmla="*/ 10 w 10"/>
                  <a:gd name="T1" fmla="*/ 9 h 12"/>
                  <a:gd name="T2" fmla="*/ 0 w 10"/>
                  <a:gd name="T3" fmla="*/ 2 h 12"/>
                  <a:gd name="T4" fmla="*/ 10 w 10"/>
                  <a:gd name="T5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2">
                    <a:moveTo>
                      <a:pt x="10" y="9"/>
                    </a:moveTo>
                    <a:cubicBezTo>
                      <a:pt x="10" y="9"/>
                      <a:pt x="3" y="12"/>
                      <a:pt x="0" y="2"/>
                    </a:cubicBezTo>
                    <a:cubicBezTo>
                      <a:pt x="0" y="2"/>
                      <a:pt x="9" y="0"/>
                      <a:pt x="10" y="9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146">
                <a:extLst>
                  <a:ext uri="{FF2B5EF4-FFF2-40B4-BE49-F238E27FC236}">
                    <a16:creationId xmlns:a16="http://schemas.microsoft.com/office/drawing/2014/main" id="{AD43F4AA-50BE-E046-BEE3-270D65BAAB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03090" y="3468145"/>
                <a:ext cx="249532" cy="306719"/>
              </a:xfrm>
              <a:custGeom>
                <a:avLst/>
                <a:gdLst>
                  <a:gd name="T0" fmla="*/ 10 w 10"/>
                  <a:gd name="T1" fmla="*/ 9 h 12"/>
                  <a:gd name="T2" fmla="*/ 0 w 10"/>
                  <a:gd name="T3" fmla="*/ 2 h 12"/>
                  <a:gd name="T4" fmla="*/ 10 w 10"/>
                  <a:gd name="T5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2">
                    <a:moveTo>
                      <a:pt x="10" y="9"/>
                    </a:moveTo>
                    <a:cubicBezTo>
                      <a:pt x="10" y="9"/>
                      <a:pt x="3" y="12"/>
                      <a:pt x="0" y="2"/>
                    </a:cubicBezTo>
                    <a:cubicBezTo>
                      <a:pt x="0" y="2"/>
                      <a:pt x="9" y="0"/>
                      <a:pt x="10" y="9"/>
                    </a:cubicBezTo>
                    <a:close/>
                  </a:path>
                </a:pathLst>
              </a:custGeom>
              <a:ln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9" name="Freeform 147">
              <a:extLst>
                <a:ext uri="{FF2B5EF4-FFF2-40B4-BE49-F238E27FC236}">
                  <a16:creationId xmlns:a16="http://schemas.microsoft.com/office/drawing/2014/main" id="{73DE6FE1-2E19-9D4A-A71E-CDB829F204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82586" y="4507863"/>
              <a:ext cx="1575175" cy="1195676"/>
            </a:xfrm>
            <a:custGeom>
              <a:avLst/>
              <a:gdLst>
                <a:gd name="T0" fmla="*/ 47 w 62"/>
                <a:gd name="T1" fmla="*/ 1 h 47"/>
                <a:gd name="T2" fmla="*/ 33 w 62"/>
                <a:gd name="T3" fmla="*/ 11 h 47"/>
                <a:gd name="T4" fmla="*/ 33 w 62"/>
                <a:gd name="T5" fmla="*/ 11 h 47"/>
                <a:gd name="T6" fmla="*/ 31 w 62"/>
                <a:gd name="T7" fmla="*/ 12 h 47"/>
                <a:gd name="T8" fmla="*/ 31 w 62"/>
                <a:gd name="T9" fmla="*/ 13 h 47"/>
                <a:gd name="T10" fmla="*/ 23 w 62"/>
                <a:gd name="T11" fmla="*/ 15 h 47"/>
                <a:gd name="T12" fmla="*/ 21 w 62"/>
                <a:gd name="T13" fmla="*/ 14 h 47"/>
                <a:gd name="T14" fmla="*/ 19 w 62"/>
                <a:gd name="T15" fmla="*/ 12 h 47"/>
                <a:gd name="T16" fmla="*/ 16 w 62"/>
                <a:gd name="T17" fmla="*/ 16 h 47"/>
                <a:gd name="T18" fmla="*/ 18 w 62"/>
                <a:gd name="T19" fmla="*/ 22 h 47"/>
                <a:gd name="T20" fmla="*/ 28 w 62"/>
                <a:gd name="T21" fmla="*/ 34 h 47"/>
                <a:gd name="T22" fmla="*/ 27 w 62"/>
                <a:gd name="T23" fmla="*/ 37 h 47"/>
                <a:gd name="T24" fmla="*/ 6 w 62"/>
                <a:gd name="T25" fmla="*/ 40 h 47"/>
                <a:gd name="T26" fmla="*/ 4 w 62"/>
                <a:gd name="T27" fmla="*/ 40 h 47"/>
                <a:gd name="T28" fmla="*/ 0 w 62"/>
                <a:gd name="T29" fmla="*/ 38 h 47"/>
                <a:gd name="T30" fmla="*/ 0 w 62"/>
                <a:gd name="T31" fmla="*/ 47 h 47"/>
                <a:gd name="T32" fmla="*/ 3 w 62"/>
                <a:gd name="T33" fmla="*/ 46 h 47"/>
                <a:gd name="T34" fmla="*/ 5 w 62"/>
                <a:gd name="T35" fmla="*/ 45 h 47"/>
                <a:gd name="T36" fmla="*/ 37 w 62"/>
                <a:gd name="T37" fmla="*/ 44 h 47"/>
                <a:gd name="T38" fmla="*/ 42 w 62"/>
                <a:gd name="T39" fmla="*/ 47 h 47"/>
                <a:gd name="T40" fmla="*/ 58 w 62"/>
                <a:gd name="T41" fmla="*/ 19 h 47"/>
                <a:gd name="T42" fmla="*/ 57 w 62"/>
                <a:gd name="T43" fmla="*/ 18 h 47"/>
                <a:gd name="T44" fmla="*/ 55 w 62"/>
                <a:gd name="T45" fmla="*/ 6 h 47"/>
                <a:gd name="T46" fmla="*/ 47 w 62"/>
                <a:gd name="T47" fmla="*/ 1 h 47"/>
                <a:gd name="T48" fmla="*/ 50 w 62"/>
                <a:gd name="T49" fmla="*/ 9 h 47"/>
                <a:gd name="T50" fmla="*/ 51 w 62"/>
                <a:gd name="T51" fmla="*/ 17 h 47"/>
                <a:gd name="T52" fmla="*/ 38 w 62"/>
                <a:gd name="T53" fmla="*/ 13 h 47"/>
                <a:gd name="T54" fmla="*/ 46 w 62"/>
                <a:gd name="T55" fmla="*/ 6 h 47"/>
                <a:gd name="T56" fmla="*/ 50 w 62"/>
                <a:gd name="T57" fmla="*/ 9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47">
                  <a:moveTo>
                    <a:pt x="47" y="1"/>
                  </a:moveTo>
                  <a:cubicBezTo>
                    <a:pt x="42" y="0"/>
                    <a:pt x="35" y="4"/>
                    <a:pt x="33" y="11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2" y="11"/>
                    <a:pt x="31" y="12"/>
                    <a:pt x="31" y="12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0" y="17"/>
                    <a:pt x="26" y="17"/>
                    <a:pt x="23" y="15"/>
                  </a:cubicBezTo>
                  <a:cubicBezTo>
                    <a:pt x="22" y="15"/>
                    <a:pt x="21" y="14"/>
                    <a:pt x="21" y="14"/>
                  </a:cubicBezTo>
                  <a:cubicBezTo>
                    <a:pt x="20" y="12"/>
                    <a:pt x="19" y="12"/>
                    <a:pt x="19" y="12"/>
                  </a:cubicBezTo>
                  <a:cubicBezTo>
                    <a:pt x="17" y="12"/>
                    <a:pt x="16" y="16"/>
                    <a:pt x="16" y="16"/>
                  </a:cubicBezTo>
                  <a:cubicBezTo>
                    <a:pt x="16" y="19"/>
                    <a:pt x="18" y="22"/>
                    <a:pt x="18" y="22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9" y="36"/>
                    <a:pt x="27" y="37"/>
                    <a:pt x="27" y="37"/>
                  </a:cubicBezTo>
                  <a:cubicBezTo>
                    <a:pt x="27" y="37"/>
                    <a:pt x="7" y="40"/>
                    <a:pt x="6" y="40"/>
                  </a:cubicBezTo>
                  <a:cubicBezTo>
                    <a:pt x="5" y="41"/>
                    <a:pt x="4" y="40"/>
                    <a:pt x="4" y="40"/>
                  </a:cubicBezTo>
                  <a:cubicBezTo>
                    <a:pt x="2" y="37"/>
                    <a:pt x="0" y="38"/>
                    <a:pt x="0" y="3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7"/>
                    <a:pt x="3" y="47"/>
                    <a:pt x="3" y="46"/>
                  </a:cubicBezTo>
                  <a:cubicBezTo>
                    <a:pt x="4" y="45"/>
                    <a:pt x="5" y="45"/>
                    <a:pt x="5" y="45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62" y="36"/>
                    <a:pt x="58" y="19"/>
                    <a:pt x="58" y="19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8" y="14"/>
                    <a:pt x="57" y="10"/>
                    <a:pt x="55" y="6"/>
                  </a:cubicBezTo>
                  <a:cubicBezTo>
                    <a:pt x="53" y="3"/>
                    <a:pt x="50" y="1"/>
                    <a:pt x="47" y="1"/>
                  </a:cubicBezTo>
                  <a:close/>
                  <a:moveTo>
                    <a:pt x="50" y="9"/>
                  </a:moveTo>
                  <a:cubicBezTo>
                    <a:pt x="52" y="11"/>
                    <a:pt x="52" y="14"/>
                    <a:pt x="51" y="17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40" y="8"/>
                    <a:pt x="44" y="6"/>
                    <a:pt x="46" y="6"/>
                  </a:cubicBezTo>
                  <a:cubicBezTo>
                    <a:pt x="48" y="6"/>
                    <a:pt x="49" y="7"/>
                    <a:pt x="50" y="9"/>
                  </a:cubicBezTo>
                  <a:close/>
                </a:path>
              </a:pathLst>
            </a:cu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48">
              <a:extLst>
                <a:ext uri="{FF2B5EF4-FFF2-40B4-BE49-F238E27FC236}">
                  <a16:creationId xmlns:a16="http://schemas.microsoft.com/office/drawing/2014/main" id="{5AB68630-8185-8444-86C4-210D19F94E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9118" y="5578773"/>
              <a:ext cx="280724" cy="353504"/>
            </a:xfrm>
            <a:custGeom>
              <a:avLst/>
              <a:gdLst>
                <a:gd name="T0" fmla="*/ 6 w 11"/>
                <a:gd name="T1" fmla="*/ 1 h 14"/>
                <a:gd name="T2" fmla="*/ 5 w 11"/>
                <a:gd name="T3" fmla="*/ 0 h 14"/>
                <a:gd name="T4" fmla="*/ 4 w 11"/>
                <a:gd name="T5" fmla="*/ 1 h 14"/>
                <a:gd name="T6" fmla="*/ 2 w 11"/>
                <a:gd name="T7" fmla="*/ 13 h 14"/>
                <a:gd name="T8" fmla="*/ 5 w 11"/>
                <a:gd name="T9" fmla="*/ 14 h 14"/>
                <a:gd name="T10" fmla="*/ 5 w 11"/>
                <a:gd name="T11" fmla="*/ 14 h 14"/>
                <a:gd name="T12" fmla="*/ 9 w 11"/>
                <a:gd name="T13" fmla="*/ 13 h 14"/>
                <a:gd name="T14" fmla="*/ 6 w 11"/>
                <a:gd name="T15" fmla="*/ 1 h 14"/>
                <a:gd name="T16" fmla="*/ 4 w 11"/>
                <a:gd name="T17" fmla="*/ 12 h 14"/>
                <a:gd name="T18" fmla="*/ 2 w 11"/>
                <a:gd name="T19" fmla="*/ 8 h 14"/>
                <a:gd name="T20" fmla="*/ 3 w 11"/>
                <a:gd name="T21" fmla="*/ 8 h 14"/>
                <a:gd name="T22" fmla="*/ 5 w 11"/>
                <a:gd name="T23" fmla="*/ 11 h 14"/>
                <a:gd name="T24" fmla="*/ 4 w 11"/>
                <a:gd name="T25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14">
                  <a:moveTo>
                    <a:pt x="6" y="1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0" y="7"/>
                    <a:pt x="0" y="11"/>
                    <a:pt x="2" y="13"/>
                  </a:cubicBezTo>
                  <a:cubicBezTo>
                    <a:pt x="3" y="13"/>
                    <a:pt x="5" y="14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6" y="14"/>
                    <a:pt x="8" y="13"/>
                    <a:pt x="9" y="13"/>
                  </a:cubicBezTo>
                  <a:cubicBezTo>
                    <a:pt x="11" y="11"/>
                    <a:pt x="11" y="7"/>
                    <a:pt x="6" y="1"/>
                  </a:cubicBezTo>
                  <a:close/>
                  <a:moveTo>
                    <a:pt x="4" y="12"/>
                  </a:moveTo>
                  <a:cubicBezTo>
                    <a:pt x="3" y="11"/>
                    <a:pt x="2" y="10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3" y="9"/>
                    <a:pt x="3" y="11"/>
                    <a:pt x="5" y="11"/>
                  </a:cubicBezTo>
                  <a:cubicBezTo>
                    <a:pt x="5" y="11"/>
                    <a:pt x="5" y="12"/>
                    <a:pt x="4" y="12"/>
                  </a:cubicBezTo>
                  <a:close/>
                </a:path>
              </a:pathLst>
            </a:cu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49">
              <a:extLst>
                <a:ext uri="{FF2B5EF4-FFF2-40B4-BE49-F238E27FC236}">
                  <a16:creationId xmlns:a16="http://schemas.microsoft.com/office/drawing/2014/main" id="{34177033-05A8-F949-844D-352004B067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27856" y="6010255"/>
              <a:ext cx="306719" cy="332710"/>
            </a:xfrm>
            <a:custGeom>
              <a:avLst/>
              <a:gdLst>
                <a:gd name="T0" fmla="*/ 7 w 12"/>
                <a:gd name="T1" fmla="*/ 1 h 13"/>
                <a:gd name="T2" fmla="*/ 6 w 12"/>
                <a:gd name="T3" fmla="*/ 0 h 13"/>
                <a:gd name="T4" fmla="*/ 5 w 12"/>
                <a:gd name="T5" fmla="*/ 1 h 13"/>
                <a:gd name="T6" fmla="*/ 2 w 12"/>
                <a:gd name="T7" fmla="*/ 12 h 13"/>
                <a:gd name="T8" fmla="*/ 6 w 12"/>
                <a:gd name="T9" fmla="*/ 13 h 13"/>
                <a:gd name="T10" fmla="*/ 6 w 12"/>
                <a:gd name="T11" fmla="*/ 13 h 13"/>
                <a:gd name="T12" fmla="*/ 9 w 12"/>
                <a:gd name="T13" fmla="*/ 12 h 13"/>
                <a:gd name="T14" fmla="*/ 7 w 12"/>
                <a:gd name="T15" fmla="*/ 1 h 13"/>
                <a:gd name="T16" fmla="*/ 4 w 12"/>
                <a:gd name="T17" fmla="*/ 12 h 13"/>
                <a:gd name="T18" fmla="*/ 2 w 12"/>
                <a:gd name="T19" fmla="*/ 8 h 13"/>
                <a:gd name="T20" fmla="*/ 3 w 12"/>
                <a:gd name="T21" fmla="*/ 8 h 13"/>
                <a:gd name="T22" fmla="*/ 5 w 12"/>
                <a:gd name="T23" fmla="*/ 11 h 13"/>
                <a:gd name="T24" fmla="*/ 4 w 12"/>
                <a:gd name="T2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" h="13">
                  <a:moveTo>
                    <a:pt x="7" y="1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1" y="6"/>
                    <a:pt x="0" y="10"/>
                    <a:pt x="2" y="12"/>
                  </a:cubicBezTo>
                  <a:cubicBezTo>
                    <a:pt x="4" y="13"/>
                    <a:pt x="5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8" y="13"/>
                    <a:pt x="9" y="12"/>
                  </a:cubicBezTo>
                  <a:cubicBezTo>
                    <a:pt x="12" y="10"/>
                    <a:pt x="11" y="6"/>
                    <a:pt x="7" y="1"/>
                  </a:cubicBezTo>
                  <a:close/>
                  <a:moveTo>
                    <a:pt x="4" y="12"/>
                  </a:moveTo>
                  <a:cubicBezTo>
                    <a:pt x="3" y="11"/>
                    <a:pt x="2" y="9"/>
                    <a:pt x="2" y="8"/>
                  </a:cubicBezTo>
                  <a:cubicBezTo>
                    <a:pt x="2" y="7"/>
                    <a:pt x="3" y="7"/>
                    <a:pt x="3" y="8"/>
                  </a:cubicBezTo>
                  <a:cubicBezTo>
                    <a:pt x="3" y="9"/>
                    <a:pt x="3" y="10"/>
                    <a:pt x="5" y="11"/>
                  </a:cubicBezTo>
                  <a:cubicBezTo>
                    <a:pt x="5" y="11"/>
                    <a:pt x="5" y="12"/>
                    <a:pt x="4" y="12"/>
                  </a:cubicBezTo>
                  <a:close/>
                </a:path>
              </a:pathLst>
            </a:cu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1">
              <a:extLst>
                <a:ext uri="{FF2B5EF4-FFF2-40B4-BE49-F238E27FC236}">
                  <a16:creationId xmlns:a16="http://schemas.microsoft.com/office/drawing/2014/main" id="{916A9643-CB51-5D4A-B1C0-09746682A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9247" y="1430296"/>
              <a:ext cx="3051575" cy="5089424"/>
            </a:xfrm>
            <a:custGeom>
              <a:avLst/>
              <a:gdLst>
                <a:gd name="T0" fmla="*/ 101 w 120"/>
                <a:gd name="T1" fmla="*/ 108 h 200"/>
                <a:gd name="T2" fmla="*/ 93 w 120"/>
                <a:gd name="T3" fmla="*/ 95 h 200"/>
                <a:gd name="T4" fmla="*/ 114 w 120"/>
                <a:gd name="T5" fmla="*/ 88 h 200"/>
                <a:gd name="T6" fmla="*/ 114 w 120"/>
                <a:gd name="T7" fmla="*/ 88 h 200"/>
                <a:gd name="T8" fmla="*/ 96 w 120"/>
                <a:gd name="T9" fmla="*/ 91 h 200"/>
                <a:gd name="T10" fmla="*/ 111 w 120"/>
                <a:gd name="T11" fmla="*/ 67 h 200"/>
                <a:gd name="T12" fmla="*/ 103 w 120"/>
                <a:gd name="T13" fmla="*/ 69 h 200"/>
                <a:gd name="T14" fmla="*/ 91 w 120"/>
                <a:gd name="T15" fmla="*/ 93 h 200"/>
                <a:gd name="T16" fmla="*/ 88 w 120"/>
                <a:gd name="T17" fmla="*/ 58 h 200"/>
                <a:gd name="T18" fmla="*/ 116 w 120"/>
                <a:gd name="T19" fmla="*/ 58 h 200"/>
                <a:gd name="T20" fmla="*/ 96 w 120"/>
                <a:gd name="T21" fmla="*/ 52 h 200"/>
                <a:gd name="T22" fmla="*/ 116 w 120"/>
                <a:gd name="T23" fmla="*/ 43 h 200"/>
                <a:gd name="T24" fmla="*/ 103 w 120"/>
                <a:gd name="T25" fmla="*/ 46 h 200"/>
                <a:gd name="T26" fmla="*/ 85 w 120"/>
                <a:gd name="T27" fmla="*/ 53 h 200"/>
                <a:gd name="T28" fmla="*/ 95 w 120"/>
                <a:gd name="T29" fmla="*/ 36 h 200"/>
                <a:gd name="T30" fmla="*/ 99 w 120"/>
                <a:gd name="T31" fmla="*/ 33 h 200"/>
                <a:gd name="T32" fmla="*/ 85 w 120"/>
                <a:gd name="T33" fmla="*/ 46 h 200"/>
                <a:gd name="T34" fmla="*/ 67 w 120"/>
                <a:gd name="T35" fmla="*/ 72 h 200"/>
                <a:gd name="T36" fmla="*/ 70 w 120"/>
                <a:gd name="T37" fmla="*/ 37 h 200"/>
                <a:gd name="T38" fmla="*/ 76 w 120"/>
                <a:gd name="T39" fmla="*/ 24 h 200"/>
                <a:gd name="T40" fmla="*/ 77 w 120"/>
                <a:gd name="T41" fmla="*/ 11 h 200"/>
                <a:gd name="T42" fmla="*/ 74 w 120"/>
                <a:gd name="T43" fmla="*/ 0 h 200"/>
                <a:gd name="T44" fmla="*/ 76 w 120"/>
                <a:gd name="T45" fmla="*/ 11 h 200"/>
                <a:gd name="T46" fmla="*/ 74 w 120"/>
                <a:gd name="T47" fmla="*/ 24 h 200"/>
                <a:gd name="T48" fmla="*/ 68 w 120"/>
                <a:gd name="T49" fmla="*/ 35 h 200"/>
                <a:gd name="T50" fmla="*/ 55 w 120"/>
                <a:gd name="T51" fmla="*/ 47 h 200"/>
                <a:gd name="T52" fmla="*/ 38 w 120"/>
                <a:gd name="T53" fmla="*/ 21 h 200"/>
                <a:gd name="T54" fmla="*/ 38 w 120"/>
                <a:gd name="T55" fmla="*/ 8 h 200"/>
                <a:gd name="T56" fmla="*/ 38 w 120"/>
                <a:gd name="T57" fmla="*/ 29 h 200"/>
                <a:gd name="T58" fmla="*/ 58 w 120"/>
                <a:gd name="T59" fmla="*/ 54 h 200"/>
                <a:gd name="T60" fmla="*/ 42 w 120"/>
                <a:gd name="T61" fmla="*/ 67 h 200"/>
                <a:gd name="T62" fmla="*/ 38 w 120"/>
                <a:gd name="T63" fmla="*/ 35 h 200"/>
                <a:gd name="T64" fmla="*/ 38 w 120"/>
                <a:gd name="T65" fmla="*/ 35 h 200"/>
                <a:gd name="T66" fmla="*/ 39 w 120"/>
                <a:gd name="T67" fmla="*/ 64 h 200"/>
                <a:gd name="T68" fmla="*/ 20 w 120"/>
                <a:gd name="T69" fmla="*/ 54 h 200"/>
                <a:gd name="T70" fmla="*/ 19 w 120"/>
                <a:gd name="T71" fmla="*/ 55 h 200"/>
                <a:gd name="T72" fmla="*/ 36 w 120"/>
                <a:gd name="T73" fmla="*/ 67 h 200"/>
                <a:gd name="T74" fmla="*/ 32 w 120"/>
                <a:gd name="T75" fmla="*/ 78 h 200"/>
                <a:gd name="T76" fmla="*/ 17 w 120"/>
                <a:gd name="T77" fmla="*/ 80 h 200"/>
                <a:gd name="T78" fmla="*/ 5 w 120"/>
                <a:gd name="T79" fmla="*/ 77 h 200"/>
                <a:gd name="T80" fmla="*/ 15 w 120"/>
                <a:gd name="T81" fmla="*/ 81 h 200"/>
                <a:gd name="T82" fmla="*/ 27 w 120"/>
                <a:gd name="T83" fmla="*/ 82 h 200"/>
                <a:gd name="T84" fmla="*/ 47 w 120"/>
                <a:gd name="T85" fmla="*/ 84 h 200"/>
                <a:gd name="T86" fmla="*/ 46 w 120"/>
                <a:gd name="T87" fmla="*/ 121 h 200"/>
                <a:gd name="T88" fmla="*/ 27 w 120"/>
                <a:gd name="T89" fmla="*/ 105 h 200"/>
                <a:gd name="T90" fmla="*/ 7 w 120"/>
                <a:gd name="T91" fmla="*/ 84 h 200"/>
                <a:gd name="T92" fmla="*/ 18 w 120"/>
                <a:gd name="T93" fmla="*/ 90 h 200"/>
                <a:gd name="T94" fmla="*/ 16 w 120"/>
                <a:gd name="T95" fmla="*/ 106 h 200"/>
                <a:gd name="T96" fmla="*/ 0 w 120"/>
                <a:gd name="T97" fmla="*/ 107 h 200"/>
                <a:gd name="T98" fmla="*/ 16 w 120"/>
                <a:gd name="T99" fmla="*/ 108 h 200"/>
                <a:gd name="T100" fmla="*/ 30 w 120"/>
                <a:gd name="T101" fmla="*/ 119 h 200"/>
                <a:gd name="T102" fmla="*/ 9 w 120"/>
                <a:gd name="T103" fmla="*/ 128 h 200"/>
                <a:gd name="T104" fmla="*/ 3 w 120"/>
                <a:gd name="T105" fmla="*/ 130 h 200"/>
                <a:gd name="T106" fmla="*/ 23 w 120"/>
                <a:gd name="T107" fmla="*/ 126 h 200"/>
                <a:gd name="T108" fmla="*/ 50 w 120"/>
                <a:gd name="T109" fmla="*/ 134 h 200"/>
                <a:gd name="T110" fmla="*/ 78 w 120"/>
                <a:gd name="T111" fmla="*/ 108 h 200"/>
                <a:gd name="T112" fmla="*/ 101 w 120"/>
                <a:gd name="T113" fmla="*/ 110 h 200"/>
                <a:gd name="T114" fmla="*/ 119 w 120"/>
                <a:gd name="T115" fmla="*/ 11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0" h="200">
                  <a:moveTo>
                    <a:pt x="117" y="111"/>
                  </a:moveTo>
                  <a:cubicBezTo>
                    <a:pt x="116" y="111"/>
                    <a:pt x="115" y="111"/>
                    <a:pt x="114" y="111"/>
                  </a:cubicBezTo>
                  <a:cubicBezTo>
                    <a:pt x="113" y="111"/>
                    <a:pt x="112" y="111"/>
                    <a:pt x="111" y="111"/>
                  </a:cubicBezTo>
                  <a:cubicBezTo>
                    <a:pt x="110" y="110"/>
                    <a:pt x="109" y="110"/>
                    <a:pt x="108" y="110"/>
                  </a:cubicBezTo>
                  <a:cubicBezTo>
                    <a:pt x="107" y="110"/>
                    <a:pt x="106" y="109"/>
                    <a:pt x="105" y="109"/>
                  </a:cubicBezTo>
                  <a:cubicBezTo>
                    <a:pt x="104" y="109"/>
                    <a:pt x="102" y="108"/>
                    <a:pt x="101" y="108"/>
                  </a:cubicBezTo>
                  <a:cubicBezTo>
                    <a:pt x="100" y="107"/>
                    <a:pt x="99" y="107"/>
                    <a:pt x="98" y="106"/>
                  </a:cubicBezTo>
                  <a:cubicBezTo>
                    <a:pt x="97" y="106"/>
                    <a:pt x="96" y="105"/>
                    <a:pt x="95" y="105"/>
                  </a:cubicBezTo>
                  <a:cubicBezTo>
                    <a:pt x="93" y="104"/>
                    <a:pt x="91" y="102"/>
                    <a:pt x="90" y="101"/>
                  </a:cubicBezTo>
                  <a:cubicBezTo>
                    <a:pt x="89" y="101"/>
                    <a:pt x="88" y="100"/>
                    <a:pt x="87" y="99"/>
                  </a:cubicBezTo>
                  <a:cubicBezTo>
                    <a:pt x="87" y="99"/>
                    <a:pt x="87" y="99"/>
                    <a:pt x="87" y="99"/>
                  </a:cubicBezTo>
                  <a:cubicBezTo>
                    <a:pt x="89" y="98"/>
                    <a:pt x="91" y="97"/>
                    <a:pt x="93" y="95"/>
                  </a:cubicBezTo>
                  <a:cubicBezTo>
                    <a:pt x="95" y="94"/>
                    <a:pt x="97" y="93"/>
                    <a:pt x="98" y="92"/>
                  </a:cubicBezTo>
                  <a:cubicBezTo>
                    <a:pt x="99" y="92"/>
                    <a:pt x="100" y="92"/>
                    <a:pt x="101" y="91"/>
                  </a:cubicBezTo>
                  <a:cubicBezTo>
                    <a:pt x="102" y="91"/>
                    <a:pt x="103" y="90"/>
                    <a:pt x="104" y="90"/>
                  </a:cubicBezTo>
                  <a:cubicBezTo>
                    <a:pt x="105" y="90"/>
                    <a:pt x="106" y="90"/>
                    <a:pt x="107" y="89"/>
                  </a:cubicBezTo>
                  <a:cubicBezTo>
                    <a:pt x="108" y="89"/>
                    <a:pt x="108" y="89"/>
                    <a:pt x="109" y="89"/>
                  </a:cubicBezTo>
                  <a:cubicBezTo>
                    <a:pt x="111" y="89"/>
                    <a:pt x="112" y="88"/>
                    <a:pt x="114" y="88"/>
                  </a:cubicBezTo>
                  <a:cubicBezTo>
                    <a:pt x="115" y="88"/>
                    <a:pt x="116" y="88"/>
                    <a:pt x="117" y="88"/>
                  </a:cubicBezTo>
                  <a:cubicBezTo>
                    <a:pt x="118" y="89"/>
                    <a:pt x="119" y="89"/>
                    <a:pt x="120" y="89"/>
                  </a:cubicBezTo>
                  <a:cubicBezTo>
                    <a:pt x="120" y="89"/>
                    <a:pt x="120" y="89"/>
                    <a:pt x="120" y="89"/>
                  </a:cubicBezTo>
                  <a:cubicBezTo>
                    <a:pt x="120" y="89"/>
                    <a:pt x="120" y="89"/>
                    <a:pt x="120" y="89"/>
                  </a:cubicBezTo>
                  <a:cubicBezTo>
                    <a:pt x="119" y="89"/>
                    <a:pt x="118" y="88"/>
                    <a:pt x="117" y="88"/>
                  </a:cubicBezTo>
                  <a:cubicBezTo>
                    <a:pt x="116" y="88"/>
                    <a:pt x="115" y="88"/>
                    <a:pt x="114" y="88"/>
                  </a:cubicBezTo>
                  <a:cubicBezTo>
                    <a:pt x="112" y="88"/>
                    <a:pt x="111" y="88"/>
                    <a:pt x="109" y="88"/>
                  </a:cubicBezTo>
                  <a:cubicBezTo>
                    <a:pt x="108" y="88"/>
                    <a:pt x="107" y="88"/>
                    <a:pt x="106" y="88"/>
                  </a:cubicBezTo>
                  <a:cubicBezTo>
                    <a:pt x="105" y="88"/>
                    <a:pt x="105" y="88"/>
                    <a:pt x="104" y="88"/>
                  </a:cubicBezTo>
                  <a:cubicBezTo>
                    <a:pt x="103" y="89"/>
                    <a:pt x="102" y="89"/>
                    <a:pt x="101" y="89"/>
                  </a:cubicBezTo>
                  <a:cubicBezTo>
                    <a:pt x="100" y="89"/>
                    <a:pt x="99" y="90"/>
                    <a:pt x="98" y="90"/>
                  </a:cubicBezTo>
                  <a:cubicBezTo>
                    <a:pt x="97" y="90"/>
                    <a:pt x="96" y="90"/>
                    <a:pt x="96" y="91"/>
                  </a:cubicBezTo>
                  <a:cubicBezTo>
                    <a:pt x="96" y="90"/>
                    <a:pt x="96" y="89"/>
                    <a:pt x="96" y="87"/>
                  </a:cubicBezTo>
                  <a:cubicBezTo>
                    <a:pt x="97" y="84"/>
                    <a:pt x="98" y="80"/>
                    <a:pt x="100" y="76"/>
                  </a:cubicBezTo>
                  <a:cubicBezTo>
                    <a:pt x="100" y="75"/>
                    <a:pt x="101" y="74"/>
                    <a:pt x="102" y="73"/>
                  </a:cubicBezTo>
                  <a:cubicBezTo>
                    <a:pt x="102" y="72"/>
                    <a:pt x="103" y="71"/>
                    <a:pt x="104" y="70"/>
                  </a:cubicBezTo>
                  <a:cubicBezTo>
                    <a:pt x="106" y="69"/>
                    <a:pt x="107" y="68"/>
                    <a:pt x="109" y="67"/>
                  </a:cubicBezTo>
                  <a:cubicBezTo>
                    <a:pt x="110" y="67"/>
                    <a:pt x="111" y="67"/>
                    <a:pt x="111" y="67"/>
                  </a:cubicBezTo>
                  <a:cubicBezTo>
                    <a:pt x="112" y="66"/>
                    <a:pt x="113" y="66"/>
                    <a:pt x="113" y="66"/>
                  </a:cubicBezTo>
                  <a:cubicBezTo>
                    <a:pt x="114" y="66"/>
                    <a:pt x="115" y="66"/>
                    <a:pt x="115" y="66"/>
                  </a:cubicBezTo>
                  <a:cubicBezTo>
                    <a:pt x="115" y="66"/>
                    <a:pt x="114" y="66"/>
                    <a:pt x="113" y="66"/>
                  </a:cubicBezTo>
                  <a:cubicBezTo>
                    <a:pt x="113" y="66"/>
                    <a:pt x="112" y="66"/>
                    <a:pt x="111" y="66"/>
                  </a:cubicBezTo>
                  <a:cubicBezTo>
                    <a:pt x="111" y="66"/>
                    <a:pt x="110" y="66"/>
                    <a:pt x="109" y="67"/>
                  </a:cubicBezTo>
                  <a:cubicBezTo>
                    <a:pt x="107" y="67"/>
                    <a:pt x="105" y="68"/>
                    <a:pt x="103" y="69"/>
                  </a:cubicBezTo>
                  <a:cubicBezTo>
                    <a:pt x="102" y="70"/>
                    <a:pt x="101" y="71"/>
                    <a:pt x="100" y="72"/>
                  </a:cubicBezTo>
                  <a:cubicBezTo>
                    <a:pt x="100" y="72"/>
                    <a:pt x="99" y="73"/>
                    <a:pt x="98" y="74"/>
                  </a:cubicBezTo>
                  <a:cubicBezTo>
                    <a:pt x="95" y="79"/>
                    <a:pt x="94" y="83"/>
                    <a:pt x="93" y="87"/>
                  </a:cubicBezTo>
                  <a:cubicBezTo>
                    <a:pt x="92" y="89"/>
                    <a:pt x="92" y="90"/>
                    <a:pt x="92" y="91"/>
                  </a:cubicBezTo>
                  <a:cubicBezTo>
                    <a:pt x="92" y="92"/>
                    <a:pt x="92" y="92"/>
                    <a:pt x="92" y="92"/>
                  </a:cubicBezTo>
                  <a:cubicBezTo>
                    <a:pt x="92" y="92"/>
                    <a:pt x="92" y="92"/>
                    <a:pt x="91" y="93"/>
                  </a:cubicBezTo>
                  <a:cubicBezTo>
                    <a:pt x="89" y="94"/>
                    <a:pt x="87" y="95"/>
                    <a:pt x="85" y="96"/>
                  </a:cubicBezTo>
                  <a:cubicBezTo>
                    <a:pt x="83" y="97"/>
                    <a:pt x="81" y="98"/>
                    <a:pt x="79" y="100"/>
                  </a:cubicBezTo>
                  <a:cubicBezTo>
                    <a:pt x="78" y="101"/>
                    <a:pt x="76" y="102"/>
                    <a:pt x="74" y="103"/>
                  </a:cubicBezTo>
                  <a:cubicBezTo>
                    <a:pt x="72" y="105"/>
                    <a:pt x="69" y="107"/>
                    <a:pt x="67" y="109"/>
                  </a:cubicBezTo>
                  <a:cubicBezTo>
                    <a:pt x="67" y="109"/>
                    <a:pt x="65" y="84"/>
                    <a:pt x="66" y="82"/>
                  </a:cubicBezTo>
                  <a:cubicBezTo>
                    <a:pt x="67" y="81"/>
                    <a:pt x="81" y="64"/>
                    <a:pt x="88" y="58"/>
                  </a:cubicBezTo>
                  <a:cubicBezTo>
                    <a:pt x="89" y="57"/>
                    <a:pt x="91" y="56"/>
                    <a:pt x="93" y="54"/>
                  </a:cubicBezTo>
                  <a:cubicBezTo>
                    <a:pt x="93" y="54"/>
                    <a:pt x="93" y="55"/>
                    <a:pt x="93" y="55"/>
                  </a:cubicBezTo>
                  <a:cubicBezTo>
                    <a:pt x="94" y="55"/>
                    <a:pt x="95" y="56"/>
                    <a:pt x="96" y="56"/>
                  </a:cubicBezTo>
                  <a:cubicBezTo>
                    <a:pt x="98" y="56"/>
                    <a:pt x="99" y="57"/>
                    <a:pt x="101" y="57"/>
                  </a:cubicBezTo>
                  <a:cubicBezTo>
                    <a:pt x="103" y="57"/>
                    <a:pt x="104" y="57"/>
                    <a:pt x="106" y="58"/>
                  </a:cubicBezTo>
                  <a:cubicBezTo>
                    <a:pt x="110" y="58"/>
                    <a:pt x="113" y="58"/>
                    <a:pt x="116" y="58"/>
                  </a:cubicBezTo>
                  <a:cubicBezTo>
                    <a:pt x="118" y="59"/>
                    <a:pt x="120" y="59"/>
                    <a:pt x="120" y="59"/>
                  </a:cubicBezTo>
                  <a:cubicBezTo>
                    <a:pt x="120" y="59"/>
                    <a:pt x="118" y="58"/>
                    <a:pt x="116" y="58"/>
                  </a:cubicBezTo>
                  <a:cubicBezTo>
                    <a:pt x="113" y="57"/>
                    <a:pt x="110" y="57"/>
                    <a:pt x="107" y="56"/>
                  </a:cubicBezTo>
                  <a:cubicBezTo>
                    <a:pt x="105" y="55"/>
                    <a:pt x="103" y="55"/>
                    <a:pt x="102" y="54"/>
                  </a:cubicBezTo>
                  <a:cubicBezTo>
                    <a:pt x="100" y="54"/>
                    <a:pt x="99" y="53"/>
                    <a:pt x="98" y="53"/>
                  </a:cubicBezTo>
                  <a:cubicBezTo>
                    <a:pt x="97" y="52"/>
                    <a:pt x="96" y="52"/>
                    <a:pt x="96" y="52"/>
                  </a:cubicBezTo>
                  <a:cubicBezTo>
                    <a:pt x="97" y="51"/>
                    <a:pt x="97" y="51"/>
                    <a:pt x="98" y="51"/>
                  </a:cubicBezTo>
                  <a:cubicBezTo>
                    <a:pt x="100" y="50"/>
                    <a:pt x="101" y="49"/>
                    <a:pt x="103" y="48"/>
                  </a:cubicBezTo>
                  <a:cubicBezTo>
                    <a:pt x="104" y="47"/>
                    <a:pt x="105" y="47"/>
                    <a:pt x="106" y="46"/>
                  </a:cubicBezTo>
                  <a:cubicBezTo>
                    <a:pt x="106" y="46"/>
                    <a:pt x="107" y="46"/>
                    <a:pt x="108" y="45"/>
                  </a:cubicBezTo>
                  <a:cubicBezTo>
                    <a:pt x="109" y="45"/>
                    <a:pt x="111" y="44"/>
                    <a:pt x="112" y="44"/>
                  </a:cubicBezTo>
                  <a:cubicBezTo>
                    <a:pt x="113" y="43"/>
                    <a:pt x="115" y="43"/>
                    <a:pt x="116" y="43"/>
                  </a:cubicBezTo>
                  <a:cubicBezTo>
                    <a:pt x="117" y="42"/>
                    <a:pt x="119" y="42"/>
                    <a:pt x="119" y="42"/>
                  </a:cubicBezTo>
                  <a:cubicBezTo>
                    <a:pt x="119" y="42"/>
                    <a:pt x="117" y="42"/>
                    <a:pt x="115" y="43"/>
                  </a:cubicBezTo>
                  <a:cubicBezTo>
                    <a:pt x="115" y="43"/>
                    <a:pt x="113" y="43"/>
                    <a:pt x="112" y="43"/>
                  </a:cubicBezTo>
                  <a:cubicBezTo>
                    <a:pt x="111" y="44"/>
                    <a:pt x="109" y="44"/>
                    <a:pt x="108" y="44"/>
                  </a:cubicBezTo>
                  <a:cubicBezTo>
                    <a:pt x="107" y="45"/>
                    <a:pt x="106" y="45"/>
                    <a:pt x="105" y="45"/>
                  </a:cubicBezTo>
                  <a:cubicBezTo>
                    <a:pt x="104" y="46"/>
                    <a:pt x="103" y="46"/>
                    <a:pt x="103" y="46"/>
                  </a:cubicBezTo>
                  <a:cubicBezTo>
                    <a:pt x="101" y="47"/>
                    <a:pt x="99" y="48"/>
                    <a:pt x="97" y="49"/>
                  </a:cubicBezTo>
                  <a:cubicBezTo>
                    <a:pt x="95" y="50"/>
                    <a:pt x="93" y="51"/>
                    <a:pt x="91" y="52"/>
                  </a:cubicBezTo>
                  <a:cubicBezTo>
                    <a:pt x="89" y="53"/>
                    <a:pt x="88" y="54"/>
                    <a:pt x="86" y="56"/>
                  </a:cubicBezTo>
                  <a:cubicBezTo>
                    <a:pt x="85" y="56"/>
                    <a:pt x="85" y="56"/>
                    <a:pt x="84" y="57"/>
                  </a:cubicBezTo>
                  <a:cubicBezTo>
                    <a:pt x="84" y="57"/>
                    <a:pt x="84" y="56"/>
                    <a:pt x="84" y="56"/>
                  </a:cubicBezTo>
                  <a:cubicBezTo>
                    <a:pt x="85" y="55"/>
                    <a:pt x="85" y="54"/>
                    <a:pt x="85" y="53"/>
                  </a:cubicBezTo>
                  <a:cubicBezTo>
                    <a:pt x="85" y="52"/>
                    <a:pt x="86" y="51"/>
                    <a:pt x="86" y="50"/>
                  </a:cubicBezTo>
                  <a:cubicBezTo>
                    <a:pt x="87" y="49"/>
                    <a:pt x="87" y="48"/>
                    <a:pt x="87" y="47"/>
                  </a:cubicBezTo>
                  <a:cubicBezTo>
                    <a:pt x="88" y="46"/>
                    <a:pt x="89" y="45"/>
                    <a:pt x="89" y="44"/>
                  </a:cubicBezTo>
                  <a:cubicBezTo>
                    <a:pt x="90" y="43"/>
                    <a:pt x="90" y="42"/>
                    <a:pt x="91" y="41"/>
                  </a:cubicBezTo>
                  <a:cubicBezTo>
                    <a:pt x="92" y="40"/>
                    <a:pt x="92" y="39"/>
                    <a:pt x="93" y="39"/>
                  </a:cubicBezTo>
                  <a:cubicBezTo>
                    <a:pt x="94" y="38"/>
                    <a:pt x="94" y="37"/>
                    <a:pt x="95" y="36"/>
                  </a:cubicBezTo>
                  <a:cubicBezTo>
                    <a:pt x="96" y="36"/>
                    <a:pt x="97" y="35"/>
                    <a:pt x="98" y="34"/>
                  </a:cubicBezTo>
                  <a:cubicBezTo>
                    <a:pt x="98" y="34"/>
                    <a:pt x="99" y="34"/>
                    <a:pt x="100" y="33"/>
                  </a:cubicBezTo>
                  <a:cubicBezTo>
                    <a:pt x="100" y="33"/>
                    <a:pt x="101" y="33"/>
                    <a:pt x="101" y="32"/>
                  </a:cubicBezTo>
                  <a:cubicBezTo>
                    <a:pt x="102" y="32"/>
                    <a:pt x="103" y="32"/>
                    <a:pt x="103" y="32"/>
                  </a:cubicBezTo>
                  <a:cubicBezTo>
                    <a:pt x="103" y="32"/>
                    <a:pt x="102" y="32"/>
                    <a:pt x="101" y="32"/>
                  </a:cubicBezTo>
                  <a:cubicBezTo>
                    <a:pt x="101" y="32"/>
                    <a:pt x="100" y="33"/>
                    <a:pt x="99" y="33"/>
                  </a:cubicBezTo>
                  <a:cubicBezTo>
                    <a:pt x="99" y="33"/>
                    <a:pt x="98" y="34"/>
                    <a:pt x="97" y="34"/>
                  </a:cubicBezTo>
                  <a:cubicBezTo>
                    <a:pt x="96" y="34"/>
                    <a:pt x="96" y="35"/>
                    <a:pt x="95" y="36"/>
                  </a:cubicBezTo>
                  <a:cubicBezTo>
                    <a:pt x="94" y="36"/>
                    <a:pt x="93" y="37"/>
                    <a:pt x="92" y="38"/>
                  </a:cubicBezTo>
                  <a:cubicBezTo>
                    <a:pt x="91" y="38"/>
                    <a:pt x="91" y="39"/>
                    <a:pt x="90" y="40"/>
                  </a:cubicBezTo>
                  <a:cubicBezTo>
                    <a:pt x="89" y="41"/>
                    <a:pt x="88" y="42"/>
                    <a:pt x="87" y="43"/>
                  </a:cubicBezTo>
                  <a:cubicBezTo>
                    <a:pt x="87" y="44"/>
                    <a:pt x="86" y="45"/>
                    <a:pt x="85" y="46"/>
                  </a:cubicBezTo>
                  <a:cubicBezTo>
                    <a:pt x="85" y="47"/>
                    <a:pt x="84" y="48"/>
                    <a:pt x="84" y="49"/>
                  </a:cubicBezTo>
                  <a:cubicBezTo>
                    <a:pt x="83" y="50"/>
                    <a:pt x="83" y="51"/>
                    <a:pt x="82" y="52"/>
                  </a:cubicBezTo>
                  <a:cubicBezTo>
                    <a:pt x="82" y="53"/>
                    <a:pt x="82" y="54"/>
                    <a:pt x="81" y="55"/>
                  </a:cubicBezTo>
                  <a:cubicBezTo>
                    <a:pt x="81" y="57"/>
                    <a:pt x="80" y="58"/>
                    <a:pt x="80" y="59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75" y="64"/>
                    <a:pt x="70" y="69"/>
                    <a:pt x="67" y="72"/>
                  </a:cubicBezTo>
                  <a:cubicBezTo>
                    <a:pt x="66" y="73"/>
                    <a:pt x="66" y="74"/>
                    <a:pt x="65" y="75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63" y="44"/>
                    <a:pt x="63" y="44"/>
                    <a:pt x="64" y="44"/>
                  </a:cubicBezTo>
                  <a:cubicBezTo>
                    <a:pt x="64" y="43"/>
                    <a:pt x="65" y="43"/>
                    <a:pt x="66" y="42"/>
                  </a:cubicBezTo>
                  <a:cubicBezTo>
                    <a:pt x="66" y="41"/>
                    <a:pt x="67" y="41"/>
                    <a:pt x="68" y="40"/>
                  </a:cubicBezTo>
                  <a:cubicBezTo>
                    <a:pt x="69" y="39"/>
                    <a:pt x="70" y="38"/>
                    <a:pt x="70" y="37"/>
                  </a:cubicBezTo>
                  <a:cubicBezTo>
                    <a:pt x="71" y="36"/>
                    <a:pt x="71" y="36"/>
                    <a:pt x="72" y="35"/>
                  </a:cubicBezTo>
                  <a:cubicBezTo>
                    <a:pt x="72" y="34"/>
                    <a:pt x="73" y="34"/>
                    <a:pt x="73" y="33"/>
                  </a:cubicBezTo>
                  <a:cubicBezTo>
                    <a:pt x="73" y="33"/>
                    <a:pt x="74" y="32"/>
                    <a:pt x="74" y="31"/>
                  </a:cubicBezTo>
                  <a:cubicBezTo>
                    <a:pt x="74" y="30"/>
                    <a:pt x="75" y="30"/>
                    <a:pt x="75" y="29"/>
                  </a:cubicBezTo>
                  <a:cubicBezTo>
                    <a:pt x="75" y="28"/>
                    <a:pt x="75" y="28"/>
                    <a:pt x="76" y="27"/>
                  </a:cubicBezTo>
                  <a:cubicBezTo>
                    <a:pt x="76" y="26"/>
                    <a:pt x="76" y="25"/>
                    <a:pt x="76" y="24"/>
                  </a:cubicBezTo>
                  <a:cubicBezTo>
                    <a:pt x="77" y="23"/>
                    <a:pt x="77" y="21"/>
                    <a:pt x="77" y="20"/>
                  </a:cubicBezTo>
                  <a:cubicBezTo>
                    <a:pt x="77" y="19"/>
                    <a:pt x="77" y="19"/>
                    <a:pt x="77" y="19"/>
                  </a:cubicBezTo>
                  <a:cubicBezTo>
                    <a:pt x="77" y="18"/>
                    <a:pt x="77" y="18"/>
                    <a:pt x="77" y="18"/>
                  </a:cubicBezTo>
                  <a:cubicBezTo>
                    <a:pt x="77" y="17"/>
                    <a:pt x="77" y="16"/>
                    <a:pt x="77" y="15"/>
                  </a:cubicBezTo>
                  <a:cubicBezTo>
                    <a:pt x="77" y="15"/>
                    <a:pt x="77" y="14"/>
                    <a:pt x="77" y="13"/>
                  </a:cubicBezTo>
                  <a:cubicBezTo>
                    <a:pt x="77" y="12"/>
                    <a:pt x="77" y="12"/>
                    <a:pt x="77" y="11"/>
                  </a:cubicBezTo>
                  <a:cubicBezTo>
                    <a:pt x="77" y="11"/>
                    <a:pt x="77" y="10"/>
                    <a:pt x="77" y="10"/>
                  </a:cubicBezTo>
                  <a:cubicBezTo>
                    <a:pt x="77" y="10"/>
                    <a:pt x="77" y="9"/>
                    <a:pt x="77" y="9"/>
                  </a:cubicBezTo>
                  <a:cubicBezTo>
                    <a:pt x="76" y="9"/>
                    <a:pt x="76" y="8"/>
                    <a:pt x="76" y="7"/>
                  </a:cubicBezTo>
                  <a:cubicBezTo>
                    <a:pt x="76" y="6"/>
                    <a:pt x="76" y="5"/>
                    <a:pt x="75" y="4"/>
                  </a:cubicBezTo>
                  <a:cubicBezTo>
                    <a:pt x="75" y="4"/>
                    <a:pt x="75" y="3"/>
                    <a:pt x="74" y="2"/>
                  </a:cubicBezTo>
                  <a:cubicBezTo>
                    <a:pt x="74" y="1"/>
                    <a:pt x="74" y="0"/>
                    <a:pt x="74" y="0"/>
                  </a:cubicBezTo>
                  <a:cubicBezTo>
                    <a:pt x="74" y="0"/>
                    <a:pt x="74" y="1"/>
                    <a:pt x="74" y="2"/>
                  </a:cubicBezTo>
                  <a:cubicBezTo>
                    <a:pt x="74" y="3"/>
                    <a:pt x="75" y="4"/>
                    <a:pt x="75" y="4"/>
                  </a:cubicBezTo>
                  <a:cubicBezTo>
                    <a:pt x="75" y="5"/>
                    <a:pt x="75" y="6"/>
                    <a:pt x="75" y="8"/>
                  </a:cubicBezTo>
                  <a:cubicBezTo>
                    <a:pt x="76" y="8"/>
                    <a:pt x="76" y="9"/>
                    <a:pt x="76" y="9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11"/>
                    <a:pt x="76" y="11"/>
                    <a:pt x="76" y="11"/>
                  </a:cubicBezTo>
                  <a:cubicBezTo>
                    <a:pt x="76" y="12"/>
                    <a:pt x="76" y="13"/>
                    <a:pt x="76" y="13"/>
                  </a:cubicBezTo>
                  <a:cubicBezTo>
                    <a:pt x="76" y="14"/>
                    <a:pt x="76" y="15"/>
                    <a:pt x="76" y="15"/>
                  </a:cubicBezTo>
                  <a:cubicBezTo>
                    <a:pt x="76" y="16"/>
                    <a:pt x="76" y="17"/>
                    <a:pt x="76" y="17"/>
                  </a:cubicBezTo>
                  <a:cubicBezTo>
                    <a:pt x="76" y="19"/>
                    <a:pt x="76" y="19"/>
                    <a:pt x="76" y="19"/>
                  </a:cubicBezTo>
                  <a:cubicBezTo>
                    <a:pt x="76" y="19"/>
                    <a:pt x="76" y="19"/>
                    <a:pt x="76" y="20"/>
                  </a:cubicBezTo>
                  <a:cubicBezTo>
                    <a:pt x="75" y="21"/>
                    <a:pt x="75" y="23"/>
                    <a:pt x="74" y="24"/>
                  </a:cubicBezTo>
                  <a:cubicBezTo>
                    <a:pt x="74" y="25"/>
                    <a:pt x="74" y="25"/>
                    <a:pt x="74" y="26"/>
                  </a:cubicBezTo>
                  <a:cubicBezTo>
                    <a:pt x="73" y="27"/>
                    <a:pt x="73" y="27"/>
                    <a:pt x="73" y="28"/>
                  </a:cubicBezTo>
                  <a:cubicBezTo>
                    <a:pt x="73" y="29"/>
                    <a:pt x="72" y="29"/>
                    <a:pt x="72" y="30"/>
                  </a:cubicBezTo>
                  <a:cubicBezTo>
                    <a:pt x="71" y="30"/>
                    <a:pt x="71" y="31"/>
                    <a:pt x="71" y="32"/>
                  </a:cubicBezTo>
                  <a:cubicBezTo>
                    <a:pt x="70" y="32"/>
                    <a:pt x="70" y="33"/>
                    <a:pt x="69" y="33"/>
                  </a:cubicBezTo>
                  <a:cubicBezTo>
                    <a:pt x="69" y="34"/>
                    <a:pt x="69" y="34"/>
                    <a:pt x="68" y="35"/>
                  </a:cubicBezTo>
                  <a:cubicBezTo>
                    <a:pt x="67" y="36"/>
                    <a:pt x="66" y="37"/>
                    <a:pt x="66" y="37"/>
                  </a:cubicBezTo>
                  <a:cubicBezTo>
                    <a:pt x="65" y="38"/>
                    <a:pt x="64" y="39"/>
                    <a:pt x="63" y="39"/>
                  </a:cubicBezTo>
                  <a:cubicBezTo>
                    <a:pt x="63" y="39"/>
                    <a:pt x="63" y="40"/>
                    <a:pt x="62" y="40"/>
                  </a:cubicBezTo>
                  <a:cubicBezTo>
                    <a:pt x="61" y="18"/>
                    <a:pt x="61" y="18"/>
                    <a:pt x="61" y="1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57" y="49"/>
                    <a:pt x="56" y="48"/>
                    <a:pt x="55" y="47"/>
                  </a:cubicBezTo>
                  <a:cubicBezTo>
                    <a:pt x="53" y="45"/>
                    <a:pt x="50" y="43"/>
                    <a:pt x="48" y="41"/>
                  </a:cubicBezTo>
                  <a:cubicBezTo>
                    <a:pt x="47" y="40"/>
                    <a:pt x="46" y="38"/>
                    <a:pt x="45" y="37"/>
                  </a:cubicBezTo>
                  <a:cubicBezTo>
                    <a:pt x="44" y="36"/>
                    <a:pt x="43" y="34"/>
                    <a:pt x="42" y="33"/>
                  </a:cubicBezTo>
                  <a:cubicBezTo>
                    <a:pt x="41" y="31"/>
                    <a:pt x="40" y="30"/>
                    <a:pt x="40" y="28"/>
                  </a:cubicBezTo>
                  <a:cubicBezTo>
                    <a:pt x="39" y="26"/>
                    <a:pt x="39" y="25"/>
                    <a:pt x="38" y="23"/>
                  </a:cubicBezTo>
                  <a:cubicBezTo>
                    <a:pt x="38" y="22"/>
                    <a:pt x="38" y="22"/>
                    <a:pt x="38" y="21"/>
                  </a:cubicBezTo>
                  <a:cubicBezTo>
                    <a:pt x="37" y="20"/>
                    <a:pt x="37" y="19"/>
                    <a:pt x="37" y="19"/>
                  </a:cubicBezTo>
                  <a:cubicBezTo>
                    <a:pt x="37" y="17"/>
                    <a:pt x="37" y="16"/>
                    <a:pt x="37" y="14"/>
                  </a:cubicBezTo>
                  <a:cubicBezTo>
                    <a:pt x="37" y="13"/>
                    <a:pt x="37" y="12"/>
                    <a:pt x="37" y="11"/>
                  </a:cubicBezTo>
                  <a:cubicBezTo>
                    <a:pt x="37" y="10"/>
                    <a:pt x="38" y="9"/>
                    <a:pt x="38" y="8"/>
                  </a:cubicBezTo>
                  <a:cubicBezTo>
                    <a:pt x="38" y="6"/>
                    <a:pt x="38" y="5"/>
                    <a:pt x="38" y="5"/>
                  </a:cubicBezTo>
                  <a:cubicBezTo>
                    <a:pt x="38" y="5"/>
                    <a:pt x="38" y="6"/>
                    <a:pt x="38" y="8"/>
                  </a:cubicBezTo>
                  <a:cubicBezTo>
                    <a:pt x="37" y="9"/>
                    <a:pt x="37" y="9"/>
                    <a:pt x="37" y="11"/>
                  </a:cubicBezTo>
                  <a:cubicBezTo>
                    <a:pt x="37" y="12"/>
                    <a:pt x="37" y="13"/>
                    <a:pt x="36" y="14"/>
                  </a:cubicBezTo>
                  <a:cubicBezTo>
                    <a:pt x="36" y="16"/>
                    <a:pt x="36" y="17"/>
                    <a:pt x="36" y="19"/>
                  </a:cubicBezTo>
                  <a:cubicBezTo>
                    <a:pt x="36" y="19"/>
                    <a:pt x="36" y="20"/>
                    <a:pt x="37" y="21"/>
                  </a:cubicBezTo>
                  <a:cubicBezTo>
                    <a:pt x="37" y="22"/>
                    <a:pt x="37" y="23"/>
                    <a:pt x="37" y="23"/>
                  </a:cubicBezTo>
                  <a:cubicBezTo>
                    <a:pt x="37" y="25"/>
                    <a:pt x="38" y="27"/>
                    <a:pt x="38" y="29"/>
                  </a:cubicBezTo>
                  <a:cubicBezTo>
                    <a:pt x="39" y="30"/>
                    <a:pt x="40" y="32"/>
                    <a:pt x="40" y="34"/>
                  </a:cubicBezTo>
                  <a:cubicBezTo>
                    <a:pt x="41" y="35"/>
                    <a:pt x="42" y="37"/>
                    <a:pt x="43" y="38"/>
                  </a:cubicBezTo>
                  <a:cubicBezTo>
                    <a:pt x="44" y="40"/>
                    <a:pt x="45" y="41"/>
                    <a:pt x="46" y="43"/>
                  </a:cubicBezTo>
                  <a:cubicBezTo>
                    <a:pt x="48" y="45"/>
                    <a:pt x="50" y="48"/>
                    <a:pt x="52" y="50"/>
                  </a:cubicBezTo>
                  <a:cubicBezTo>
                    <a:pt x="55" y="52"/>
                    <a:pt x="56" y="53"/>
                    <a:pt x="58" y="54"/>
                  </a:cubicBezTo>
                  <a:cubicBezTo>
                    <a:pt x="58" y="54"/>
                    <a:pt x="58" y="54"/>
                    <a:pt x="58" y="54"/>
                  </a:cubicBezTo>
                  <a:cubicBezTo>
                    <a:pt x="56" y="85"/>
                    <a:pt x="56" y="85"/>
                    <a:pt x="56" y="85"/>
                  </a:cubicBezTo>
                  <a:cubicBezTo>
                    <a:pt x="55" y="83"/>
                    <a:pt x="54" y="82"/>
                    <a:pt x="54" y="81"/>
                  </a:cubicBezTo>
                  <a:cubicBezTo>
                    <a:pt x="52" y="78"/>
                    <a:pt x="50" y="76"/>
                    <a:pt x="48" y="73"/>
                  </a:cubicBezTo>
                  <a:cubicBezTo>
                    <a:pt x="47" y="72"/>
                    <a:pt x="47" y="72"/>
                    <a:pt x="47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69"/>
                    <a:pt x="43" y="68"/>
                    <a:pt x="42" y="67"/>
                  </a:cubicBezTo>
                  <a:cubicBezTo>
                    <a:pt x="42" y="67"/>
                    <a:pt x="42" y="67"/>
                    <a:pt x="42" y="67"/>
                  </a:cubicBezTo>
                  <a:cubicBezTo>
                    <a:pt x="43" y="66"/>
                    <a:pt x="43" y="64"/>
                    <a:pt x="43" y="62"/>
                  </a:cubicBezTo>
                  <a:cubicBezTo>
                    <a:pt x="43" y="58"/>
                    <a:pt x="43" y="53"/>
                    <a:pt x="43" y="48"/>
                  </a:cubicBezTo>
                  <a:cubicBezTo>
                    <a:pt x="42" y="46"/>
                    <a:pt x="42" y="43"/>
                    <a:pt x="41" y="41"/>
                  </a:cubicBezTo>
                  <a:cubicBezTo>
                    <a:pt x="40" y="40"/>
                    <a:pt x="40" y="39"/>
                    <a:pt x="40" y="38"/>
                  </a:cubicBezTo>
                  <a:cubicBezTo>
                    <a:pt x="39" y="37"/>
                    <a:pt x="39" y="36"/>
                    <a:pt x="38" y="35"/>
                  </a:cubicBezTo>
                  <a:cubicBezTo>
                    <a:pt x="38" y="34"/>
                    <a:pt x="37" y="33"/>
                    <a:pt x="37" y="33"/>
                  </a:cubicBezTo>
                  <a:cubicBezTo>
                    <a:pt x="36" y="32"/>
                    <a:pt x="36" y="31"/>
                    <a:pt x="36" y="31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5" y="30"/>
                    <a:pt x="35" y="30"/>
                    <a:pt x="36" y="31"/>
                  </a:cubicBezTo>
                  <a:cubicBezTo>
                    <a:pt x="36" y="32"/>
                    <a:pt x="36" y="32"/>
                    <a:pt x="37" y="33"/>
                  </a:cubicBezTo>
                  <a:cubicBezTo>
                    <a:pt x="37" y="34"/>
                    <a:pt x="37" y="34"/>
                    <a:pt x="38" y="35"/>
                  </a:cubicBezTo>
                  <a:cubicBezTo>
                    <a:pt x="38" y="36"/>
                    <a:pt x="38" y="37"/>
                    <a:pt x="39" y="38"/>
                  </a:cubicBezTo>
                  <a:cubicBezTo>
                    <a:pt x="39" y="39"/>
                    <a:pt x="39" y="40"/>
                    <a:pt x="40" y="41"/>
                  </a:cubicBezTo>
                  <a:cubicBezTo>
                    <a:pt x="40" y="43"/>
                    <a:pt x="40" y="46"/>
                    <a:pt x="41" y="48"/>
                  </a:cubicBezTo>
                  <a:cubicBezTo>
                    <a:pt x="41" y="53"/>
                    <a:pt x="40" y="58"/>
                    <a:pt x="40" y="62"/>
                  </a:cubicBezTo>
                  <a:cubicBezTo>
                    <a:pt x="39" y="63"/>
                    <a:pt x="39" y="63"/>
                    <a:pt x="39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8" y="63"/>
                    <a:pt x="37" y="62"/>
                    <a:pt x="36" y="62"/>
                  </a:cubicBezTo>
                  <a:cubicBezTo>
                    <a:pt x="35" y="61"/>
                    <a:pt x="34" y="60"/>
                    <a:pt x="32" y="59"/>
                  </a:cubicBezTo>
                  <a:cubicBezTo>
                    <a:pt x="31" y="59"/>
                    <a:pt x="30" y="58"/>
                    <a:pt x="29" y="58"/>
                  </a:cubicBezTo>
                  <a:cubicBezTo>
                    <a:pt x="28" y="57"/>
                    <a:pt x="27" y="57"/>
                    <a:pt x="26" y="56"/>
                  </a:cubicBezTo>
                  <a:cubicBezTo>
                    <a:pt x="25" y="56"/>
                    <a:pt x="24" y="55"/>
                    <a:pt x="23" y="55"/>
                  </a:cubicBezTo>
                  <a:cubicBezTo>
                    <a:pt x="22" y="55"/>
                    <a:pt x="21" y="54"/>
                    <a:pt x="20" y="54"/>
                  </a:cubicBezTo>
                  <a:cubicBezTo>
                    <a:pt x="19" y="54"/>
                    <a:pt x="18" y="53"/>
                    <a:pt x="17" y="53"/>
                  </a:cubicBezTo>
                  <a:cubicBezTo>
                    <a:pt x="15" y="53"/>
                    <a:pt x="14" y="53"/>
                    <a:pt x="12" y="52"/>
                  </a:cubicBezTo>
                  <a:cubicBezTo>
                    <a:pt x="10" y="52"/>
                    <a:pt x="9" y="52"/>
                    <a:pt x="9" y="52"/>
                  </a:cubicBezTo>
                  <a:cubicBezTo>
                    <a:pt x="9" y="52"/>
                    <a:pt x="10" y="52"/>
                    <a:pt x="12" y="53"/>
                  </a:cubicBezTo>
                  <a:cubicBezTo>
                    <a:pt x="14" y="53"/>
                    <a:pt x="15" y="54"/>
                    <a:pt x="17" y="54"/>
                  </a:cubicBezTo>
                  <a:cubicBezTo>
                    <a:pt x="17" y="55"/>
                    <a:pt x="18" y="55"/>
                    <a:pt x="19" y="55"/>
                  </a:cubicBezTo>
                  <a:cubicBezTo>
                    <a:pt x="20" y="56"/>
                    <a:pt x="21" y="56"/>
                    <a:pt x="22" y="57"/>
                  </a:cubicBezTo>
                  <a:cubicBezTo>
                    <a:pt x="23" y="57"/>
                    <a:pt x="24" y="58"/>
                    <a:pt x="25" y="58"/>
                  </a:cubicBezTo>
                  <a:cubicBezTo>
                    <a:pt x="26" y="59"/>
                    <a:pt x="27" y="59"/>
                    <a:pt x="28" y="60"/>
                  </a:cubicBezTo>
                  <a:cubicBezTo>
                    <a:pt x="29" y="61"/>
                    <a:pt x="30" y="61"/>
                    <a:pt x="31" y="62"/>
                  </a:cubicBezTo>
                  <a:cubicBezTo>
                    <a:pt x="32" y="63"/>
                    <a:pt x="32" y="64"/>
                    <a:pt x="33" y="65"/>
                  </a:cubicBezTo>
                  <a:cubicBezTo>
                    <a:pt x="34" y="65"/>
                    <a:pt x="35" y="66"/>
                    <a:pt x="36" y="67"/>
                  </a:cubicBezTo>
                  <a:cubicBezTo>
                    <a:pt x="37" y="68"/>
                    <a:pt x="38" y="69"/>
                    <a:pt x="39" y="70"/>
                  </a:cubicBezTo>
                  <a:cubicBezTo>
                    <a:pt x="40" y="71"/>
                    <a:pt x="41" y="72"/>
                    <a:pt x="41" y="73"/>
                  </a:cubicBezTo>
                  <a:cubicBezTo>
                    <a:pt x="42" y="75"/>
                    <a:pt x="42" y="75"/>
                    <a:pt x="42" y="75"/>
                  </a:cubicBezTo>
                  <a:cubicBezTo>
                    <a:pt x="41" y="75"/>
                    <a:pt x="40" y="76"/>
                    <a:pt x="39" y="76"/>
                  </a:cubicBezTo>
                  <a:cubicBezTo>
                    <a:pt x="38" y="77"/>
                    <a:pt x="37" y="77"/>
                    <a:pt x="36" y="77"/>
                  </a:cubicBezTo>
                  <a:cubicBezTo>
                    <a:pt x="35" y="78"/>
                    <a:pt x="34" y="78"/>
                    <a:pt x="32" y="78"/>
                  </a:cubicBezTo>
                  <a:cubicBezTo>
                    <a:pt x="31" y="79"/>
                    <a:pt x="30" y="79"/>
                    <a:pt x="29" y="79"/>
                  </a:cubicBezTo>
                  <a:cubicBezTo>
                    <a:pt x="28" y="79"/>
                    <a:pt x="27" y="80"/>
                    <a:pt x="27" y="80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3" y="80"/>
                    <a:pt x="22" y="80"/>
                    <a:pt x="21" y="80"/>
                  </a:cubicBezTo>
                  <a:cubicBezTo>
                    <a:pt x="20" y="80"/>
                    <a:pt x="19" y="80"/>
                    <a:pt x="19" y="80"/>
                  </a:cubicBezTo>
                  <a:cubicBezTo>
                    <a:pt x="18" y="80"/>
                    <a:pt x="17" y="80"/>
                    <a:pt x="17" y="80"/>
                  </a:cubicBezTo>
                  <a:cubicBezTo>
                    <a:pt x="17" y="80"/>
                    <a:pt x="16" y="80"/>
                    <a:pt x="16" y="80"/>
                  </a:cubicBezTo>
                  <a:cubicBezTo>
                    <a:pt x="16" y="80"/>
                    <a:pt x="15" y="80"/>
                    <a:pt x="15" y="80"/>
                  </a:cubicBezTo>
                  <a:cubicBezTo>
                    <a:pt x="14" y="80"/>
                    <a:pt x="14" y="80"/>
                    <a:pt x="13" y="80"/>
                  </a:cubicBezTo>
                  <a:cubicBezTo>
                    <a:pt x="12" y="79"/>
                    <a:pt x="11" y="79"/>
                    <a:pt x="10" y="79"/>
                  </a:cubicBezTo>
                  <a:cubicBezTo>
                    <a:pt x="9" y="79"/>
                    <a:pt x="8" y="79"/>
                    <a:pt x="7" y="78"/>
                  </a:cubicBezTo>
                  <a:cubicBezTo>
                    <a:pt x="6" y="78"/>
                    <a:pt x="6" y="78"/>
                    <a:pt x="5" y="77"/>
                  </a:cubicBezTo>
                  <a:cubicBezTo>
                    <a:pt x="4" y="77"/>
                    <a:pt x="3" y="77"/>
                    <a:pt x="3" y="77"/>
                  </a:cubicBezTo>
                  <a:cubicBezTo>
                    <a:pt x="3" y="77"/>
                    <a:pt x="4" y="77"/>
                    <a:pt x="5" y="78"/>
                  </a:cubicBezTo>
                  <a:cubicBezTo>
                    <a:pt x="6" y="78"/>
                    <a:pt x="6" y="78"/>
                    <a:pt x="7" y="79"/>
                  </a:cubicBezTo>
                  <a:cubicBezTo>
                    <a:pt x="8" y="79"/>
                    <a:pt x="9" y="79"/>
                    <a:pt x="10" y="80"/>
                  </a:cubicBezTo>
                  <a:cubicBezTo>
                    <a:pt x="11" y="80"/>
                    <a:pt x="12" y="80"/>
                    <a:pt x="13" y="81"/>
                  </a:cubicBezTo>
                  <a:cubicBezTo>
                    <a:pt x="14" y="81"/>
                    <a:pt x="14" y="81"/>
                    <a:pt x="15" y="81"/>
                  </a:cubicBezTo>
                  <a:cubicBezTo>
                    <a:pt x="15" y="81"/>
                    <a:pt x="15" y="81"/>
                    <a:pt x="16" y="81"/>
                  </a:cubicBezTo>
                  <a:cubicBezTo>
                    <a:pt x="16" y="81"/>
                    <a:pt x="16" y="81"/>
                    <a:pt x="17" y="81"/>
                  </a:cubicBezTo>
                  <a:cubicBezTo>
                    <a:pt x="17" y="81"/>
                    <a:pt x="18" y="81"/>
                    <a:pt x="19" y="82"/>
                  </a:cubicBezTo>
                  <a:cubicBezTo>
                    <a:pt x="19" y="82"/>
                    <a:pt x="20" y="82"/>
                    <a:pt x="21" y="82"/>
                  </a:cubicBezTo>
                  <a:cubicBezTo>
                    <a:pt x="22" y="82"/>
                    <a:pt x="23" y="82"/>
                    <a:pt x="25" y="82"/>
                  </a:cubicBezTo>
                  <a:cubicBezTo>
                    <a:pt x="27" y="82"/>
                    <a:pt x="27" y="82"/>
                    <a:pt x="27" y="82"/>
                  </a:cubicBezTo>
                  <a:cubicBezTo>
                    <a:pt x="28" y="82"/>
                    <a:pt x="28" y="82"/>
                    <a:pt x="29" y="82"/>
                  </a:cubicBezTo>
                  <a:cubicBezTo>
                    <a:pt x="30" y="82"/>
                    <a:pt x="32" y="81"/>
                    <a:pt x="33" y="81"/>
                  </a:cubicBezTo>
                  <a:cubicBezTo>
                    <a:pt x="34" y="81"/>
                    <a:pt x="36" y="81"/>
                    <a:pt x="37" y="80"/>
                  </a:cubicBezTo>
                  <a:cubicBezTo>
                    <a:pt x="38" y="80"/>
                    <a:pt x="39" y="80"/>
                    <a:pt x="40" y="79"/>
                  </a:cubicBezTo>
                  <a:cubicBezTo>
                    <a:pt x="42" y="79"/>
                    <a:pt x="43" y="78"/>
                    <a:pt x="44" y="78"/>
                  </a:cubicBezTo>
                  <a:cubicBezTo>
                    <a:pt x="45" y="80"/>
                    <a:pt x="46" y="82"/>
                    <a:pt x="47" y="84"/>
                  </a:cubicBezTo>
                  <a:cubicBezTo>
                    <a:pt x="48" y="86"/>
                    <a:pt x="49" y="89"/>
                    <a:pt x="50" y="91"/>
                  </a:cubicBezTo>
                  <a:cubicBezTo>
                    <a:pt x="51" y="94"/>
                    <a:pt x="52" y="96"/>
                    <a:pt x="52" y="98"/>
                  </a:cubicBezTo>
                  <a:cubicBezTo>
                    <a:pt x="53" y="100"/>
                    <a:pt x="53" y="103"/>
                    <a:pt x="54" y="105"/>
                  </a:cubicBezTo>
                  <a:cubicBezTo>
                    <a:pt x="54" y="106"/>
                    <a:pt x="54" y="107"/>
                    <a:pt x="54" y="109"/>
                  </a:cubicBezTo>
                  <a:cubicBezTo>
                    <a:pt x="53" y="127"/>
                    <a:pt x="53" y="127"/>
                    <a:pt x="53" y="127"/>
                  </a:cubicBezTo>
                  <a:cubicBezTo>
                    <a:pt x="51" y="125"/>
                    <a:pt x="48" y="123"/>
                    <a:pt x="46" y="121"/>
                  </a:cubicBezTo>
                  <a:cubicBezTo>
                    <a:pt x="44" y="120"/>
                    <a:pt x="42" y="119"/>
                    <a:pt x="41" y="117"/>
                  </a:cubicBezTo>
                  <a:cubicBezTo>
                    <a:pt x="39" y="116"/>
                    <a:pt x="37" y="115"/>
                    <a:pt x="35" y="114"/>
                  </a:cubicBezTo>
                  <a:cubicBezTo>
                    <a:pt x="33" y="112"/>
                    <a:pt x="31" y="111"/>
                    <a:pt x="29" y="110"/>
                  </a:cubicBezTo>
                  <a:cubicBezTo>
                    <a:pt x="28" y="110"/>
                    <a:pt x="28" y="110"/>
                    <a:pt x="28" y="110"/>
                  </a:cubicBezTo>
                  <a:cubicBezTo>
                    <a:pt x="28" y="110"/>
                    <a:pt x="28" y="109"/>
                    <a:pt x="28" y="109"/>
                  </a:cubicBezTo>
                  <a:cubicBezTo>
                    <a:pt x="28" y="108"/>
                    <a:pt x="28" y="106"/>
                    <a:pt x="27" y="105"/>
                  </a:cubicBezTo>
                  <a:cubicBezTo>
                    <a:pt x="26" y="101"/>
                    <a:pt x="25" y="96"/>
                    <a:pt x="22" y="92"/>
                  </a:cubicBezTo>
                  <a:cubicBezTo>
                    <a:pt x="21" y="91"/>
                    <a:pt x="20" y="90"/>
                    <a:pt x="20" y="89"/>
                  </a:cubicBezTo>
                  <a:cubicBezTo>
                    <a:pt x="19" y="88"/>
                    <a:pt x="18" y="88"/>
                    <a:pt x="17" y="87"/>
                  </a:cubicBezTo>
                  <a:cubicBezTo>
                    <a:pt x="15" y="86"/>
                    <a:pt x="13" y="85"/>
                    <a:pt x="11" y="84"/>
                  </a:cubicBezTo>
                  <a:cubicBezTo>
                    <a:pt x="10" y="84"/>
                    <a:pt x="9" y="84"/>
                    <a:pt x="9" y="84"/>
                  </a:cubicBezTo>
                  <a:cubicBezTo>
                    <a:pt x="8" y="84"/>
                    <a:pt x="7" y="84"/>
                    <a:pt x="7" y="84"/>
                  </a:cubicBezTo>
                  <a:cubicBezTo>
                    <a:pt x="6" y="84"/>
                    <a:pt x="5" y="84"/>
                    <a:pt x="5" y="84"/>
                  </a:cubicBezTo>
                  <a:cubicBezTo>
                    <a:pt x="5" y="84"/>
                    <a:pt x="6" y="84"/>
                    <a:pt x="7" y="84"/>
                  </a:cubicBezTo>
                  <a:cubicBezTo>
                    <a:pt x="7" y="84"/>
                    <a:pt x="8" y="84"/>
                    <a:pt x="9" y="84"/>
                  </a:cubicBezTo>
                  <a:cubicBezTo>
                    <a:pt x="9" y="84"/>
                    <a:pt x="10" y="85"/>
                    <a:pt x="11" y="85"/>
                  </a:cubicBezTo>
                  <a:cubicBezTo>
                    <a:pt x="13" y="86"/>
                    <a:pt x="14" y="87"/>
                    <a:pt x="16" y="88"/>
                  </a:cubicBezTo>
                  <a:cubicBezTo>
                    <a:pt x="17" y="89"/>
                    <a:pt x="18" y="90"/>
                    <a:pt x="18" y="90"/>
                  </a:cubicBezTo>
                  <a:cubicBezTo>
                    <a:pt x="19" y="91"/>
                    <a:pt x="20" y="92"/>
                    <a:pt x="20" y="93"/>
                  </a:cubicBezTo>
                  <a:cubicBezTo>
                    <a:pt x="22" y="97"/>
                    <a:pt x="23" y="102"/>
                    <a:pt x="24" y="105"/>
                  </a:cubicBezTo>
                  <a:cubicBezTo>
                    <a:pt x="24" y="106"/>
                    <a:pt x="24" y="107"/>
                    <a:pt x="24" y="108"/>
                  </a:cubicBezTo>
                  <a:cubicBezTo>
                    <a:pt x="24" y="108"/>
                    <a:pt x="23" y="108"/>
                    <a:pt x="22" y="108"/>
                  </a:cubicBezTo>
                  <a:cubicBezTo>
                    <a:pt x="21" y="107"/>
                    <a:pt x="20" y="107"/>
                    <a:pt x="19" y="107"/>
                  </a:cubicBezTo>
                  <a:cubicBezTo>
                    <a:pt x="18" y="107"/>
                    <a:pt x="17" y="106"/>
                    <a:pt x="16" y="106"/>
                  </a:cubicBezTo>
                  <a:cubicBezTo>
                    <a:pt x="15" y="106"/>
                    <a:pt x="15" y="106"/>
                    <a:pt x="14" y="106"/>
                  </a:cubicBezTo>
                  <a:cubicBezTo>
                    <a:pt x="13" y="105"/>
                    <a:pt x="12" y="105"/>
                    <a:pt x="11" y="105"/>
                  </a:cubicBezTo>
                  <a:cubicBezTo>
                    <a:pt x="9" y="105"/>
                    <a:pt x="8" y="105"/>
                    <a:pt x="6" y="105"/>
                  </a:cubicBezTo>
                  <a:cubicBezTo>
                    <a:pt x="5" y="105"/>
                    <a:pt x="4" y="106"/>
                    <a:pt x="3" y="106"/>
                  </a:cubicBezTo>
                  <a:cubicBezTo>
                    <a:pt x="2" y="106"/>
                    <a:pt x="1" y="106"/>
                    <a:pt x="0" y="106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07"/>
                    <a:pt x="0" y="107"/>
                    <a:pt x="0" y="106"/>
                  </a:cubicBezTo>
                  <a:cubicBezTo>
                    <a:pt x="1" y="106"/>
                    <a:pt x="2" y="106"/>
                    <a:pt x="3" y="106"/>
                  </a:cubicBezTo>
                  <a:cubicBezTo>
                    <a:pt x="4" y="106"/>
                    <a:pt x="5" y="106"/>
                    <a:pt x="6" y="106"/>
                  </a:cubicBezTo>
                  <a:cubicBezTo>
                    <a:pt x="8" y="106"/>
                    <a:pt x="9" y="106"/>
                    <a:pt x="11" y="107"/>
                  </a:cubicBezTo>
                  <a:cubicBezTo>
                    <a:pt x="12" y="107"/>
                    <a:pt x="12" y="107"/>
                    <a:pt x="13" y="107"/>
                  </a:cubicBezTo>
                  <a:cubicBezTo>
                    <a:pt x="14" y="107"/>
                    <a:pt x="15" y="108"/>
                    <a:pt x="16" y="108"/>
                  </a:cubicBezTo>
                  <a:cubicBezTo>
                    <a:pt x="17" y="108"/>
                    <a:pt x="18" y="108"/>
                    <a:pt x="19" y="109"/>
                  </a:cubicBezTo>
                  <a:cubicBezTo>
                    <a:pt x="20" y="109"/>
                    <a:pt x="21" y="110"/>
                    <a:pt x="22" y="110"/>
                  </a:cubicBezTo>
                  <a:cubicBezTo>
                    <a:pt x="23" y="111"/>
                    <a:pt x="25" y="112"/>
                    <a:pt x="27" y="113"/>
                  </a:cubicBezTo>
                  <a:cubicBezTo>
                    <a:pt x="29" y="114"/>
                    <a:pt x="31" y="116"/>
                    <a:pt x="33" y="117"/>
                  </a:cubicBezTo>
                  <a:cubicBezTo>
                    <a:pt x="33" y="117"/>
                    <a:pt x="33" y="117"/>
                    <a:pt x="33" y="117"/>
                  </a:cubicBezTo>
                  <a:cubicBezTo>
                    <a:pt x="32" y="118"/>
                    <a:pt x="31" y="118"/>
                    <a:pt x="30" y="119"/>
                  </a:cubicBezTo>
                  <a:cubicBezTo>
                    <a:pt x="29" y="120"/>
                    <a:pt x="27" y="121"/>
                    <a:pt x="25" y="122"/>
                  </a:cubicBezTo>
                  <a:cubicBezTo>
                    <a:pt x="24" y="123"/>
                    <a:pt x="23" y="123"/>
                    <a:pt x="22" y="124"/>
                  </a:cubicBezTo>
                  <a:cubicBezTo>
                    <a:pt x="21" y="125"/>
                    <a:pt x="20" y="125"/>
                    <a:pt x="19" y="125"/>
                  </a:cubicBezTo>
                  <a:cubicBezTo>
                    <a:pt x="18" y="126"/>
                    <a:pt x="16" y="126"/>
                    <a:pt x="15" y="127"/>
                  </a:cubicBezTo>
                  <a:cubicBezTo>
                    <a:pt x="14" y="127"/>
                    <a:pt x="13" y="127"/>
                    <a:pt x="12" y="128"/>
                  </a:cubicBezTo>
                  <a:cubicBezTo>
                    <a:pt x="11" y="128"/>
                    <a:pt x="10" y="128"/>
                    <a:pt x="9" y="128"/>
                  </a:cubicBezTo>
                  <a:cubicBezTo>
                    <a:pt x="8" y="129"/>
                    <a:pt x="7" y="129"/>
                    <a:pt x="6" y="129"/>
                  </a:cubicBezTo>
                  <a:cubicBezTo>
                    <a:pt x="5" y="129"/>
                    <a:pt x="4" y="129"/>
                    <a:pt x="3" y="129"/>
                  </a:cubicBezTo>
                  <a:cubicBezTo>
                    <a:pt x="2" y="129"/>
                    <a:pt x="2" y="129"/>
                    <a:pt x="1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129"/>
                    <a:pt x="0" y="129"/>
                    <a:pt x="1" y="129"/>
                  </a:cubicBezTo>
                  <a:cubicBezTo>
                    <a:pt x="2" y="129"/>
                    <a:pt x="3" y="130"/>
                    <a:pt x="3" y="130"/>
                  </a:cubicBezTo>
                  <a:cubicBezTo>
                    <a:pt x="4" y="130"/>
                    <a:pt x="5" y="129"/>
                    <a:pt x="6" y="129"/>
                  </a:cubicBezTo>
                  <a:cubicBezTo>
                    <a:pt x="7" y="129"/>
                    <a:pt x="8" y="129"/>
                    <a:pt x="9" y="129"/>
                  </a:cubicBezTo>
                  <a:cubicBezTo>
                    <a:pt x="10" y="129"/>
                    <a:pt x="11" y="129"/>
                    <a:pt x="12" y="129"/>
                  </a:cubicBezTo>
                  <a:cubicBezTo>
                    <a:pt x="13" y="129"/>
                    <a:pt x="14" y="128"/>
                    <a:pt x="16" y="128"/>
                  </a:cubicBezTo>
                  <a:cubicBezTo>
                    <a:pt x="17" y="128"/>
                    <a:pt x="18" y="128"/>
                    <a:pt x="19" y="127"/>
                  </a:cubicBezTo>
                  <a:cubicBezTo>
                    <a:pt x="20" y="127"/>
                    <a:pt x="22" y="127"/>
                    <a:pt x="23" y="126"/>
                  </a:cubicBezTo>
                  <a:cubicBezTo>
                    <a:pt x="24" y="126"/>
                    <a:pt x="25" y="125"/>
                    <a:pt x="26" y="125"/>
                  </a:cubicBezTo>
                  <a:cubicBezTo>
                    <a:pt x="28" y="124"/>
                    <a:pt x="30" y="123"/>
                    <a:pt x="32" y="122"/>
                  </a:cubicBezTo>
                  <a:cubicBezTo>
                    <a:pt x="34" y="121"/>
                    <a:pt x="35" y="120"/>
                    <a:pt x="36" y="119"/>
                  </a:cubicBezTo>
                  <a:cubicBezTo>
                    <a:pt x="37" y="120"/>
                    <a:pt x="37" y="120"/>
                    <a:pt x="38" y="121"/>
                  </a:cubicBezTo>
                  <a:cubicBezTo>
                    <a:pt x="39" y="122"/>
                    <a:pt x="41" y="124"/>
                    <a:pt x="42" y="125"/>
                  </a:cubicBezTo>
                  <a:cubicBezTo>
                    <a:pt x="45" y="128"/>
                    <a:pt x="48" y="131"/>
                    <a:pt x="50" y="134"/>
                  </a:cubicBezTo>
                  <a:cubicBezTo>
                    <a:pt x="51" y="134"/>
                    <a:pt x="52" y="135"/>
                    <a:pt x="52" y="136"/>
                  </a:cubicBezTo>
                  <a:cubicBezTo>
                    <a:pt x="47" y="200"/>
                    <a:pt x="47" y="200"/>
                    <a:pt x="47" y="200"/>
                  </a:cubicBezTo>
                  <a:cubicBezTo>
                    <a:pt x="74" y="200"/>
                    <a:pt x="74" y="200"/>
                    <a:pt x="74" y="200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9" y="117"/>
                    <a:pt x="69" y="117"/>
                    <a:pt x="70" y="116"/>
                  </a:cubicBezTo>
                  <a:cubicBezTo>
                    <a:pt x="72" y="113"/>
                    <a:pt x="75" y="110"/>
                    <a:pt x="78" y="108"/>
                  </a:cubicBezTo>
                  <a:cubicBezTo>
                    <a:pt x="79" y="106"/>
                    <a:pt x="81" y="105"/>
                    <a:pt x="82" y="103"/>
                  </a:cubicBezTo>
                  <a:cubicBezTo>
                    <a:pt x="83" y="103"/>
                    <a:pt x="83" y="102"/>
                    <a:pt x="84" y="102"/>
                  </a:cubicBezTo>
                  <a:cubicBezTo>
                    <a:pt x="85" y="102"/>
                    <a:pt x="86" y="103"/>
                    <a:pt x="88" y="104"/>
                  </a:cubicBezTo>
                  <a:cubicBezTo>
                    <a:pt x="90" y="105"/>
                    <a:pt x="92" y="106"/>
                    <a:pt x="94" y="107"/>
                  </a:cubicBezTo>
                  <a:cubicBezTo>
                    <a:pt x="95" y="108"/>
                    <a:pt x="96" y="108"/>
                    <a:pt x="97" y="108"/>
                  </a:cubicBezTo>
                  <a:cubicBezTo>
                    <a:pt x="98" y="109"/>
                    <a:pt x="99" y="109"/>
                    <a:pt x="101" y="110"/>
                  </a:cubicBezTo>
                  <a:cubicBezTo>
                    <a:pt x="102" y="110"/>
                    <a:pt x="103" y="110"/>
                    <a:pt x="104" y="110"/>
                  </a:cubicBezTo>
                  <a:cubicBezTo>
                    <a:pt x="106" y="111"/>
                    <a:pt x="107" y="111"/>
                    <a:pt x="108" y="111"/>
                  </a:cubicBezTo>
                  <a:cubicBezTo>
                    <a:pt x="109" y="111"/>
                    <a:pt x="110" y="111"/>
                    <a:pt x="111" y="112"/>
                  </a:cubicBezTo>
                  <a:cubicBezTo>
                    <a:pt x="112" y="112"/>
                    <a:pt x="113" y="112"/>
                    <a:pt x="114" y="112"/>
                  </a:cubicBezTo>
                  <a:cubicBezTo>
                    <a:pt x="115" y="112"/>
                    <a:pt x="116" y="112"/>
                    <a:pt x="117" y="112"/>
                  </a:cubicBezTo>
                  <a:cubicBezTo>
                    <a:pt x="117" y="112"/>
                    <a:pt x="118" y="112"/>
                    <a:pt x="119" y="112"/>
                  </a:cubicBezTo>
                  <a:cubicBezTo>
                    <a:pt x="120" y="112"/>
                    <a:pt x="120" y="112"/>
                    <a:pt x="120" y="112"/>
                  </a:cubicBezTo>
                  <a:cubicBezTo>
                    <a:pt x="120" y="112"/>
                    <a:pt x="120" y="112"/>
                    <a:pt x="119" y="112"/>
                  </a:cubicBezTo>
                  <a:cubicBezTo>
                    <a:pt x="118" y="112"/>
                    <a:pt x="117" y="112"/>
                    <a:pt x="117" y="111"/>
                  </a:cubicBezTo>
                  <a:close/>
                </a:path>
              </a:pathLst>
            </a:cu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20849886-DB78-714C-A6BF-F6A91A42380E}"/>
              </a:ext>
            </a:extLst>
          </p:cNvPr>
          <p:cNvSpPr txBox="1"/>
          <p:nvPr/>
        </p:nvSpPr>
        <p:spPr>
          <a:xfrm>
            <a:off x="873941" y="2005799"/>
            <a:ext cx="4988807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Source Sans Pro" panose="020B0503030403020204" pitchFamily="34" charset="0"/>
              </a:rPr>
              <a:t>The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 are </a:t>
            </a:r>
            <a:r>
              <a:rPr lang="en-US" sz="2800" i="1" dirty="0">
                <a:latin typeface="Source Sans Pro" panose="020B0503030403020204" pitchFamily="34" charset="0"/>
              </a:rPr>
              <a:t>not the </a:t>
            </a:r>
            <a:r>
              <a:rPr lang="en-US" sz="2800" dirty="0">
                <a:latin typeface="Source Sans Pro" panose="020B0503030403020204" pitchFamily="34" charset="0"/>
              </a:rPr>
              <a:t>details. They make </a:t>
            </a:r>
            <a:r>
              <a:rPr lang="en-US" sz="2800" b="1" dirty="0">
                <a:latin typeface="Source Sans Pro" panose="020B0503030403020204" pitchFamily="34" charset="0"/>
              </a:rPr>
              <a:t>the design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4F7CEA9-FB62-0D48-AB4B-08B76B4377CE}"/>
              </a:ext>
            </a:extLst>
          </p:cNvPr>
          <p:cNvSpPr/>
          <p:nvPr/>
        </p:nvSpPr>
        <p:spPr>
          <a:xfrm>
            <a:off x="873943" y="2965907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</a:t>
            </a:r>
            <a:r>
              <a:rPr lang="en-US" sz="1200" b="1" dirty="0">
                <a:latin typeface="Source Sans Pro Light" panose="020B0403030403020204" pitchFamily="34" charset="0"/>
              </a:rPr>
              <a:t>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F9232A71-6F77-CB4B-B41F-79762815C5D5}"/>
              </a:ext>
            </a:extLst>
          </p:cNvPr>
          <p:cNvGrpSpPr/>
          <p:nvPr/>
        </p:nvGrpSpPr>
        <p:grpSpPr>
          <a:xfrm>
            <a:off x="960176" y="4287371"/>
            <a:ext cx="276224" cy="276224"/>
            <a:chOff x="1460006" y="1642203"/>
            <a:chExt cx="479425" cy="479425"/>
          </a:xfrm>
        </p:grpSpPr>
        <p:sp>
          <p:nvSpPr>
            <p:cNvPr id="67" name="Oval 8">
              <a:extLst>
                <a:ext uri="{FF2B5EF4-FFF2-40B4-BE49-F238E27FC236}">
                  <a16:creationId xmlns:a16="http://schemas.microsoft.com/office/drawing/2014/main" id="{A2B1F3BC-6F98-B148-8561-6C7AD4248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06" y="1642203"/>
              <a:ext cx="479425" cy="479425"/>
            </a:xfrm>
            <a:prstGeom prst="ellipse">
              <a:avLst/>
            </a:prstGeom>
            <a:solidFill>
              <a:srgbClr val="FFFFFF"/>
            </a:solidFill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9">
              <a:extLst>
                <a:ext uri="{FF2B5EF4-FFF2-40B4-BE49-F238E27FC236}">
                  <a16:creationId xmlns:a16="http://schemas.microsoft.com/office/drawing/2014/main" id="{C4F9815F-2B92-724E-A4C7-54BF5D20D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94" y="1799366"/>
              <a:ext cx="247650" cy="165100"/>
            </a:xfrm>
            <a:custGeom>
              <a:avLst/>
              <a:gdLst>
                <a:gd name="T0" fmla="*/ 0 w 156"/>
                <a:gd name="T1" fmla="*/ 45 h 104"/>
                <a:gd name="T2" fmla="*/ 60 w 156"/>
                <a:gd name="T3" fmla="*/ 104 h 104"/>
                <a:gd name="T4" fmla="*/ 156 w 15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104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solidFill>
              <a:srgbClr val="FFFFFF"/>
            </a:solidFill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1ED8686-B829-F649-B6E8-29FA254FC086}"/>
              </a:ext>
            </a:extLst>
          </p:cNvPr>
          <p:cNvGrpSpPr/>
          <p:nvPr/>
        </p:nvGrpSpPr>
        <p:grpSpPr>
          <a:xfrm>
            <a:off x="960176" y="4740905"/>
            <a:ext cx="276224" cy="276224"/>
            <a:chOff x="1460006" y="1642203"/>
            <a:chExt cx="479425" cy="479425"/>
          </a:xfrm>
        </p:grpSpPr>
        <p:sp>
          <p:nvSpPr>
            <p:cNvPr id="70" name="Oval 8">
              <a:extLst>
                <a:ext uri="{FF2B5EF4-FFF2-40B4-BE49-F238E27FC236}">
                  <a16:creationId xmlns:a16="http://schemas.microsoft.com/office/drawing/2014/main" id="{7C0397BB-D7F4-B74B-8763-A3BA738A9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06" y="1642203"/>
              <a:ext cx="479425" cy="479425"/>
            </a:xfrm>
            <a:prstGeom prst="ellipse">
              <a:avLst/>
            </a:prstGeom>
            <a:solidFill>
              <a:srgbClr val="FFFFFF"/>
            </a:solidFill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9">
              <a:extLst>
                <a:ext uri="{FF2B5EF4-FFF2-40B4-BE49-F238E27FC236}">
                  <a16:creationId xmlns:a16="http://schemas.microsoft.com/office/drawing/2014/main" id="{5AD829E5-5543-EB46-A6B3-73031741E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94" y="1799366"/>
              <a:ext cx="247650" cy="165100"/>
            </a:xfrm>
            <a:custGeom>
              <a:avLst/>
              <a:gdLst>
                <a:gd name="T0" fmla="*/ 0 w 156"/>
                <a:gd name="T1" fmla="*/ 45 h 104"/>
                <a:gd name="T2" fmla="*/ 60 w 156"/>
                <a:gd name="T3" fmla="*/ 104 h 104"/>
                <a:gd name="T4" fmla="*/ 156 w 15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104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solidFill>
              <a:srgbClr val="FFFFFF"/>
            </a:solidFill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5AD6CF1C-49B4-3E44-BD6B-2C012769E996}"/>
              </a:ext>
            </a:extLst>
          </p:cNvPr>
          <p:cNvSpPr/>
          <p:nvPr/>
        </p:nvSpPr>
        <p:spPr>
          <a:xfrm>
            <a:off x="1303170" y="4259283"/>
            <a:ext cx="3244734" cy="312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VHS plaid.</a:t>
            </a:r>
            <a:endParaRPr lang="en-US" sz="120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FDDD1C-A1AE-4A4C-B64E-12E7F67389CB}"/>
              </a:ext>
            </a:extLst>
          </p:cNvPr>
          <p:cNvSpPr/>
          <p:nvPr/>
        </p:nvSpPr>
        <p:spPr>
          <a:xfrm>
            <a:off x="1303170" y="4712817"/>
            <a:ext cx="3244734" cy="312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VHS plaid.</a:t>
            </a:r>
            <a:endParaRPr lang="en-US" sz="120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E6DCE77-60B7-7943-8E42-2965CFFBFBFB}"/>
              </a:ext>
            </a:extLst>
          </p:cNvPr>
          <p:cNvGrpSpPr/>
          <p:nvPr/>
        </p:nvGrpSpPr>
        <p:grpSpPr>
          <a:xfrm>
            <a:off x="960176" y="5199348"/>
            <a:ext cx="276224" cy="276224"/>
            <a:chOff x="1460006" y="1642203"/>
            <a:chExt cx="479425" cy="479425"/>
          </a:xfrm>
        </p:grpSpPr>
        <p:sp>
          <p:nvSpPr>
            <p:cNvPr id="75" name="Oval 8">
              <a:extLst>
                <a:ext uri="{FF2B5EF4-FFF2-40B4-BE49-F238E27FC236}">
                  <a16:creationId xmlns:a16="http://schemas.microsoft.com/office/drawing/2014/main" id="{B5BC158B-9AB5-1749-A520-A592610E7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06" y="1642203"/>
              <a:ext cx="479425" cy="479425"/>
            </a:xfrm>
            <a:prstGeom prst="ellipse">
              <a:avLst/>
            </a:prstGeom>
            <a:solidFill>
              <a:srgbClr val="FFFFFF"/>
            </a:solidFill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id="{6946E164-CDFD-7A49-BC0A-3FCE3F78C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94" y="1799366"/>
              <a:ext cx="247650" cy="165100"/>
            </a:xfrm>
            <a:custGeom>
              <a:avLst/>
              <a:gdLst>
                <a:gd name="T0" fmla="*/ 0 w 156"/>
                <a:gd name="T1" fmla="*/ 45 h 104"/>
                <a:gd name="T2" fmla="*/ 60 w 156"/>
                <a:gd name="T3" fmla="*/ 104 h 104"/>
                <a:gd name="T4" fmla="*/ 156 w 15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104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solidFill>
              <a:srgbClr val="FFFFFF"/>
            </a:solidFill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176EEF66-1C03-7A48-8AC6-214D11AB8A2E}"/>
              </a:ext>
            </a:extLst>
          </p:cNvPr>
          <p:cNvSpPr/>
          <p:nvPr/>
        </p:nvSpPr>
        <p:spPr>
          <a:xfrm>
            <a:off x="1303170" y="5166351"/>
            <a:ext cx="3244734" cy="312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VHS plaid.</a:t>
            </a:r>
            <a:endParaRPr lang="en-US" sz="120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685559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64" grpId="0"/>
      <p:bldP spid="65" grpId="0"/>
      <p:bldP spid="72" grpId="0"/>
      <p:bldP spid="73" grpId="0"/>
      <p:bldP spid="7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7BA36E3-B8A2-AF41-A59E-92A1D18D9289}"/>
              </a:ext>
            </a:extLst>
          </p:cNvPr>
          <p:cNvGrpSpPr/>
          <p:nvPr/>
        </p:nvGrpSpPr>
        <p:grpSpPr>
          <a:xfrm>
            <a:off x="1035514" y="2035520"/>
            <a:ext cx="3969676" cy="4475954"/>
            <a:chOff x="4460876" y="5561013"/>
            <a:chExt cx="1095375" cy="1235075"/>
          </a:xfrm>
        </p:grpSpPr>
        <p:sp>
          <p:nvSpPr>
            <p:cNvPr id="43" name="Freeform 26">
              <a:extLst>
                <a:ext uri="{FF2B5EF4-FFF2-40B4-BE49-F238E27FC236}">
                  <a16:creationId xmlns:a16="http://schemas.microsoft.com/office/drawing/2014/main" id="{E37E16C6-58AE-2E4B-9207-962D80776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0876" y="6221413"/>
              <a:ext cx="574675" cy="574675"/>
            </a:xfrm>
            <a:custGeom>
              <a:avLst/>
              <a:gdLst>
                <a:gd name="T0" fmla="*/ 308 w 362"/>
                <a:gd name="T1" fmla="*/ 362 h 362"/>
                <a:gd name="T2" fmla="*/ 54 w 362"/>
                <a:gd name="T3" fmla="*/ 362 h 362"/>
                <a:gd name="T4" fmla="*/ 0 w 362"/>
                <a:gd name="T5" fmla="*/ 5 h 362"/>
                <a:gd name="T6" fmla="*/ 20 w 362"/>
                <a:gd name="T7" fmla="*/ 0 h 362"/>
                <a:gd name="T8" fmla="*/ 74 w 362"/>
                <a:gd name="T9" fmla="*/ 337 h 362"/>
                <a:gd name="T10" fmla="*/ 289 w 362"/>
                <a:gd name="T11" fmla="*/ 337 h 362"/>
                <a:gd name="T12" fmla="*/ 343 w 362"/>
                <a:gd name="T13" fmla="*/ 0 h 362"/>
                <a:gd name="T14" fmla="*/ 362 w 362"/>
                <a:gd name="T15" fmla="*/ 5 h 362"/>
                <a:gd name="T16" fmla="*/ 308 w 362"/>
                <a:gd name="T17" fmla="*/ 36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2" h="362">
                  <a:moveTo>
                    <a:pt x="308" y="362"/>
                  </a:moveTo>
                  <a:lnTo>
                    <a:pt x="54" y="362"/>
                  </a:lnTo>
                  <a:lnTo>
                    <a:pt x="0" y="5"/>
                  </a:lnTo>
                  <a:lnTo>
                    <a:pt x="20" y="0"/>
                  </a:lnTo>
                  <a:lnTo>
                    <a:pt x="74" y="337"/>
                  </a:lnTo>
                  <a:lnTo>
                    <a:pt x="289" y="337"/>
                  </a:lnTo>
                  <a:lnTo>
                    <a:pt x="343" y="0"/>
                  </a:lnTo>
                  <a:lnTo>
                    <a:pt x="362" y="5"/>
                  </a:lnTo>
                  <a:lnTo>
                    <a:pt x="308" y="362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7">
              <a:extLst>
                <a:ext uri="{FF2B5EF4-FFF2-40B4-BE49-F238E27FC236}">
                  <a16:creationId xmlns:a16="http://schemas.microsoft.com/office/drawing/2014/main" id="{9A1E594D-2D5A-184D-A9F9-EF66C0D94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1876" y="6484938"/>
              <a:ext cx="38100" cy="31750"/>
            </a:xfrm>
            <a:custGeom>
              <a:avLst/>
              <a:gdLst>
                <a:gd name="T0" fmla="*/ 3 w 5"/>
                <a:gd name="T1" fmla="*/ 4 h 4"/>
                <a:gd name="T2" fmla="*/ 1 w 5"/>
                <a:gd name="T3" fmla="*/ 3 h 4"/>
                <a:gd name="T4" fmla="*/ 0 w 5"/>
                <a:gd name="T5" fmla="*/ 2 h 4"/>
                <a:gd name="T6" fmla="*/ 1 w 5"/>
                <a:gd name="T7" fmla="*/ 0 h 4"/>
                <a:gd name="T8" fmla="*/ 2 w 5"/>
                <a:gd name="T9" fmla="*/ 0 h 4"/>
                <a:gd name="T10" fmla="*/ 4 w 5"/>
                <a:gd name="T11" fmla="*/ 1 h 4"/>
                <a:gd name="T12" fmla="*/ 5 w 5"/>
                <a:gd name="T13" fmla="*/ 2 h 4"/>
                <a:gd name="T14" fmla="*/ 4 w 5"/>
                <a:gd name="T15" fmla="*/ 4 h 4"/>
                <a:gd name="T16" fmla="*/ 3 w 5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4">
                  <a:moveTo>
                    <a:pt x="3" y="4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1"/>
                    <a:pt x="5" y="2"/>
                    <a:pt x="5" y="2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3" y="4"/>
                    <a:pt x="3" y="4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8">
              <a:extLst>
                <a:ext uri="{FF2B5EF4-FFF2-40B4-BE49-F238E27FC236}">
                  <a16:creationId xmlns:a16="http://schemas.microsoft.com/office/drawing/2014/main" id="{B1E2089B-2568-F942-9CED-272C6E01B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176" y="6524625"/>
              <a:ext cx="155575" cy="223838"/>
            </a:xfrm>
            <a:custGeom>
              <a:avLst/>
              <a:gdLst>
                <a:gd name="T0" fmla="*/ 20 w 20"/>
                <a:gd name="T1" fmla="*/ 1 h 29"/>
                <a:gd name="T2" fmla="*/ 18 w 20"/>
                <a:gd name="T3" fmla="*/ 0 h 29"/>
                <a:gd name="T4" fmla="*/ 17 w 20"/>
                <a:gd name="T5" fmla="*/ 0 h 29"/>
                <a:gd name="T6" fmla="*/ 11 w 20"/>
                <a:gd name="T7" fmla="*/ 4 h 29"/>
                <a:gd name="T8" fmla="*/ 1 w 20"/>
                <a:gd name="T9" fmla="*/ 23 h 29"/>
                <a:gd name="T10" fmla="*/ 4 w 20"/>
                <a:gd name="T11" fmla="*/ 27 h 29"/>
                <a:gd name="T12" fmla="*/ 8 w 20"/>
                <a:gd name="T13" fmla="*/ 27 h 29"/>
                <a:gd name="T14" fmla="*/ 19 w 20"/>
                <a:gd name="T15" fmla="*/ 8 h 29"/>
                <a:gd name="T16" fmla="*/ 20 w 20"/>
                <a:gd name="T17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9">
                  <a:moveTo>
                    <a:pt x="20" y="1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2" y="3"/>
                    <a:pt x="11" y="4"/>
                  </a:cubicBezTo>
                  <a:cubicBezTo>
                    <a:pt x="11" y="5"/>
                    <a:pt x="1" y="23"/>
                    <a:pt x="1" y="23"/>
                  </a:cubicBezTo>
                  <a:cubicBezTo>
                    <a:pt x="1" y="23"/>
                    <a:pt x="0" y="25"/>
                    <a:pt x="4" y="27"/>
                  </a:cubicBezTo>
                  <a:cubicBezTo>
                    <a:pt x="8" y="29"/>
                    <a:pt x="8" y="27"/>
                    <a:pt x="8" y="27"/>
                  </a:cubicBezTo>
                  <a:cubicBezTo>
                    <a:pt x="8" y="27"/>
                    <a:pt x="19" y="9"/>
                    <a:pt x="19" y="8"/>
                  </a:cubicBezTo>
                  <a:cubicBezTo>
                    <a:pt x="20" y="7"/>
                    <a:pt x="20" y="1"/>
                    <a:pt x="20" y="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9">
              <a:extLst>
                <a:ext uri="{FF2B5EF4-FFF2-40B4-BE49-F238E27FC236}">
                  <a16:creationId xmlns:a16="http://schemas.microsoft.com/office/drawing/2014/main" id="{5E755928-69B3-5343-A5AF-1262DFD358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1" y="6307138"/>
              <a:ext cx="39688" cy="30163"/>
            </a:xfrm>
            <a:custGeom>
              <a:avLst/>
              <a:gdLst>
                <a:gd name="T0" fmla="*/ 4 w 5"/>
                <a:gd name="T1" fmla="*/ 3 h 4"/>
                <a:gd name="T2" fmla="*/ 2 w 5"/>
                <a:gd name="T3" fmla="*/ 4 h 4"/>
                <a:gd name="T4" fmla="*/ 1 w 5"/>
                <a:gd name="T5" fmla="*/ 3 h 4"/>
                <a:gd name="T6" fmla="*/ 0 w 5"/>
                <a:gd name="T7" fmla="*/ 2 h 4"/>
                <a:gd name="T8" fmla="*/ 1 w 5"/>
                <a:gd name="T9" fmla="*/ 1 h 4"/>
                <a:gd name="T10" fmla="*/ 3 w 5"/>
                <a:gd name="T11" fmla="*/ 0 h 4"/>
                <a:gd name="T12" fmla="*/ 4 w 5"/>
                <a:gd name="T13" fmla="*/ 0 h 4"/>
                <a:gd name="T14" fmla="*/ 5 w 5"/>
                <a:gd name="T15" fmla="*/ 2 h 4"/>
                <a:gd name="T16" fmla="*/ 4 w 5"/>
                <a:gd name="T1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4">
                  <a:moveTo>
                    <a:pt x="4" y="3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1" y="4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4" y="3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0">
              <a:extLst>
                <a:ext uri="{FF2B5EF4-FFF2-40B4-BE49-F238E27FC236}">
                  <a16:creationId xmlns:a16="http://schemas.microsoft.com/office/drawing/2014/main" id="{5A9E13C7-DD74-744F-B6E3-8CFF4B90D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576" y="6345238"/>
              <a:ext cx="131763" cy="233363"/>
            </a:xfrm>
            <a:custGeom>
              <a:avLst/>
              <a:gdLst>
                <a:gd name="T0" fmla="*/ 3 w 17"/>
                <a:gd name="T1" fmla="*/ 0 h 30"/>
                <a:gd name="T2" fmla="*/ 2 w 17"/>
                <a:gd name="T3" fmla="*/ 0 h 30"/>
                <a:gd name="T4" fmla="*/ 1 w 17"/>
                <a:gd name="T5" fmla="*/ 1 h 30"/>
                <a:gd name="T6" fmla="*/ 0 w 17"/>
                <a:gd name="T7" fmla="*/ 8 h 30"/>
                <a:gd name="T8" fmla="*/ 8 w 17"/>
                <a:gd name="T9" fmla="*/ 28 h 30"/>
                <a:gd name="T10" fmla="*/ 13 w 17"/>
                <a:gd name="T11" fmla="*/ 28 h 30"/>
                <a:gd name="T12" fmla="*/ 16 w 17"/>
                <a:gd name="T13" fmla="*/ 25 h 30"/>
                <a:gd name="T14" fmla="*/ 8 w 17"/>
                <a:gd name="T15" fmla="*/ 5 h 30"/>
                <a:gd name="T16" fmla="*/ 3 w 17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30">
                  <a:moveTo>
                    <a:pt x="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7"/>
                    <a:pt x="0" y="8"/>
                  </a:cubicBezTo>
                  <a:cubicBezTo>
                    <a:pt x="1" y="9"/>
                    <a:pt x="8" y="28"/>
                    <a:pt x="8" y="28"/>
                  </a:cubicBezTo>
                  <a:cubicBezTo>
                    <a:pt x="8" y="28"/>
                    <a:pt x="9" y="30"/>
                    <a:pt x="13" y="28"/>
                  </a:cubicBezTo>
                  <a:cubicBezTo>
                    <a:pt x="17" y="27"/>
                    <a:pt x="16" y="25"/>
                    <a:pt x="16" y="25"/>
                  </a:cubicBezTo>
                  <a:cubicBezTo>
                    <a:pt x="16" y="25"/>
                    <a:pt x="9" y="6"/>
                    <a:pt x="8" y="5"/>
                  </a:cubicBezTo>
                  <a:cubicBezTo>
                    <a:pt x="8" y="4"/>
                    <a:pt x="3" y="0"/>
                    <a:pt x="3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31">
              <a:extLst>
                <a:ext uri="{FF2B5EF4-FFF2-40B4-BE49-F238E27FC236}">
                  <a16:creationId xmlns:a16="http://schemas.microsoft.com/office/drawing/2014/main" id="{F342811C-96B1-0A46-9BDF-AC602343D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2876" y="5561013"/>
              <a:ext cx="231775" cy="233363"/>
            </a:xfrm>
            <a:prstGeom prst="ellipse">
              <a:avLst/>
            </a:pr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25A54FF1-E766-4946-AF5F-86034E255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2188" y="5942013"/>
              <a:ext cx="31750" cy="30163"/>
            </a:xfrm>
            <a:custGeom>
              <a:avLst/>
              <a:gdLst>
                <a:gd name="T0" fmla="*/ 3 w 4"/>
                <a:gd name="T1" fmla="*/ 4 h 4"/>
                <a:gd name="T2" fmla="*/ 1 w 4"/>
                <a:gd name="T3" fmla="*/ 4 h 4"/>
                <a:gd name="T4" fmla="*/ 0 w 4"/>
                <a:gd name="T5" fmla="*/ 3 h 4"/>
                <a:gd name="T6" fmla="*/ 0 w 4"/>
                <a:gd name="T7" fmla="*/ 1 h 4"/>
                <a:gd name="T8" fmla="*/ 1 w 4"/>
                <a:gd name="T9" fmla="*/ 0 h 4"/>
                <a:gd name="T10" fmla="*/ 4 w 4"/>
                <a:gd name="T11" fmla="*/ 1 h 4"/>
                <a:gd name="T12" fmla="*/ 4 w 4"/>
                <a:gd name="T13" fmla="*/ 2 h 4"/>
                <a:gd name="T14" fmla="*/ 4 w 4"/>
                <a:gd name="T15" fmla="*/ 4 h 4"/>
                <a:gd name="T16" fmla="*/ 3 w 4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3" y="4"/>
                    <a:pt x="3" y="4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id="{3FEC88F4-5B59-104F-A513-0440D63F3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8051" y="5988050"/>
              <a:ext cx="115888" cy="233363"/>
            </a:xfrm>
            <a:custGeom>
              <a:avLst/>
              <a:gdLst>
                <a:gd name="T0" fmla="*/ 13 w 15"/>
                <a:gd name="T1" fmla="*/ 0 h 30"/>
                <a:gd name="T2" fmla="*/ 12 w 15"/>
                <a:gd name="T3" fmla="*/ 0 h 30"/>
                <a:gd name="T4" fmla="*/ 10 w 15"/>
                <a:gd name="T5" fmla="*/ 0 h 30"/>
                <a:gd name="T6" fmla="*/ 6 w 15"/>
                <a:gd name="T7" fmla="*/ 5 h 30"/>
                <a:gd name="T8" fmla="*/ 1 w 15"/>
                <a:gd name="T9" fmla="*/ 26 h 30"/>
                <a:gd name="T10" fmla="*/ 4 w 15"/>
                <a:gd name="T11" fmla="*/ 29 h 30"/>
                <a:gd name="T12" fmla="*/ 9 w 15"/>
                <a:gd name="T13" fmla="*/ 28 h 30"/>
                <a:gd name="T14" fmla="*/ 15 w 15"/>
                <a:gd name="T15" fmla="*/ 7 h 30"/>
                <a:gd name="T16" fmla="*/ 13 w 15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30">
                  <a:moveTo>
                    <a:pt x="1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6" y="4"/>
                    <a:pt x="6" y="5"/>
                  </a:cubicBezTo>
                  <a:cubicBezTo>
                    <a:pt x="6" y="6"/>
                    <a:pt x="1" y="26"/>
                    <a:pt x="1" y="26"/>
                  </a:cubicBezTo>
                  <a:cubicBezTo>
                    <a:pt x="1" y="26"/>
                    <a:pt x="0" y="28"/>
                    <a:pt x="4" y="29"/>
                  </a:cubicBezTo>
                  <a:cubicBezTo>
                    <a:pt x="8" y="30"/>
                    <a:pt x="9" y="28"/>
                    <a:pt x="9" y="28"/>
                  </a:cubicBezTo>
                  <a:cubicBezTo>
                    <a:pt x="9" y="28"/>
                    <a:pt x="14" y="8"/>
                    <a:pt x="15" y="7"/>
                  </a:cubicBezTo>
                  <a:cubicBezTo>
                    <a:pt x="15" y="6"/>
                    <a:pt x="13" y="0"/>
                    <a:pt x="13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2FAD5451-2CE4-334A-A88C-1BF0491E5F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5838" y="5816600"/>
              <a:ext cx="760413" cy="963613"/>
            </a:xfrm>
            <a:custGeom>
              <a:avLst/>
              <a:gdLst>
                <a:gd name="T0" fmla="*/ 95 w 98"/>
                <a:gd name="T1" fmla="*/ 0 h 124"/>
                <a:gd name="T2" fmla="*/ 88 w 98"/>
                <a:gd name="T3" fmla="*/ 0 h 124"/>
                <a:gd name="T4" fmla="*/ 70 w 98"/>
                <a:gd name="T5" fmla="*/ 0 h 124"/>
                <a:gd name="T6" fmla="*/ 3 w 98"/>
                <a:gd name="T7" fmla="*/ 0 h 124"/>
                <a:gd name="T8" fmla="*/ 0 w 98"/>
                <a:gd name="T9" fmla="*/ 3 h 124"/>
                <a:gd name="T10" fmla="*/ 0 w 98"/>
                <a:gd name="T11" fmla="*/ 6 h 124"/>
                <a:gd name="T12" fmla="*/ 3 w 98"/>
                <a:gd name="T13" fmla="*/ 9 h 124"/>
                <a:gd name="T14" fmla="*/ 48 w 98"/>
                <a:gd name="T15" fmla="*/ 9 h 124"/>
                <a:gd name="T16" fmla="*/ 51 w 98"/>
                <a:gd name="T17" fmla="*/ 12 h 124"/>
                <a:gd name="T18" fmla="*/ 51 w 98"/>
                <a:gd name="T19" fmla="*/ 121 h 124"/>
                <a:gd name="T20" fmla="*/ 54 w 98"/>
                <a:gd name="T21" fmla="*/ 124 h 124"/>
                <a:gd name="T22" fmla="*/ 64 w 98"/>
                <a:gd name="T23" fmla="*/ 124 h 124"/>
                <a:gd name="T24" fmla="*/ 67 w 98"/>
                <a:gd name="T25" fmla="*/ 121 h 124"/>
                <a:gd name="T26" fmla="*/ 67 w 98"/>
                <a:gd name="T27" fmla="*/ 77 h 124"/>
                <a:gd name="T28" fmla="*/ 70 w 98"/>
                <a:gd name="T29" fmla="*/ 74 h 124"/>
                <a:gd name="T30" fmla="*/ 73 w 98"/>
                <a:gd name="T31" fmla="*/ 77 h 124"/>
                <a:gd name="T32" fmla="*/ 73 w 98"/>
                <a:gd name="T33" fmla="*/ 121 h 124"/>
                <a:gd name="T34" fmla="*/ 76 w 98"/>
                <a:gd name="T35" fmla="*/ 124 h 124"/>
                <a:gd name="T36" fmla="*/ 86 w 98"/>
                <a:gd name="T37" fmla="*/ 124 h 124"/>
                <a:gd name="T38" fmla="*/ 88 w 98"/>
                <a:gd name="T39" fmla="*/ 121 h 124"/>
                <a:gd name="T40" fmla="*/ 88 w 98"/>
                <a:gd name="T41" fmla="*/ 59 h 124"/>
                <a:gd name="T42" fmla="*/ 88 w 98"/>
                <a:gd name="T43" fmla="*/ 9 h 124"/>
                <a:gd name="T44" fmla="*/ 90 w 98"/>
                <a:gd name="T45" fmla="*/ 9 h 124"/>
                <a:gd name="T46" fmla="*/ 90 w 98"/>
                <a:gd name="T47" fmla="*/ 56 h 124"/>
                <a:gd name="T48" fmla="*/ 95 w 98"/>
                <a:gd name="T49" fmla="*/ 56 h 124"/>
                <a:gd name="T50" fmla="*/ 98 w 98"/>
                <a:gd name="T51" fmla="*/ 54 h 124"/>
                <a:gd name="T52" fmla="*/ 98 w 98"/>
                <a:gd name="T53" fmla="*/ 3 h 124"/>
                <a:gd name="T54" fmla="*/ 95 w 98"/>
                <a:gd name="T55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8" h="124">
                  <a:moveTo>
                    <a:pt x="95" y="0"/>
                  </a:moveTo>
                  <a:cubicBezTo>
                    <a:pt x="88" y="0"/>
                    <a:pt x="88" y="0"/>
                    <a:pt x="88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8"/>
                    <a:pt x="1" y="9"/>
                    <a:pt x="3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50" y="9"/>
                    <a:pt x="51" y="10"/>
                    <a:pt x="51" y="12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51" y="122"/>
                    <a:pt x="52" y="124"/>
                    <a:pt x="54" y="124"/>
                  </a:cubicBezTo>
                  <a:cubicBezTo>
                    <a:pt x="64" y="124"/>
                    <a:pt x="64" y="124"/>
                    <a:pt x="64" y="124"/>
                  </a:cubicBezTo>
                  <a:cubicBezTo>
                    <a:pt x="66" y="124"/>
                    <a:pt x="67" y="122"/>
                    <a:pt x="67" y="121"/>
                  </a:cubicBezTo>
                  <a:cubicBezTo>
                    <a:pt x="67" y="77"/>
                    <a:pt x="67" y="77"/>
                    <a:pt x="67" y="77"/>
                  </a:cubicBezTo>
                  <a:cubicBezTo>
                    <a:pt x="67" y="76"/>
                    <a:pt x="68" y="74"/>
                    <a:pt x="70" y="74"/>
                  </a:cubicBezTo>
                  <a:cubicBezTo>
                    <a:pt x="71" y="74"/>
                    <a:pt x="73" y="76"/>
                    <a:pt x="73" y="77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3" y="122"/>
                    <a:pt x="74" y="124"/>
                    <a:pt x="76" y="124"/>
                  </a:cubicBezTo>
                  <a:cubicBezTo>
                    <a:pt x="86" y="124"/>
                    <a:pt x="86" y="124"/>
                    <a:pt x="86" y="124"/>
                  </a:cubicBezTo>
                  <a:cubicBezTo>
                    <a:pt x="87" y="124"/>
                    <a:pt x="88" y="122"/>
                    <a:pt x="88" y="121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8" y="59"/>
                    <a:pt x="88" y="9"/>
                    <a:pt x="88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90" y="56"/>
                    <a:pt x="90" y="56"/>
                    <a:pt x="90" y="56"/>
                  </a:cubicBezTo>
                  <a:cubicBezTo>
                    <a:pt x="91" y="57"/>
                    <a:pt x="95" y="56"/>
                    <a:pt x="95" y="56"/>
                  </a:cubicBezTo>
                  <a:cubicBezTo>
                    <a:pt x="96" y="56"/>
                    <a:pt x="98" y="55"/>
                    <a:pt x="98" y="54"/>
                  </a:cubicBezTo>
                  <a:cubicBezTo>
                    <a:pt x="98" y="3"/>
                    <a:pt x="98" y="3"/>
                    <a:pt x="98" y="3"/>
                  </a:cubicBezTo>
                  <a:cubicBezTo>
                    <a:pt x="98" y="1"/>
                    <a:pt x="96" y="0"/>
                    <a:pt x="95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B8CE5DA-9202-FE40-AB3E-F26917CFD1A7}"/>
              </a:ext>
            </a:extLst>
          </p:cNvPr>
          <p:cNvSpPr txBox="1"/>
          <p:nvPr/>
        </p:nvSpPr>
        <p:spPr>
          <a:xfrm>
            <a:off x="6111830" y="2163427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A46C73-8D59-A14B-8C06-A0F35CC19D3F}"/>
              </a:ext>
            </a:extLst>
          </p:cNvPr>
          <p:cNvSpPr/>
          <p:nvPr/>
        </p:nvSpPr>
        <p:spPr>
          <a:xfrm>
            <a:off x="6111832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A59BBF-9AD0-BD42-B0F2-19F52C74D389}"/>
              </a:ext>
            </a:extLst>
          </p:cNvPr>
          <p:cNvGrpSpPr/>
          <p:nvPr/>
        </p:nvGrpSpPr>
        <p:grpSpPr>
          <a:xfrm>
            <a:off x="6112279" y="4427322"/>
            <a:ext cx="5485811" cy="769649"/>
            <a:chOff x="6101350" y="4500002"/>
            <a:chExt cx="5485811" cy="769649"/>
          </a:xfrm>
        </p:grpSpPr>
        <p:sp>
          <p:nvSpPr>
            <p:cNvPr id="17" name="Donut 16">
              <a:extLst>
                <a:ext uri="{FF2B5EF4-FFF2-40B4-BE49-F238E27FC236}">
                  <a16:creationId xmlns:a16="http://schemas.microsoft.com/office/drawing/2014/main" id="{22E52F8C-C38C-0C46-8935-F66330AB748F}"/>
                </a:ext>
              </a:extLst>
            </p:cNvPr>
            <p:cNvSpPr/>
            <p:nvPr/>
          </p:nvSpPr>
          <p:spPr>
            <a:xfrm>
              <a:off x="10317804" y="4500002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2EFEF096-B7D8-7B48-9FE4-47FBF9AAAC11}"/>
                </a:ext>
              </a:extLst>
            </p:cNvPr>
            <p:cNvSpPr/>
            <p:nvPr/>
          </p:nvSpPr>
          <p:spPr>
            <a:xfrm>
              <a:off x="10317804" y="4508846"/>
              <a:ext cx="708704" cy="731273"/>
            </a:xfrm>
            <a:prstGeom prst="blockArc">
              <a:avLst>
                <a:gd name="adj1" fmla="val 15313566"/>
                <a:gd name="adj2" fmla="val 9303865"/>
                <a:gd name="adj3" fmla="val 2569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9" name="Text Placeholder 33">
              <a:extLst>
                <a:ext uri="{FF2B5EF4-FFF2-40B4-BE49-F238E27FC236}">
                  <a16:creationId xmlns:a16="http://schemas.microsoft.com/office/drawing/2014/main" id="{A667BCFA-DEA8-4B4C-96ED-9AE2EED5DC6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654843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4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60%</a:t>
              </a:r>
            </a:p>
          </p:txBody>
        </p:sp>
        <p:sp>
          <p:nvSpPr>
            <p:cNvPr id="20" name="Text Placeholder 32">
              <a:extLst>
                <a:ext uri="{FF2B5EF4-FFF2-40B4-BE49-F238E27FC236}">
                  <a16:creationId xmlns:a16="http://schemas.microsoft.com/office/drawing/2014/main" id="{2BF4F466-8B19-344E-B419-9FD4B5E120A6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928506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D</a:t>
              </a: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8483076-1DEB-D444-8050-DBBC673DC149}"/>
                </a:ext>
              </a:extLst>
            </p:cNvPr>
            <p:cNvGrpSpPr/>
            <p:nvPr/>
          </p:nvGrpSpPr>
          <p:grpSpPr>
            <a:xfrm>
              <a:off x="6101350" y="4535203"/>
              <a:ext cx="708704" cy="731856"/>
              <a:chOff x="6815964" y="4544568"/>
              <a:chExt cx="802117" cy="779299"/>
            </a:xfrm>
          </p:grpSpPr>
          <p:sp>
            <p:nvSpPr>
              <p:cNvPr id="33" name="Donut 32">
                <a:extLst>
                  <a:ext uri="{FF2B5EF4-FFF2-40B4-BE49-F238E27FC236}">
                    <a16:creationId xmlns:a16="http://schemas.microsoft.com/office/drawing/2014/main" id="{943ADBCB-EE78-C640-B3A3-7DE15CD69AE2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34" name="Block Arc 33">
                <a:extLst>
                  <a:ext uri="{FF2B5EF4-FFF2-40B4-BE49-F238E27FC236}">
                    <a16:creationId xmlns:a16="http://schemas.microsoft.com/office/drawing/2014/main" id="{F13298E5-6422-CE47-A53D-4C6F4ACDB5EA}"/>
                  </a:ext>
                </a:extLst>
              </p:cNvPr>
              <p:cNvSpPr/>
              <p:nvPr/>
            </p:nvSpPr>
            <p:spPr>
              <a:xfrm>
                <a:off x="6815964" y="4544568"/>
                <a:ext cx="802117" cy="778678"/>
              </a:xfrm>
              <a:prstGeom prst="blockArc">
                <a:avLst>
                  <a:gd name="adj1" fmla="val 16263629"/>
                  <a:gd name="adj2" fmla="val 4832971"/>
                  <a:gd name="adj3" fmla="val 2422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22" name="Text Placeholder 33">
              <a:extLst>
                <a:ext uri="{FF2B5EF4-FFF2-40B4-BE49-F238E27FC236}">
                  <a16:creationId xmlns:a16="http://schemas.microsoft.com/office/drawing/2014/main" id="{BDF6C1A8-FFBA-964A-AB7B-F2B4D47DBBD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67458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1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20%</a:t>
              </a:r>
            </a:p>
          </p:txBody>
        </p:sp>
        <p:sp>
          <p:nvSpPr>
            <p:cNvPr id="23" name="Text Placeholder 32">
              <a:extLst>
                <a:ext uri="{FF2B5EF4-FFF2-40B4-BE49-F238E27FC236}">
                  <a16:creationId xmlns:a16="http://schemas.microsoft.com/office/drawing/2014/main" id="{2BB0D6DF-EF5D-9946-94FB-385F7D718FA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94824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04630AA-BA14-4D49-BADC-E46FEEF40901}"/>
                </a:ext>
              </a:extLst>
            </p:cNvPr>
            <p:cNvGrpSpPr/>
            <p:nvPr/>
          </p:nvGrpSpPr>
          <p:grpSpPr>
            <a:xfrm>
              <a:off x="7451303" y="4537743"/>
              <a:ext cx="708704" cy="731857"/>
              <a:chOff x="6815964" y="4544567"/>
              <a:chExt cx="802117" cy="779300"/>
            </a:xfrm>
          </p:grpSpPr>
          <p:sp>
            <p:nvSpPr>
              <p:cNvPr id="31" name="Donut 30">
                <a:extLst>
                  <a:ext uri="{FF2B5EF4-FFF2-40B4-BE49-F238E27FC236}">
                    <a16:creationId xmlns:a16="http://schemas.microsoft.com/office/drawing/2014/main" id="{8FA20456-859A-3548-8C11-99427A3B98BA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32" name="Block Arc 31">
                <a:extLst>
                  <a:ext uri="{FF2B5EF4-FFF2-40B4-BE49-F238E27FC236}">
                    <a16:creationId xmlns:a16="http://schemas.microsoft.com/office/drawing/2014/main" id="{5C3D0CFC-C61A-BC49-A4F9-A823358BC3EB}"/>
                  </a:ext>
                </a:extLst>
              </p:cNvPr>
              <p:cNvSpPr/>
              <p:nvPr/>
            </p:nvSpPr>
            <p:spPr>
              <a:xfrm>
                <a:off x="6815964" y="4544567"/>
                <a:ext cx="802117" cy="778678"/>
              </a:xfrm>
              <a:prstGeom prst="blockArc">
                <a:avLst>
                  <a:gd name="adj1" fmla="val 16263629"/>
                  <a:gd name="adj2" fmla="val 5366597"/>
                  <a:gd name="adj3" fmla="val 2393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25" name="Text Placeholder 33">
              <a:extLst>
                <a:ext uri="{FF2B5EF4-FFF2-40B4-BE49-F238E27FC236}">
                  <a16:creationId xmlns:a16="http://schemas.microsoft.com/office/drawing/2014/main" id="{1B8ADBFF-6D29-E54E-98A9-E874E77777D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6" y="4677711"/>
              <a:ext cx="450323" cy="262002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2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50%</a:t>
              </a:r>
            </a:p>
          </p:txBody>
        </p:sp>
        <p:sp>
          <p:nvSpPr>
            <p:cNvPr id="26" name="Text Placeholder 32">
              <a:extLst>
                <a:ext uri="{FF2B5EF4-FFF2-40B4-BE49-F238E27FC236}">
                  <a16:creationId xmlns:a16="http://schemas.microsoft.com/office/drawing/2014/main" id="{D6AD7C6F-40DD-D849-AAA1-D586EAD9DE3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7" y="4951374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  <p:sp>
          <p:nvSpPr>
            <p:cNvPr id="27" name="Donut 26">
              <a:extLst>
                <a:ext uri="{FF2B5EF4-FFF2-40B4-BE49-F238E27FC236}">
                  <a16:creationId xmlns:a16="http://schemas.microsoft.com/office/drawing/2014/main" id="{E6DECAAE-5B05-2042-96B1-AF7CFCEF5EE8}"/>
                </a:ext>
              </a:extLst>
            </p:cNvPr>
            <p:cNvSpPr/>
            <p:nvPr/>
          </p:nvSpPr>
          <p:spPr>
            <a:xfrm>
              <a:off x="8928167" y="4538326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28" name="Block Arc 27">
              <a:extLst>
                <a:ext uri="{FF2B5EF4-FFF2-40B4-BE49-F238E27FC236}">
                  <a16:creationId xmlns:a16="http://schemas.microsoft.com/office/drawing/2014/main" id="{E6D848A1-164E-6E40-A046-D050D767EE3C}"/>
                </a:ext>
              </a:extLst>
            </p:cNvPr>
            <p:cNvSpPr/>
            <p:nvPr/>
          </p:nvSpPr>
          <p:spPr>
            <a:xfrm>
              <a:off x="8928167" y="4538378"/>
              <a:ext cx="708704" cy="731273"/>
            </a:xfrm>
            <a:prstGeom prst="blockArc">
              <a:avLst>
                <a:gd name="adj1" fmla="val 15313566"/>
                <a:gd name="adj2" fmla="val 11272707"/>
                <a:gd name="adj3" fmla="val 2496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29" name="Text Placeholder 33">
              <a:extLst>
                <a:ext uri="{FF2B5EF4-FFF2-40B4-BE49-F238E27FC236}">
                  <a16:creationId xmlns:a16="http://schemas.microsoft.com/office/drawing/2014/main" id="{012187C1-04EF-5E4F-8FAC-4442AADF57C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67712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3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80%</a:t>
              </a:r>
            </a:p>
          </p:txBody>
        </p:sp>
        <p:sp>
          <p:nvSpPr>
            <p:cNvPr id="30" name="Text Placeholder 32">
              <a:extLst>
                <a:ext uri="{FF2B5EF4-FFF2-40B4-BE49-F238E27FC236}">
                  <a16:creationId xmlns:a16="http://schemas.microsoft.com/office/drawing/2014/main" id="{3E124506-C62C-1C48-A4EC-13C9D7541617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95078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7659662"/>
      </p:ext>
    </p:extLst>
  </p:cSld>
  <p:clrMapOvr>
    <a:masterClrMapping/>
  </p:clrMapOvr>
  <p:transition spd="med" advClick="0" advTm="2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8321FF3-214B-8645-B618-E3994B780BCE}"/>
              </a:ext>
            </a:extLst>
          </p:cNvPr>
          <p:cNvGrpSpPr/>
          <p:nvPr/>
        </p:nvGrpSpPr>
        <p:grpSpPr>
          <a:xfrm>
            <a:off x="7263381" y="1523813"/>
            <a:ext cx="4026993" cy="4594675"/>
            <a:chOff x="968901" y="1432596"/>
            <a:chExt cx="4026993" cy="4594675"/>
          </a:xfrm>
        </p:grpSpPr>
        <p:sp>
          <p:nvSpPr>
            <p:cNvPr id="6" name="Freeform 27">
              <a:extLst>
                <a:ext uri="{FF2B5EF4-FFF2-40B4-BE49-F238E27FC236}">
                  <a16:creationId xmlns:a16="http://schemas.microsoft.com/office/drawing/2014/main" id="{F9B3089F-D05C-9C45-845B-F7220FE3C4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6243" y="3162252"/>
              <a:ext cx="2292904" cy="2865019"/>
            </a:xfrm>
            <a:custGeom>
              <a:avLst/>
              <a:gdLst>
                <a:gd name="T0" fmla="*/ 50 w 73"/>
                <a:gd name="T1" fmla="*/ 81 h 91"/>
                <a:gd name="T2" fmla="*/ 36 w 73"/>
                <a:gd name="T3" fmla="*/ 70 h 91"/>
                <a:gd name="T4" fmla="*/ 32 w 73"/>
                <a:gd name="T5" fmla="*/ 52 h 91"/>
                <a:gd name="T6" fmla="*/ 37 w 73"/>
                <a:gd name="T7" fmla="*/ 42 h 91"/>
                <a:gd name="T8" fmla="*/ 58 w 73"/>
                <a:gd name="T9" fmla="*/ 23 h 91"/>
                <a:gd name="T10" fmla="*/ 30 w 73"/>
                <a:gd name="T11" fmla="*/ 39 h 91"/>
                <a:gd name="T12" fmla="*/ 41 w 73"/>
                <a:gd name="T13" fmla="*/ 0 h 91"/>
                <a:gd name="T14" fmla="*/ 31 w 73"/>
                <a:gd name="T15" fmla="*/ 78 h 91"/>
                <a:gd name="T16" fmla="*/ 0 w 73"/>
                <a:gd name="T17" fmla="*/ 91 h 91"/>
                <a:gd name="T18" fmla="*/ 73 w 73"/>
                <a:gd name="T19" fmla="*/ 90 h 91"/>
                <a:gd name="T20" fmla="*/ 50 w 73"/>
                <a:gd name="T21" fmla="*/ 8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91">
                  <a:moveTo>
                    <a:pt x="50" y="81"/>
                  </a:moveTo>
                  <a:cubicBezTo>
                    <a:pt x="42" y="81"/>
                    <a:pt x="38" y="77"/>
                    <a:pt x="36" y="70"/>
                  </a:cubicBezTo>
                  <a:cubicBezTo>
                    <a:pt x="34" y="64"/>
                    <a:pt x="33" y="58"/>
                    <a:pt x="32" y="52"/>
                  </a:cubicBezTo>
                  <a:cubicBezTo>
                    <a:pt x="30" y="47"/>
                    <a:pt x="32" y="44"/>
                    <a:pt x="37" y="42"/>
                  </a:cubicBezTo>
                  <a:cubicBezTo>
                    <a:pt x="46" y="39"/>
                    <a:pt x="53" y="32"/>
                    <a:pt x="58" y="23"/>
                  </a:cubicBezTo>
                  <a:cubicBezTo>
                    <a:pt x="49" y="29"/>
                    <a:pt x="31" y="43"/>
                    <a:pt x="30" y="39"/>
                  </a:cubicBezTo>
                  <a:cubicBezTo>
                    <a:pt x="30" y="27"/>
                    <a:pt x="38" y="12"/>
                    <a:pt x="41" y="0"/>
                  </a:cubicBezTo>
                  <a:cubicBezTo>
                    <a:pt x="21" y="28"/>
                    <a:pt x="16" y="46"/>
                    <a:pt x="31" y="78"/>
                  </a:cubicBezTo>
                  <a:cubicBezTo>
                    <a:pt x="27" y="77"/>
                    <a:pt x="0" y="87"/>
                    <a:pt x="0" y="91"/>
                  </a:cubicBezTo>
                  <a:cubicBezTo>
                    <a:pt x="19" y="91"/>
                    <a:pt x="58" y="90"/>
                    <a:pt x="73" y="90"/>
                  </a:cubicBezTo>
                  <a:cubicBezTo>
                    <a:pt x="66" y="81"/>
                    <a:pt x="57" y="81"/>
                    <a:pt x="50" y="8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8">
              <a:extLst>
                <a:ext uri="{FF2B5EF4-FFF2-40B4-BE49-F238E27FC236}">
                  <a16:creationId xmlns:a16="http://schemas.microsoft.com/office/drawing/2014/main" id="{D10AC618-1330-7940-B3AA-016059255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989" y="3415049"/>
              <a:ext cx="816043" cy="660819"/>
            </a:xfrm>
            <a:custGeom>
              <a:avLst/>
              <a:gdLst>
                <a:gd name="T0" fmla="*/ 7 w 26"/>
                <a:gd name="T1" fmla="*/ 3 h 21"/>
                <a:gd name="T2" fmla="*/ 0 w 26"/>
                <a:gd name="T3" fmla="*/ 14 h 21"/>
                <a:gd name="T4" fmla="*/ 10 w 26"/>
                <a:gd name="T5" fmla="*/ 12 h 21"/>
                <a:gd name="T6" fmla="*/ 4 w 26"/>
                <a:gd name="T7" fmla="*/ 20 h 21"/>
                <a:gd name="T8" fmla="*/ 16 w 26"/>
                <a:gd name="T9" fmla="*/ 19 h 21"/>
                <a:gd name="T10" fmla="*/ 26 w 26"/>
                <a:gd name="T11" fmla="*/ 2 h 21"/>
                <a:gd name="T12" fmla="*/ 7 w 26"/>
                <a:gd name="T13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1">
                  <a:moveTo>
                    <a:pt x="7" y="3"/>
                  </a:moveTo>
                  <a:cubicBezTo>
                    <a:pt x="2" y="6"/>
                    <a:pt x="0" y="10"/>
                    <a:pt x="0" y="14"/>
                  </a:cubicBezTo>
                  <a:cubicBezTo>
                    <a:pt x="0" y="15"/>
                    <a:pt x="9" y="11"/>
                    <a:pt x="10" y="12"/>
                  </a:cubicBezTo>
                  <a:cubicBezTo>
                    <a:pt x="11" y="13"/>
                    <a:pt x="2" y="19"/>
                    <a:pt x="4" y="20"/>
                  </a:cubicBezTo>
                  <a:cubicBezTo>
                    <a:pt x="7" y="21"/>
                    <a:pt x="11" y="21"/>
                    <a:pt x="16" y="19"/>
                  </a:cubicBezTo>
                  <a:cubicBezTo>
                    <a:pt x="21" y="15"/>
                    <a:pt x="26" y="2"/>
                    <a:pt x="26" y="2"/>
                  </a:cubicBezTo>
                  <a:cubicBezTo>
                    <a:pt x="26" y="2"/>
                    <a:pt x="13" y="0"/>
                    <a:pt x="7" y="3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9">
              <a:extLst>
                <a:ext uri="{FF2B5EF4-FFF2-40B4-BE49-F238E27FC236}">
                  <a16:creationId xmlns:a16="http://schemas.microsoft.com/office/drawing/2014/main" id="{1219FB2D-1E84-B646-8889-8083E2D96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0786" y="2723187"/>
              <a:ext cx="629772" cy="505592"/>
            </a:xfrm>
            <a:custGeom>
              <a:avLst/>
              <a:gdLst>
                <a:gd name="T0" fmla="*/ 3 w 20"/>
                <a:gd name="T1" fmla="*/ 15 h 16"/>
                <a:gd name="T2" fmla="*/ 12 w 20"/>
                <a:gd name="T3" fmla="*/ 14 h 16"/>
                <a:gd name="T4" fmla="*/ 20 w 20"/>
                <a:gd name="T5" fmla="*/ 2 h 16"/>
                <a:gd name="T6" fmla="*/ 6 w 20"/>
                <a:gd name="T7" fmla="*/ 3 h 16"/>
                <a:gd name="T8" fmla="*/ 1 w 20"/>
                <a:gd name="T9" fmla="*/ 11 h 16"/>
                <a:gd name="T10" fmla="*/ 8 w 20"/>
                <a:gd name="T11" fmla="*/ 9 h 16"/>
                <a:gd name="T12" fmla="*/ 3 w 20"/>
                <a:gd name="T13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16">
                  <a:moveTo>
                    <a:pt x="3" y="15"/>
                  </a:moveTo>
                  <a:cubicBezTo>
                    <a:pt x="6" y="16"/>
                    <a:pt x="9" y="16"/>
                    <a:pt x="12" y="14"/>
                  </a:cubicBezTo>
                  <a:cubicBezTo>
                    <a:pt x="17" y="12"/>
                    <a:pt x="20" y="2"/>
                    <a:pt x="20" y="2"/>
                  </a:cubicBezTo>
                  <a:cubicBezTo>
                    <a:pt x="20" y="2"/>
                    <a:pt x="10" y="0"/>
                    <a:pt x="6" y="3"/>
                  </a:cubicBezTo>
                  <a:cubicBezTo>
                    <a:pt x="2" y="5"/>
                    <a:pt x="0" y="8"/>
                    <a:pt x="1" y="11"/>
                  </a:cubicBezTo>
                  <a:cubicBezTo>
                    <a:pt x="1" y="11"/>
                    <a:pt x="8" y="8"/>
                    <a:pt x="8" y="9"/>
                  </a:cubicBezTo>
                  <a:cubicBezTo>
                    <a:pt x="9" y="10"/>
                    <a:pt x="2" y="15"/>
                    <a:pt x="3" y="15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30">
              <a:extLst>
                <a:ext uri="{FF2B5EF4-FFF2-40B4-BE49-F238E27FC236}">
                  <a16:creationId xmlns:a16="http://schemas.microsoft.com/office/drawing/2014/main" id="{30CE94A1-A180-F544-973C-F94B5F26B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0558" y="2785277"/>
              <a:ext cx="470112" cy="376978"/>
            </a:xfrm>
            <a:custGeom>
              <a:avLst/>
              <a:gdLst>
                <a:gd name="T0" fmla="*/ 4 w 15"/>
                <a:gd name="T1" fmla="*/ 2 h 12"/>
                <a:gd name="T2" fmla="*/ 0 w 15"/>
                <a:gd name="T3" fmla="*/ 8 h 12"/>
                <a:gd name="T4" fmla="*/ 6 w 15"/>
                <a:gd name="T5" fmla="*/ 7 h 12"/>
                <a:gd name="T6" fmla="*/ 2 w 15"/>
                <a:gd name="T7" fmla="*/ 11 h 12"/>
                <a:gd name="T8" fmla="*/ 9 w 15"/>
                <a:gd name="T9" fmla="*/ 11 h 12"/>
                <a:gd name="T10" fmla="*/ 15 w 15"/>
                <a:gd name="T11" fmla="*/ 1 h 12"/>
                <a:gd name="T12" fmla="*/ 4 w 15"/>
                <a:gd name="T13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2">
                  <a:moveTo>
                    <a:pt x="4" y="2"/>
                  </a:moveTo>
                  <a:cubicBezTo>
                    <a:pt x="2" y="4"/>
                    <a:pt x="0" y="6"/>
                    <a:pt x="0" y="8"/>
                  </a:cubicBezTo>
                  <a:cubicBezTo>
                    <a:pt x="0" y="9"/>
                    <a:pt x="5" y="6"/>
                    <a:pt x="6" y="7"/>
                  </a:cubicBezTo>
                  <a:cubicBezTo>
                    <a:pt x="6" y="8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2" y="9"/>
                    <a:pt x="15" y="1"/>
                    <a:pt x="15" y="1"/>
                  </a:cubicBezTo>
                  <a:cubicBezTo>
                    <a:pt x="15" y="1"/>
                    <a:pt x="7" y="0"/>
                    <a:pt x="4" y="2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1">
              <a:extLst>
                <a:ext uri="{FF2B5EF4-FFF2-40B4-BE49-F238E27FC236}">
                  <a16:creationId xmlns:a16="http://schemas.microsoft.com/office/drawing/2014/main" id="{4DDB3442-F1ED-BF41-AFE6-3DAF5D819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0558" y="3605753"/>
              <a:ext cx="345931" cy="186271"/>
            </a:xfrm>
            <a:custGeom>
              <a:avLst/>
              <a:gdLst>
                <a:gd name="T0" fmla="*/ 1 w 11"/>
                <a:gd name="T1" fmla="*/ 2 h 6"/>
                <a:gd name="T2" fmla="*/ 4 w 11"/>
                <a:gd name="T3" fmla="*/ 3 h 6"/>
                <a:gd name="T4" fmla="*/ 1 w 11"/>
                <a:gd name="T5" fmla="*/ 4 h 6"/>
                <a:gd name="T6" fmla="*/ 5 w 11"/>
                <a:gd name="T7" fmla="*/ 6 h 6"/>
                <a:gd name="T8" fmla="*/ 11 w 11"/>
                <a:gd name="T9" fmla="*/ 3 h 6"/>
                <a:gd name="T10" fmla="*/ 5 w 11"/>
                <a:gd name="T11" fmla="*/ 0 h 6"/>
                <a:gd name="T12" fmla="*/ 1 w 11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6">
                  <a:moveTo>
                    <a:pt x="1" y="2"/>
                  </a:moveTo>
                  <a:cubicBezTo>
                    <a:pt x="0" y="2"/>
                    <a:pt x="4" y="3"/>
                    <a:pt x="4" y="3"/>
                  </a:cubicBezTo>
                  <a:cubicBezTo>
                    <a:pt x="4" y="3"/>
                    <a:pt x="1" y="4"/>
                    <a:pt x="1" y="4"/>
                  </a:cubicBezTo>
                  <a:cubicBezTo>
                    <a:pt x="2" y="5"/>
                    <a:pt x="3" y="6"/>
                    <a:pt x="5" y="6"/>
                  </a:cubicBezTo>
                  <a:cubicBezTo>
                    <a:pt x="7" y="6"/>
                    <a:pt x="11" y="3"/>
                    <a:pt x="11" y="3"/>
                  </a:cubicBezTo>
                  <a:cubicBezTo>
                    <a:pt x="11" y="3"/>
                    <a:pt x="7" y="0"/>
                    <a:pt x="5" y="0"/>
                  </a:cubicBezTo>
                  <a:cubicBezTo>
                    <a:pt x="3" y="0"/>
                    <a:pt x="1" y="1"/>
                    <a:pt x="1" y="2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E17CF364-E2DA-7F40-9A42-ACCAD7B46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829" y="3131208"/>
              <a:ext cx="376978" cy="221751"/>
            </a:xfrm>
            <a:custGeom>
              <a:avLst/>
              <a:gdLst>
                <a:gd name="T0" fmla="*/ 4 w 12"/>
                <a:gd name="T1" fmla="*/ 0 h 7"/>
                <a:gd name="T2" fmla="*/ 0 w 12"/>
                <a:gd name="T3" fmla="*/ 3 h 7"/>
                <a:gd name="T4" fmla="*/ 4 w 12"/>
                <a:gd name="T5" fmla="*/ 4 h 7"/>
                <a:gd name="T6" fmla="*/ 1 w 12"/>
                <a:gd name="T7" fmla="*/ 6 h 7"/>
                <a:gd name="T8" fmla="*/ 6 w 12"/>
                <a:gd name="T9" fmla="*/ 7 h 7"/>
                <a:gd name="T10" fmla="*/ 12 w 12"/>
                <a:gd name="T11" fmla="*/ 2 h 7"/>
                <a:gd name="T12" fmla="*/ 4 w 12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7">
                  <a:moveTo>
                    <a:pt x="4" y="0"/>
                  </a:moveTo>
                  <a:cubicBezTo>
                    <a:pt x="2" y="1"/>
                    <a:pt x="1" y="2"/>
                    <a:pt x="0" y="3"/>
                  </a:cubicBezTo>
                  <a:cubicBezTo>
                    <a:pt x="0" y="4"/>
                    <a:pt x="4" y="3"/>
                    <a:pt x="4" y="4"/>
                  </a:cubicBezTo>
                  <a:cubicBezTo>
                    <a:pt x="4" y="4"/>
                    <a:pt x="1" y="6"/>
                    <a:pt x="1" y="6"/>
                  </a:cubicBezTo>
                  <a:cubicBezTo>
                    <a:pt x="2" y="7"/>
                    <a:pt x="4" y="7"/>
                    <a:pt x="6" y="7"/>
                  </a:cubicBezTo>
                  <a:cubicBezTo>
                    <a:pt x="8" y="7"/>
                    <a:pt x="12" y="2"/>
                    <a:pt x="12" y="2"/>
                  </a:cubicBezTo>
                  <a:cubicBezTo>
                    <a:pt x="12" y="2"/>
                    <a:pt x="7" y="0"/>
                    <a:pt x="4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3">
              <a:extLst>
                <a:ext uri="{FF2B5EF4-FFF2-40B4-BE49-F238E27FC236}">
                  <a16:creationId xmlns:a16="http://schemas.microsoft.com/office/drawing/2014/main" id="{17855296-E951-D541-A59A-B4F5A6F7B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7878" y="3321912"/>
              <a:ext cx="470112" cy="376978"/>
            </a:xfrm>
            <a:custGeom>
              <a:avLst/>
              <a:gdLst>
                <a:gd name="T0" fmla="*/ 2 w 15"/>
                <a:gd name="T1" fmla="*/ 11 h 12"/>
                <a:gd name="T2" fmla="*/ 9 w 15"/>
                <a:gd name="T3" fmla="*/ 10 h 12"/>
                <a:gd name="T4" fmla="*/ 15 w 15"/>
                <a:gd name="T5" fmla="*/ 1 h 12"/>
                <a:gd name="T6" fmla="*/ 4 w 15"/>
                <a:gd name="T7" fmla="*/ 2 h 12"/>
                <a:gd name="T8" fmla="*/ 0 w 15"/>
                <a:gd name="T9" fmla="*/ 8 h 12"/>
                <a:gd name="T10" fmla="*/ 6 w 15"/>
                <a:gd name="T11" fmla="*/ 7 h 12"/>
                <a:gd name="T12" fmla="*/ 2 w 15"/>
                <a:gd name="T13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2">
                  <a:moveTo>
                    <a:pt x="2" y="11"/>
                  </a:moveTo>
                  <a:cubicBezTo>
                    <a:pt x="4" y="12"/>
                    <a:pt x="7" y="12"/>
                    <a:pt x="9" y="10"/>
                  </a:cubicBezTo>
                  <a:cubicBezTo>
                    <a:pt x="12" y="9"/>
                    <a:pt x="15" y="1"/>
                    <a:pt x="15" y="1"/>
                  </a:cubicBezTo>
                  <a:cubicBezTo>
                    <a:pt x="15" y="1"/>
                    <a:pt x="7" y="0"/>
                    <a:pt x="4" y="2"/>
                  </a:cubicBezTo>
                  <a:cubicBezTo>
                    <a:pt x="2" y="3"/>
                    <a:pt x="0" y="6"/>
                    <a:pt x="0" y="8"/>
                  </a:cubicBezTo>
                  <a:cubicBezTo>
                    <a:pt x="0" y="9"/>
                    <a:pt x="5" y="6"/>
                    <a:pt x="6" y="7"/>
                  </a:cubicBezTo>
                  <a:cubicBezTo>
                    <a:pt x="6" y="7"/>
                    <a:pt x="2" y="11"/>
                    <a:pt x="2" y="1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409250A7-7FED-A24B-8E30-596982DB93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8101" y="2253075"/>
              <a:ext cx="412458" cy="408021"/>
            </a:xfrm>
            <a:custGeom>
              <a:avLst/>
              <a:gdLst>
                <a:gd name="T0" fmla="*/ 1 w 13"/>
                <a:gd name="T1" fmla="*/ 11 h 13"/>
                <a:gd name="T2" fmla="*/ 6 w 13"/>
                <a:gd name="T3" fmla="*/ 8 h 13"/>
                <a:gd name="T4" fmla="*/ 4 w 13"/>
                <a:gd name="T5" fmla="*/ 13 h 13"/>
                <a:gd name="T6" fmla="*/ 10 w 13"/>
                <a:gd name="T7" fmla="*/ 10 h 13"/>
                <a:gd name="T8" fmla="*/ 13 w 13"/>
                <a:gd name="T9" fmla="*/ 0 h 13"/>
                <a:gd name="T10" fmla="*/ 3 w 13"/>
                <a:gd name="T11" fmla="*/ 4 h 13"/>
                <a:gd name="T12" fmla="*/ 1 w 13"/>
                <a:gd name="T13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3">
                  <a:moveTo>
                    <a:pt x="1" y="11"/>
                  </a:moveTo>
                  <a:cubicBezTo>
                    <a:pt x="1" y="11"/>
                    <a:pt x="5" y="7"/>
                    <a:pt x="6" y="8"/>
                  </a:cubicBezTo>
                  <a:cubicBezTo>
                    <a:pt x="6" y="8"/>
                    <a:pt x="3" y="13"/>
                    <a:pt x="4" y="13"/>
                  </a:cubicBezTo>
                  <a:cubicBezTo>
                    <a:pt x="6" y="13"/>
                    <a:pt x="8" y="12"/>
                    <a:pt x="10" y="10"/>
                  </a:cubicBezTo>
                  <a:cubicBezTo>
                    <a:pt x="13" y="7"/>
                    <a:pt x="13" y="0"/>
                    <a:pt x="13" y="0"/>
                  </a:cubicBezTo>
                  <a:cubicBezTo>
                    <a:pt x="13" y="0"/>
                    <a:pt x="5" y="1"/>
                    <a:pt x="3" y="4"/>
                  </a:cubicBezTo>
                  <a:cubicBezTo>
                    <a:pt x="1" y="6"/>
                    <a:pt x="0" y="9"/>
                    <a:pt x="1" y="1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5">
              <a:extLst>
                <a:ext uri="{FF2B5EF4-FFF2-40B4-BE49-F238E27FC236}">
                  <a16:creationId xmlns:a16="http://schemas.microsoft.com/office/drawing/2014/main" id="{94402C3D-1622-2F4F-9821-B37B02E83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873" y="2253075"/>
              <a:ext cx="408021" cy="408021"/>
            </a:xfrm>
            <a:custGeom>
              <a:avLst/>
              <a:gdLst>
                <a:gd name="T0" fmla="*/ 6 w 13"/>
                <a:gd name="T1" fmla="*/ 8 h 13"/>
                <a:gd name="T2" fmla="*/ 4 w 13"/>
                <a:gd name="T3" fmla="*/ 13 h 13"/>
                <a:gd name="T4" fmla="*/ 10 w 13"/>
                <a:gd name="T5" fmla="*/ 10 h 13"/>
                <a:gd name="T6" fmla="*/ 13 w 13"/>
                <a:gd name="T7" fmla="*/ 0 h 13"/>
                <a:gd name="T8" fmla="*/ 3 w 13"/>
                <a:gd name="T9" fmla="*/ 4 h 13"/>
                <a:gd name="T10" fmla="*/ 1 w 13"/>
                <a:gd name="T11" fmla="*/ 11 h 13"/>
                <a:gd name="T12" fmla="*/ 6 w 13"/>
                <a:gd name="T13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3">
                  <a:moveTo>
                    <a:pt x="6" y="8"/>
                  </a:moveTo>
                  <a:cubicBezTo>
                    <a:pt x="7" y="8"/>
                    <a:pt x="3" y="13"/>
                    <a:pt x="4" y="13"/>
                  </a:cubicBezTo>
                  <a:cubicBezTo>
                    <a:pt x="6" y="13"/>
                    <a:pt x="9" y="12"/>
                    <a:pt x="10" y="10"/>
                  </a:cubicBezTo>
                  <a:cubicBezTo>
                    <a:pt x="13" y="7"/>
                    <a:pt x="13" y="0"/>
                    <a:pt x="13" y="0"/>
                  </a:cubicBezTo>
                  <a:cubicBezTo>
                    <a:pt x="13" y="0"/>
                    <a:pt x="6" y="1"/>
                    <a:pt x="3" y="4"/>
                  </a:cubicBezTo>
                  <a:cubicBezTo>
                    <a:pt x="1" y="6"/>
                    <a:pt x="0" y="9"/>
                    <a:pt x="1" y="11"/>
                  </a:cubicBezTo>
                  <a:cubicBezTo>
                    <a:pt x="1" y="11"/>
                    <a:pt x="6" y="7"/>
                    <a:pt x="6" y="8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6">
              <a:extLst>
                <a:ext uri="{FF2B5EF4-FFF2-40B4-BE49-F238E27FC236}">
                  <a16:creationId xmlns:a16="http://schemas.microsoft.com/office/drawing/2014/main" id="{1893D2DF-68BC-AF4B-A245-BD64BC3BC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877" y="1809574"/>
              <a:ext cx="408021" cy="443501"/>
            </a:xfrm>
            <a:custGeom>
              <a:avLst/>
              <a:gdLst>
                <a:gd name="T0" fmla="*/ 6 w 13"/>
                <a:gd name="T1" fmla="*/ 8 h 14"/>
                <a:gd name="T2" fmla="*/ 4 w 13"/>
                <a:gd name="T3" fmla="*/ 14 h 14"/>
                <a:gd name="T4" fmla="*/ 11 w 13"/>
                <a:gd name="T5" fmla="*/ 11 h 14"/>
                <a:gd name="T6" fmla="*/ 13 w 13"/>
                <a:gd name="T7" fmla="*/ 0 h 14"/>
                <a:gd name="T8" fmla="*/ 3 w 13"/>
                <a:gd name="T9" fmla="*/ 4 h 14"/>
                <a:gd name="T10" fmla="*/ 1 w 13"/>
                <a:gd name="T11" fmla="*/ 11 h 14"/>
                <a:gd name="T12" fmla="*/ 6 w 13"/>
                <a:gd name="T13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4">
                  <a:moveTo>
                    <a:pt x="6" y="8"/>
                  </a:moveTo>
                  <a:cubicBezTo>
                    <a:pt x="7" y="9"/>
                    <a:pt x="3" y="13"/>
                    <a:pt x="4" y="14"/>
                  </a:cubicBezTo>
                  <a:cubicBezTo>
                    <a:pt x="6" y="14"/>
                    <a:pt x="9" y="13"/>
                    <a:pt x="11" y="11"/>
                  </a:cubicBezTo>
                  <a:cubicBezTo>
                    <a:pt x="13" y="8"/>
                    <a:pt x="13" y="0"/>
                    <a:pt x="13" y="0"/>
                  </a:cubicBezTo>
                  <a:cubicBezTo>
                    <a:pt x="13" y="0"/>
                    <a:pt x="6" y="1"/>
                    <a:pt x="3" y="4"/>
                  </a:cubicBezTo>
                  <a:cubicBezTo>
                    <a:pt x="1" y="6"/>
                    <a:pt x="0" y="9"/>
                    <a:pt x="1" y="11"/>
                  </a:cubicBezTo>
                  <a:cubicBezTo>
                    <a:pt x="1" y="12"/>
                    <a:pt x="6" y="8"/>
                    <a:pt x="6" y="8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7">
              <a:extLst>
                <a:ext uri="{FF2B5EF4-FFF2-40B4-BE49-F238E27FC236}">
                  <a16:creationId xmlns:a16="http://schemas.microsoft.com/office/drawing/2014/main" id="{73CEE8D2-B6C8-224A-9C5B-A531D95AA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329" y="1432596"/>
              <a:ext cx="412458" cy="722909"/>
            </a:xfrm>
            <a:custGeom>
              <a:avLst/>
              <a:gdLst>
                <a:gd name="T0" fmla="*/ 5 w 13"/>
                <a:gd name="T1" fmla="*/ 22 h 23"/>
                <a:gd name="T2" fmla="*/ 7 w 13"/>
                <a:gd name="T3" fmla="*/ 15 h 23"/>
                <a:gd name="T4" fmla="*/ 10 w 13"/>
                <a:gd name="T5" fmla="*/ 22 h 23"/>
                <a:gd name="T6" fmla="*/ 13 w 13"/>
                <a:gd name="T7" fmla="*/ 13 h 23"/>
                <a:gd name="T8" fmla="*/ 6 w 13"/>
                <a:gd name="T9" fmla="*/ 0 h 23"/>
                <a:gd name="T10" fmla="*/ 0 w 13"/>
                <a:gd name="T11" fmla="*/ 14 h 23"/>
                <a:gd name="T12" fmla="*/ 5 w 13"/>
                <a:gd name="T13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23">
                  <a:moveTo>
                    <a:pt x="5" y="22"/>
                  </a:moveTo>
                  <a:cubicBezTo>
                    <a:pt x="5" y="23"/>
                    <a:pt x="6" y="15"/>
                    <a:pt x="7" y="15"/>
                  </a:cubicBezTo>
                  <a:cubicBezTo>
                    <a:pt x="8" y="15"/>
                    <a:pt x="9" y="22"/>
                    <a:pt x="10" y="22"/>
                  </a:cubicBezTo>
                  <a:cubicBezTo>
                    <a:pt x="12" y="20"/>
                    <a:pt x="13" y="17"/>
                    <a:pt x="13" y="13"/>
                  </a:cubicBezTo>
                  <a:cubicBezTo>
                    <a:pt x="13" y="8"/>
                    <a:pt x="6" y="0"/>
                    <a:pt x="6" y="0"/>
                  </a:cubicBezTo>
                  <a:cubicBezTo>
                    <a:pt x="6" y="0"/>
                    <a:pt x="0" y="9"/>
                    <a:pt x="0" y="14"/>
                  </a:cubicBezTo>
                  <a:cubicBezTo>
                    <a:pt x="0" y="18"/>
                    <a:pt x="2" y="21"/>
                    <a:pt x="5" y="22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8">
              <a:extLst>
                <a:ext uri="{FF2B5EF4-FFF2-40B4-BE49-F238E27FC236}">
                  <a16:creationId xmlns:a16="http://schemas.microsoft.com/office/drawing/2014/main" id="{E0D76B31-997C-CB45-BFCA-C6B3AB8C29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058" y="2124458"/>
              <a:ext cx="345931" cy="536638"/>
            </a:xfrm>
            <a:custGeom>
              <a:avLst/>
              <a:gdLst>
                <a:gd name="T0" fmla="*/ 6 w 11"/>
                <a:gd name="T1" fmla="*/ 17 h 17"/>
                <a:gd name="T2" fmla="*/ 6 w 11"/>
                <a:gd name="T3" fmla="*/ 11 h 17"/>
                <a:gd name="T4" fmla="*/ 9 w 11"/>
                <a:gd name="T5" fmla="*/ 15 h 17"/>
                <a:gd name="T6" fmla="*/ 10 w 11"/>
                <a:gd name="T7" fmla="*/ 9 h 17"/>
                <a:gd name="T8" fmla="*/ 3 w 11"/>
                <a:gd name="T9" fmla="*/ 0 h 17"/>
                <a:gd name="T10" fmla="*/ 1 w 11"/>
                <a:gd name="T11" fmla="*/ 11 h 17"/>
                <a:gd name="T12" fmla="*/ 6 w 11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7">
                  <a:moveTo>
                    <a:pt x="6" y="17"/>
                  </a:moveTo>
                  <a:cubicBezTo>
                    <a:pt x="6" y="17"/>
                    <a:pt x="5" y="11"/>
                    <a:pt x="6" y="11"/>
                  </a:cubicBezTo>
                  <a:cubicBezTo>
                    <a:pt x="7" y="11"/>
                    <a:pt x="9" y="16"/>
                    <a:pt x="9" y="15"/>
                  </a:cubicBezTo>
                  <a:cubicBezTo>
                    <a:pt x="11" y="14"/>
                    <a:pt x="11" y="11"/>
                    <a:pt x="10" y="9"/>
                  </a:cubicBezTo>
                  <a:cubicBezTo>
                    <a:pt x="9" y="5"/>
                    <a:pt x="3" y="0"/>
                    <a:pt x="3" y="0"/>
                  </a:cubicBezTo>
                  <a:cubicBezTo>
                    <a:pt x="3" y="0"/>
                    <a:pt x="0" y="8"/>
                    <a:pt x="1" y="11"/>
                  </a:cubicBezTo>
                  <a:cubicBezTo>
                    <a:pt x="2" y="14"/>
                    <a:pt x="3" y="16"/>
                    <a:pt x="6" y="17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9">
              <a:extLst>
                <a:ext uri="{FF2B5EF4-FFF2-40B4-BE49-F238E27FC236}">
                  <a16:creationId xmlns:a16="http://schemas.microsoft.com/office/drawing/2014/main" id="{3C0F3CFE-917D-8C40-B14D-E825CBB91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0424" y="2470389"/>
              <a:ext cx="536638" cy="376978"/>
            </a:xfrm>
            <a:custGeom>
              <a:avLst/>
              <a:gdLst>
                <a:gd name="T0" fmla="*/ 8 w 17"/>
                <a:gd name="T1" fmla="*/ 11 h 12"/>
                <a:gd name="T2" fmla="*/ 15 w 17"/>
                <a:gd name="T3" fmla="*/ 10 h 12"/>
                <a:gd name="T4" fmla="*/ 11 w 17"/>
                <a:gd name="T5" fmla="*/ 6 h 12"/>
                <a:gd name="T6" fmla="*/ 16 w 17"/>
                <a:gd name="T7" fmla="*/ 6 h 12"/>
                <a:gd name="T8" fmla="*/ 11 w 17"/>
                <a:gd name="T9" fmla="*/ 1 h 12"/>
                <a:gd name="T10" fmla="*/ 0 w 17"/>
                <a:gd name="T11" fmla="*/ 3 h 12"/>
                <a:gd name="T12" fmla="*/ 8 w 17"/>
                <a:gd name="T13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2">
                  <a:moveTo>
                    <a:pt x="8" y="11"/>
                  </a:moveTo>
                  <a:cubicBezTo>
                    <a:pt x="11" y="12"/>
                    <a:pt x="14" y="11"/>
                    <a:pt x="15" y="10"/>
                  </a:cubicBezTo>
                  <a:cubicBezTo>
                    <a:pt x="16" y="9"/>
                    <a:pt x="10" y="7"/>
                    <a:pt x="11" y="6"/>
                  </a:cubicBezTo>
                  <a:cubicBezTo>
                    <a:pt x="11" y="6"/>
                    <a:pt x="17" y="7"/>
                    <a:pt x="16" y="6"/>
                  </a:cubicBezTo>
                  <a:cubicBezTo>
                    <a:pt x="16" y="4"/>
                    <a:pt x="14" y="2"/>
                    <a:pt x="11" y="1"/>
                  </a:cubicBezTo>
                  <a:cubicBezTo>
                    <a:pt x="8" y="0"/>
                    <a:pt x="0" y="3"/>
                    <a:pt x="0" y="3"/>
                  </a:cubicBezTo>
                  <a:cubicBezTo>
                    <a:pt x="0" y="3"/>
                    <a:pt x="5" y="9"/>
                    <a:pt x="8" y="11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0">
              <a:extLst>
                <a:ext uri="{FF2B5EF4-FFF2-40B4-BE49-F238E27FC236}">
                  <a16:creationId xmlns:a16="http://schemas.microsoft.com/office/drawing/2014/main" id="{74279E6D-779E-B046-9CE1-CF50032CA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2402" y="2253075"/>
              <a:ext cx="501158" cy="345931"/>
            </a:xfrm>
            <a:custGeom>
              <a:avLst/>
              <a:gdLst>
                <a:gd name="T0" fmla="*/ 8 w 16"/>
                <a:gd name="T1" fmla="*/ 10 h 11"/>
                <a:gd name="T2" fmla="*/ 15 w 16"/>
                <a:gd name="T3" fmla="*/ 10 h 11"/>
                <a:gd name="T4" fmla="*/ 10 w 16"/>
                <a:gd name="T5" fmla="*/ 6 h 11"/>
                <a:gd name="T6" fmla="*/ 16 w 16"/>
                <a:gd name="T7" fmla="*/ 6 h 11"/>
                <a:gd name="T8" fmla="*/ 11 w 16"/>
                <a:gd name="T9" fmla="*/ 1 h 11"/>
                <a:gd name="T10" fmla="*/ 0 w 16"/>
                <a:gd name="T11" fmla="*/ 3 h 11"/>
                <a:gd name="T12" fmla="*/ 8 w 16"/>
                <a:gd name="T13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1">
                  <a:moveTo>
                    <a:pt x="8" y="10"/>
                  </a:moveTo>
                  <a:cubicBezTo>
                    <a:pt x="11" y="11"/>
                    <a:pt x="14" y="11"/>
                    <a:pt x="15" y="10"/>
                  </a:cubicBezTo>
                  <a:cubicBezTo>
                    <a:pt x="16" y="9"/>
                    <a:pt x="10" y="7"/>
                    <a:pt x="10" y="6"/>
                  </a:cubicBezTo>
                  <a:cubicBezTo>
                    <a:pt x="11" y="5"/>
                    <a:pt x="16" y="6"/>
                    <a:pt x="16" y="6"/>
                  </a:cubicBezTo>
                  <a:cubicBezTo>
                    <a:pt x="16" y="4"/>
                    <a:pt x="14" y="2"/>
                    <a:pt x="11" y="1"/>
                  </a:cubicBezTo>
                  <a:cubicBezTo>
                    <a:pt x="8" y="0"/>
                    <a:pt x="0" y="3"/>
                    <a:pt x="0" y="3"/>
                  </a:cubicBezTo>
                  <a:cubicBezTo>
                    <a:pt x="0" y="3"/>
                    <a:pt x="4" y="9"/>
                    <a:pt x="8" y="1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1">
              <a:extLst>
                <a:ext uri="{FF2B5EF4-FFF2-40B4-BE49-F238E27FC236}">
                  <a16:creationId xmlns:a16="http://schemas.microsoft.com/office/drawing/2014/main" id="{87B4342D-10B5-924E-9EB3-850B1579B8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698" y="3605753"/>
              <a:ext cx="536638" cy="314887"/>
            </a:xfrm>
            <a:custGeom>
              <a:avLst/>
              <a:gdLst>
                <a:gd name="T0" fmla="*/ 16 w 17"/>
                <a:gd name="T1" fmla="*/ 7 h 10"/>
                <a:gd name="T2" fmla="*/ 11 w 17"/>
                <a:gd name="T3" fmla="*/ 5 h 10"/>
                <a:gd name="T4" fmla="*/ 16 w 17"/>
                <a:gd name="T5" fmla="*/ 3 h 10"/>
                <a:gd name="T6" fmla="*/ 10 w 17"/>
                <a:gd name="T7" fmla="*/ 0 h 10"/>
                <a:gd name="T8" fmla="*/ 0 w 17"/>
                <a:gd name="T9" fmla="*/ 5 h 10"/>
                <a:gd name="T10" fmla="*/ 10 w 17"/>
                <a:gd name="T11" fmla="*/ 10 h 10"/>
                <a:gd name="T12" fmla="*/ 16 w 17"/>
                <a:gd name="T13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">
                  <a:moveTo>
                    <a:pt x="16" y="7"/>
                  </a:moveTo>
                  <a:cubicBezTo>
                    <a:pt x="17" y="6"/>
                    <a:pt x="11" y="6"/>
                    <a:pt x="11" y="5"/>
                  </a:cubicBezTo>
                  <a:cubicBezTo>
                    <a:pt x="11" y="4"/>
                    <a:pt x="16" y="4"/>
                    <a:pt x="16" y="3"/>
                  </a:cubicBezTo>
                  <a:cubicBezTo>
                    <a:pt x="15" y="1"/>
                    <a:pt x="13" y="0"/>
                    <a:pt x="10" y="0"/>
                  </a:cubicBezTo>
                  <a:cubicBezTo>
                    <a:pt x="6" y="0"/>
                    <a:pt x="0" y="5"/>
                    <a:pt x="0" y="5"/>
                  </a:cubicBezTo>
                  <a:cubicBezTo>
                    <a:pt x="0" y="5"/>
                    <a:pt x="6" y="10"/>
                    <a:pt x="10" y="10"/>
                  </a:cubicBezTo>
                  <a:cubicBezTo>
                    <a:pt x="13" y="10"/>
                    <a:pt x="15" y="9"/>
                    <a:pt x="16" y="7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2">
              <a:extLst>
                <a:ext uri="{FF2B5EF4-FFF2-40B4-BE49-F238E27FC236}">
                  <a16:creationId xmlns:a16="http://schemas.microsoft.com/office/drawing/2014/main" id="{31E0F45C-97F3-844F-9024-C3FA86AB8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901" y="3007027"/>
              <a:ext cx="505592" cy="314887"/>
            </a:xfrm>
            <a:custGeom>
              <a:avLst/>
              <a:gdLst>
                <a:gd name="T0" fmla="*/ 16 w 16"/>
                <a:gd name="T1" fmla="*/ 7 h 10"/>
                <a:gd name="T2" fmla="*/ 10 w 16"/>
                <a:gd name="T3" fmla="*/ 5 h 10"/>
                <a:gd name="T4" fmla="*/ 16 w 16"/>
                <a:gd name="T5" fmla="*/ 3 h 10"/>
                <a:gd name="T6" fmla="*/ 10 w 16"/>
                <a:gd name="T7" fmla="*/ 0 h 10"/>
                <a:gd name="T8" fmla="*/ 0 w 16"/>
                <a:gd name="T9" fmla="*/ 5 h 10"/>
                <a:gd name="T10" fmla="*/ 10 w 16"/>
                <a:gd name="T11" fmla="*/ 10 h 10"/>
                <a:gd name="T12" fmla="*/ 16 w 16"/>
                <a:gd name="T13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0">
                  <a:moveTo>
                    <a:pt x="16" y="7"/>
                  </a:moveTo>
                  <a:cubicBezTo>
                    <a:pt x="16" y="6"/>
                    <a:pt x="10" y="5"/>
                    <a:pt x="10" y="5"/>
                  </a:cubicBezTo>
                  <a:cubicBezTo>
                    <a:pt x="10" y="4"/>
                    <a:pt x="16" y="3"/>
                    <a:pt x="16" y="3"/>
                  </a:cubicBezTo>
                  <a:cubicBezTo>
                    <a:pt x="15" y="1"/>
                    <a:pt x="12" y="0"/>
                    <a:pt x="10" y="0"/>
                  </a:cubicBezTo>
                  <a:cubicBezTo>
                    <a:pt x="6" y="0"/>
                    <a:pt x="0" y="5"/>
                    <a:pt x="0" y="5"/>
                  </a:cubicBezTo>
                  <a:cubicBezTo>
                    <a:pt x="0" y="5"/>
                    <a:pt x="6" y="10"/>
                    <a:pt x="10" y="10"/>
                  </a:cubicBezTo>
                  <a:cubicBezTo>
                    <a:pt x="13" y="10"/>
                    <a:pt x="15" y="8"/>
                    <a:pt x="16" y="7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3">
              <a:extLst>
                <a:ext uri="{FF2B5EF4-FFF2-40B4-BE49-F238E27FC236}">
                  <a16:creationId xmlns:a16="http://schemas.microsoft.com/office/drawing/2014/main" id="{96603E5E-AC39-DA4B-9F59-291356C815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355" y="1902708"/>
              <a:ext cx="376978" cy="443501"/>
            </a:xfrm>
            <a:custGeom>
              <a:avLst/>
              <a:gdLst>
                <a:gd name="T0" fmla="*/ 8 w 12"/>
                <a:gd name="T1" fmla="*/ 14 h 14"/>
                <a:gd name="T2" fmla="*/ 6 w 12"/>
                <a:gd name="T3" fmla="*/ 9 h 14"/>
                <a:gd name="T4" fmla="*/ 11 w 12"/>
                <a:gd name="T5" fmla="*/ 12 h 14"/>
                <a:gd name="T6" fmla="*/ 10 w 12"/>
                <a:gd name="T7" fmla="*/ 5 h 14"/>
                <a:gd name="T8" fmla="*/ 0 w 12"/>
                <a:gd name="T9" fmla="*/ 0 h 14"/>
                <a:gd name="T10" fmla="*/ 2 w 12"/>
                <a:gd name="T11" fmla="*/ 11 h 14"/>
                <a:gd name="T12" fmla="*/ 8 w 12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4">
                  <a:moveTo>
                    <a:pt x="8" y="14"/>
                  </a:moveTo>
                  <a:cubicBezTo>
                    <a:pt x="9" y="14"/>
                    <a:pt x="6" y="9"/>
                    <a:pt x="6" y="9"/>
                  </a:cubicBezTo>
                  <a:cubicBezTo>
                    <a:pt x="7" y="8"/>
                    <a:pt x="11" y="13"/>
                    <a:pt x="11" y="12"/>
                  </a:cubicBezTo>
                  <a:cubicBezTo>
                    <a:pt x="12" y="10"/>
                    <a:pt x="12" y="7"/>
                    <a:pt x="10" y="5"/>
                  </a:cubicBezTo>
                  <a:cubicBezTo>
                    <a:pt x="8" y="2"/>
                    <a:pt x="0" y="0"/>
                    <a:pt x="0" y="0"/>
                  </a:cubicBezTo>
                  <a:cubicBezTo>
                    <a:pt x="0" y="0"/>
                    <a:pt x="0" y="7"/>
                    <a:pt x="2" y="11"/>
                  </a:cubicBezTo>
                  <a:cubicBezTo>
                    <a:pt x="3" y="13"/>
                    <a:pt x="6" y="14"/>
                    <a:pt x="8" y="14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4">
              <a:extLst>
                <a:ext uri="{FF2B5EF4-FFF2-40B4-BE49-F238E27FC236}">
                  <a16:creationId xmlns:a16="http://schemas.microsoft.com/office/drawing/2014/main" id="{F3545D77-C719-8842-A13D-2057244C9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993" y="1902708"/>
              <a:ext cx="376978" cy="443501"/>
            </a:xfrm>
            <a:custGeom>
              <a:avLst/>
              <a:gdLst>
                <a:gd name="T0" fmla="*/ 9 w 12"/>
                <a:gd name="T1" fmla="*/ 14 h 14"/>
                <a:gd name="T2" fmla="*/ 7 w 12"/>
                <a:gd name="T3" fmla="*/ 9 h 14"/>
                <a:gd name="T4" fmla="*/ 12 w 12"/>
                <a:gd name="T5" fmla="*/ 12 h 14"/>
                <a:gd name="T6" fmla="*/ 11 w 12"/>
                <a:gd name="T7" fmla="*/ 5 h 14"/>
                <a:gd name="T8" fmla="*/ 1 w 12"/>
                <a:gd name="T9" fmla="*/ 0 h 14"/>
                <a:gd name="T10" fmla="*/ 2 w 12"/>
                <a:gd name="T11" fmla="*/ 11 h 14"/>
                <a:gd name="T12" fmla="*/ 9 w 12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4">
                  <a:moveTo>
                    <a:pt x="9" y="14"/>
                  </a:moveTo>
                  <a:cubicBezTo>
                    <a:pt x="9" y="14"/>
                    <a:pt x="6" y="9"/>
                    <a:pt x="7" y="9"/>
                  </a:cubicBezTo>
                  <a:cubicBezTo>
                    <a:pt x="8" y="8"/>
                    <a:pt x="11" y="13"/>
                    <a:pt x="12" y="12"/>
                  </a:cubicBezTo>
                  <a:cubicBezTo>
                    <a:pt x="12" y="10"/>
                    <a:pt x="12" y="7"/>
                    <a:pt x="11" y="5"/>
                  </a:cubicBezTo>
                  <a:cubicBezTo>
                    <a:pt x="8" y="2"/>
                    <a:pt x="1" y="0"/>
                    <a:pt x="1" y="0"/>
                  </a:cubicBezTo>
                  <a:cubicBezTo>
                    <a:pt x="1" y="0"/>
                    <a:pt x="0" y="7"/>
                    <a:pt x="2" y="11"/>
                  </a:cubicBezTo>
                  <a:cubicBezTo>
                    <a:pt x="4" y="13"/>
                    <a:pt x="6" y="14"/>
                    <a:pt x="9" y="14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5">
              <a:extLst>
                <a:ext uri="{FF2B5EF4-FFF2-40B4-BE49-F238E27FC236}">
                  <a16:creationId xmlns:a16="http://schemas.microsoft.com/office/drawing/2014/main" id="{95E719F2-0E2B-4042-A0F7-F867C4198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329" y="2315165"/>
              <a:ext cx="443501" cy="691862"/>
            </a:xfrm>
            <a:custGeom>
              <a:avLst/>
              <a:gdLst>
                <a:gd name="T0" fmla="*/ 1 w 14"/>
                <a:gd name="T1" fmla="*/ 12 h 22"/>
                <a:gd name="T2" fmla="*/ 3 w 14"/>
                <a:gd name="T3" fmla="*/ 21 h 22"/>
                <a:gd name="T4" fmla="*/ 7 w 14"/>
                <a:gd name="T5" fmla="*/ 14 h 22"/>
                <a:gd name="T6" fmla="*/ 8 w 14"/>
                <a:gd name="T7" fmla="*/ 21 h 22"/>
                <a:gd name="T8" fmla="*/ 13 w 14"/>
                <a:gd name="T9" fmla="*/ 14 h 22"/>
                <a:gd name="T10" fmla="*/ 9 w 14"/>
                <a:gd name="T11" fmla="*/ 0 h 22"/>
                <a:gd name="T12" fmla="*/ 1 w 14"/>
                <a:gd name="T13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22">
                  <a:moveTo>
                    <a:pt x="1" y="12"/>
                  </a:moveTo>
                  <a:cubicBezTo>
                    <a:pt x="0" y="15"/>
                    <a:pt x="1" y="19"/>
                    <a:pt x="3" y="21"/>
                  </a:cubicBezTo>
                  <a:cubicBezTo>
                    <a:pt x="4" y="21"/>
                    <a:pt x="6" y="14"/>
                    <a:pt x="7" y="14"/>
                  </a:cubicBezTo>
                  <a:cubicBezTo>
                    <a:pt x="8" y="14"/>
                    <a:pt x="7" y="22"/>
                    <a:pt x="8" y="21"/>
                  </a:cubicBezTo>
                  <a:cubicBezTo>
                    <a:pt x="11" y="20"/>
                    <a:pt x="13" y="18"/>
                    <a:pt x="13" y="14"/>
                  </a:cubicBezTo>
                  <a:cubicBezTo>
                    <a:pt x="14" y="9"/>
                    <a:pt x="9" y="0"/>
                    <a:pt x="9" y="0"/>
                  </a:cubicBezTo>
                  <a:cubicBezTo>
                    <a:pt x="9" y="0"/>
                    <a:pt x="1" y="7"/>
                    <a:pt x="1" y="12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6">
              <a:extLst>
                <a:ext uri="{FF2B5EF4-FFF2-40B4-BE49-F238E27FC236}">
                  <a16:creationId xmlns:a16="http://schemas.microsoft.com/office/drawing/2014/main" id="{689640FD-50A6-6145-983C-0C2F12BAA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4376" y="2470389"/>
              <a:ext cx="536638" cy="598728"/>
            </a:xfrm>
            <a:custGeom>
              <a:avLst/>
              <a:gdLst>
                <a:gd name="T0" fmla="*/ 3 w 17"/>
                <a:gd name="T1" fmla="*/ 14 h 19"/>
                <a:gd name="T2" fmla="*/ 12 w 17"/>
                <a:gd name="T3" fmla="*/ 19 h 19"/>
                <a:gd name="T4" fmla="*/ 9 w 17"/>
                <a:gd name="T5" fmla="*/ 11 h 19"/>
                <a:gd name="T6" fmla="*/ 16 w 17"/>
                <a:gd name="T7" fmla="*/ 15 h 19"/>
                <a:gd name="T8" fmla="*/ 14 w 17"/>
                <a:gd name="T9" fmla="*/ 7 h 19"/>
                <a:gd name="T10" fmla="*/ 1 w 17"/>
                <a:gd name="T11" fmla="*/ 0 h 19"/>
                <a:gd name="T12" fmla="*/ 3 w 17"/>
                <a:gd name="T13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">
                  <a:moveTo>
                    <a:pt x="3" y="14"/>
                  </a:moveTo>
                  <a:cubicBezTo>
                    <a:pt x="6" y="17"/>
                    <a:pt x="9" y="19"/>
                    <a:pt x="12" y="19"/>
                  </a:cubicBezTo>
                  <a:cubicBezTo>
                    <a:pt x="13" y="19"/>
                    <a:pt x="9" y="12"/>
                    <a:pt x="9" y="11"/>
                  </a:cubicBezTo>
                  <a:cubicBezTo>
                    <a:pt x="10" y="11"/>
                    <a:pt x="16" y="16"/>
                    <a:pt x="16" y="15"/>
                  </a:cubicBezTo>
                  <a:cubicBezTo>
                    <a:pt x="17" y="13"/>
                    <a:pt x="16" y="10"/>
                    <a:pt x="14" y="7"/>
                  </a:cubicBezTo>
                  <a:cubicBezTo>
                    <a:pt x="11" y="2"/>
                    <a:pt x="1" y="0"/>
                    <a:pt x="1" y="0"/>
                  </a:cubicBezTo>
                  <a:cubicBezTo>
                    <a:pt x="1" y="0"/>
                    <a:pt x="0" y="10"/>
                    <a:pt x="3" y="14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7">
              <a:extLst>
                <a:ext uri="{FF2B5EF4-FFF2-40B4-BE49-F238E27FC236}">
                  <a16:creationId xmlns:a16="http://schemas.microsoft.com/office/drawing/2014/main" id="{D5EABEC3-20C5-7E42-A43C-435BBD255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583" y="3100161"/>
              <a:ext cx="882569" cy="567682"/>
            </a:xfrm>
            <a:custGeom>
              <a:avLst/>
              <a:gdLst>
                <a:gd name="T0" fmla="*/ 16 w 28"/>
                <a:gd name="T1" fmla="*/ 17 h 18"/>
                <a:gd name="T2" fmla="*/ 27 w 28"/>
                <a:gd name="T3" fmla="*/ 13 h 18"/>
                <a:gd name="T4" fmla="*/ 18 w 28"/>
                <a:gd name="T5" fmla="*/ 9 h 18"/>
                <a:gd name="T6" fmla="*/ 28 w 28"/>
                <a:gd name="T7" fmla="*/ 7 h 18"/>
                <a:gd name="T8" fmla="*/ 18 w 28"/>
                <a:gd name="T9" fmla="*/ 1 h 18"/>
                <a:gd name="T10" fmla="*/ 0 w 28"/>
                <a:gd name="T11" fmla="*/ 7 h 18"/>
                <a:gd name="T12" fmla="*/ 16 w 28"/>
                <a:gd name="T13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8">
                  <a:moveTo>
                    <a:pt x="16" y="17"/>
                  </a:moveTo>
                  <a:cubicBezTo>
                    <a:pt x="21" y="18"/>
                    <a:pt x="25" y="16"/>
                    <a:pt x="27" y="13"/>
                  </a:cubicBezTo>
                  <a:cubicBezTo>
                    <a:pt x="28" y="12"/>
                    <a:pt x="18" y="10"/>
                    <a:pt x="18" y="9"/>
                  </a:cubicBezTo>
                  <a:cubicBezTo>
                    <a:pt x="18" y="8"/>
                    <a:pt x="28" y="8"/>
                    <a:pt x="28" y="7"/>
                  </a:cubicBezTo>
                  <a:cubicBezTo>
                    <a:pt x="26" y="4"/>
                    <a:pt x="22" y="1"/>
                    <a:pt x="18" y="1"/>
                  </a:cubicBezTo>
                  <a:cubicBezTo>
                    <a:pt x="11" y="0"/>
                    <a:pt x="0" y="7"/>
                    <a:pt x="0" y="7"/>
                  </a:cubicBezTo>
                  <a:cubicBezTo>
                    <a:pt x="0" y="7"/>
                    <a:pt x="9" y="17"/>
                    <a:pt x="16" y="17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8">
              <a:extLst>
                <a:ext uri="{FF2B5EF4-FFF2-40B4-BE49-F238E27FC236}">
                  <a16:creationId xmlns:a16="http://schemas.microsoft.com/office/drawing/2014/main" id="{D6A15828-22C1-034E-A358-7F6B489B8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0424" y="3760980"/>
              <a:ext cx="598728" cy="376978"/>
            </a:xfrm>
            <a:custGeom>
              <a:avLst/>
              <a:gdLst>
                <a:gd name="T0" fmla="*/ 19 w 19"/>
                <a:gd name="T1" fmla="*/ 4 h 12"/>
                <a:gd name="T2" fmla="*/ 12 w 19"/>
                <a:gd name="T3" fmla="*/ 0 h 12"/>
                <a:gd name="T4" fmla="*/ 0 w 19"/>
                <a:gd name="T5" fmla="*/ 5 h 12"/>
                <a:gd name="T6" fmla="*/ 11 w 19"/>
                <a:gd name="T7" fmla="*/ 12 h 12"/>
                <a:gd name="T8" fmla="*/ 18 w 19"/>
                <a:gd name="T9" fmla="*/ 9 h 12"/>
                <a:gd name="T10" fmla="*/ 12 w 19"/>
                <a:gd name="T11" fmla="*/ 6 h 12"/>
                <a:gd name="T12" fmla="*/ 19 w 19"/>
                <a:gd name="T1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12">
                  <a:moveTo>
                    <a:pt x="19" y="4"/>
                  </a:moveTo>
                  <a:cubicBezTo>
                    <a:pt x="18" y="2"/>
                    <a:pt x="15" y="0"/>
                    <a:pt x="12" y="0"/>
                  </a:cubicBezTo>
                  <a:cubicBezTo>
                    <a:pt x="7" y="0"/>
                    <a:pt x="0" y="5"/>
                    <a:pt x="0" y="5"/>
                  </a:cubicBezTo>
                  <a:cubicBezTo>
                    <a:pt x="0" y="5"/>
                    <a:pt x="6" y="11"/>
                    <a:pt x="11" y="12"/>
                  </a:cubicBezTo>
                  <a:cubicBezTo>
                    <a:pt x="14" y="12"/>
                    <a:pt x="17" y="11"/>
                    <a:pt x="18" y="9"/>
                  </a:cubicBezTo>
                  <a:cubicBezTo>
                    <a:pt x="19" y="8"/>
                    <a:pt x="12" y="7"/>
                    <a:pt x="12" y="6"/>
                  </a:cubicBezTo>
                  <a:cubicBezTo>
                    <a:pt x="12" y="5"/>
                    <a:pt x="19" y="5"/>
                    <a:pt x="19" y="4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EC9A043C-D81F-474D-958F-49A278543024}"/>
              </a:ext>
            </a:extLst>
          </p:cNvPr>
          <p:cNvSpPr txBox="1"/>
          <p:nvPr/>
        </p:nvSpPr>
        <p:spPr>
          <a:xfrm>
            <a:off x="607849" y="2171894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D87065-22BF-BB4E-803B-34FDDF450FF6}"/>
              </a:ext>
            </a:extLst>
          </p:cNvPr>
          <p:cNvSpPr/>
          <p:nvPr/>
        </p:nvSpPr>
        <p:spPr>
          <a:xfrm>
            <a:off x="607851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F990BE2-800C-6A45-B31A-29D45AB3F9B5}"/>
              </a:ext>
            </a:extLst>
          </p:cNvPr>
          <p:cNvGrpSpPr/>
          <p:nvPr/>
        </p:nvGrpSpPr>
        <p:grpSpPr>
          <a:xfrm>
            <a:off x="677674" y="4518341"/>
            <a:ext cx="1237779" cy="731856"/>
            <a:chOff x="6096000" y="4518341"/>
            <a:chExt cx="1237779" cy="731856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5109D46-0FF8-1446-9F93-63FC29B09E76}"/>
                </a:ext>
              </a:extLst>
            </p:cNvPr>
            <p:cNvGrpSpPr/>
            <p:nvPr/>
          </p:nvGrpSpPr>
          <p:grpSpPr>
            <a:xfrm>
              <a:off x="6096000" y="4518341"/>
              <a:ext cx="708704" cy="731856"/>
              <a:chOff x="6815964" y="4544568"/>
              <a:chExt cx="802117" cy="779299"/>
            </a:xfrm>
          </p:grpSpPr>
          <p:sp>
            <p:nvSpPr>
              <p:cNvPr id="34" name="Donut 33">
                <a:extLst>
                  <a:ext uri="{FF2B5EF4-FFF2-40B4-BE49-F238E27FC236}">
                    <a16:creationId xmlns:a16="http://schemas.microsoft.com/office/drawing/2014/main" id="{3A052DD8-A0E7-6C49-AD81-528D82604A85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F6F6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charset="0"/>
                  <a:ea typeface="Source Sans Pro" charset="0"/>
                  <a:cs typeface="Source Sans Pro" charset="0"/>
                </a:endParaRPr>
              </a:p>
            </p:txBody>
          </p:sp>
          <p:sp>
            <p:nvSpPr>
              <p:cNvPr id="35" name="Block Arc 34">
                <a:extLst>
                  <a:ext uri="{FF2B5EF4-FFF2-40B4-BE49-F238E27FC236}">
                    <a16:creationId xmlns:a16="http://schemas.microsoft.com/office/drawing/2014/main" id="{8E79B129-64BD-6142-A285-50A541835BB0}"/>
                  </a:ext>
                </a:extLst>
              </p:cNvPr>
              <p:cNvSpPr/>
              <p:nvPr/>
            </p:nvSpPr>
            <p:spPr>
              <a:xfrm>
                <a:off x="6815964" y="4544568"/>
                <a:ext cx="802117" cy="778678"/>
              </a:xfrm>
              <a:prstGeom prst="blockArc">
                <a:avLst>
                  <a:gd name="adj1" fmla="val 16263629"/>
                  <a:gd name="adj2" fmla="val 11774613"/>
                  <a:gd name="adj3" fmla="val 26114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charset="0"/>
                  <a:ea typeface="Source Sans Pro" charset="0"/>
                  <a:cs typeface="Source Sans Pro" charset="0"/>
                </a:endParaRPr>
              </a:p>
            </p:txBody>
          </p:sp>
        </p:grpSp>
        <p:sp>
          <p:nvSpPr>
            <p:cNvPr id="32" name="Text Placeholder 33">
              <a:extLst>
                <a:ext uri="{FF2B5EF4-FFF2-40B4-BE49-F238E27FC236}">
                  <a16:creationId xmlns:a16="http://schemas.microsoft.com/office/drawing/2014/main" id="{1CB36853-1623-424F-AA99-B93BB450FB5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3456" y="4657724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45%</a:t>
              </a:r>
            </a:p>
          </p:txBody>
        </p:sp>
        <p:sp>
          <p:nvSpPr>
            <p:cNvPr id="33" name="Text Placeholder 32">
              <a:extLst>
                <a:ext uri="{FF2B5EF4-FFF2-40B4-BE49-F238E27FC236}">
                  <a16:creationId xmlns:a16="http://schemas.microsoft.com/office/drawing/2014/main" id="{C931FC4D-65F7-134F-8294-2A3D564CE5F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3456" y="4931387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chemeClr val="tx2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A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639FF7B-E227-D24F-9C81-AD83165F9092}"/>
              </a:ext>
            </a:extLst>
          </p:cNvPr>
          <p:cNvGrpSpPr/>
          <p:nvPr/>
        </p:nvGrpSpPr>
        <p:grpSpPr>
          <a:xfrm>
            <a:off x="2154538" y="4517756"/>
            <a:ext cx="1252817" cy="731857"/>
            <a:chOff x="7572864" y="4517756"/>
            <a:chExt cx="1252817" cy="73185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A127122-E0F9-554E-9B0F-66FE57BEEE9F}"/>
                </a:ext>
              </a:extLst>
            </p:cNvPr>
            <p:cNvGrpSpPr/>
            <p:nvPr/>
          </p:nvGrpSpPr>
          <p:grpSpPr>
            <a:xfrm>
              <a:off x="7572864" y="4517756"/>
              <a:ext cx="708704" cy="731857"/>
              <a:chOff x="6815964" y="4544567"/>
              <a:chExt cx="802117" cy="779300"/>
            </a:xfrm>
          </p:grpSpPr>
          <p:sp>
            <p:nvSpPr>
              <p:cNvPr id="40" name="Donut 39">
                <a:extLst>
                  <a:ext uri="{FF2B5EF4-FFF2-40B4-BE49-F238E27FC236}">
                    <a16:creationId xmlns:a16="http://schemas.microsoft.com/office/drawing/2014/main" id="{3247D393-D707-4048-904C-481040537D93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F6F6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charset="0"/>
                  <a:ea typeface="Source Sans Pro" charset="0"/>
                  <a:cs typeface="Source Sans Pro" charset="0"/>
                </a:endParaRPr>
              </a:p>
            </p:txBody>
          </p:sp>
          <p:sp>
            <p:nvSpPr>
              <p:cNvPr id="41" name="Block Arc 40">
                <a:extLst>
                  <a:ext uri="{FF2B5EF4-FFF2-40B4-BE49-F238E27FC236}">
                    <a16:creationId xmlns:a16="http://schemas.microsoft.com/office/drawing/2014/main" id="{659CB358-4F25-BB4C-B21F-9692F5DB016D}"/>
                  </a:ext>
                </a:extLst>
              </p:cNvPr>
              <p:cNvSpPr/>
              <p:nvPr/>
            </p:nvSpPr>
            <p:spPr>
              <a:xfrm>
                <a:off x="6815964" y="4544567"/>
                <a:ext cx="802117" cy="778678"/>
              </a:xfrm>
              <a:prstGeom prst="blockArc">
                <a:avLst>
                  <a:gd name="adj1" fmla="val 16263629"/>
                  <a:gd name="adj2" fmla="val 9936357"/>
                  <a:gd name="adj3" fmla="val 24736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charset="0"/>
                  <a:ea typeface="Source Sans Pro" charset="0"/>
                  <a:cs typeface="Source Sans Pro" charset="0"/>
                </a:endParaRPr>
              </a:p>
            </p:txBody>
          </p:sp>
        </p:grpSp>
        <p:sp>
          <p:nvSpPr>
            <p:cNvPr id="38" name="Text Placeholder 33">
              <a:extLst>
                <a:ext uri="{FF2B5EF4-FFF2-40B4-BE49-F238E27FC236}">
                  <a16:creationId xmlns:a16="http://schemas.microsoft.com/office/drawing/2014/main" id="{D495DF0D-EAB1-234F-8BF8-A1E35E1444D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375357" y="4657724"/>
              <a:ext cx="450323" cy="262002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4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74%</a:t>
              </a:r>
            </a:p>
          </p:txBody>
        </p:sp>
        <p:sp>
          <p:nvSpPr>
            <p:cNvPr id="39" name="Text Placeholder 32">
              <a:extLst>
                <a:ext uri="{FF2B5EF4-FFF2-40B4-BE49-F238E27FC236}">
                  <a16:creationId xmlns:a16="http://schemas.microsoft.com/office/drawing/2014/main" id="{F389A2A4-7615-C646-B88D-E46673021E4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375358" y="4931387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chemeClr val="tx2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B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995D958-B136-2348-86C5-4F05182931DA}"/>
              </a:ext>
            </a:extLst>
          </p:cNvPr>
          <p:cNvGrpSpPr/>
          <p:nvPr/>
        </p:nvGrpSpPr>
        <p:grpSpPr>
          <a:xfrm>
            <a:off x="3631402" y="4518339"/>
            <a:ext cx="1237779" cy="731490"/>
            <a:chOff x="9049728" y="4518339"/>
            <a:chExt cx="1237779" cy="731490"/>
          </a:xfrm>
        </p:grpSpPr>
        <p:sp>
          <p:nvSpPr>
            <p:cNvPr id="43" name="Donut 42">
              <a:extLst>
                <a:ext uri="{FF2B5EF4-FFF2-40B4-BE49-F238E27FC236}">
                  <a16:creationId xmlns:a16="http://schemas.microsoft.com/office/drawing/2014/main" id="{295EA717-914B-F040-8BBE-1633A2893D9C}"/>
                </a:ext>
              </a:extLst>
            </p:cNvPr>
            <p:cNvSpPr/>
            <p:nvPr/>
          </p:nvSpPr>
          <p:spPr>
            <a:xfrm>
              <a:off x="9049728" y="4518339"/>
              <a:ext cx="708704" cy="731273"/>
            </a:xfrm>
            <a:prstGeom prst="donut">
              <a:avLst/>
            </a:prstGeom>
            <a:solidFill>
              <a:srgbClr val="F6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  <p:sp>
          <p:nvSpPr>
            <p:cNvPr id="44" name="Block Arc 43">
              <a:extLst>
                <a:ext uri="{FF2B5EF4-FFF2-40B4-BE49-F238E27FC236}">
                  <a16:creationId xmlns:a16="http://schemas.microsoft.com/office/drawing/2014/main" id="{FA143AD9-0CBF-BA40-BB3D-D9AB608AD267}"/>
                </a:ext>
              </a:extLst>
            </p:cNvPr>
            <p:cNvSpPr/>
            <p:nvPr/>
          </p:nvSpPr>
          <p:spPr>
            <a:xfrm>
              <a:off x="9049728" y="4518556"/>
              <a:ext cx="708704" cy="731273"/>
            </a:xfrm>
            <a:prstGeom prst="blockArc">
              <a:avLst>
                <a:gd name="adj1" fmla="val 15313566"/>
                <a:gd name="adj2" fmla="val 13078870"/>
                <a:gd name="adj3" fmla="val 2469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  <p:sp>
          <p:nvSpPr>
            <p:cNvPr id="45" name="Text Placeholder 33">
              <a:extLst>
                <a:ext uri="{FF2B5EF4-FFF2-40B4-BE49-F238E27FC236}">
                  <a16:creationId xmlns:a16="http://schemas.microsoft.com/office/drawing/2014/main" id="{CC9173B7-517D-6B4A-ADCC-2CAA0E872F6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837184" y="4657139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1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89%</a:t>
              </a:r>
            </a:p>
          </p:txBody>
        </p:sp>
        <p:sp>
          <p:nvSpPr>
            <p:cNvPr id="46" name="Text Placeholder 32">
              <a:extLst>
                <a:ext uri="{FF2B5EF4-FFF2-40B4-BE49-F238E27FC236}">
                  <a16:creationId xmlns:a16="http://schemas.microsoft.com/office/drawing/2014/main" id="{E782A932-67D9-384E-9A65-333D4E9C577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837184" y="4930802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solidFill>
                    <a:schemeClr val="tx2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7717024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28" grpId="0"/>
      <p:bldP spid="2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C33F52C-F87F-BE44-9D5B-DACA61F61B13}"/>
              </a:ext>
            </a:extLst>
          </p:cNvPr>
          <p:cNvGrpSpPr/>
          <p:nvPr/>
        </p:nvGrpSpPr>
        <p:grpSpPr>
          <a:xfrm>
            <a:off x="846963" y="1445225"/>
            <a:ext cx="5097012" cy="5097012"/>
            <a:chOff x="846963" y="1445225"/>
            <a:chExt cx="5097012" cy="5097012"/>
          </a:xfrm>
          <a:solidFill>
            <a:schemeClr val="accent1"/>
          </a:solidFill>
        </p:grpSpPr>
        <p:sp>
          <p:nvSpPr>
            <p:cNvPr id="319" name="Freeform 5">
              <a:extLst>
                <a:ext uri="{FF2B5EF4-FFF2-40B4-BE49-F238E27FC236}">
                  <a16:creationId xmlns:a16="http://schemas.microsoft.com/office/drawing/2014/main" id="{ADB99580-DC9A-B04B-94E4-366143693E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6963" y="1445225"/>
              <a:ext cx="5097012" cy="5097012"/>
            </a:xfrm>
            <a:custGeom>
              <a:avLst/>
              <a:gdLst>
                <a:gd name="T0" fmla="*/ 2 w 63"/>
                <a:gd name="T1" fmla="*/ 42 h 63"/>
                <a:gd name="T2" fmla="*/ 13 w 63"/>
                <a:gd name="T3" fmla="*/ 48 h 63"/>
                <a:gd name="T4" fmla="*/ 18 w 63"/>
                <a:gd name="T5" fmla="*/ 60 h 63"/>
                <a:gd name="T6" fmla="*/ 31 w 63"/>
                <a:gd name="T7" fmla="*/ 56 h 63"/>
                <a:gd name="T8" fmla="*/ 43 w 63"/>
                <a:gd name="T9" fmla="*/ 61 h 63"/>
                <a:gd name="T10" fmla="*/ 48 w 63"/>
                <a:gd name="T11" fmla="*/ 50 h 63"/>
                <a:gd name="T12" fmla="*/ 61 w 63"/>
                <a:gd name="T13" fmla="*/ 45 h 63"/>
                <a:gd name="T14" fmla="*/ 56 w 63"/>
                <a:gd name="T15" fmla="*/ 32 h 63"/>
                <a:gd name="T16" fmla="*/ 62 w 63"/>
                <a:gd name="T17" fmla="*/ 20 h 63"/>
                <a:gd name="T18" fmla="*/ 50 w 63"/>
                <a:gd name="T19" fmla="*/ 15 h 63"/>
                <a:gd name="T20" fmla="*/ 45 w 63"/>
                <a:gd name="T21" fmla="*/ 2 h 63"/>
                <a:gd name="T22" fmla="*/ 33 w 63"/>
                <a:gd name="T23" fmla="*/ 7 h 63"/>
                <a:gd name="T24" fmla="*/ 21 w 63"/>
                <a:gd name="T25" fmla="*/ 1 h 63"/>
                <a:gd name="T26" fmla="*/ 15 w 63"/>
                <a:gd name="T27" fmla="*/ 13 h 63"/>
                <a:gd name="T28" fmla="*/ 3 w 63"/>
                <a:gd name="T29" fmla="*/ 18 h 63"/>
                <a:gd name="T30" fmla="*/ 7 w 63"/>
                <a:gd name="T31" fmla="*/ 30 h 63"/>
                <a:gd name="T32" fmla="*/ 2 w 63"/>
                <a:gd name="T33" fmla="*/ 42 h 63"/>
                <a:gd name="T34" fmla="*/ 11 w 63"/>
                <a:gd name="T35" fmla="*/ 33 h 63"/>
                <a:gd name="T36" fmla="*/ 16 w 63"/>
                <a:gd name="T37" fmla="*/ 31 h 63"/>
                <a:gd name="T38" fmla="*/ 11 w 63"/>
                <a:gd name="T39" fmla="*/ 28 h 63"/>
                <a:gd name="T40" fmla="*/ 8 w 63"/>
                <a:gd name="T41" fmla="*/ 21 h 63"/>
                <a:gd name="T42" fmla="*/ 16 w 63"/>
                <a:gd name="T43" fmla="*/ 18 h 63"/>
                <a:gd name="T44" fmla="*/ 21 w 63"/>
                <a:gd name="T45" fmla="*/ 20 h 63"/>
                <a:gd name="T46" fmla="*/ 19 w 63"/>
                <a:gd name="T47" fmla="*/ 15 h 63"/>
                <a:gd name="T48" fmla="*/ 23 w 63"/>
                <a:gd name="T49" fmla="*/ 7 h 63"/>
                <a:gd name="T50" fmla="*/ 27 w 63"/>
                <a:gd name="T51" fmla="*/ 7 h 63"/>
                <a:gd name="T52" fmla="*/ 30 w 63"/>
                <a:gd name="T53" fmla="*/ 11 h 63"/>
                <a:gd name="T54" fmla="*/ 32 w 63"/>
                <a:gd name="T55" fmla="*/ 16 h 63"/>
                <a:gd name="T56" fmla="*/ 35 w 63"/>
                <a:gd name="T57" fmla="*/ 11 h 63"/>
                <a:gd name="T58" fmla="*/ 42 w 63"/>
                <a:gd name="T59" fmla="*/ 8 h 63"/>
                <a:gd name="T60" fmla="*/ 45 w 63"/>
                <a:gd name="T61" fmla="*/ 16 h 63"/>
                <a:gd name="T62" fmla="*/ 43 w 63"/>
                <a:gd name="T63" fmla="*/ 21 h 63"/>
                <a:gd name="T64" fmla="*/ 48 w 63"/>
                <a:gd name="T65" fmla="*/ 19 h 63"/>
                <a:gd name="T66" fmla="*/ 53 w 63"/>
                <a:gd name="T67" fmla="*/ 19 h 63"/>
                <a:gd name="T68" fmla="*/ 56 w 63"/>
                <a:gd name="T69" fmla="*/ 23 h 63"/>
                <a:gd name="T70" fmla="*/ 52 w 63"/>
                <a:gd name="T71" fmla="*/ 30 h 63"/>
                <a:gd name="T72" fmla="*/ 47 w 63"/>
                <a:gd name="T73" fmla="*/ 32 h 63"/>
                <a:gd name="T74" fmla="*/ 52 w 63"/>
                <a:gd name="T75" fmla="*/ 35 h 63"/>
                <a:gd name="T76" fmla="*/ 55 w 63"/>
                <a:gd name="T77" fmla="*/ 42 h 63"/>
                <a:gd name="T78" fmla="*/ 47 w 63"/>
                <a:gd name="T79" fmla="*/ 45 h 63"/>
                <a:gd name="T80" fmla="*/ 42 w 63"/>
                <a:gd name="T81" fmla="*/ 43 h 63"/>
                <a:gd name="T82" fmla="*/ 44 w 63"/>
                <a:gd name="T83" fmla="*/ 48 h 63"/>
                <a:gd name="T84" fmla="*/ 40 w 63"/>
                <a:gd name="T85" fmla="*/ 56 h 63"/>
                <a:gd name="T86" fmla="*/ 36 w 63"/>
                <a:gd name="T87" fmla="*/ 55 h 63"/>
                <a:gd name="T88" fmla="*/ 33 w 63"/>
                <a:gd name="T89" fmla="*/ 52 h 63"/>
                <a:gd name="T90" fmla="*/ 31 w 63"/>
                <a:gd name="T91" fmla="*/ 47 h 63"/>
                <a:gd name="T92" fmla="*/ 28 w 63"/>
                <a:gd name="T93" fmla="*/ 52 h 63"/>
                <a:gd name="T94" fmla="*/ 21 w 63"/>
                <a:gd name="T95" fmla="*/ 55 h 63"/>
                <a:gd name="T96" fmla="*/ 18 w 63"/>
                <a:gd name="T97" fmla="*/ 47 h 63"/>
                <a:gd name="T98" fmla="*/ 20 w 63"/>
                <a:gd name="T99" fmla="*/ 42 h 63"/>
                <a:gd name="T100" fmla="*/ 15 w 63"/>
                <a:gd name="T101" fmla="*/ 44 h 63"/>
                <a:gd name="T102" fmla="*/ 11 w 63"/>
                <a:gd name="T103" fmla="*/ 43 h 63"/>
                <a:gd name="T104" fmla="*/ 7 w 63"/>
                <a:gd name="T105" fmla="*/ 40 h 63"/>
                <a:gd name="T106" fmla="*/ 11 w 63"/>
                <a:gd name="T107" fmla="*/ 3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3" h="63">
                  <a:moveTo>
                    <a:pt x="2" y="42"/>
                  </a:moveTo>
                  <a:cubicBezTo>
                    <a:pt x="3" y="47"/>
                    <a:pt x="9" y="50"/>
                    <a:pt x="13" y="48"/>
                  </a:cubicBezTo>
                  <a:cubicBezTo>
                    <a:pt x="11" y="53"/>
                    <a:pt x="13" y="58"/>
                    <a:pt x="18" y="60"/>
                  </a:cubicBezTo>
                  <a:cubicBezTo>
                    <a:pt x="23" y="63"/>
                    <a:pt x="28" y="61"/>
                    <a:pt x="31" y="56"/>
                  </a:cubicBezTo>
                  <a:cubicBezTo>
                    <a:pt x="32" y="61"/>
                    <a:pt x="38" y="63"/>
                    <a:pt x="43" y="61"/>
                  </a:cubicBezTo>
                  <a:cubicBezTo>
                    <a:pt x="47" y="60"/>
                    <a:pt x="50" y="54"/>
                    <a:pt x="48" y="50"/>
                  </a:cubicBezTo>
                  <a:cubicBezTo>
                    <a:pt x="53" y="52"/>
                    <a:pt x="58" y="50"/>
                    <a:pt x="61" y="45"/>
                  </a:cubicBezTo>
                  <a:cubicBezTo>
                    <a:pt x="63" y="40"/>
                    <a:pt x="61" y="35"/>
                    <a:pt x="56" y="32"/>
                  </a:cubicBezTo>
                  <a:cubicBezTo>
                    <a:pt x="61" y="31"/>
                    <a:pt x="63" y="25"/>
                    <a:pt x="62" y="20"/>
                  </a:cubicBezTo>
                  <a:cubicBezTo>
                    <a:pt x="60" y="16"/>
                    <a:pt x="55" y="13"/>
                    <a:pt x="50" y="15"/>
                  </a:cubicBezTo>
                  <a:cubicBezTo>
                    <a:pt x="52" y="10"/>
                    <a:pt x="50" y="5"/>
                    <a:pt x="45" y="2"/>
                  </a:cubicBezTo>
                  <a:cubicBezTo>
                    <a:pt x="40" y="0"/>
                    <a:pt x="35" y="2"/>
                    <a:pt x="33" y="7"/>
                  </a:cubicBezTo>
                  <a:cubicBezTo>
                    <a:pt x="31" y="2"/>
                    <a:pt x="26" y="0"/>
                    <a:pt x="21" y="1"/>
                  </a:cubicBezTo>
                  <a:cubicBezTo>
                    <a:pt x="16" y="3"/>
                    <a:pt x="13" y="8"/>
                    <a:pt x="15" y="13"/>
                  </a:cubicBezTo>
                  <a:cubicBezTo>
                    <a:pt x="10" y="11"/>
                    <a:pt x="5" y="13"/>
                    <a:pt x="3" y="18"/>
                  </a:cubicBezTo>
                  <a:cubicBezTo>
                    <a:pt x="1" y="23"/>
                    <a:pt x="2" y="28"/>
                    <a:pt x="7" y="30"/>
                  </a:cubicBezTo>
                  <a:cubicBezTo>
                    <a:pt x="2" y="32"/>
                    <a:pt x="0" y="38"/>
                    <a:pt x="2" y="42"/>
                  </a:cubicBezTo>
                  <a:close/>
                  <a:moveTo>
                    <a:pt x="11" y="33"/>
                  </a:moveTo>
                  <a:cubicBezTo>
                    <a:pt x="16" y="31"/>
                    <a:pt x="16" y="31"/>
                    <a:pt x="16" y="31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8" y="27"/>
                    <a:pt x="7" y="23"/>
                    <a:pt x="8" y="21"/>
                  </a:cubicBezTo>
                  <a:cubicBezTo>
                    <a:pt x="10" y="18"/>
                    <a:pt x="13" y="16"/>
                    <a:pt x="16" y="18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8" y="12"/>
                    <a:pt x="20" y="8"/>
                    <a:pt x="23" y="7"/>
                  </a:cubicBezTo>
                  <a:cubicBezTo>
                    <a:pt x="24" y="7"/>
                    <a:pt x="26" y="7"/>
                    <a:pt x="27" y="7"/>
                  </a:cubicBezTo>
                  <a:cubicBezTo>
                    <a:pt x="29" y="8"/>
                    <a:pt x="30" y="9"/>
                    <a:pt x="30" y="11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6" y="8"/>
                    <a:pt x="40" y="7"/>
                    <a:pt x="42" y="8"/>
                  </a:cubicBezTo>
                  <a:cubicBezTo>
                    <a:pt x="45" y="9"/>
                    <a:pt x="47" y="13"/>
                    <a:pt x="45" y="16"/>
                  </a:cubicBezTo>
                  <a:cubicBezTo>
                    <a:pt x="43" y="21"/>
                    <a:pt x="43" y="21"/>
                    <a:pt x="43" y="21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50" y="19"/>
                    <a:pt x="51" y="19"/>
                    <a:pt x="53" y="19"/>
                  </a:cubicBezTo>
                  <a:cubicBezTo>
                    <a:pt x="54" y="20"/>
                    <a:pt x="55" y="21"/>
                    <a:pt x="56" y="23"/>
                  </a:cubicBezTo>
                  <a:cubicBezTo>
                    <a:pt x="57" y="26"/>
                    <a:pt x="55" y="29"/>
                    <a:pt x="52" y="30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55" y="36"/>
                    <a:pt x="56" y="39"/>
                    <a:pt x="55" y="42"/>
                  </a:cubicBezTo>
                  <a:cubicBezTo>
                    <a:pt x="54" y="45"/>
                    <a:pt x="50" y="46"/>
                    <a:pt x="47" y="45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5" y="51"/>
                    <a:pt x="43" y="54"/>
                    <a:pt x="40" y="56"/>
                  </a:cubicBezTo>
                  <a:cubicBezTo>
                    <a:pt x="39" y="56"/>
                    <a:pt x="37" y="56"/>
                    <a:pt x="36" y="55"/>
                  </a:cubicBezTo>
                  <a:cubicBezTo>
                    <a:pt x="35" y="55"/>
                    <a:pt x="33" y="54"/>
                    <a:pt x="33" y="52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28" y="52"/>
                    <a:pt x="28" y="52"/>
                    <a:pt x="28" y="52"/>
                  </a:cubicBezTo>
                  <a:cubicBezTo>
                    <a:pt x="27" y="55"/>
                    <a:pt x="24" y="56"/>
                    <a:pt x="21" y="55"/>
                  </a:cubicBezTo>
                  <a:cubicBezTo>
                    <a:pt x="18" y="53"/>
                    <a:pt x="17" y="50"/>
                    <a:pt x="18" y="47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3" y="44"/>
                    <a:pt x="12" y="44"/>
                    <a:pt x="11" y="43"/>
                  </a:cubicBezTo>
                  <a:cubicBezTo>
                    <a:pt x="9" y="43"/>
                    <a:pt x="8" y="42"/>
                    <a:pt x="7" y="40"/>
                  </a:cubicBezTo>
                  <a:cubicBezTo>
                    <a:pt x="6" y="37"/>
                    <a:pt x="8" y="34"/>
                    <a:pt x="11" y="33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" name="Freeform 6">
              <a:extLst>
                <a:ext uri="{FF2B5EF4-FFF2-40B4-BE49-F238E27FC236}">
                  <a16:creationId xmlns:a16="http://schemas.microsoft.com/office/drawing/2014/main" id="{539D23EC-7AA8-1F44-B5E3-E878B8DFD3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63636" y="2983310"/>
              <a:ext cx="1942253" cy="1942253"/>
            </a:xfrm>
            <a:custGeom>
              <a:avLst/>
              <a:gdLst>
                <a:gd name="T0" fmla="*/ 7 w 24"/>
                <a:gd name="T1" fmla="*/ 22 h 24"/>
                <a:gd name="T2" fmla="*/ 21 w 24"/>
                <a:gd name="T3" fmla="*/ 17 h 24"/>
                <a:gd name="T4" fmla="*/ 16 w 24"/>
                <a:gd name="T5" fmla="*/ 3 h 24"/>
                <a:gd name="T6" fmla="*/ 2 w 24"/>
                <a:gd name="T7" fmla="*/ 8 h 24"/>
                <a:gd name="T8" fmla="*/ 7 w 24"/>
                <a:gd name="T9" fmla="*/ 22 h 24"/>
                <a:gd name="T10" fmla="*/ 4 w 24"/>
                <a:gd name="T11" fmla="*/ 9 h 24"/>
                <a:gd name="T12" fmla="*/ 15 w 24"/>
                <a:gd name="T13" fmla="*/ 5 h 24"/>
                <a:gd name="T14" fmla="*/ 19 w 24"/>
                <a:gd name="T15" fmla="*/ 16 h 24"/>
                <a:gd name="T16" fmla="*/ 8 w 24"/>
                <a:gd name="T17" fmla="*/ 20 h 24"/>
                <a:gd name="T18" fmla="*/ 4 w 24"/>
                <a:gd name="T19" fmla="*/ 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7" y="22"/>
                  </a:moveTo>
                  <a:cubicBezTo>
                    <a:pt x="12" y="24"/>
                    <a:pt x="19" y="22"/>
                    <a:pt x="21" y="17"/>
                  </a:cubicBezTo>
                  <a:cubicBezTo>
                    <a:pt x="24" y="12"/>
                    <a:pt x="21" y="5"/>
                    <a:pt x="16" y="3"/>
                  </a:cubicBezTo>
                  <a:cubicBezTo>
                    <a:pt x="11" y="0"/>
                    <a:pt x="5" y="3"/>
                    <a:pt x="2" y="8"/>
                  </a:cubicBezTo>
                  <a:cubicBezTo>
                    <a:pt x="0" y="13"/>
                    <a:pt x="2" y="19"/>
                    <a:pt x="7" y="22"/>
                  </a:cubicBezTo>
                  <a:close/>
                  <a:moveTo>
                    <a:pt x="4" y="9"/>
                  </a:moveTo>
                  <a:cubicBezTo>
                    <a:pt x="6" y="5"/>
                    <a:pt x="11" y="3"/>
                    <a:pt x="15" y="5"/>
                  </a:cubicBezTo>
                  <a:cubicBezTo>
                    <a:pt x="19" y="7"/>
                    <a:pt x="21" y="12"/>
                    <a:pt x="19" y="16"/>
                  </a:cubicBezTo>
                  <a:cubicBezTo>
                    <a:pt x="17" y="20"/>
                    <a:pt x="12" y="22"/>
                    <a:pt x="8" y="20"/>
                  </a:cubicBezTo>
                  <a:cubicBezTo>
                    <a:pt x="4" y="18"/>
                    <a:pt x="2" y="13"/>
                    <a:pt x="4" y="9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7">
              <a:extLst>
                <a:ext uri="{FF2B5EF4-FFF2-40B4-BE49-F238E27FC236}">
                  <a16:creationId xmlns:a16="http://schemas.microsoft.com/office/drawing/2014/main" id="{2269B0E8-568D-7543-B8FB-D0887D9DF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628" y="3308890"/>
              <a:ext cx="1369682" cy="1369682"/>
            </a:xfrm>
            <a:custGeom>
              <a:avLst/>
              <a:gdLst>
                <a:gd name="T0" fmla="*/ 2 w 17"/>
                <a:gd name="T1" fmla="*/ 5 h 17"/>
                <a:gd name="T2" fmla="*/ 12 w 17"/>
                <a:gd name="T3" fmla="*/ 2 h 17"/>
                <a:gd name="T4" fmla="*/ 15 w 17"/>
                <a:gd name="T5" fmla="*/ 12 h 17"/>
                <a:gd name="T6" fmla="*/ 5 w 17"/>
                <a:gd name="T7" fmla="*/ 15 h 17"/>
                <a:gd name="T8" fmla="*/ 2 w 17"/>
                <a:gd name="T9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2" y="5"/>
                  </a:moveTo>
                  <a:cubicBezTo>
                    <a:pt x="4" y="1"/>
                    <a:pt x="8" y="0"/>
                    <a:pt x="12" y="2"/>
                  </a:cubicBezTo>
                  <a:cubicBezTo>
                    <a:pt x="16" y="4"/>
                    <a:pt x="17" y="8"/>
                    <a:pt x="15" y="12"/>
                  </a:cubicBezTo>
                  <a:cubicBezTo>
                    <a:pt x="13" y="15"/>
                    <a:pt x="9" y="17"/>
                    <a:pt x="5" y="15"/>
                  </a:cubicBezTo>
                  <a:cubicBezTo>
                    <a:pt x="2" y="13"/>
                    <a:pt x="0" y="9"/>
                    <a:pt x="2" y="5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782CDB0-E09C-F741-8254-9F83B87BE07C}"/>
              </a:ext>
            </a:extLst>
          </p:cNvPr>
          <p:cNvSpPr txBox="1"/>
          <p:nvPr/>
        </p:nvSpPr>
        <p:spPr>
          <a:xfrm>
            <a:off x="6602765" y="2171894"/>
            <a:ext cx="4988807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Source Sans Pro" panose="020B0503030403020204" pitchFamily="34" charset="0"/>
              </a:rPr>
              <a:t>I’m a </a:t>
            </a:r>
            <a:r>
              <a:rPr lang="en-US" sz="2800" b="1" dirty="0">
                <a:latin typeface="Source Sans Pro" panose="020B0503030403020204" pitchFamily="34" charset="0"/>
              </a:rPr>
              <a:t>big fan </a:t>
            </a:r>
            <a:r>
              <a:rPr lang="en-US" sz="2800" dirty="0">
                <a:latin typeface="Source Sans Pro" panose="020B0503030403020204" pitchFamily="34" charset="0"/>
              </a:rPr>
              <a:t>of doing what you are </a:t>
            </a:r>
            <a:r>
              <a:rPr lang="en-US" sz="2800" i="1" dirty="0">
                <a:latin typeface="Source Sans Pro" panose="020B0503030403020204" pitchFamily="34" charset="0"/>
              </a:rPr>
              <a:t>really</a:t>
            </a:r>
            <a:r>
              <a:rPr lang="en-US" sz="2800" dirty="0">
                <a:latin typeface="Source Sans Pro" panose="020B0503030403020204" pitchFamily="34" charset="0"/>
              </a:rPr>
              <a:t> bad at. A </a:t>
            </a:r>
            <a:r>
              <a:rPr lang="en-US" sz="2800" b="1" dirty="0">
                <a:latin typeface="Source Sans Pro" panose="020B0503030403020204" pitchFamily="34" charset="0"/>
              </a:rPr>
              <a:t>lot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A4EE75-6039-7244-99DF-8B38B0530019}"/>
              </a:ext>
            </a:extLst>
          </p:cNvPr>
          <p:cNvSpPr/>
          <p:nvPr/>
        </p:nvSpPr>
        <p:spPr>
          <a:xfrm>
            <a:off x="6602767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E1EDAAC-9006-9D44-B394-FB756BC11748}"/>
              </a:ext>
            </a:extLst>
          </p:cNvPr>
          <p:cNvGrpSpPr/>
          <p:nvPr/>
        </p:nvGrpSpPr>
        <p:grpSpPr>
          <a:xfrm>
            <a:off x="6689000" y="4453466"/>
            <a:ext cx="276224" cy="276224"/>
            <a:chOff x="1460006" y="1642203"/>
            <a:chExt cx="479425" cy="479425"/>
          </a:xfrm>
        </p:grpSpPr>
        <p:sp>
          <p:nvSpPr>
            <p:cNvPr id="11" name="Oval 8">
              <a:extLst>
                <a:ext uri="{FF2B5EF4-FFF2-40B4-BE49-F238E27FC236}">
                  <a16:creationId xmlns:a16="http://schemas.microsoft.com/office/drawing/2014/main" id="{373C7A85-623D-7A4F-9319-EFE6BA932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06" y="1642203"/>
              <a:ext cx="479425" cy="479425"/>
            </a:xfrm>
            <a:prstGeom prst="ellipse">
              <a:avLst/>
            </a:pr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0C28C737-A4FA-1E41-A2C2-A86B5FA4A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94" y="1799366"/>
              <a:ext cx="247650" cy="165100"/>
            </a:xfrm>
            <a:custGeom>
              <a:avLst/>
              <a:gdLst>
                <a:gd name="T0" fmla="*/ 0 w 156"/>
                <a:gd name="T1" fmla="*/ 45 h 104"/>
                <a:gd name="T2" fmla="*/ 60 w 156"/>
                <a:gd name="T3" fmla="*/ 104 h 104"/>
                <a:gd name="T4" fmla="*/ 156 w 15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104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BE6A9F4-0587-434D-A090-897276A68375}"/>
              </a:ext>
            </a:extLst>
          </p:cNvPr>
          <p:cNvGrpSpPr/>
          <p:nvPr/>
        </p:nvGrpSpPr>
        <p:grpSpPr>
          <a:xfrm>
            <a:off x="6689000" y="4907000"/>
            <a:ext cx="276224" cy="276224"/>
            <a:chOff x="1460006" y="1642203"/>
            <a:chExt cx="479425" cy="479425"/>
          </a:xfrm>
        </p:grpSpPr>
        <p:sp>
          <p:nvSpPr>
            <p:cNvPr id="14" name="Oval 8">
              <a:extLst>
                <a:ext uri="{FF2B5EF4-FFF2-40B4-BE49-F238E27FC236}">
                  <a16:creationId xmlns:a16="http://schemas.microsoft.com/office/drawing/2014/main" id="{B67CA7F6-54F6-0E47-9F5F-3CF675B51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06" y="1642203"/>
              <a:ext cx="479425" cy="479425"/>
            </a:xfrm>
            <a:prstGeom prst="ellipse">
              <a:avLst/>
            </a:pr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A196F88A-3E3F-7B44-A39C-47F01655EC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94" y="1799366"/>
              <a:ext cx="247650" cy="165100"/>
            </a:xfrm>
            <a:custGeom>
              <a:avLst/>
              <a:gdLst>
                <a:gd name="T0" fmla="*/ 0 w 156"/>
                <a:gd name="T1" fmla="*/ 45 h 104"/>
                <a:gd name="T2" fmla="*/ 60 w 156"/>
                <a:gd name="T3" fmla="*/ 104 h 104"/>
                <a:gd name="T4" fmla="*/ 156 w 15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104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noFill/>
            <a:ln w="17463" cap="rnd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5DA45B8C-61A2-3441-84B4-F24B39EDC9D6}"/>
              </a:ext>
            </a:extLst>
          </p:cNvPr>
          <p:cNvSpPr/>
          <p:nvPr/>
        </p:nvSpPr>
        <p:spPr>
          <a:xfrm>
            <a:off x="7031994" y="4425378"/>
            <a:ext cx="3244734" cy="312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VHS plaid.</a:t>
            </a:r>
            <a:endParaRPr lang="en-US" sz="120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61B7EC4-BFF1-1745-B2B3-27600EC28932}"/>
              </a:ext>
            </a:extLst>
          </p:cNvPr>
          <p:cNvSpPr/>
          <p:nvPr/>
        </p:nvSpPr>
        <p:spPr>
          <a:xfrm>
            <a:off x="7031994" y="4878912"/>
            <a:ext cx="3244734" cy="312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Synth chartreuse XOXO, tacos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VHS plaid.</a:t>
            </a:r>
            <a:endParaRPr lang="en-US" sz="1200" dirty="0">
              <a:latin typeface="Source Sans Pro Light" panose="020B04030304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13693"/>
      </p:ext>
    </p:extLst>
  </p:cSld>
  <p:clrMapOvr>
    <a:masterClrMapping/>
  </p:clrMapOvr>
  <p:transition spd="med" advClick="0" advTm="2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8" grpId="0"/>
      <p:bldP spid="9" grpId="0"/>
      <p:bldP spid="16" grpId="0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3"/>
              </a:gs>
              <a:gs pos="100000">
                <a:schemeClr val="accent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0" y="-77012"/>
            <a:ext cx="15412825" cy="16074031"/>
            <a:chOff x="0" y="-77012"/>
            <a:chExt cx="15412825" cy="16074031"/>
          </a:xfrm>
        </p:grpSpPr>
        <p:grpSp>
          <p:nvGrpSpPr>
            <p:cNvPr id="3" name="Group 84"/>
            <p:cNvGrpSpPr>
              <a:grpSpLocks noChangeAspect="1"/>
            </p:cNvGrpSpPr>
            <p:nvPr/>
          </p:nvGrpSpPr>
          <p:grpSpPr bwMode="auto">
            <a:xfrm>
              <a:off x="0" y="5280998"/>
              <a:ext cx="12148525" cy="10716021"/>
              <a:chOff x="3286" y="1675"/>
              <a:chExt cx="1094" cy="965"/>
            </a:xfrm>
            <a:solidFill>
              <a:schemeClr val="bg1">
                <a:alpha val="3000"/>
              </a:schemeClr>
            </a:solidFill>
          </p:grpSpPr>
          <p:sp>
            <p:nvSpPr>
              <p:cNvPr id="4" name="Freeform 85"/>
              <p:cNvSpPr>
                <a:spLocks noEditPoints="1"/>
              </p:cNvSpPr>
              <p:nvPr/>
            </p:nvSpPr>
            <p:spPr bwMode="auto">
              <a:xfrm>
                <a:off x="3384" y="1685"/>
                <a:ext cx="910" cy="838"/>
              </a:xfrm>
              <a:custGeom>
                <a:avLst/>
                <a:gdLst>
                  <a:gd name="T0" fmla="*/ 233 w 383"/>
                  <a:gd name="T1" fmla="*/ 49 h 352"/>
                  <a:gd name="T2" fmla="*/ 212 w 383"/>
                  <a:gd name="T3" fmla="*/ 51 h 352"/>
                  <a:gd name="T4" fmla="*/ 151 w 383"/>
                  <a:gd name="T5" fmla="*/ 70 h 352"/>
                  <a:gd name="T6" fmla="*/ 187 w 383"/>
                  <a:gd name="T7" fmla="*/ 66 h 352"/>
                  <a:gd name="T8" fmla="*/ 189 w 383"/>
                  <a:gd name="T9" fmla="*/ 66 h 352"/>
                  <a:gd name="T10" fmla="*/ 198 w 383"/>
                  <a:gd name="T11" fmla="*/ 67 h 352"/>
                  <a:gd name="T12" fmla="*/ 225 w 383"/>
                  <a:gd name="T13" fmla="*/ 74 h 352"/>
                  <a:gd name="T14" fmla="*/ 270 w 383"/>
                  <a:gd name="T15" fmla="*/ 102 h 352"/>
                  <a:gd name="T16" fmla="*/ 319 w 383"/>
                  <a:gd name="T17" fmla="*/ 164 h 352"/>
                  <a:gd name="T18" fmla="*/ 328 w 383"/>
                  <a:gd name="T19" fmla="*/ 202 h 352"/>
                  <a:gd name="T20" fmla="*/ 328 w 383"/>
                  <a:gd name="T21" fmla="*/ 201 h 352"/>
                  <a:gd name="T22" fmla="*/ 303 w 383"/>
                  <a:gd name="T23" fmla="*/ 278 h 352"/>
                  <a:gd name="T24" fmla="*/ 245 w 383"/>
                  <a:gd name="T25" fmla="*/ 333 h 352"/>
                  <a:gd name="T26" fmla="*/ 192 w 383"/>
                  <a:gd name="T27" fmla="*/ 350 h 352"/>
                  <a:gd name="T28" fmla="*/ 199 w 383"/>
                  <a:gd name="T29" fmla="*/ 351 h 352"/>
                  <a:gd name="T30" fmla="*/ 199 w 383"/>
                  <a:gd name="T31" fmla="*/ 351 h 352"/>
                  <a:gd name="T32" fmla="*/ 215 w 383"/>
                  <a:gd name="T33" fmla="*/ 352 h 352"/>
                  <a:gd name="T34" fmla="*/ 253 w 383"/>
                  <a:gd name="T35" fmla="*/ 347 h 352"/>
                  <a:gd name="T36" fmla="*/ 306 w 383"/>
                  <a:gd name="T37" fmla="*/ 322 h 352"/>
                  <a:gd name="T38" fmla="*/ 371 w 383"/>
                  <a:gd name="T39" fmla="*/ 241 h 352"/>
                  <a:gd name="T40" fmla="*/ 382 w 383"/>
                  <a:gd name="T41" fmla="*/ 183 h 352"/>
                  <a:gd name="T42" fmla="*/ 382 w 383"/>
                  <a:gd name="T43" fmla="*/ 183 h 352"/>
                  <a:gd name="T44" fmla="*/ 382 w 383"/>
                  <a:gd name="T45" fmla="*/ 183 h 352"/>
                  <a:gd name="T46" fmla="*/ 382 w 383"/>
                  <a:gd name="T47" fmla="*/ 183 h 352"/>
                  <a:gd name="T48" fmla="*/ 382 w 383"/>
                  <a:gd name="T49" fmla="*/ 183 h 352"/>
                  <a:gd name="T50" fmla="*/ 332 w 383"/>
                  <a:gd name="T51" fmla="*/ 82 h 352"/>
                  <a:gd name="T52" fmla="*/ 233 w 383"/>
                  <a:gd name="T53" fmla="*/ 49 h 352"/>
                  <a:gd name="T54" fmla="*/ 382 w 383"/>
                  <a:gd name="T55" fmla="*/ 180 h 352"/>
                  <a:gd name="T56" fmla="*/ 382 w 383"/>
                  <a:gd name="T57" fmla="*/ 183 h 352"/>
                  <a:gd name="T58" fmla="*/ 382 w 383"/>
                  <a:gd name="T59" fmla="*/ 183 h 352"/>
                  <a:gd name="T60" fmla="*/ 382 w 383"/>
                  <a:gd name="T61" fmla="*/ 183 h 352"/>
                  <a:gd name="T62" fmla="*/ 382 w 383"/>
                  <a:gd name="T63" fmla="*/ 184 h 352"/>
                  <a:gd name="T64" fmla="*/ 382 w 383"/>
                  <a:gd name="T65" fmla="*/ 182 h 352"/>
                  <a:gd name="T66" fmla="*/ 382 w 383"/>
                  <a:gd name="T67" fmla="*/ 180 h 352"/>
                  <a:gd name="T68" fmla="*/ 207 w 383"/>
                  <a:gd name="T69" fmla="*/ 0 h 352"/>
                  <a:gd name="T70" fmla="*/ 200 w 383"/>
                  <a:gd name="T71" fmla="*/ 0 h 352"/>
                  <a:gd name="T72" fmla="*/ 200 w 383"/>
                  <a:gd name="T73" fmla="*/ 0 h 352"/>
                  <a:gd name="T74" fmla="*/ 200 w 383"/>
                  <a:gd name="T75" fmla="*/ 0 h 352"/>
                  <a:gd name="T76" fmla="*/ 199 w 383"/>
                  <a:gd name="T77" fmla="*/ 0 h 352"/>
                  <a:gd name="T78" fmla="*/ 30 w 383"/>
                  <a:gd name="T79" fmla="*/ 80 h 352"/>
                  <a:gd name="T80" fmla="*/ 0 w 383"/>
                  <a:gd name="T81" fmla="*/ 115 h 352"/>
                  <a:gd name="T82" fmla="*/ 59 w 383"/>
                  <a:gd name="T83" fmla="*/ 60 h 352"/>
                  <a:gd name="T84" fmla="*/ 143 w 383"/>
                  <a:gd name="T85" fmla="*/ 14 h 352"/>
                  <a:gd name="T86" fmla="*/ 207 w 383"/>
                  <a:gd name="T87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83" h="352">
                    <a:moveTo>
                      <a:pt x="233" y="49"/>
                    </a:moveTo>
                    <a:cubicBezTo>
                      <a:pt x="226" y="49"/>
                      <a:pt x="219" y="50"/>
                      <a:pt x="212" y="51"/>
                    </a:cubicBezTo>
                    <a:cubicBezTo>
                      <a:pt x="191" y="53"/>
                      <a:pt x="170" y="60"/>
                      <a:pt x="151" y="70"/>
                    </a:cubicBezTo>
                    <a:cubicBezTo>
                      <a:pt x="163" y="67"/>
                      <a:pt x="175" y="66"/>
                      <a:pt x="187" y="66"/>
                    </a:cubicBezTo>
                    <a:cubicBezTo>
                      <a:pt x="185" y="66"/>
                      <a:pt x="188" y="66"/>
                      <a:pt x="189" y="66"/>
                    </a:cubicBezTo>
                    <a:cubicBezTo>
                      <a:pt x="192" y="66"/>
                      <a:pt x="195" y="67"/>
                      <a:pt x="198" y="67"/>
                    </a:cubicBezTo>
                    <a:cubicBezTo>
                      <a:pt x="207" y="68"/>
                      <a:pt x="216" y="71"/>
                      <a:pt x="225" y="74"/>
                    </a:cubicBezTo>
                    <a:cubicBezTo>
                      <a:pt x="242" y="81"/>
                      <a:pt x="257" y="91"/>
                      <a:pt x="270" y="102"/>
                    </a:cubicBezTo>
                    <a:cubicBezTo>
                      <a:pt x="291" y="119"/>
                      <a:pt x="309" y="139"/>
                      <a:pt x="319" y="164"/>
                    </a:cubicBezTo>
                    <a:cubicBezTo>
                      <a:pt x="325" y="176"/>
                      <a:pt x="327" y="189"/>
                      <a:pt x="328" y="202"/>
                    </a:cubicBezTo>
                    <a:cubicBezTo>
                      <a:pt x="328" y="201"/>
                      <a:pt x="328" y="201"/>
                      <a:pt x="328" y="201"/>
                    </a:cubicBezTo>
                    <a:cubicBezTo>
                      <a:pt x="328" y="229"/>
                      <a:pt x="318" y="255"/>
                      <a:pt x="303" y="278"/>
                    </a:cubicBezTo>
                    <a:cubicBezTo>
                      <a:pt x="287" y="300"/>
                      <a:pt x="268" y="319"/>
                      <a:pt x="245" y="333"/>
                    </a:cubicBezTo>
                    <a:cubicBezTo>
                      <a:pt x="229" y="342"/>
                      <a:pt x="211" y="348"/>
                      <a:pt x="192" y="350"/>
                    </a:cubicBezTo>
                    <a:cubicBezTo>
                      <a:pt x="194" y="351"/>
                      <a:pt x="197" y="351"/>
                      <a:pt x="199" y="351"/>
                    </a:cubicBezTo>
                    <a:cubicBezTo>
                      <a:pt x="199" y="351"/>
                      <a:pt x="199" y="351"/>
                      <a:pt x="199" y="351"/>
                    </a:cubicBezTo>
                    <a:cubicBezTo>
                      <a:pt x="204" y="352"/>
                      <a:pt x="210" y="352"/>
                      <a:pt x="215" y="352"/>
                    </a:cubicBezTo>
                    <a:cubicBezTo>
                      <a:pt x="227" y="352"/>
                      <a:pt x="240" y="351"/>
                      <a:pt x="253" y="347"/>
                    </a:cubicBezTo>
                    <a:cubicBezTo>
                      <a:pt x="272" y="342"/>
                      <a:pt x="290" y="333"/>
                      <a:pt x="306" y="322"/>
                    </a:cubicBezTo>
                    <a:cubicBezTo>
                      <a:pt x="335" y="302"/>
                      <a:pt x="358" y="273"/>
                      <a:pt x="371" y="241"/>
                    </a:cubicBezTo>
                    <a:cubicBezTo>
                      <a:pt x="378" y="223"/>
                      <a:pt x="383" y="202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3" y="143"/>
                      <a:pt x="362" y="106"/>
                      <a:pt x="332" y="82"/>
                    </a:cubicBezTo>
                    <a:cubicBezTo>
                      <a:pt x="304" y="60"/>
                      <a:pt x="268" y="49"/>
                      <a:pt x="233" y="49"/>
                    </a:cubicBezTo>
                    <a:moveTo>
                      <a:pt x="382" y="180"/>
                    </a:moveTo>
                    <a:cubicBezTo>
                      <a:pt x="382" y="180"/>
                      <a:pt x="382" y="181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4"/>
                      <a:pt x="382" y="184"/>
                    </a:cubicBezTo>
                    <a:cubicBezTo>
                      <a:pt x="382" y="184"/>
                      <a:pt x="382" y="183"/>
                      <a:pt x="382" y="182"/>
                    </a:cubicBezTo>
                    <a:cubicBezTo>
                      <a:pt x="382" y="181"/>
                      <a:pt x="382" y="180"/>
                      <a:pt x="382" y="180"/>
                    </a:cubicBezTo>
                    <a:moveTo>
                      <a:pt x="207" y="0"/>
                    </a:moveTo>
                    <a:cubicBezTo>
                      <a:pt x="204" y="0"/>
                      <a:pt x="202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199" y="0"/>
                      <a:pt x="199" y="0"/>
                    </a:cubicBezTo>
                    <a:cubicBezTo>
                      <a:pt x="136" y="6"/>
                      <a:pt x="75" y="36"/>
                      <a:pt x="30" y="80"/>
                    </a:cubicBezTo>
                    <a:cubicBezTo>
                      <a:pt x="19" y="91"/>
                      <a:pt x="9" y="102"/>
                      <a:pt x="0" y="115"/>
                    </a:cubicBezTo>
                    <a:cubicBezTo>
                      <a:pt x="17" y="94"/>
                      <a:pt x="37" y="76"/>
                      <a:pt x="59" y="60"/>
                    </a:cubicBezTo>
                    <a:cubicBezTo>
                      <a:pt x="85" y="41"/>
                      <a:pt x="113" y="24"/>
                      <a:pt x="143" y="14"/>
                    </a:cubicBezTo>
                    <a:cubicBezTo>
                      <a:pt x="164" y="6"/>
                      <a:pt x="185" y="1"/>
                      <a:pt x="20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86"/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87"/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88"/>
              <p:cNvSpPr>
                <a:spLocks noEditPoints="1"/>
              </p:cNvSpPr>
              <p:nvPr/>
            </p:nvSpPr>
            <p:spPr bwMode="auto">
              <a:xfrm>
                <a:off x="3286" y="1675"/>
                <a:ext cx="1094" cy="965"/>
              </a:xfrm>
              <a:custGeom>
                <a:avLst/>
                <a:gdLst>
                  <a:gd name="T0" fmla="*/ 456 w 460"/>
                  <a:gd name="T1" fmla="*/ 144 h 405"/>
                  <a:gd name="T2" fmla="*/ 389 w 460"/>
                  <a:gd name="T3" fmla="*/ 39 h 405"/>
                  <a:gd name="T4" fmla="*/ 253 w 460"/>
                  <a:gd name="T5" fmla="*/ 3 h 405"/>
                  <a:gd name="T6" fmla="*/ 175 w 460"/>
                  <a:gd name="T7" fmla="*/ 21 h 405"/>
                  <a:gd name="T8" fmla="*/ 107 w 460"/>
                  <a:gd name="T9" fmla="*/ 59 h 405"/>
                  <a:gd name="T10" fmla="*/ 28 w 460"/>
                  <a:gd name="T11" fmla="*/ 137 h 405"/>
                  <a:gd name="T12" fmla="*/ 12 w 460"/>
                  <a:gd name="T13" fmla="*/ 248 h 405"/>
                  <a:gd name="T14" fmla="*/ 76 w 460"/>
                  <a:gd name="T15" fmla="*/ 340 h 405"/>
                  <a:gd name="T16" fmla="*/ 186 w 460"/>
                  <a:gd name="T17" fmla="*/ 398 h 405"/>
                  <a:gd name="T18" fmla="*/ 243 w 460"/>
                  <a:gd name="T19" fmla="*/ 404 h 405"/>
                  <a:gd name="T20" fmla="*/ 306 w 460"/>
                  <a:gd name="T21" fmla="*/ 390 h 405"/>
                  <a:gd name="T22" fmla="*/ 416 w 460"/>
                  <a:gd name="T23" fmla="*/ 307 h 405"/>
                  <a:gd name="T24" fmla="*/ 460 w 460"/>
                  <a:gd name="T25" fmla="*/ 179 h 405"/>
                  <a:gd name="T26" fmla="*/ 456 w 460"/>
                  <a:gd name="T27" fmla="*/ 144 h 405"/>
                  <a:gd name="T28" fmla="*/ 456 w 460"/>
                  <a:gd name="T29" fmla="*/ 144 h 405"/>
                  <a:gd name="T30" fmla="*/ 423 w 460"/>
                  <a:gd name="T31" fmla="*/ 195 h 405"/>
                  <a:gd name="T32" fmla="*/ 380 w 460"/>
                  <a:gd name="T33" fmla="*/ 297 h 405"/>
                  <a:gd name="T34" fmla="*/ 299 w 460"/>
                  <a:gd name="T35" fmla="*/ 350 h 405"/>
                  <a:gd name="T36" fmla="*/ 240 w 460"/>
                  <a:gd name="T37" fmla="*/ 355 h 405"/>
                  <a:gd name="T38" fmla="*/ 240 w 460"/>
                  <a:gd name="T39" fmla="*/ 355 h 405"/>
                  <a:gd name="T40" fmla="*/ 127 w 460"/>
                  <a:gd name="T41" fmla="*/ 281 h 405"/>
                  <a:gd name="T42" fmla="*/ 95 w 460"/>
                  <a:gd name="T43" fmla="*/ 212 h 405"/>
                  <a:gd name="T44" fmla="*/ 103 w 460"/>
                  <a:gd name="T45" fmla="*/ 167 h 405"/>
                  <a:gd name="T46" fmla="*/ 143 w 460"/>
                  <a:gd name="T47" fmla="*/ 112 h 405"/>
                  <a:gd name="T48" fmla="*/ 186 w 460"/>
                  <a:gd name="T49" fmla="*/ 78 h 405"/>
                  <a:gd name="T50" fmla="*/ 339 w 460"/>
                  <a:gd name="T51" fmla="*/ 66 h 405"/>
                  <a:gd name="T52" fmla="*/ 423 w 460"/>
                  <a:gd name="T53" fmla="*/ 180 h 405"/>
                  <a:gd name="T54" fmla="*/ 423 w 460"/>
                  <a:gd name="T55" fmla="*/ 195 h 405"/>
                  <a:gd name="T56" fmla="*/ 423 w 460"/>
                  <a:gd name="T57" fmla="*/ 19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60" h="405">
                    <a:moveTo>
                      <a:pt x="456" y="144"/>
                    </a:moveTo>
                    <a:cubicBezTo>
                      <a:pt x="447" y="102"/>
                      <a:pt x="423" y="64"/>
                      <a:pt x="389" y="39"/>
                    </a:cubicBezTo>
                    <a:cubicBezTo>
                      <a:pt x="350" y="11"/>
                      <a:pt x="299" y="0"/>
                      <a:pt x="253" y="3"/>
                    </a:cubicBezTo>
                    <a:cubicBezTo>
                      <a:pt x="226" y="5"/>
                      <a:pt x="200" y="11"/>
                      <a:pt x="175" y="21"/>
                    </a:cubicBezTo>
                    <a:cubicBezTo>
                      <a:pt x="151" y="31"/>
                      <a:pt x="129" y="44"/>
                      <a:pt x="107" y="59"/>
                    </a:cubicBezTo>
                    <a:cubicBezTo>
                      <a:pt x="77" y="80"/>
                      <a:pt x="48" y="106"/>
                      <a:pt x="28" y="137"/>
                    </a:cubicBezTo>
                    <a:cubicBezTo>
                      <a:pt x="7" y="171"/>
                      <a:pt x="0" y="210"/>
                      <a:pt x="12" y="248"/>
                    </a:cubicBezTo>
                    <a:cubicBezTo>
                      <a:pt x="23" y="284"/>
                      <a:pt x="48" y="316"/>
                      <a:pt x="76" y="340"/>
                    </a:cubicBezTo>
                    <a:cubicBezTo>
                      <a:pt x="108" y="367"/>
                      <a:pt x="145" y="389"/>
                      <a:pt x="186" y="398"/>
                    </a:cubicBezTo>
                    <a:cubicBezTo>
                      <a:pt x="205" y="403"/>
                      <a:pt x="224" y="405"/>
                      <a:pt x="243" y="404"/>
                    </a:cubicBezTo>
                    <a:cubicBezTo>
                      <a:pt x="264" y="402"/>
                      <a:pt x="286" y="398"/>
                      <a:pt x="306" y="390"/>
                    </a:cubicBezTo>
                    <a:cubicBezTo>
                      <a:pt x="350" y="374"/>
                      <a:pt x="388" y="344"/>
                      <a:pt x="416" y="307"/>
                    </a:cubicBezTo>
                    <a:cubicBezTo>
                      <a:pt x="444" y="270"/>
                      <a:pt x="460" y="225"/>
                      <a:pt x="460" y="179"/>
                    </a:cubicBezTo>
                    <a:cubicBezTo>
                      <a:pt x="460" y="167"/>
                      <a:pt x="459" y="155"/>
                      <a:pt x="456" y="144"/>
                    </a:cubicBezTo>
                    <a:cubicBezTo>
                      <a:pt x="453" y="127"/>
                      <a:pt x="460" y="160"/>
                      <a:pt x="456" y="144"/>
                    </a:cubicBezTo>
                    <a:close/>
                    <a:moveTo>
                      <a:pt x="423" y="195"/>
                    </a:moveTo>
                    <a:cubicBezTo>
                      <a:pt x="422" y="232"/>
                      <a:pt x="404" y="270"/>
                      <a:pt x="380" y="297"/>
                    </a:cubicBezTo>
                    <a:cubicBezTo>
                      <a:pt x="358" y="322"/>
                      <a:pt x="330" y="340"/>
                      <a:pt x="299" y="350"/>
                    </a:cubicBezTo>
                    <a:cubicBezTo>
                      <a:pt x="280" y="356"/>
                      <a:pt x="260" y="357"/>
                      <a:pt x="240" y="355"/>
                    </a:cubicBezTo>
                    <a:cubicBezTo>
                      <a:pt x="240" y="355"/>
                      <a:pt x="240" y="355"/>
                      <a:pt x="240" y="355"/>
                    </a:cubicBezTo>
                    <a:cubicBezTo>
                      <a:pt x="193" y="349"/>
                      <a:pt x="156" y="317"/>
                      <a:pt x="127" y="281"/>
                    </a:cubicBezTo>
                    <a:cubicBezTo>
                      <a:pt x="111" y="262"/>
                      <a:pt x="98" y="238"/>
                      <a:pt x="95" y="212"/>
                    </a:cubicBezTo>
                    <a:cubicBezTo>
                      <a:pt x="94" y="197"/>
                      <a:pt x="97" y="181"/>
                      <a:pt x="103" y="167"/>
                    </a:cubicBezTo>
                    <a:cubicBezTo>
                      <a:pt x="112" y="146"/>
                      <a:pt x="127" y="128"/>
                      <a:pt x="143" y="112"/>
                    </a:cubicBezTo>
                    <a:cubicBezTo>
                      <a:pt x="156" y="99"/>
                      <a:pt x="170" y="87"/>
                      <a:pt x="186" y="78"/>
                    </a:cubicBezTo>
                    <a:cubicBezTo>
                      <a:pt x="232" y="51"/>
                      <a:pt x="289" y="46"/>
                      <a:pt x="339" y="66"/>
                    </a:cubicBezTo>
                    <a:cubicBezTo>
                      <a:pt x="385" y="85"/>
                      <a:pt x="421" y="129"/>
                      <a:pt x="423" y="180"/>
                    </a:cubicBezTo>
                    <a:cubicBezTo>
                      <a:pt x="423" y="185"/>
                      <a:pt x="423" y="190"/>
                      <a:pt x="423" y="195"/>
                    </a:cubicBezTo>
                    <a:cubicBezTo>
                      <a:pt x="423" y="197"/>
                      <a:pt x="423" y="194"/>
                      <a:pt x="423" y="1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" name="Freeform 88"/>
            <p:cNvSpPr>
              <a:spLocks noEditPoints="1"/>
            </p:cNvSpPr>
            <p:nvPr/>
          </p:nvSpPr>
          <p:spPr bwMode="auto">
            <a:xfrm>
              <a:off x="1646032" y="2688184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8"/>
            <p:cNvSpPr>
              <a:spLocks noEditPoints="1"/>
            </p:cNvSpPr>
            <p:nvPr/>
          </p:nvSpPr>
          <p:spPr bwMode="auto">
            <a:xfrm>
              <a:off x="3264300" y="-77012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6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651823" y="1857187"/>
            <a:ext cx="288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kern="100" spc="1000" dirty="0">
                <a:solidFill>
                  <a:schemeClr val="bg1"/>
                </a:solidFill>
                <a:latin typeface="Source Sans Pro" panose="020B0503030403020204" pitchFamily="34" charset="0"/>
              </a:rPr>
              <a:t>CLOSING</a:t>
            </a:r>
            <a:endParaRPr lang="id-ID" sz="3600" b="1" kern="100" spc="1000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4402" y="2500138"/>
            <a:ext cx="324319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b="1" kern="0" spc="1000" dirty="0">
                <a:solidFill>
                  <a:schemeClr val="bg1"/>
                </a:solidFill>
                <a:latin typeface="Source Sans Pro" panose="020B0503030403020204" pitchFamily="34" charset="0"/>
              </a:rPr>
              <a:t>ECO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80949" y="4473233"/>
            <a:ext cx="8392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Pulsecolor</a:t>
            </a:r>
            <a:endParaRPr lang="en-US" sz="1200" dirty="0">
              <a:solidFill>
                <a:schemeClr val="bg1"/>
              </a:solidFill>
              <a:latin typeface="Source Sans Pro Light" panose="020B0403030403020204" pitchFamily="34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05381"/>
      </p:ext>
    </p:extLst>
  </p:cSld>
  <p:clrMapOvr>
    <a:masterClrMapping/>
  </p:clrMapOvr>
  <p:transition spd="slow" advClick="0"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D40DC98-967E-AD44-8751-226C69DF729B}"/>
              </a:ext>
            </a:extLst>
          </p:cNvPr>
          <p:cNvGrpSpPr/>
          <p:nvPr/>
        </p:nvGrpSpPr>
        <p:grpSpPr>
          <a:xfrm>
            <a:off x="794328" y="1805528"/>
            <a:ext cx="4263162" cy="4406865"/>
            <a:chOff x="6448425" y="3748088"/>
            <a:chExt cx="1130300" cy="1168400"/>
          </a:xfrm>
        </p:grpSpPr>
        <p:sp>
          <p:nvSpPr>
            <p:cNvPr id="5" name="Freeform 63">
              <a:extLst>
                <a:ext uri="{FF2B5EF4-FFF2-40B4-BE49-F238E27FC236}">
                  <a16:creationId xmlns:a16="http://schemas.microsoft.com/office/drawing/2014/main" id="{8FFB793E-2DDE-4E43-A35F-0730E469C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425" y="3854450"/>
              <a:ext cx="222250" cy="279400"/>
            </a:xfrm>
            <a:custGeom>
              <a:avLst/>
              <a:gdLst>
                <a:gd name="T0" fmla="*/ 22 w 23"/>
                <a:gd name="T1" fmla="*/ 9 h 29"/>
                <a:gd name="T2" fmla="*/ 23 w 23"/>
                <a:gd name="T3" fmla="*/ 0 h 29"/>
                <a:gd name="T4" fmla="*/ 16 w 23"/>
                <a:gd name="T5" fmla="*/ 4 h 29"/>
                <a:gd name="T6" fmla="*/ 4 w 23"/>
                <a:gd name="T7" fmla="*/ 15 h 29"/>
                <a:gd name="T8" fmla="*/ 5 w 23"/>
                <a:gd name="T9" fmla="*/ 28 h 29"/>
                <a:gd name="T10" fmla="*/ 17 w 23"/>
                <a:gd name="T11" fmla="*/ 10 h 29"/>
                <a:gd name="T12" fmla="*/ 10 w 23"/>
                <a:gd name="T13" fmla="*/ 29 h 29"/>
                <a:gd name="T14" fmla="*/ 23 w 23"/>
                <a:gd name="T15" fmla="*/ 21 h 29"/>
                <a:gd name="T16" fmla="*/ 22 w 23"/>
                <a:gd name="T17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29">
                  <a:moveTo>
                    <a:pt x="22" y="9"/>
                  </a:moveTo>
                  <a:cubicBezTo>
                    <a:pt x="22" y="5"/>
                    <a:pt x="23" y="0"/>
                    <a:pt x="23" y="0"/>
                  </a:cubicBezTo>
                  <a:cubicBezTo>
                    <a:pt x="23" y="0"/>
                    <a:pt x="20" y="2"/>
                    <a:pt x="16" y="4"/>
                  </a:cubicBezTo>
                  <a:cubicBezTo>
                    <a:pt x="12" y="7"/>
                    <a:pt x="6" y="11"/>
                    <a:pt x="4" y="15"/>
                  </a:cubicBezTo>
                  <a:cubicBezTo>
                    <a:pt x="0" y="21"/>
                    <a:pt x="1" y="26"/>
                    <a:pt x="5" y="28"/>
                  </a:cubicBezTo>
                  <a:cubicBezTo>
                    <a:pt x="7" y="20"/>
                    <a:pt x="11" y="17"/>
                    <a:pt x="17" y="10"/>
                  </a:cubicBezTo>
                  <a:cubicBezTo>
                    <a:pt x="15" y="17"/>
                    <a:pt x="10" y="22"/>
                    <a:pt x="10" y="29"/>
                  </a:cubicBezTo>
                  <a:cubicBezTo>
                    <a:pt x="16" y="28"/>
                    <a:pt x="21" y="25"/>
                    <a:pt x="23" y="21"/>
                  </a:cubicBezTo>
                  <a:cubicBezTo>
                    <a:pt x="23" y="18"/>
                    <a:pt x="23" y="14"/>
                    <a:pt x="22" y="9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4">
              <a:extLst>
                <a:ext uri="{FF2B5EF4-FFF2-40B4-BE49-F238E27FC236}">
                  <a16:creationId xmlns:a16="http://schemas.microsoft.com/office/drawing/2014/main" id="{B1B89A9E-880F-FE4B-88CC-9B7A8DE91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0238" y="3748088"/>
              <a:ext cx="231775" cy="279400"/>
            </a:xfrm>
            <a:custGeom>
              <a:avLst/>
              <a:gdLst>
                <a:gd name="T0" fmla="*/ 1 w 24"/>
                <a:gd name="T1" fmla="*/ 9 h 29"/>
                <a:gd name="T2" fmla="*/ 1 w 24"/>
                <a:gd name="T3" fmla="*/ 0 h 29"/>
                <a:gd name="T4" fmla="*/ 7 w 24"/>
                <a:gd name="T5" fmla="*/ 4 h 29"/>
                <a:gd name="T6" fmla="*/ 20 w 24"/>
                <a:gd name="T7" fmla="*/ 15 h 29"/>
                <a:gd name="T8" fmla="*/ 18 w 24"/>
                <a:gd name="T9" fmla="*/ 28 h 29"/>
                <a:gd name="T10" fmla="*/ 6 w 24"/>
                <a:gd name="T11" fmla="*/ 10 h 29"/>
                <a:gd name="T12" fmla="*/ 13 w 24"/>
                <a:gd name="T13" fmla="*/ 29 h 29"/>
                <a:gd name="T14" fmla="*/ 1 w 24"/>
                <a:gd name="T15" fmla="*/ 21 h 29"/>
                <a:gd name="T16" fmla="*/ 1 w 24"/>
                <a:gd name="T17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29">
                  <a:moveTo>
                    <a:pt x="1" y="9"/>
                  </a:moveTo>
                  <a:cubicBezTo>
                    <a:pt x="1" y="5"/>
                    <a:pt x="1" y="0"/>
                    <a:pt x="1" y="0"/>
                  </a:cubicBezTo>
                  <a:cubicBezTo>
                    <a:pt x="1" y="0"/>
                    <a:pt x="3" y="1"/>
                    <a:pt x="7" y="4"/>
                  </a:cubicBezTo>
                  <a:cubicBezTo>
                    <a:pt x="11" y="7"/>
                    <a:pt x="17" y="11"/>
                    <a:pt x="20" y="15"/>
                  </a:cubicBezTo>
                  <a:cubicBezTo>
                    <a:pt x="24" y="21"/>
                    <a:pt x="22" y="26"/>
                    <a:pt x="18" y="28"/>
                  </a:cubicBezTo>
                  <a:cubicBezTo>
                    <a:pt x="16" y="20"/>
                    <a:pt x="12" y="17"/>
                    <a:pt x="6" y="10"/>
                  </a:cubicBezTo>
                  <a:cubicBezTo>
                    <a:pt x="9" y="17"/>
                    <a:pt x="13" y="22"/>
                    <a:pt x="13" y="29"/>
                  </a:cubicBezTo>
                  <a:cubicBezTo>
                    <a:pt x="8" y="28"/>
                    <a:pt x="2" y="25"/>
                    <a:pt x="1" y="21"/>
                  </a:cubicBezTo>
                  <a:cubicBezTo>
                    <a:pt x="0" y="18"/>
                    <a:pt x="1" y="14"/>
                    <a:pt x="1" y="9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5">
              <a:extLst>
                <a:ext uri="{FF2B5EF4-FFF2-40B4-BE49-F238E27FC236}">
                  <a16:creationId xmlns:a16="http://schemas.microsoft.com/office/drawing/2014/main" id="{D5813C7F-A07C-824F-BE9D-023069BA5C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48425" y="3940175"/>
              <a:ext cx="1130300" cy="976313"/>
            </a:xfrm>
            <a:custGeom>
              <a:avLst/>
              <a:gdLst>
                <a:gd name="T0" fmla="*/ 523 w 712"/>
                <a:gd name="T1" fmla="*/ 280 h 615"/>
                <a:gd name="T2" fmla="*/ 523 w 712"/>
                <a:gd name="T3" fmla="*/ 201 h 615"/>
                <a:gd name="T4" fmla="*/ 329 w 712"/>
                <a:gd name="T5" fmla="*/ 280 h 615"/>
                <a:gd name="T6" fmla="*/ 329 w 712"/>
                <a:gd name="T7" fmla="*/ 201 h 615"/>
                <a:gd name="T8" fmla="*/ 146 w 712"/>
                <a:gd name="T9" fmla="*/ 274 h 615"/>
                <a:gd name="T10" fmla="*/ 128 w 712"/>
                <a:gd name="T11" fmla="*/ 0 h 615"/>
                <a:gd name="T12" fmla="*/ 43 w 712"/>
                <a:gd name="T13" fmla="*/ 0 h 615"/>
                <a:gd name="T14" fmla="*/ 0 w 712"/>
                <a:gd name="T15" fmla="*/ 615 h 615"/>
                <a:gd name="T16" fmla="*/ 140 w 712"/>
                <a:gd name="T17" fmla="*/ 615 h 615"/>
                <a:gd name="T18" fmla="*/ 170 w 712"/>
                <a:gd name="T19" fmla="*/ 615 h 615"/>
                <a:gd name="T20" fmla="*/ 329 w 712"/>
                <a:gd name="T21" fmla="*/ 615 h 615"/>
                <a:gd name="T22" fmla="*/ 523 w 712"/>
                <a:gd name="T23" fmla="*/ 615 h 615"/>
                <a:gd name="T24" fmla="*/ 712 w 712"/>
                <a:gd name="T25" fmla="*/ 615 h 615"/>
                <a:gd name="T26" fmla="*/ 712 w 712"/>
                <a:gd name="T27" fmla="*/ 201 h 615"/>
                <a:gd name="T28" fmla="*/ 523 w 712"/>
                <a:gd name="T29" fmla="*/ 280 h 615"/>
                <a:gd name="T30" fmla="*/ 256 w 712"/>
                <a:gd name="T31" fmla="*/ 554 h 615"/>
                <a:gd name="T32" fmla="*/ 189 w 712"/>
                <a:gd name="T33" fmla="*/ 554 h 615"/>
                <a:gd name="T34" fmla="*/ 189 w 712"/>
                <a:gd name="T35" fmla="*/ 487 h 615"/>
                <a:gd name="T36" fmla="*/ 256 w 712"/>
                <a:gd name="T37" fmla="*/ 487 h 615"/>
                <a:gd name="T38" fmla="*/ 256 w 712"/>
                <a:gd name="T39" fmla="*/ 554 h 615"/>
                <a:gd name="T40" fmla="*/ 256 w 712"/>
                <a:gd name="T41" fmla="*/ 432 h 615"/>
                <a:gd name="T42" fmla="*/ 189 w 712"/>
                <a:gd name="T43" fmla="*/ 432 h 615"/>
                <a:gd name="T44" fmla="*/ 189 w 712"/>
                <a:gd name="T45" fmla="*/ 366 h 615"/>
                <a:gd name="T46" fmla="*/ 256 w 712"/>
                <a:gd name="T47" fmla="*/ 366 h 615"/>
                <a:gd name="T48" fmla="*/ 256 w 712"/>
                <a:gd name="T49" fmla="*/ 432 h 615"/>
                <a:gd name="T50" fmla="*/ 444 w 712"/>
                <a:gd name="T51" fmla="*/ 554 h 615"/>
                <a:gd name="T52" fmla="*/ 377 w 712"/>
                <a:gd name="T53" fmla="*/ 554 h 615"/>
                <a:gd name="T54" fmla="*/ 377 w 712"/>
                <a:gd name="T55" fmla="*/ 487 h 615"/>
                <a:gd name="T56" fmla="*/ 444 w 712"/>
                <a:gd name="T57" fmla="*/ 487 h 615"/>
                <a:gd name="T58" fmla="*/ 444 w 712"/>
                <a:gd name="T59" fmla="*/ 554 h 615"/>
                <a:gd name="T60" fmla="*/ 444 w 712"/>
                <a:gd name="T61" fmla="*/ 432 h 615"/>
                <a:gd name="T62" fmla="*/ 377 w 712"/>
                <a:gd name="T63" fmla="*/ 432 h 615"/>
                <a:gd name="T64" fmla="*/ 377 w 712"/>
                <a:gd name="T65" fmla="*/ 366 h 615"/>
                <a:gd name="T66" fmla="*/ 444 w 712"/>
                <a:gd name="T67" fmla="*/ 366 h 615"/>
                <a:gd name="T68" fmla="*/ 444 w 712"/>
                <a:gd name="T69" fmla="*/ 432 h 615"/>
                <a:gd name="T70" fmla="*/ 566 w 712"/>
                <a:gd name="T71" fmla="*/ 366 h 615"/>
                <a:gd name="T72" fmla="*/ 633 w 712"/>
                <a:gd name="T73" fmla="*/ 366 h 615"/>
                <a:gd name="T74" fmla="*/ 633 w 712"/>
                <a:gd name="T75" fmla="*/ 432 h 615"/>
                <a:gd name="T76" fmla="*/ 566 w 712"/>
                <a:gd name="T77" fmla="*/ 432 h 615"/>
                <a:gd name="T78" fmla="*/ 566 w 712"/>
                <a:gd name="T79" fmla="*/ 366 h 615"/>
                <a:gd name="T80" fmla="*/ 639 w 712"/>
                <a:gd name="T81" fmla="*/ 554 h 615"/>
                <a:gd name="T82" fmla="*/ 572 w 712"/>
                <a:gd name="T83" fmla="*/ 554 h 615"/>
                <a:gd name="T84" fmla="*/ 572 w 712"/>
                <a:gd name="T85" fmla="*/ 487 h 615"/>
                <a:gd name="T86" fmla="*/ 639 w 712"/>
                <a:gd name="T87" fmla="*/ 487 h 615"/>
                <a:gd name="T88" fmla="*/ 639 w 712"/>
                <a:gd name="T89" fmla="*/ 554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2" h="615">
                  <a:moveTo>
                    <a:pt x="523" y="280"/>
                  </a:moveTo>
                  <a:lnTo>
                    <a:pt x="523" y="201"/>
                  </a:lnTo>
                  <a:lnTo>
                    <a:pt x="329" y="280"/>
                  </a:lnTo>
                  <a:lnTo>
                    <a:pt x="329" y="201"/>
                  </a:lnTo>
                  <a:lnTo>
                    <a:pt x="146" y="274"/>
                  </a:lnTo>
                  <a:lnTo>
                    <a:pt x="128" y="0"/>
                  </a:lnTo>
                  <a:lnTo>
                    <a:pt x="43" y="0"/>
                  </a:lnTo>
                  <a:lnTo>
                    <a:pt x="0" y="615"/>
                  </a:lnTo>
                  <a:lnTo>
                    <a:pt x="140" y="615"/>
                  </a:lnTo>
                  <a:lnTo>
                    <a:pt x="170" y="615"/>
                  </a:lnTo>
                  <a:lnTo>
                    <a:pt x="329" y="615"/>
                  </a:lnTo>
                  <a:lnTo>
                    <a:pt x="523" y="615"/>
                  </a:lnTo>
                  <a:lnTo>
                    <a:pt x="712" y="615"/>
                  </a:lnTo>
                  <a:lnTo>
                    <a:pt x="712" y="201"/>
                  </a:lnTo>
                  <a:lnTo>
                    <a:pt x="523" y="280"/>
                  </a:lnTo>
                  <a:close/>
                  <a:moveTo>
                    <a:pt x="256" y="554"/>
                  </a:moveTo>
                  <a:lnTo>
                    <a:pt x="189" y="554"/>
                  </a:lnTo>
                  <a:lnTo>
                    <a:pt x="189" y="487"/>
                  </a:lnTo>
                  <a:lnTo>
                    <a:pt x="256" y="487"/>
                  </a:lnTo>
                  <a:lnTo>
                    <a:pt x="256" y="554"/>
                  </a:lnTo>
                  <a:close/>
                  <a:moveTo>
                    <a:pt x="256" y="432"/>
                  </a:moveTo>
                  <a:lnTo>
                    <a:pt x="189" y="432"/>
                  </a:lnTo>
                  <a:lnTo>
                    <a:pt x="189" y="366"/>
                  </a:lnTo>
                  <a:lnTo>
                    <a:pt x="256" y="366"/>
                  </a:lnTo>
                  <a:lnTo>
                    <a:pt x="256" y="432"/>
                  </a:lnTo>
                  <a:close/>
                  <a:moveTo>
                    <a:pt x="444" y="554"/>
                  </a:moveTo>
                  <a:lnTo>
                    <a:pt x="377" y="554"/>
                  </a:lnTo>
                  <a:lnTo>
                    <a:pt x="377" y="487"/>
                  </a:lnTo>
                  <a:lnTo>
                    <a:pt x="444" y="487"/>
                  </a:lnTo>
                  <a:lnTo>
                    <a:pt x="444" y="554"/>
                  </a:lnTo>
                  <a:close/>
                  <a:moveTo>
                    <a:pt x="444" y="432"/>
                  </a:moveTo>
                  <a:lnTo>
                    <a:pt x="377" y="432"/>
                  </a:lnTo>
                  <a:lnTo>
                    <a:pt x="377" y="366"/>
                  </a:lnTo>
                  <a:lnTo>
                    <a:pt x="444" y="366"/>
                  </a:lnTo>
                  <a:lnTo>
                    <a:pt x="444" y="432"/>
                  </a:lnTo>
                  <a:close/>
                  <a:moveTo>
                    <a:pt x="566" y="366"/>
                  </a:moveTo>
                  <a:lnTo>
                    <a:pt x="633" y="366"/>
                  </a:lnTo>
                  <a:lnTo>
                    <a:pt x="633" y="432"/>
                  </a:lnTo>
                  <a:lnTo>
                    <a:pt x="566" y="432"/>
                  </a:lnTo>
                  <a:lnTo>
                    <a:pt x="566" y="366"/>
                  </a:lnTo>
                  <a:close/>
                  <a:moveTo>
                    <a:pt x="639" y="554"/>
                  </a:moveTo>
                  <a:lnTo>
                    <a:pt x="572" y="554"/>
                  </a:lnTo>
                  <a:lnTo>
                    <a:pt x="572" y="487"/>
                  </a:lnTo>
                  <a:lnTo>
                    <a:pt x="639" y="487"/>
                  </a:lnTo>
                  <a:lnTo>
                    <a:pt x="639" y="554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6B0E5B88-6AAE-A745-9965-6C60C7C32B38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8338" y="4067175"/>
              <a:ext cx="184150" cy="260350"/>
            </a:xfrm>
            <a:custGeom>
              <a:avLst/>
              <a:gdLst>
                <a:gd name="T0" fmla="*/ 109 w 116"/>
                <a:gd name="T1" fmla="*/ 0 h 164"/>
                <a:gd name="T2" fmla="*/ 12 w 116"/>
                <a:gd name="T3" fmla="*/ 0 h 164"/>
                <a:gd name="T4" fmla="*/ 0 w 116"/>
                <a:gd name="T5" fmla="*/ 164 h 164"/>
                <a:gd name="T6" fmla="*/ 116 w 116"/>
                <a:gd name="T7" fmla="*/ 121 h 164"/>
                <a:gd name="T8" fmla="*/ 109 w 116"/>
                <a:gd name="T9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164">
                  <a:moveTo>
                    <a:pt x="109" y="0"/>
                  </a:moveTo>
                  <a:lnTo>
                    <a:pt x="12" y="0"/>
                  </a:lnTo>
                  <a:lnTo>
                    <a:pt x="0" y="164"/>
                  </a:lnTo>
                  <a:lnTo>
                    <a:pt x="116" y="121"/>
                  </a:lnTo>
                  <a:lnTo>
                    <a:pt x="109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7">
              <a:extLst>
                <a:ext uri="{FF2B5EF4-FFF2-40B4-BE49-F238E27FC236}">
                  <a16:creationId xmlns:a16="http://schemas.microsoft.com/office/drawing/2014/main" id="{05CB5FDB-C6E2-BD47-9EAA-F355E8DD3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7900" y="4173538"/>
              <a:ext cx="173038" cy="153988"/>
            </a:xfrm>
            <a:custGeom>
              <a:avLst/>
              <a:gdLst>
                <a:gd name="T0" fmla="*/ 103 w 109"/>
                <a:gd name="T1" fmla="*/ 0 h 97"/>
                <a:gd name="T2" fmla="*/ 6 w 109"/>
                <a:gd name="T3" fmla="*/ 0 h 97"/>
                <a:gd name="T4" fmla="*/ 0 w 109"/>
                <a:gd name="T5" fmla="*/ 97 h 97"/>
                <a:gd name="T6" fmla="*/ 109 w 109"/>
                <a:gd name="T7" fmla="*/ 54 h 97"/>
                <a:gd name="T8" fmla="*/ 103 w 109"/>
                <a:gd name="T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97">
                  <a:moveTo>
                    <a:pt x="103" y="0"/>
                  </a:moveTo>
                  <a:lnTo>
                    <a:pt x="6" y="0"/>
                  </a:lnTo>
                  <a:lnTo>
                    <a:pt x="0" y="97"/>
                  </a:lnTo>
                  <a:lnTo>
                    <a:pt x="109" y="54"/>
                  </a:lnTo>
                  <a:lnTo>
                    <a:pt x="103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E4838D-14F6-204E-AB6B-1C8C4E200840}"/>
              </a:ext>
            </a:extLst>
          </p:cNvPr>
          <p:cNvGrpSpPr/>
          <p:nvPr/>
        </p:nvGrpSpPr>
        <p:grpSpPr>
          <a:xfrm>
            <a:off x="6172099" y="2184677"/>
            <a:ext cx="2198178" cy="572464"/>
            <a:chOff x="2194602" y="2009322"/>
            <a:chExt cx="2198178" cy="57246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6DEC04C-19C1-BF4E-87AE-D21B1BBA43B8}"/>
                </a:ext>
              </a:extLst>
            </p:cNvPr>
            <p:cNvSpPr/>
            <p:nvPr/>
          </p:nvSpPr>
          <p:spPr>
            <a:xfrm>
              <a:off x="2540742" y="2009322"/>
              <a:ext cx="1852038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Shape 2778">
              <a:extLst>
                <a:ext uri="{FF2B5EF4-FFF2-40B4-BE49-F238E27FC236}">
                  <a16:creationId xmlns:a16="http://schemas.microsoft.com/office/drawing/2014/main" id="{2C4151E7-DF91-CF42-A4F0-46BE59A87B6E}"/>
                </a:ext>
              </a:extLst>
            </p:cNvPr>
            <p:cNvSpPr/>
            <p:nvPr/>
          </p:nvSpPr>
          <p:spPr>
            <a:xfrm>
              <a:off x="2194602" y="216516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82336F8-6232-CA47-8608-E07A75A73592}"/>
              </a:ext>
            </a:extLst>
          </p:cNvPr>
          <p:cNvGrpSpPr/>
          <p:nvPr/>
        </p:nvGrpSpPr>
        <p:grpSpPr>
          <a:xfrm>
            <a:off x="8729536" y="2204115"/>
            <a:ext cx="2199302" cy="572464"/>
            <a:chOff x="4129724" y="2015877"/>
            <a:chExt cx="2199302" cy="57246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9FDB124-8EA2-F146-84FA-9C4DCC44F73E}"/>
                </a:ext>
              </a:extLst>
            </p:cNvPr>
            <p:cNvSpPr/>
            <p:nvPr/>
          </p:nvSpPr>
          <p:spPr>
            <a:xfrm>
              <a:off x="447713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Shape 2748">
              <a:extLst>
                <a:ext uri="{FF2B5EF4-FFF2-40B4-BE49-F238E27FC236}">
                  <a16:creationId xmlns:a16="http://schemas.microsoft.com/office/drawing/2014/main" id="{9A4BAECF-D076-834A-9A0C-16BC48E53C97}"/>
                </a:ext>
              </a:extLst>
            </p:cNvPr>
            <p:cNvSpPr/>
            <p:nvPr/>
          </p:nvSpPr>
          <p:spPr>
            <a:xfrm>
              <a:off x="4129724" y="2143124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338F9F3-55A2-1C47-A442-C86445B87E81}"/>
              </a:ext>
            </a:extLst>
          </p:cNvPr>
          <p:cNvGrpSpPr/>
          <p:nvPr/>
        </p:nvGrpSpPr>
        <p:grpSpPr>
          <a:xfrm>
            <a:off x="6172099" y="3326329"/>
            <a:ext cx="2126143" cy="572464"/>
            <a:chOff x="6064846" y="2015877"/>
            <a:chExt cx="2126143" cy="57246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3695F69-4778-AC41-9282-ACB8E9A03D24}"/>
                </a:ext>
              </a:extLst>
            </p:cNvPr>
            <p:cNvSpPr/>
            <p:nvPr/>
          </p:nvSpPr>
          <p:spPr>
            <a:xfrm>
              <a:off x="6413532" y="2015877"/>
              <a:ext cx="1777457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Shape 2774">
              <a:extLst>
                <a:ext uri="{FF2B5EF4-FFF2-40B4-BE49-F238E27FC236}">
                  <a16:creationId xmlns:a16="http://schemas.microsoft.com/office/drawing/2014/main" id="{25E99738-5212-AE46-B48C-50C96FF7AB79}"/>
                </a:ext>
              </a:extLst>
            </p:cNvPr>
            <p:cNvSpPr/>
            <p:nvPr/>
          </p:nvSpPr>
          <p:spPr>
            <a:xfrm>
              <a:off x="6064846" y="216285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0ACE8F6-A590-704B-83EB-668AE2422997}"/>
              </a:ext>
            </a:extLst>
          </p:cNvPr>
          <p:cNvGrpSpPr/>
          <p:nvPr/>
        </p:nvGrpSpPr>
        <p:grpSpPr>
          <a:xfrm>
            <a:off x="8729536" y="3296731"/>
            <a:ext cx="2199302" cy="572464"/>
            <a:chOff x="8002514" y="2015877"/>
            <a:chExt cx="2199302" cy="572464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41AB1A5-86DE-8740-BBB0-9A4E91175877}"/>
                </a:ext>
              </a:extLst>
            </p:cNvPr>
            <p:cNvSpPr/>
            <p:nvPr/>
          </p:nvSpPr>
          <p:spPr>
            <a:xfrm>
              <a:off x="8349927" y="2015877"/>
              <a:ext cx="1851889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200" dirty="0">
                  <a:latin typeface="Source Sans Pro Light" panose="020B0403030403020204" pitchFamily="34" charset="0"/>
                </a:rPr>
                <a:t>Synth chartreuse XOXO, tacos </a:t>
              </a:r>
              <a:r>
                <a:rPr lang="en-US" sz="1200" dirty="0" err="1">
                  <a:latin typeface="Source Sans Pro Light" panose="020B0403030403020204" pitchFamily="34" charset="0"/>
                </a:rPr>
                <a:t>brooklyn</a:t>
              </a:r>
              <a:r>
                <a:rPr lang="en-US" sz="1200" dirty="0">
                  <a:latin typeface="Source Sans Pro Light" panose="020B0403030403020204" pitchFamily="34" charset="0"/>
                </a:rPr>
                <a:t> VHS plaid.</a:t>
              </a:r>
              <a:endParaRPr lang="en-US" sz="1200" dirty="0">
                <a:latin typeface="Source Sans Pro Light" panose="020B0403030403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Shape 2784">
              <a:extLst>
                <a:ext uri="{FF2B5EF4-FFF2-40B4-BE49-F238E27FC236}">
                  <a16:creationId xmlns:a16="http://schemas.microsoft.com/office/drawing/2014/main" id="{783C662A-0AE0-134A-93DF-3FE8676AC0CC}"/>
                </a:ext>
              </a:extLst>
            </p:cNvPr>
            <p:cNvSpPr/>
            <p:nvPr/>
          </p:nvSpPr>
          <p:spPr>
            <a:xfrm>
              <a:off x="8002514" y="21682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3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</a:gra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sp>
        <p:nvSpPr>
          <p:cNvPr id="39" name="Text Placeholder 33">
            <a:extLst>
              <a:ext uri="{FF2B5EF4-FFF2-40B4-BE49-F238E27FC236}">
                <a16:creationId xmlns:a16="http://schemas.microsoft.com/office/drawing/2014/main" id="{B8B1000D-585F-474A-892C-EAF1F23E601B}"/>
              </a:ext>
            </a:extLst>
          </p:cNvPr>
          <p:cNvSpPr txBox="1">
            <a:spLocks/>
          </p:cNvSpPr>
          <p:nvPr/>
        </p:nvSpPr>
        <p:spPr>
          <a:xfrm>
            <a:off x="6172100" y="4454664"/>
            <a:ext cx="2634557" cy="306195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100" b="1" dirty="0"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Steps Data Analysis</a:t>
            </a:r>
          </a:p>
        </p:txBody>
      </p:sp>
      <p:sp>
        <p:nvSpPr>
          <p:cNvPr id="40" name="Text Placeholder 32">
            <a:extLst>
              <a:ext uri="{FF2B5EF4-FFF2-40B4-BE49-F238E27FC236}">
                <a16:creationId xmlns:a16="http://schemas.microsoft.com/office/drawing/2014/main" id="{75079CEF-3260-8143-A50C-A20EBABBC18A}"/>
              </a:ext>
            </a:extLst>
          </p:cNvPr>
          <p:cNvSpPr txBox="1">
            <a:spLocks/>
          </p:cNvSpPr>
          <p:nvPr/>
        </p:nvSpPr>
        <p:spPr>
          <a:xfrm>
            <a:off x="6172100" y="4760859"/>
            <a:ext cx="1604828" cy="983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>
                <a:solidFill>
                  <a:schemeClr val="accent2"/>
                </a:solidFill>
                <a:latin typeface="Source Sans Pro" panose="020B0503030403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Process Steps Information Analysis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6598DFF-DFA7-9648-9493-9031116D671C}"/>
              </a:ext>
            </a:extLst>
          </p:cNvPr>
          <p:cNvSpPr/>
          <p:nvPr/>
        </p:nvSpPr>
        <p:spPr>
          <a:xfrm>
            <a:off x="7862872" y="4374473"/>
            <a:ext cx="3065966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Source Sans Pro Light" panose="020B0403030403020204" pitchFamily="34" charset="0"/>
              </a:rPr>
              <a:t>Hashtag fashion axe </a:t>
            </a:r>
            <a:r>
              <a:rPr lang="en-US" sz="1100" dirty="0" err="1">
                <a:latin typeface="Source Sans Pro Light" panose="020B0403030403020204" pitchFamily="34" charset="0"/>
              </a:rPr>
              <a:t>fingerstache</a:t>
            </a:r>
            <a:r>
              <a:rPr lang="en-US" sz="1100" dirty="0">
                <a:latin typeface="Source Sans Pro Light" panose="020B0403030403020204" pitchFamily="34" charset="0"/>
              </a:rPr>
              <a:t>, everyday carry </a:t>
            </a:r>
            <a:r>
              <a:rPr lang="en-US" sz="1100" dirty="0" err="1">
                <a:latin typeface="Source Sans Pro Light" panose="020B0403030403020204" pitchFamily="34" charset="0"/>
              </a:rPr>
              <a:t>shoreditch</a:t>
            </a:r>
            <a:r>
              <a:rPr lang="en-US" sz="1100" dirty="0">
                <a:latin typeface="Source Sans Pro Light" panose="020B0403030403020204" pitchFamily="34" charset="0"/>
              </a:rPr>
              <a:t> </a:t>
            </a:r>
            <a:r>
              <a:rPr lang="en-US" sz="1100" dirty="0" err="1">
                <a:latin typeface="Source Sans Pro Light" panose="020B0403030403020204" pitchFamily="34" charset="0"/>
              </a:rPr>
              <a:t>pinterest</a:t>
            </a:r>
            <a:r>
              <a:rPr lang="en-US" sz="1100" dirty="0">
                <a:latin typeface="Source Sans Pro Light" panose="020B0403030403020204" pitchFamily="34" charset="0"/>
              </a:rPr>
              <a:t> umami authentic </a:t>
            </a:r>
            <a:r>
              <a:rPr lang="en-US" sz="1100" dirty="0" err="1">
                <a:latin typeface="Source Sans Pro Light" panose="020B0403030403020204" pitchFamily="34" charset="0"/>
              </a:rPr>
              <a:t>brooklyn</a:t>
            </a:r>
            <a:r>
              <a:rPr lang="en-US" sz="1100" dirty="0">
                <a:latin typeface="Source Sans Pro Light" panose="020B0403030403020204" pitchFamily="34" charset="0"/>
              </a:rPr>
              <a:t> YOLO heirloom </a:t>
            </a:r>
            <a:r>
              <a:rPr lang="en-US" sz="1100" dirty="0" err="1">
                <a:latin typeface="Source Sans Pro Light" panose="020B0403030403020204" pitchFamily="34" charset="0"/>
              </a:rPr>
              <a:t>keytar</a:t>
            </a:r>
            <a:r>
              <a:rPr lang="en-US" sz="1100" dirty="0">
                <a:latin typeface="Source Sans Pro Light" panose="020B0403030403020204" pitchFamily="34" charset="0"/>
              </a:rPr>
              <a:t> waistcoat </a:t>
            </a:r>
            <a:r>
              <a:rPr lang="en-US" sz="1100" dirty="0" err="1">
                <a:latin typeface="Source Sans Pro Light" panose="020B0403030403020204" pitchFamily="34" charset="0"/>
              </a:rPr>
              <a:t>kickstarter</a:t>
            </a:r>
            <a:r>
              <a:rPr lang="en-US" sz="1100" dirty="0">
                <a:latin typeface="Source Sans Pro Light" panose="020B0403030403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573500"/>
      </p:ext>
    </p:extLst>
  </p:cSld>
  <p:clrMapOvr>
    <a:masterClrMapping/>
  </p:clrMapOvr>
  <p:transition spd="slow" advClick="0" advTm="2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D3FC643-D22E-2541-B408-0CAAEFE6B98F}"/>
              </a:ext>
            </a:extLst>
          </p:cNvPr>
          <p:cNvGrpSpPr/>
          <p:nvPr/>
        </p:nvGrpSpPr>
        <p:grpSpPr>
          <a:xfrm>
            <a:off x="7139588" y="1453000"/>
            <a:ext cx="3536486" cy="4967527"/>
            <a:chOff x="8331200" y="3613150"/>
            <a:chExt cx="1023938" cy="1438275"/>
          </a:xfrm>
          <a:solidFill>
            <a:schemeClr val="accent4"/>
          </a:solidFill>
        </p:grpSpPr>
        <p:sp>
          <p:nvSpPr>
            <p:cNvPr id="5" name="Freeform 47">
              <a:extLst>
                <a:ext uri="{FF2B5EF4-FFF2-40B4-BE49-F238E27FC236}">
                  <a16:creationId xmlns:a16="http://schemas.microsoft.com/office/drawing/2014/main" id="{6E5A4BA6-9412-3543-9316-E23F1FB4CD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21713" y="3613150"/>
              <a:ext cx="444500" cy="442913"/>
            </a:xfrm>
            <a:custGeom>
              <a:avLst/>
              <a:gdLst>
                <a:gd name="T0" fmla="*/ 46 w 46"/>
                <a:gd name="T1" fmla="*/ 20 h 46"/>
                <a:gd name="T2" fmla="*/ 41 w 46"/>
                <a:gd name="T3" fmla="*/ 18 h 46"/>
                <a:gd name="T4" fmla="*/ 44 w 46"/>
                <a:gd name="T5" fmla="*/ 14 h 46"/>
                <a:gd name="T6" fmla="*/ 39 w 46"/>
                <a:gd name="T7" fmla="*/ 14 h 46"/>
                <a:gd name="T8" fmla="*/ 41 w 46"/>
                <a:gd name="T9" fmla="*/ 9 h 46"/>
                <a:gd name="T10" fmla="*/ 36 w 46"/>
                <a:gd name="T11" fmla="*/ 10 h 46"/>
                <a:gd name="T12" fmla="*/ 37 w 46"/>
                <a:gd name="T13" fmla="*/ 5 h 46"/>
                <a:gd name="T14" fmla="*/ 32 w 46"/>
                <a:gd name="T15" fmla="*/ 7 h 46"/>
                <a:gd name="T16" fmla="*/ 32 w 46"/>
                <a:gd name="T17" fmla="*/ 2 h 46"/>
                <a:gd name="T18" fmla="*/ 28 w 46"/>
                <a:gd name="T19" fmla="*/ 5 h 46"/>
                <a:gd name="T20" fmla="*/ 26 w 46"/>
                <a:gd name="T21" fmla="*/ 0 h 46"/>
                <a:gd name="T22" fmla="*/ 23 w 46"/>
                <a:gd name="T23" fmla="*/ 5 h 46"/>
                <a:gd name="T24" fmla="*/ 20 w 46"/>
                <a:gd name="T25" fmla="*/ 0 h 46"/>
                <a:gd name="T26" fmla="*/ 18 w 46"/>
                <a:gd name="T27" fmla="*/ 5 h 46"/>
                <a:gd name="T28" fmla="*/ 14 w 46"/>
                <a:gd name="T29" fmla="*/ 2 h 46"/>
                <a:gd name="T30" fmla="*/ 14 w 46"/>
                <a:gd name="T31" fmla="*/ 7 h 46"/>
                <a:gd name="T32" fmla="*/ 9 w 46"/>
                <a:gd name="T33" fmla="*/ 5 h 46"/>
                <a:gd name="T34" fmla="*/ 10 w 46"/>
                <a:gd name="T35" fmla="*/ 10 h 46"/>
                <a:gd name="T36" fmla="*/ 5 w 46"/>
                <a:gd name="T37" fmla="*/ 9 h 46"/>
                <a:gd name="T38" fmla="*/ 7 w 46"/>
                <a:gd name="T39" fmla="*/ 13 h 46"/>
                <a:gd name="T40" fmla="*/ 2 w 46"/>
                <a:gd name="T41" fmla="*/ 14 h 46"/>
                <a:gd name="T42" fmla="*/ 5 w 46"/>
                <a:gd name="T43" fmla="*/ 18 h 46"/>
                <a:gd name="T44" fmla="*/ 0 w 46"/>
                <a:gd name="T45" fmla="*/ 20 h 46"/>
                <a:gd name="T46" fmla="*/ 5 w 46"/>
                <a:gd name="T47" fmla="*/ 23 h 46"/>
                <a:gd name="T48" fmla="*/ 0 w 46"/>
                <a:gd name="T49" fmla="*/ 26 h 46"/>
                <a:gd name="T50" fmla="*/ 5 w 46"/>
                <a:gd name="T51" fmla="*/ 28 h 46"/>
                <a:gd name="T52" fmla="*/ 2 w 46"/>
                <a:gd name="T53" fmla="*/ 32 h 46"/>
                <a:gd name="T54" fmla="*/ 7 w 46"/>
                <a:gd name="T55" fmla="*/ 32 h 46"/>
                <a:gd name="T56" fmla="*/ 5 w 46"/>
                <a:gd name="T57" fmla="*/ 37 h 46"/>
                <a:gd name="T58" fmla="*/ 10 w 46"/>
                <a:gd name="T59" fmla="*/ 36 h 46"/>
                <a:gd name="T60" fmla="*/ 9 w 46"/>
                <a:gd name="T61" fmla="*/ 41 h 46"/>
                <a:gd name="T62" fmla="*/ 14 w 46"/>
                <a:gd name="T63" fmla="*/ 39 h 46"/>
                <a:gd name="T64" fmla="*/ 14 w 46"/>
                <a:gd name="T65" fmla="*/ 44 h 46"/>
                <a:gd name="T66" fmla="*/ 18 w 46"/>
                <a:gd name="T67" fmla="*/ 41 h 46"/>
                <a:gd name="T68" fmla="*/ 20 w 46"/>
                <a:gd name="T69" fmla="*/ 46 h 46"/>
                <a:gd name="T70" fmla="*/ 23 w 46"/>
                <a:gd name="T71" fmla="*/ 41 h 46"/>
                <a:gd name="T72" fmla="*/ 26 w 46"/>
                <a:gd name="T73" fmla="*/ 46 h 46"/>
                <a:gd name="T74" fmla="*/ 28 w 46"/>
                <a:gd name="T75" fmla="*/ 41 h 46"/>
                <a:gd name="T76" fmla="*/ 32 w 46"/>
                <a:gd name="T77" fmla="*/ 44 h 46"/>
                <a:gd name="T78" fmla="*/ 33 w 46"/>
                <a:gd name="T79" fmla="*/ 39 h 46"/>
                <a:gd name="T80" fmla="*/ 37 w 46"/>
                <a:gd name="T81" fmla="*/ 41 h 46"/>
                <a:gd name="T82" fmla="*/ 36 w 46"/>
                <a:gd name="T83" fmla="*/ 36 h 46"/>
                <a:gd name="T84" fmla="*/ 41 w 46"/>
                <a:gd name="T85" fmla="*/ 37 h 46"/>
                <a:gd name="T86" fmla="*/ 39 w 46"/>
                <a:gd name="T87" fmla="*/ 32 h 46"/>
                <a:gd name="T88" fmla="*/ 44 w 46"/>
                <a:gd name="T89" fmla="*/ 32 h 46"/>
                <a:gd name="T90" fmla="*/ 41 w 46"/>
                <a:gd name="T91" fmla="*/ 28 h 46"/>
                <a:gd name="T92" fmla="*/ 46 w 46"/>
                <a:gd name="T93" fmla="*/ 26 h 46"/>
                <a:gd name="T94" fmla="*/ 41 w 46"/>
                <a:gd name="T95" fmla="*/ 23 h 46"/>
                <a:gd name="T96" fmla="*/ 46 w 46"/>
                <a:gd name="T97" fmla="*/ 20 h 46"/>
                <a:gd name="T98" fmla="*/ 23 w 46"/>
                <a:gd name="T99" fmla="*/ 39 h 46"/>
                <a:gd name="T100" fmla="*/ 7 w 46"/>
                <a:gd name="T101" fmla="*/ 23 h 46"/>
                <a:gd name="T102" fmla="*/ 23 w 46"/>
                <a:gd name="T103" fmla="*/ 7 h 46"/>
                <a:gd name="T104" fmla="*/ 39 w 46"/>
                <a:gd name="T105" fmla="*/ 23 h 46"/>
                <a:gd name="T106" fmla="*/ 23 w 46"/>
                <a:gd name="T107" fmla="*/ 3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6" h="46">
                  <a:moveTo>
                    <a:pt x="46" y="20"/>
                  </a:moveTo>
                  <a:cubicBezTo>
                    <a:pt x="45" y="19"/>
                    <a:pt x="41" y="19"/>
                    <a:pt x="41" y="18"/>
                  </a:cubicBezTo>
                  <a:cubicBezTo>
                    <a:pt x="40" y="17"/>
                    <a:pt x="44" y="15"/>
                    <a:pt x="44" y="14"/>
                  </a:cubicBezTo>
                  <a:cubicBezTo>
                    <a:pt x="43" y="14"/>
                    <a:pt x="40" y="15"/>
                    <a:pt x="39" y="14"/>
                  </a:cubicBezTo>
                  <a:cubicBezTo>
                    <a:pt x="39" y="13"/>
                    <a:pt x="41" y="10"/>
                    <a:pt x="41" y="9"/>
                  </a:cubicBezTo>
                  <a:cubicBezTo>
                    <a:pt x="40" y="9"/>
                    <a:pt x="37" y="11"/>
                    <a:pt x="36" y="10"/>
                  </a:cubicBezTo>
                  <a:cubicBezTo>
                    <a:pt x="35" y="9"/>
                    <a:pt x="37" y="6"/>
                    <a:pt x="37" y="5"/>
                  </a:cubicBezTo>
                  <a:cubicBezTo>
                    <a:pt x="36" y="5"/>
                    <a:pt x="33" y="8"/>
                    <a:pt x="32" y="7"/>
                  </a:cubicBezTo>
                  <a:cubicBezTo>
                    <a:pt x="31" y="7"/>
                    <a:pt x="32" y="3"/>
                    <a:pt x="32" y="2"/>
                  </a:cubicBezTo>
                  <a:cubicBezTo>
                    <a:pt x="31" y="2"/>
                    <a:pt x="29" y="6"/>
                    <a:pt x="28" y="5"/>
                  </a:cubicBezTo>
                  <a:cubicBezTo>
                    <a:pt x="27" y="5"/>
                    <a:pt x="27" y="1"/>
                    <a:pt x="26" y="0"/>
                  </a:cubicBezTo>
                  <a:cubicBezTo>
                    <a:pt x="25" y="1"/>
                    <a:pt x="24" y="5"/>
                    <a:pt x="23" y="5"/>
                  </a:cubicBezTo>
                  <a:cubicBezTo>
                    <a:pt x="22" y="5"/>
                    <a:pt x="21" y="1"/>
                    <a:pt x="20" y="0"/>
                  </a:cubicBezTo>
                  <a:cubicBezTo>
                    <a:pt x="20" y="1"/>
                    <a:pt x="20" y="5"/>
                    <a:pt x="18" y="5"/>
                  </a:cubicBezTo>
                  <a:cubicBezTo>
                    <a:pt x="17" y="6"/>
                    <a:pt x="15" y="2"/>
                    <a:pt x="14" y="2"/>
                  </a:cubicBezTo>
                  <a:cubicBezTo>
                    <a:pt x="14" y="3"/>
                    <a:pt x="15" y="7"/>
                    <a:pt x="14" y="7"/>
                  </a:cubicBezTo>
                  <a:cubicBezTo>
                    <a:pt x="13" y="8"/>
                    <a:pt x="10" y="5"/>
                    <a:pt x="9" y="5"/>
                  </a:cubicBezTo>
                  <a:cubicBezTo>
                    <a:pt x="9" y="6"/>
                    <a:pt x="11" y="9"/>
                    <a:pt x="10" y="10"/>
                  </a:cubicBezTo>
                  <a:cubicBezTo>
                    <a:pt x="9" y="11"/>
                    <a:pt x="6" y="9"/>
                    <a:pt x="5" y="9"/>
                  </a:cubicBezTo>
                  <a:cubicBezTo>
                    <a:pt x="5" y="10"/>
                    <a:pt x="8" y="12"/>
                    <a:pt x="7" y="13"/>
                  </a:cubicBezTo>
                  <a:cubicBezTo>
                    <a:pt x="7" y="14"/>
                    <a:pt x="3" y="14"/>
                    <a:pt x="2" y="14"/>
                  </a:cubicBezTo>
                  <a:cubicBezTo>
                    <a:pt x="2" y="15"/>
                    <a:pt x="6" y="17"/>
                    <a:pt x="5" y="18"/>
                  </a:cubicBezTo>
                  <a:cubicBezTo>
                    <a:pt x="5" y="19"/>
                    <a:pt x="1" y="19"/>
                    <a:pt x="0" y="20"/>
                  </a:cubicBezTo>
                  <a:cubicBezTo>
                    <a:pt x="1" y="21"/>
                    <a:pt x="5" y="22"/>
                    <a:pt x="5" y="23"/>
                  </a:cubicBezTo>
                  <a:cubicBezTo>
                    <a:pt x="5" y="24"/>
                    <a:pt x="1" y="25"/>
                    <a:pt x="0" y="26"/>
                  </a:cubicBezTo>
                  <a:cubicBezTo>
                    <a:pt x="1" y="26"/>
                    <a:pt x="5" y="27"/>
                    <a:pt x="5" y="28"/>
                  </a:cubicBezTo>
                  <a:cubicBezTo>
                    <a:pt x="6" y="29"/>
                    <a:pt x="2" y="31"/>
                    <a:pt x="2" y="32"/>
                  </a:cubicBezTo>
                  <a:cubicBezTo>
                    <a:pt x="3" y="32"/>
                    <a:pt x="7" y="31"/>
                    <a:pt x="7" y="32"/>
                  </a:cubicBezTo>
                  <a:cubicBezTo>
                    <a:pt x="8" y="33"/>
                    <a:pt x="5" y="36"/>
                    <a:pt x="5" y="37"/>
                  </a:cubicBezTo>
                  <a:cubicBezTo>
                    <a:pt x="6" y="37"/>
                    <a:pt x="9" y="35"/>
                    <a:pt x="10" y="36"/>
                  </a:cubicBezTo>
                  <a:cubicBezTo>
                    <a:pt x="11" y="37"/>
                    <a:pt x="9" y="40"/>
                    <a:pt x="9" y="41"/>
                  </a:cubicBezTo>
                  <a:cubicBezTo>
                    <a:pt x="10" y="41"/>
                    <a:pt x="13" y="38"/>
                    <a:pt x="14" y="39"/>
                  </a:cubicBezTo>
                  <a:cubicBezTo>
                    <a:pt x="15" y="39"/>
                    <a:pt x="14" y="43"/>
                    <a:pt x="14" y="44"/>
                  </a:cubicBezTo>
                  <a:cubicBezTo>
                    <a:pt x="15" y="44"/>
                    <a:pt x="17" y="40"/>
                    <a:pt x="18" y="41"/>
                  </a:cubicBezTo>
                  <a:cubicBezTo>
                    <a:pt x="19" y="41"/>
                    <a:pt x="20" y="45"/>
                    <a:pt x="20" y="46"/>
                  </a:cubicBezTo>
                  <a:cubicBezTo>
                    <a:pt x="21" y="45"/>
                    <a:pt x="22" y="41"/>
                    <a:pt x="23" y="41"/>
                  </a:cubicBezTo>
                  <a:cubicBezTo>
                    <a:pt x="24" y="41"/>
                    <a:pt x="25" y="45"/>
                    <a:pt x="26" y="46"/>
                  </a:cubicBezTo>
                  <a:cubicBezTo>
                    <a:pt x="27" y="45"/>
                    <a:pt x="27" y="41"/>
                    <a:pt x="28" y="41"/>
                  </a:cubicBezTo>
                  <a:cubicBezTo>
                    <a:pt x="29" y="40"/>
                    <a:pt x="31" y="44"/>
                    <a:pt x="32" y="44"/>
                  </a:cubicBezTo>
                  <a:cubicBezTo>
                    <a:pt x="32" y="43"/>
                    <a:pt x="32" y="39"/>
                    <a:pt x="33" y="39"/>
                  </a:cubicBezTo>
                  <a:cubicBezTo>
                    <a:pt x="34" y="38"/>
                    <a:pt x="36" y="41"/>
                    <a:pt x="37" y="41"/>
                  </a:cubicBezTo>
                  <a:cubicBezTo>
                    <a:pt x="37" y="40"/>
                    <a:pt x="35" y="37"/>
                    <a:pt x="36" y="36"/>
                  </a:cubicBezTo>
                  <a:cubicBezTo>
                    <a:pt x="37" y="35"/>
                    <a:pt x="40" y="37"/>
                    <a:pt x="41" y="37"/>
                  </a:cubicBezTo>
                  <a:cubicBezTo>
                    <a:pt x="41" y="36"/>
                    <a:pt x="38" y="33"/>
                    <a:pt x="39" y="32"/>
                  </a:cubicBezTo>
                  <a:cubicBezTo>
                    <a:pt x="40" y="31"/>
                    <a:pt x="43" y="32"/>
                    <a:pt x="44" y="32"/>
                  </a:cubicBezTo>
                  <a:cubicBezTo>
                    <a:pt x="44" y="31"/>
                    <a:pt x="40" y="29"/>
                    <a:pt x="41" y="28"/>
                  </a:cubicBezTo>
                  <a:cubicBezTo>
                    <a:pt x="41" y="26"/>
                    <a:pt x="45" y="26"/>
                    <a:pt x="46" y="26"/>
                  </a:cubicBezTo>
                  <a:cubicBezTo>
                    <a:pt x="45" y="25"/>
                    <a:pt x="41" y="24"/>
                    <a:pt x="41" y="23"/>
                  </a:cubicBezTo>
                  <a:cubicBezTo>
                    <a:pt x="41" y="22"/>
                    <a:pt x="45" y="21"/>
                    <a:pt x="46" y="20"/>
                  </a:cubicBezTo>
                  <a:close/>
                  <a:moveTo>
                    <a:pt x="23" y="39"/>
                  </a:moveTo>
                  <a:cubicBezTo>
                    <a:pt x="14" y="39"/>
                    <a:pt x="7" y="32"/>
                    <a:pt x="7" y="23"/>
                  </a:cubicBezTo>
                  <a:cubicBezTo>
                    <a:pt x="7" y="14"/>
                    <a:pt x="14" y="7"/>
                    <a:pt x="23" y="7"/>
                  </a:cubicBezTo>
                  <a:cubicBezTo>
                    <a:pt x="32" y="7"/>
                    <a:pt x="39" y="14"/>
                    <a:pt x="39" y="23"/>
                  </a:cubicBezTo>
                  <a:cubicBezTo>
                    <a:pt x="39" y="32"/>
                    <a:pt x="32" y="39"/>
                    <a:pt x="23" y="39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Oval 48">
              <a:extLst>
                <a:ext uri="{FF2B5EF4-FFF2-40B4-BE49-F238E27FC236}">
                  <a16:creationId xmlns:a16="http://schemas.microsoft.com/office/drawing/2014/main" id="{24C95C2A-02A6-8B47-85F3-D2558DDB3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9025" y="3698875"/>
              <a:ext cx="279400" cy="271463"/>
            </a:xfrm>
            <a:prstGeom prst="ellipse">
              <a:avLst/>
            </a:pr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49">
              <a:extLst>
                <a:ext uri="{FF2B5EF4-FFF2-40B4-BE49-F238E27FC236}">
                  <a16:creationId xmlns:a16="http://schemas.microsoft.com/office/drawing/2014/main" id="{5D5CCFB8-BF63-C34D-AFDF-20F557FE8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3013" y="4162425"/>
              <a:ext cx="173038" cy="115888"/>
            </a:xfrm>
            <a:custGeom>
              <a:avLst/>
              <a:gdLst>
                <a:gd name="T0" fmla="*/ 0 w 109"/>
                <a:gd name="T1" fmla="*/ 73 h 73"/>
                <a:gd name="T2" fmla="*/ 109 w 109"/>
                <a:gd name="T3" fmla="*/ 73 h 73"/>
                <a:gd name="T4" fmla="*/ 97 w 109"/>
                <a:gd name="T5" fmla="*/ 0 h 73"/>
                <a:gd name="T6" fmla="*/ 0 w 109"/>
                <a:gd name="T7" fmla="*/ 0 h 73"/>
                <a:gd name="T8" fmla="*/ 0 w 109"/>
                <a:gd name="T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73">
                  <a:moveTo>
                    <a:pt x="0" y="73"/>
                  </a:moveTo>
                  <a:lnTo>
                    <a:pt x="109" y="73"/>
                  </a:lnTo>
                  <a:lnTo>
                    <a:pt x="97" y="0"/>
                  </a:lnTo>
                  <a:lnTo>
                    <a:pt x="0" y="0"/>
                  </a:lnTo>
                  <a:lnTo>
                    <a:pt x="0" y="73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0">
              <a:extLst>
                <a:ext uri="{FF2B5EF4-FFF2-40B4-BE49-F238E27FC236}">
                  <a16:creationId xmlns:a16="http://schemas.microsoft.com/office/drawing/2014/main" id="{64007474-9374-FB49-A7E7-242B475AFE10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3013" y="4318000"/>
              <a:ext cx="193675" cy="134938"/>
            </a:xfrm>
            <a:custGeom>
              <a:avLst/>
              <a:gdLst>
                <a:gd name="T0" fmla="*/ 0 w 122"/>
                <a:gd name="T1" fmla="*/ 85 h 85"/>
                <a:gd name="T2" fmla="*/ 122 w 122"/>
                <a:gd name="T3" fmla="*/ 85 h 85"/>
                <a:gd name="T4" fmla="*/ 109 w 122"/>
                <a:gd name="T5" fmla="*/ 0 h 85"/>
                <a:gd name="T6" fmla="*/ 0 w 122"/>
                <a:gd name="T7" fmla="*/ 0 h 85"/>
                <a:gd name="T8" fmla="*/ 0 w 122"/>
                <a:gd name="T9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85">
                  <a:moveTo>
                    <a:pt x="0" y="85"/>
                  </a:moveTo>
                  <a:lnTo>
                    <a:pt x="122" y="85"/>
                  </a:lnTo>
                  <a:lnTo>
                    <a:pt x="109" y="0"/>
                  </a:lnTo>
                  <a:lnTo>
                    <a:pt x="0" y="0"/>
                  </a:lnTo>
                  <a:lnTo>
                    <a:pt x="0" y="85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1">
              <a:extLst>
                <a:ext uri="{FF2B5EF4-FFF2-40B4-BE49-F238E27FC236}">
                  <a16:creationId xmlns:a16="http://schemas.microsoft.com/office/drawing/2014/main" id="{658B1C5F-9C90-4945-BA00-8A36733B0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9813" y="4162425"/>
              <a:ext cx="165100" cy="115888"/>
            </a:xfrm>
            <a:custGeom>
              <a:avLst/>
              <a:gdLst>
                <a:gd name="T0" fmla="*/ 104 w 104"/>
                <a:gd name="T1" fmla="*/ 0 h 73"/>
                <a:gd name="T2" fmla="*/ 6 w 104"/>
                <a:gd name="T3" fmla="*/ 0 h 73"/>
                <a:gd name="T4" fmla="*/ 0 w 104"/>
                <a:gd name="T5" fmla="*/ 73 h 73"/>
                <a:gd name="T6" fmla="*/ 104 w 104"/>
                <a:gd name="T7" fmla="*/ 73 h 73"/>
                <a:gd name="T8" fmla="*/ 104 w 104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73">
                  <a:moveTo>
                    <a:pt x="104" y="0"/>
                  </a:moveTo>
                  <a:lnTo>
                    <a:pt x="6" y="0"/>
                  </a:lnTo>
                  <a:lnTo>
                    <a:pt x="0" y="73"/>
                  </a:lnTo>
                  <a:lnTo>
                    <a:pt x="104" y="73"/>
                  </a:lnTo>
                  <a:lnTo>
                    <a:pt x="104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2">
              <a:extLst>
                <a:ext uri="{FF2B5EF4-FFF2-40B4-BE49-F238E27FC236}">
                  <a16:creationId xmlns:a16="http://schemas.microsoft.com/office/drawing/2014/main" id="{D75C7624-24AE-E040-BE5F-F4E739C98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2188" y="4491038"/>
              <a:ext cx="212725" cy="134938"/>
            </a:xfrm>
            <a:custGeom>
              <a:avLst/>
              <a:gdLst>
                <a:gd name="T0" fmla="*/ 134 w 134"/>
                <a:gd name="T1" fmla="*/ 0 h 85"/>
                <a:gd name="T2" fmla="*/ 6 w 134"/>
                <a:gd name="T3" fmla="*/ 0 h 85"/>
                <a:gd name="T4" fmla="*/ 0 w 134"/>
                <a:gd name="T5" fmla="*/ 85 h 85"/>
                <a:gd name="T6" fmla="*/ 134 w 134"/>
                <a:gd name="T7" fmla="*/ 85 h 85"/>
                <a:gd name="T8" fmla="*/ 134 w 134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85">
                  <a:moveTo>
                    <a:pt x="134" y="0"/>
                  </a:moveTo>
                  <a:lnTo>
                    <a:pt x="6" y="0"/>
                  </a:lnTo>
                  <a:lnTo>
                    <a:pt x="0" y="85"/>
                  </a:lnTo>
                  <a:lnTo>
                    <a:pt x="134" y="85"/>
                  </a:lnTo>
                  <a:lnTo>
                    <a:pt x="134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53">
              <a:extLst>
                <a:ext uri="{FF2B5EF4-FFF2-40B4-BE49-F238E27FC236}">
                  <a16:creationId xmlns:a16="http://schemas.microsoft.com/office/drawing/2014/main" id="{56B7EA29-270D-444A-8429-E158379E6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0413" y="4318000"/>
              <a:ext cx="231775" cy="134938"/>
            </a:xfrm>
            <a:custGeom>
              <a:avLst/>
              <a:gdLst>
                <a:gd name="T0" fmla="*/ 146 w 146"/>
                <a:gd name="T1" fmla="*/ 0 h 85"/>
                <a:gd name="T2" fmla="*/ 30 w 146"/>
                <a:gd name="T3" fmla="*/ 0 h 85"/>
                <a:gd name="T4" fmla="*/ 0 w 146"/>
                <a:gd name="T5" fmla="*/ 85 h 85"/>
                <a:gd name="T6" fmla="*/ 134 w 146"/>
                <a:gd name="T7" fmla="*/ 85 h 85"/>
                <a:gd name="T8" fmla="*/ 146 w 146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85">
                  <a:moveTo>
                    <a:pt x="146" y="0"/>
                  </a:moveTo>
                  <a:lnTo>
                    <a:pt x="30" y="0"/>
                  </a:lnTo>
                  <a:lnTo>
                    <a:pt x="0" y="85"/>
                  </a:lnTo>
                  <a:lnTo>
                    <a:pt x="134" y="85"/>
                  </a:lnTo>
                  <a:lnTo>
                    <a:pt x="146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4">
              <a:extLst>
                <a:ext uri="{FF2B5EF4-FFF2-40B4-BE49-F238E27FC236}">
                  <a16:creationId xmlns:a16="http://schemas.microsoft.com/office/drawing/2014/main" id="{39347F49-00D2-224C-A4E4-251FDD818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1238" y="4318000"/>
              <a:ext cx="193675" cy="134938"/>
            </a:xfrm>
            <a:custGeom>
              <a:avLst/>
              <a:gdLst>
                <a:gd name="T0" fmla="*/ 122 w 122"/>
                <a:gd name="T1" fmla="*/ 85 h 85"/>
                <a:gd name="T2" fmla="*/ 122 w 122"/>
                <a:gd name="T3" fmla="*/ 0 h 85"/>
                <a:gd name="T4" fmla="*/ 12 w 122"/>
                <a:gd name="T5" fmla="*/ 0 h 85"/>
                <a:gd name="T6" fmla="*/ 0 w 122"/>
                <a:gd name="T7" fmla="*/ 85 h 85"/>
                <a:gd name="T8" fmla="*/ 122 w 122"/>
                <a:gd name="T9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85">
                  <a:moveTo>
                    <a:pt x="122" y="85"/>
                  </a:moveTo>
                  <a:lnTo>
                    <a:pt x="122" y="0"/>
                  </a:lnTo>
                  <a:lnTo>
                    <a:pt x="12" y="0"/>
                  </a:lnTo>
                  <a:lnTo>
                    <a:pt x="0" y="85"/>
                  </a:lnTo>
                  <a:lnTo>
                    <a:pt x="122" y="85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5">
              <a:extLst>
                <a:ext uri="{FF2B5EF4-FFF2-40B4-BE49-F238E27FC236}">
                  <a16:creationId xmlns:a16="http://schemas.microsoft.com/office/drawing/2014/main" id="{D501AE9B-1482-874E-9AFD-EF3ADAD567E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1200" y="4491038"/>
              <a:ext cx="250825" cy="134938"/>
            </a:xfrm>
            <a:custGeom>
              <a:avLst/>
              <a:gdLst>
                <a:gd name="T0" fmla="*/ 26 w 26"/>
                <a:gd name="T1" fmla="*/ 0 h 14"/>
                <a:gd name="T2" fmla="*/ 4 w 26"/>
                <a:gd name="T3" fmla="*/ 0 h 14"/>
                <a:gd name="T4" fmla="*/ 2 w 26"/>
                <a:gd name="T5" fmla="*/ 8 h 14"/>
                <a:gd name="T6" fmla="*/ 7 w 26"/>
                <a:gd name="T7" fmla="*/ 14 h 14"/>
                <a:gd name="T8" fmla="*/ 24 w 26"/>
                <a:gd name="T9" fmla="*/ 14 h 14"/>
                <a:gd name="T10" fmla="*/ 26 w 26"/>
                <a:gd name="T1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14">
                  <a:moveTo>
                    <a:pt x="26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11"/>
                    <a:pt x="3" y="14"/>
                    <a:pt x="7" y="14"/>
                  </a:cubicBezTo>
                  <a:cubicBezTo>
                    <a:pt x="24" y="14"/>
                    <a:pt x="24" y="14"/>
                    <a:pt x="24" y="14"/>
                  </a:cubicBezTo>
                  <a:lnTo>
                    <a:pt x="26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6">
              <a:extLst>
                <a:ext uri="{FF2B5EF4-FFF2-40B4-BE49-F238E27FC236}">
                  <a16:creationId xmlns:a16="http://schemas.microsoft.com/office/drawing/2014/main" id="{211DED27-8041-424E-BF59-24B73EF96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4313" y="4491038"/>
              <a:ext cx="250825" cy="134938"/>
            </a:xfrm>
            <a:custGeom>
              <a:avLst/>
              <a:gdLst>
                <a:gd name="T0" fmla="*/ 22 w 26"/>
                <a:gd name="T1" fmla="*/ 0 h 14"/>
                <a:gd name="T2" fmla="*/ 0 w 26"/>
                <a:gd name="T3" fmla="*/ 0 h 14"/>
                <a:gd name="T4" fmla="*/ 2 w 26"/>
                <a:gd name="T5" fmla="*/ 14 h 14"/>
                <a:gd name="T6" fmla="*/ 19 w 26"/>
                <a:gd name="T7" fmla="*/ 14 h 14"/>
                <a:gd name="T8" fmla="*/ 25 w 26"/>
                <a:gd name="T9" fmla="*/ 8 h 14"/>
                <a:gd name="T10" fmla="*/ 22 w 26"/>
                <a:gd name="T1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14">
                  <a:moveTo>
                    <a:pt x="2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4" y="14"/>
                    <a:pt x="26" y="11"/>
                    <a:pt x="25" y="8"/>
                  </a:cubicBezTo>
                  <a:lnTo>
                    <a:pt x="22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7">
              <a:extLst>
                <a:ext uri="{FF2B5EF4-FFF2-40B4-BE49-F238E27FC236}">
                  <a16:creationId xmlns:a16="http://schemas.microsoft.com/office/drawing/2014/main" id="{8A531577-F2F8-FA4C-87BE-26D7348DC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7088" y="4162425"/>
              <a:ext cx="184150" cy="115888"/>
            </a:xfrm>
            <a:custGeom>
              <a:avLst/>
              <a:gdLst>
                <a:gd name="T0" fmla="*/ 17 w 19"/>
                <a:gd name="T1" fmla="*/ 12 h 12"/>
                <a:gd name="T2" fmla="*/ 19 w 19"/>
                <a:gd name="T3" fmla="*/ 0 h 12"/>
                <a:gd name="T4" fmla="*/ 9 w 19"/>
                <a:gd name="T5" fmla="*/ 0 h 12"/>
                <a:gd name="T6" fmla="*/ 3 w 19"/>
                <a:gd name="T7" fmla="*/ 3 h 12"/>
                <a:gd name="T8" fmla="*/ 0 w 19"/>
                <a:gd name="T9" fmla="*/ 12 h 12"/>
                <a:gd name="T10" fmla="*/ 17 w 19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12">
                  <a:moveTo>
                    <a:pt x="17" y="12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0"/>
                    <a:pt x="3" y="1"/>
                    <a:pt x="3" y="3"/>
                  </a:cubicBezTo>
                  <a:cubicBezTo>
                    <a:pt x="0" y="12"/>
                    <a:pt x="0" y="12"/>
                    <a:pt x="0" y="12"/>
                  </a:cubicBezTo>
                  <a:lnTo>
                    <a:pt x="17" y="12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58">
              <a:extLst>
                <a:ext uri="{FF2B5EF4-FFF2-40B4-BE49-F238E27FC236}">
                  <a16:creationId xmlns:a16="http://schemas.microsoft.com/office/drawing/2014/main" id="{41CB2F9B-A698-5744-837F-6E6799439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3013" y="4491038"/>
              <a:ext cx="222250" cy="134938"/>
            </a:xfrm>
            <a:custGeom>
              <a:avLst/>
              <a:gdLst>
                <a:gd name="T0" fmla="*/ 128 w 140"/>
                <a:gd name="T1" fmla="*/ 0 h 85"/>
                <a:gd name="T2" fmla="*/ 0 w 140"/>
                <a:gd name="T3" fmla="*/ 0 h 85"/>
                <a:gd name="T4" fmla="*/ 0 w 140"/>
                <a:gd name="T5" fmla="*/ 85 h 85"/>
                <a:gd name="T6" fmla="*/ 140 w 140"/>
                <a:gd name="T7" fmla="*/ 85 h 85"/>
                <a:gd name="T8" fmla="*/ 128 w 140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5">
                  <a:moveTo>
                    <a:pt x="128" y="0"/>
                  </a:moveTo>
                  <a:lnTo>
                    <a:pt x="0" y="0"/>
                  </a:lnTo>
                  <a:lnTo>
                    <a:pt x="0" y="85"/>
                  </a:lnTo>
                  <a:lnTo>
                    <a:pt x="140" y="85"/>
                  </a:lnTo>
                  <a:lnTo>
                    <a:pt x="128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9">
              <a:extLst>
                <a:ext uri="{FF2B5EF4-FFF2-40B4-BE49-F238E27FC236}">
                  <a16:creationId xmlns:a16="http://schemas.microsoft.com/office/drawing/2014/main" id="{58E74CED-2CED-9C4A-A46D-484DF9B20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5738" y="4318000"/>
              <a:ext cx="231775" cy="134938"/>
            </a:xfrm>
            <a:custGeom>
              <a:avLst/>
              <a:gdLst>
                <a:gd name="T0" fmla="*/ 115 w 146"/>
                <a:gd name="T1" fmla="*/ 0 h 85"/>
                <a:gd name="T2" fmla="*/ 0 w 146"/>
                <a:gd name="T3" fmla="*/ 0 h 85"/>
                <a:gd name="T4" fmla="*/ 12 w 146"/>
                <a:gd name="T5" fmla="*/ 85 h 85"/>
                <a:gd name="T6" fmla="*/ 146 w 146"/>
                <a:gd name="T7" fmla="*/ 85 h 85"/>
                <a:gd name="T8" fmla="*/ 115 w 146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85">
                  <a:moveTo>
                    <a:pt x="115" y="0"/>
                  </a:moveTo>
                  <a:lnTo>
                    <a:pt x="0" y="0"/>
                  </a:lnTo>
                  <a:lnTo>
                    <a:pt x="12" y="85"/>
                  </a:lnTo>
                  <a:lnTo>
                    <a:pt x="146" y="85"/>
                  </a:lnTo>
                  <a:lnTo>
                    <a:pt x="115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0">
              <a:extLst>
                <a:ext uri="{FF2B5EF4-FFF2-40B4-BE49-F238E27FC236}">
                  <a16:creationId xmlns:a16="http://schemas.microsoft.com/office/drawing/2014/main" id="{C12D6339-0B51-3F42-B902-E76D3C423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6688" y="4162425"/>
              <a:ext cx="192088" cy="115888"/>
            </a:xfrm>
            <a:custGeom>
              <a:avLst/>
              <a:gdLst>
                <a:gd name="T0" fmla="*/ 2 w 20"/>
                <a:gd name="T1" fmla="*/ 12 h 12"/>
                <a:gd name="T2" fmla="*/ 20 w 20"/>
                <a:gd name="T3" fmla="*/ 12 h 12"/>
                <a:gd name="T4" fmla="*/ 17 w 20"/>
                <a:gd name="T5" fmla="*/ 3 h 12"/>
                <a:gd name="T6" fmla="*/ 10 w 20"/>
                <a:gd name="T7" fmla="*/ 0 h 12"/>
                <a:gd name="T8" fmla="*/ 0 w 20"/>
                <a:gd name="T9" fmla="*/ 0 h 12"/>
                <a:gd name="T10" fmla="*/ 2 w 20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2">
                  <a:moveTo>
                    <a:pt x="2" y="12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1"/>
                    <a:pt x="13" y="0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" y="12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1">
              <a:extLst>
                <a:ext uri="{FF2B5EF4-FFF2-40B4-BE49-F238E27FC236}">
                  <a16:creationId xmlns:a16="http://schemas.microsoft.com/office/drawing/2014/main" id="{01318763-A5B9-9C47-B8E1-E95F99CDE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0725" y="4656138"/>
              <a:ext cx="1004888" cy="106363"/>
            </a:xfrm>
            <a:custGeom>
              <a:avLst/>
              <a:gdLst>
                <a:gd name="T0" fmla="*/ 6 w 104"/>
                <a:gd name="T1" fmla="*/ 2 h 11"/>
                <a:gd name="T2" fmla="*/ 0 w 104"/>
                <a:gd name="T3" fmla="*/ 0 h 11"/>
                <a:gd name="T4" fmla="*/ 0 w 104"/>
                <a:gd name="T5" fmla="*/ 3 h 11"/>
                <a:gd name="T6" fmla="*/ 8 w 104"/>
                <a:gd name="T7" fmla="*/ 11 h 11"/>
                <a:gd name="T8" fmla="*/ 96 w 104"/>
                <a:gd name="T9" fmla="*/ 11 h 11"/>
                <a:gd name="T10" fmla="*/ 104 w 104"/>
                <a:gd name="T11" fmla="*/ 3 h 11"/>
                <a:gd name="T12" fmla="*/ 104 w 104"/>
                <a:gd name="T13" fmla="*/ 0 h 11"/>
                <a:gd name="T14" fmla="*/ 98 w 104"/>
                <a:gd name="T15" fmla="*/ 2 h 11"/>
                <a:gd name="T16" fmla="*/ 6 w 104"/>
                <a:gd name="T17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1">
                  <a:moveTo>
                    <a:pt x="6" y="2"/>
                  </a:moveTo>
                  <a:cubicBezTo>
                    <a:pt x="4" y="2"/>
                    <a:pt x="2" y="1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4" y="11"/>
                    <a:pt x="8" y="11"/>
                  </a:cubicBezTo>
                  <a:cubicBezTo>
                    <a:pt x="96" y="11"/>
                    <a:pt x="96" y="11"/>
                    <a:pt x="96" y="11"/>
                  </a:cubicBezTo>
                  <a:cubicBezTo>
                    <a:pt x="101" y="11"/>
                    <a:pt x="104" y="7"/>
                    <a:pt x="104" y="3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02" y="1"/>
                    <a:pt x="100" y="2"/>
                    <a:pt x="98" y="2"/>
                  </a:cubicBezTo>
                  <a:lnTo>
                    <a:pt x="6" y="2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2">
              <a:extLst>
                <a:ext uri="{FF2B5EF4-FFF2-40B4-BE49-F238E27FC236}">
                  <a16:creationId xmlns:a16="http://schemas.microsoft.com/office/drawing/2014/main" id="{1F289B71-75DC-9249-8FF1-3D71B25D3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2025" y="4791075"/>
              <a:ext cx="550863" cy="260350"/>
            </a:xfrm>
            <a:custGeom>
              <a:avLst/>
              <a:gdLst>
                <a:gd name="T0" fmla="*/ 280 w 347"/>
                <a:gd name="T1" fmla="*/ 0 h 164"/>
                <a:gd name="T2" fmla="*/ 67 w 347"/>
                <a:gd name="T3" fmla="*/ 0 h 164"/>
                <a:gd name="T4" fmla="*/ 0 w 347"/>
                <a:gd name="T5" fmla="*/ 164 h 164"/>
                <a:gd name="T6" fmla="*/ 347 w 347"/>
                <a:gd name="T7" fmla="*/ 164 h 164"/>
                <a:gd name="T8" fmla="*/ 280 w 347"/>
                <a:gd name="T9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164">
                  <a:moveTo>
                    <a:pt x="280" y="0"/>
                  </a:moveTo>
                  <a:lnTo>
                    <a:pt x="67" y="0"/>
                  </a:lnTo>
                  <a:lnTo>
                    <a:pt x="0" y="164"/>
                  </a:lnTo>
                  <a:lnTo>
                    <a:pt x="347" y="164"/>
                  </a:lnTo>
                  <a:lnTo>
                    <a:pt x="280" y="0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F02768F4-99EB-C54C-A4F4-C1521B7C703D}"/>
              </a:ext>
            </a:extLst>
          </p:cNvPr>
          <p:cNvSpPr txBox="1"/>
          <p:nvPr/>
        </p:nvSpPr>
        <p:spPr>
          <a:xfrm>
            <a:off x="873941" y="2112129"/>
            <a:ext cx="498880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Source Sans Pro" panose="020B0503030403020204" pitchFamily="34" charset="0"/>
              </a:rPr>
              <a:t>I’m a </a:t>
            </a:r>
            <a:r>
              <a:rPr lang="en-US" sz="2400" b="1" dirty="0">
                <a:latin typeface="Source Sans Pro" panose="020B0503030403020204" pitchFamily="34" charset="0"/>
              </a:rPr>
              <a:t>big fan </a:t>
            </a:r>
            <a:r>
              <a:rPr lang="en-US" sz="2400" dirty="0">
                <a:latin typeface="Source Sans Pro" panose="020B0503030403020204" pitchFamily="34" charset="0"/>
              </a:rPr>
              <a:t>of doing what you are </a:t>
            </a:r>
            <a:r>
              <a:rPr lang="en-US" sz="2400" i="1" dirty="0">
                <a:latin typeface="Source Sans Pro" panose="020B0503030403020204" pitchFamily="34" charset="0"/>
              </a:rPr>
              <a:t>really</a:t>
            </a:r>
            <a:r>
              <a:rPr lang="en-US" sz="2400" dirty="0">
                <a:latin typeface="Source Sans Pro" panose="020B0503030403020204" pitchFamily="34" charset="0"/>
              </a:rPr>
              <a:t> bad at. A </a:t>
            </a:r>
            <a:r>
              <a:rPr lang="en-US" sz="2400" b="1" dirty="0">
                <a:latin typeface="Source Sans Pro" panose="020B0503030403020204" pitchFamily="34" charset="0"/>
              </a:rPr>
              <a:t>lot</a:t>
            </a:r>
            <a:r>
              <a:rPr lang="en-US" sz="24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E5437F-7CB5-654D-8F23-D058E8387E36}"/>
              </a:ext>
            </a:extLst>
          </p:cNvPr>
          <p:cNvSpPr/>
          <p:nvPr/>
        </p:nvSpPr>
        <p:spPr>
          <a:xfrm>
            <a:off x="873941" y="2994598"/>
            <a:ext cx="48645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offal.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EB749394-99D1-B648-A7A0-91DBD983AE50}"/>
              </a:ext>
            </a:extLst>
          </p:cNvPr>
          <p:cNvSpPr/>
          <p:nvPr/>
        </p:nvSpPr>
        <p:spPr>
          <a:xfrm>
            <a:off x="890002" y="4011883"/>
            <a:ext cx="3892234" cy="717929"/>
          </a:xfrm>
          <a:prstGeom prst="roundRect">
            <a:avLst>
              <a:gd name="adj" fmla="val 50000"/>
            </a:avLst>
          </a:prstGeom>
          <a:solidFill>
            <a:schemeClr val="tx2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>
              <a:lnSpc>
                <a:spcPct val="130000"/>
              </a:lnSpc>
            </a:pP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Hashtag fashion axe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fingerstache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, everyday carry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shoreditch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pinterest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 umami authentic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brooklyn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 YOLO.</a:t>
            </a:r>
            <a:endParaRPr lang="en-US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A09DFD5-4427-9F46-A6E3-DF143F36590D}"/>
              </a:ext>
            </a:extLst>
          </p:cNvPr>
          <p:cNvGrpSpPr/>
          <p:nvPr/>
        </p:nvGrpSpPr>
        <p:grpSpPr>
          <a:xfrm>
            <a:off x="922728" y="4865349"/>
            <a:ext cx="1683449" cy="574055"/>
            <a:chOff x="651340" y="5088735"/>
            <a:chExt cx="1683449" cy="574055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D71743B-8896-6243-91CF-ECEEDDED6E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1340" y="5114150"/>
              <a:ext cx="548640" cy="548640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2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815881E-E33C-6647-BEE5-4C871F31D5D4}"/>
                </a:ext>
              </a:extLst>
            </p:cNvPr>
            <p:cNvSpPr txBox="1"/>
            <p:nvPr/>
          </p:nvSpPr>
          <p:spPr>
            <a:xfrm>
              <a:off x="1324576" y="5088735"/>
              <a:ext cx="10102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2.888 K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2E36639-6263-C340-BAA0-7924033C6EF9}"/>
                </a:ext>
              </a:extLst>
            </p:cNvPr>
            <p:cNvSpPr/>
            <p:nvPr/>
          </p:nvSpPr>
          <p:spPr>
            <a:xfrm>
              <a:off x="1426249" y="5470889"/>
              <a:ext cx="527388" cy="153888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 User</a:t>
              </a:r>
            </a:p>
          </p:txBody>
        </p:sp>
        <p:sp>
          <p:nvSpPr>
            <p:cNvPr id="43" name="Shape 2614">
              <a:extLst>
                <a:ext uri="{FF2B5EF4-FFF2-40B4-BE49-F238E27FC236}">
                  <a16:creationId xmlns:a16="http://schemas.microsoft.com/office/drawing/2014/main" id="{602D7847-7BBD-2A49-9919-DF7C48D3AEC9}"/>
                </a:ext>
              </a:extLst>
            </p:cNvPr>
            <p:cNvSpPr/>
            <p:nvPr/>
          </p:nvSpPr>
          <p:spPr>
            <a:xfrm>
              <a:off x="782228" y="5264941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58" y="17505"/>
                  </a:moveTo>
                  <a:cubicBezTo>
                    <a:pt x="17372" y="16944"/>
                    <a:pt x="16242" y="15945"/>
                    <a:pt x="15117" y="15413"/>
                  </a:cubicBezTo>
                  <a:cubicBezTo>
                    <a:pt x="14189" y="14975"/>
                    <a:pt x="13657" y="14531"/>
                    <a:pt x="13491" y="14057"/>
                  </a:cubicBezTo>
                  <a:cubicBezTo>
                    <a:pt x="13377" y="13728"/>
                    <a:pt x="13428" y="13351"/>
                    <a:pt x="13649" y="12904"/>
                  </a:cubicBezTo>
                  <a:cubicBezTo>
                    <a:pt x="13815" y="12567"/>
                    <a:pt x="13972" y="12286"/>
                    <a:pt x="14117" y="12028"/>
                  </a:cubicBezTo>
                  <a:cubicBezTo>
                    <a:pt x="14730" y="10934"/>
                    <a:pt x="15203" y="10145"/>
                    <a:pt x="15203" y="7348"/>
                  </a:cubicBezTo>
                  <a:cubicBezTo>
                    <a:pt x="15203" y="3162"/>
                    <a:pt x="12787" y="2951"/>
                    <a:pt x="12309" y="2951"/>
                  </a:cubicBezTo>
                  <a:cubicBezTo>
                    <a:pt x="11917" y="2951"/>
                    <a:pt x="11672" y="3037"/>
                    <a:pt x="11435" y="3121"/>
                  </a:cubicBezTo>
                  <a:cubicBezTo>
                    <a:pt x="11175" y="3213"/>
                    <a:pt x="10907" y="3309"/>
                    <a:pt x="10296" y="3319"/>
                  </a:cubicBezTo>
                  <a:cubicBezTo>
                    <a:pt x="9190" y="3337"/>
                    <a:pt x="6873" y="3375"/>
                    <a:pt x="6873" y="7226"/>
                  </a:cubicBezTo>
                  <a:cubicBezTo>
                    <a:pt x="6873" y="9919"/>
                    <a:pt x="7574" y="11156"/>
                    <a:pt x="8125" y="12150"/>
                  </a:cubicBezTo>
                  <a:cubicBezTo>
                    <a:pt x="8266" y="12404"/>
                    <a:pt x="8399" y="12645"/>
                    <a:pt x="8505" y="12885"/>
                  </a:cubicBezTo>
                  <a:cubicBezTo>
                    <a:pt x="8973" y="13949"/>
                    <a:pt x="8631" y="14693"/>
                    <a:pt x="7426" y="15224"/>
                  </a:cubicBezTo>
                  <a:cubicBezTo>
                    <a:pt x="5905" y="15897"/>
                    <a:pt x="5188" y="16247"/>
                    <a:pt x="3693" y="17562"/>
                  </a:cubicBezTo>
                  <a:cubicBezTo>
                    <a:pt x="2017" y="15800"/>
                    <a:pt x="982" y="134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3395"/>
                    <a:pt x="19603" y="15749"/>
                    <a:pt x="17958" y="17505"/>
                  </a:cubicBezTo>
                  <a:moveTo>
                    <a:pt x="10800" y="20618"/>
                  </a:moveTo>
                  <a:cubicBezTo>
                    <a:pt x="8356" y="20618"/>
                    <a:pt x="6125" y="19720"/>
                    <a:pt x="4407" y="18242"/>
                  </a:cubicBezTo>
                  <a:cubicBezTo>
                    <a:pt x="5730" y="17084"/>
                    <a:pt x="6362" y="16767"/>
                    <a:pt x="7823" y="16122"/>
                  </a:cubicBezTo>
                  <a:cubicBezTo>
                    <a:pt x="9515" y="15375"/>
                    <a:pt x="10091" y="14051"/>
                    <a:pt x="9403" y="12489"/>
                  </a:cubicBezTo>
                  <a:cubicBezTo>
                    <a:pt x="9279" y="12208"/>
                    <a:pt x="9136" y="11949"/>
                    <a:pt x="8984" y="11674"/>
                  </a:cubicBezTo>
                  <a:cubicBezTo>
                    <a:pt x="8461" y="10732"/>
                    <a:pt x="7855" y="9665"/>
                    <a:pt x="7855" y="7226"/>
                  </a:cubicBezTo>
                  <a:cubicBezTo>
                    <a:pt x="7855" y="4341"/>
                    <a:pt x="9224" y="4318"/>
                    <a:pt x="10312" y="4300"/>
                  </a:cubicBezTo>
                  <a:cubicBezTo>
                    <a:pt x="11084" y="4287"/>
                    <a:pt x="11461" y="4154"/>
                    <a:pt x="11763" y="4047"/>
                  </a:cubicBezTo>
                  <a:cubicBezTo>
                    <a:pt x="11964" y="3975"/>
                    <a:pt x="12086" y="3933"/>
                    <a:pt x="12309" y="3933"/>
                  </a:cubicBezTo>
                  <a:cubicBezTo>
                    <a:pt x="13218" y="3933"/>
                    <a:pt x="14221" y="4830"/>
                    <a:pt x="14221" y="7348"/>
                  </a:cubicBezTo>
                  <a:cubicBezTo>
                    <a:pt x="14221" y="9888"/>
                    <a:pt x="13840" y="10513"/>
                    <a:pt x="13261" y="11548"/>
                  </a:cubicBezTo>
                  <a:cubicBezTo>
                    <a:pt x="13108" y="11820"/>
                    <a:pt x="12943" y="12115"/>
                    <a:pt x="12768" y="12470"/>
                  </a:cubicBezTo>
                  <a:cubicBezTo>
                    <a:pt x="12430" y="13155"/>
                    <a:pt x="12362" y="13798"/>
                    <a:pt x="12565" y="14380"/>
                  </a:cubicBezTo>
                  <a:cubicBezTo>
                    <a:pt x="12825" y="15126"/>
                    <a:pt x="13502" y="15737"/>
                    <a:pt x="14696" y="16302"/>
                  </a:cubicBezTo>
                  <a:cubicBezTo>
                    <a:pt x="15675" y="16764"/>
                    <a:pt x="16700" y="17667"/>
                    <a:pt x="17251" y="18189"/>
                  </a:cubicBezTo>
                  <a:cubicBezTo>
                    <a:pt x="15525" y="19697"/>
                    <a:pt x="13272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latin typeface="Source Sans Pro" panose="020B0503030403020204" pitchFamily="34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8184CC9-1636-F041-A67A-2C66EA87D856}"/>
              </a:ext>
            </a:extLst>
          </p:cNvPr>
          <p:cNvGrpSpPr/>
          <p:nvPr/>
        </p:nvGrpSpPr>
        <p:grpSpPr>
          <a:xfrm>
            <a:off x="2869046" y="4888125"/>
            <a:ext cx="1683449" cy="574055"/>
            <a:chOff x="2597658" y="5111511"/>
            <a:chExt cx="1683449" cy="574055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4254112-C157-7A43-A6F1-5EA56A9CB3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7658" y="5136926"/>
              <a:ext cx="548640" cy="548640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2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B225034-79BC-F149-81ED-07FE8A148EF1}"/>
                </a:ext>
              </a:extLst>
            </p:cNvPr>
            <p:cNvSpPr txBox="1"/>
            <p:nvPr/>
          </p:nvSpPr>
          <p:spPr>
            <a:xfrm>
              <a:off x="3270894" y="5111511"/>
              <a:ext cx="10102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1.074 K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C210618-0712-594A-AB0E-91943C14BAE9}"/>
                </a:ext>
              </a:extLst>
            </p:cNvPr>
            <p:cNvSpPr/>
            <p:nvPr/>
          </p:nvSpPr>
          <p:spPr>
            <a:xfrm>
              <a:off x="3372567" y="5483045"/>
              <a:ext cx="668453" cy="153888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Female User</a:t>
              </a:r>
            </a:p>
          </p:txBody>
        </p:sp>
        <p:sp>
          <p:nvSpPr>
            <p:cNvPr id="48" name="Shape 2615">
              <a:extLst>
                <a:ext uri="{FF2B5EF4-FFF2-40B4-BE49-F238E27FC236}">
                  <a16:creationId xmlns:a16="http://schemas.microsoft.com/office/drawing/2014/main" id="{D64C7C18-B86E-ED4F-A968-520043E9F9B8}"/>
                </a:ext>
              </a:extLst>
            </p:cNvPr>
            <p:cNvSpPr/>
            <p:nvPr/>
          </p:nvSpPr>
          <p:spPr>
            <a:xfrm>
              <a:off x="2732314" y="526714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593" y="17878"/>
                  </a:moveTo>
                  <a:cubicBezTo>
                    <a:pt x="16514" y="16546"/>
                    <a:pt x="15177" y="15812"/>
                    <a:pt x="14084" y="15323"/>
                  </a:cubicBezTo>
                  <a:cubicBezTo>
                    <a:pt x="13842" y="15214"/>
                    <a:pt x="13687" y="15099"/>
                    <a:pt x="13598" y="14990"/>
                  </a:cubicBezTo>
                  <a:cubicBezTo>
                    <a:pt x="15238" y="14959"/>
                    <a:pt x="16521" y="14237"/>
                    <a:pt x="16581" y="14203"/>
                  </a:cubicBezTo>
                  <a:cubicBezTo>
                    <a:pt x="16751" y="14106"/>
                    <a:pt x="16846" y="13918"/>
                    <a:pt x="16826" y="13724"/>
                  </a:cubicBezTo>
                  <a:cubicBezTo>
                    <a:pt x="16807" y="13546"/>
                    <a:pt x="16693" y="13394"/>
                    <a:pt x="16530" y="13325"/>
                  </a:cubicBezTo>
                  <a:cubicBezTo>
                    <a:pt x="16461" y="13275"/>
                    <a:pt x="15663" y="12629"/>
                    <a:pt x="15663" y="9051"/>
                  </a:cubicBezTo>
                  <a:cubicBezTo>
                    <a:pt x="15663" y="5000"/>
                    <a:pt x="14115" y="2945"/>
                    <a:pt x="11061" y="2945"/>
                  </a:cubicBezTo>
                  <a:cubicBezTo>
                    <a:pt x="8481" y="2945"/>
                    <a:pt x="5845" y="3642"/>
                    <a:pt x="5845" y="8806"/>
                  </a:cubicBezTo>
                  <a:cubicBezTo>
                    <a:pt x="5845" y="12555"/>
                    <a:pt x="5219" y="13278"/>
                    <a:pt x="5122" y="13367"/>
                  </a:cubicBezTo>
                  <a:cubicBezTo>
                    <a:pt x="4957" y="13416"/>
                    <a:pt x="4826" y="13551"/>
                    <a:pt x="4784" y="13723"/>
                  </a:cubicBezTo>
                  <a:cubicBezTo>
                    <a:pt x="4734" y="13935"/>
                    <a:pt x="4828" y="14153"/>
                    <a:pt x="5015" y="14262"/>
                  </a:cubicBezTo>
                  <a:cubicBezTo>
                    <a:pt x="6396" y="15064"/>
                    <a:pt x="7482" y="15136"/>
                    <a:pt x="8065" y="15091"/>
                  </a:cubicBezTo>
                  <a:cubicBezTo>
                    <a:pt x="7994" y="15151"/>
                    <a:pt x="7850" y="15241"/>
                    <a:pt x="7564" y="15335"/>
                  </a:cubicBezTo>
                  <a:cubicBezTo>
                    <a:pt x="6211" y="15776"/>
                    <a:pt x="4766" y="16807"/>
                    <a:pt x="3958" y="17834"/>
                  </a:cubicBezTo>
                  <a:cubicBezTo>
                    <a:pt x="2125" y="16050"/>
                    <a:pt x="982" y="13560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2" y="982"/>
                    <a:pt x="20618" y="5377"/>
                    <a:pt x="20618" y="10800"/>
                  </a:cubicBezTo>
                  <a:cubicBezTo>
                    <a:pt x="20618" y="13584"/>
                    <a:pt x="19454" y="16092"/>
                    <a:pt x="17593" y="17878"/>
                  </a:cubicBezTo>
                  <a:moveTo>
                    <a:pt x="10800" y="20618"/>
                  </a:moveTo>
                  <a:cubicBezTo>
                    <a:pt x="8489" y="20618"/>
                    <a:pt x="6370" y="19815"/>
                    <a:pt x="4693" y="18480"/>
                  </a:cubicBezTo>
                  <a:cubicBezTo>
                    <a:pt x="5360" y="17604"/>
                    <a:pt x="6693" y="16652"/>
                    <a:pt x="7869" y="16268"/>
                  </a:cubicBezTo>
                  <a:cubicBezTo>
                    <a:pt x="8578" y="16037"/>
                    <a:pt x="8988" y="15688"/>
                    <a:pt x="9087" y="15232"/>
                  </a:cubicBezTo>
                  <a:cubicBezTo>
                    <a:pt x="9214" y="14656"/>
                    <a:pt x="8775" y="14230"/>
                    <a:pt x="8725" y="14183"/>
                  </a:cubicBezTo>
                  <a:cubicBezTo>
                    <a:pt x="8597" y="14065"/>
                    <a:pt x="8412" y="14025"/>
                    <a:pt x="8246" y="14075"/>
                  </a:cubicBezTo>
                  <a:cubicBezTo>
                    <a:pt x="8208" y="14086"/>
                    <a:pt x="7406" y="14309"/>
                    <a:pt x="6089" y="13714"/>
                  </a:cubicBezTo>
                  <a:cubicBezTo>
                    <a:pt x="6486" y="13026"/>
                    <a:pt x="6826" y="11618"/>
                    <a:pt x="6826" y="8806"/>
                  </a:cubicBezTo>
                  <a:cubicBezTo>
                    <a:pt x="6826" y="4301"/>
                    <a:pt x="8829" y="3928"/>
                    <a:pt x="11061" y="3928"/>
                  </a:cubicBezTo>
                  <a:cubicBezTo>
                    <a:pt x="12615" y="3928"/>
                    <a:pt x="14681" y="4458"/>
                    <a:pt x="14681" y="9051"/>
                  </a:cubicBezTo>
                  <a:cubicBezTo>
                    <a:pt x="14681" y="11662"/>
                    <a:pt x="15092" y="12966"/>
                    <a:pt x="15499" y="13617"/>
                  </a:cubicBezTo>
                  <a:cubicBezTo>
                    <a:pt x="14943" y="13829"/>
                    <a:pt x="14058" y="14076"/>
                    <a:pt x="13097" y="13993"/>
                  </a:cubicBezTo>
                  <a:cubicBezTo>
                    <a:pt x="12883" y="13971"/>
                    <a:pt x="12690" y="14092"/>
                    <a:pt x="12605" y="14285"/>
                  </a:cubicBezTo>
                  <a:cubicBezTo>
                    <a:pt x="12420" y="14704"/>
                    <a:pt x="12408" y="15649"/>
                    <a:pt x="13683" y="16219"/>
                  </a:cubicBezTo>
                  <a:cubicBezTo>
                    <a:pt x="14677" y="16664"/>
                    <a:pt x="15893" y="17331"/>
                    <a:pt x="16850" y="18522"/>
                  </a:cubicBezTo>
                  <a:cubicBezTo>
                    <a:pt x="15182" y="19831"/>
                    <a:pt x="13085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6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latin typeface="Source Sans Pro" panose="020B0503030403020204" pitchFamily="34" charset="0"/>
                <a:ea typeface="Source Sans Pro Light" charset="0"/>
                <a:cs typeface="Source Sans Pro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7456992"/>
      </p:ext>
    </p:extLst>
  </p:cSld>
  <p:clrMapOvr>
    <a:masterClrMapping/>
  </p:clrMapOvr>
  <p:transition spd="slow" advClick="0" advTm="200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36" grpId="0"/>
      <p:bldP spid="37" grpId="0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394BEB7-419B-034B-9912-AE54C66DC7CC}"/>
              </a:ext>
            </a:extLst>
          </p:cNvPr>
          <p:cNvGrpSpPr/>
          <p:nvPr/>
        </p:nvGrpSpPr>
        <p:grpSpPr>
          <a:xfrm>
            <a:off x="1064689" y="2041232"/>
            <a:ext cx="4270319" cy="3777145"/>
            <a:chOff x="6429375" y="153988"/>
            <a:chExt cx="1168400" cy="1033463"/>
          </a:xfrm>
          <a:solidFill>
            <a:schemeClr val="accent1"/>
          </a:solidFill>
        </p:grpSpPr>
        <p:sp>
          <p:nvSpPr>
            <p:cNvPr id="5" name="Freeform 34">
              <a:extLst>
                <a:ext uri="{FF2B5EF4-FFF2-40B4-BE49-F238E27FC236}">
                  <a16:creationId xmlns:a16="http://schemas.microsoft.com/office/drawing/2014/main" id="{1F63239C-4759-624B-A5BF-CE3944D79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9375" y="153988"/>
              <a:ext cx="1168400" cy="184150"/>
            </a:xfrm>
            <a:custGeom>
              <a:avLst/>
              <a:gdLst>
                <a:gd name="T0" fmla="*/ 113 w 121"/>
                <a:gd name="T1" fmla="*/ 4 h 19"/>
                <a:gd name="T2" fmla="*/ 82 w 121"/>
                <a:gd name="T3" fmla="*/ 4 h 19"/>
                <a:gd name="T4" fmla="*/ 82 w 121"/>
                <a:gd name="T5" fmla="*/ 0 h 19"/>
                <a:gd name="T6" fmla="*/ 39 w 121"/>
                <a:gd name="T7" fmla="*/ 0 h 19"/>
                <a:gd name="T8" fmla="*/ 39 w 121"/>
                <a:gd name="T9" fmla="*/ 4 h 19"/>
                <a:gd name="T10" fmla="*/ 8 w 121"/>
                <a:gd name="T11" fmla="*/ 4 h 19"/>
                <a:gd name="T12" fmla="*/ 0 w 121"/>
                <a:gd name="T13" fmla="*/ 12 h 19"/>
                <a:gd name="T14" fmla="*/ 8 w 121"/>
                <a:gd name="T15" fmla="*/ 19 h 19"/>
                <a:gd name="T16" fmla="*/ 113 w 121"/>
                <a:gd name="T17" fmla="*/ 19 h 19"/>
                <a:gd name="T18" fmla="*/ 121 w 121"/>
                <a:gd name="T19" fmla="*/ 12 h 19"/>
                <a:gd name="T20" fmla="*/ 113 w 121"/>
                <a:gd name="T21" fmla="*/ 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1" h="19">
                  <a:moveTo>
                    <a:pt x="113" y="4"/>
                  </a:moveTo>
                  <a:cubicBezTo>
                    <a:pt x="82" y="4"/>
                    <a:pt x="82" y="4"/>
                    <a:pt x="82" y="4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4" y="4"/>
                    <a:pt x="0" y="8"/>
                    <a:pt x="0" y="12"/>
                  </a:cubicBezTo>
                  <a:cubicBezTo>
                    <a:pt x="0" y="16"/>
                    <a:pt x="4" y="19"/>
                    <a:pt x="8" y="19"/>
                  </a:cubicBezTo>
                  <a:cubicBezTo>
                    <a:pt x="113" y="19"/>
                    <a:pt x="113" y="19"/>
                    <a:pt x="113" y="19"/>
                  </a:cubicBezTo>
                  <a:cubicBezTo>
                    <a:pt x="117" y="19"/>
                    <a:pt x="121" y="16"/>
                    <a:pt x="121" y="12"/>
                  </a:cubicBezTo>
                  <a:cubicBezTo>
                    <a:pt x="121" y="8"/>
                    <a:pt x="117" y="4"/>
                    <a:pt x="113" y="4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35">
              <a:extLst>
                <a:ext uri="{FF2B5EF4-FFF2-40B4-BE49-F238E27FC236}">
                  <a16:creationId xmlns:a16="http://schemas.microsoft.com/office/drawing/2014/main" id="{78E9D9CB-0086-A14D-A3F5-9EDECCBB9F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45263" y="376238"/>
              <a:ext cx="936625" cy="811213"/>
            </a:xfrm>
            <a:custGeom>
              <a:avLst/>
              <a:gdLst>
                <a:gd name="T0" fmla="*/ 6 w 97"/>
                <a:gd name="T1" fmla="*/ 77 h 84"/>
                <a:gd name="T2" fmla="*/ 15 w 97"/>
                <a:gd name="T3" fmla="*/ 84 h 84"/>
                <a:gd name="T4" fmla="*/ 82 w 97"/>
                <a:gd name="T5" fmla="*/ 84 h 84"/>
                <a:gd name="T6" fmla="*/ 91 w 97"/>
                <a:gd name="T7" fmla="*/ 77 h 84"/>
                <a:gd name="T8" fmla="*/ 97 w 97"/>
                <a:gd name="T9" fmla="*/ 0 h 84"/>
                <a:gd name="T10" fmla="*/ 0 w 97"/>
                <a:gd name="T11" fmla="*/ 0 h 84"/>
                <a:gd name="T12" fmla="*/ 6 w 97"/>
                <a:gd name="T13" fmla="*/ 77 h 84"/>
                <a:gd name="T14" fmla="*/ 73 w 97"/>
                <a:gd name="T15" fmla="*/ 55 h 84"/>
                <a:gd name="T16" fmla="*/ 58 w 97"/>
                <a:gd name="T17" fmla="*/ 62 h 84"/>
                <a:gd name="T18" fmla="*/ 55 w 97"/>
                <a:gd name="T19" fmla="*/ 62 h 84"/>
                <a:gd name="T20" fmla="*/ 55 w 97"/>
                <a:gd name="T21" fmla="*/ 68 h 84"/>
                <a:gd name="T22" fmla="*/ 46 w 97"/>
                <a:gd name="T23" fmla="*/ 58 h 84"/>
                <a:gd name="T24" fmla="*/ 55 w 97"/>
                <a:gd name="T25" fmla="*/ 47 h 84"/>
                <a:gd name="T26" fmla="*/ 55 w 97"/>
                <a:gd name="T27" fmla="*/ 53 h 84"/>
                <a:gd name="T28" fmla="*/ 58 w 97"/>
                <a:gd name="T29" fmla="*/ 53 h 84"/>
                <a:gd name="T30" fmla="*/ 65 w 97"/>
                <a:gd name="T31" fmla="*/ 50 h 84"/>
                <a:gd name="T32" fmla="*/ 64 w 97"/>
                <a:gd name="T33" fmla="*/ 43 h 84"/>
                <a:gd name="T34" fmla="*/ 72 w 97"/>
                <a:gd name="T35" fmla="*/ 38 h 84"/>
                <a:gd name="T36" fmla="*/ 73 w 97"/>
                <a:gd name="T37" fmla="*/ 55 h 84"/>
                <a:gd name="T38" fmla="*/ 48 w 97"/>
                <a:gd name="T39" fmla="*/ 12 h 84"/>
                <a:gd name="T40" fmla="*/ 62 w 97"/>
                <a:gd name="T41" fmla="*/ 21 h 84"/>
                <a:gd name="T42" fmla="*/ 64 w 97"/>
                <a:gd name="T43" fmla="*/ 25 h 84"/>
                <a:gd name="T44" fmla="*/ 70 w 97"/>
                <a:gd name="T45" fmla="*/ 23 h 84"/>
                <a:gd name="T46" fmla="*/ 65 w 97"/>
                <a:gd name="T47" fmla="*/ 36 h 84"/>
                <a:gd name="T48" fmla="*/ 52 w 97"/>
                <a:gd name="T49" fmla="*/ 32 h 84"/>
                <a:gd name="T50" fmla="*/ 56 w 97"/>
                <a:gd name="T51" fmla="*/ 29 h 84"/>
                <a:gd name="T52" fmla="*/ 54 w 97"/>
                <a:gd name="T53" fmla="*/ 26 h 84"/>
                <a:gd name="T54" fmla="*/ 48 w 97"/>
                <a:gd name="T55" fmla="*/ 21 h 84"/>
                <a:gd name="T56" fmla="*/ 42 w 97"/>
                <a:gd name="T57" fmla="*/ 26 h 84"/>
                <a:gd name="T58" fmla="*/ 34 w 97"/>
                <a:gd name="T59" fmla="*/ 21 h 84"/>
                <a:gd name="T60" fmla="*/ 48 w 97"/>
                <a:gd name="T61" fmla="*/ 12 h 84"/>
                <a:gd name="T62" fmla="*/ 35 w 97"/>
                <a:gd name="T63" fmla="*/ 29 h 84"/>
                <a:gd name="T64" fmla="*/ 39 w 97"/>
                <a:gd name="T65" fmla="*/ 43 h 84"/>
                <a:gd name="T66" fmla="*/ 34 w 97"/>
                <a:gd name="T67" fmla="*/ 40 h 84"/>
                <a:gd name="T68" fmla="*/ 33 w 97"/>
                <a:gd name="T69" fmla="*/ 43 h 84"/>
                <a:gd name="T70" fmla="*/ 31 w 97"/>
                <a:gd name="T71" fmla="*/ 50 h 84"/>
                <a:gd name="T72" fmla="*/ 39 w 97"/>
                <a:gd name="T73" fmla="*/ 53 h 84"/>
                <a:gd name="T74" fmla="*/ 39 w 97"/>
                <a:gd name="T75" fmla="*/ 62 h 84"/>
                <a:gd name="T76" fmla="*/ 23 w 97"/>
                <a:gd name="T77" fmla="*/ 55 h 84"/>
                <a:gd name="T78" fmla="*/ 25 w 97"/>
                <a:gd name="T79" fmla="*/ 38 h 84"/>
                <a:gd name="T80" fmla="*/ 26 w 97"/>
                <a:gd name="T81" fmla="*/ 35 h 84"/>
                <a:gd name="T82" fmla="*/ 22 w 97"/>
                <a:gd name="T83" fmla="*/ 32 h 84"/>
                <a:gd name="T84" fmla="*/ 35 w 97"/>
                <a:gd name="T85" fmla="*/ 2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7" h="84">
                  <a:moveTo>
                    <a:pt x="6" y="77"/>
                  </a:moveTo>
                  <a:cubicBezTo>
                    <a:pt x="6" y="81"/>
                    <a:pt x="10" y="84"/>
                    <a:pt x="15" y="84"/>
                  </a:cubicBezTo>
                  <a:cubicBezTo>
                    <a:pt x="82" y="84"/>
                    <a:pt x="82" y="84"/>
                    <a:pt x="82" y="84"/>
                  </a:cubicBezTo>
                  <a:cubicBezTo>
                    <a:pt x="87" y="84"/>
                    <a:pt x="91" y="81"/>
                    <a:pt x="91" y="77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6" y="77"/>
                  </a:lnTo>
                  <a:close/>
                  <a:moveTo>
                    <a:pt x="73" y="55"/>
                  </a:moveTo>
                  <a:cubicBezTo>
                    <a:pt x="70" y="59"/>
                    <a:pt x="65" y="62"/>
                    <a:pt x="58" y="62"/>
                  </a:cubicBezTo>
                  <a:cubicBezTo>
                    <a:pt x="55" y="62"/>
                    <a:pt x="55" y="62"/>
                    <a:pt x="55" y="62"/>
                  </a:cubicBezTo>
                  <a:cubicBezTo>
                    <a:pt x="55" y="68"/>
                    <a:pt x="55" y="68"/>
                    <a:pt x="55" y="68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55" y="47"/>
                    <a:pt x="55" y="47"/>
                    <a:pt x="55" y="47"/>
                  </a:cubicBezTo>
                  <a:cubicBezTo>
                    <a:pt x="55" y="53"/>
                    <a:pt x="55" y="53"/>
                    <a:pt x="55" y="53"/>
                  </a:cubicBezTo>
                  <a:cubicBezTo>
                    <a:pt x="58" y="53"/>
                    <a:pt x="58" y="53"/>
                    <a:pt x="58" y="53"/>
                  </a:cubicBezTo>
                  <a:cubicBezTo>
                    <a:pt x="61" y="53"/>
                    <a:pt x="64" y="52"/>
                    <a:pt x="65" y="50"/>
                  </a:cubicBezTo>
                  <a:cubicBezTo>
                    <a:pt x="66" y="48"/>
                    <a:pt x="66" y="46"/>
                    <a:pt x="64" y="43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75" y="44"/>
                    <a:pt x="76" y="50"/>
                    <a:pt x="73" y="55"/>
                  </a:cubicBezTo>
                  <a:close/>
                  <a:moveTo>
                    <a:pt x="48" y="12"/>
                  </a:moveTo>
                  <a:cubicBezTo>
                    <a:pt x="54" y="12"/>
                    <a:pt x="59" y="15"/>
                    <a:pt x="62" y="21"/>
                  </a:cubicBezTo>
                  <a:cubicBezTo>
                    <a:pt x="64" y="25"/>
                    <a:pt x="64" y="25"/>
                    <a:pt x="64" y="25"/>
                  </a:cubicBezTo>
                  <a:cubicBezTo>
                    <a:pt x="70" y="23"/>
                    <a:pt x="70" y="23"/>
                    <a:pt x="70" y="23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2" y="23"/>
                    <a:pt x="50" y="21"/>
                    <a:pt x="48" y="21"/>
                  </a:cubicBezTo>
                  <a:cubicBezTo>
                    <a:pt x="46" y="21"/>
                    <a:pt x="44" y="23"/>
                    <a:pt x="42" y="26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8" y="15"/>
                    <a:pt x="43" y="12"/>
                    <a:pt x="48" y="12"/>
                  </a:cubicBezTo>
                  <a:close/>
                  <a:moveTo>
                    <a:pt x="35" y="29"/>
                  </a:moveTo>
                  <a:cubicBezTo>
                    <a:pt x="39" y="43"/>
                    <a:pt x="39" y="43"/>
                    <a:pt x="39" y="43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1" y="46"/>
                    <a:pt x="30" y="48"/>
                    <a:pt x="31" y="50"/>
                  </a:cubicBezTo>
                  <a:cubicBezTo>
                    <a:pt x="32" y="52"/>
                    <a:pt x="35" y="53"/>
                    <a:pt x="39" y="53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32" y="62"/>
                    <a:pt x="26" y="59"/>
                    <a:pt x="23" y="55"/>
                  </a:cubicBezTo>
                  <a:cubicBezTo>
                    <a:pt x="21" y="50"/>
                    <a:pt x="21" y="44"/>
                    <a:pt x="25" y="38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2" y="32"/>
                    <a:pt x="22" y="32"/>
                    <a:pt x="22" y="32"/>
                  </a:cubicBezTo>
                  <a:lnTo>
                    <a:pt x="35" y="29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417AC08-D5FB-2349-88B7-5238FD14EEAE}"/>
              </a:ext>
            </a:extLst>
          </p:cNvPr>
          <p:cNvSpPr txBox="1"/>
          <p:nvPr/>
        </p:nvSpPr>
        <p:spPr>
          <a:xfrm>
            <a:off x="6096000" y="2159452"/>
            <a:ext cx="498880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Source Sans Pro" panose="020B0503030403020204" pitchFamily="34" charset="0"/>
              </a:rPr>
              <a:t>I’m a </a:t>
            </a:r>
            <a:r>
              <a:rPr lang="en-US" sz="2400" b="1" dirty="0">
                <a:latin typeface="Source Sans Pro" panose="020B0503030403020204" pitchFamily="34" charset="0"/>
              </a:rPr>
              <a:t>big fan </a:t>
            </a:r>
            <a:r>
              <a:rPr lang="en-US" sz="2400" dirty="0">
                <a:latin typeface="Source Sans Pro" panose="020B0503030403020204" pitchFamily="34" charset="0"/>
              </a:rPr>
              <a:t>of doing what you are </a:t>
            </a:r>
            <a:r>
              <a:rPr lang="en-US" sz="2400" i="1" dirty="0">
                <a:latin typeface="Source Sans Pro" panose="020B0503030403020204" pitchFamily="34" charset="0"/>
              </a:rPr>
              <a:t>really</a:t>
            </a:r>
            <a:r>
              <a:rPr lang="en-US" sz="2400" dirty="0">
                <a:latin typeface="Source Sans Pro" panose="020B0503030403020204" pitchFamily="34" charset="0"/>
              </a:rPr>
              <a:t> bad at. A </a:t>
            </a:r>
            <a:r>
              <a:rPr lang="en-US" sz="2400" b="1" dirty="0">
                <a:latin typeface="Source Sans Pro" panose="020B0503030403020204" pitchFamily="34" charset="0"/>
              </a:rPr>
              <a:t>lot</a:t>
            </a:r>
            <a:r>
              <a:rPr lang="en-US" sz="24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A26FBA-7EA3-A14D-BB07-43D6394D0898}"/>
              </a:ext>
            </a:extLst>
          </p:cNvPr>
          <p:cNvSpPr/>
          <p:nvPr/>
        </p:nvSpPr>
        <p:spPr>
          <a:xfrm>
            <a:off x="6096000" y="3041921"/>
            <a:ext cx="48645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offal.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D88995C5-6DBC-874F-A1F4-6B490B6CAEED}"/>
              </a:ext>
            </a:extLst>
          </p:cNvPr>
          <p:cNvSpPr/>
          <p:nvPr/>
        </p:nvSpPr>
        <p:spPr>
          <a:xfrm>
            <a:off x="6112061" y="4059206"/>
            <a:ext cx="3892234" cy="717929"/>
          </a:xfrm>
          <a:prstGeom prst="roundRect">
            <a:avLst>
              <a:gd name="adj" fmla="val 50000"/>
            </a:avLst>
          </a:prstGeom>
          <a:solidFill>
            <a:schemeClr val="tx2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>
              <a:lnSpc>
                <a:spcPct val="130000"/>
              </a:lnSpc>
            </a:pP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Hashtag fashion axe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fingerstache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, everyday carry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shoreditch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pinterest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 umami authentic </a:t>
            </a:r>
            <a:r>
              <a:rPr lang="en-US" sz="1000" dirty="0" err="1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brooklyn</a:t>
            </a:r>
            <a:r>
              <a:rPr lang="en-US" sz="1000" dirty="0">
                <a:solidFill>
                  <a:schemeClr val="tx1"/>
                </a:solidFill>
                <a:latin typeface="Source Sans Pro Light" panose="020B0403030403020204" pitchFamily="34" charset="0"/>
                <a:ea typeface="Roboto Light" panose="02000000000000000000" pitchFamily="2" charset="0"/>
                <a:cs typeface="Roboto Light" panose="02000000000000000000" pitchFamily="2" charset="0"/>
              </a:rPr>
              <a:t> YOLO.</a:t>
            </a:r>
            <a:endParaRPr lang="en-US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534E7CF-5334-AB47-9D0A-996830F4C735}"/>
              </a:ext>
            </a:extLst>
          </p:cNvPr>
          <p:cNvGrpSpPr/>
          <p:nvPr/>
        </p:nvGrpSpPr>
        <p:grpSpPr>
          <a:xfrm>
            <a:off x="6144787" y="4912672"/>
            <a:ext cx="1683449" cy="574055"/>
            <a:chOff x="651340" y="5088735"/>
            <a:chExt cx="1683449" cy="574055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64C9DCC-32D7-9A4B-A2C9-EDE90CFF3E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1340" y="5114150"/>
              <a:ext cx="548640" cy="548640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4B58964-A6EA-4E40-B50C-8FEF63D2D3DB}"/>
                </a:ext>
              </a:extLst>
            </p:cNvPr>
            <p:cNvSpPr txBox="1"/>
            <p:nvPr/>
          </p:nvSpPr>
          <p:spPr>
            <a:xfrm>
              <a:off x="1324576" y="5088735"/>
              <a:ext cx="10102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2.888 K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1615E0B-CA21-944C-85AB-171613262315}"/>
                </a:ext>
              </a:extLst>
            </p:cNvPr>
            <p:cNvSpPr/>
            <p:nvPr/>
          </p:nvSpPr>
          <p:spPr>
            <a:xfrm>
              <a:off x="1426249" y="5470889"/>
              <a:ext cx="527388" cy="153888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 User</a:t>
              </a:r>
            </a:p>
          </p:txBody>
        </p:sp>
        <p:sp>
          <p:nvSpPr>
            <p:cNvPr id="29" name="Shape 2614">
              <a:extLst>
                <a:ext uri="{FF2B5EF4-FFF2-40B4-BE49-F238E27FC236}">
                  <a16:creationId xmlns:a16="http://schemas.microsoft.com/office/drawing/2014/main" id="{F1722C34-B722-2547-A240-2EC569DD82BF}"/>
                </a:ext>
              </a:extLst>
            </p:cNvPr>
            <p:cNvSpPr/>
            <p:nvPr/>
          </p:nvSpPr>
          <p:spPr>
            <a:xfrm>
              <a:off x="782228" y="5264941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58" y="17505"/>
                  </a:moveTo>
                  <a:cubicBezTo>
                    <a:pt x="17372" y="16944"/>
                    <a:pt x="16242" y="15945"/>
                    <a:pt x="15117" y="15413"/>
                  </a:cubicBezTo>
                  <a:cubicBezTo>
                    <a:pt x="14189" y="14975"/>
                    <a:pt x="13657" y="14531"/>
                    <a:pt x="13491" y="14057"/>
                  </a:cubicBezTo>
                  <a:cubicBezTo>
                    <a:pt x="13377" y="13728"/>
                    <a:pt x="13428" y="13351"/>
                    <a:pt x="13649" y="12904"/>
                  </a:cubicBezTo>
                  <a:cubicBezTo>
                    <a:pt x="13815" y="12567"/>
                    <a:pt x="13972" y="12286"/>
                    <a:pt x="14117" y="12028"/>
                  </a:cubicBezTo>
                  <a:cubicBezTo>
                    <a:pt x="14730" y="10934"/>
                    <a:pt x="15203" y="10145"/>
                    <a:pt x="15203" y="7348"/>
                  </a:cubicBezTo>
                  <a:cubicBezTo>
                    <a:pt x="15203" y="3162"/>
                    <a:pt x="12787" y="2951"/>
                    <a:pt x="12309" y="2951"/>
                  </a:cubicBezTo>
                  <a:cubicBezTo>
                    <a:pt x="11917" y="2951"/>
                    <a:pt x="11672" y="3037"/>
                    <a:pt x="11435" y="3121"/>
                  </a:cubicBezTo>
                  <a:cubicBezTo>
                    <a:pt x="11175" y="3213"/>
                    <a:pt x="10907" y="3309"/>
                    <a:pt x="10296" y="3319"/>
                  </a:cubicBezTo>
                  <a:cubicBezTo>
                    <a:pt x="9190" y="3337"/>
                    <a:pt x="6873" y="3375"/>
                    <a:pt x="6873" y="7226"/>
                  </a:cubicBezTo>
                  <a:cubicBezTo>
                    <a:pt x="6873" y="9919"/>
                    <a:pt x="7574" y="11156"/>
                    <a:pt x="8125" y="12150"/>
                  </a:cubicBezTo>
                  <a:cubicBezTo>
                    <a:pt x="8266" y="12404"/>
                    <a:pt x="8399" y="12645"/>
                    <a:pt x="8505" y="12885"/>
                  </a:cubicBezTo>
                  <a:cubicBezTo>
                    <a:pt x="8973" y="13949"/>
                    <a:pt x="8631" y="14693"/>
                    <a:pt x="7426" y="15224"/>
                  </a:cubicBezTo>
                  <a:cubicBezTo>
                    <a:pt x="5905" y="15897"/>
                    <a:pt x="5188" y="16247"/>
                    <a:pt x="3693" y="17562"/>
                  </a:cubicBezTo>
                  <a:cubicBezTo>
                    <a:pt x="2017" y="15800"/>
                    <a:pt x="982" y="134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3395"/>
                    <a:pt x="19603" y="15749"/>
                    <a:pt x="17958" y="17505"/>
                  </a:cubicBezTo>
                  <a:moveTo>
                    <a:pt x="10800" y="20618"/>
                  </a:moveTo>
                  <a:cubicBezTo>
                    <a:pt x="8356" y="20618"/>
                    <a:pt x="6125" y="19720"/>
                    <a:pt x="4407" y="18242"/>
                  </a:cubicBezTo>
                  <a:cubicBezTo>
                    <a:pt x="5730" y="17084"/>
                    <a:pt x="6362" y="16767"/>
                    <a:pt x="7823" y="16122"/>
                  </a:cubicBezTo>
                  <a:cubicBezTo>
                    <a:pt x="9515" y="15375"/>
                    <a:pt x="10091" y="14051"/>
                    <a:pt x="9403" y="12489"/>
                  </a:cubicBezTo>
                  <a:cubicBezTo>
                    <a:pt x="9279" y="12208"/>
                    <a:pt x="9136" y="11949"/>
                    <a:pt x="8984" y="11674"/>
                  </a:cubicBezTo>
                  <a:cubicBezTo>
                    <a:pt x="8461" y="10732"/>
                    <a:pt x="7855" y="9665"/>
                    <a:pt x="7855" y="7226"/>
                  </a:cubicBezTo>
                  <a:cubicBezTo>
                    <a:pt x="7855" y="4341"/>
                    <a:pt x="9224" y="4318"/>
                    <a:pt x="10312" y="4300"/>
                  </a:cubicBezTo>
                  <a:cubicBezTo>
                    <a:pt x="11084" y="4287"/>
                    <a:pt x="11461" y="4154"/>
                    <a:pt x="11763" y="4047"/>
                  </a:cubicBezTo>
                  <a:cubicBezTo>
                    <a:pt x="11964" y="3975"/>
                    <a:pt x="12086" y="3933"/>
                    <a:pt x="12309" y="3933"/>
                  </a:cubicBezTo>
                  <a:cubicBezTo>
                    <a:pt x="13218" y="3933"/>
                    <a:pt x="14221" y="4830"/>
                    <a:pt x="14221" y="7348"/>
                  </a:cubicBezTo>
                  <a:cubicBezTo>
                    <a:pt x="14221" y="9888"/>
                    <a:pt x="13840" y="10513"/>
                    <a:pt x="13261" y="11548"/>
                  </a:cubicBezTo>
                  <a:cubicBezTo>
                    <a:pt x="13108" y="11820"/>
                    <a:pt x="12943" y="12115"/>
                    <a:pt x="12768" y="12470"/>
                  </a:cubicBezTo>
                  <a:cubicBezTo>
                    <a:pt x="12430" y="13155"/>
                    <a:pt x="12362" y="13798"/>
                    <a:pt x="12565" y="14380"/>
                  </a:cubicBezTo>
                  <a:cubicBezTo>
                    <a:pt x="12825" y="15126"/>
                    <a:pt x="13502" y="15737"/>
                    <a:pt x="14696" y="16302"/>
                  </a:cubicBezTo>
                  <a:cubicBezTo>
                    <a:pt x="15675" y="16764"/>
                    <a:pt x="16700" y="17667"/>
                    <a:pt x="17251" y="18189"/>
                  </a:cubicBezTo>
                  <a:cubicBezTo>
                    <a:pt x="15525" y="19697"/>
                    <a:pt x="13272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" panose="020B0503030403020204" pitchFamily="34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D8C2896-226C-1246-97CB-9C1A59F72D22}"/>
              </a:ext>
            </a:extLst>
          </p:cNvPr>
          <p:cNvGrpSpPr/>
          <p:nvPr/>
        </p:nvGrpSpPr>
        <p:grpSpPr>
          <a:xfrm>
            <a:off x="8091105" y="4935448"/>
            <a:ext cx="1683449" cy="574055"/>
            <a:chOff x="2597658" y="5111511"/>
            <a:chExt cx="1683449" cy="574055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C32797D-09AF-804D-A16B-50AB9B1D2C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7658" y="5136926"/>
              <a:ext cx="548640" cy="548640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DDE9EFC-A19B-E14A-A124-0C629D803A7D}"/>
                </a:ext>
              </a:extLst>
            </p:cNvPr>
            <p:cNvSpPr txBox="1"/>
            <p:nvPr/>
          </p:nvSpPr>
          <p:spPr>
            <a:xfrm>
              <a:off x="3270894" y="5111511"/>
              <a:ext cx="10102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1.074 K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D45A78-FBCF-4B4C-80F2-5A4AD37A9B77}"/>
                </a:ext>
              </a:extLst>
            </p:cNvPr>
            <p:cNvSpPr/>
            <p:nvPr/>
          </p:nvSpPr>
          <p:spPr>
            <a:xfrm>
              <a:off x="3372567" y="5483045"/>
              <a:ext cx="668453" cy="153888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Female User</a:t>
              </a:r>
            </a:p>
          </p:txBody>
        </p:sp>
        <p:sp>
          <p:nvSpPr>
            <p:cNvPr id="34" name="Shape 2615">
              <a:extLst>
                <a:ext uri="{FF2B5EF4-FFF2-40B4-BE49-F238E27FC236}">
                  <a16:creationId xmlns:a16="http://schemas.microsoft.com/office/drawing/2014/main" id="{3AE45681-EE7C-3645-96CF-8F7C18B718D6}"/>
                </a:ext>
              </a:extLst>
            </p:cNvPr>
            <p:cNvSpPr/>
            <p:nvPr/>
          </p:nvSpPr>
          <p:spPr>
            <a:xfrm>
              <a:off x="2732314" y="526714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593" y="17878"/>
                  </a:moveTo>
                  <a:cubicBezTo>
                    <a:pt x="16514" y="16546"/>
                    <a:pt x="15177" y="15812"/>
                    <a:pt x="14084" y="15323"/>
                  </a:cubicBezTo>
                  <a:cubicBezTo>
                    <a:pt x="13842" y="15214"/>
                    <a:pt x="13687" y="15099"/>
                    <a:pt x="13598" y="14990"/>
                  </a:cubicBezTo>
                  <a:cubicBezTo>
                    <a:pt x="15238" y="14959"/>
                    <a:pt x="16521" y="14237"/>
                    <a:pt x="16581" y="14203"/>
                  </a:cubicBezTo>
                  <a:cubicBezTo>
                    <a:pt x="16751" y="14106"/>
                    <a:pt x="16846" y="13918"/>
                    <a:pt x="16826" y="13724"/>
                  </a:cubicBezTo>
                  <a:cubicBezTo>
                    <a:pt x="16807" y="13546"/>
                    <a:pt x="16693" y="13394"/>
                    <a:pt x="16530" y="13325"/>
                  </a:cubicBezTo>
                  <a:cubicBezTo>
                    <a:pt x="16461" y="13275"/>
                    <a:pt x="15663" y="12629"/>
                    <a:pt x="15663" y="9051"/>
                  </a:cubicBezTo>
                  <a:cubicBezTo>
                    <a:pt x="15663" y="5000"/>
                    <a:pt x="14115" y="2945"/>
                    <a:pt x="11061" y="2945"/>
                  </a:cubicBezTo>
                  <a:cubicBezTo>
                    <a:pt x="8481" y="2945"/>
                    <a:pt x="5845" y="3642"/>
                    <a:pt x="5845" y="8806"/>
                  </a:cubicBezTo>
                  <a:cubicBezTo>
                    <a:pt x="5845" y="12555"/>
                    <a:pt x="5219" y="13278"/>
                    <a:pt x="5122" y="13367"/>
                  </a:cubicBezTo>
                  <a:cubicBezTo>
                    <a:pt x="4957" y="13416"/>
                    <a:pt x="4826" y="13551"/>
                    <a:pt x="4784" y="13723"/>
                  </a:cubicBezTo>
                  <a:cubicBezTo>
                    <a:pt x="4734" y="13935"/>
                    <a:pt x="4828" y="14153"/>
                    <a:pt x="5015" y="14262"/>
                  </a:cubicBezTo>
                  <a:cubicBezTo>
                    <a:pt x="6396" y="15064"/>
                    <a:pt x="7482" y="15136"/>
                    <a:pt x="8065" y="15091"/>
                  </a:cubicBezTo>
                  <a:cubicBezTo>
                    <a:pt x="7994" y="15151"/>
                    <a:pt x="7850" y="15241"/>
                    <a:pt x="7564" y="15335"/>
                  </a:cubicBezTo>
                  <a:cubicBezTo>
                    <a:pt x="6211" y="15776"/>
                    <a:pt x="4766" y="16807"/>
                    <a:pt x="3958" y="17834"/>
                  </a:cubicBezTo>
                  <a:cubicBezTo>
                    <a:pt x="2125" y="16050"/>
                    <a:pt x="982" y="13560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2" y="982"/>
                    <a:pt x="20618" y="5377"/>
                    <a:pt x="20618" y="10800"/>
                  </a:cubicBezTo>
                  <a:cubicBezTo>
                    <a:pt x="20618" y="13584"/>
                    <a:pt x="19454" y="16092"/>
                    <a:pt x="17593" y="17878"/>
                  </a:cubicBezTo>
                  <a:moveTo>
                    <a:pt x="10800" y="20618"/>
                  </a:moveTo>
                  <a:cubicBezTo>
                    <a:pt x="8489" y="20618"/>
                    <a:pt x="6370" y="19815"/>
                    <a:pt x="4693" y="18480"/>
                  </a:cubicBezTo>
                  <a:cubicBezTo>
                    <a:pt x="5360" y="17604"/>
                    <a:pt x="6693" y="16652"/>
                    <a:pt x="7869" y="16268"/>
                  </a:cubicBezTo>
                  <a:cubicBezTo>
                    <a:pt x="8578" y="16037"/>
                    <a:pt x="8988" y="15688"/>
                    <a:pt x="9087" y="15232"/>
                  </a:cubicBezTo>
                  <a:cubicBezTo>
                    <a:pt x="9214" y="14656"/>
                    <a:pt x="8775" y="14230"/>
                    <a:pt x="8725" y="14183"/>
                  </a:cubicBezTo>
                  <a:cubicBezTo>
                    <a:pt x="8597" y="14065"/>
                    <a:pt x="8412" y="14025"/>
                    <a:pt x="8246" y="14075"/>
                  </a:cubicBezTo>
                  <a:cubicBezTo>
                    <a:pt x="8208" y="14086"/>
                    <a:pt x="7406" y="14309"/>
                    <a:pt x="6089" y="13714"/>
                  </a:cubicBezTo>
                  <a:cubicBezTo>
                    <a:pt x="6486" y="13026"/>
                    <a:pt x="6826" y="11618"/>
                    <a:pt x="6826" y="8806"/>
                  </a:cubicBezTo>
                  <a:cubicBezTo>
                    <a:pt x="6826" y="4301"/>
                    <a:pt x="8829" y="3928"/>
                    <a:pt x="11061" y="3928"/>
                  </a:cubicBezTo>
                  <a:cubicBezTo>
                    <a:pt x="12615" y="3928"/>
                    <a:pt x="14681" y="4458"/>
                    <a:pt x="14681" y="9051"/>
                  </a:cubicBezTo>
                  <a:cubicBezTo>
                    <a:pt x="14681" y="11662"/>
                    <a:pt x="15092" y="12966"/>
                    <a:pt x="15499" y="13617"/>
                  </a:cubicBezTo>
                  <a:cubicBezTo>
                    <a:pt x="14943" y="13829"/>
                    <a:pt x="14058" y="14076"/>
                    <a:pt x="13097" y="13993"/>
                  </a:cubicBezTo>
                  <a:cubicBezTo>
                    <a:pt x="12883" y="13971"/>
                    <a:pt x="12690" y="14092"/>
                    <a:pt x="12605" y="14285"/>
                  </a:cubicBezTo>
                  <a:cubicBezTo>
                    <a:pt x="12420" y="14704"/>
                    <a:pt x="12408" y="15649"/>
                    <a:pt x="13683" y="16219"/>
                  </a:cubicBezTo>
                  <a:cubicBezTo>
                    <a:pt x="14677" y="16664"/>
                    <a:pt x="15893" y="17331"/>
                    <a:pt x="16850" y="18522"/>
                  </a:cubicBezTo>
                  <a:cubicBezTo>
                    <a:pt x="15182" y="19831"/>
                    <a:pt x="13085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6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" panose="020B0503030403020204" pitchFamily="34" charset="0"/>
                <a:ea typeface="Source Sans Pro Light" charset="0"/>
                <a:cs typeface="Source Sans Pro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7412320"/>
      </p:ext>
    </p:extLst>
  </p:cSld>
  <p:clrMapOvr>
    <a:masterClrMapping/>
  </p:clrMapOvr>
  <p:transition spd="slow" advClick="0" advTm="2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22" grpId="0"/>
      <p:bldP spid="23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51AFBB9-ED38-744E-8042-B0A688CF80F1}"/>
              </a:ext>
            </a:extLst>
          </p:cNvPr>
          <p:cNvGrpSpPr/>
          <p:nvPr/>
        </p:nvGrpSpPr>
        <p:grpSpPr>
          <a:xfrm>
            <a:off x="6733859" y="1746951"/>
            <a:ext cx="4474045" cy="4474048"/>
            <a:chOff x="4516438" y="0"/>
            <a:chExt cx="1333500" cy="1333501"/>
          </a:xfrm>
          <a:solidFill>
            <a:schemeClr val="accent1"/>
          </a:solidFill>
        </p:grpSpPr>
        <p:sp>
          <p:nvSpPr>
            <p:cNvPr id="5" name="Freeform 31">
              <a:extLst>
                <a:ext uri="{FF2B5EF4-FFF2-40B4-BE49-F238E27FC236}">
                  <a16:creationId xmlns:a16="http://schemas.microsoft.com/office/drawing/2014/main" id="{2DBB8DAB-12A6-4041-8278-CE8F6CCB7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0938" y="0"/>
              <a:ext cx="434975" cy="657225"/>
            </a:xfrm>
            <a:custGeom>
              <a:avLst/>
              <a:gdLst>
                <a:gd name="T0" fmla="*/ 23 w 45"/>
                <a:gd name="T1" fmla="*/ 0 h 68"/>
                <a:gd name="T2" fmla="*/ 0 w 45"/>
                <a:gd name="T3" fmla="*/ 45 h 68"/>
                <a:gd name="T4" fmla="*/ 19 w 45"/>
                <a:gd name="T5" fmla="*/ 68 h 68"/>
                <a:gd name="T6" fmla="*/ 19 w 45"/>
                <a:gd name="T7" fmla="*/ 59 h 68"/>
                <a:gd name="T8" fmla="*/ 6 w 45"/>
                <a:gd name="T9" fmla="*/ 45 h 68"/>
                <a:gd name="T10" fmla="*/ 20 w 45"/>
                <a:gd name="T11" fmla="*/ 54 h 68"/>
                <a:gd name="T12" fmla="*/ 20 w 45"/>
                <a:gd name="T13" fmla="*/ 46 h 68"/>
                <a:gd name="T14" fmla="*/ 10 w 45"/>
                <a:gd name="T15" fmla="*/ 36 h 68"/>
                <a:gd name="T16" fmla="*/ 10 w 45"/>
                <a:gd name="T17" fmla="*/ 36 h 68"/>
                <a:gd name="T18" fmla="*/ 10 w 45"/>
                <a:gd name="T19" fmla="*/ 36 h 68"/>
                <a:gd name="T20" fmla="*/ 21 w 45"/>
                <a:gd name="T21" fmla="*/ 42 h 68"/>
                <a:gd name="T22" fmla="*/ 21 w 45"/>
                <a:gd name="T23" fmla="*/ 35 h 68"/>
                <a:gd name="T24" fmla="*/ 12 w 45"/>
                <a:gd name="T25" fmla="*/ 28 h 68"/>
                <a:gd name="T26" fmla="*/ 12 w 45"/>
                <a:gd name="T27" fmla="*/ 28 h 68"/>
                <a:gd name="T28" fmla="*/ 12 w 45"/>
                <a:gd name="T29" fmla="*/ 28 h 68"/>
                <a:gd name="T30" fmla="*/ 22 w 45"/>
                <a:gd name="T31" fmla="*/ 32 h 68"/>
                <a:gd name="T32" fmla="*/ 23 w 45"/>
                <a:gd name="T33" fmla="*/ 14 h 68"/>
                <a:gd name="T34" fmla="*/ 24 w 45"/>
                <a:gd name="T35" fmla="*/ 32 h 68"/>
                <a:gd name="T36" fmla="*/ 33 w 45"/>
                <a:gd name="T37" fmla="*/ 28 h 68"/>
                <a:gd name="T38" fmla="*/ 33 w 45"/>
                <a:gd name="T39" fmla="*/ 28 h 68"/>
                <a:gd name="T40" fmla="*/ 33 w 45"/>
                <a:gd name="T41" fmla="*/ 28 h 68"/>
                <a:gd name="T42" fmla="*/ 25 w 45"/>
                <a:gd name="T43" fmla="*/ 35 h 68"/>
                <a:gd name="T44" fmla="*/ 25 w 45"/>
                <a:gd name="T45" fmla="*/ 42 h 68"/>
                <a:gd name="T46" fmla="*/ 35 w 45"/>
                <a:gd name="T47" fmla="*/ 37 h 68"/>
                <a:gd name="T48" fmla="*/ 35 w 45"/>
                <a:gd name="T49" fmla="*/ 37 h 68"/>
                <a:gd name="T50" fmla="*/ 35 w 45"/>
                <a:gd name="T51" fmla="*/ 37 h 68"/>
                <a:gd name="T52" fmla="*/ 25 w 45"/>
                <a:gd name="T53" fmla="*/ 46 h 68"/>
                <a:gd name="T54" fmla="*/ 26 w 45"/>
                <a:gd name="T55" fmla="*/ 54 h 68"/>
                <a:gd name="T56" fmla="*/ 40 w 45"/>
                <a:gd name="T57" fmla="*/ 45 h 68"/>
                <a:gd name="T58" fmla="*/ 26 w 45"/>
                <a:gd name="T59" fmla="*/ 59 h 68"/>
                <a:gd name="T60" fmla="*/ 27 w 45"/>
                <a:gd name="T61" fmla="*/ 68 h 68"/>
                <a:gd name="T62" fmla="*/ 45 w 45"/>
                <a:gd name="T63" fmla="*/ 45 h 68"/>
                <a:gd name="T64" fmla="*/ 23 w 45"/>
                <a:gd name="T6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" h="68">
                  <a:moveTo>
                    <a:pt x="23" y="0"/>
                  </a:moveTo>
                  <a:cubicBezTo>
                    <a:pt x="23" y="0"/>
                    <a:pt x="0" y="33"/>
                    <a:pt x="0" y="45"/>
                  </a:cubicBezTo>
                  <a:cubicBezTo>
                    <a:pt x="0" y="57"/>
                    <a:pt x="8" y="66"/>
                    <a:pt x="19" y="68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0" y="46"/>
                    <a:pt x="20" y="46"/>
                    <a:pt x="20" y="4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35"/>
                    <a:pt x="21" y="35"/>
                    <a:pt x="21" y="35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40" y="45"/>
                    <a:pt x="40" y="45"/>
                    <a:pt x="40" y="45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38" y="66"/>
                    <a:pt x="45" y="57"/>
                    <a:pt x="45" y="45"/>
                  </a:cubicBezTo>
                  <a:cubicBezTo>
                    <a:pt x="45" y="33"/>
                    <a:pt x="23" y="0"/>
                    <a:pt x="23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32">
              <a:extLst>
                <a:ext uri="{FF2B5EF4-FFF2-40B4-BE49-F238E27FC236}">
                  <a16:creationId xmlns:a16="http://schemas.microsoft.com/office/drawing/2014/main" id="{EB6B68AF-CF95-544B-A232-526AB1C344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438" y="300038"/>
              <a:ext cx="619125" cy="1033463"/>
            </a:xfrm>
            <a:custGeom>
              <a:avLst/>
              <a:gdLst>
                <a:gd name="T0" fmla="*/ 64 w 64"/>
                <a:gd name="T1" fmla="*/ 107 h 107"/>
                <a:gd name="T2" fmla="*/ 64 w 64"/>
                <a:gd name="T3" fmla="*/ 91 h 107"/>
                <a:gd name="T4" fmla="*/ 64 w 64"/>
                <a:gd name="T5" fmla="*/ 53 h 107"/>
                <a:gd name="T6" fmla="*/ 43 w 64"/>
                <a:gd name="T7" fmla="*/ 39 h 107"/>
                <a:gd name="T8" fmla="*/ 38 w 64"/>
                <a:gd name="T9" fmla="*/ 55 h 107"/>
                <a:gd name="T10" fmla="*/ 46 w 64"/>
                <a:gd name="T11" fmla="*/ 61 h 107"/>
                <a:gd name="T12" fmla="*/ 45 w 64"/>
                <a:gd name="T13" fmla="*/ 72 h 107"/>
                <a:gd name="T14" fmla="*/ 25 w 64"/>
                <a:gd name="T15" fmla="*/ 57 h 107"/>
                <a:gd name="T16" fmla="*/ 16 w 64"/>
                <a:gd name="T17" fmla="*/ 5 h 107"/>
                <a:gd name="T18" fmla="*/ 0 w 64"/>
                <a:gd name="T19" fmla="*/ 0 h 107"/>
                <a:gd name="T20" fmla="*/ 11 w 64"/>
                <a:gd name="T21" fmla="*/ 73 h 107"/>
                <a:gd name="T22" fmla="*/ 31 w 64"/>
                <a:gd name="T23" fmla="*/ 91 h 107"/>
                <a:gd name="T24" fmla="*/ 31 w 64"/>
                <a:gd name="T25" fmla="*/ 107 h 107"/>
                <a:gd name="T26" fmla="*/ 64 w 64"/>
                <a:gd name="T2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4" h="107">
                  <a:moveTo>
                    <a:pt x="64" y="107"/>
                  </a:moveTo>
                  <a:cubicBezTo>
                    <a:pt x="64" y="91"/>
                    <a:pt x="64" y="91"/>
                    <a:pt x="64" y="91"/>
                  </a:cubicBezTo>
                  <a:cubicBezTo>
                    <a:pt x="64" y="53"/>
                    <a:pt x="64" y="53"/>
                    <a:pt x="64" y="53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39"/>
                    <a:pt x="34" y="46"/>
                    <a:pt x="38" y="55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25" y="57"/>
                    <a:pt x="25" y="57"/>
                    <a:pt x="25" y="57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0" y="0"/>
                    <a:pt x="0" y="0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31" y="107"/>
                    <a:pt x="31" y="107"/>
                    <a:pt x="31" y="107"/>
                  </a:cubicBezTo>
                  <a:lnTo>
                    <a:pt x="64" y="107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33">
              <a:extLst>
                <a:ext uri="{FF2B5EF4-FFF2-40B4-BE49-F238E27FC236}">
                  <a16:creationId xmlns:a16="http://schemas.microsoft.com/office/drawing/2014/main" id="{7738B3E3-DEE7-684E-A972-C1C731214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2400" y="300038"/>
              <a:ext cx="617538" cy="1033463"/>
            </a:xfrm>
            <a:custGeom>
              <a:avLst/>
              <a:gdLst>
                <a:gd name="T0" fmla="*/ 0 w 64"/>
                <a:gd name="T1" fmla="*/ 107 h 107"/>
                <a:gd name="T2" fmla="*/ 0 w 64"/>
                <a:gd name="T3" fmla="*/ 91 h 107"/>
                <a:gd name="T4" fmla="*/ 0 w 64"/>
                <a:gd name="T5" fmla="*/ 53 h 107"/>
                <a:gd name="T6" fmla="*/ 20 w 64"/>
                <a:gd name="T7" fmla="*/ 39 h 107"/>
                <a:gd name="T8" fmla="*/ 26 w 64"/>
                <a:gd name="T9" fmla="*/ 55 h 107"/>
                <a:gd name="T10" fmla="*/ 18 w 64"/>
                <a:gd name="T11" fmla="*/ 61 h 107"/>
                <a:gd name="T12" fmla="*/ 19 w 64"/>
                <a:gd name="T13" fmla="*/ 72 h 107"/>
                <a:gd name="T14" fmla="*/ 39 w 64"/>
                <a:gd name="T15" fmla="*/ 57 h 107"/>
                <a:gd name="T16" fmla="*/ 48 w 64"/>
                <a:gd name="T17" fmla="*/ 5 h 107"/>
                <a:gd name="T18" fmla="*/ 64 w 64"/>
                <a:gd name="T19" fmla="*/ 0 h 107"/>
                <a:gd name="T20" fmla="*/ 53 w 64"/>
                <a:gd name="T21" fmla="*/ 73 h 107"/>
                <a:gd name="T22" fmla="*/ 33 w 64"/>
                <a:gd name="T23" fmla="*/ 91 h 107"/>
                <a:gd name="T24" fmla="*/ 33 w 64"/>
                <a:gd name="T25" fmla="*/ 107 h 107"/>
                <a:gd name="T26" fmla="*/ 0 w 64"/>
                <a:gd name="T2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4" h="107">
                  <a:moveTo>
                    <a:pt x="0" y="107"/>
                  </a:moveTo>
                  <a:cubicBezTo>
                    <a:pt x="0" y="91"/>
                    <a:pt x="0" y="91"/>
                    <a:pt x="0" y="91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9"/>
                    <a:pt x="30" y="46"/>
                    <a:pt x="26" y="55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48" y="5"/>
                    <a:pt x="54" y="0"/>
                    <a:pt x="64" y="0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107"/>
                    <a:pt x="33" y="107"/>
                    <a:pt x="33" y="107"/>
                  </a:cubicBezTo>
                  <a:lnTo>
                    <a:pt x="0" y="107"/>
                  </a:ln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F3782C5-5422-934E-AB64-CBA868EA39E5}"/>
              </a:ext>
            </a:extLst>
          </p:cNvPr>
          <p:cNvSpPr txBox="1"/>
          <p:nvPr/>
        </p:nvSpPr>
        <p:spPr>
          <a:xfrm>
            <a:off x="873941" y="2517682"/>
            <a:ext cx="505591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Good </a:t>
            </a:r>
            <a:r>
              <a:rPr lang="en-US" sz="2400" b="1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art</a:t>
            </a:r>
            <a:r>
              <a:rPr lang="en-US" sz="2400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 is a taste. Good </a:t>
            </a:r>
            <a:r>
              <a:rPr lang="en-US" sz="2400" b="1" i="1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design</a:t>
            </a:r>
            <a:r>
              <a:rPr lang="en-US" sz="2400" dirty="0">
                <a:latin typeface="Source Sans Pro" panose="020B0503030403020204" pitchFamily="34" charset="0"/>
                <a:cs typeface="Open Sans" charset="0"/>
                <a:sym typeface="Open Sans" charset="0"/>
              </a:rPr>
              <a:t> is an opinion.</a:t>
            </a:r>
            <a:endParaRPr lang="en-US" sz="2400" dirty="0">
              <a:latin typeface="Source Sans Pro" panose="020B0503030403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C0477C-E6D4-8C40-A3D6-CE7D1E9F13BC}"/>
              </a:ext>
            </a:extLst>
          </p:cNvPr>
          <p:cNvSpPr txBox="1"/>
          <p:nvPr/>
        </p:nvSpPr>
        <p:spPr>
          <a:xfrm>
            <a:off x="873941" y="3337000"/>
            <a:ext cx="4314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3"/>
                </a:solidFill>
                <a:latin typeface="Source Sans Pro ExtraLight" panose="020B0303030403020204" pitchFamily="34" charset="0"/>
              </a:rPr>
              <a:t>Bicycle rights +1 actually </a:t>
            </a:r>
            <a:r>
              <a:rPr lang="en-US" sz="1400" dirty="0" err="1">
                <a:solidFill>
                  <a:schemeClr val="accent3"/>
                </a:solidFill>
                <a:latin typeface="Source Sans Pro ExtraLight" panose="020B0303030403020204" pitchFamily="34" charset="0"/>
              </a:rPr>
              <a:t>shoreditch</a:t>
            </a:r>
            <a:r>
              <a:rPr lang="en-US" sz="1400" dirty="0">
                <a:solidFill>
                  <a:schemeClr val="accent3"/>
                </a:solidFill>
                <a:latin typeface="Source Sans Pro ExtraLight" panose="020B0303030403020204" pitchFamily="34" charset="0"/>
              </a:rPr>
              <a:t>, vinyl </a:t>
            </a:r>
            <a:r>
              <a:rPr lang="en-US" sz="1400" dirty="0" err="1">
                <a:solidFill>
                  <a:schemeClr val="accent3"/>
                </a:solidFill>
                <a:latin typeface="Source Sans Pro ExtraLight" panose="020B0303030403020204" pitchFamily="34" charset="0"/>
              </a:rPr>
              <a:t>fixie</a:t>
            </a:r>
            <a:r>
              <a:rPr lang="en-US" sz="1400" dirty="0">
                <a:solidFill>
                  <a:schemeClr val="accent3"/>
                </a:solidFill>
                <a:latin typeface="Source Sans Pro ExtraLight" panose="020B0303030403020204" pitchFamily="34" charset="0"/>
              </a:rPr>
              <a:t> small batch pop-up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D5DD14-E47B-4A4B-9F9B-24BBC360E947}"/>
              </a:ext>
            </a:extLst>
          </p:cNvPr>
          <p:cNvSpPr/>
          <p:nvPr/>
        </p:nvSpPr>
        <p:spPr>
          <a:xfrm>
            <a:off x="873943" y="3922407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5826568"/>
      </p:ext>
    </p:extLst>
  </p:cSld>
  <p:clrMapOvr>
    <a:masterClrMapping/>
  </p:clrMapOvr>
  <p:transition spd="slow" advClick="0" advTm="200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73A36E8-B4C0-2F4F-A3FE-B773E4AFF123}"/>
              </a:ext>
            </a:extLst>
          </p:cNvPr>
          <p:cNvGrpSpPr/>
          <p:nvPr/>
        </p:nvGrpSpPr>
        <p:grpSpPr>
          <a:xfrm>
            <a:off x="753395" y="1938760"/>
            <a:ext cx="4941647" cy="3670306"/>
            <a:chOff x="6303963" y="5630863"/>
            <a:chExt cx="1419225" cy="1054100"/>
          </a:xfrm>
          <a:solidFill>
            <a:schemeClr val="accent2"/>
          </a:solidFill>
        </p:grpSpPr>
        <p:sp>
          <p:nvSpPr>
            <p:cNvPr id="5" name="Freeform 76">
              <a:extLst>
                <a:ext uri="{FF2B5EF4-FFF2-40B4-BE49-F238E27FC236}">
                  <a16:creationId xmlns:a16="http://schemas.microsoft.com/office/drawing/2014/main" id="{452295A9-C064-404B-A049-542FF1573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6125" y="5756275"/>
              <a:ext cx="357188" cy="222250"/>
            </a:xfrm>
            <a:custGeom>
              <a:avLst/>
              <a:gdLst>
                <a:gd name="T0" fmla="*/ 31 w 37"/>
                <a:gd name="T1" fmla="*/ 1 h 23"/>
                <a:gd name="T2" fmla="*/ 2 w 37"/>
                <a:gd name="T3" fmla="*/ 7 h 23"/>
                <a:gd name="T4" fmla="*/ 2 w 37"/>
                <a:gd name="T5" fmla="*/ 4 h 23"/>
                <a:gd name="T6" fmla="*/ 11 w 37"/>
                <a:gd name="T7" fmla="*/ 3 h 23"/>
                <a:gd name="T8" fmla="*/ 29 w 37"/>
                <a:gd name="T9" fmla="*/ 0 h 23"/>
                <a:gd name="T10" fmla="*/ 31 w 37"/>
                <a:gd name="T11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23">
                  <a:moveTo>
                    <a:pt x="31" y="1"/>
                  </a:moveTo>
                  <a:cubicBezTo>
                    <a:pt x="31" y="1"/>
                    <a:pt x="37" y="23"/>
                    <a:pt x="2" y="7"/>
                  </a:cubicBezTo>
                  <a:cubicBezTo>
                    <a:pt x="2" y="7"/>
                    <a:pt x="0" y="6"/>
                    <a:pt x="2" y="4"/>
                  </a:cubicBezTo>
                  <a:cubicBezTo>
                    <a:pt x="2" y="4"/>
                    <a:pt x="5" y="1"/>
                    <a:pt x="11" y="3"/>
                  </a:cubicBezTo>
                  <a:cubicBezTo>
                    <a:pt x="14" y="4"/>
                    <a:pt x="22" y="3"/>
                    <a:pt x="29" y="0"/>
                  </a:cubicBezTo>
                  <a:cubicBezTo>
                    <a:pt x="29" y="0"/>
                    <a:pt x="31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7">
              <a:extLst>
                <a:ext uri="{FF2B5EF4-FFF2-40B4-BE49-F238E27FC236}">
                  <a16:creationId xmlns:a16="http://schemas.microsoft.com/office/drawing/2014/main" id="{82956CBA-4DA5-E14B-9B88-F76396F37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0325" y="6259513"/>
              <a:ext cx="279400" cy="319088"/>
            </a:xfrm>
            <a:custGeom>
              <a:avLst/>
              <a:gdLst>
                <a:gd name="T0" fmla="*/ 3 w 29"/>
                <a:gd name="T1" fmla="*/ 15 h 33"/>
                <a:gd name="T2" fmla="*/ 5 w 29"/>
                <a:gd name="T3" fmla="*/ 7 h 33"/>
                <a:gd name="T4" fmla="*/ 10 w 29"/>
                <a:gd name="T5" fmla="*/ 2 h 33"/>
                <a:gd name="T6" fmla="*/ 8 w 29"/>
                <a:gd name="T7" fmla="*/ 0 h 33"/>
                <a:gd name="T8" fmla="*/ 3 w 29"/>
                <a:gd name="T9" fmla="*/ 6 h 33"/>
                <a:gd name="T10" fmla="*/ 0 w 29"/>
                <a:gd name="T11" fmla="*/ 15 h 33"/>
                <a:gd name="T12" fmla="*/ 18 w 29"/>
                <a:gd name="T13" fmla="*/ 33 h 33"/>
                <a:gd name="T14" fmla="*/ 29 w 29"/>
                <a:gd name="T15" fmla="*/ 29 h 33"/>
                <a:gd name="T16" fmla="*/ 28 w 29"/>
                <a:gd name="T17" fmla="*/ 26 h 33"/>
                <a:gd name="T18" fmla="*/ 18 w 29"/>
                <a:gd name="T19" fmla="*/ 30 h 33"/>
                <a:gd name="T20" fmla="*/ 3 w 29"/>
                <a:gd name="T21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33">
                  <a:moveTo>
                    <a:pt x="3" y="15"/>
                  </a:moveTo>
                  <a:cubicBezTo>
                    <a:pt x="3" y="12"/>
                    <a:pt x="4" y="9"/>
                    <a:pt x="5" y="7"/>
                  </a:cubicBezTo>
                  <a:cubicBezTo>
                    <a:pt x="6" y="5"/>
                    <a:pt x="8" y="4"/>
                    <a:pt x="10" y="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2"/>
                    <a:pt x="4" y="4"/>
                    <a:pt x="3" y="6"/>
                  </a:cubicBezTo>
                  <a:cubicBezTo>
                    <a:pt x="1" y="8"/>
                    <a:pt x="0" y="12"/>
                    <a:pt x="0" y="15"/>
                  </a:cubicBezTo>
                  <a:cubicBezTo>
                    <a:pt x="0" y="25"/>
                    <a:pt x="8" y="33"/>
                    <a:pt x="18" y="33"/>
                  </a:cubicBezTo>
                  <a:cubicBezTo>
                    <a:pt x="22" y="33"/>
                    <a:pt x="26" y="31"/>
                    <a:pt x="29" y="29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5" y="29"/>
                    <a:pt x="22" y="30"/>
                    <a:pt x="18" y="30"/>
                  </a:cubicBezTo>
                  <a:cubicBezTo>
                    <a:pt x="10" y="30"/>
                    <a:pt x="3" y="23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8">
              <a:extLst>
                <a:ext uri="{FF2B5EF4-FFF2-40B4-BE49-F238E27FC236}">
                  <a16:creationId xmlns:a16="http://schemas.microsoft.com/office/drawing/2014/main" id="{4791E74B-7DD4-864E-855C-38DD2E27A8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03963" y="5630863"/>
              <a:ext cx="1419225" cy="1054100"/>
            </a:xfrm>
            <a:custGeom>
              <a:avLst/>
              <a:gdLst>
                <a:gd name="T0" fmla="*/ 107 w 147"/>
                <a:gd name="T1" fmla="*/ 53 h 109"/>
                <a:gd name="T2" fmla="*/ 101 w 147"/>
                <a:gd name="T3" fmla="*/ 30 h 109"/>
                <a:gd name="T4" fmla="*/ 96 w 147"/>
                <a:gd name="T5" fmla="*/ 33 h 109"/>
                <a:gd name="T6" fmla="*/ 52 w 147"/>
                <a:gd name="T7" fmla="*/ 13 h 109"/>
                <a:gd name="T8" fmla="*/ 56 w 147"/>
                <a:gd name="T9" fmla="*/ 6 h 109"/>
                <a:gd name="T10" fmla="*/ 37 w 147"/>
                <a:gd name="T11" fmla="*/ 6 h 109"/>
                <a:gd name="T12" fmla="*/ 29 w 147"/>
                <a:gd name="T13" fmla="*/ 16 h 109"/>
                <a:gd name="T14" fmla="*/ 35 w 147"/>
                <a:gd name="T15" fmla="*/ 51 h 109"/>
                <a:gd name="T16" fmla="*/ 0 w 147"/>
                <a:gd name="T17" fmla="*/ 80 h 109"/>
                <a:gd name="T18" fmla="*/ 58 w 147"/>
                <a:gd name="T19" fmla="*/ 80 h 109"/>
                <a:gd name="T20" fmla="*/ 41 w 147"/>
                <a:gd name="T21" fmla="*/ 46 h 109"/>
                <a:gd name="T22" fmla="*/ 70 w 147"/>
                <a:gd name="T23" fmla="*/ 80 h 109"/>
                <a:gd name="T24" fmla="*/ 84 w 147"/>
                <a:gd name="T25" fmla="*/ 92 h 109"/>
                <a:gd name="T26" fmla="*/ 91 w 147"/>
                <a:gd name="T27" fmla="*/ 91 h 109"/>
                <a:gd name="T28" fmla="*/ 147 w 147"/>
                <a:gd name="T29" fmla="*/ 80 h 109"/>
                <a:gd name="T30" fmla="*/ 52 w 147"/>
                <a:gd name="T31" fmla="*/ 80 h 109"/>
                <a:gd name="T32" fmla="*/ 6 w 147"/>
                <a:gd name="T33" fmla="*/ 80 h 109"/>
                <a:gd name="T34" fmla="*/ 33 w 147"/>
                <a:gd name="T35" fmla="*/ 57 h 109"/>
                <a:gd name="T36" fmla="*/ 24 w 147"/>
                <a:gd name="T37" fmla="*/ 80 h 109"/>
                <a:gd name="T38" fmla="*/ 34 w 147"/>
                <a:gd name="T39" fmla="*/ 80 h 109"/>
                <a:gd name="T40" fmla="*/ 37 w 147"/>
                <a:gd name="T41" fmla="*/ 59 h 109"/>
                <a:gd name="T42" fmla="*/ 111 w 147"/>
                <a:gd name="T43" fmla="*/ 72 h 109"/>
                <a:gd name="T44" fmla="*/ 97 w 147"/>
                <a:gd name="T45" fmla="*/ 70 h 109"/>
                <a:gd name="T46" fmla="*/ 111 w 147"/>
                <a:gd name="T47" fmla="*/ 72 h 109"/>
                <a:gd name="T48" fmla="*/ 44 w 147"/>
                <a:gd name="T49" fmla="*/ 37 h 109"/>
                <a:gd name="T50" fmla="*/ 84 w 147"/>
                <a:gd name="T51" fmla="*/ 69 h 109"/>
                <a:gd name="T52" fmla="*/ 74 w 147"/>
                <a:gd name="T53" fmla="*/ 71 h 109"/>
                <a:gd name="T54" fmla="*/ 82 w 147"/>
                <a:gd name="T55" fmla="*/ 73 h 109"/>
                <a:gd name="T56" fmla="*/ 77 w 147"/>
                <a:gd name="T57" fmla="*/ 74 h 109"/>
                <a:gd name="T58" fmla="*/ 84 w 147"/>
                <a:gd name="T59" fmla="*/ 87 h 109"/>
                <a:gd name="T60" fmla="*/ 74 w 147"/>
                <a:gd name="T61" fmla="*/ 80 h 109"/>
                <a:gd name="T62" fmla="*/ 80 w 147"/>
                <a:gd name="T63" fmla="*/ 83 h 109"/>
                <a:gd name="T64" fmla="*/ 82 w 147"/>
                <a:gd name="T65" fmla="*/ 83 h 109"/>
                <a:gd name="T66" fmla="*/ 87 w 147"/>
                <a:gd name="T67" fmla="*/ 73 h 109"/>
                <a:gd name="T68" fmla="*/ 89 w 147"/>
                <a:gd name="T69" fmla="*/ 80 h 109"/>
                <a:gd name="T70" fmla="*/ 84 w 147"/>
                <a:gd name="T71" fmla="*/ 87 h 109"/>
                <a:gd name="T72" fmla="*/ 88 w 147"/>
                <a:gd name="T73" fmla="*/ 69 h 109"/>
                <a:gd name="T74" fmla="*/ 103 w 147"/>
                <a:gd name="T75" fmla="*/ 55 h 109"/>
                <a:gd name="T76" fmla="*/ 96 w 147"/>
                <a:gd name="T77" fmla="*/ 86 h 109"/>
                <a:gd name="T78" fmla="*/ 96 w 147"/>
                <a:gd name="T79" fmla="*/ 74 h 109"/>
                <a:gd name="T80" fmla="*/ 113 w 147"/>
                <a:gd name="T81" fmla="*/ 77 h 109"/>
                <a:gd name="T82" fmla="*/ 113 w 147"/>
                <a:gd name="T83" fmla="*/ 80 h 109"/>
                <a:gd name="T84" fmla="*/ 98 w 147"/>
                <a:gd name="T85" fmla="*/ 86 h 109"/>
                <a:gd name="T86" fmla="*/ 118 w 147"/>
                <a:gd name="T87" fmla="*/ 103 h 109"/>
                <a:gd name="T88" fmla="*/ 98 w 147"/>
                <a:gd name="T89" fmla="*/ 90 h 109"/>
                <a:gd name="T90" fmla="*/ 124 w 147"/>
                <a:gd name="T91" fmla="*/ 80 h 109"/>
                <a:gd name="T92" fmla="*/ 116 w 147"/>
                <a:gd name="T93" fmla="*/ 73 h 109"/>
                <a:gd name="T94" fmla="*/ 118 w 147"/>
                <a:gd name="T95" fmla="*/ 57 h 109"/>
                <a:gd name="T96" fmla="*/ 118 w 147"/>
                <a:gd name="T97" fmla="*/ 103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7" h="109">
                  <a:moveTo>
                    <a:pt x="118" y="51"/>
                  </a:moveTo>
                  <a:cubicBezTo>
                    <a:pt x="114" y="51"/>
                    <a:pt x="110" y="51"/>
                    <a:pt x="107" y="53"/>
                  </a:cubicBezTo>
                  <a:cubicBezTo>
                    <a:pt x="99" y="36"/>
                    <a:pt x="99" y="36"/>
                    <a:pt x="99" y="36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99" y="29"/>
                    <a:pt x="97" y="29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9" y="9"/>
                    <a:pt x="45" y="4"/>
                    <a:pt x="56" y="6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47" y="0"/>
                    <a:pt x="40" y="3"/>
                    <a:pt x="37" y="6"/>
                  </a:cubicBezTo>
                  <a:cubicBezTo>
                    <a:pt x="32" y="9"/>
                    <a:pt x="31" y="13"/>
                    <a:pt x="30" y="13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46" y="17"/>
                    <a:pt x="46" y="17"/>
                    <a:pt x="46" y="1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3" y="51"/>
                    <a:pt x="31" y="51"/>
                    <a:pt x="29" y="51"/>
                  </a:cubicBezTo>
                  <a:cubicBezTo>
                    <a:pt x="13" y="51"/>
                    <a:pt x="0" y="64"/>
                    <a:pt x="0" y="80"/>
                  </a:cubicBezTo>
                  <a:cubicBezTo>
                    <a:pt x="0" y="96"/>
                    <a:pt x="13" y="109"/>
                    <a:pt x="29" y="109"/>
                  </a:cubicBezTo>
                  <a:cubicBezTo>
                    <a:pt x="45" y="109"/>
                    <a:pt x="58" y="96"/>
                    <a:pt x="58" y="80"/>
                  </a:cubicBezTo>
                  <a:cubicBezTo>
                    <a:pt x="58" y="67"/>
                    <a:pt x="50" y="57"/>
                    <a:pt x="39" y="52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71" y="74"/>
                    <a:pt x="71" y="74"/>
                    <a:pt x="71" y="74"/>
                  </a:cubicBezTo>
                  <a:cubicBezTo>
                    <a:pt x="70" y="76"/>
                    <a:pt x="70" y="78"/>
                    <a:pt x="70" y="80"/>
                  </a:cubicBezTo>
                  <a:cubicBezTo>
                    <a:pt x="70" y="84"/>
                    <a:pt x="71" y="87"/>
                    <a:pt x="75" y="89"/>
                  </a:cubicBezTo>
                  <a:cubicBezTo>
                    <a:pt x="77" y="91"/>
                    <a:pt x="80" y="92"/>
                    <a:pt x="84" y="92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87" y="92"/>
                    <a:pt x="89" y="91"/>
                    <a:pt x="91" y="91"/>
                  </a:cubicBezTo>
                  <a:cubicBezTo>
                    <a:pt x="95" y="102"/>
                    <a:pt x="106" y="109"/>
                    <a:pt x="118" y="109"/>
                  </a:cubicBezTo>
                  <a:cubicBezTo>
                    <a:pt x="134" y="109"/>
                    <a:pt x="147" y="96"/>
                    <a:pt x="147" y="80"/>
                  </a:cubicBezTo>
                  <a:cubicBezTo>
                    <a:pt x="147" y="64"/>
                    <a:pt x="134" y="51"/>
                    <a:pt x="118" y="51"/>
                  </a:cubicBezTo>
                  <a:close/>
                  <a:moveTo>
                    <a:pt x="52" y="80"/>
                  </a:moveTo>
                  <a:cubicBezTo>
                    <a:pt x="52" y="92"/>
                    <a:pt x="42" y="103"/>
                    <a:pt x="29" y="103"/>
                  </a:cubicBezTo>
                  <a:cubicBezTo>
                    <a:pt x="16" y="103"/>
                    <a:pt x="6" y="92"/>
                    <a:pt x="6" y="80"/>
                  </a:cubicBezTo>
                  <a:cubicBezTo>
                    <a:pt x="6" y="67"/>
                    <a:pt x="16" y="57"/>
                    <a:pt x="29" y="57"/>
                  </a:cubicBezTo>
                  <a:cubicBezTo>
                    <a:pt x="30" y="57"/>
                    <a:pt x="32" y="57"/>
                    <a:pt x="33" y="57"/>
                  </a:cubicBezTo>
                  <a:cubicBezTo>
                    <a:pt x="28" y="75"/>
                    <a:pt x="28" y="75"/>
                    <a:pt x="28" y="75"/>
                  </a:cubicBezTo>
                  <a:cubicBezTo>
                    <a:pt x="26" y="75"/>
                    <a:pt x="24" y="77"/>
                    <a:pt x="24" y="80"/>
                  </a:cubicBezTo>
                  <a:cubicBezTo>
                    <a:pt x="24" y="83"/>
                    <a:pt x="26" y="85"/>
                    <a:pt x="29" y="85"/>
                  </a:cubicBezTo>
                  <a:cubicBezTo>
                    <a:pt x="32" y="85"/>
                    <a:pt x="34" y="83"/>
                    <a:pt x="34" y="80"/>
                  </a:cubicBezTo>
                  <a:cubicBezTo>
                    <a:pt x="34" y="78"/>
                    <a:pt x="33" y="77"/>
                    <a:pt x="32" y="76"/>
                  </a:cubicBezTo>
                  <a:cubicBezTo>
                    <a:pt x="37" y="59"/>
                    <a:pt x="37" y="59"/>
                    <a:pt x="37" y="59"/>
                  </a:cubicBezTo>
                  <a:cubicBezTo>
                    <a:pt x="46" y="62"/>
                    <a:pt x="52" y="70"/>
                    <a:pt x="52" y="80"/>
                  </a:cubicBezTo>
                  <a:close/>
                  <a:moveTo>
                    <a:pt x="111" y="72"/>
                  </a:moveTo>
                  <a:cubicBezTo>
                    <a:pt x="98" y="70"/>
                    <a:pt x="98" y="70"/>
                    <a:pt x="98" y="70"/>
                  </a:cubicBezTo>
                  <a:cubicBezTo>
                    <a:pt x="98" y="70"/>
                    <a:pt x="98" y="70"/>
                    <a:pt x="97" y="70"/>
                  </a:cubicBezTo>
                  <a:cubicBezTo>
                    <a:pt x="99" y="66"/>
                    <a:pt x="102" y="63"/>
                    <a:pt x="106" y="61"/>
                  </a:cubicBezTo>
                  <a:lnTo>
                    <a:pt x="111" y="72"/>
                  </a:lnTo>
                  <a:close/>
                  <a:moveTo>
                    <a:pt x="43" y="41"/>
                  </a:moveTo>
                  <a:cubicBezTo>
                    <a:pt x="44" y="37"/>
                    <a:pt x="44" y="37"/>
                    <a:pt x="44" y="37"/>
                  </a:cubicBezTo>
                  <a:cubicBezTo>
                    <a:pt x="94" y="37"/>
                    <a:pt x="94" y="37"/>
                    <a:pt x="94" y="37"/>
                  </a:cubicBezTo>
                  <a:cubicBezTo>
                    <a:pt x="84" y="69"/>
                    <a:pt x="84" y="69"/>
                    <a:pt x="84" y="69"/>
                  </a:cubicBezTo>
                  <a:cubicBezTo>
                    <a:pt x="80" y="69"/>
                    <a:pt x="77" y="69"/>
                    <a:pt x="75" y="71"/>
                  </a:cubicBezTo>
                  <a:cubicBezTo>
                    <a:pt x="74" y="71"/>
                    <a:pt x="74" y="71"/>
                    <a:pt x="74" y="71"/>
                  </a:cubicBezTo>
                  <a:lnTo>
                    <a:pt x="43" y="41"/>
                  </a:lnTo>
                  <a:close/>
                  <a:moveTo>
                    <a:pt x="82" y="73"/>
                  </a:moveTo>
                  <a:cubicBezTo>
                    <a:pt x="81" y="77"/>
                    <a:pt x="81" y="77"/>
                    <a:pt x="81" y="77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9" y="74"/>
                    <a:pt x="80" y="73"/>
                    <a:pt x="82" y="73"/>
                  </a:cubicBezTo>
                  <a:close/>
                  <a:moveTo>
                    <a:pt x="84" y="87"/>
                  </a:moveTo>
                  <a:cubicBezTo>
                    <a:pt x="84" y="87"/>
                    <a:pt x="84" y="87"/>
                    <a:pt x="84" y="87"/>
                  </a:cubicBezTo>
                  <a:cubicBezTo>
                    <a:pt x="75" y="87"/>
                    <a:pt x="74" y="84"/>
                    <a:pt x="74" y="80"/>
                  </a:cubicBezTo>
                  <a:cubicBezTo>
                    <a:pt x="74" y="79"/>
                    <a:pt x="74" y="78"/>
                    <a:pt x="75" y="77"/>
                  </a:cubicBezTo>
                  <a:cubicBezTo>
                    <a:pt x="80" y="83"/>
                    <a:pt x="80" y="83"/>
                    <a:pt x="80" y="83"/>
                  </a:cubicBezTo>
                  <a:cubicBezTo>
                    <a:pt x="81" y="83"/>
                    <a:pt x="81" y="84"/>
                    <a:pt x="82" y="84"/>
                  </a:cubicBezTo>
                  <a:cubicBezTo>
                    <a:pt x="82" y="84"/>
                    <a:pt x="82" y="83"/>
                    <a:pt x="82" y="83"/>
                  </a:cubicBezTo>
                  <a:cubicBezTo>
                    <a:pt x="83" y="83"/>
                    <a:pt x="84" y="83"/>
                    <a:pt x="84" y="82"/>
                  </a:cubicBezTo>
                  <a:cubicBezTo>
                    <a:pt x="87" y="73"/>
                    <a:pt x="87" y="73"/>
                    <a:pt x="87" y="73"/>
                  </a:cubicBezTo>
                  <a:cubicBezTo>
                    <a:pt x="88" y="73"/>
                    <a:pt x="89" y="73"/>
                    <a:pt x="89" y="73"/>
                  </a:cubicBezTo>
                  <a:cubicBezTo>
                    <a:pt x="89" y="75"/>
                    <a:pt x="89" y="78"/>
                    <a:pt x="89" y="80"/>
                  </a:cubicBezTo>
                  <a:cubicBezTo>
                    <a:pt x="89" y="82"/>
                    <a:pt x="89" y="85"/>
                    <a:pt x="90" y="87"/>
                  </a:cubicBezTo>
                  <a:cubicBezTo>
                    <a:pt x="88" y="87"/>
                    <a:pt x="86" y="87"/>
                    <a:pt x="84" y="87"/>
                  </a:cubicBezTo>
                  <a:close/>
                  <a:moveTo>
                    <a:pt x="91" y="69"/>
                  </a:moveTo>
                  <a:cubicBezTo>
                    <a:pt x="90" y="69"/>
                    <a:pt x="89" y="69"/>
                    <a:pt x="88" y="69"/>
                  </a:cubicBezTo>
                  <a:cubicBezTo>
                    <a:pt x="97" y="42"/>
                    <a:pt x="97" y="42"/>
                    <a:pt x="97" y="42"/>
                  </a:cubicBezTo>
                  <a:cubicBezTo>
                    <a:pt x="103" y="55"/>
                    <a:pt x="103" y="55"/>
                    <a:pt x="103" y="55"/>
                  </a:cubicBezTo>
                  <a:cubicBezTo>
                    <a:pt x="98" y="58"/>
                    <a:pt x="93" y="63"/>
                    <a:pt x="91" y="69"/>
                  </a:cubicBezTo>
                  <a:close/>
                  <a:moveTo>
                    <a:pt x="96" y="86"/>
                  </a:moveTo>
                  <a:cubicBezTo>
                    <a:pt x="95" y="84"/>
                    <a:pt x="95" y="82"/>
                    <a:pt x="95" y="80"/>
                  </a:cubicBezTo>
                  <a:cubicBezTo>
                    <a:pt x="95" y="78"/>
                    <a:pt x="95" y="76"/>
                    <a:pt x="96" y="74"/>
                  </a:cubicBezTo>
                  <a:cubicBezTo>
                    <a:pt x="96" y="74"/>
                    <a:pt x="97" y="74"/>
                    <a:pt x="98" y="74"/>
                  </a:cubicBezTo>
                  <a:cubicBezTo>
                    <a:pt x="113" y="77"/>
                    <a:pt x="113" y="77"/>
                    <a:pt x="113" y="77"/>
                  </a:cubicBezTo>
                  <a:cubicBezTo>
                    <a:pt x="114" y="77"/>
                    <a:pt x="114" y="77"/>
                    <a:pt x="114" y="77"/>
                  </a:cubicBezTo>
                  <a:cubicBezTo>
                    <a:pt x="113" y="78"/>
                    <a:pt x="113" y="79"/>
                    <a:pt x="113" y="80"/>
                  </a:cubicBezTo>
                  <a:cubicBezTo>
                    <a:pt x="113" y="81"/>
                    <a:pt x="113" y="82"/>
                    <a:pt x="114" y="83"/>
                  </a:cubicBezTo>
                  <a:cubicBezTo>
                    <a:pt x="98" y="86"/>
                    <a:pt x="98" y="86"/>
                    <a:pt x="98" y="86"/>
                  </a:cubicBezTo>
                  <a:cubicBezTo>
                    <a:pt x="97" y="86"/>
                    <a:pt x="97" y="86"/>
                    <a:pt x="96" y="86"/>
                  </a:cubicBezTo>
                  <a:close/>
                  <a:moveTo>
                    <a:pt x="118" y="103"/>
                  </a:moveTo>
                  <a:cubicBezTo>
                    <a:pt x="109" y="103"/>
                    <a:pt x="101" y="98"/>
                    <a:pt x="98" y="90"/>
                  </a:cubicBezTo>
                  <a:cubicBezTo>
                    <a:pt x="98" y="90"/>
                    <a:pt x="98" y="90"/>
                    <a:pt x="98" y="90"/>
                  </a:cubicBezTo>
                  <a:cubicBezTo>
                    <a:pt x="117" y="87"/>
                    <a:pt x="117" y="87"/>
                    <a:pt x="117" y="87"/>
                  </a:cubicBezTo>
                  <a:cubicBezTo>
                    <a:pt x="121" y="87"/>
                    <a:pt x="124" y="84"/>
                    <a:pt x="124" y="80"/>
                  </a:cubicBezTo>
                  <a:cubicBezTo>
                    <a:pt x="124" y="77"/>
                    <a:pt x="121" y="73"/>
                    <a:pt x="117" y="73"/>
                  </a:cubicBezTo>
                  <a:cubicBezTo>
                    <a:pt x="116" y="73"/>
                    <a:pt x="116" y="73"/>
                    <a:pt x="116" y="73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112" y="58"/>
                    <a:pt x="115" y="57"/>
                    <a:pt x="118" y="57"/>
                  </a:cubicBezTo>
                  <a:cubicBezTo>
                    <a:pt x="131" y="57"/>
                    <a:pt x="141" y="67"/>
                    <a:pt x="141" y="80"/>
                  </a:cubicBezTo>
                  <a:cubicBezTo>
                    <a:pt x="141" y="92"/>
                    <a:pt x="131" y="103"/>
                    <a:pt x="118" y="103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9">
              <a:extLst>
                <a:ext uri="{FF2B5EF4-FFF2-40B4-BE49-F238E27FC236}">
                  <a16:creationId xmlns:a16="http://schemas.microsoft.com/office/drawing/2014/main" id="{FB09D27E-9676-1149-904C-CA58239CC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3788" y="6259513"/>
              <a:ext cx="163513" cy="309563"/>
            </a:xfrm>
            <a:custGeom>
              <a:avLst/>
              <a:gdLst>
                <a:gd name="T0" fmla="*/ 9 w 17"/>
                <a:gd name="T1" fmla="*/ 0 h 32"/>
                <a:gd name="T2" fmla="*/ 8 w 17"/>
                <a:gd name="T3" fmla="*/ 2 h 32"/>
                <a:gd name="T4" fmla="*/ 15 w 17"/>
                <a:gd name="T5" fmla="*/ 15 h 32"/>
                <a:gd name="T6" fmla="*/ 0 w 17"/>
                <a:gd name="T7" fmla="*/ 29 h 32"/>
                <a:gd name="T8" fmla="*/ 0 w 17"/>
                <a:gd name="T9" fmla="*/ 32 h 32"/>
                <a:gd name="T10" fmla="*/ 17 w 17"/>
                <a:gd name="T11" fmla="*/ 15 h 32"/>
                <a:gd name="T12" fmla="*/ 9 w 17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2">
                  <a:moveTo>
                    <a:pt x="9" y="0"/>
                  </a:moveTo>
                  <a:cubicBezTo>
                    <a:pt x="8" y="2"/>
                    <a:pt x="8" y="2"/>
                    <a:pt x="8" y="2"/>
                  </a:cubicBezTo>
                  <a:cubicBezTo>
                    <a:pt x="12" y="5"/>
                    <a:pt x="15" y="10"/>
                    <a:pt x="15" y="15"/>
                  </a:cubicBezTo>
                  <a:cubicBezTo>
                    <a:pt x="15" y="23"/>
                    <a:pt x="8" y="29"/>
                    <a:pt x="0" y="2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0" y="32"/>
                    <a:pt x="17" y="24"/>
                    <a:pt x="17" y="15"/>
                  </a:cubicBezTo>
                  <a:cubicBezTo>
                    <a:pt x="17" y="9"/>
                    <a:pt x="14" y="3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1FE6348C-776B-2548-A65A-DEB2DD5F47FF}"/>
              </a:ext>
            </a:extLst>
          </p:cNvPr>
          <p:cNvSpPr txBox="1"/>
          <p:nvPr/>
        </p:nvSpPr>
        <p:spPr>
          <a:xfrm>
            <a:off x="6111830" y="2163427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ED30776-8B5E-AC46-B6AD-7CC122986A5E}"/>
              </a:ext>
            </a:extLst>
          </p:cNvPr>
          <p:cNvSpPr/>
          <p:nvPr/>
        </p:nvSpPr>
        <p:spPr>
          <a:xfrm>
            <a:off x="6111832" y="3132002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1DCF403-8677-DB4D-8116-5C7D5E13C1CE}"/>
              </a:ext>
            </a:extLst>
          </p:cNvPr>
          <p:cNvGrpSpPr/>
          <p:nvPr/>
        </p:nvGrpSpPr>
        <p:grpSpPr>
          <a:xfrm>
            <a:off x="6112279" y="4427322"/>
            <a:ext cx="5485811" cy="769649"/>
            <a:chOff x="6101350" y="4500002"/>
            <a:chExt cx="5485811" cy="769649"/>
          </a:xfrm>
        </p:grpSpPr>
        <p:sp>
          <p:nvSpPr>
            <p:cNvPr id="35" name="Donut 34">
              <a:extLst>
                <a:ext uri="{FF2B5EF4-FFF2-40B4-BE49-F238E27FC236}">
                  <a16:creationId xmlns:a16="http://schemas.microsoft.com/office/drawing/2014/main" id="{0E356B21-ABAB-1E42-AE46-E4B38DDAD442}"/>
                </a:ext>
              </a:extLst>
            </p:cNvPr>
            <p:cNvSpPr/>
            <p:nvPr/>
          </p:nvSpPr>
          <p:spPr>
            <a:xfrm>
              <a:off x="10317804" y="4500002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36" name="Block Arc 35">
              <a:extLst>
                <a:ext uri="{FF2B5EF4-FFF2-40B4-BE49-F238E27FC236}">
                  <a16:creationId xmlns:a16="http://schemas.microsoft.com/office/drawing/2014/main" id="{78A7DD03-3667-304D-9AE5-58F017DE8E9C}"/>
                </a:ext>
              </a:extLst>
            </p:cNvPr>
            <p:cNvSpPr/>
            <p:nvPr/>
          </p:nvSpPr>
          <p:spPr>
            <a:xfrm>
              <a:off x="10317804" y="4508846"/>
              <a:ext cx="708704" cy="731273"/>
            </a:xfrm>
            <a:prstGeom prst="blockArc">
              <a:avLst>
                <a:gd name="adj1" fmla="val 15313566"/>
                <a:gd name="adj2" fmla="val 9303865"/>
                <a:gd name="adj3" fmla="val 2569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37" name="Text Placeholder 33">
              <a:extLst>
                <a:ext uri="{FF2B5EF4-FFF2-40B4-BE49-F238E27FC236}">
                  <a16:creationId xmlns:a16="http://schemas.microsoft.com/office/drawing/2014/main" id="{01222534-E94A-E549-82BA-54561882700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654843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4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60%</a:t>
              </a:r>
            </a:p>
          </p:txBody>
        </p:sp>
        <p:sp>
          <p:nvSpPr>
            <p:cNvPr id="38" name="Text Placeholder 32">
              <a:extLst>
                <a:ext uri="{FF2B5EF4-FFF2-40B4-BE49-F238E27FC236}">
                  <a16:creationId xmlns:a16="http://schemas.microsoft.com/office/drawing/2014/main" id="{34A80C4C-AF3E-1943-944C-9565C9EA7B4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136838" y="4928506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D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A9A6EA3-5161-2A4F-B391-A55CCC34568F}"/>
                </a:ext>
              </a:extLst>
            </p:cNvPr>
            <p:cNvGrpSpPr/>
            <p:nvPr/>
          </p:nvGrpSpPr>
          <p:grpSpPr>
            <a:xfrm>
              <a:off x="6101350" y="4535203"/>
              <a:ext cx="708704" cy="731856"/>
              <a:chOff x="6815964" y="4544568"/>
              <a:chExt cx="802117" cy="779299"/>
            </a:xfrm>
          </p:grpSpPr>
          <p:sp>
            <p:nvSpPr>
              <p:cNvPr id="51" name="Donut 50">
                <a:extLst>
                  <a:ext uri="{FF2B5EF4-FFF2-40B4-BE49-F238E27FC236}">
                    <a16:creationId xmlns:a16="http://schemas.microsoft.com/office/drawing/2014/main" id="{AD246D54-AB0D-4143-BCBE-8BB2514DBC2F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52" name="Block Arc 51">
                <a:extLst>
                  <a:ext uri="{FF2B5EF4-FFF2-40B4-BE49-F238E27FC236}">
                    <a16:creationId xmlns:a16="http://schemas.microsoft.com/office/drawing/2014/main" id="{E40B8703-E7E3-8B40-88FF-421B7F662776}"/>
                  </a:ext>
                </a:extLst>
              </p:cNvPr>
              <p:cNvSpPr/>
              <p:nvPr/>
            </p:nvSpPr>
            <p:spPr>
              <a:xfrm>
                <a:off x="6815964" y="4544568"/>
                <a:ext cx="802117" cy="778678"/>
              </a:xfrm>
              <a:prstGeom prst="blockArc">
                <a:avLst>
                  <a:gd name="adj1" fmla="val 16263629"/>
                  <a:gd name="adj2" fmla="val 4832971"/>
                  <a:gd name="adj3" fmla="val 2422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40" name="Text Placeholder 33">
              <a:extLst>
                <a:ext uri="{FF2B5EF4-FFF2-40B4-BE49-F238E27FC236}">
                  <a16:creationId xmlns:a16="http://schemas.microsoft.com/office/drawing/2014/main" id="{AFF7158D-C3E9-C341-A067-E828C519F14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67458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1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20%</a:t>
              </a:r>
            </a:p>
          </p:txBody>
        </p:sp>
        <p:sp>
          <p:nvSpPr>
            <p:cNvPr id="41" name="Text Placeholder 32">
              <a:extLst>
                <a:ext uri="{FF2B5EF4-FFF2-40B4-BE49-F238E27FC236}">
                  <a16:creationId xmlns:a16="http://schemas.microsoft.com/office/drawing/2014/main" id="{8A8362E3-8384-1943-9166-1CC7788658F6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8806" y="494824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9AD6BCDE-4C56-6D4F-8059-ACF036E7583E}"/>
                </a:ext>
              </a:extLst>
            </p:cNvPr>
            <p:cNvGrpSpPr/>
            <p:nvPr/>
          </p:nvGrpSpPr>
          <p:grpSpPr>
            <a:xfrm>
              <a:off x="7451303" y="4537743"/>
              <a:ext cx="708704" cy="731857"/>
              <a:chOff x="6815964" y="4544567"/>
              <a:chExt cx="802117" cy="779300"/>
            </a:xfrm>
          </p:grpSpPr>
          <p:sp>
            <p:nvSpPr>
              <p:cNvPr id="49" name="Donut 48">
                <a:extLst>
                  <a:ext uri="{FF2B5EF4-FFF2-40B4-BE49-F238E27FC236}">
                    <a16:creationId xmlns:a16="http://schemas.microsoft.com/office/drawing/2014/main" id="{CE243384-6DA3-0649-B369-8BDD76A59CD3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D8DA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50" name="Block Arc 49">
                <a:extLst>
                  <a:ext uri="{FF2B5EF4-FFF2-40B4-BE49-F238E27FC236}">
                    <a16:creationId xmlns:a16="http://schemas.microsoft.com/office/drawing/2014/main" id="{F46D493B-B6C2-A444-806E-D7AEEFAC14FF}"/>
                  </a:ext>
                </a:extLst>
              </p:cNvPr>
              <p:cNvSpPr/>
              <p:nvPr/>
            </p:nvSpPr>
            <p:spPr>
              <a:xfrm>
                <a:off x="6815964" y="4544567"/>
                <a:ext cx="802117" cy="778678"/>
              </a:xfrm>
              <a:prstGeom prst="blockArc">
                <a:avLst>
                  <a:gd name="adj1" fmla="val 16263629"/>
                  <a:gd name="adj2" fmla="val 5366597"/>
                  <a:gd name="adj3" fmla="val 2393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43" name="Text Placeholder 33">
              <a:extLst>
                <a:ext uri="{FF2B5EF4-FFF2-40B4-BE49-F238E27FC236}">
                  <a16:creationId xmlns:a16="http://schemas.microsoft.com/office/drawing/2014/main" id="{61C12581-BE0E-9A43-9453-42E4601C2E8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6" y="4677711"/>
              <a:ext cx="450323" cy="262002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2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50%</a:t>
              </a:r>
            </a:p>
          </p:txBody>
        </p:sp>
        <p:sp>
          <p:nvSpPr>
            <p:cNvPr id="44" name="Text Placeholder 32">
              <a:extLst>
                <a:ext uri="{FF2B5EF4-FFF2-40B4-BE49-F238E27FC236}">
                  <a16:creationId xmlns:a16="http://schemas.microsoft.com/office/drawing/2014/main" id="{0A7C3A6A-2A77-2448-8C1A-5FCF20839B0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253797" y="4951374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  <p:sp>
          <p:nvSpPr>
            <p:cNvPr id="45" name="Donut 44">
              <a:extLst>
                <a:ext uri="{FF2B5EF4-FFF2-40B4-BE49-F238E27FC236}">
                  <a16:creationId xmlns:a16="http://schemas.microsoft.com/office/drawing/2014/main" id="{B74D5E8D-07D5-C445-9A08-F40FF5FA0C83}"/>
                </a:ext>
              </a:extLst>
            </p:cNvPr>
            <p:cNvSpPr/>
            <p:nvPr/>
          </p:nvSpPr>
          <p:spPr>
            <a:xfrm>
              <a:off x="8928167" y="4538326"/>
              <a:ext cx="708704" cy="731273"/>
            </a:xfrm>
            <a:prstGeom prst="donut">
              <a:avLst/>
            </a:prstGeom>
            <a:solidFill>
              <a:srgbClr val="D8DA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46" name="Block Arc 45">
              <a:extLst>
                <a:ext uri="{FF2B5EF4-FFF2-40B4-BE49-F238E27FC236}">
                  <a16:creationId xmlns:a16="http://schemas.microsoft.com/office/drawing/2014/main" id="{1D8F49FD-C47D-2745-95EC-5BA2316CD8FD}"/>
                </a:ext>
              </a:extLst>
            </p:cNvPr>
            <p:cNvSpPr/>
            <p:nvPr/>
          </p:nvSpPr>
          <p:spPr>
            <a:xfrm>
              <a:off x="8928167" y="4538378"/>
              <a:ext cx="708704" cy="731273"/>
            </a:xfrm>
            <a:prstGeom prst="blockArc">
              <a:avLst>
                <a:gd name="adj1" fmla="val 15313566"/>
                <a:gd name="adj2" fmla="val 11272707"/>
                <a:gd name="adj3" fmla="val 2496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47" name="Text Placeholder 33">
              <a:extLst>
                <a:ext uri="{FF2B5EF4-FFF2-40B4-BE49-F238E27FC236}">
                  <a16:creationId xmlns:a16="http://schemas.microsoft.com/office/drawing/2014/main" id="{7CED0EE3-78A1-4641-99CD-483DF1959327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677126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3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rPr>
                <a:t>80%</a:t>
              </a:r>
            </a:p>
          </p:txBody>
        </p:sp>
        <p:sp>
          <p:nvSpPr>
            <p:cNvPr id="48" name="Text Placeholder 32">
              <a:extLst>
                <a:ext uri="{FF2B5EF4-FFF2-40B4-BE49-F238E27FC236}">
                  <a16:creationId xmlns:a16="http://schemas.microsoft.com/office/drawing/2014/main" id="{2E3223AC-A435-BA4F-ADC2-17CE738D7E0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715623" y="4950789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3349568"/>
      </p:ext>
    </p:extLst>
  </p:cSld>
  <p:clrMapOvr>
    <a:masterClrMapping/>
  </p:clrMapOvr>
  <p:transition spd="slow" advClick="0" advTm="2000">
    <p:push dir="u"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1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2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6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4" grpId="0"/>
          <p:bldP spid="61" grpId="0"/>
          <p:bldP spid="32" grpId="0"/>
          <p:bldP spid="3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1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2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6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4" grpId="0"/>
          <p:bldP spid="61" grpId="0"/>
          <p:bldP spid="32" grpId="0"/>
          <p:bldP spid="33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324884" y="408124"/>
            <a:ext cx="755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ECO </a:t>
            </a:r>
            <a:r>
              <a:rPr lang="en-US" sz="32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Infographic </a:t>
            </a:r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  <a:cs typeface="Roboto Black" panose="02000000000000000000" pitchFamily="2" charset="0"/>
              </a:rPr>
              <a:t>Slide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25909" y="939038"/>
            <a:ext cx="6350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Letterpress next level trust fund, </a:t>
            </a:r>
            <a:r>
              <a:rPr lang="en-US" sz="1200" dirty="0">
                <a:solidFill>
                  <a:schemeClr val="accent1"/>
                </a:solidFill>
                <a:latin typeface="Source Sans Pro Light" panose="020B0403030403020204" pitchFamily="34" charset="0"/>
              </a:rPr>
              <a:t>before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they sold out +1 meh gluten-free </a:t>
            </a:r>
            <a:r>
              <a:rPr lang="en-US" sz="1200" dirty="0" err="1">
                <a:solidFill>
                  <a:srgbClr val="656D78"/>
                </a:solidFill>
                <a:latin typeface="Source Sans Pro Light" panose="020B0403030403020204" pitchFamily="34" charset="0"/>
              </a:rPr>
              <a:t>locavore</a:t>
            </a:r>
            <a:r>
              <a:rPr lang="en-US" sz="1200" dirty="0">
                <a:solidFill>
                  <a:srgbClr val="656D78"/>
                </a:solidFill>
                <a:latin typeface="Source Sans Pro Light" panose="020B0403030403020204" pitchFamily="34" charset="0"/>
              </a:rPr>
              <a:t> tacos PBR&amp;B tofu.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0C54993-AA40-6D47-9BD4-CD67CAC77133}"/>
              </a:ext>
            </a:extLst>
          </p:cNvPr>
          <p:cNvGrpSpPr/>
          <p:nvPr/>
        </p:nvGrpSpPr>
        <p:grpSpPr>
          <a:xfrm>
            <a:off x="6904888" y="1526568"/>
            <a:ext cx="4449417" cy="4668836"/>
            <a:chOff x="4603750" y="5554663"/>
            <a:chExt cx="1158876" cy="1216025"/>
          </a:xfrm>
          <a:solidFill>
            <a:schemeClr val="accent3"/>
          </a:solidFill>
        </p:grpSpPr>
        <p:sp>
          <p:nvSpPr>
            <p:cNvPr id="9" name="Freeform 72">
              <a:extLst>
                <a:ext uri="{FF2B5EF4-FFF2-40B4-BE49-F238E27FC236}">
                  <a16:creationId xmlns:a16="http://schemas.microsoft.com/office/drawing/2014/main" id="{FF08FF8C-C44A-734A-B295-06AB09582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0" y="5853113"/>
              <a:ext cx="754063" cy="831850"/>
            </a:xfrm>
            <a:custGeom>
              <a:avLst/>
              <a:gdLst>
                <a:gd name="T0" fmla="*/ 77 w 78"/>
                <a:gd name="T1" fmla="*/ 0 h 86"/>
                <a:gd name="T2" fmla="*/ 74 w 78"/>
                <a:gd name="T3" fmla="*/ 0 h 86"/>
                <a:gd name="T4" fmla="*/ 68 w 78"/>
                <a:gd name="T5" fmla="*/ 1 h 86"/>
                <a:gd name="T6" fmla="*/ 58 w 78"/>
                <a:gd name="T7" fmla="*/ 5 h 86"/>
                <a:gd name="T8" fmla="*/ 49 w 78"/>
                <a:gd name="T9" fmla="*/ 14 h 86"/>
                <a:gd name="T10" fmla="*/ 38 w 78"/>
                <a:gd name="T11" fmla="*/ 29 h 86"/>
                <a:gd name="T12" fmla="*/ 36 w 78"/>
                <a:gd name="T13" fmla="*/ 34 h 86"/>
                <a:gd name="T14" fmla="*/ 36 w 78"/>
                <a:gd name="T15" fmla="*/ 34 h 86"/>
                <a:gd name="T16" fmla="*/ 34 w 78"/>
                <a:gd name="T17" fmla="*/ 29 h 86"/>
                <a:gd name="T18" fmla="*/ 29 w 78"/>
                <a:gd name="T19" fmla="*/ 22 h 86"/>
                <a:gd name="T20" fmla="*/ 20 w 78"/>
                <a:gd name="T21" fmla="*/ 11 h 86"/>
                <a:gd name="T22" fmla="*/ 9 w 78"/>
                <a:gd name="T23" fmla="*/ 4 h 86"/>
                <a:gd name="T24" fmla="*/ 8 w 78"/>
                <a:gd name="T25" fmla="*/ 5 h 86"/>
                <a:gd name="T26" fmla="*/ 18 w 78"/>
                <a:gd name="T27" fmla="*/ 13 h 86"/>
                <a:gd name="T28" fmla="*/ 25 w 78"/>
                <a:gd name="T29" fmla="*/ 27 h 86"/>
                <a:gd name="T30" fmla="*/ 32 w 78"/>
                <a:gd name="T31" fmla="*/ 51 h 86"/>
                <a:gd name="T32" fmla="*/ 36 w 78"/>
                <a:gd name="T33" fmla="*/ 75 h 86"/>
                <a:gd name="T34" fmla="*/ 36 w 78"/>
                <a:gd name="T35" fmla="*/ 79 h 86"/>
                <a:gd name="T36" fmla="*/ 36 w 78"/>
                <a:gd name="T37" fmla="*/ 80 h 86"/>
                <a:gd name="T38" fmla="*/ 50 w 78"/>
                <a:gd name="T39" fmla="*/ 77 h 86"/>
                <a:gd name="T40" fmla="*/ 50 w 78"/>
                <a:gd name="T41" fmla="*/ 77 h 86"/>
                <a:gd name="T42" fmla="*/ 49 w 78"/>
                <a:gd name="T43" fmla="*/ 73 h 86"/>
                <a:gd name="T44" fmla="*/ 42 w 78"/>
                <a:gd name="T45" fmla="*/ 48 h 86"/>
                <a:gd name="T46" fmla="*/ 38 w 78"/>
                <a:gd name="T47" fmla="*/ 38 h 86"/>
                <a:gd name="T48" fmla="*/ 41 w 78"/>
                <a:gd name="T49" fmla="*/ 35 h 86"/>
                <a:gd name="T50" fmla="*/ 45 w 78"/>
                <a:gd name="T51" fmla="*/ 26 h 86"/>
                <a:gd name="T52" fmla="*/ 55 w 78"/>
                <a:gd name="T53" fmla="*/ 11 h 86"/>
                <a:gd name="T54" fmla="*/ 64 w 78"/>
                <a:gd name="T55" fmla="*/ 4 h 86"/>
                <a:gd name="T56" fmla="*/ 72 w 78"/>
                <a:gd name="T57" fmla="*/ 1 h 86"/>
                <a:gd name="T58" fmla="*/ 75 w 78"/>
                <a:gd name="T59" fmla="*/ 0 h 86"/>
                <a:gd name="T60" fmla="*/ 77 w 78"/>
                <a:gd name="T61" fmla="*/ 0 h 86"/>
                <a:gd name="T62" fmla="*/ 77 w 78"/>
                <a:gd name="T63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8" h="86">
                  <a:moveTo>
                    <a:pt x="77" y="0"/>
                  </a:moveTo>
                  <a:cubicBezTo>
                    <a:pt x="77" y="0"/>
                    <a:pt x="77" y="0"/>
                    <a:pt x="77" y="0"/>
                  </a:cubicBezTo>
                  <a:cubicBezTo>
                    <a:pt x="76" y="0"/>
                    <a:pt x="76" y="0"/>
                    <a:pt x="75" y="0"/>
                  </a:cubicBezTo>
                  <a:cubicBezTo>
                    <a:pt x="75" y="0"/>
                    <a:pt x="74" y="0"/>
                    <a:pt x="74" y="0"/>
                  </a:cubicBezTo>
                  <a:cubicBezTo>
                    <a:pt x="73" y="0"/>
                    <a:pt x="73" y="0"/>
                    <a:pt x="72" y="0"/>
                  </a:cubicBezTo>
                  <a:cubicBezTo>
                    <a:pt x="71" y="0"/>
                    <a:pt x="69" y="1"/>
                    <a:pt x="68" y="1"/>
                  </a:cubicBezTo>
                  <a:cubicBezTo>
                    <a:pt x="66" y="1"/>
                    <a:pt x="65" y="2"/>
                    <a:pt x="63" y="3"/>
                  </a:cubicBezTo>
                  <a:cubicBezTo>
                    <a:pt x="62" y="3"/>
                    <a:pt x="60" y="4"/>
                    <a:pt x="58" y="5"/>
                  </a:cubicBezTo>
                  <a:cubicBezTo>
                    <a:pt x="57" y="7"/>
                    <a:pt x="55" y="8"/>
                    <a:pt x="53" y="9"/>
                  </a:cubicBezTo>
                  <a:cubicBezTo>
                    <a:pt x="52" y="11"/>
                    <a:pt x="50" y="12"/>
                    <a:pt x="49" y="14"/>
                  </a:cubicBezTo>
                  <a:cubicBezTo>
                    <a:pt x="46" y="17"/>
                    <a:pt x="44" y="20"/>
                    <a:pt x="41" y="24"/>
                  </a:cubicBezTo>
                  <a:cubicBezTo>
                    <a:pt x="40" y="25"/>
                    <a:pt x="39" y="27"/>
                    <a:pt x="38" y="29"/>
                  </a:cubicBezTo>
                  <a:cubicBezTo>
                    <a:pt x="38" y="30"/>
                    <a:pt x="37" y="32"/>
                    <a:pt x="36" y="33"/>
                  </a:cubicBezTo>
                  <a:cubicBezTo>
                    <a:pt x="36" y="33"/>
                    <a:pt x="36" y="34"/>
                    <a:pt x="36" y="34"/>
                  </a:cubicBezTo>
                  <a:cubicBezTo>
                    <a:pt x="36" y="35"/>
                    <a:pt x="36" y="35"/>
                    <a:pt x="37" y="36"/>
                  </a:cubicBezTo>
                  <a:cubicBezTo>
                    <a:pt x="36" y="35"/>
                    <a:pt x="36" y="35"/>
                    <a:pt x="36" y="34"/>
                  </a:cubicBezTo>
                  <a:cubicBezTo>
                    <a:pt x="36" y="33"/>
                    <a:pt x="35" y="33"/>
                    <a:pt x="35" y="32"/>
                  </a:cubicBezTo>
                  <a:cubicBezTo>
                    <a:pt x="34" y="31"/>
                    <a:pt x="34" y="30"/>
                    <a:pt x="34" y="29"/>
                  </a:cubicBezTo>
                  <a:cubicBezTo>
                    <a:pt x="33" y="28"/>
                    <a:pt x="32" y="26"/>
                    <a:pt x="30" y="24"/>
                  </a:cubicBezTo>
                  <a:cubicBezTo>
                    <a:pt x="30" y="23"/>
                    <a:pt x="30" y="23"/>
                    <a:pt x="29" y="22"/>
                  </a:cubicBezTo>
                  <a:cubicBezTo>
                    <a:pt x="28" y="20"/>
                    <a:pt x="27" y="19"/>
                    <a:pt x="25" y="17"/>
                  </a:cubicBezTo>
                  <a:cubicBezTo>
                    <a:pt x="24" y="15"/>
                    <a:pt x="22" y="13"/>
                    <a:pt x="20" y="11"/>
                  </a:cubicBezTo>
                  <a:cubicBezTo>
                    <a:pt x="18" y="9"/>
                    <a:pt x="16" y="8"/>
                    <a:pt x="14" y="6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7" y="3"/>
                    <a:pt x="0" y="2"/>
                    <a:pt x="0" y="2"/>
                  </a:cubicBezTo>
                  <a:cubicBezTo>
                    <a:pt x="0" y="2"/>
                    <a:pt x="7" y="4"/>
                    <a:pt x="8" y="5"/>
                  </a:cubicBezTo>
                  <a:cubicBezTo>
                    <a:pt x="10" y="6"/>
                    <a:pt x="11" y="7"/>
                    <a:pt x="13" y="8"/>
                  </a:cubicBezTo>
                  <a:cubicBezTo>
                    <a:pt x="15" y="10"/>
                    <a:pt x="16" y="11"/>
                    <a:pt x="18" y="13"/>
                  </a:cubicBezTo>
                  <a:cubicBezTo>
                    <a:pt x="19" y="15"/>
                    <a:pt x="20" y="17"/>
                    <a:pt x="22" y="19"/>
                  </a:cubicBezTo>
                  <a:cubicBezTo>
                    <a:pt x="23" y="22"/>
                    <a:pt x="24" y="24"/>
                    <a:pt x="25" y="27"/>
                  </a:cubicBezTo>
                  <a:cubicBezTo>
                    <a:pt x="26" y="29"/>
                    <a:pt x="27" y="32"/>
                    <a:pt x="28" y="35"/>
                  </a:cubicBezTo>
                  <a:cubicBezTo>
                    <a:pt x="30" y="40"/>
                    <a:pt x="31" y="45"/>
                    <a:pt x="32" y="51"/>
                  </a:cubicBezTo>
                  <a:cubicBezTo>
                    <a:pt x="33" y="56"/>
                    <a:pt x="34" y="61"/>
                    <a:pt x="35" y="65"/>
                  </a:cubicBezTo>
                  <a:cubicBezTo>
                    <a:pt x="35" y="69"/>
                    <a:pt x="35" y="73"/>
                    <a:pt x="36" y="75"/>
                  </a:cubicBezTo>
                  <a:cubicBezTo>
                    <a:pt x="36" y="76"/>
                    <a:pt x="36" y="77"/>
                    <a:pt x="36" y="78"/>
                  </a:cubicBezTo>
                  <a:cubicBezTo>
                    <a:pt x="36" y="78"/>
                    <a:pt x="36" y="78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6" y="79"/>
                    <a:pt x="36" y="80"/>
                    <a:pt x="36" y="80"/>
                  </a:cubicBezTo>
                  <a:cubicBezTo>
                    <a:pt x="37" y="84"/>
                    <a:pt x="40" y="86"/>
                    <a:pt x="44" y="86"/>
                  </a:cubicBezTo>
                  <a:cubicBezTo>
                    <a:pt x="48" y="85"/>
                    <a:pt x="51" y="81"/>
                    <a:pt x="50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77"/>
                    <a:pt x="50" y="76"/>
                    <a:pt x="50" y="76"/>
                  </a:cubicBezTo>
                  <a:cubicBezTo>
                    <a:pt x="50" y="75"/>
                    <a:pt x="49" y="74"/>
                    <a:pt x="49" y="73"/>
                  </a:cubicBezTo>
                  <a:cubicBezTo>
                    <a:pt x="49" y="70"/>
                    <a:pt x="48" y="67"/>
                    <a:pt x="46" y="63"/>
                  </a:cubicBezTo>
                  <a:cubicBezTo>
                    <a:pt x="45" y="58"/>
                    <a:pt x="44" y="53"/>
                    <a:pt x="42" y="48"/>
                  </a:cubicBezTo>
                  <a:cubicBezTo>
                    <a:pt x="41" y="46"/>
                    <a:pt x="40" y="44"/>
                    <a:pt x="39" y="42"/>
                  </a:cubicBezTo>
                  <a:cubicBezTo>
                    <a:pt x="39" y="40"/>
                    <a:pt x="38" y="39"/>
                    <a:pt x="38" y="38"/>
                  </a:cubicBezTo>
                  <a:cubicBezTo>
                    <a:pt x="38" y="39"/>
                    <a:pt x="39" y="40"/>
                    <a:pt x="39" y="42"/>
                  </a:cubicBezTo>
                  <a:cubicBezTo>
                    <a:pt x="40" y="40"/>
                    <a:pt x="40" y="38"/>
                    <a:pt x="41" y="35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2" y="32"/>
                    <a:pt x="44" y="29"/>
                    <a:pt x="45" y="26"/>
                  </a:cubicBezTo>
                  <a:cubicBezTo>
                    <a:pt x="47" y="22"/>
                    <a:pt x="49" y="19"/>
                    <a:pt x="51" y="16"/>
                  </a:cubicBezTo>
                  <a:cubicBezTo>
                    <a:pt x="53" y="14"/>
                    <a:pt x="54" y="13"/>
                    <a:pt x="55" y="11"/>
                  </a:cubicBezTo>
                  <a:cubicBezTo>
                    <a:pt x="57" y="10"/>
                    <a:pt x="58" y="8"/>
                    <a:pt x="59" y="7"/>
                  </a:cubicBezTo>
                  <a:cubicBezTo>
                    <a:pt x="61" y="6"/>
                    <a:pt x="62" y="5"/>
                    <a:pt x="64" y="4"/>
                  </a:cubicBezTo>
                  <a:cubicBezTo>
                    <a:pt x="65" y="3"/>
                    <a:pt x="67" y="2"/>
                    <a:pt x="68" y="2"/>
                  </a:cubicBezTo>
                  <a:cubicBezTo>
                    <a:pt x="70" y="1"/>
                    <a:pt x="71" y="1"/>
                    <a:pt x="72" y="1"/>
                  </a:cubicBezTo>
                  <a:cubicBezTo>
                    <a:pt x="73" y="1"/>
                    <a:pt x="73" y="0"/>
                    <a:pt x="74" y="0"/>
                  </a:cubicBezTo>
                  <a:cubicBezTo>
                    <a:pt x="74" y="0"/>
                    <a:pt x="75" y="0"/>
                    <a:pt x="75" y="0"/>
                  </a:cubicBezTo>
                  <a:cubicBezTo>
                    <a:pt x="76" y="0"/>
                    <a:pt x="76" y="0"/>
                    <a:pt x="77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0"/>
                    <a:pt x="78" y="0"/>
                    <a:pt x="77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68">
              <a:extLst>
                <a:ext uri="{FF2B5EF4-FFF2-40B4-BE49-F238E27FC236}">
                  <a16:creationId xmlns:a16="http://schemas.microsoft.com/office/drawing/2014/main" id="{B555BAD4-0548-BC4A-B374-AA63E7C4D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063" y="6557963"/>
              <a:ext cx="1004888" cy="212725"/>
            </a:xfrm>
            <a:custGeom>
              <a:avLst/>
              <a:gdLst>
                <a:gd name="T0" fmla="*/ 52 w 104"/>
                <a:gd name="T1" fmla="*/ 0 h 22"/>
                <a:gd name="T2" fmla="*/ 0 w 104"/>
                <a:gd name="T3" fmla="*/ 22 h 22"/>
                <a:gd name="T4" fmla="*/ 104 w 104"/>
                <a:gd name="T5" fmla="*/ 22 h 22"/>
                <a:gd name="T6" fmla="*/ 52 w 104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" h="22">
                  <a:moveTo>
                    <a:pt x="52" y="0"/>
                  </a:moveTo>
                  <a:cubicBezTo>
                    <a:pt x="23" y="0"/>
                    <a:pt x="0" y="10"/>
                    <a:pt x="0" y="22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4" y="10"/>
                    <a:pt x="81" y="0"/>
                    <a:pt x="52" y="0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9">
              <a:extLst>
                <a:ext uri="{FF2B5EF4-FFF2-40B4-BE49-F238E27FC236}">
                  <a16:creationId xmlns:a16="http://schemas.microsoft.com/office/drawing/2014/main" id="{A128602A-F945-9941-A1C7-044ADB4B7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5913" y="5746750"/>
              <a:ext cx="366713" cy="222250"/>
            </a:xfrm>
            <a:custGeom>
              <a:avLst/>
              <a:gdLst>
                <a:gd name="T0" fmla="*/ 14 w 38"/>
                <a:gd name="T1" fmla="*/ 3 h 23"/>
                <a:gd name="T2" fmla="*/ 0 w 38"/>
                <a:gd name="T3" fmla="*/ 14 h 23"/>
                <a:gd name="T4" fmla="*/ 3 w 38"/>
                <a:gd name="T5" fmla="*/ 12 h 23"/>
                <a:gd name="T6" fmla="*/ 8 w 38"/>
                <a:gd name="T7" fmla="*/ 10 h 23"/>
                <a:gd name="T8" fmla="*/ 26 w 38"/>
                <a:gd name="T9" fmla="*/ 11 h 23"/>
                <a:gd name="T10" fmla="*/ 6 w 38"/>
                <a:gd name="T11" fmla="*/ 17 h 23"/>
                <a:gd name="T12" fmla="*/ 2 w 38"/>
                <a:gd name="T13" fmla="*/ 19 h 23"/>
                <a:gd name="T14" fmla="*/ 19 w 38"/>
                <a:gd name="T15" fmla="*/ 21 h 23"/>
                <a:gd name="T16" fmla="*/ 38 w 38"/>
                <a:gd name="T17" fmla="*/ 6 h 23"/>
                <a:gd name="T18" fmla="*/ 14 w 38"/>
                <a:gd name="T19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23">
                  <a:moveTo>
                    <a:pt x="14" y="3"/>
                  </a:moveTo>
                  <a:cubicBezTo>
                    <a:pt x="7" y="5"/>
                    <a:pt x="1" y="9"/>
                    <a:pt x="0" y="14"/>
                  </a:cubicBezTo>
                  <a:cubicBezTo>
                    <a:pt x="1" y="13"/>
                    <a:pt x="2" y="13"/>
                    <a:pt x="3" y="12"/>
                  </a:cubicBezTo>
                  <a:cubicBezTo>
                    <a:pt x="5" y="11"/>
                    <a:pt x="7" y="11"/>
                    <a:pt x="8" y="10"/>
                  </a:cubicBezTo>
                  <a:cubicBezTo>
                    <a:pt x="17" y="8"/>
                    <a:pt x="26" y="11"/>
                    <a:pt x="26" y="11"/>
                  </a:cubicBezTo>
                  <a:cubicBezTo>
                    <a:pt x="26" y="11"/>
                    <a:pt x="13" y="12"/>
                    <a:pt x="6" y="17"/>
                  </a:cubicBezTo>
                  <a:cubicBezTo>
                    <a:pt x="5" y="17"/>
                    <a:pt x="3" y="18"/>
                    <a:pt x="2" y="19"/>
                  </a:cubicBezTo>
                  <a:cubicBezTo>
                    <a:pt x="5" y="22"/>
                    <a:pt x="12" y="23"/>
                    <a:pt x="19" y="21"/>
                  </a:cubicBezTo>
                  <a:cubicBezTo>
                    <a:pt x="28" y="19"/>
                    <a:pt x="38" y="6"/>
                    <a:pt x="38" y="6"/>
                  </a:cubicBezTo>
                  <a:cubicBezTo>
                    <a:pt x="38" y="6"/>
                    <a:pt x="23" y="0"/>
                    <a:pt x="14" y="3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0">
              <a:extLst>
                <a:ext uri="{FF2B5EF4-FFF2-40B4-BE49-F238E27FC236}">
                  <a16:creationId xmlns:a16="http://schemas.microsoft.com/office/drawing/2014/main" id="{A13BE636-AA4B-CD49-9F83-3755689A5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0" y="5756275"/>
              <a:ext cx="366713" cy="222250"/>
            </a:xfrm>
            <a:custGeom>
              <a:avLst/>
              <a:gdLst>
                <a:gd name="T0" fmla="*/ 30 w 38"/>
                <a:gd name="T1" fmla="*/ 16 h 23"/>
                <a:gd name="T2" fmla="*/ 17 w 38"/>
                <a:gd name="T3" fmla="*/ 10 h 23"/>
                <a:gd name="T4" fmla="*/ 33 w 38"/>
                <a:gd name="T5" fmla="*/ 12 h 23"/>
                <a:gd name="T6" fmla="*/ 38 w 38"/>
                <a:gd name="T7" fmla="*/ 14 h 23"/>
                <a:gd name="T8" fmla="*/ 24 w 38"/>
                <a:gd name="T9" fmla="*/ 2 h 23"/>
                <a:gd name="T10" fmla="*/ 0 w 38"/>
                <a:gd name="T11" fmla="*/ 6 h 23"/>
                <a:gd name="T12" fmla="*/ 19 w 38"/>
                <a:gd name="T13" fmla="*/ 21 h 23"/>
                <a:gd name="T14" fmla="*/ 35 w 38"/>
                <a:gd name="T15" fmla="*/ 19 h 23"/>
                <a:gd name="T16" fmla="*/ 30 w 38"/>
                <a:gd name="T17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23">
                  <a:moveTo>
                    <a:pt x="30" y="16"/>
                  </a:moveTo>
                  <a:cubicBezTo>
                    <a:pt x="29" y="16"/>
                    <a:pt x="17" y="10"/>
                    <a:pt x="17" y="10"/>
                  </a:cubicBezTo>
                  <a:cubicBezTo>
                    <a:pt x="17" y="10"/>
                    <a:pt x="28" y="10"/>
                    <a:pt x="33" y="12"/>
                  </a:cubicBezTo>
                  <a:cubicBezTo>
                    <a:pt x="34" y="13"/>
                    <a:pt x="36" y="13"/>
                    <a:pt x="38" y="14"/>
                  </a:cubicBezTo>
                  <a:cubicBezTo>
                    <a:pt x="38" y="10"/>
                    <a:pt x="32" y="4"/>
                    <a:pt x="24" y="2"/>
                  </a:cubicBezTo>
                  <a:cubicBezTo>
                    <a:pt x="15" y="0"/>
                    <a:pt x="0" y="6"/>
                    <a:pt x="0" y="6"/>
                  </a:cubicBezTo>
                  <a:cubicBezTo>
                    <a:pt x="0" y="6"/>
                    <a:pt x="10" y="19"/>
                    <a:pt x="19" y="21"/>
                  </a:cubicBezTo>
                  <a:cubicBezTo>
                    <a:pt x="25" y="23"/>
                    <a:pt x="31" y="22"/>
                    <a:pt x="35" y="19"/>
                  </a:cubicBezTo>
                  <a:cubicBezTo>
                    <a:pt x="33" y="18"/>
                    <a:pt x="32" y="17"/>
                    <a:pt x="30" y="16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1">
              <a:extLst>
                <a:ext uri="{FF2B5EF4-FFF2-40B4-BE49-F238E27FC236}">
                  <a16:creationId xmlns:a16="http://schemas.microsoft.com/office/drawing/2014/main" id="{219F3F96-5B5A-A04D-A4D0-FAE5C9D73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038" y="5786438"/>
              <a:ext cx="57150" cy="288925"/>
            </a:xfrm>
            <a:custGeom>
              <a:avLst/>
              <a:gdLst>
                <a:gd name="T0" fmla="*/ 3 w 6"/>
                <a:gd name="T1" fmla="*/ 29 h 30"/>
                <a:gd name="T2" fmla="*/ 4 w 6"/>
                <a:gd name="T3" fmla="*/ 30 h 30"/>
                <a:gd name="T4" fmla="*/ 5 w 6"/>
                <a:gd name="T5" fmla="*/ 18 h 30"/>
                <a:gd name="T6" fmla="*/ 5 w 6"/>
                <a:gd name="T7" fmla="*/ 14 h 30"/>
                <a:gd name="T8" fmla="*/ 6 w 6"/>
                <a:gd name="T9" fmla="*/ 11 h 30"/>
                <a:gd name="T10" fmla="*/ 6 w 6"/>
                <a:gd name="T11" fmla="*/ 9 h 30"/>
                <a:gd name="T12" fmla="*/ 6 w 6"/>
                <a:gd name="T13" fmla="*/ 8 h 30"/>
                <a:gd name="T14" fmla="*/ 6 w 6"/>
                <a:gd name="T15" fmla="*/ 7 h 30"/>
                <a:gd name="T16" fmla="*/ 5 w 6"/>
                <a:gd name="T17" fmla="*/ 5 h 30"/>
                <a:gd name="T18" fmla="*/ 4 w 6"/>
                <a:gd name="T19" fmla="*/ 0 h 30"/>
                <a:gd name="T20" fmla="*/ 4 w 6"/>
                <a:gd name="T21" fmla="*/ 5 h 30"/>
                <a:gd name="T22" fmla="*/ 4 w 6"/>
                <a:gd name="T23" fmla="*/ 7 h 30"/>
                <a:gd name="T24" fmla="*/ 4 w 6"/>
                <a:gd name="T25" fmla="*/ 8 h 30"/>
                <a:gd name="T26" fmla="*/ 3 w 6"/>
                <a:gd name="T27" fmla="*/ 9 h 30"/>
                <a:gd name="T28" fmla="*/ 3 w 6"/>
                <a:gd name="T29" fmla="*/ 11 h 30"/>
                <a:gd name="T30" fmla="*/ 3 w 6"/>
                <a:gd name="T31" fmla="*/ 14 h 30"/>
                <a:gd name="T32" fmla="*/ 2 w 6"/>
                <a:gd name="T33" fmla="*/ 17 h 30"/>
                <a:gd name="T34" fmla="*/ 0 w 6"/>
                <a:gd name="T35" fmla="*/ 24 h 30"/>
                <a:gd name="T36" fmla="*/ 2 w 6"/>
                <a:gd name="T37" fmla="*/ 27 h 30"/>
                <a:gd name="T38" fmla="*/ 3 w 6"/>
                <a:gd name="T39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" h="30">
                  <a:moveTo>
                    <a:pt x="3" y="29"/>
                  </a:moveTo>
                  <a:cubicBezTo>
                    <a:pt x="3" y="29"/>
                    <a:pt x="4" y="29"/>
                    <a:pt x="4" y="30"/>
                  </a:cubicBezTo>
                  <a:cubicBezTo>
                    <a:pt x="4" y="26"/>
                    <a:pt x="5" y="22"/>
                    <a:pt x="5" y="18"/>
                  </a:cubicBezTo>
                  <a:cubicBezTo>
                    <a:pt x="5" y="17"/>
                    <a:pt x="5" y="15"/>
                    <a:pt x="5" y="14"/>
                  </a:cubicBezTo>
                  <a:cubicBezTo>
                    <a:pt x="5" y="13"/>
                    <a:pt x="6" y="12"/>
                    <a:pt x="6" y="11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6" y="9"/>
                    <a:pt x="6" y="8"/>
                    <a:pt x="6" y="8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5" y="6"/>
                    <a:pt x="5" y="5"/>
                  </a:cubicBezTo>
                  <a:cubicBezTo>
                    <a:pt x="5" y="5"/>
                    <a:pt x="4" y="0"/>
                    <a:pt x="4" y="0"/>
                  </a:cubicBezTo>
                  <a:cubicBezTo>
                    <a:pt x="4" y="0"/>
                    <a:pt x="4" y="5"/>
                    <a:pt x="4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4" y="9"/>
                    <a:pt x="3" y="9"/>
                  </a:cubicBezTo>
                  <a:cubicBezTo>
                    <a:pt x="3" y="10"/>
                    <a:pt x="3" y="10"/>
                    <a:pt x="3" y="11"/>
                  </a:cubicBezTo>
                  <a:cubicBezTo>
                    <a:pt x="3" y="12"/>
                    <a:pt x="3" y="13"/>
                    <a:pt x="3" y="14"/>
                  </a:cubicBezTo>
                  <a:cubicBezTo>
                    <a:pt x="2" y="15"/>
                    <a:pt x="2" y="16"/>
                    <a:pt x="2" y="17"/>
                  </a:cubicBezTo>
                  <a:cubicBezTo>
                    <a:pt x="1" y="19"/>
                    <a:pt x="0" y="22"/>
                    <a:pt x="0" y="24"/>
                  </a:cubicBezTo>
                  <a:cubicBezTo>
                    <a:pt x="0" y="25"/>
                    <a:pt x="1" y="26"/>
                    <a:pt x="2" y="27"/>
                  </a:cubicBezTo>
                  <a:cubicBezTo>
                    <a:pt x="2" y="27"/>
                    <a:pt x="3" y="28"/>
                    <a:pt x="3" y="29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3">
              <a:extLst>
                <a:ext uri="{FF2B5EF4-FFF2-40B4-BE49-F238E27FC236}">
                  <a16:creationId xmlns:a16="http://schemas.microsoft.com/office/drawing/2014/main" id="{5AD8D797-FD78-7A47-A2CD-0CA8A0A53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300" y="5554663"/>
              <a:ext cx="193675" cy="327025"/>
            </a:xfrm>
            <a:custGeom>
              <a:avLst/>
              <a:gdLst>
                <a:gd name="T0" fmla="*/ 20 w 20"/>
                <a:gd name="T1" fmla="*/ 19 h 34"/>
                <a:gd name="T2" fmla="*/ 10 w 20"/>
                <a:gd name="T3" fmla="*/ 0 h 34"/>
                <a:gd name="T4" fmla="*/ 1 w 20"/>
                <a:gd name="T5" fmla="*/ 19 h 34"/>
                <a:gd name="T6" fmla="*/ 8 w 20"/>
                <a:gd name="T7" fmla="*/ 34 h 34"/>
                <a:gd name="T8" fmla="*/ 8 w 20"/>
                <a:gd name="T9" fmla="*/ 33 h 34"/>
                <a:gd name="T10" fmla="*/ 8 w 20"/>
                <a:gd name="T11" fmla="*/ 32 h 34"/>
                <a:gd name="T12" fmla="*/ 8 w 20"/>
                <a:gd name="T13" fmla="*/ 30 h 34"/>
                <a:gd name="T14" fmla="*/ 8 w 20"/>
                <a:gd name="T15" fmla="*/ 29 h 34"/>
                <a:gd name="T16" fmla="*/ 10 w 20"/>
                <a:gd name="T17" fmla="*/ 18 h 34"/>
                <a:gd name="T18" fmla="*/ 13 w 20"/>
                <a:gd name="T19" fmla="*/ 29 h 34"/>
                <a:gd name="T20" fmla="*/ 13 w 20"/>
                <a:gd name="T21" fmla="*/ 31 h 34"/>
                <a:gd name="T22" fmla="*/ 13 w 20"/>
                <a:gd name="T23" fmla="*/ 32 h 34"/>
                <a:gd name="T24" fmla="*/ 13 w 20"/>
                <a:gd name="T25" fmla="*/ 33 h 34"/>
                <a:gd name="T26" fmla="*/ 13 w 20"/>
                <a:gd name="T27" fmla="*/ 34 h 34"/>
                <a:gd name="T28" fmla="*/ 20 w 20"/>
                <a:gd name="T29" fmla="*/ 1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34">
                  <a:moveTo>
                    <a:pt x="20" y="19"/>
                  </a:moveTo>
                  <a:cubicBezTo>
                    <a:pt x="20" y="10"/>
                    <a:pt x="10" y="0"/>
                    <a:pt x="10" y="0"/>
                  </a:cubicBezTo>
                  <a:cubicBezTo>
                    <a:pt x="10" y="0"/>
                    <a:pt x="0" y="10"/>
                    <a:pt x="1" y="19"/>
                  </a:cubicBezTo>
                  <a:cubicBezTo>
                    <a:pt x="1" y="26"/>
                    <a:pt x="4" y="32"/>
                    <a:pt x="8" y="34"/>
                  </a:cubicBezTo>
                  <a:cubicBezTo>
                    <a:pt x="8" y="34"/>
                    <a:pt x="8" y="33"/>
                    <a:pt x="8" y="33"/>
                  </a:cubicBezTo>
                  <a:cubicBezTo>
                    <a:pt x="8" y="33"/>
                    <a:pt x="8" y="32"/>
                    <a:pt x="8" y="32"/>
                  </a:cubicBezTo>
                  <a:cubicBezTo>
                    <a:pt x="8" y="31"/>
                    <a:pt x="8" y="31"/>
                    <a:pt x="8" y="30"/>
                  </a:cubicBezTo>
                  <a:cubicBezTo>
                    <a:pt x="8" y="30"/>
                    <a:pt x="8" y="29"/>
                    <a:pt x="8" y="29"/>
                  </a:cubicBezTo>
                  <a:cubicBezTo>
                    <a:pt x="8" y="29"/>
                    <a:pt x="10" y="18"/>
                    <a:pt x="10" y="18"/>
                  </a:cubicBezTo>
                  <a:cubicBezTo>
                    <a:pt x="10" y="18"/>
                    <a:pt x="13" y="24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31"/>
                    <a:pt x="13" y="31"/>
                    <a:pt x="13" y="32"/>
                  </a:cubicBezTo>
                  <a:cubicBezTo>
                    <a:pt x="13" y="32"/>
                    <a:pt x="13" y="33"/>
                    <a:pt x="13" y="33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7" y="32"/>
                    <a:pt x="20" y="26"/>
                    <a:pt x="20" y="19"/>
                  </a:cubicBezTo>
                  <a:close/>
                </a:path>
              </a:pathLst>
            </a:custGeom>
            <a:ln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74">
              <a:extLst>
                <a:ext uri="{FF2B5EF4-FFF2-40B4-BE49-F238E27FC236}">
                  <a16:creationId xmlns:a16="http://schemas.microsoft.com/office/drawing/2014/main" id="{6E1DE03D-4DA2-F943-A147-6F2B1215DC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0063" y="5853113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75">
              <a:extLst>
                <a:ext uri="{FF2B5EF4-FFF2-40B4-BE49-F238E27FC236}">
                  <a16:creationId xmlns:a16="http://schemas.microsoft.com/office/drawing/2014/main" id="{07E8305D-3EE3-A84A-9449-45D1B9B445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0063" y="5853113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3ABD30F0-AB6C-0645-B10A-EAE93C70EFE0}"/>
              </a:ext>
            </a:extLst>
          </p:cNvPr>
          <p:cNvSpPr txBox="1"/>
          <p:nvPr/>
        </p:nvSpPr>
        <p:spPr>
          <a:xfrm>
            <a:off x="877947" y="2149496"/>
            <a:ext cx="498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ource Sans Pro" panose="020B0503030403020204" pitchFamily="34" charset="0"/>
              </a:rPr>
              <a:t>Great </a:t>
            </a:r>
            <a:r>
              <a:rPr lang="en-US" sz="2800" b="1" dirty="0">
                <a:latin typeface="Source Sans Pro" panose="020B0503030403020204" pitchFamily="34" charset="0"/>
              </a:rPr>
              <a:t>design</a:t>
            </a:r>
            <a:r>
              <a:rPr lang="en-US" sz="2800" dirty="0">
                <a:latin typeface="Source Sans Pro" panose="020B0503030403020204" pitchFamily="34" charset="0"/>
              </a:rPr>
              <a:t> is </a:t>
            </a:r>
            <a:r>
              <a:rPr lang="en-US" sz="2800" i="1" dirty="0">
                <a:latin typeface="Source Sans Pro" panose="020B0503030403020204" pitchFamily="34" charset="0"/>
              </a:rPr>
              <a:t>eliminating</a:t>
            </a:r>
            <a:r>
              <a:rPr lang="en-US" sz="2800" dirty="0">
                <a:latin typeface="Source Sans Pro" panose="020B0503030403020204" pitchFamily="34" charset="0"/>
              </a:rPr>
              <a:t> all unnecessary </a:t>
            </a:r>
            <a:r>
              <a:rPr lang="en-US" sz="2800" b="1" dirty="0">
                <a:latin typeface="Source Sans Pro" panose="020B0503030403020204" pitchFamily="34" charset="0"/>
              </a:rPr>
              <a:t>details</a:t>
            </a:r>
            <a:r>
              <a:rPr lang="en-US" sz="2800" dirty="0">
                <a:latin typeface="Source Sans Pro" panose="020B0503030403020204" pitchFamily="34" charset="0"/>
              </a:rPr>
              <a:t>.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833E33F-2BF6-B74C-A837-8611E966D2B3}"/>
              </a:ext>
            </a:extLst>
          </p:cNvPr>
          <p:cNvSpPr/>
          <p:nvPr/>
        </p:nvSpPr>
        <p:spPr>
          <a:xfrm>
            <a:off x="877949" y="3109604"/>
            <a:ext cx="486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 Light" panose="020B0403030403020204" pitchFamily="34" charset="0"/>
              </a:rPr>
              <a:t>Hashtag fashion axe </a:t>
            </a:r>
            <a:r>
              <a:rPr lang="en-US" sz="1200" dirty="0" err="1">
                <a:latin typeface="Source Sans Pro Light" panose="020B0403030403020204" pitchFamily="34" charset="0"/>
              </a:rPr>
              <a:t>fingerstache</a:t>
            </a:r>
            <a:r>
              <a:rPr lang="en-US" sz="1200" dirty="0">
                <a:latin typeface="Source Sans Pro Light" panose="020B0403030403020204" pitchFamily="34" charset="0"/>
              </a:rPr>
              <a:t>, everyday carry </a:t>
            </a:r>
            <a:r>
              <a:rPr lang="en-US" sz="1200" dirty="0" err="1">
                <a:latin typeface="Source Sans Pro Light" panose="020B0403030403020204" pitchFamily="34" charset="0"/>
              </a:rPr>
              <a:t>shoreditch</a:t>
            </a:r>
            <a:r>
              <a:rPr lang="en-US" sz="1200" dirty="0">
                <a:latin typeface="Source Sans Pro Light" panose="020B0403030403020204" pitchFamily="34" charset="0"/>
              </a:rPr>
              <a:t> </a:t>
            </a:r>
            <a:r>
              <a:rPr lang="en-US" sz="1200" dirty="0" err="1">
                <a:latin typeface="Source Sans Pro Light" panose="020B0403030403020204" pitchFamily="34" charset="0"/>
              </a:rPr>
              <a:t>pinterest</a:t>
            </a:r>
            <a:r>
              <a:rPr lang="en-US" sz="1200" dirty="0">
                <a:latin typeface="Source Sans Pro Light" panose="020B0403030403020204" pitchFamily="34" charset="0"/>
              </a:rPr>
              <a:t> umami authentic </a:t>
            </a:r>
            <a:r>
              <a:rPr lang="en-US" sz="1200" dirty="0" err="1">
                <a:latin typeface="Source Sans Pro Light" panose="020B0403030403020204" pitchFamily="34" charset="0"/>
              </a:rPr>
              <a:t>brooklyn</a:t>
            </a:r>
            <a:r>
              <a:rPr lang="en-US" sz="1200" dirty="0">
                <a:latin typeface="Source Sans Pro Light" panose="020B0403030403020204" pitchFamily="34" charset="0"/>
              </a:rPr>
              <a:t> YOLO heirloom </a:t>
            </a:r>
            <a:r>
              <a:rPr lang="en-US" sz="1200" dirty="0" err="1">
                <a:latin typeface="Source Sans Pro Light" panose="020B0403030403020204" pitchFamily="34" charset="0"/>
              </a:rPr>
              <a:t>keytar</a:t>
            </a:r>
            <a:r>
              <a:rPr lang="en-US" sz="1200" dirty="0">
                <a:latin typeface="Source Sans Pro Light" panose="020B0403030403020204" pitchFamily="34" charset="0"/>
              </a:rPr>
              <a:t> waistcoat </a:t>
            </a:r>
            <a:r>
              <a:rPr lang="en-US" sz="1200" dirty="0" err="1">
                <a:latin typeface="Source Sans Pro Light" panose="020B0403030403020204" pitchFamily="34" charset="0"/>
              </a:rPr>
              <a:t>kickstarter</a:t>
            </a:r>
            <a:r>
              <a:rPr lang="en-US" sz="1200" dirty="0">
                <a:latin typeface="Source Sans Pro Light" panose="020B0403030403020204" pitchFamily="34" charset="0"/>
              </a:rPr>
              <a:t>. Kitsch authentic offal, narwhal tilde </a:t>
            </a:r>
            <a:r>
              <a:rPr lang="en-US" sz="1200" dirty="0" err="1">
                <a:latin typeface="Source Sans Pro Light" panose="020B0403030403020204" pitchFamily="34" charset="0"/>
              </a:rPr>
              <a:t>etsy</a:t>
            </a:r>
            <a:r>
              <a:rPr lang="en-US" sz="1200" dirty="0">
                <a:latin typeface="Source Sans Pro Light" panose="020B0403030403020204" pitchFamily="34" charset="0"/>
              </a:rPr>
              <a:t> four </a:t>
            </a:r>
            <a:r>
              <a:rPr lang="en-US" sz="1200" dirty="0" err="1">
                <a:latin typeface="Source Sans Pro Light" panose="020B0403030403020204" pitchFamily="34" charset="0"/>
              </a:rPr>
              <a:t>loko</a:t>
            </a:r>
            <a:r>
              <a:rPr lang="en-US" sz="1200" dirty="0">
                <a:latin typeface="Source Sans Pro Light" panose="020B0403030403020204" pitchFamily="34" charset="0"/>
              </a:rPr>
              <a:t> selvage </a:t>
            </a:r>
            <a:r>
              <a:rPr lang="en-US" sz="1200" dirty="0" err="1">
                <a:latin typeface="Source Sans Pro Light" panose="020B0403030403020204" pitchFamily="34" charset="0"/>
              </a:rPr>
              <a:t>normcore</a:t>
            </a:r>
            <a:r>
              <a:rPr lang="en-US" sz="1200" dirty="0">
                <a:latin typeface="Source Sans Pro Light" panose="020B0403030403020204" pitchFamily="34" charset="0"/>
              </a:rPr>
              <a:t> messenger bag put a bird on it heirloom </a:t>
            </a:r>
            <a:r>
              <a:rPr lang="en-US" sz="1200" dirty="0" err="1">
                <a:latin typeface="Source Sans Pro Light" panose="020B0403030403020204" pitchFamily="34" charset="0"/>
              </a:rPr>
              <a:t>gastropub</a:t>
            </a:r>
            <a:r>
              <a:rPr lang="en-US" sz="1200" dirty="0">
                <a:latin typeface="Source Sans Pro Light" panose="020B0403030403020204" pitchFamily="34" charset="0"/>
              </a:rPr>
              <a:t>.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492A10C-904F-F648-B996-5A79ADF2BF1B}"/>
              </a:ext>
            </a:extLst>
          </p:cNvPr>
          <p:cNvGrpSpPr/>
          <p:nvPr/>
        </p:nvGrpSpPr>
        <p:grpSpPr>
          <a:xfrm>
            <a:off x="947772" y="4495943"/>
            <a:ext cx="1237779" cy="731856"/>
            <a:chOff x="6096000" y="4518341"/>
            <a:chExt cx="1237779" cy="731856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AEA75E6-5A82-2146-9889-681CFF38DC3C}"/>
                </a:ext>
              </a:extLst>
            </p:cNvPr>
            <p:cNvGrpSpPr/>
            <p:nvPr/>
          </p:nvGrpSpPr>
          <p:grpSpPr>
            <a:xfrm>
              <a:off x="6096000" y="4518341"/>
              <a:ext cx="708704" cy="731856"/>
              <a:chOff x="6815964" y="4544568"/>
              <a:chExt cx="802117" cy="779299"/>
            </a:xfrm>
          </p:grpSpPr>
          <p:sp>
            <p:nvSpPr>
              <p:cNvPr id="40" name="Donut 39">
                <a:extLst>
                  <a:ext uri="{FF2B5EF4-FFF2-40B4-BE49-F238E27FC236}">
                    <a16:creationId xmlns:a16="http://schemas.microsoft.com/office/drawing/2014/main" id="{CA45E51A-0468-AB46-9AED-6ED0FD37F243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F6F6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  <p:sp>
            <p:nvSpPr>
              <p:cNvPr id="41" name="Block Arc 40">
                <a:extLst>
                  <a:ext uri="{FF2B5EF4-FFF2-40B4-BE49-F238E27FC236}">
                    <a16:creationId xmlns:a16="http://schemas.microsoft.com/office/drawing/2014/main" id="{C5D483AE-2684-374E-B2D4-1C205FFD3C14}"/>
                  </a:ext>
                </a:extLst>
              </p:cNvPr>
              <p:cNvSpPr/>
              <p:nvPr/>
            </p:nvSpPr>
            <p:spPr>
              <a:xfrm>
                <a:off x="6815964" y="4544568"/>
                <a:ext cx="802117" cy="778678"/>
              </a:xfrm>
              <a:prstGeom prst="blockArc">
                <a:avLst>
                  <a:gd name="adj1" fmla="val 16263629"/>
                  <a:gd name="adj2" fmla="val 11774613"/>
                  <a:gd name="adj3" fmla="val 26114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p:grpSp>
        <p:sp>
          <p:nvSpPr>
            <p:cNvPr id="38" name="Text Placeholder 33">
              <a:extLst>
                <a:ext uri="{FF2B5EF4-FFF2-40B4-BE49-F238E27FC236}">
                  <a16:creationId xmlns:a16="http://schemas.microsoft.com/office/drawing/2014/main" id="{F62F25C6-FB33-3542-834D-9E8E7A1390A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3456" y="4657724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Roboto Black" panose="02000000000000000000" pitchFamily="2" charset="0"/>
                </a:rPr>
                <a:t>45%</a:t>
              </a:r>
            </a:p>
          </p:txBody>
        </p:sp>
        <p:sp>
          <p:nvSpPr>
            <p:cNvPr id="39" name="Text Placeholder 32">
              <a:extLst>
                <a:ext uri="{FF2B5EF4-FFF2-40B4-BE49-F238E27FC236}">
                  <a16:creationId xmlns:a16="http://schemas.microsoft.com/office/drawing/2014/main" id="{905482E2-2936-2746-B55C-B52FAD66E1F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883456" y="4931387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Type A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BDF9D21-91C7-DC49-914B-93D0F440B5CF}"/>
              </a:ext>
            </a:extLst>
          </p:cNvPr>
          <p:cNvGrpSpPr/>
          <p:nvPr/>
        </p:nvGrpSpPr>
        <p:grpSpPr>
          <a:xfrm>
            <a:off x="2424636" y="4495358"/>
            <a:ext cx="1252817" cy="731857"/>
            <a:chOff x="7572864" y="4517756"/>
            <a:chExt cx="1252817" cy="731857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EA6B233-C79B-354A-82F3-C1882A89F5F3}"/>
                </a:ext>
              </a:extLst>
            </p:cNvPr>
            <p:cNvGrpSpPr/>
            <p:nvPr/>
          </p:nvGrpSpPr>
          <p:grpSpPr>
            <a:xfrm>
              <a:off x="7572864" y="4517756"/>
              <a:ext cx="708704" cy="731857"/>
              <a:chOff x="6815964" y="4544567"/>
              <a:chExt cx="802117" cy="779300"/>
            </a:xfrm>
          </p:grpSpPr>
          <p:sp>
            <p:nvSpPr>
              <p:cNvPr id="46" name="Donut 45">
                <a:extLst>
                  <a:ext uri="{FF2B5EF4-FFF2-40B4-BE49-F238E27FC236}">
                    <a16:creationId xmlns:a16="http://schemas.microsoft.com/office/drawing/2014/main" id="{EFDC2E4A-5B44-5641-834F-0B21D6961EA7}"/>
                  </a:ext>
                </a:extLst>
              </p:cNvPr>
              <p:cNvSpPr/>
              <p:nvPr/>
            </p:nvSpPr>
            <p:spPr>
              <a:xfrm>
                <a:off x="6815964" y="4545189"/>
                <a:ext cx="802117" cy="778678"/>
              </a:xfrm>
              <a:prstGeom prst="donut">
                <a:avLst/>
              </a:prstGeom>
              <a:solidFill>
                <a:srgbClr val="F6F6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  <p:sp>
            <p:nvSpPr>
              <p:cNvPr id="47" name="Block Arc 46">
                <a:extLst>
                  <a:ext uri="{FF2B5EF4-FFF2-40B4-BE49-F238E27FC236}">
                    <a16:creationId xmlns:a16="http://schemas.microsoft.com/office/drawing/2014/main" id="{704D8BBE-31EB-4C4B-BB69-F98A3F80F218}"/>
                  </a:ext>
                </a:extLst>
              </p:cNvPr>
              <p:cNvSpPr/>
              <p:nvPr/>
            </p:nvSpPr>
            <p:spPr>
              <a:xfrm>
                <a:off x="6815964" y="4544567"/>
                <a:ext cx="802117" cy="778678"/>
              </a:xfrm>
              <a:prstGeom prst="blockArc">
                <a:avLst>
                  <a:gd name="adj1" fmla="val 16263629"/>
                  <a:gd name="adj2" fmla="val 9936357"/>
                  <a:gd name="adj3" fmla="val 24736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p:grpSp>
        <p:sp>
          <p:nvSpPr>
            <p:cNvPr id="44" name="Text Placeholder 33">
              <a:extLst>
                <a:ext uri="{FF2B5EF4-FFF2-40B4-BE49-F238E27FC236}">
                  <a16:creationId xmlns:a16="http://schemas.microsoft.com/office/drawing/2014/main" id="{ACD27E88-6AD0-1E46-8AF9-BBB435E7992D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375357" y="4657724"/>
              <a:ext cx="450323" cy="262002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4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Roboto Black" panose="02000000000000000000" pitchFamily="2" charset="0"/>
                </a:rPr>
                <a:t>74%</a:t>
              </a:r>
            </a:p>
          </p:txBody>
        </p:sp>
        <p:sp>
          <p:nvSpPr>
            <p:cNvPr id="45" name="Text Placeholder 32">
              <a:extLst>
                <a:ext uri="{FF2B5EF4-FFF2-40B4-BE49-F238E27FC236}">
                  <a16:creationId xmlns:a16="http://schemas.microsoft.com/office/drawing/2014/main" id="{50DC4C73-C725-A54A-984F-8C7BE5CEA7B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375358" y="4931387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Type B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04B82B5-98DA-2C48-AEC9-FDC2A26F3A2A}"/>
              </a:ext>
            </a:extLst>
          </p:cNvPr>
          <p:cNvGrpSpPr/>
          <p:nvPr/>
        </p:nvGrpSpPr>
        <p:grpSpPr>
          <a:xfrm>
            <a:off x="3901500" y="4495941"/>
            <a:ext cx="1237779" cy="731490"/>
            <a:chOff x="9049728" y="4518339"/>
            <a:chExt cx="1237779" cy="731490"/>
          </a:xfrm>
        </p:grpSpPr>
        <p:sp>
          <p:nvSpPr>
            <p:cNvPr id="49" name="Donut 48">
              <a:extLst>
                <a:ext uri="{FF2B5EF4-FFF2-40B4-BE49-F238E27FC236}">
                  <a16:creationId xmlns:a16="http://schemas.microsoft.com/office/drawing/2014/main" id="{BC10D4E3-7F6F-6643-8A5B-71B92B523E74}"/>
                </a:ext>
              </a:extLst>
            </p:cNvPr>
            <p:cNvSpPr/>
            <p:nvPr/>
          </p:nvSpPr>
          <p:spPr>
            <a:xfrm>
              <a:off x="9049728" y="4518339"/>
              <a:ext cx="708704" cy="731273"/>
            </a:xfrm>
            <a:prstGeom prst="donut">
              <a:avLst/>
            </a:prstGeom>
            <a:solidFill>
              <a:srgbClr val="F6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0" name="Block Arc 49">
              <a:extLst>
                <a:ext uri="{FF2B5EF4-FFF2-40B4-BE49-F238E27FC236}">
                  <a16:creationId xmlns:a16="http://schemas.microsoft.com/office/drawing/2014/main" id="{19E35581-B521-5B41-8E16-21E8E97619A1}"/>
                </a:ext>
              </a:extLst>
            </p:cNvPr>
            <p:cNvSpPr/>
            <p:nvPr/>
          </p:nvSpPr>
          <p:spPr>
            <a:xfrm>
              <a:off x="9049728" y="4518556"/>
              <a:ext cx="708704" cy="731273"/>
            </a:xfrm>
            <a:prstGeom prst="blockArc">
              <a:avLst>
                <a:gd name="adj1" fmla="val 15313566"/>
                <a:gd name="adj2" fmla="val 13078870"/>
                <a:gd name="adj3" fmla="val 2469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1" name="Text Placeholder 33">
              <a:extLst>
                <a:ext uri="{FF2B5EF4-FFF2-40B4-BE49-F238E27FC236}">
                  <a16:creationId xmlns:a16="http://schemas.microsoft.com/office/drawing/2014/main" id="{E20F1A27-B62C-8145-837A-89D0D12D854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837184" y="4657139"/>
              <a:ext cx="450323" cy="262003"/>
            </a:xfrm>
            <a:prstGeom prst="rect">
              <a:avLst/>
            </a:prstGeom>
          </p:spPr>
          <p:txBody>
            <a:bodyPr lIns="0" tIns="0" rIns="0" bIns="0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AU" sz="1600" b="1" dirty="0">
                  <a:solidFill>
                    <a:schemeClr val="accent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Roboto Black" panose="02000000000000000000" pitchFamily="2" charset="0"/>
                </a:rPr>
                <a:t>89%</a:t>
              </a:r>
            </a:p>
          </p:txBody>
        </p:sp>
        <p:sp>
          <p:nvSpPr>
            <p:cNvPr id="52" name="Text Placeholder 32">
              <a:extLst>
                <a:ext uri="{FF2B5EF4-FFF2-40B4-BE49-F238E27FC236}">
                  <a16:creationId xmlns:a16="http://schemas.microsoft.com/office/drawing/2014/main" id="{EDFE9B18-2B94-3741-A826-673B07D5BFB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837184" y="4930802"/>
              <a:ext cx="450323" cy="206556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Type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1460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PC - Color 02 Green">
      <a:dk1>
        <a:srgbClr val="656D78"/>
      </a:dk1>
      <a:lt1>
        <a:srgbClr val="FFFFFF"/>
      </a:lt1>
      <a:dk2>
        <a:srgbClr val="44546A"/>
      </a:dk2>
      <a:lt2>
        <a:srgbClr val="E7E6E6"/>
      </a:lt2>
      <a:accent1>
        <a:srgbClr val="66BB6A"/>
      </a:accent1>
      <a:accent2>
        <a:srgbClr val="4CAF50"/>
      </a:accent2>
      <a:accent3>
        <a:srgbClr val="43A047"/>
      </a:accent3>
      <a:accent4>
        <a:srgbClr val="388E3C"/>
      </a:accent4>
      <a:accent5>
        <a:srgbClr val="2E7D32"/>
      </a:accent5>
      <a:accent6>
        <a:srgbClr val="1B5E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3099</TotalTime>
  <Words>3025</Words>
  <Application>Microsoft Office PowerPoint</Application>
  <PresentationFormat>Widescreen</PresentationFormat>
  <Paragraphs>317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Calibri Light</vt:lpstr>
      <vt:lpstr>FontAwesome</vt:lpstr>
      <vt:lpstr>Open Sans</vt:lpstr>
      <vt:lpstr>Roboto Black</vt:lpstr>
      <vt:lpstr>Source Sans Pro</vt:lpstr>
      <vt:lpstr>Source Sans Pro ExtraLight</vt:lpstr>
      <vt:lpstr>Source Sans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Kuljeet Heer</cp:lastModifiedBy>
  <cp:revision>409</cp:revision>
  <dcterms:created xsi:type="dcterms:W3CDTF">2017-04-08T17:14:36Z</dcterms:created>
  <dcterms:modified xsi:type="dcterms:W3CDTF">2024-07-16T13:18:42Z</dcterms:modified>
</cp:coreProperties>
</file>