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0" r:id="rId7"/>
    <p:sldId id="261" r:id="rId8"/>
    <p:sldId id="262" r:id="rId9"/>
    <p:sldId id="264" r:id="rId10"/>
    <p:sldId id="265" r:id="rId11"/>
    <p:sldId id="266" r:id="rId12"/>
    <p:sldId id="267" r:id="rId13"/>
    <p:sldId id="269" r:id="rId14"/>
    <p:sldId id="268" r:id="rId15"/>
    <p:sldId id="270" r:id="rId16"/>
    <p:sldId id="287" r:id="rId17"/>
    <p:sldId id="272" r:id="rId18"/>
    <p:sldId id="273" r:id="rId19"/>
    <p:sldId id="279" r:id="rId20"/>
    <p:sldId id="274" r:id="rId21"/>
    <p:sldId id="275" r:id="rId22"/>
    <p:sldId id="276" r:id="rId23"/>
    <p:sldId id="278" r:id="rId24"/>
    <p:sldId id="286"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3030"/>
    <a:srgbClr val="0FB9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45" autoAdjust="0"/>
    <p:restoredTop sz="94660"/>
  </p:normalViewPr>
  <p:slideViewPr>
    <p:cSldViewPr snapToGrid="0">
      <p:cViewPr varScale="1">
        <p:scale>
          <a:sx n="108" d="100"/>
          <a:sy n="108" d="100"/>
        </p:scale>
        <p:origin x="138" y="3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FC7C-41F6-A7A6-898AB7B205FA}"/>
              </c:ext>
            </c:extLst>
          </c:dPt>
          <c:dPt>
            <c:idx val="1"/>
            <c:bubble3D val="0"/>
            <c:spPr>
              <a:noFill/>
              <a:ln w="19050">
                <a:noFill/>
              </a:ln>
              <a:effectLst/>
            </c:spPr>
            <c:extLst>
              <c:ext xmlns:c16="http://schemas.microsoft.com/office/drawing/2014/chart" uri="{C3380CC4-5D6E-409C-BE32-E72D297353CC}">
                <c16:uniqueId val="{00000003-FC7C-41F6-A7A6-898AB7B205FA}"/>
              </c:ext>
            </c:extLst>
          </c:dPt>
          <c:cat>
            <c:strRef>
              <c:f>Sheet1!$A$2:$A$3</c:f>
              <c:strCache>
                <c:ptCount val="2"/>
                <c:pt idx="0">
                  <c:v>1st Qtr</c:v>
                </c:pt>
                <c:pt idx="1">
                  <c:v>2nd Qtr</c:v>
                </c:pt>
              </c:strCache>
            </c:strRef>
          </c:cat>
          <c:val>
            <c:numRef>
              <c:f>Sheet1!$B$2:$B$3</c:f>
              <c:numCache>
                <c:formatCode>General</c:formatCode>
                <c:ptCount val="2"/>
                <c:pt idx="0">
                  <c:v>78</c:v>
                </c:pt>
                <c:pt idx="1">
                  <c:v>22</c:v>
                </c:pt>
              </c:numCache>
            </c:numRef>
          </c:val>
          <c:extLst>
            <c:ext xmlns:c16="http://schemas.microsoft.com/office/drawing/2014/chart" uri="{C3380CC4-5D6E-409C-BE32-E72D297353CC}">
              <c16:uniqueId val="{00000004-FC7C-41F6-A7A6-898AB7B205FA}"/>
            </c:ext>
          </c:extLst>
        </c:ser>
        <c:dLbls>
          <c:showLegendKey val="0"/>
          <c:showVal val="0"/>
          <c:showCatName val="0"/>
          <c:showSerName val="0"/>
          <c:showPercent val="0"/>
          <c:showBubbleSize val="0"/>
          <c:showLeaderLines val="1"/>
        </c:dLbls>
        <c:firstSliceAng val="0"/>
        <c:holeSize val="8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rgbClr val="FFC000"/>
              </a:solidFill>
              <a:ln w="19050">
                <a:noFill/>
              </a:ln>
              <a:effectLst/>
            </c:spPr>
            <c:extLst>
              <c:ext xmlns:c16="http://schemas.microsoft.com/office/drawing/2014/chart" uri="{C3380CC4-5D6E-409C-BE32-E72D297353CC}">
                <c16:uniqueId val="{00000001-6B53-4EC1-B562-78F04CDE786A}"/>
              </c:ext>
            </c:extLst>
          </c:dPt>
          <c:dPt>
            <c:idx val="1"/>
            <c:bubble3D val="0"/>
            <c:spPr>
              <a:noFill/>
              <a:ln w="19050">
                <a:noFill/>
              </a:ln>
              <a:effectLst/>
            </c:spPr>
            <c:extLst>
              <c:ext xmlns:c16="http://schemas.microsoft.com/office/drawing/2014/chart" uri="{C3380CC4-5D6E-409C-BE32-E72D297353CC}">
                <c16:uniqueId val="{00000003-6B53-4EC1-B562-78F04CDE786A}"/>
              </c:ext>
            </c:extLst>
          </c:dPt>
          <c:cat>
            <c:strRef>
              <c:f>Sheet1!$A$2:$A$3</c:f>
              <c:strCache>
                <c:ptCount val="2"/>
                <c:pt idx="0">
                  <c:v>1st Qtr</c:v>
                </c:pt>
                <c:pt idx="1">
                  <c:v>2nd Qtr</c:v>
                </c:pt>
              </c:strCache>
            </c:strRef>
          </c:cat>
          <c:val>
            <c:numRef>
              <c:f>Sheet1!$B$2:$B$3</c:f>
              <c:numCache>
                <c:formatCode>General</c:formatCode>
                <c:ptCount val="2"/>
                <c:pt idx="0">
                  <c:v>63</c:v>
                </c:pt>
                <c:pt idx="1">
                  <c:v>37</c:v>
                </c:pt>
              </c:numCache>
            </c:numRef>
          </c:val>
          <c:extLst>
            <c:ext xmlns:c16="http://schemas.microsoft.com/office/drawing/2014/chart" uri="{C3380CC4-5D6E-409C-BE32-E72D297353CC}">
              <c16:uniqueId val="{00000004-6B53-4EC1-B562-78F04CDE786A}"/>
            </c:ext>
          </c:extLst>
        </c:ser>
        <c:dLbls>
          <c:showLegendKey val="0"/>
          <c:showVal val="0"/>
          <c:showCatName val="0"/>
          <c:showSerName val="0"/>
          <c:showPercent val="0"/>
          <c:showBubbleSize val="0"/>
          <c:showLeaderLines val="1"/>
        </c:dLbls>
        <c:firstSliceAng val="0"/>
        <c:holeSize val="8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4888-4D64-8FD7-3AC4765F0049}"/>
              </c:ext>
            </c:extLst>
          </c:dPt>
          <c:dPt>
            <c:idx val="1"/>
            <c:bubble3D val="0"/>
            <c:spPr>
              <a:noFill/>
              <a:ln w="19050">
                <a:noFill/>
              </a:ln>
              <a:effectLst/>
            </c:spPr>
            <c:extLst>
              <c:ext xmlns:c16="http://schemas.microsoft.com/office/drawing/2014/chart" uri="{C3380CC4-5D6E-409C-BE32-E72D297353CC}">
                <c16:uniqueId val="{00000003-4888-4D64-8FD7-3AC4765F0049}"/>
              </c:ext>
            </c:extLst>
          </c:dPt>
          <c:cat>
            <c:strRef>
              <c:f>Sheet1!$A$2:$A$3</c:f>
              <c:strCache>
                <c:ptCount val="2"/>
                <c:pt idx="0">
                  <c:v>1st Qtr</c:v>
                </c:pt>
                <c:pt idx="1">
                  <c:v>2nd Qtr</c:v>
                </c:pt>
              </c:strCache>
            </c:strRef>
          </c:cat>
          <c:val>
            <c:numRef>
              <c:f>Sheet1!$B$2:$B$3</c:f>
              <c:numCache>
                <c:formatCode>General</c:formatCode>
                <c:ptCount val="2"/>
                <c:pt idx="0">
                  <c:v>75</c:v>
                </c:pt>
                <c:pt idx="1">
                  <c:v>25</c:v>
                </c:pt>
              </c:numCache>
            </c:numRef>
          </c:val>
          <c:extLst>
            <c:ext xmlns:c16="http://schemas.microsoft.com/office/drawing/2014/chart" uri="{C3380CC4-5D6E-409C-BE32-E72D297353CC}">
              <c16:uniqueId val="{00000004-4888-4D64-8FD7-3AC4765F0049}"/>
            </c:ext>
          </c:extLst>
        </c:ser>
        <c:dLbls>
          <c:showLegendKey val="0"/>
          <c:showVal val="0"/>
          <c:showCatName val="0"/>
          <c:showSerName val="0"/>
          <c:showPercent val="0"/>
          <c:showBubbleSize val="0"/>
          <c:showLeaderLines val="1"/>
        </c:dLbls>
        <c:firstSliceAng val="0"/>
        <c:holeSize val="8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E7C0-4003-9DB5-522CBEF1A532}"/>
            </c:ext>
          </c:extLst>
        </c:ser>
        <c:ser>
          <c:idx val="1"/>
          <c:order val="1"/>
          <c:tx>
            <c:strRef>
              <c:f>Sheet1!$C$1</c:f>
              <c:strCache>
                <c:ptCount val="1"/>
                <c:pt idx="0">
                  <c:v>Series 2</c:v>
                </c:pt>
              </c:strCache>
            </c:strRef>
          </c:tx>
          <c:spPr>
            <a:solidFill>
              <a:srgbClr val="FFC000"/>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E7C0-4003-9DB5-522CBEF1A532}"/>
            </c:ext>
          </c:extLst>
        </c:ser>
        <c:dLbls>
          <c:showLegendKey val="0"/>
          <c:showVal val="0"/>
          <c:showCatName val="0"/>
          <c:showSerName val="0"/>
          <c:showPercent val="0"/>
          <c:showBubbleSize val="0"/>
        </c:dLbls>
        <c:gapWidth val="200"/>
        <c:overlap val="100"/>
        <c:axId val="323152880"/>
        <c:axId val="323153440"/>
      </c:barChart>
      <c:catAx>
        <c:axId val="323152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23153440"/>
        <c:crosses val="autoZero"/>
        <c:auto val="1"/>
        <c:lblAlgn val="ctr"/>
        <c:lblOffset val="100"/>
        <c:noMultiLvlLbl val="0"/>
      </c:catAx>
      <c:valAx>
        <c:axId val="3231534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23152880"/>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5.3799116103134176E-2"/>
          <c:y val="8.8748207336796101E-2"/>
          <c:w val="0.90178284699706657"/>
          <c:h val="0.6994883244547333"/>
        </c:manualLayout>
      </c:layout>
      <c:areaChart>
        <c:grouping val="standard"/>
        <c:varyColors val="0"/>
        <c:ser>
          <c:idx val="0"/>
          <c:order val="0"/>
          <c:tx>
            <c:strRef>
              <c:f>Sheet1!$B$1</c:f>
              <c:strCache>
                <c:ptCount val="1"/>
                <c:pt idx="0">
                  <c:v>Category A</c:v>
                </c:pt>
              </c:strCache>
            </c:strRef>
          </c:tx>
          <c:spPr>
            <a:gradFill flip="none" rotWithShape="1">
              <a:gsLst>
                <a:gs pos="0">
                  <a:schemeClr val="accent2">
                    <a:alpha val="0"/>
                  </a:schemeClr>
                </a:gs>
                <a:gs pos="100000">
                  <a:schemeClr val="accent2">
                    <a:alpha val="53000"/>
                  </a:schemeClr>
                </a:gs>
              </a:gsLst>
              <a:lin ang="16200000" scaled="0"/>
              <a:tileRect/>
            </a:gradFill>
          </c:spPr>
          <c:cat>
            <c:numRef>
              <c:f>Sheet1!$A$2:$A$30</c:f>
              <c:numCache>
                <c:formatCode>m/d/yyyy</c:formatCode>
                <c:ptCount val="29"/>
                <c:pt idx="0">
                  <c:v>43729</c:v>
                </c:pt>
                <c:pt idx="1">
                  <c:v>43730</c:v>
                </c:pt>
                <c:pt idx="2">
                  <c:v>43731</c:v>
                </c:pt>
                <c:pt idx="3">
                  <c:v>43732</c:v>
                </c:pt>
                <c:pt idx="4">
                  <c:v>43733</c:v>
                </c:pt>
                <c:pt idx="5">
                  <c:v>43734</c:v>
                </c:pt>
                <c:pt idx="6">
                  <c:v>43735</c:v>
                </c:pt>
                <c:pt idx="7">
                  <c:v>43736</c:v>
                </c:pt>
                <c:pt idx="8">
                  <c:v>43737</c:v>
                </c:pt>
                <c:pt idx="9">
                  <c:v>43738</c:v>
                </c:pt>
                <c:pt idx="10">
                  <c:v>43739</c:v>
                </c:pt>
                <c:pt idx="11">
                  <c:v>43740</c:v>
                </c:pt>
                <c:pt idx="12">
                  <c:v>43741</c:v>
                </c:pt>
                <c:pt idx="13">
                  <c:v>43742</c:v>
                </c:pt>
                <c:pt idx="14">
                  <c:v>43743</c:v>
                </c:pt>
                <c:pt idx="15">
                  <c:v>43744</c:v>
                </c:pt>
                <c:pt idx="16">
                  <c:v>43745</c:v>
                </c:pt>
                <c:pt idx="17">
                  <c:v>43746</c:v>
                </c:pt>
                <c:pt idx="18">
                  <c:v>43747</c:v>
                </c:pt>
                <c:pt idx="19">
                  <c:v>43748</c:v>
                </c:pt>
                <c:pt idx="20">
                  <c:v>43749</c:v>
                </c:pt>
                <c:pt idx="21">
                  <c:v>43750</c:v>
                </c:pt>
                <c:pt idx="22">
                  <c:v>43751</c:v>
                </c:pt>
                <c:pt idx="23">
                  <c:v>43752</c:v>
                </c:pt>
                <c:pt idx="24">
                  <c:v>43753</c:v>
                </c:pt>
                <c:pt idx="25">
                  <c:v>43754</c:v>
                </c:pt>
                <c:pt idx="26">
                  <c:v>43755</c:v>
                </c:pt>
                <c:pt idx="27">
                  <c:v>43756</c:v>
                </c:pt>
                <c:pt idx="28">
                  <c:v>43757</c:v>
                </c:pt>
              </c:numCache>
            </c:numRef>
          </c:cat>
          <c:val>
            <c:numRef>
              <c:f>Sheet1!$B$2:$B$30</c:f>
              <c:numCache>
                <c:formatCode>General</c:formatCode>
                <c:ptCount val="29"/>
                <c:pt idx="0">
                  <c:v>5</c:v>
                </c:pt>
                <c:pt idx="1">
                  <c:v>5</c:v>
                </c:pt>
                <c:pt idx="2">
                  <c:v>8</c:v>
                </c:pt>
                <c:pt idx="3">
                  <c:v>5</c:v>
                </c:pt>
                <c:pt idx="4">
                  <c:v>9</c:v>
                </c:pt>
                <c:pt idx="5">
                  <c:v>14</c:v>
                </c:pt>
                <c:pt idx="6">
                  <c:v>11</c:v>
                </c:pt>
                <c:pt idx="7">
                  <c:v>16</c:v>
                </c:pt>
                <c:pt idx="8">
                  <c:v>14</c:v>
                </c:pt>
                <c:pt idx="9">
                  <c:v>11</c:v>
                </c:pt>
                <c:pt idx="10">
                  <c:v>7</c:v>
                </c:pt>
                <c:pt idx="11">
                  <c:v>14</c:v>
                </c:pt>
                <c:pt idx="12">
                  <c:v>20</c:v>
                </c:pt>
                <c:pt idx="13">
                  <c:v>22</c:v>
                </c:pt>
                <c:pt idx="14">
                  <c:v>28</c:v>
                </c:pt>
                <c:pt idx="15">
                  <c:v>33</c:v>
                </c:pt>
                <c:pt idx="16">
                  <c:v>56</c:v>
                </c:pt>
                <c:pt idx="17">
                  <c:v>144</c:v>
                </c:pt>
                <c:pt idx="18">
                  <c:v>134</c:v>
                </c:pt>
                <c:pt idx="19">
                  <c:v>104</c:v>
                </c:pt>
                <c:pt idx="20">
                  <c:v>110</c:v>
                </c:pt>
                <c:pt idx="21">
                  <c:v>60</c:v>
                </c:pt>
                <c:pt idx="22">
                  <c:v>45</c:v>
                </c:pt>
                <c:pt idx="23">
                  <c:v>50</c:v>
                </c:pt>
                <c:pt idx="24">
                  <c:v>40</c:v>
                </c:pt>
                <c:pt idx="25">
                  <c:v>22</c:v>
                </c:pt>
                <c:pt idx="26">
                  <c:v>12</c:v>
                </c:pt>
                <c:pt idx="27">
                  <c:v>8</c:v>
                </c:pt>
                <c:pt idx="28">
                  <c:v>10</c:v>
                </c:pt>
              </c:numCache>
            </c:numRef>
          </c:val>
          <c:extLst>
            <c:ext xmlns:c16="http://schemas.microsoft.com/office/drawing/2014/chart" uri="{C3380CC4-5D6E-409C-BE32-E72D297353CC}">
              <c16:uniqueId val="{00000000-EB01-4468-A130-106071504F44}"/>
            </c:ext>
          </c:extLst>
        </c:ser>
        <c:ser>
          <c:idx val="3"/>
          <c:order val="3"/>
          <c:tx>
            <c:strRef>
              <c:f>Sheet1!$E$1</c:f>
              <c:strCache>
                <c:ptCount val="1"/>
                <c:pt idx="0">
                  <c:v>Category B Fill</c:v>
                </c:pt>
              </c:strCache>
            </c:strRef>
          </c:tx>
          <c:spPr>
            <a:gradFill flip="none" rotWithShape="1">
              <a:gsLst>
                <a:gs pos="0">
                  <a:schemeClr val="accent1">
                    <a:alpha val="0"/>
                  </a:schemeClr>
                </a:gs>
                <a:gs pos="100000">
                  <a:schemeClr val="accent1">
                    <a:alpha val="45000"/>
                  </a:schemeClr>
                </a:gs>
              </a:gsLst>
              <a:lin ang="16200000" scaled="0"/>
              <a:tileRect/>
            </a:gradFill>
            <a:effectLst/>
          </c:spPr>
          <c:cat>
            <c:numRef>
              <c:f>Sheet1!$A$2:$A$30</c:f>
              <c:numCache>
                <c:formatCode>m/d/yyyy</c:formatCode>
                <c:ptCount val="29"/>
                <c:pt idx="0">
                  <c:v>43729</c:v>
                </c:pt>
                <c:pt idx="1">
                  <c:v>43730</c:v>
                </c:pt>
                <c:pt idx="2">
                  <c:v>43731</c:v>
                </c:pt>
                <c:pt idx="3">
                  <c:v>43732</c:v>
                </c:pt>
                <c:pt idx="4">
                  <c:v>43733</c:v>
                </c:pt>
                <c:pt idx="5">
                  <c:v>43734</c:v>
                </c:pt>
                <c:pt idx="6">
                  <c:v>43735</c:v>
                </c:pt>
                <c:pt idx="7">
                  <c:v>43736</c:v>
                </c:pt>
                <c:pt idx="8">
                  <c:v>43737</c:v>
                </c:pt>
                <c:pt idx="9">
                  <c:v>43738</c:v>
                </c:pt>
                <c:pt idx="10">
                  <c:v>43739</c:v>
                </c:pt>
                <c:pt idx="11">
                  <c:v>43740</c:v>
                </c:pt>
                <c:pt idx="12">
                  <c:v>43741</c:v>
                </c:pt>
                <c:pt idx="13">
                  <c:v>43742</c:v>
                </c:pt>
                <c:pt idx="14">
                  <c:v>43743</c:v>
                </c:pt>
                <c:pt idx="15">
                  <c:v>43744</c:v>
                </c:pt>
                <c:pt idx="16">
                  <c:v>43745</c:v>
                </c:pt>
                <c:pt idx="17">
                  <c:v>43746</c:v>
                </c:pt>
                <c:pt idx="18">
                  <c:v>43747</c:v>
                </c:pt>
                <c:pt idx="19">
                  <c:v>43748</c:v>
                </c:pt>
                <c:pt idx="20">
                  <c:v>43749</c:v>
                </c:pt>
                <c:pt idx="21">
                  <c:v>43750</c:v>
                </c:pt>
                <c:pt idx="22">
                  <c:v>43751</c:v>
                </c:pt>
                <c:pt idx="23">
                  <c:v>43752</c:v>
                </c:pt>
                <c:pt idx="24">
                  <c:v>43753</c:v>
                </c:pt>
                <c:pt idx="25">
                  <c:v>43754</c:v>
                </c:pt>
                <c:pt idx="26">
                  <c:v>43755</c:v>
                </c:pt>
                <c:pt idx="27">
                  <c:v>43756</c:v>
                </c:pt>
                <c:pt idx="28">
                  <c:v>43757</c:v>
                </c:pt>
              </c:numCache>
            </c:numRef>
          </c:cat>
          <c:val>
            <c:numRef>
              <c:f>Sheet1!$E$2:$E$30</c:f>
              <c:numCache>
                <c:formatCode>General</c:formatCode>
                <c:ptCount val="29"/>
                <c:pt idx="0">
                  <c:v>10</c:v>
                </c:pt>
                <c:pt idx="1">
                  <c:v>2</c:v>
                </c:pt>
                <c:pt idx="2">
                  <c:v>2</c:v>
                </c:pt>
                <c:pt idx="3">
                  <c:v>8</c:v>
                </c:pt>
                <c:pt idx="4">
                  <c:v>13</c:v>
                </c:pt>
                <c:pt idx="5">
                  <c:v>20</c:v>
                </c:pt>
                <c:pt idx="6">
                  <c:v>19</c:v>
                </c:pt>
                <c:pt idx="7">
                  <c:v>34</c:v>
                </c:pt>
                <c:pt idx="8">
                  <c:v>12</c:v>
                </c:pt>
                <c:pt idx="9">
                  <c:v>40</c:v>
                </c:pt>
                <c:pt idx="10">
                  <c:v>22</c:v>
                </c:pt>
                <c:pt idx="11">
                  <c:v>35</c:v>
                </c:pt>
                <c:pt idx="12">
                  <c:v>35</c:v>
                </c:pt>
                <c:pt idx="13">
                  <c:v>30</c:v>
                </c:pt>
                <c:pt idx="14">
                  <c:v>33</c:v>
                </c:pt>
                <c:pt idx="15">
                  <c:v>40</c:v>
                </c:pt>
                <c:pt idx="16">
                  <c:v>80</c:v>
                </c:pt>
                <c:pt idx="17">
                  <c:v>105</c:v>
                </c:pt>
                <c:pt idx="18">
                  <c:v>80</c:v>
                </c:pt>
                <c:pt idx="19">
                  <c:v>70</c:v>
                </c:pt>
                <c:pt idx="20">
                  <c:v>40</c:v>
                </c:pt>
                <c:pt idx="21">
                  <c:v>30</c:v>
                </c:pt>
                <c:pt idx="22">
                  <c:v>35</c:v>
                </c:pt>
                <c:pt idx="23">
                  <c:v>39</c:v>
                </c:pt>
                <c:pt idx="24">
                  <c:v>37</c:v>
                </c:pt>
                <c:pt idx="25">
                  <c:v>45</c:v>
                </c:pt>
                <c:pt idx="26">
                  <c:v>30</c:v>
                </c:pt>
                <c:pt idx="27">
                  <c:v>25</c:v>
                </c:pt>
                <c:pt idx="28">
                  <c:v>20</c:v>
                </c:pt>
              </c:numCache>
            </c:numRef>
          </c:val>
          <c:extLst>
            <c:ext xmlns:c16="http://schemas.microsoft.com/office/drawing/2014/chart" uri="{C3380CC4-5D6E-409C-BE32-E72D297353CC}">
              <c16:uniqueId val="{00000001-EB01-4468-A130-106071504F44}"/>
            </c:ext>
          </c:extLst>
        </c:ser>
        <c:dLbls>
          <c:showLegendKey val="0"/>
          <c:showVal val="0"/>
          <c:showCatName val="0"/>
          <c:showSerName val="0"/>
          <c:showPercent val="0"/>
          <c:showBubbleSize val="0"/>
        </c:dLbls>
        <c:axId val="-2141964384"/>
        <c:axId val="-2114779376"/>
      </c:areaChart>
      <c:lineChart>
        <c:grouping val="standard"/>
        <c:varyColors val="0"/>
        <c:ser>
          <c:idx val="1"/>
          <c:order val="1"/>
          <c:tx>
            <c:strRef>
              <c:f>Sheet1!$C$1</c:f>
              <c:strCache>
                <c:ptCount val="1"/>
                <c:pt idx="0">
                  <c:v>Category A Fill</c:v>
                </c:pt>
              </c:strCache>
            </c:strRef>
          </c:tx>
          <c:spPr>
            <a:ln w="6350">
              <a:solidFill>
                <a:schemeClr val="accent2"/>
              </a:solidFill>
            </a:ln>
          </c:spPr>
          <c:marker>
            <c:symbol val="circle"/>
            <c:size val="5"/>
            <c:spPr>
              <a:solidFill>
                <a:schemeClr val="accent2"/>
              </a:solidFill>
              <a:ln w="3175">
                <a:noFill/>
              </a:ln>
            </c:spPr>
          </c:marker>
          <c:cat>
            <c:numRef>
              <c:f>Sheet1!$A$2:$A$30</c:f>
              <c:numCache>
                <c:formatCode>m/d/yyyy</c:formatCode>
                <c:ptCount val="29"/>
                <c:pt idx="0">
                  <c:v>43729</c:v>
                </c:pt>
                <c:pt idx="1">
                  <c:v>43730</c:v>
                </c:pt>
                <c:pt idx="2">
                  <c:v>43731</c:v>
                </c:pt>
                <c:pt idx="3">
                  <c:v>43732</c:v>
                </c:pt>
                <c:pt idx="4">
                  <c:v>43733</c:v>
                </c:pt>
                <c:pt idx="5">
                  <c:v>43734</c:v>
                </c:pt>
                <c:pt idx="6">
                  <c:v>43735</c:v>
                </c:pt>
                <c:pt idx="7">
                  <c:v>43736</c:v>
                </c:pt>
                <c:pt idx="8">
                  <c:v>43737</c:v>
                </c:pt>
                <c:pt idx="9">
                  <c:v>43738</c:v>
                </c:pt>
                <c:pt idx="10">
                  <c:v>43739</c:v>
                </c:pt>
                <c:pt idx="11">
                  <c:v>43740</c:v>
                </c:pt>
                <c:pt idx="12">
                  <c:v>43741</c:v>
                </c:pt>
                <c:pt idx="13">
                  <c:v>43742</c:v>
                </c:pt>
                <c:pt idx="14">
                  <c:v>43743</c:v>
                </c:pt>
                <c:pt idx="15">
                  <c:v>43744</c:v>
                </c:pt>
                <c:pt idx="16">
                  <c:v>43745</c:v>
                </c:pt>
                <c:pt idx="17">
                  <c:v>43746</c:v>
                </c:pt>
                <c:pt idx="18">
                  <c:v>43747</c:v>
                </c:pt>
                <c:pt idx="19">
                  <c:v>43748</c:v>
                </c:pt>
                <c:pt idx="20">
                  <c:v>43749</c:v>
                </c:pt>
                <c:pt idx="21">
                  <c:v>43750</c:v>
                </c:pt>
                <c:pt idx="22">
                  <c:v>43751</c:v>
                </c:pt>
                <c:pt idx="23">
                  <c:v>43752</c:v>
                </c:pt>
                <c:pt idx="24">
                  <c:v>43753</c:v>
                </c:pt>
                <c:pt idx="25">
                  <c:v>43754</c:v>
                </c:pt>
                <c:pt idx="26">
                  <c:v>43755</c:v>
                </c:pt>
                <c:pt idx="27">
                  <c:v>43756</c:v>
                </c:pt>
                <c:pt idx="28">
                  <c:v>43757</c:v>
                </c:pt>
              </c:numCache>
            </c:numRef>
          </c:cat>
          <c:val>
            <c:numRef>
              <c:f>Sheet1!$C$2:$C$30</c:f>
              <c:numCache>
                <c:formatCode>General</c:formatCode>
                <c:ptCount val="29"/>
                <c:pt idx="0">
                  <c:v>5</c:v>
                </c:pt>
                <c:pt idx="1">
                  <c:v>5</c:v>
                </c:pt>
                <c:pt idx="2">
                  <c:v>8</c:v>
                </c:pt>
                <c:pt idx="3">
                  <c:v>5</c:v>
                </c:pt>
                <c:pt idx="4">
                  <c:v>9</c:v>
                </c:pt>
                <c:pt idx="5">
                  <c:v>14</c:v>
                </c:pt>
                <c:pt idx="6">
                  <c:v>11</c:v>
                </c:pt>
                <c:pt idx="7">
                  <c:v>16</c:v>
                </c:pt>
                <c:pt idx="8">
                  <c:v>14</c:v>
                </c:pt>
                <c:pt idx="9">
                  <c:v>11</c:v>
                </c:pt>
                <c:pt idx="10">
                  <c:v>7</c:v>
                </c:pt>
                <c:pt idx="11">
                  <c:v>14</c:v>
                </c:pt>
                <c:pt idx="12">
                  <c:v>20</c:v>
                </c:pt>
                <c:pt idx="13">
                  <c:v>22</c:v>
                </c:pt>
                <c:pt idx="14">
                  <c:v>28</c:v>
                </c:pt>
                <c:pt idx="15">
                  <c:v>33</c:v>
                </c:pt>
                <c:pt idx="16">
                  <c:v>56</c:v>
                </c:pt>
                <c:pt idx="17">
                  <c:v>144</c:v>
                </c:pt>
                <c:pt idx="18">
                  <c:v>134</c:v>
                </c:pt>
                <c:pt idx="19">
                  <c:v>104</c:v>
                </c:pt>
                <c:pt idx="20">
                  <c:v>110</c:v>
                </c:pt>
                <c:pt idx="21">
                  <c:v>60</c:v>
                </c:pt>
                <c:pt idx="22">
                  <c:v>45</c:v>
                </c:pt>
                <c:pt idx="23">
                  <c:v>50</c:v>
                </c:pt>
                <c:pt idx="24">
                  <c:v>40</c:v>
                </c:pt>
                <c:pt idx="25">
                  <c:v>22</c:v>
                </c:pt>
                <c:pt idx="26">
                  <c:v>12</c:v>
                </c:pt>
                <c:pt idx="27">
                  <c:v>8</c:v>
                </c:pt>
                <c:pt idx="28">
                  <c:v>10</c:v>
                </c:pt>
              </c:numCache>
            </c:numRef>
          </c:val>
          <c:smooth val="0"/>
          <c:extLst>
            <c:ext xmlns:c16="http://schemas.microsoft.com/office/drawing/2014/chart" uri="{C3380CC4-5D6E-409C-BE32-E72D297353CC}">
              <c16:uniqueId val="{00000002-EB01-4468-A130-106071504F44}"/>
            </c:ext>
          </c:extLst>
        </c:ser>
        <c:ser>
          <c:idx val="2"/>
          <c:order val="2"/>
          <c:tx>
            <c:strRef>
              <c:f>Sheet1!$D$1</c:f>
              <c:strCache>
                <c:ptCount val="1"/>
                <c:pt idx="0">
                  <c:v>Category B</c:v>
                </c:pt>
              </c:strCache>
            </c:strRef>
          </c:tx>
          <c:spPr>
            <a:ln w="6350">
              <a:solidFill>
                <a:schemeClr val="accent1"/>
              </a:solidFill>
            </a:ln>
          </c:spPr>
          <c:marker>
            <c:symbol val="circle"/>
            <c:size val="4"/>
          </c:marker>
          <c:cat>
            <c:numRef>
              <c:f>Sheet1!$A$2:$A$30</c:f>
              <c:numCache>
                <c:formatCode>m/d/yyyy</c:formatCode>
                <c:ptCount val="29"/>
                <c:pt idx="0">
                  <c:v>43729</c:v>
                </c:pt>
                <c:pt idx="1">
                  <c:v>43730</c:v>
                </c:pt>
                <c:pt idx="2">
                  <c:v>43731</c:v>
                </c:pt>
                <c:pt idx="3">
                  <c:v>43732</c:v>
                </c:pt>
                <c:pt idx="4">
                  <c:v>43733</c:v>
                </c:pt>
                <c:pt idx="5">
                  <c:v>43734</c:v>
                </c:pt>
                <c:pt idx="6">
                  <c:v>43735</c:v>
                </c:pt>
                <c:pt idx="7">
                  <c:v>43736</c:v>
                </c:pt>
                <c:pt idx="8">
                  <c:v>43737</c:v>
                </c:pt>
                <c:pt idx="9">
                  <c:v>43738</c:v>
                </c:pt>
                <c:pt idx="10">
                  <c:v>43739</c:v>
                </c:pt>
                <c:pt idx="11">
                  <c:v>43740</c:v>
                </c:pt>
                <c:pt idx="12">
                  <c:v>43741</c:v>
                </c:pt>
                <c:pt idx="13">
                  <c:v>43742</c:v>
                </c:pt>
                <c:pt idx="14">
                  <c:v>43743</c:v>
                </c:pt>
                <c:pt idx="15">
                  <c:v>43744</c:v>
                </c:pt>
                <c:pt idx="16">
                  <c:v>43745</c:v>
                </c:pt>
                <c:pt idx="17">
                  <c:v>43746</c:v>
                </c:pt>
                <c:pt idx="18">
                  <c:v>43747</c:v>
                </c:pt>
                <c:pt idx="19">
                  <c:v>43748</c:v>
                </c:pt>
                <c:pt idx="20">
                  <c:v>43749</c:v>
                </c:pt>
                <c:pt idx="21">
                  <c:v>43750</c:v>
                </c:pt>
                <c:pt idx="22">
                  <c:v>43751</c:v>
                </c:pt>
                <c:pt idx="23">
                  <c:v>43752</c:v>
                </c:pt>
                <c:pt idx="24">
                  <c:v>43753</c:v>
                </c:pt>
                <c:pt idx="25">
                  <c:v>43754</c:v>
                </c:pt>
                <c:pt idx="26">
                  <c:v>43755</c:v>
                </c:pt>
                <c:pt idx="27">
                  <c:v>43756</c:v>
                </c:pt>
                <c:pt idx="28">
                  <c:v>43757</c:v>
                </c:pt>
              </c:numCache>
            </c:numRef>
          </c:cat>
          <c:val>
            <c:numRef>
              <c:f>Sheet1!$D$2:$D$30</c:f>
              <c:numCache>
                <c:formatCode>General</c:formatCode>
                <c:ptCount val="29"/>
                <c:pt idx="0">
                  <c:v>10</c:v>
                </c:pt>
                <c:pt idx="1">
                  <c:v>2</c:v>
                </c:pt>
                <c:pt idx="2">
                  <c:v>2</c:v>
                </c:pt>
                <c:pt idx="3">
                  <c:v>8</c:v>
                </c:pt>
                <c:pt idx="4">
                  <c:v>13</c:v>
                </c:pt>
                <c:pt idx="5">
                  <c:v>20</c:v>
                </c:pt>
                <c:pt idx="6">
                  <c:v>19</c:v>
                </c:pt>
                <c:pt idx="7">
                  <c:v>34</c:v>
                </c:pt>
                <c:pt idx="8">
                  <c:v>12</c:v>
                </c:pt>
                <c:pt idx="9">
                  <c:v>40</c:v>
                </c:pt>
                <c:pt idx="10">
                  <c:v>22</c:v>
                </c:pt>
                <c:pt idx="11">
                  <c:v>35</c:v>
                </c:pt>
                <c:pt idx="12">
                  <c:v>35</c:v>
                </c:pt>
                <c:pt idx="13">
                  <c:v>30</c:v>
                </c:pt>
                <c:pt idx="14">
                  <c:v>33</c:v>
                </c:pt>
                <c:pt idx="15">
                  <c:v>40</c:v>
                </c:pt>
                <c:pt idx="16">
                  <c:v>80</c:v>
                </c:pt>
                <c:pt idx="17">
                  <c:v>105</c:v>
                </c:pt>
                <c:pt idx="18">
                  <c:v>80</c:v>
                </c:pt>
                <c:pt idx="19">
                  <c:v>70</c:v>
                </c:pt>
                <c:pt idx="20">
                  <c:v>40</c:v>
                </c:pt>
                <c:pt idx="21">
                  <c:v>30</c:v>
                </c:pt>
                <c:pt idx="22">
                  <c:v>35</c:v>
                </c:pt>
                <c:pt idx="23">
                  <c:v>39</c:v>
                </c:pt>
                <c:pt idx="24">
                  <c:v>37</c:v>
                </c:pt>
                <c:pt idx="25">
                  <c:v>45</c:v>
                </c:pt>
                <c:pt idx="26">
                  <c:v>30</c:v>
                </c:pt>
                <c:pt idx="27">
                  <c:v>25</c:v>
                </c:pt>
                <c:pt idx="28">
                  <c:v>20</c:v>
                </c:pt>
              </c:numCache>
            </c:numRef>
          </c:val>
          <c:smooth val="0"/>
          <c:extLst>
            <c:ext xmlns:c16="http://schemas.microsoft.com/office/drawing/2014/chart" uri="{C3380CC4-5D6E-409C-BE32-E72D297353CC}">
              <c16:uniqueId val="{00000003-EB01-4468-A130-106071504F44}"/>
            </c:ext>
          </c:extLst>
        </c:ser>
        <c:dLbls>
          <c:showLegendKey val="0"/>
          <c:showVal val="0"/>
          <c:showCatName val="0"/>
          <c:showSerName val="0"/>
          <c:showPercent val="0"/>
          <c:showBubbleSize val="0"/>
        </c:dLbls>
        <c:marker val="1"/>
        <c:smooth val="0"/>
        <c:axId val="-2141964384"/>
        <c:axId val="-2114779376"/>
      </c:lineChart>
      <c:dateAx>
        <c:axId val="-2141964384"/>
        <c:scaling>
          <c:orientation val="minMax"/>
        </c:scaling>
        <c:delete val="0"/>
        <c:axPos val="b"/>
        <c:numFmt formatCode="m/d/yyyy" sourceLinked="1"/>
        <c:majorTickMark val="none"/>
        <c:minorTickMark val="none"/>
        <c:tickLblPos val="nextTo"/>
        <c:spPr>
          <a:ln>
            <a:noFill/>
          </a:ln>
        </c:spPr>
        <c:crossAx val="-2114779376"/>
        <c:crosses val="autoZero"/>
        <c:auto val="1"/>
        <c:lblOffset val="100"/>
        <c:baseTimeUnit val="days"/>
        <c:majorUnit val="7"/>
        <c:majorTimeUnit val="days"/>
      </c:dateAx>
      <c:valAx>
        <c:axId val="-2114779376"/>
        <c:scaling>
          <c:orientation val="minMax"/>
          <c:max val="160"/>
        </c:scaling>
        <c:delete val="0"/>
        <c:axPos val="l"/>
        <c:majorGridlines>
          <c:spPr>
            <a:ln w="12700">
              <a:solidFill>
                <a:schemeClr val="bg2">
                  <a:lumMod val="75000"/>
                  <a:alpha val="75000"/>
                </a:schemeClr>
              </a:solidFill>
            </a:ln>
          </c:spPr>
        </c:majorGridlines>
        <c:numFmt formatCode="General" sourceLinked="1"/>
        <c:majorTickMark val="none"/>
        <c:minorTickMark val="none"/>
        <c:tickLblPos val="nextTo"/>
        <c:spPr>
          <a:ln>
            <a:noFill/>
          </a:ln>
        </c:spPr>
        <c:crossAx val="-2141964384"/>
        <c:crosses val="autoZero"/>
        <c:crossBetween val="midCat"/>
        <c:majorUnit val="40"/>
      </c:valAx>
      <c:spPr>
        <a:noFill/>
        <a:ln w="25400">
          <a:noFill/>
        </a:ln>
      </c:spPr>
    </c:plotArea>
    <c:plotVisOnly val="1"/>
    <c:dispBlanksAs val="zero"/>
    <c:showDLblsOverMax val="0"/>
  </c:chart>
  <c:txPr>
    <a:bodyPr/>
    <a:lstStyle/>
    <a:p>
      <a:pPr>
        <a:defRPr sz="1200" b="0" i="0">
          <a:solidFill>
            <a:schemeClr val="tx1"/>
          </a:solidFill>
          <a:latin typeface="+mn-lt"/>
          <a:ea typeface="SF UI Display Light" charset="0"/>
          <a:cs typeface="SF UI Display Light"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CF7-4FEC-90E0-39DC3E8A3911}"/>
            </c:ext>
          </c:extLst>
        </c:ser>
        <c:ser>
          <c:idx val="1"/>
          <c:order val="1"/>
          <c:tx>
            <c:strRef>
              <c:f>Sheet1!$C$1</c:f>
              <c:strCache>
                <c:ptCount val="1"/>
                <c:pt idx="0">
                  <c:v>Series 2</c:v>
                </c:pt>
              </c:strCache>
            </c:strRef>
          </c:tx>
          <c:spPr>
            <a:solidFill>
              <a:schemeClr val="accent2">
                <a:lumMod val="40000"/>
                <a:lumOff val="60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CF7-4FEC-90E0-39DC3E8A3911}"/>
            </c:ext>
          </c:extLst>
        </c:ser>
        <c:dLbls>
          <c:showLegendKey val="0"/>
          <c:showVal val="0"/>
          <c:showCatName val="0"/>
          <c:showSerName val="0"/>
          <c:showPercent val="0"/>
          <c:showBubbleSize val="0"/>
        </c:dLbls>
        <c:gapWidth val="150"/>
        <c:axId val="886183200"/>
        <c:axId val="886181560"/>
      </c:barChart>
      <c:catAx>
        <c:axId val="886183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2"/>
                </a:solidFill>
                <a:latin typeface="+mn-lt"/>
                <a:ea typeface="+mn-ea"/>
                <a:cs typeface="+mn-cs"/>
              </a:defRPr>
            </a:pPr>
            <a:endParaRPr lang="en-US"/>
          </a:p>
        </c:txPr>
        <c:crossAx val="886181560"/>
        <c:crosses val="autoZero"/>
        <c:auto val="1"/>
        <c:lblAlgn val="ctr"/>
        <c:lblOffset val="100"/>
        <c:noMultiLvlLbl val="0"/>
      </c:catAx>
      <c:valAx>
        <c:axId val="8861815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2"/>
                </a:solidFill>
                <a:latin typeface="+mn-lt"/>
                <a:ea typeface="+mn-ea"/>
                <a:cs typeface="+mn-cs"/>
              </a:defRPr>
            </a:pPr>
            <a:endParaRPr lang="en-US"/>
          </a:p>
        </c:txPr>
        <c:crossAx val="8861832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bg2"/>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Sheet1!$C$1</c:f>
              <c:strCache>
                <c:ptCount val="1"/>
                <c:pt idx="0">
                  <c:v>Series 2</c:v>
                </c:pt>
              </c:strCache>
            </c:strRef>
          </c:tx>
          <c:spPr>
            <a:solidFill>
              <a:schemeClr val="accent1"/>
            </a:solidFill>
            <a:ln>
              <a:noFill/>
            </a:ln>
            <a:effectLst/>
          </c:spPr>
          <c:invertIfNegative val="0"/>
          <c:cat>
            <c:numRef>
              <c:f>Sheet1!$A$2:$A$5</c:f>
              <c:numCache>
                <c:formatCode>General</c:formatCode>
                <c:ptCount val="4"/>
                <c:pt idx="0">
                  <c:v>2015</c:v>
                </c:pt>
                <c:pt idx="1">
                  <c:v>2016</c:v>
                </c:pt>
                <c:pt idx="2">
                  <c:v>2017</c:v>
                </c:pt>
                <c:pt idx="3">
                  <c:v>2018</c:v>
                </c:pt>
              </c:numCache>
            </c:num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0-6C48-411D-98AD-F01D6A9B5635}"/>
            </c:ext>
          </c:extLst>
        </c:ser>
        <c:ser>
          <c:idx val="2"/>
          <c:order val="1"/>
          <c:tx>
            <c:strRef>
              <c:f>Sheet1!$D$1</c:f>
              <c:strCache>
                <c:ptCount val="1"/>
                <c:pt idx="0">
                  <c:v>Series 3</c:v>
                </c:pt>
              </c:strCache>
            </c:strRef>
          </c:tx>
          <c:spPr>
            <a:solidFill>
              <a:schemeClr val="accent2">
                <a:lumMod val="40000"/>
                <a:lumOff val="60000"/>
              </a:schemeClr>
            </a:solidFill>
            <a:ln>
              <a:noFill/>
            </a:ln>
            <a:effectLst/>
          </c:spPr>
          <c:invertIfNegative val="0"/>
          <c:dPt>
            <c:idx val="0"/>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2-6C48-411D-98AD-F01D6A9B5635}"/>
              </c:ext>
            </c:extLst>
          </c:dPt>
          <c:dPt>
            <c:idx val="1"/>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4-6C48-411D-98AD-F01D6A9B5635}"/>
              </c:ext>
            </c:extLst>
          </c:dPt>
          <c:dPt>
            <c:idx val="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6-6C48-411D-98AD-F01D6A9B5635}"/>
              </c:ext>
            </c:extLst>
          </c:dPt>
          <c:dPt>
            <c:idx val="3"/>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8-6C48-411D-98AD-F01D6A9B5635}"/>
              </c:ext>
            </c:extLst>
          </c:dPt>
          <c:cat>
            <c:numRef>
              <c:f>Sheet1!$A$2:$A$5</c:f>
              <c:numCache>
                <c:formatCode>General</c:formatCode>
                <c:ptCount val="4"/>
                <c:pt idx="0">
                  <c:v>2015</c:v>
                </c:pt>
                <c:pt idx="1">
                  <c:v>2016</c:v>
                </c:pt>
                <c:pt idx="2">
                  <c:v>2017</c:v>
                </c:pt>
                <c:pt idx="3">
                  <c:v>2018</c:v>
                </c:pt>
              </c:numCache>
            </c:num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9-6C48-411D-98AD-F01D6A9B5635}"/>
            </c:ext>
          </c:extLst>
        </c:ser>
        <c:dLbls>
          <c:showLegendKey val="0"/>
          <c:showVal val="0"/>
          <c:showCatName val="0"/>
          <c:showSerName val="0"/>
          <c:showPercent val="0"/>
          <c:showBubbleSize val="0"/>
        </c:dLbls>
        <c:gapWidth val="182"/>
        <c:axId val="630301024"/>
        <c:axId val="630294136"/>
      </c:barChart>
      <c:catAx>
        <c:axId val="6303010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630294136"/>
        <c:crosses val="autoZero"/>
        <c:auto val="1"/>
        <c:lblAlgn val="ctr"/>
        <c:lblOffset val="100"/>
        <c:noMultiLvlLbl val="0"/>
      </c:catAx>
      <c:valAx>
        <c:axId val="6302941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6303010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spPr>
            <a:solidFill>
              <a:schemeClr val="accent1"/>
            </a:solidFill>
            <a:ln>
              <a:noFill/>
            </a:ln>
            <a:effectLst/>
          </c:spPr>
          <c:invertIfNegative val="0"/>
          <c:dPt>
            <c:idx val="1"/>
            <c:invertIfNegative val="0"/>
            <c:bubble3D val="0"/>
            <c:spPr>
              <a:solidFill>
                <a:schemeClr val="accent4"/>
              </a:solidFill>
              <a:ln>
                <a:noFill/>
              </a:ln>
              <a:effectLst/>
            </c:spPr>
            <c:extLst>
              <c:ext xmlns:c16="http://schemas.microsoft.com/office/drawing/2014/chart" uri="{C3380CC4-5D6E-409C-BE32-E72D297353CC}">
                <c16:uniqueId val="{00000003-041E-4EB9-894E-D01DCE631AE4}"/>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4-041E-4EB9-894E-D01DCE631AE4}"/>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5-041E-4EB9-894E-D01DCE631AE4}"/>
              </c:ext>
            </c:extLst>
          </c:dPt>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041E-4EB9-894E-D01DCE631AE4}"/>
            </c:ext>
          </c:extLst>
        </c:ser>
        <c:dLbls>
          <c:showLegendKey val="0"/>
          <c:showVal val="0"/>
          <c:showCatName val="0"/>
          <c:showSerName val="0"/>
          <c:showPercent val="0"/>
          <c:showBubbleSize val="0"/>
        </c:dLbls>
        <c:gapWidth val="200"/>
        <c:overlap val="100"/>
        <c:axId val="1066493128"/>
        <c:axId val="1066493456"/>
      </c:barChart>
      <c:catAx>
        <c:axId val="1066493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066493456"/>
        <c:crosses val="autoZero"/>
        <c:auto val="1"/>
        <c:lblAlgn val="ctr"/>
        <c:lblOffset val="100"/>
        <c:noMultiLvlLbl val="0"/>
      </c:catAx>
      <c:valAx>
        <c:axId val="10664934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066493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5A57687-7401-4A2A-8A35-813F7AA041C2}"/>
              </a:ext>
            </a:extLst>
          </p:cNvPr>
          <p:cNvSpPr>
            <a:spLocks noGrp="1"/>
          </p:cNvSpPr>
          <p:nvPr>
            <p:ph type="pic" sz="quarter" idx="10"/>
          </p:nvPr>
        </p:nvSpPr>
        <p:spPr>
          <a:xfrm>
            <a:off x="0" y="0"/>
            <a:ext cx="12192000" cy="6318000"/>
          </a:xfrm>
          <a:solidFill>
            <a:schemeClr val="bg2">
              <a:lumMod val="85000"/>
            </a:schemeClr>
          </a:solidFill>
        </p:spPr>
        <p:txBody>
          <a:bodyPr>
            <a:normAutofit/>
          </a:bodyPr>
          <a:lstStyle>
            <a:lvl1pPr>
              <a:defRPr sz="1200"/>
            </a:lvl1pPr>
          </a:lstStyle>
          <a:p>
            <a:endParaRPr lang="en-US"/>
          </a:p>
        </p:txBody>
      </p:sp>
      <p:sp>
        <p:nvSpPr>
          <p:cNvPr id="15" name="Picture Placeholder 14">
            <a:extLst>
              <a:ext uri="{FF2B5EF4-FFF2-40B4-BE49-F238E27FC236}">
                <a16:creationId xmlns:a16="http://schemas.microsoft.com/office/drawing/2014/main" id="{E86D484F-9B61-49FB-9E90-B89F07A3770E}"/>
              </a:ext>
            </a:extLst>
          </p:cNvPr>
          <p:cNvSpPr>
            <a:spLocks noGrp="1"/>
          </p:cNvSpPr>
          <p:nvPr>
            <p:ph type="pic" sz="quarter" idx="11"/>
          </p:nvPr>
        </p:nvSpPr>
        <p:spPr>
          <a:xfrm>
            <a:off x="8052000" y="104734"/>
            <a:ext cx="3600000" cy="1800000"/>
          </a:xfrm>
          <a:solidFill>
            <a:schemeClr val="bg2">
              <a:lumMod val="85000"/>
            </a:schemeClr>
          </a:solidFill>
        </p:spPr>
        <p:txBody>
          <a:bodyPr>
            <a:normAutofit/>
          </a:bodyPr>
          <a:lstStyle>
            <a:lvl1pPr>
              <a:defRPr sz="1200"/>
            </a:lvl1pPr>
          </a:lstStyle>
          <a:p>
            <a:endParaRPr lang="en-US"/>
          </a:p>
        </p:txBody>
      </p:sp>
      <p:sp>
        <p:nvSpPr>
          <p:cNvPr id="16" name="Picture Placeholder 14">
            <a:extLst>
              <a:ext uri="{FF2B5EF4-FFF2-40B4-BE49-F238E27FC236}">
                <a16:creationId xmlns:a16="http://schemas.microsoft.com/office/drawing/2014/main" id="{2C8EE959-8AD3-49E4-849B-46AB121C556E}"/>
              </a:ext>
            </a:extLst>
          </p:cNvPr>
          <p:cNvSpPr>
            <a:spLocks noGrp="1"/>
          </p:cNvSpPr>
          <p:nvPr>
            <p:ph type="pic" sz="quarter" idx="12"/>
          </p:nvPr>
        </p:nvSpPr>
        <p:spPr>
          <a:xfrm>
            <a:off x="8052000" y="1995823"/>
            <a:ext cx="3600000" cy="1800000"/>
          </a:xfrm>
          <a:solidFill>
            <a:schemeClr val="bg2">
              <a:lumMod val="85000"/>
            </a:schemeClr>
          </a:solidFill>
        </p:spPr>
        <p:txBody>
          <a:bodyPr>
            <a:normAutofit/>
          </a:bodyPr>
          <a:lstStyle>
            <a:lvl1pPr>
              <a:defRPr sz="1200"/>
            </a:lvl1pPr>
          </a:lstStyle>
          <a:p>
            <a:endParaRPr lang="en-US"/>
          </a:p>
        </p:txBody>
      </p:sp>
      <p:sp>
        <p:nvSpPr>
          <p:cNvPr id="17" name="Picture Placeholder 14">
            <a:extLst>
              <a:ext uri="{FF2B5EF4-FFF2-40B4-BE49-F238E27FC236}">
                <a16:creationId xmlns:a16="http://schemas.microsoft.com/office/drawing/2014/main" id="{9A52B3A7-BA38-4BCA-807B-BA21FDA75831}"/>
              </a:ext>
            </a:extLst>
          </p:cNvPr>
          <p:cNvSpPr>
            <a:spLocks noGrp="1"/>
          </p:cNvSpPr>
          <p:nvPr>
            <p:ph type="pic" sz="quarter" idx="13"/>
          </p:nvPr>
        </p:nvSpPr>
        <p:spPr>
          <a:xfrm>
            <a:off x="8052000" y="3886912"/>
            <a:ext cx="3600000" cy="1800000"/>
          </a:xfrm>
          <a:solidFill>
            <a:schemeClr val="bg2">
              <a:lumMod val="85000"/>
            </a:schemeClr>
          </a:solidFill>
        </p:spPr>
        <p:txBody>
          <a:bodyPr>
            <a:normAutofit/>
          </a:bodyPr>
          <a:lstStyle>
            <a:lvl1pPr>
              <a:defRPr sz="1200"/>
            </a:lvl1pPr>
          </a:lstStyle>
          <a:p>
            <a:endParaRPr lang="en-US"/>
          </a:p>
        </p:txBody>
      </p:sp>
    </p:spTree>
    <p:extLst>
      <p:ext uri="{BB962C8B-B14F-4D97-AF65-F5344CB8AC3E}">
        <p14:creationId xmlns:p14="http://schemas.microsoft.com/office/powerpoint/2010/main" val="4284387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77F79531-3481-4D4D-8D27-ADB6E08B6328}"/>
              </a:ext>
            </a:extLst>
          </p:cNvPr>
          <p:cNvSpPr>
            <a:spLocks noGrp="1"/>
          </p:cNvSpPr>
          <p:nvPr>
            <p:ph type="pic" sz="quarter" idx="11"/>
          </p:nvPr>
        </p:nvSpPr>
        <p:spPr>
          <a:xfrm>
            <a:off x="733320" y="1637413"/>
            <a:ext cx="2552141" cy="3625701"/>
          </a:xfrm>
          <a:solidFill>
            <a:schemeClr val="bg2">
              <a:lumMod val="85000"/>
            </a:schemeClr>
          </a:solidFill>
        </p:spPr>
        <p:txBody>
          <a:bodyPr>
            <a:normAutofit/>
          </a:bodyPr>
          <a:lstStyle>
            <a:lvl1pPr>
              <a:defRPr sz="1200"/>
            </a:lvl1pPr>
          </a:lstStyle>
          <a:p>
            <a:endParaRPr lang="en-US"/>
          </a:p>
        </p:txBody>
      </p:sp>
      <p:sp>
        <p:nvSpPr>
          <p:cNvPr id="7" name="Picture Placeholder 6">
            <a:extLst>
              <a:ext uri="{FF2B5EF4-FFF2-40B4-BE49-F238E27FC236}">
                <a16:creationId xmlns:a16="http://schemas.microsoft.com/office/drawing/2014/main" id="{8E950F75-FD3C-4D2D-9627-01FF299026A6}"/>
              </a:ext>
            </a:extLst>
          </p:cNvPr>
          <p:cNvSpPr>
            <a:spLocks noGrp="1"/>
          </p:cNvSpPr>
          <p:nvPr>
            <p:ph type="pic" sz="quarter" idx="10"/>
          </p:nvPr>
        </p:nvSpPr>
        <p:spPr>
          <a:xfrm>
            <a:off x="3457727" y="1637413"/>
            <a:ext cx="2552141" cy="3625701"/>
          </a:xfrm>
          <a:solidFill>
            <a:schemeClr val="bg2">
              <a:lumMod val="85000"/>
            </a:schemeClr>
          </a:solidFill>
        </p:spPr>
        <p:txBody>
          <a:bodyPr>
            <a:normAutofit/>
          </a:bodyPr>
          <a:lstStyle>
            <a:lvl1pPr>
              <a:defRPr sz="1200"/>
            </a:lvl1pPr>
          </a:lstStyle>
          <a:p>
            <a:endParaRPr lang="en-US"/>
          </a:p>
        </p:txBody>
      </p:sp>
      <p:sp>
        <p:nvSpPr>
          <p:cNvPr id="9" name="Picture Placeholder 6">
            <a:extLst>
              <a:ext uri="{FF2B5EF4-FFF2-40B4-BE49-F238E27FC236}">
                <a16:creationId xmlns:a16="http://schemas.microsoft.com/office/drawing/2014/main" id="{67887FBB-E62F-44D9-8C80-4D1467A1BD0F}"/>
              </a:ext>
            </a:extLst>
          </p:cNvPr>
          <p:cNvSpPr>
            <a:spLocks noGrp="1"/>
          </p:cNvSpPr>
          <p:nvPr>
            <p:ph type="pic" sz="quarter" idx="12"/>
          </p:nvPr>
        </p:nvSpPr>
        <p:spPr>
          <a:xfrm>
            <a:off x="6182133" y="1637413"/>
            <a:ext cx="2552141" cy="3625701"/>
          </a:xfrm>
          <a:solidFill>
            <a:schemeClr val="bg2">
              <a:lumMod val="85000"/>
            </a:schemeClr>
          </a:solidFill>
        </p:spPr>
        <p:txBody>
          <a:bodyPr>
            <a:normAutofit/>
          </a:bodyPr>
          <a:lstStyle>
            <a:lvl1pPr>
              <a:defRPr sz="1200"/>
            </a:lvl1pPr>
          </a:lstStyle>
          <a:p>
            <a:endParaRPr lang="en-US"/>
          </a:p>
        </p:txBody>
      </p:sp>
      <p:sp>
        <p:nvSpPr>
          <p:cNvPr id="10" name="Picture Placeholder 6">
            <a:extLst>
              <a:ext uri="{FF2B5EF4-FFF2-40B4-BE49-F238E27FC236}">
                <a16:creationId xmlns:a16="http://schemas.microsoft.com/office/drawing/2014/main" id="{4BE79F6C-879B-46A3-B1FA-AB4D095CDC00}"/>
              </a:ext>
            </a:extLst>
          </p:cNvPr>
          <p:cNvSpPr>
            <a:spLocks noGrp="1"/>
          </p:cNvSpPr>
          <p:nvPr>
            <p:ph type="pic" sz="quarter" idx="13"/>
          </p:nvPr>
        </p:nvSpPr>
        <p:spPr>
          <a:xfrm>
            <a:off x="8906539" y="1637413"/>
            <a:ext cx="2552141" cy="3625701"/>
          </a:xfrm>
          <a:solidFill>
            <a:schemeClr val="bg2">
              <a:lumMod val="85000"/>
            </a:schemeClr>
          </a:solidFill>
        </p:spPr>
        <p:txBody>
          <a:bodyPr>
            <a:normAutofit/>
          </a:bodyPr>
          <a:lstStyle>
            <a:lvl1pPr>
              <a:defRPr sz="1200"/>
            </a:lvl1pPr>
          </a:lstStyle>
          <a:p>
            <a:endParaRPr lang="en-US"/>
          </a:p>
        </p:txBody>
      </p:sp>
      <p:sp>
        <p:nvSpPr>
          <p:cNvPr id="6" name="Title 1">
            <a:extLst>
              <a:ext uri="{FF2B5EF4-FFF2-40B4-BE49-F238E27FC236}">
                <a16:creationId xmlns:a16="http://schemas.microsoft.com/office/drawing/2014/main" id="{B2CF7D9D-DE67-4085-890C-B0C5D139F7BE}"/>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155317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sp>
        <p:nvSpPr>
          <p:cNvPr id="12" name="Picture Placeholder 6">
            <a:extLst>
              <a:ext uri="{FF2B5EF4-FFF2-40B4-BE49-F238E27FC236}">
                <a16:creationId xmlns:a16="http://schemas.microsoft.com/office/drawing/2014/main" id="{D2B97E6B-1888-4982-A905-5E03676B3E1E}"/>
              </a:ext>
            </a:extLst>
          </p:cNvPr>
          <p:cNvSpPr>
            <a:spLocks noGrp="1"/>
          </p:cNvSpPr>
          <p:nvPr>
            <p:ph type="pic" sz="quarter" idx="11"/>
          </p:nvPr>
        </p:nvSpPr>
        <p:spPr>
          <a:xfrm>
            <a:off x="6005128" y="1224007"/>
            <a:ext cx="2768009" cy="3826457"/>
          </a:xfrm>
          <a:solidFill>
            <a:schemeClr val="bg2">
              <a:lumMod val="85000"/>
            </a:schemeClr>
          </a:solidFill>
        </p:spPr>
        <p:txBody>
          <a:bodyPr>
            <a:normAutofit/>
          </a:bodyPr>
          <a:lstStyle>
            <a:lvl1pPr>
              <a:defRPr sz="1200"/>
            </a:lvl1pPr>
          </a:lstStyle>
          <a:p>
            <a:endParaRPr lang="en-US"/>
          </a:p>
        </p:txBody>
      </p:sp>
      <p:sp>
        <p:nvSpPr>
          <p:cNvPr id="13" name="Picture Placeholder 6">
            <a:extLst>
              <a:ext uri="{FF2B5EF4-FFF2-40B4-BE49-F238E27FC236}">
                <a16:creationId xmlns:a16="http://schemas.microsoft.com/office/drawing/2014/main" id="{C676B479-CBD7-4888-A74C-C0124096C41C}"/>
              </a:ext>
            </a:extLst>
          </p:cNvPr>
          <p:cNvSpPr>
            <a:spLocks noGrp="1"/>
          </p:cNvSpPr>
          <p:nvPr>
            <p:ph type="pic" sz="quarter" idx="12"/>
          </p:nvPr>
        </p:nvSpPr>
        <p:spPr>
          <a:xfrm>
            <a:off x="8884350" y="1224007"/>
            <a:ext cx="2768009" cy="3826457"/>
          </a:xfrm>
          <a:solidFill>
            <a:schemeClr val="bg2">
              <a:lumMod val="85000"/>
            </a:schemeClr>
          </a:solidFill>
        </p:spPr>
        <p:txBody>
          <a:bodyPr>
            <a:normAutofit/>
          </a:bodyPr>
          <a:lstStyle>
            <a:lvl1pPr>
              <a:defRPr sz="1200"/>
            </a:lvl1pPr>
          </a:lstStyle>
          <a:p>
            <a:endParaRPr lang="en-US"/>
          </a:p>
        </p:txBody>
      </p:sp>
      <p:sp>
        <p:nvSpPr>
          <p:cNvPr id="5" name="Title 1">
            <a:extLst>
              <a:ext uri="{FF2B5EF4-FFF2-40B4-BE49-F238E27FC236}">
                <a16:creationId xmlns:a16="http://schemas.microsoft.com/office/drawing/2014/main" id="{F04D17C3-C217-442B-9B98-91AB1A9D8857}"/>
              </a:ext>
            </a:extLst>
          </p:cNvPr>
          <p:cNvSpPr>
            <a:spLocks noGrp="1"/>
          </p:cNvSpPr>
          <p:nvPr>
            <p:ph type="title" hasCustomPrompt="1"/>
          </p:nvPr>
        </p:nvSpPr>
        <p:spPr>
          <a:xfrm>
            <a:off x="541021" y="1194098"/>
            <a:ext cx="8247927" cy="772107"/>
          </a:xfrm>
        </p:spPr>
        <p:txBody>
          <a:bodyPr wrap="square" tIns="108000" bIns="108000">
            <a:spAutoFit/>
          </a:bodyPr>
          <a:lstStyle>
            <a:lvl1pPr algn="l">
              <a:defRPr sz="4000" b="1"/>
            </a:lvl1pPr>
          </a:lstStyle>
          <a:p>
            <a:r>
              <a:rPr lang="en-US"/>
              <a:t>ADD YOUR TITLE HERE</a:t>
            </a:r>
          </a:p>
        </p:txBody>
      </p:sp>
    </p:spTree>
    <p:extLst>
      <p:ext uri="{BB962C8B-B14F-4D97-AF65-F5344CB8AC3E}">
        <p14:creationId xmlns:p14="http://schemas.microsoft.com/office/powerpoint/2010/main" val="2149881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Title Slid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7BF82DB-14DF-4739-B711-A4882C86242A}"/>
              </a:ext>
            </a:extLst>
          </p:cNvPr>
          <p:cNvSpPr>
            <a:spLocks noGrp="1"/>
          </p:cNvSpPr>
          <p:nvPr>
            <p:ph type="pic" sz="quarter" idx="10"/>
          </p:nvPr>
        </p:nvSpPr>
        <p:spPr>
          <a:xfrm>
            <a:off x="0" y="0"/>
            <a:ext cx="4986670" cy="6858000"/>
          </a:xfrm>
          <a:solidFill>
            <a:schemeClr val="bg2">
              <a:lumMod val="85000"/>
            </a:schemeClr>
          </a:solidFill>
        </p:spPr>
        <p:txBody>
          <a:bodyPr>
            <a:normAutofit/>
          </a:bodyPr>
          <a:lstStyle>
            <a:lvl1pPr>
              <a:defRPr sz="1200"/>
            </a:lvl1pPr>
          </a:lstStyle>
          <a:p>
            <a:endParaRPr lang="en-US"/>
          </a:p>
        </p:txBody>
      </p:sp>
      <p:sp>
        <p:nvSpPr>
          <p:cNvPr id="9" name="Picture Placeholder 8">
            <a:extLst>
              <a:ext uri="{FF2B5EF4-FFF2-40B4-BE49-F238E27FC236}">
                <a16:creationId xmlns:a16="http://schemas.microsoft.com/office/drawing/2014/main" id="{1F112BD4-8A57-4DCB-8F86-BE17F0EE2A32}"/>
              </a:ext>
            </a:extLst>
          </p:cNvPr>
          <p:cNvSpPr>
            <a:spLocks noGrp="1"/>
          </p:cNvSpPr>
          <p:nvPr>
            <p:ph type="pic" sz="quarter" idx="11"/>
          </p:nvPr>
        </p:nvSpPr>
        <p:spPr>
          <a:xfrm>
            <a:off x="1036673" y="1596750"/>
            <a:ext cx="2913319" cy="2913320"/>
          </a:xfrm>
          <a:prstGeom prst="ellipse">
            <a:avLst/>
          </a:prstGeom>
          <a:solidFill>
            <a:schemeClr val="bg2">
              <a:lumMod val="85000"/>
            </a:schemeClr>
          </a:solidFill>
        </p:spPr>
        <p:txBody>
          <a:bodyPr>
            <a:normAutofit/>
          </a:bodyPr>
          <a:lstStyle>
            <a:lvl1pPr>
              <a:defRPr sz="1200"/>
            </a:lvl1pPr>
          </a:lstStyle>
          <a:p>
            <a:endParaRPr lang="en-US"/>
          </a:p>
        </p:txBody>
      </p:sp>
      <p:sp>
        <p:nvSpPr>
          <p:cNvPr id="7" name="Title 1">
            <a:extLst>
              <a:ext uri="{FF2B5EF4-FFF2-40B4-BE49-F238E27FC236}">
                <a16:creationId xmlns:a16="http://schemas.microsoft.com/office/drawing/2014/main" id="{D022D03C-41A8-43E4-AC56-6D31174188D3}"/>
              </a:ext>
            </a:extLst>
          </p:cNvPr>
          <p:cNvSpPr>
            <a:spLocks noGrp="1"/>
          </p:cNvSpPr>
          <p:nvPr>
            <p:ph type="title" hasCustomPrompt="1"/>
          </p:nvPr>
        </p:nvSpPr>
        <p:spPr>
          <a:xfrm>
            <a:off x="5398397" y="1203308"/>
            <a:ext cx="6793603" cy="772107"/>
          </a:xfrm>
        </p:spPr>
        <p:txBody>
          <a:bodyPr wrap="square" tIns="108000" bIns="108000">
            <a:spAutoFit/>
          </a:bodyPr>
          <a:lstStyle>
            <a:lvl1pPr algn="l">
              <a:defRPr sz="4000" b="1"/>
            </a:lvl1pPr>
          </a:lstStyle>
          <a:p>
            <a:r>
              <a:rPr lang="en-US"/>
              <a:t>ADD YOUR TITLE HERE</a:t>
            </a:r>
          </a:p>
        </p:txBody>
      </p:sp>
    </p:spTree>
    <p:extLst>
      <p:ext uri="{BB962C8B-B14F-4D97-AF65-F5344CB8AC3E}">
        <p14:creationId xmlns:p14="http://schemas.microsoft.com/office/powerpoint/2010/main" val="982001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5E80386C-7ED8-4CD0-AAAF-5A98D5B73BA1}"/>
              </a:ext>
            </a:extLst>
          </p:cNvPr>
          <p:cNvSpPr>
            <a:spLocks noGrp="1"/>
          </p:cNvSpPr>
          <p:nvPr>
            <p:ph type="pic" sz="quarter" idx="10"/>
          </p:nvPr>
        </p:nvSpPr>
        <p:spPr>
          <a:xfrm>
            <a:off x="539998" y="1662465"/>
            <a:ext cx="5414232" cy="2675617"/>
          </a:xfrm>
          <a:solidFill>
            <a:schemeClr val="bg2">
              <a:lumMod val="85000"/>
            </a:schemeClr>
          </a:solidFill>
        </p:spPr>
        <p:txBody>
          <a:bodyPr>
            <a:normAutofit/>
          </a:bodyPr>
          <a:lstStyle>
            <a:lvl1pPr>
              <a:defRPr sz="1200"/>
            </a:lvl1pPr>
          </a:lstStyle>
          <a:p>
            <a:endParaRPr lang="en-US"/>
          </a:p>
        </p:txBody>
      </p:sp>
      <p:sp>
        <p:nvSpPr>
          <p:cNvPr id="6" name="Picture Placeholder 4">
            <a:extLst>
              <a:ext uri="{FF2B5EF4-FFF2-40B4-BE49-F238E27FC236}">
                <a16:creationId xmlns:a16="http://schemas.microsoft.com/office/drawing/2014/main" id="{E956B2DC-FCD6-4246-BB04-79370AAC5779}"/>
              </a:ext>
            </a:extLst>
          </p:cNvPr>
          <p:cNvSpPr>
            <a:spLocks noGrp="1"/>
          </p:cNvSpPr>
          <p:nvPr>
            <p:ph type="pic" sz="quarter" idx="11"/>
          </p:nvPr>
        </p:nvSpPr>
        <p:spPr>
          <a:xfrm>
            <a:off x="6237769" y="1662465"/>
            <a:ext cx="5414232" cy="2675617"/>
          </a:xfrm>
          <a:solidFill>
            <a:schemeClr val="bg2">
              <a:lumMod val="85000"/>
            </a:schemeClr>
          </a:solidFill>
        </p:spPr>
        <p:txBody>
          <a:bodyPr>
            <a:normAutofit/>
          </a:bodyPr>
          <a:lstStyle>
            <a:lvl1pPr>
              <a:defRPr sz="1200"/>
            </a:lvl1pPr>
          </a:lstStyle>
          <a:p>
            <a:endParaRPr lang="en-US"/>
          </a:p>
        </p:txBody>
      </p:sp>
      <p:sp>
        <p:nvSpPr>
          <p:cNvPr id="4" name="Title 1">
            <a:extLst>
              <a:ext uri="{FF2B5EF4-FFF2-40B4-BE49-F238E27FC236}">
                <a16:creationId xmlns:a16="http://schemas.microsoft.com/office/drawing/2014/main" id="{0260ADD9-CB0D-4749-9889-C75BAD6C56E1}"/>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3058511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5792BEE-D0CF-491B-8491-392EF2710DF5}"/>
              </a:ext>
            </a:extLst>
          </p:cNvPr>
          <p:cNvSpPr>
            <a:spLocks noGrp="1"/>
          </p:cNvSpPr>
          <p:nvPr>
            <p:ph type="pic" sz="quarter" idx="10"/>
          </p:nvPr>
        </p:nvSpPr>
        <p:spPr>
          <a:xfrm>
            <a:off x="-1" y="-1"/>
            <a:ext cx="2955851" cy="3367565"/>
          </a:xfrm>
          <a:solidFill>
            <a:schemeClr val="bg2">
              <a:lumMod val="85000"/>
            </a:schemeClr>
          </a:solidFill>
        </p:spPr>
        <p:txBody>
          <a:bodyPr>
            <a:normAutofit/>
          </a:bodyPr>
          <a:lstStyle>
            <a:lvl1pPr>
              <a:defRPr sz="1200"/>
            </a:lvl1pPr>
          </a:lstStyle>
          <a:p>
            <a:endParaRPr lang="en-US"/>
          </a:p>
        </p:txBody>
      </p:sp>
      <p:sp>
        <p:nvSpPr>
          <p:cNvPr id="15" name="Picture Placeholder 3">
            <a:extLst>
              <a:ext uri="{FF2B5EF4-FFF2-40B4-BE49-F238E27FC236}">
                <a16:creationId xmlns:a16="http://schemas.microsoft.com/office/drawing/2014/main" id="{049EA7C5-5DA1-45A5-A88C-BA5FCBDB1FAD}"/>
              </a:ext>
            </a:extLst>
          </p:cNvPr>
          <p:cNvSpPr>
            <a:spLocks noGrp="1"/>
          </p:cNvSpPr>
          <p:nvPr>
            <p:ph type="pic" sz="quarter" idx="11"/>
          </p:nvPr>
        </p:nvSpPr>
        <p:spPr>
          <a:xfrm>
            <a:off x="3078715" y="-2"/>
            <a:ext cx="2955851" cy="3367565"/>
          </a:xfrm>
          <a:solidFill>
            <a:schemeClr val="bg2">
              <a:lumMod val="85000"/>
            </a:schemeClr>
          </a:solidFill>
        </p:spPr>
        <p:txBody>
          <a:bodyPr>
            <a:normAutofit/>
          </a:bodyPr>
          <a:lstStyle>
            <a:lvl1pPr>
              <a:defRPr sz="1200"/>
            </a:lvl1pPr>
          </a:lstStyle>
          <a:p>
            <a:endParaRPr lang="en-US"/>
          </a:p>
        </p:txBody>
      </p:sp>
      <p:sp>
        <p:nvSpPr>
          <p:cNvPr id="16" name="Picture Placeholder 3">
            <a:extLst>
              <a:ext uri="{FF2B5EF4-FFF2-40B4-BE49-F238E27FC236}">
                <a16:creationId xmlns:a16="http://schemas.microsoft.com/office/drawing/2014/main" id="{9C9B51AA-F31A-4547-8687-3554CE86174E}"/>
              </a:ext>
            </a:extLst>
          </p:cNvPr>
          <p:cNvSpPr>
            <a:spLocks noGrp="1"/>
          </p:cNvSpPr>
          <p:nvPr>
            <p:ph type="pic" sz="quarter" idx="12"/>
          </p:nvPr>
        </p:nvSpPr>
        <p:spPr>
          <a:xfrm>
            <a:off x="6157433" y="-2"/>
            <a:ext cx="2955851" cy="3367565"/>
          </a:xfrm>
          <a:solidFill>
            <a:schemeClr val="bg2">
              <a:lumMod val="85000"/>
            </a:schemeClr>
          </a:solidFill>
        </p:spPr>
        <p:txBody>
          <a:bodyPr>
            <a:normAutofit/>
          </a:bodyPr>
          <a:lstStyle>
            <a:lvl1pPr>
              <a:defRPr sz="1200"/>
            </a:lvl1pPr>
          </a:lstStyle>
          <a:p>
            <a:endParaRPr lang="en-US"/>
          </a:p>
        </p:txBody>
      </p:sp>
      <p:sp>
        <p:nvSpPr>
          <p:cNvPr id="17" name="Picture Placeholder 3">
            <a:extLst>
              <a:ext uri="{FF2B5EF4-FFF2-40B4-BE49-F238E27FC236}">
                <a16:creationId xmlns:a16="http://schemas.microsoft.com/office/drawing/2014/main" id="{EB6F4DD4-1740-4B7C-B012-CBA7AB97915D}"/>
              </a:ext>
            </a:extLst>
          </p:cNvPr>
          <p:cNvSpPr>
            <a:spLocks noGrp="1"/>
          </p:cNvSpPr>
          <p:nvPr>
            <p:ph type="pic" sz="quarter" idx="13"/>
          </p:nvPr>
        </p:nvSpPr>
        <p:spPr>
          <a:xfrm>
            <a:off x="3086820" y="3490435"/>
            <a:ext cx="2955851" cy="3367565"/>
          </a:xfrm>
          <a:solidFill>
            <a:schemeClr val="bg2">
              <a:lumMod val="85000"/>
            </a:schemeClr>
          </a:solidFill>
        </p:spPr>
        <p:txBody>
          <a:bodyPr>
            <a:normAutofit/>
          </a:bodyPr>
          <a:lstStyle>
            <a:lvl1pPr>
              <a:defRPr sz="1200"/>
            </a:lvl1pPr>
          </a:lstStyle>
          <a:p>
            <a:endParaRPr lang="en-US"/>
          </a:p>
        </p:txBody>
      </p:sp>
      <p:sp>
        <p:nvSpPr>
          <p:cNvPr id="18" name="Picture Placeholder 3">
            <a:extLst>
              <a:ext uri="{FF2B5EF4-FFF2-40B4-BE49-F238E27FC236}">
                <a16:creationId xmlns:a16="http://schemas.microsoft.com/office/drawing/2014/main" id="{502238B2-820C-43CC-BDA0-CF285D2CF2E6}"/>
              </a:ext>
            </a:extLst>
          </p:cNvPr>
          <p:cNvSpPr>
            <a:spLocks noGrp="1"/>
          </p:cNvSpPr>
          <p:nvPr>
            <p:ph type="pic" sz="quarter" idx="14"/>
          </p:nvPr>
        </p:nvSpPr>
        <p:spPr>
          <a:xfrm>
            <a:off x="6157433" y="3490435"/>
            <a:ext cx="2955851" cy="3367565"/>
          </a:xfrm>
          <a:solidFill>
            <a:schemeClr val="bg2">
              <a:lumMod val="85000"/>
            </a:schemeClr>
          </a:solidFill>
        </p:spPr>
        <p:txBody>
          <a:bodyPr>
            <a:normAutofit/>
          </a:bodyPr>
          <a:lstStyle>
            <a:lvl1pPr>
              <a:defRPr sz="1200"/>
            </a:lvl1pPr>
          </a:lstStyle>
          <a:p>
            <a:endParaRPr lang="en-US"/>
          </a:p>
        </p:txBody>
      </p:sp>
      <p:sp>
        <p:nvSpPr>
          <p:cNvPr id="19" name="Picture Placeholder 3">
            <a:extLst>
              <a:ext uri="{FF2B5EF4-FFF2-40B4-BE49-F238E27FC236}">
                <a16:creationId xmlns:a16="http://schemas.microsoft.com/office/drawing/2014/main" id="{718EC43D-0611-4A1E-A7F4-3B4027D72465}"/>
              </a:ext>
            </a:extLst>
          </p:cNvPr>
          <p:cNvSpPr>
            <a:spLocks noGrp="1"/>
          </p:cNvSpPr>
          <p:nvPr>
            <p:ph type="pic" sz="quarter" idx="15"/>
          </p:nvPr>
        </p:nvSpPr>
        <p:spPr>
          <a:xfrm>
            <a:off x="9236149" y="3490435"/>
            <a:ext cx="2955851" cy="3367565"/>
          </a:xfrm>
          <a:solidFill>
            <a:schemeClr val="bg2">
              <a:lumMod val="85000"/>
            </a:schemeClr>
          </a:solidFill>
        </p:spPr>
        <p:txBody>
          <a:bodyPr>
            <a:normAutofit/>
          </a:bodyPr>
          <a:lstStyle>
            <a:lvl1pPr>
              <a:defRPr sz="1200"/>
            </a:lvl1pPr>
          </a:lstStyle>
          <a:p>
            <a:endParaRPr lang="en-US"/>
          </a:p>
        </p:txBody>
      </p:sp>
    </p:spTree>
    <p:extLst>
      <p:ext uri="{BB962C8B-B14F-4D97-AF65-F5344CB8AC3E}">
        <p14:creationId xmlns:p14="http://schemas.microsoft.com/office/powerpoint/2010/main" val="2406099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7206516-E48A-406C-935A-490485D71C02}"/>
              </a:ext>
            </a:extLst>
          </p:cNvPr>
          <p:cNvSpPr>
            <a:spLocks noGrp="1"/>
          </p:cNvSpPr>
          <p:nvPr>
            <p:ph type="pic" sz="quarter" idx="10"/>
          </p:nvPr>
        </p:nvSpPr>
        <p:spPr>
          <a:xfrm>
            <a:off x="4922872" y="0"/>
            <a:ext cx="3634563" cy="2286000"/>
          </a:xfrm>
          <a:solidFill>
            <a:schemeClr val="bg2">
              <a:lumMod val="85000"/>
            </a:schemeClr>
          </a:solidFill>
        </p:spPr>
        <p:txBody>
          <a:bodyPr>
            <a:normAutofit/>
          </a:bodyPr>
          <a:lstStyle>
            <a:lvl1pPr>
              <a:defRPr sz="1200"/>
            </a:lvl1pPr>
          </a:lstStyle>
          <a:p>
            <a:endParaRPr lang="en-US"/>
          </a:p>
        </p:txBody>
      </p:sp>
      <p:sp>
        <p:nvSpPr>
          <p:cNvPr id="13" name="Picture Placeholder 3">
            <a:extLst>
              <a:ext uri="{FF2B5EF4-FFF2-40B4-BE49-F238E27FC236}">
                <a16:creationId xmlns:a16="http://schemas.microsoft.com/office/drawing/2014/main" id="{3BB964E4-B2A9-4683-ACCB-C39E07DA2E8B}"/>
              </a:ext>
            </a:extLst>
          </p:cNvPr>
          <p:cNvSpPr>
            <a:spLocks noGrp="1"/>
          </p:cNvSpPr>
          <p:nvPr>
            <p:ph type="pic" sz="quarter" idx="11"/>
          </p:nvPr>
        </p:nvSpPr>
        <p:spPr>
          <a:xfrm>
            <a:off x="8557435" y="2286000"/>
            <a:ext cx="3634563" cy="2286000"/>
          </a:xfrm>
          <a:solidFill>
            <a:schemeClr val="bg2">
              <a:lumMod val="85000"/>
            </a:schemeClr>
          </a:solidFill>
        </p:spPr>
        <p:txBody>
          <a:bodyPr>
            <a:normAutofit/>
          </a:bodyPr>
          <a:lstStyle>
            <a:lvl1pPr>
              <a:defRPr sz="1200"/>
            </a:lvl1pPr>
          </a:lstStyle>
          <a:p>
            <a:endParaRPr lang="en-US"/>
          </a:p>
        </p:txBody>
      </p:sp>
      <p:sp>
        <p:nvSpPr>
          <p:cNvPr id="14" name="Picture Placeholder 3">
            <a:extLst>
              <a:ext uri="{FF2B5EF4-FFF2-40B4-BE49-F238E27FC236}">
                <a16:creationId xmlns:a16="http://schemas.microsoft.com/office/drawing/2014/main" id="{0EF74B26-CE4C-416F-8603-699A651F7AB4}"/>
              </a:ext>
            </a:extLst>
          </p:cNvPr>
          <p:cNvSpPr>
            <a:spLocks noGrp="1"/>
          </p:cNvSpPr>
          <p:nvPr>
            <p:ph type="pic" sz="quarter" idx="12"/>
          </p:nvPr>
        </p:nvSpPr>
        <p:spPr>
          <a:xfrm>
            <a:off x="4922872" y="4572000"/>
            <a:ext cx="3634563" cy="2286000"/>
          </a:xfrm>
          <a:solidFill>
            <a:schemeClr val="bg2">
              <a:lumMod val="85000"/>
            </a:schemeClr>
          </a:solidFill>
        </p:spPr>
        <p:txBody>
          <a:bodyPr>
            <a:normAutofit/>
          </a:bodyPr>
          <a:lstStyle>
            <a:lvl1pPr>
              <a:defRPr sz="1200"/>
            </a:lvl1pPr>
          </a:lstStyle>
          <a:p>
            <a:endParaRPr lang="en-US"/>
          </a:p>
        </p:txBody>
      </p:sp>
      <p:sp>
        <p:nvSpPr>
          <p:cNvPr id="6" name="Title 1">
            <a:extLst>
              <a:ext uri="{FF2B5EF4-FFF2-40B4-BE49-F238E27FC236}">
                <a16:creationId xmlns:a16="http://schemas.microsoft.com/office/drawing/2014/main" id="{F5873369-D2CB-4164-9C3A-406F0013C405}"/>
              </a:ext>
            </a:extLst>
          </p:cNvPr>
          <p:cNvSpPr>
            <a:spLocks noGrp="1"/>
          </p:cNvSpPr>
          <p:nvPr>
            <p:ph type="title" hasCustomPrompt="1"/>
          </p:nvPr>
        </p:nvSpPr>
        <p:spPr>
          <a:xfrm>
            <a:off x="433674" y="2206082"/>
            <a:ext cx="6793603" cy="772107"/>
          </a:xfrm>
        </p:spPr>
        <p:txBody>
          <a:bodyPr wrap="square" tIns="108000" bIns="108000">
            <a:spAutoFit/>
          </a:bodyPr>
          <a:lstStyle>
            <a:lvl1pPr algn="l">
              <a:defRPr sz="4000" b="1"/>
            </a:lvl1pPr>
          </a:lstStyle>
          <a:p>
            <a:r>
              <a:rPr lang="en-US"/>
              <a:t>ADD YOUR TITLE HERE</a:t>
            </a:r>
          </a:p>
        </p:txBody>
      </p:sp>
    </p:spTree>
    <p:extLst>
      <p:ext uri="{BB962C8B-B14F-4D97-AF65-F5344CB8AC3E}">
        <p14:creationId xmlns:p14="http://schemas.microsoft.com/office/powerpoint/2010/main" val="160017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5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9662044-4B7F-4D2A-956F-1BB7C9FAD63F}"/>
              </a:ext>
            </a:extLst>
          </p:cNvPr>
          <p:cNvSpPr>
            <a:spLocks noGrp="1"/>
          </p:cNvSpPr>
          <p:nvPr>
            <p:ph type="pic" sz="quarter" idx="10"/>
          </p:nvPr>
        </p:nvSpPr>
        <p:spPr>
          <a:xfrm>
            <a:off x="0" y="4082901"/>
            <a:ext cx="12192000" cy="2775099"/>
          </a:xfrm>
          <a:solidFill>
            <a:schemeClr val="bg2">
              <a:lumMod val="85000"/>
            </a:schemeClr>
          </a:solidFill>
        </p:spPr>
        <p:txBody>
          <a:bodyPr>
            <a:normAutofit/>
          </a:bodyPr>
          <a:lstStyle>
            <a:lvl1pPr>
              <a:defRPr sz="1200"/>
            </a:lvl1pPr>
          </a:lstStyle>
          <a:p>
            <a:endParaRPr lang="en-US"/>
          </a:p>
        </p:txBody>
      </p:sp>
      <p:sp>
        <p:nvSpPr>
          <p:cNvPr id="9" name="Picture Placeholder 3">
            <a:extLst>
              <a:ext uri="{FF2B5EF4-FFF2-40B4-BE49-F238E27FC236}">
                <a16:creationId xmlns:a16="http://schemas.microsoft.com/office/drawing/2014/main" id="{1F98CC39-FB47-4980-822B-A578878A1E9D}"/>
              </a:ext>
            </a:extLst>
          </p:cNvPr>
          <p:cNvSpPr>
            <a:spLocks noGrp="1"/>
          </p:cNvSpPr>
          <p:nvPr>
            <p:ph type="pic" sz="quarter" idx="11"/>
          </p:nvPr>
        </p:nvSpPr>
        <p:spPr>
          <a:xfrm>
            <a:off x="8445419" y="804582"/>
            <a:ext cx="2710927" cy="5561703"/>
          </a:xfrm>
          <a:prstGeom prst="roundRect">
            <a:avLst>
              <a:gd name="adj" fmla="val 12302"/>
            </a:avLst>
          </a:prstGeom>
          <a:solidFill>
            <a:schemeClr val="bg2">
              <a:lumMod val="85000"/>
            </a:schemeClr>
          </a:solidFill>
        </p:spPr>
        <p:txBody>
          <a:bodyPr>
            <a:normAutofit/>
          </a:bodyPr>
          <a:lstStyle>
            <a:lvl1pPr>
              <a:defRPr sz="1200"/>
            </a:lvl1pPr>
          </a:lstStyle>
          <a:p>
            <a:endParaRPr lang="en-US"/>
          </a:p>
        </p:txBody>
      </p:sp>
      <p:sp>
        <p:nvSpPr>
          <p:cNvPr id="6" name="Title 1">
            <a:extLst>
              <a:ext uri="{FF2B5EF4-FFF2-40B4-BE49-F238E27FC236}">
                <a16:creationId xmlns:a16="http://schemas.microsoft.com/office/drawing/2014/main" id="{B1D627AB-F18C-4691-ACF6-3515B45DF2FB}"/>
              </a:ext>
            </a:extLst>
          </p:cNvPr>
          <p:cNvSpPr>
            <a:spLocks noGrp="1"/>
          </p:cNvSpPr>
          <p:nvPr>
            <p:ph type="title" hasCustomPrompt="1"/>
          </p:nvPr>
        </p:nvSpPr>
        <p:spPr>
          <a:xfrm>
            <a:off x="802094" y="1011478"/>
            <a:ext cx="6793603" cy="772107"/>
          </a:xfrm>
        </p:spPr>
        <p:txBody>
          <a:bodyPr wrap="square" tIns="108000" bIns="108000">
            <a:spAutoFit/>
          </a:bodyPr>
          <a:lstStyle>
            <a:lvl1pPr algn="l">
              <a:defRPr sz="4000" b="1"/>
            </a:lvl1pPr>
          </a:lstStyle>
          <a:p>
            <a:r>
              <a:rPr lang="en-US"/>
              <a:t>ADD YOUR TITLE HERE</a:t>
            </a:r>
          </a:p>
        </p:txBody>
      </p:sp>
    </p:spTree>
    <p:extLst>
      <p:ext uri="{BB962C8B-B14F-4D97-AF65-F5344CB8AC3E}">
        <p14:creationId xmlns:p14="http://schemas.microsoft.com/office/powerpoint/2010/main" val="1967924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6_Title Slide">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70D94A79-3290-4716-8953-B9D8D841EA4A}"/>
              </a:ext>
            </a:extLst>
          </p:cNvPr>
          <p:cNvSpPr>
            <a:spLocks noGrp="1"/>
          </p:cNvSpPr>
          <p:nvPr>
            <p:ph type="pic" sz="quarter" idx="11"/>
          </p:nvPr>
        </p:nvSpPr>
        <p:spPr>
          <a:xfrm>
            <a:off x="0" y="-1"/>
            <a:ext cx="12192000" cy="3773347"/>
          </a:xfrm>
          <a:solidFill>
            <a:schemeClr val="bg2">
              <a:lumMod val="85000"/>
            </a:schemeClr>
          </a:solidFill>
        </p:spPr>
        <p:txBody>
          <a:bodyPr>
            <a:normAutofit/>
          </a:bodyPr>
          <a:lstStyle>
            <a:lvl1pPr>
              <a:defRPr sz="1200"/>
            </a:lvl1pPr>
          </a:lstStyle>
          <a:p>
            <a:endParaRPr lang="en-US"/>
          </a:p>
        </p:txBody>
      </p:sp>
      <p:sp>
        <p:nvSpPr>
          <p:cNvPr id="4" name="Picture Placeholder 3">
            <a:extLst>
              <a:ext uri="{FF2B5EF4-FFF2-40B4-BE49-F238E27FC236}">
                <a16:creationId xmlns:a16="http://schemas.microsoft.com/office/drawing/2014/main" id="{14A2AD8D-B121-4AF8-B2A9-4FFBAED1C57A}"/>
              </a:ext>
            </a:extLst>
          </p:cNvPr>
          <p:cNvSpPr>
            <a:spLocks noGrp="1"/>
          </p:cNvSpPr>
          <p:nvPr>
            <p:ph type="pic" sz="quarter" idx="10"/>
          </p:nvPr>
        </p:nvSpPr>
        <p:spPr>
          <a:xfrm>
            <a:off x="6613777" y="2165131"/>
            <a:ext cx="5728138" cy="3605048"/>
          </a:xfrm>
          <a:solidFill>
            <a:schemeClr val="bg2">
              <a:lumMod val="85000"/>
            </a:schemeClr>
          </a:solidFill>
        </p:spPr>
        <p:txBody>
          <a:bodyPr>
            <a:normAutofit/>
          </a:bodyPr>
          <a:lstStyle>
            <a:lvl1pPr>
              <a:defRPr sz="1200"/>
            </a:lvl1pPr>
          </a:lstStyle>
          <a:p>
            <a:endParaRPr lang="en-US"/>
          </a:p>
        </p:txBody>
      </p:sp>
      <p:sp>
        <p:nvSpPr>
          <p:cNvPr id="7" name="Title 1">
            <a:extLst>
              <a:ext uri="{FF2B5EF4-FFF2-40B4-BE49-F238E27FC236}">
                <a16:creationId xmlns:a16="http://schemas.microsoft.com/office/drawing/2014/main" id="{11979F6E-9B38-4AAE-9166-02FEF302AD33}"/>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4018946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7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B29DCF7-DEE4-408C-A535-D6C0CE455AFA}"/>
              </a:ext>
            </a:extLst>
          </p:cNvPr>
          <p:cNvSpPr>
            <a:spLocks noGrp="1"/>
          </p:cNvSpPr>
          <p:nvPr>
            <p:ph type="pic" sz="quarter" idx="10"/>
          </p:nvPr>
        </p:nvSpPr>
        <p:spPr>
          <a:xfrm>
            <a:off x="4879638" y="2036959"/>
            <a:ext cx="2217683" cy="2774731"/>
          </a:xfrm>
          <a:solidFill>
            <a:schemeClr val="bg2">
              <a:lumMod val="85000"/>
            </a:schemeClr>
          </a:solidFill>
        </p:spPr>
        <p:txBody>
          <a:bodyPr>
            <a:normAutofit/>
          </a:bodyPr>
          <a:lstStyle>
            <a:lvl1pPr>
              <a:defRPr sz="1200"/>
            </a:lvl1pPr>
          </a:lstStyle>
          <a:p>
            <a:endParaRPr lang="en-US"/>
          </a:p>
        </p:txBody>
      </p:sp>
      <p:sp>
        <p:nvSpPr>
          <p:cNvPr id="5" name="Title 1">
            <a:extLst>
              <a:ext uri="{FF2B5EF4-FFF2-40B4-BE49-F238E27FC236}">
                <a16:creationId xmlns:a16="http://schemas.microsoft.com/office/drawing/2014/main" id="{1C8F3565-B834-4E44-8EB5-75EE0C78279C}"/>
              </a:ext>
            </a:extLst>
          </p:cNvPr>
          <p:cNvSpPr>
            <a:spLocks noGrp="1"/>
          </p:cNvSpPr>
          <p:nvPr>
            <p:ph type="title" hasCustomPrompt="1"/>
          </p:nvPr>
        </p:nvSpPr>
        <p:spPr>
          <a:xfrm>
            <a:off x="418660" y="2025831"/>
            <a:ext cx="5477174" cy="1326105"/>
          </a:xfrm>
        </p:spPr>
        <p:txBody>
          <a:bodyPr wrap="square" tIns="108000" bIns="108000">
            <a:spAutoFit/>
          </a:bodyPr>
          <a:lstStyle>
            <a:lvl1pPr algn="l">
              <a:defRPr sz="4000" b="1"/>
            </a:lvl1pPr>
          </a:lstStyle>
          <a:p>
            <a:r>
              <a:rPr lang="en-US"/>
              <a:t>ADD YOUR</a:t>
            </a:r>
            <a:br>
              <a:rPr lang="en-US"/>
            </a:br>
            <a:r>
              <a:rPr lang="en-US"/>
              <a:t>TITLE HERE</a:t>
            </a:r>
          </a:p>
        </p:txBody>
      </p:sp>
    </p:spTree>
    <p:extLst>
      <p:ext uri="{BB962C8B-B14F-4D97-AF65-F5344CB8AC3E}">
        <p14:creationId xmlns:p14="http://schemas.microsoft.com/office/powerpoint/2010/main" val="32819610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0_Title Slide">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1BA5619E-CC98-4B3D-ADF9-E67642F2DC45}"/>
              </a:ext>
            </a:extLst>
          </p:cNvPr>
          <p:cNvSpPr>
            <a:spLocks noGrp="1"/>
          </p:cNvSpPr>
          <p:nvPr>
            <p:ph type="pic" sz="quarter" idx="10"/>
          </p:nvPr>
        </p:nvSpPr>
        <p:spPr>
          <a:xfrm>
            <a:off x="0" y="4831200"/>
            <a:ext cx="2026800" cy="2026800"/>
          </a:xfrm>
          <a:solidFill>
            <a:schemeClr val="bg2">
              <a:lumMod val="85000"/>
            </a:schemeClr>
          </a:solidFill>
        </p:spPr>
        <p:txBody>
          <a:bodyPr>
            <a:normAutofit/>
          </a:bodyPr>
          <a:lstStyle>
            <a:lvl1pPr>
              <a:defRPr sz="1200"/>
            </a:lvl1pPr>
          </a:lstStyle>
          <a:p>
            <a:endParaRPr lang="en-US"/>
          </a:p>
        </p:txBody>
      </p:sp>
      <p:sp>
        <p:nvSpPr>
          <p:cNvPr id="17" name="Picture Placeholder 15">
            <a:extLst>
              <a:ext uri="{FF2B5EF4-FFF2-40B4-BE49-F238E27FC236}">
                <a16:creationId xmlns:a16="http://schemas.microsoft.com/office/drawing/2014/main" id="{85FBE2F4-4C9F-407C-ADCE-6526C9444E03}"/>
              </a:ext>
            </a:extLst>
          </p:cNvPr>
          <p:cNvSpPr>
            <a:spLocks noGrp="1"/>
          </p:cNvSpPr>
          <p:nvPr>
            <p:ph type="pic" sz="quarter" idx="11"/>
          </p:nvPr>
        </p:nvSpPr>
        <p:spPr>
          <a:xfrm>
            <a:off x="0" y="2804400"/>
            <a:ext cx="2026800" cy="2026800"/>
          </a:xfrm>
          <a:solidFill>
            <a:schemeClr val="bg2">
              <a:lumMod val="85000"/>
            </a:schemeClr>
          </a:solidFill>
        </p:spPr>
        <p:txBody>
          <a:bodyPr>
            <a:normAutofit/>
          </a:bodyPr>
          <a:lstStyle>
            <a:lvl1pPr>
              <a:defRPr sz="1200"/>
            </a:lvl1pPr>
          </a:lstStyle>
          <a:p>
            <a:endParaRPr lang="en-US"/>
          </a:p>
        </p:txBody>
      </p:sp>
      <p:sp>
        <p:nvSpPr>
          <p:cNvPr id="18" name="Picture Placeholder 15">
            <a:extLst>
              <a:ext uri="{FF2B5EF4-FFF2-40B4-BE49-F238E27FC236}">
                <a16:creationId xmlns:a16="http://schemas.microsoft.com/office/drawing/2014/main" id="{C19AE51C-4310-43D7-A15E-51C056D5E217}"/>
              </a:ext>
            </a:extLst>
          </p:cNvPr>
          <p:cNvSpPr>
            <a:spLocks noGrp="1"/>
          </p:cNvSpPr>
          <p:nvPr>
            <p:ph type="pic" sz="quarter" idx="12"/>
          </p:nvPr>
        </p:nvSpPr>
        <p:spPr>
          <a:xfrm>
            <a:off x="10165200" y="4831200"/>
            <a:ext cx="2026800" cy="2026800"/>
          </a:xfrm>
          <a:solidFill>
            <a:schemeClr val="bg2">
              <a:lumMod val="85000"/>
            </a:schemeClr>
          </a:solidFill>
        </p:spPr>
        <p:txBody>
          <a:bodyPr>
            <a:normAutofit/>
          </a:bodyPr>
          <a:lstStyle>
            <a:lvl1pPr>
              <a:defRPr sz="1200"/>
            </a:lvl1pPr>
          </a:lstStyle>
          <a:p>
            <a:endParaRPr lang="en-US"/>
          </a:p>
        </p:txBody>
      </p:sp>
      <p:sp>
        <p:nvSpPr>
          <p:cNvPr id="19" name="Picture Placeholder 15">
            <a:extLst>
              <a:ext uri="{FF2B5EF4-FFF2-40B4-BE49-F238E27FC236}">
                <a16:creationId xmlns:a16="http://schemas.microsoft.com/office/drawing/2014/main" id="{1C3135BC-ECA5-40B4-93A3-906D8D5CAC5D}"/>
              </a:ext>
            </a:extLst>
          </p:cNvPr>
          <p:cNvSpPr>
            <a:spLocks noGrp="1"/>
          </p:cNvSpPr>
          <p:nvPr>
            <p:ph type="pic" sz="quarter" idx="13"/>
          </p:nvPr>
        </p:nvSpPr>
        <p:spPr>
          <a:xfrm>
            <a:off x="10165200" y="2804400"/>
            <a:ext cx="2026800" cy="2026800"/>
          </a:xfrm>
          <a:solidFill>
            <a:schemeClr val="bg2">
              <a:lumMod val="85000"/>
            </a:schemeClr>
          </a:solidFill>
        </p:spPr>
        <p:txBody>
          <a:bodyPr>
            <a:normAutofit/>
          </a:bodyPr>
          <a:lstStyle>
            <a:lvl1pPr>
              <a:defRPr sz="1200"/>
            </a:lvl1pPr>
          </a:lstStyle>
          <a:p>
            <a:endParaRPr lang="en-US"/>
          </a:p>
        </p:txBody>
      </p:sp>
      <p:sp>
        <p:nvSpPr>
          <p:cNvPr id="20" name="Picture Placeholder 15">
            <a:extLst>
              <a:ext uri="{FF2B5EF4-FFF2-40B4-BE49-F238E27FC236}">
                <a16:creationId xmlns:a16="http://schemas.microsoft.com/office/drawing/2014/main" id="{5C2B7517-6693-4F72-8DA4-2B3BCA9807E4}"/>
              </a:ext>
            </a:extLst>
          </p:cNvPr>
          <p:cNvSpPr>
            <a:spLocks noGrp="1"/>
          </p:cNvSpPr>
          <p:nvPr>
            <p:ph type="pic" sz="quarter" idx="14"/>
          </p:nvPr>
        </p:nvSpPr>
        <p:spPr>
          <a:xfrm>
            <a:off x="8132160" y="2804400"/>
            <a:ext cx="2026800" cy="2026800"/>
          </a:xfrm>
          <a:solidFill>
            <a:schemeClr val="bg2">
              <a:lumMod val="85000"/>
            </a:schemeClr>
          </a:solidFill>
        </p:spPr>
        <p:txBody>
          <a:bodyPr>
            <a:normAutofit/>
          </a:bodyPr>
          <a:lstStyle>
            <a:lvl1pPr>
              <a:defRPr sz="1200"/>
            </a:lvl1pPr>
          </a:lstStyle>
          <a:p>
            <a:endParaRPr lang="en-US"/>
          </a:p>
        </p:txBody>
      </p:sp>
      <p:sp>
        <p:nvSpPr>
          <p:cNvPr id="21" name="Picture Placeholder 15">
            <a:extLst>
              <a:ext uri="{FF2B5EF4-FFF2-40B4-BE49-F238E27FC236}">
                <a16:creationId xmlns:a16="http://schemas.microsoft.com/office/drawing/2014/main" id="{77454F29-703E-45A5-9E34-97B76C5A31DD}"/>
              </a:ext>
            </a:extLst>
          </p:cNvPr>
          <p:cNvSpPr>
            <a:spLocks noGrp="1"/>
          </p:cNvSpPr>
          <p:nvPr>
            <p:ph type="pic" sz="quarter" idx="15"/>
          </p:nvPr>
        </p:nvSpPr>
        <p:spPr>
          <a:xfrm>
            <a:off x="6099120" y="2804400"/>
            <a:ext cx="2026800" cy="2026800"/>
          </a:xfrm>
          <a:solidFill>
            <a:schemeClr val="bg2">
              <a:lumMod val="85000"/>
            </a:schemeClr>
          </a:solidFill>
        </p:spPr>
        <p:txBody>
          <a:bodyPr>
            <a:normAutofit/>
          </a:bodyPr>
          <a:lstStyle>
            <a:lvl1pPr>
              <a:defRPr sz="1200"/>
            </a:lvl1pPr>
          </a:lstStyle>
          <a:p>
            <a:endParaRPr lang="en-US"/>
          </a:p>
        </p:txBody>
      </p:sp>
      <p:sp>
        <p:nvSpPr>
          <p:cNvPr id="22" name="Picture Placeholder 15">
            <a:extLst>
              <a:ext uri="{FF2B5EF4-FFF2-40B4-BE49-F238E27FC236}">
                <a16:creationId xmlns:a16="http://schemas.microsoft.com/office/drawing/2014/main" id="{357A2E08-5A9E-4622-ACE1-609A9C83C8C7}"/>
              </a:ext>
            </a:extLst>
          </p:cNvPr>
          <p:cNvSpPr>
            <a:spLocks noGrp="1"/>
          </p:cNvSpPr>
          <p:nvPr>
            <p:ph type="pic" sz="quarter" idx="16"/>
          </p:nvPr>
        </p:nvSpPr>
        <p:spPr>
          <a:xfrm>
            <a:off x="4066080" y="2804400"/>
            <a:ext cx="2026800" cy="2026800"/>
          </a:xfrm>
          <a:solidFill>
            <a:schemeClr val="bg2">
              <a:lumMod val="85000"/>
            </a:schemeClr>
          </a:solidFill>
        </p:spPr>
        <p:txBody>
          <a:bodyPr>
            <a:normAutofit/>
          </a:bodyPr>
          <a:lstStyle>
            <a:lvl1pPr>
              <a:defRPr sz="1200"/>
            </a:lvl1pPr>
          </a:lstStyle>
          <a:p>
            <a:endParaRPr lang="en-US"/>
          </a:p>
        </p:txBody>
      </p:sp>
      <p:sp>
        <p:nvSpPr>
          <p:cNvPr id="23" name="Picture Placeholder 15">
            <a:extLst>
              <a:ext uri="{FF2B5EF4-FFF2-40B4-BE49-F238E27FC236}">
                <a16:creationId xmlns:a16="http://schemas.microsoft.com/office/drawing/2014/main" id="{1F6F5E15-C31E-4733-AF8A-FC1CF449B9EF}"/>
              </a:ext>
            </a:extLst>
          </p:cNvPr>
          <p:cNvSpPr>
            <a:spLocks noGrp="1"/>
          </p:cNvSpPr>
          <p:nvPr>
            <p:ph type="pic" sz="quarter" idx="17"/>
          </p:nvPr>
        </p:nvSpPr>
        <p:spPr>
          <a:xfrm>
            <a:off x="2033040" y="2804400"/>
            <a:ext cx="2026800" cy="2026800"/>
          </a:xfrm>
          <a:solidFill>
            <a:schemeClr val="bg2">
              <a:lumMod val="85000"/>
            </a:schemeClr>
          </a:solidFill>
        </p:spPr>
        <p:txBody>
          <a:bodyPr>
            <a:normAutofit/>
          </a:bodyPr>
          <a:lstStyle>
            <a:lvl1pPr>
              <a:defRPr sz="1200"/>
            </a:lvl1pPr>
          </a:lstStyle>
          <a:p>
            <a:endParaRPr lang="en-US"/>
          </a:p>
        </p:txBody>
      </p:sp>
      <p:sp>
        <p:nvSpPr>
          <p:cNvPr id="24" name="Picture Placeholder 15">
            <a:extLst>
              <a:ext uri="{FF2B5EF4-FFF2-40B4-BE49-F238E27FC236}">
                <a16:creationId xmlns:a16="http://schemas.microsoft.com/office/drawing/2014/main" id="{2F506C4C-DB2D-4DEE-83EC-B0B9C3B0F9DE}"/>
              </a:ext>
            </a:extLst>
          </p:cNvPr>
          <p:cNvSpPr>
            <a:spLocks noGrp="1"/>
          </p:cNvSpPr>
          <p:nvPr>
            <p:ph type="pic" sz="quarter" idx="18"/>
          </p:nvPr>
        </p:nvSpPr>
        <p:spPr>
          <a:xfrm>
            <a:off x="8132160" y="4829338"/>
            <a:ext cx="2026800" cy="2026800"/>
          </a:xfrm>
          <a:solidFill>
            <a:schemeClr val="bg2">
              <a:lumMod val="85000"/>
            </a:schemeClr>
          </a:solidFill>
        </p:spPr>
        <p:txBody>
          <a:bodyPr>
            <a:normAutofit/>
          </a:bodyPr>
          <a:lstStyle>
            <a:lvl1pPr>
              <a:defRPr sz="1200"/>
            </a:lvl1pPr>
          </a:lstStyle>
          <a:p>
            <a:endParaRPr lang="en-US"/>
          </a:p>
        </p:txBody>
      </p:sp>
      <p:sp>
        <p:nvSpPr>
          <p:cNvPr id="25" name="Picture Placeholder 15">
            <a:extLst>
              <a:ext uri="{FF2B5EF4-FFF2-40B4-BE49-F238E27FC236}">
                <a16:creationId xmlns:a16="http://schemas.microsoft.com/office/drawing/2014/main" id="{BE291E41-3A06-4D26-AF42-2CEBA11D1ED8}"/>
              </a:ext>
            </a:extLst>
          </p:cNvPr>
          <p:cNvSpPr>
            <a:spLocks noGrp="1"/>
          </p:cNvSpPr>
          <p:nvPr>
            <p:ph type="pic" sz="quarter" idx="19"/>
          </p:nvPr>
        </p:nvSpPr>
        <p:spPr>
          <a:xfrm>
            <a:off x="6099120" y="4829338"/>
            <a:ext cx="2026800" cy="2026800"/>
          </a:xfrm>
          <a:solidFill>
            <a:schemeClr val="bg2">
              <a:lumMod val="85000"/>
            </a:schemeClr>
          </a:solidFill>
        </p:spPr>
        <p:txBody>
          <a:bodyPr>
            <a:normAutofit/>
          </a:bodyPr>
          <a:lstStyle>
            <a:lvl1pPr>
              <a:defRPr sz="1200"/>
            </a:lvl1pPr>
          </a:lstStyle>
          <a:p>
            <a:endParaRPr lang="en-US"/>
          </a:p>
        </p:txBody>
      </p:sp>
      <p:sp>
        <p:nvSpPr>
          <p:cNvPr id="26" name="Picture Placeholder 15">
            <a:extLst>
              <a:ext uri="{FF2B5EF4-FFF2-40B4-BE49-F238E27FC236}">
                <a16:creationId xmlns:a16="http://schemas.microsoft.com/office/drawing/2014/main" id="{F9472A36-B672-4152-9441-A8A8031802A0}"/>
              </a:ext>
            </a:extLst>
          </p:cNvPr>
          <p:cNvSpPr>
            <a:spLocks noGrp="1"/>
          </p:cNvSpPr>
          <p:nvPr>
            <p:ph type="pic" sz="quarter" idx="20"/>
          </p:nvPr>
        </p:nvSpPr>
        <p:spPr>
          <a:xfrm>
            <a:off x="4066080" y="4829338"/>
            <a:ext cx="2026800" cy="2026800"/>
          </a:xfrm>
          <a:solidFill>
            <a:schemeClr val="bg2">
              <a:lumMod val="85000"/>
            </a:schemeClr>
          </a:solidFill>
        </p:spPr>
        <p:txBody>
          <a:bodyPr>
            <a:normAutofit/>
          </a:bodyPr>
          <a:lstStyle>
            <a:lvl1pPr>
              <a:defRPr sz="1200"/>
            </a:lvl1pPr>
          </a:lstStyle>
          <a:p>
            <a:endParaRPr lang="en-US"/>
          </a:p>
        </p:txBody>
      </p:sp>
      <p:sp>
        <p:nvSpPr>
          <p:cNvPr id="27" name="Picture Placeholder 15">
            <a:extLst>
              <a:ext uri="{FF2B5EF4-FFF2-40B4-BE49-F238E27FC236}">
                <a16:creationId xmlns:a16="http://schemas.microsoft.com/office/drawing/2014/main" id="{7DD71BC3-B53F-4E35-92D3-DED0E4593009}"/>
              </a:ext>
            </a:extLst>
          </p:cNvPr>
          <p:cNvSpPr>
            <a:spLocks noGrp="1"/>
          </p:cNvSpPr>
          <p:nvPr>
            <p:ph type="pic" sz="quarter" idx="21"/>
          </p:nvPr>
        </p:nvSpPr>
        <p:spPr>
          <a:xfrm>
            <a:off x="2033040" y="4829338"/>
            <a:ext cx="2026800" cy="2026800"/>
          </a:xfrm>
          <a:solidFill>
            <a:schemeClr val="bg2">
              <a:lumMod val="85000"/>
            </a:schemeClr>
          </a:solidFill>
        </p:spPr>
        <p:txBody>
          <a:bodyPr>
            <a:normAutofit/>
          </a:bodyPr>
          <a:lstStyle>
            <a:lvl1pPr>
              <a:defRPr sz="1200"/>
            </a:lvl1pPr>
          </a:lstStyle>
          <a:p>
            <a:endParaRPr lang="en-US"/>
          </a:p>
        </p:txBody>
      </p:sp>
    </p:spTree>
    <p:extLst>
      <p:ext uri="{BB962C8B-B14F-4D97-AF65-F5344CB8AC3E}">
        <p14:creationId xmlns:p14="http://schemas.microsoft.com/office/powerpoint/2010/main" val="1196320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A3F5D8E-9B8E-4D65-BE31-4144F671FC1C}"/>
              </a:ext>
            </a:extLst>
          </p:cNvPr>
          <p:cNvSpPr>
            <a:spLocks noGrp="1"/>
          </p:cNvSpPr>
          <p:nvPr>
            <p:ph type="pic" sz="quarter" idx="10"/>
          </p:nvPr>
        </p:nvSpPr>
        <p:spPr>
          <a:xfrm>
            <a:off x="540000" y="3075068"/>
            <a:ext cx="11651998" cy="3242931"/>
          </a:xfrm>
          <a:solidFill>
            <a:schemeClr val="bg2">
              <a:lumMod val="85000"/>
            </a:schemeClr>
          </a:solidFill>
        </p:spPr>
        <p:txBody>
          <a:bodyPr>
            <a:normAutofit/>
          </a:bodyPr>
          <a:lstStyle>
            <a:lvl1pPr>
              <a:defRPr sz="1200"/>
            </a:lvl1pPr>
          </a:lstStyle>
          <a:p>
            <a:endParaRPr lang="en-US"/>
          </a:p>
        </p:txBody>
      </p:sp>
      <p:sp>
        <p:nvSpPr>
          <p:cNvPr id="2" name="Title 1">
            <a:extLst>
              <a:ext uri="{FF2B5EF4-FFF2-40B4-BE49-F238E27FC236}">
                <a16:creationId xmlns:a16="http://schemas.microsoft.com/office/drawing/2014/main" id="{1A825203-BF5D-43C3-AA9A-0E2B220311C9}"/>
              </a:ext>
            </a:extLst>
          </p:cNvPr>
          <p:cNvSpPr>
            <a:spLocks noGrp="1"/>
          </p:cNvSpPr>
          <p:nvPr>
            <p:ph type="title" hasCustomPrompt="1"/>
          </p:nvPr>
        </p:nvSpPr>
        <p:spPr>
          <a:xfrm>
            <a:off x="552618" y="865354"/>
            <a:ext cx="8247927" cy="772107"/>
          </a:xfrm>
        </p:spPr>
        <p:txBody>
          <a:bodyPr wrap="square" tIns="108000" bIns="108000">
            <a:spAutoFit/>
          </a:bodyPr>
          <a:lstStyle>
            <a:lvl1pPr>
              <a:defRPr sz="4000" b="1"/>
            </a:lvl1pPr>
          </a:lstStyle>
          <a:p>
            <a:r>
              <a:rPr lang="en-US"/>
              <a:t>ADD YOUR TITLE HERE</a:t>
            </a:r>
          </a:p>
        </p:txBody>
      </p:sp>
    </p:spTree>
    <p:extLst>
      <p:ext uri="{BB962C8B-B14F-4D97-AF65-F5344CB8AC3E}">
        <p14:creationId xmlns:p14="http://schemas.microsoft.com/office/powerpoint/2010/main" val="6584245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8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880D1-A24B-4355-9A92-6ED96E5D80B6}"/>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11941696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5B0D629D-317D-49C4-843E-27BCD5FBD627}"/>
              </a:ext>
            </a:extLst>
          </p:cNvPr>
          <p:cNvSpPr>
            <a:spLocks noGrp="1"/>
          </p:cNvSpPr>
          <p:nvPr>
            <p:ph type="pic" sz="quarter" idx="10"/>
          </p:nvPr>
        </p:nvSpPr>
        <p:spPr>
          <a:xfrm>
            <a:off x="7024576" y="0"/>
            <a:ext cx="5167424" cy="6857999"/>
          </a:xfrm>
          <a:solidFill>
            <a:schemeClr val="bg2">
              <a:lumMod val="85000"/>
            </a:schemeClr>
          </a:solidFill>
        </p:spPr>
        <p:txBody>
          <a:bodyPr>
            <a:normAutofit/>
          </a:bodyPr>
          <a:lstStyle>
            <a:lvl1pPr>
              <a:defRPr sz="1200"/>
            </a:lvl1pPr>
          </a:lstStyle>
          <a:p>
            <a:endParaRPr lang="en-US"/>
          </a:p>
        </p:txBody>
      </p:sp>
      <p:sp>
        <p:nvSpPr>
          <p:cNvPr id="5" name="Title 1">
            <a:extLst>
              <a:ext uri="{FF2B5EF4-FFF2-40B4-BE49-F238E27FC236}">
                <a16:creationId xmlns:a16="http://schemas.microsoft.com/office/drawing/2014/main" id="{0034E047-68FC-4E19-BF67-647BE030702E}"/>
              </a:ext>
            </a:extLst>
          </p:cNvPr>
          <p:cNvSpPr>
            <a:spLocks noGrp="1"/>
          </p:cNvSpPr>
          <p:nvPr>
            <p:ph type="title" hasCustomPrompt="1"/>
          </p:nvPr>
        </p:nvSpPr>
        <p:spPr>
          <a:xfrm>
            <a:off x="540000" y="710561"/>
            <a:ext cx="6793603" cy="772107"/>
          </a:xfrm>
        </p:spPr>
        <p:txBody>
          <a:bodyPr wrap="square" tIns="108000" bIns="108000">
            <a:spAutoFit/>
          </a:bodyPr>
          <a:lstStyle>
            <a:lvl1pPr algn="l">
              <a:defRPr sz="4000" b="1"/>
            </a:lvl1pPr>
          </a:lstStyle>
          <a:p>
            <a:r>
              <a:rPr lang="en-US"/>
              <a:t>ADD YOUR TITLE HERE</a:t>
            </a:r>
          </a:p>
        </p:txBody>
      </p:sp>
    </p:spTree>
    <p:extLst>
      <p:ext uri="{BB962C8B-B14F-4D97-AF65-F5344CB8AC3E}">
        <p14:creationId xmlns:p14="http://schemas.microsoft.com/office/powerpoint/2010/main" val="8487160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1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47AAF685-CBFF-4155-8D58-0854C123AFEE}"/>
              </a:ext>
            </a:extLst>
          </p:cNvPr>
          <p:cNvSpPr>
            <a:spLocks noGrp="1"/>
          </p:cNvSpPr>
          <p:nvPr>
            <p:ph type="pic" sz="quarter" idx="10"/>
          </p:nvPr>
        </p:nvSpPr>
        <p:spPr>
          <a:xfrm>
            <a:off x="0" y="1714499"/>
            <a:ext cx="12192000" cy="4419599"/>
          </a:xfrm>
          <a:solidFill>
            <a:schemeClr val="bg2">
              <a:lumMod val="85000"/>
            </a:schemeClr>
          </a:solidFill>
        </p:spPr>
        <p:txBody>
          <a:bodyPr>
            <a:normAutofit/>
          </a:bodyPr>
          <a:lstStyle>
            <a:lvl1pPr>
              <a:defRPr sz="1200"/>
            </a:lvl1pPr>
          </a:lstStyle>
          <a:p>
            <a:endParaRPr lang="en-US"/>
          </a:p>
        </p:txBody>
      </p:sp>
      <p:sp>
        <p:nvSpPr>
          <p:cNvPr id="3" name="Title 1">
            <a:extLst>
              <a:ext uri="{FF2B5EF4-FFF2-40B4-BE49-F238E27FC236}">
                <a16:creationId xmlns:a16="http://schemas.microsoft.com/office/drawing/2014/main" id="{6033B2A8-E233-458D-9FF4-8FE1B471A6E7}"/>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34083654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2_Title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B33F10A7-FBCB-4737-8C8B-B27BB75EDE59}"/>
              </a:ext>
            </a:extLst>
          </p:cNvPr>
          <p:cNvSpPr>
            <a:spLocks noGrp="1"/>
          </p:cNvSpPr>
          <p:nvPr>
            <p:ph type="pic" sz="quarter" idx="10"/>
          </p:nvPr>
        </p:nvSpPr>
        <p:spPr>
          <a:xfrm>
            <a:off x="1190456" y="2655124"/>
            <a:ext cx="1080000" cy="1079999"/>
          </a:xfrm>
          <a:prstGeom prst="ellipse">
            <a:avLst/>
          </a:prstGeom>
          <a:solidFill>
            <a:schemeClr val="bg2">
              <a:lumMod val="85000"/>
            </a:schemeClr>
          </a:solidFill>
        </p:spPr>
        <p:txBody>
          <a:bodyPr>
            <a:normAutofit/>
          </a:bodyPr>
          <a:lstStyle>
            <a:lvl1pPr>
              <a:defRPr sz="1200"/>
            </a:lvl1pPr>
          </a:lstStyle>
          <a:p>
            <a:endParaRPr lang="en-US"/>
          </a:p>
        </p:txBody>
      </p:sp>
      <p:sp>
        <p:nvSpPr>
          <p:cNvPr id="10" name="Picture Placeholder 8">
            <a:extLst>
              <a:ext uri="{FF2B5EF4-FFF2-40B4-BE49-F238E27FC236}">
                <a16:creationId xmlns:a16="http://schemas.microsoft.com/office/drawing/2014/main" id="{A50B58BC-B7D3-4368-9FD1-93E55B6A1A91}"/>
              </a:ext>
            </a:extLst>
          </p:cNvPr>
          <p:cNvSpPr>
            <a:spLocks noGrp="1"/>
          </p:cNvSpPr>
          <p:nvPr>
            <p:ph type="pic" sz="quarter" idx="11"/>
          </p:nvPr>
        </p:nvSpPr>
        <p:spPr>
          <a:xfrm>
            <a:off x="9921544" y="2655123"/>
            <a:ext cx="1080000" cy="1079999"/>
          </a:xfrm>
          <a:prstGeom prst="ellipse">
            <a:avLst/>
          </a:prstGeom>
          <a:solidFill>
            <a:schemeClr val="bg2">
              <a:lumMod val="85000"/>
            </a:schemeClr>
          </a:solidFill>
        </p:spPr>
        <p:txBody>
          <a:bodyPr>
            <a:normAutofit/>
          </a:bodyPr>
          <a:lstStyle>
            <a:lvl1pPr>
              <a:defRPr sz="1200"/>
            </a:lvl1pPr>
          </a:lstStyle>
          <a:p>
            <a:endParaRPr lang="en-US"/>
          </a:p>
        </p:txBody>
      </p:sp>
      <p:sp>
        <p:nvSpPr>
          <p:cNvPr id="11" name="Picture Placeholder 8">
            <a:extLst>
              <a:ext uri="{FF2B5EF4-FFF2-40B4-BE49-F238E27FC236}">
                <a16:creationId xmlns:a16="http://schemas.microsoft.com/office/drawing/2014/main" id="{3CC2EE86-D2EA-4E8B-8CB4-06B6D9D8977A}"/>
              </a:ext>
            </a:extLst>
          </p:cNvPr>
          <p:cNvSpPr>
            <a:spLocks noGrp="1"/>
          </p:cNvSpPr>
          <p:nvPr>
            <p:ph type="pic" sz="quarter" idx="12"/>
          </p:nvPr>
        </p:nvSpPr>
        <p:spPr>
          <a:xfrm>
            <a:off x="7738772" y="2295125"/>
            <a:ext cx="1800000" cy="1800000"/>
          </a:xfrm>
          <a:prstGeom prst="ellipse">
            <a:avLst/>
          </a:prstGeom>
          <a:solidFill>
            <a:schemeClr val="bg2">
              <a:lumMod val="85000"/>
            </a:schemeClr>
          </a:solidFill>
        </p:spPr>
        <p:txBody>
          <a:bodyPr>
            <a:normAutofit/>
          </a:bodyPr>
          <a:lstStyle>
            <a:lvl1pPr>
              <a:defRPr sz="1200"/>
            </a:lvl1pPr>
          </a:lstStyle>
          <a:p>
            <a:endParaRPr lang="en-US"/>
          </a:p>
        </p:txBody>
      </p:sp>
      <p:sp>
        <p:nvSpPr>
          <p:cNvPr id="12" name="Picture Placeholder 8">
            <a:extLst>
              <a:ext uri="{FF2B5EF4-FFF2-40B4-BE49-F238E27FC236}">
                <a16:creationId xmlns:a16="http://schemas.microsoft.com/office/drawing/2014/main" id="{33F09A2D-AF9E-47E7-91D4-CBE3E6D600D6}"/>
              </a:ext>
            </a:extLst>
          </p:cNvPr>
          <p:cNvSpPr>
            <a:spLocks noGrp="1"/>
          </p:cNvSpPr>
          <p:nvPr>
            <p:ph type="pic" sz="quarter" idx="13"/>
          </p:nvPr>
        </p:nvSpPr>
        <p:spPr>
          <a:xfrm>
            <a:off x="2653228" y="2295122"/>
            <a:ext cx="1800000" cy="1800000"/>
          </a:xfrm>
          <a:prstGeom prst="ellipse">
            <a:avLst/>
          </a:prstGeom>
          <a:solidFill>
            <a:schemeClr val="bg2">
              <a:lumMod val="85000"/>
            </a:schemeClr>
          </a:solidFill>
        </p:spPr>
        <p:txBody>
          <a:bodyPr>
            <a:normAutofit/>
          </a:bodyPr>
          <a:lstStyle>
            <a:lvl1pPr>
              <a:defRPr sz="1200"/>
            </a:lvl1pPr>
          </a:lstStyle>
          <a:p>
            <a:endParaRPr lang="en-US"/>
          </a:p>
        </p:txBody>
      </p:sp>
      <p:sp>
        <p:nvSpPr>
          <p:cNvPr id="13" name="Picture Placeholder 8">
            <a:extLst>
              <a:ext uri="{FF2B5EF4-FFF2-40B4-BE49-F238E27FC236}">
                <a16:creationId xmlns:a16="http://schemas.microsoft.com/office/drawing/2014/main" id="{1AF3BC4A-C911-4278-970B-FA8FF549C55F}"/>
              </a:ext>
            </a:extLst>
          </p:cNvPr>
          <p:cNvSpPr>
            <a:spLocks noGrp="1"/>
          </p:cNvSpPr>
          <p:nvPr>
            <p:ph type="pic" sz="quarter" idx="14"/>
          </p:nvPr>
        </p:nvSpPr>
        <p:spPr>
          <a:xfrm>
            <a:off x="4836000" y="1935121"/>
            <a:ext cx="2520000" cy="2519999"/>
          </a:xfrm>
          <a:prstGeom prst="ellipse">
            <a:avLst/>
          </a:prstGeom>
          <a:solidFill>
            <a:schemeClr val="bg2">
              <a:lumMod val="85000"/>
            </a:schemeClr>
          </a:solidFill>
        </p:spPr>
        <p:txBody>
          <a:bodyPr>
            <a:normAutofit/>
          </a:bodyPr>
          <a:lstStyle>
            <a:lvl1pPr>
              <a:defRPr sz="1200"/>
            </a:lvl1pPr>
          </a:lstStyle>
          <a:p>
            <a:endParaRPr lang="en-US"/>
          </a:p>
        </p:txBody>
      </p:sp>
      <p:sp>
        <p:nvSpPr>
          <p:cNvPr id="7" name="Title 1">
            <a:extLst>
              <a:ext uri="{FF2B5EF4-FFF2-40B4-BE49-F238E27FC236}">
                <a16:creationId xmlns:a16="http://schemas.microsoft.com/office/drawing/2014/main" id="{76E4A0DF-0173-4600-ADAC-29EA9EFDB8BD}"/>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35478543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3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29792E8-E961-4D22-8FA9-2E43A5D5F633}"/>
              </a:ext>
            </a:extLst>
          </p:cNvPr>
          <p:cNvSpPr>
            <a:spLocks noGrp="1"/>
          </p:cNvSpPr>
          <p:nvPr>
            <p:ph type="pic" sz="quarter" idx="10"/>
          </p:nvPr>
        </p:nvSpPr>
        <p:spPr>
          <a:xfrm>
            <a:off x="4540102" y="1833295"/>
            <a:ext cx="3689497" cy="2020186"/>
          </a:xfrm>
          <a:solidFill>
            <a:schemeClr val="bg2">
              <a:lumMod val="85000"/>
            </a:schemeClr>
          </a:solidFill>
        </p:spPr>
        <p:txBody>
          <a:bodyPr>
            <a:normAutofit/>
          </a:bodyPr>
          <a:lstStyle>
            <a:lvl1pPr>
              <a:defRPr sz="1200"/>
            </a:lvl1pPr>
          </a:lstStyle>
          <a:p>
            <a:endParaRPr lang="en-US"/>
          </a:p>
        </p:txBody>
      </p:sp>
      <p:sp>
        <p:nvSpPr>
          <p:cNvPr id="14" name="Picture Placeholder 2">
            <a:extLst>
              <a:ext uri="{FF2B5EF4-FFF2-40B4-BE49-F238E27FC236}">
                <a16:creationId xmlns:a16="http://schemas.microsoft.com/office/drawing/2014/main" id="{4B88C49F-CB3D-479C-A24F-D450BC7729F5}"/>
              </a:ext>
            </a:extLst>
          </p:cNvPr>
          <p:cNvSpPr>
            <a:spLocks noGrp="1"/>
          </p:cNvSpPr>
          <p:nvPr>
            <p:ph type="pic" sz="quarter" idx="11"/>
          </p:nvPr>
        </p:nvSpPr>
        <p:spPr>
          <a:xfrm>
            <a:off x="0" y="3853481"/>
            <a:ext cx="12192000" cy="3004517"/>
          </a:xfrm>
          <a:solidFill>
            <a:schemeClr val="bg2">
              <a:lumMod val="85000"/>
            </a:schemeClr>
          </a:solidFill>
        </p:spPr>
        <p:txBody>
          <a:bodyPr>
            <a:normAutofit/>
          </a:bodyPr>
          <a:lstStyle>
            <a:lvl1pPr>
              <a:defRPr sz="1200"/>
            </a:lvl1pPr>
          </a:lstStyle>
          <a:p>
            <a:endParaRPr lang="en-US"/>
          </a:p>
        </p:txBody>
      </p:sp>
      <p:sp>
        <p:nvSpPr>
          <p:cNvPr id="4" name="Title 1">
            <a:extLst>
              <a:ext uri="{FF2B5EF4-FFF2-40B4-BE49-F238E27FC236}">
                <a16:creationId xmlns:a16="http://schemas.microsoft.com/office/drawing/2014/main" id="{CA789E1C-1FE1-4FE6-A4B8-C530C849EF86}"/>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36404641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4_Title Slide">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4B88C49F-CB3D-479C-A24F-D450BC7729F5}"/>
              </a:ext>
            </a:extLst>
          </p:cNvPr>
          <p:cNvSpPr>
            <a:spLocks noGrp="1"/>
          </p:cNvSpPr>
          <p:nvPr>
            <p:ph type="pic" sz="quarter" idx="11"/>
          </p:nvPr>
        </p:nvSpPr>
        <p:spPr>
          <a:xfrm>
            <a:off x="0" y="0"/>
            <a:ext cx="12192000" cy="6857998"/>
          </a:xfrm>
          <a:solidFill>
            <a:schemeClr val="bg2">
              <a:lumMod val="85000"/>
            </a:schemeClr>
          </a:solidFill>
        </p:spPr>
        <p:txBody>
          <a:bodyPr>
            <a:normAutofit/>
          </a:bodyPr>
          <a:lstStyle>
            <a:lvl1pPr>
              <a:defRPr sz="1200"/>
            </a:lvl1pPr>
          </a:lstStyle>
          <a:p>
            <a:endParaRPr lang="en-US"/>
          </a:p>
        </p:txBody>
      </p:sp>
    </p:spTree>
    <p:extLst>
      <p:ext uri="{BB962C8B-B14F-4D97-AF65-F5344CB8AC3E}">
        <p14:creationId xmlns:p14="http://schemas.microsoft.com/office/powerpoint/2010/main" val="3117068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250504E-F2A4-49CE-97AD-D9ECA5594270}"/>
              </a:ext>
            </a:extLst>
          </p:cNvPr>
          <p:cNvSpPr>
            <a:spLocks noGrp="1"/>
          </p:cNvSpPr>
          <p:nvPr>
            <p:ph type="pic" sz="quarter" idx="10"/>
          </p:nvPr>
        </p:nvSpPr>
        <p:spPr>
          <a:xfrm>
            <a:off x="540000" y="540000"/>
            <a:ext cx="4202122" cy="6317999"/>
          </a:xfrm>
          <a:solidFill>
            <a:schemeClr val="bg2">
              <a:lumMod val="85000"/>
            </a:schemeClr>
          </a:solidFill>
        </p:spPr>
        <p:txBody>
          <a:bodyPr>
            <a:normAutofit/>
          </a:bodyPr>
          <a:lstStyle>
            <a:lvl1pPr>
              <a:defRPr sz="1200"/>
            </a:lvl1pPr>
          </a:lstStyle>
          <a:p>
            <a:endParaRPr lang="en-US"/>
          </a:p>
        </p:txBody>
      </p:sp>
      <p:sp>
        <p:nvSpPr>
          <p:cNvPr id="10" name="Picture Placeholder 8">
            <a:extLst>
              <a:ext uri="{FF2B5EF4-FFF2-40B4-BE49-F238E27FC236}">
                <a16:creationId xmlns:a16="http://schemas.microsoft.com/office/drawing/2014/main" id="{0D826729-3DA5-4C7D-820E-6178BE3C7A5B}"/>
              </a:ext>
            </a:extLst>
          </p:cNvPr>
          <p:cNvSpPr>
            <a:spLocks noGrp="1"/>
          </p:cNvSpPr>
          <p:nvPr>
            <p:ph type="pic" sz="quarter" idx="11"/>
          </p:nvPr>
        </p:nvSpPr>
        <p:spPr>
          <a:xfrm>
            <a:off x="5175795" y="4117612"/>
            <a:ext cx="4111737" cy="1874915"/>
          </a:xfrm>
          <a:solidFill>
            <a:schemeClr val="bg2">
              <a:lumMod val="85000"/>
            </a:schemeClr>
          </a:solidFill>
        </p:spPr>
        <p:txBody>
          <a:bodyPr>
            <a:normAutofit/>
          </a:bodyPr>
          <a:lstStyle>
            <a:lvl1pPr>
              <a:defRPr sz="1200"/>
            </a:lvl1pPr>
          </a:lstStyle>
          <a:p>
            <a:endParaRPr lang="en-US"/>
          </a:p>
        </p:txBody>
      </p:sp>
      <p:sp>
        <p:nvSpPr>
          <p:cNvPr id="5" name="Title 1">
            <a:extLst>
              <a:ext uri="{FF2B5EF4-FFF2-40B4-BE49-F238E27FC236}">
                <a16:creationId xmlns:a16="http://schemas.microsoft.com/office/drawing/2014/main" id="{0C80BE3A-D556-45B2-BC8B-585B2BC89CF6}"/>
              </a:ext>
            </a:extLst>
          </p:cNvPr>
          <p:cNvSpPr>
            <a:spLocks noGrp="1"/>
          </p:cNvSpPr>
          <p:nvPr>
            <p:ph type="title" hasCustomPrompt="1"/>
          </p:nvPr>
        </p:nvSpPr>
        <p:spPr>
          <a:xfrm>
            <a:off x="5175795" y="1551655"/>
            <a:ext cx="7016205" cy="772107"/>
          </a:xfrm>
        </p:spPr>
        <p:txBody>
          <a:bodyPr wrap="square" tIns="108000" bIns="108000">
            <a:spAutoFit/>
          </a:bodyPr>
          <a:lstStyle>
            <a:lvl1pPr>
              <a:defRPr sz="4000" b="1"/>
            </a:lvl1pPr>
          </a:lstStyle>
          <a:p>
            <a:r>
              <a:rPr lang="en-US"/>
              <a:t>ADD YOUR TITLE HERE</a:t>
            </a:r>
          </a:p>
        </p:txBody>
      </p:sp>
    </p:spTree>
    <p:extLst>
      <p:ext uri="{BB962C8B-B14F-4D97-AF65-F5344CB8AC3E}">
        <p14:creationId xmlns:p14="http://schemas.microsoft.com/office/powerpoint/2010/main" val="3538669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B2D7CB0-9D9E-4014-99F8-30EB5A714FA4}"/>
              </a:ext>
            </a:extLst>
          </p:cNvPr>
          <p:cNvSpPr>
            <a:spLocks noGrp="1"/>
          </p:cNvSpPr>
          <p:nvPr>
            <p:ph type="pic" sz="quarter" idx="10"/>
          </p:nvPr>
        </p:nvSpPr>
        <p:spPr>
          <a:xfrm>
            <a:off x="926803" y="1881961"/>
            <a:ext cx="1869669" cy="1869669"/>
          </a:xfrm>
          <a:solidFill>
            <a:schemeClr val="bg2">
              <a:lumMod val="85000"/>
            </a:schemeClr>
          </a:solidFill>
        </p:spPr>
        <p:txBody>
          <a:bodyPr>
            <a:normAutofit/>
          </a:bodyPr>
          <a:lstStyle>
            <a:lvl1pPr>
              <a:defRPr sz="1200"/>
            </a:lvl1pPr>
          </a:lstStyle>
          <a:p>
            <a:endParaRPr lang="en-US"/>
          </a:p>
        </p:txBody>
      </p:sp>
      <p:sp>
        <p:nvSpPr>
          <p:cNvPr id="11" name="Picture Placeholder 2">
            <a:extLst>
              <a:ext uri="{FF2B5EF4-FFF2-40B4-BE49-F238E27FC236}">
                <a16:creationId xmlns:a16="http://schemas.microsoft.com/office/drawing/2014/main" id="{52D2DFE1-D98F-4E18-9225-FA1D3BC5E0FA}"/>
              </a:ext>
            </a:extLst>
          </p:cNvPr>
          <p:cNvSpPr>
            <a:spLocks noGrp="1"/>
          </p:cNvSpPr>
          <p:nvPr>
            <p:ph type="pic" sz="quarter" idx="11"/>
          </p:nvPr>
        </p:nvSpPr>
        <p:spPr>
          <a:xfrm>
            <a:off x="6365714" y="1881960"/>
            <a:ext cx="1869669" cy="1869669"/>
          </a:xfrm>
          <a:solidFill>
            <a:schemeClr val="bg2">
              <a:lumMod val="85000"/>
            </a:schemeClr>
          </a:solidFill>
        </p:spPr>
        <p:txBody>
          <a:bodyPr>
            <a:normAutofit/>
          </a:bodyPr>
          <a:lstStyle>
            <a:lvl1pPr>
              <a:defRPr sz="1200"/>
            </a:lvl1pPr>
          </a:lstStyle>
          <a:p>
            <a:endParaRPr lang="en-US"/>
          </a:p>
        </p:txBody>
      </p:sp>
      <p:sp>
        <p:nvSpPr>
          <p:cNvPr id="12" name="Picture Placeholder 2">
            <a:extLst>
              <a:ext uri="{FF2B5EF4-FFF2-40B4-BE49-F238E27FC236}">
                <a16:creationId xmlns:a16="http://schemas.microsoft.com/office/drawing/2014/main" id="{554400BB-5085-4FA7-8259-B2CFCB7D8BAD}"/>
              </a:ext>
            </a:extLst>
          </p:cNvPr>
          <p:cNvSpPr>
            <a:spLocks noGrp="1"/>
          </p:cNvSpPr>
          <p:nvPr>
            <p:ph type="pic" sz="quarter" idx="12"/>
          </p:nvPr>
        </p:nvSpPr>
        <p:spPr>
          <a:xfrm>
            <a:off x="926803" y="4291058"/>
            <a:ext cx="1869669" cy="1869669"/>
          </a:xfrm>
          <a:solidFill>
            <a:schemeClr val="bg2">
              <a:lumMod val="85000"/>
            </a:schemeClr>
          </a:solidFill>
        </p:spPr>
        <p:txBody>
          <a:bodyPr>
            <a:normAutofit/>
          </a:bodyPr>
          <a:lstStyle>
            <a:lvl1pPr>
              <a:defRPr sz="1200"/>
            </a:lvl1pPr>
          </a:lstStyle>
          <a:p>
            <a:endParaRPr lang="en-US"/>
          </a:p>
        </p:txBody>
      </p:sp>
      <p:sp>
        <p:nvSpPr>
          <p:cNvPr id="13" name="Picture Placeholder 2">
            <a:extLst>
              <a:ext uri="{FF2B5EF4-FFF2-40B4-BE49-F238E27FC236}">
                <a16:creationId xmlns:a16="http://schemas.microsoft.com/office/drawing/2014/main" id="{9F850883-215D-44DA-A6BA-DC0557822387}"/>
              </a:ext>
            </a:extLst>
          </p:cNvPr>
          <p:cNvSpPr>
            <a:spLocks noGrp="1"/>
          </p:cNvSpPr>
          <p:nvPr>
            <p:ph type="pic" sz="quarter" idx="13"/>
          </p:nvPr>
        </p:nvSpPr>
        <p:spPr>
          <a:xfrm>
            <a:off x="6365714" y="4291057"/>
            <a:ext cx="1869669" cy="1869669"/>
          </a:xfrm>
          <a:solidFill>
            <a:schemeClr val="bg2">
              <a:lumMod val="85000"/>
            </a:schemeClr>
          </a:solidFill>
        </p:spPr>
        <p:txBody>
          <a:bodyPr>
            <a:normAutofit/>
          </a:bodyPr>
          <a:lstStyle>
            <a:lvl1pPr>
              <a:defRPr sz="1200"/>
            </a:lvl1pPr>
          </a:lstStyle>
          <a:p>
            <a:endParaRPr lang="en-US"/>
          </a:p>
        </p:txBody>
      </p:sp>
      <p:sp>
        <p:nvSpPr>
          <p:cNvPr id="7" name="Title 1">
            <a:extLst>
              <a:ext uri="{FF2B5EF4-FFF2-40B4-BE49-F238E27FC236}">
                <a16:creationId xmlns:a16="http://schemas.microsoft.com/office/drawing/2014/main" id="{E38AD85F-51F7-4F1E-AB8B-5AED4F858BCB}"/>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45771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4EBDFEA-D2F9-4CE9-AED5-9895D8168B9F}"/>
              </a:ext>
            </a:extLst>
          </p:cNvPr>
          <p:cNvSpPr>
            <a:spLocks noGrp="1"/>
          </p:cNvSpPr>
          <p:nvPr>
            <p:ph type="pic" sz="quarter" idx="10"/>
          </p:nvPr>
        </p:nvSpPr>
        <p:spPr>
          <a:xfrm>
            <a:off x="659217" y="2662636"/>
            <a:ext cx="3416595" cy="2169042"/>
          </a:xfrm>
          <a:solidFill>
            <a:schemeClr val="bg2">
              <a:lumMod val="85000"/>
            </a:schemeClr>
          </a:solidFill>
        </p:spPr>
        <p:txBody>
          <a:bodyPr>
            <a:normAutofit/>
          </a:bodyPr>
          <a:lstStyle>
            <a:lvl1pPr>
              <a:defRPr sz="1200"/>
            </a:lvl1pPr>
          </a:lstStyle>
          <a:p>
            <a:endParaRPr lang="en-US"/>
          </a:p>
        </p:txBody>
      </p:sp>
      <p:sp>
        <p:nvSpPr>
          <p:cNvPr id="11" name="Picture Placeholder 2">
            <a:extLst>
              <a:ext uri="{FF2B5EF4-FFF2-40B4-BE49-F238E27FC236}">
                <a16:creationId xmlns:a16="http://schemas.microsoft.com/office/drawing/2014/main" id="{26CBDD6A-C696-4DA3-972E-B79A61F35578}"/>
              </a:ext>
            </a:extLst>
          </p:cNvPr>
          <p:cNvSpPr>
            <a:spLocks noGrp="1"/>
          </p:cNvSpPr>
          <p:nvPr>
            <p:ph type="pic" sz="quarter" idx="11"/>
          </p:nvPr>
        </p:nvSpPr>
        <p:spPr>
          <a:xfrm>
            <a:off x="4387703" y="2662636"/>
            <a:ext cx="3416595" cy="2169042"/>
          </a:xfrm>
          <a:solidFill>
            <a:schemeClr val="bg2">
              <a:lumMod val="85000"/>
            </a:schemeClr>
          </a:solidFill>
        </p:spPr>
        <p:txBody>
          <a:bodyPr>
            <a:normAutofit/>
          </a:bodyPr>
          <a:lstStyle>
            <a:lvl1pPr>
              <a:defRPr sz="1200"/>
            </a:lvl1pPr>
          </a:lstStyle>
          <a:p>
            <a:endParaRPr lang="en-US"/>
          </a:p>
        </p:txBody>
      </p:sp>
      <p:sp>
        <p:nvSpPr>
          <p:cNvPr id="12" name="Picture Placeholder 2">
            <a:extLst>
              <a:ext uri="{FF2B5EF4-FFF2-40B4-BE49-F238E27FC236}">
                <a16:creationId xmlns:a16="http://schemas.microsoft.com/office/drawing/2014/main" id="{8A78F5FA-832D-4906-BE2C-463215C70051}"/>
              </a:ext>
            </a:extLst>
          </p:cNvPr>
          <p:cNvSpPr>
            <a:spLocks noGrp="1"/>
          </p:cNvSpPr>
          <p:nvPr>
            <p:ph type="pic" sz="quarter" idx="12"/>
          </p:nvPr>
        </p:nvSpPr>
        <p:spPr>
          <a:xfrm>
            <a:off x="8118390" y="2662636"/>
            <a:ext cx="3416595" cy="2169042"/>
          </a:xfrm>
          <a:solidFill>
            <a:schemeClr val="bg2">
              <a:lumMod val="85000"/>
            </a:schemeClr>
          </a:solidFill>
        </p:spPr>
        <p:txBody>
          <a:bodyPr>
            <a:normAutofit/>
          </a:bodyPr>
          <a:lstStyle>
            <a:lvl1pPr>
              <a:defRPr sz="1200"/>
            </a:lvl1pPr>
          </a:lstStyle>
          <a:p>
            <a:endParaRPr lang="en-US"/>
          </a:p>
        </p:txBody>
      </p:sp>
      <p:sp>
        <p:nvSpPr>
          <p:cNvPr id="6" name="Title 1">
            <a:extLst>
              <a:ext uri="{FF2B5EF4-FFF2-40B4-BE49-F238E27FC236}">
                <a16:creationId xmlns:a16="http://schemas.microsoft.com/office/drawing/2014/main" id="{224AB43C-AD7F-4B72-A983-57698500E9A3}"/>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2491090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B9086FC-41B9-4993-A812-F8CBD7A5B3CA}"/>
              </a:ext>
            </a:extLst>
          </p:cNvPr>
          <p:cNvSpPr>
            <a:spLocks noGrp="1"/>
          </p:cNvSpPr>
          <p:nvPr>
            <p:ph type="pic" sz="quarter" idx="10"/>
          </p:nvPr>
        </p:nvSpPr>
        <p:spPr>
          <a:xfrm>
            <a:off x="4595117" y="2036002"/>
            <a:ext cx="2106081" cy="2106080"/>
          </a:xfrm>
          <a:solidFill>
            <a:schemeClr val="bg2">
              <a:lumMod val="85000"/>
            </a:schemeClr>
          </a:solidFill>
        </p:spPr>
        <p:txBody>
          <a:bodyPr>
            <a:normAutofit/>
          </a:bodyPr>
          <a:lstStyle>
            <a:lvl1pPr>
              <a:defRPr sz="1200"/>
            </a:lvl1pPr>
          </a:lstStyle>
          <a:p>
            <a:endParaRPr lang="en-US"/>
          </a:p>
        </p:txBody>
      </p:sp>
      <p:sp>
        <p:nvSpPr>
          <p:cNvPr id="10" name="Picture Placeholder 3">
            <a:extLst>
              <a:ext uri="{FF2B5EF4-FFF2-40B4-BE49-F238E27FC236}">
                <a16:creationId xmlns:a16="http://schemas.microsoft.com/office/drawing/2014/main" id="{A04FCD9A-2D67-4A62-893A-C5EC406334F4}"/>
              </a:ext>
            </a:extLst>
          </p:cNvPr>
          <p:cNvSpPr>
            <a:spLocks noGrp="1"/>
          </p:cNvSpPr>
          <p:nvPr>
            <p:ph type="pic" sz="quarter" idx="11"/>
          </p:nvPr>
        </p:nvSpPr>
        <p:spPr>
          <a:xfrm>
            <a:off x="6874457" y="2036002"/>
            <a:ext cx="2106081" cy="2106080"/>
          </a:xfrm>
          <a:solidFill>
            <a:schemeClr val="bg2">
              <a:lumMod val="85000"/>
            </a:schemeClr>
          </a:solidFill>
        </p:spPr>
        <p:txBody>
          <a:bodyPr>
            <a:normAutofit/>
          </a:bodyPr>
          <a:lstStyle>
            <a:lvl1pPr>
              <a:defRPr sz="1200"/>
            </a:lvl1pPr>
          </a:lstStyle>
          <a:p>
            <a:endParaRPr lang="en-US"/>
          </a:p>
        </p:txBody>
      </p:sp>
      <p:sp>
        <p:nvSpPr>
          <p:cNvPr id="13" name="Picture Placeholder 3">
            <a:extLst>
              <a:ext uri="{FF2B5EF4-FFF2-40B4-BE49-F238E27FC236}">
                <a16:creationId xmlns:a16="http://schemas.microsoft.com/office/drawing/2014/main" id="{298F7F86-035A-4B6D-8C49-7971A0E78E59}"/>
              </a:ext>
            </a:extLst>
          </p:cNvPr>
          <p:cNvSpPr>
            <a:spLocks noGrp="1"/>
          </p:cNvSpPr>
          <p:nvPr>
            <p:ph type="pic" sz="quarter" idx="12"/>
          </p:nvPr>
        </p:nvSpPr>
        <p:spPr>
          <a:xfrm>
            <a:off x="9153798" y="2036002"/>
            <a:ext cx="2106081" cy="2106080"/>
          </a:xfrm>
          <a:solidFill>
            <a:schemeClr val="bg2">
              <a:lumMod val="85000"/>
            </a:schemeClr>
          </a:solidFill>
        </p:spPr>
        <p:txBody>
          <a:bodyPr>
            <a:normAutofit/>
          </a:bodyPr>
          <a:lstStyle>
            <a:lvl1pPr>
              <a:defRPr sz="1200"/>
            </a:lvl1pPr>
          </a:lstStyle>
          <a:p>
            <a:endParaRPr lang="en-US"/>
          </a:p>
        </p:txBody>
      </p:sp>
      <p:sp>
        <p:nvSpPr>
          <p:cNvPr id="5" name="Title 1">
            <a:extLst>
              <a:ext uri="{FF2B5EF4-FFF2-40B4-BE49-F238E27FC236}">
                <a16:creationId xmlns:a16="http://schemas.microsoft.com/office/drawing/2014/main" id="{C7E75D6A-75A3-4F40-8756-A68D84DB4DAB}"/>
              </a:ext>
            </a:extLst>
          </p:cNvPr>
          <p:cNvSpPr>
            <a:spLocks noGrp="1"/>
          </p:cNvSpPr>
          <p:nvPr>
            <p:ph type="title" hasCustomPrompt="1"/>
          </p:nvPr>
        </p:nvSpPr>
        <p:spPr>
          <a:xfrm>
            <a:off x="1972037" y="507889"/>
            <a:ext cx="8247927" cy="772107"/>
          </a:xfrm>
        </p:spPr>
        <p:txBody>
          <a:bodyPr wrap="square" tIns="108000" bIns="108000">
            <a:spAutoFit/>
          </a:bodyPr>
          <a:lstStyle>
            <a:lvl1pPr algn="ctr">
              <a:defRPr sz="4000" b="1"/>
            </a:lvl1pPr>
          </a:lstStyle>
          <a:p>
            <a:r>
              <a:rPr lang="en-US"/>
              <a:t>ADD YOUR TITLE HERE</a:t>
            </a:r>
          </a:p>
        </p:txBody>
      </p:sp>
    </p:spTree>
    <p:extLst>
      <p:ext uri="{BB962C8B-B14F-4D97-AF65-F5344CB8AC3E}">
        <p14:creationId xmlns:p14="http://schemas.microsoft.com/office/powerpoint/2010/main" val="896568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7EE4CB4-6641-4AE7-883C-BAF00B631761}"/>
              </a:ext>
            </a:extLst>
          </p:cNvPr>
          <p:cNvSpPr>
            <a:spLocks noGrp="1"/>
          </p:cNvSpPr>
          <p:nvPr>
            <p:ph type="pic" sz="quarter" idx="10"/>
          </p:nvPr>
        </p:nvSpPr>
        <p:spPr>
          <a:xfrm>
            <a:off x="3997841" y="1747648"/>
            <a:ext cx="8194159" cy="2579803"/>
          </a:xfrm>
          <a:solidFill>
            <a:schemeClr val="bg2">
              <a:lumMod val="85000"/>
            </a:schemeClr>
          </a:solidFill>
        </p:spPr>
        <p:txBody>
          <a:bodyPr>
            <a:normAutofit/>
          </a:bodyPr>
          <a:lstStyle>
            <a:lvl1pPr>
              <a:defRPr sz="1200"/>
            </a:lvl1pPr>
          </a:lstStyle>
          <a:p>
            <a:endParaRPr lang="en-US"/>
          </a:p>
        </p:txBody>
      </p:sp>
      <p:sp>
        <p:nvSpPr>
          <p:cNvPr id="6" name="Title 1">
            <a:extLst>
              <a:ext uri="{FF2B5EF4-FFF2-40B4-BE49-F238E27FC236}">
                <a16:creationId xmlns:a16="http://schemas.microsoft.com/office/drawing/2014/main" id="{2D4A796E-FE7D-433D-A06F-8FE547E061F9}"/>
              </a:ext>
            </a:extLst>
          </p:cNvPr>
          <p:cNvSpPr>
            <a:spLocks noGrp="1"/>
          </p:cNvSpPr>
          <p:nvPr>
            <p:ph type="title" hasCustomPrompt="1"/>
          </p:nvPr>
        </p:nvSpPr>
        <p:spPr>
          <a:xfrm>
            <a:off x="3404073" y="507889"/>
            <a:ext cx="8247927" cy="772107"/>
          </a:xfrm>
        </p:spPr>
        <p:txBody>
          <a:bodyPr wrap="square" tIns="108000" bIns="108000">
            <a:spAutoFit/>
          </a:bodyPr>
          <a:lstStyle>
            <a:lvl1pPr algn="r">
              <a:defRPr sz="4000" b="1"/>
            </a:lvl1pPr>
          </a:lstStyle>
          <a:p>
            <a:r>
              <a:rPr lang="en-US"/>
              <a:t>ADD YOUR TITLE HERE</a:t>
            </a:r>
          </a:p>
        </p:txBody>
      </p:sp>
    </p:spTree>
    <p:extLst>
      <p:ext uri="{BB962C8B-B14F-4D97-AF65-F5344CB8AC3E}">
        <p14:creationId xmlns:p14="http://schemas.microsoft.com/office/powerpoint/2010/main" val="231830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CDC8B2CC-2C99-4189-AC0F-F834CE78CB55}"/>
              </a:ext>
            </a:extLst>
          </p:cNvPr>
          <p:cNvSpPr>
            <a:spLocks noGrp="1"/>
          </p:cNvSpPr>
          <p:nvPr>
            <p:ph type="pic" sz="quarter" idx="10"/>
          </p:nvPr>
        </p:nvSpPr>
        <p:spPr>
          <a:xfrm>
            <a:off x="539999" y="589563"/>
            <a:ext cx="2323879" cy="4102244"/>
          </a:xfrm>
          <a:solidFill>
            <a:schemeClr val="bg2">
              <a:lumMod val="85000"/>
            </a:schemeClr>
          </a:solidFill>
        </p:spPr>
        <p:txBody>
          <a:bodyPr>
            <a:normAutofit/>
          </a:bodyPr>
          <a:lstStyle>
            <a:lvl1pPr>
              <a:defRPr sz="1200"/>
            </a:lvl1pPr>
          </a:lstStyle>
          <a:p>
            <a:endParaRPr lang="en-US"/>
          </a:p>
        </p:txBody>
      </p:sp>
      <p:sp>
        <p:nvSpPr>
          <p:cNvPr id="8" name="Picture Placeholder 6">
            <a:extLst>
              <a:ext uri="{FF2B5EF4-FFF2-40B4-BE49-F238E27FC236}">
                <a16:creationId xmlns:a16="http://schemas.microsoft.com/office/drawing/2014/main" id="{7A70E50B-F625-42AD-B0DE-F63D6EB12ECC}"/>
              </a:ext>
            </a:extLst>
          </p:cNvPr>
          <p:cNvSpPr>
            <a:spLocks noGrp="1"/>
          </p:cNvSpPr>
          <p:nvPr>
            <p:ph type="pic" sz="quarter" idx="11"/>
          </p:nvPr>
        </p:nvSpPr>
        <p:spPr>
          <a:xfrm>
            <a:off x="3015525" y="589563"/>
            <a:ext cx="2323879" cy="4102244"/>
          </a:xfrm>
          <a:solidFill>
            <a:schemeClr val="bg2">
              <a:lumMod val="85000"/>
            </a:schemeClr>
          </a:solidFill>
        </p:spPr>
        <p:txBody>
          <a:bodyPr>
            <a:normAutofit/>
          </a:bodyPr>
          <a:lstStyle>
            <a:lvl1pPr>
              <a:defRPr sz="1200"/>
            </a:lvl1pPr>
          </a:lstStyle>
          <a:p>
            <a:endParaRPr lang="en-US"/>
          </a:p>
        </p:txBody>
      </p:sp>
      <p:sp>
        <p:nvSpPr>
          <p:cNvPr id="9" name="Picture Placeholder 6">
            <a:extLst>
              <a:ext uri="{FF2B5EF4-FFF2-40B4-BE49-F238E27FC236}">
                <a16:creationId xmlns:a16="http://schemas.microsoft.com/office/drawing/2014/main" id="{F1B3D61A-36D0-4B07-9D1D-FC556EBCE9C0}"/>
              </a:ext>
            </a:extLst>
          </p:cNvPr>
          <p:cNvSpPr>
            <a:spLocks noGrp="1"/>
          </p:cNvSpPr>
          <p:nvPr>
            <p:ph type="pic" sz="quarter" idx="12"/>
          </p:nvPr>
        </p:nvSpPr>
        <p:spPr>
          <a:xfrm>
            <a:off x="5491051" y="589563"/>
            <a:ext cx="2323879" cy="4102244"/>
          </a:xfrm>
          <a:solidFill>
            <a:schemeClr val="bg2">
              <a:lumMod val="85000"/>
            </a:schemeClr>
          </a:solidFill>
        </p:spPr>
        <p:txBody>
          <a:bodyPr>
            <a:normAutofit/>
          </a:bodyPr>
          <a:lstStyle>
            <a:lvl1pPr>
              <a:defRPr sz="1200"/>
            </a:lvl1pPr>
          </a:lstStyle>
          <a:p>
            <a:endParaRPr lang="en-US"/>
          </a:p>
        </p:txBody>
      </p:sp>
    </p:spTree>
    <p:extLst>
      <p:ext uri="{BB962C8B-B14F-4D97-AF65-F5344CB8AC3E}">
        <p14:creationId xmlns:p14="http://schemas.microsoft.com/office/powerpoint/2010/main" val="2325623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119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D799D3-5138-457C-B0B1-F07EEABEAD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144780-2C17-499A-97AA-DF37A4EF21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F2BCDB-581D-41DA-8A3A-9CB06EB0E0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47C93-0C79-4CB9-A632-0286FCA3889C}" type="datetimeFigureOut">
              <a:rPr lang="en-US" smtClean="0"/>
              <a:t>6/30/2024</a:t>
            </a:fld>
            <a:endParaRPr lang="en-US"/>
          </a:p>
        </p:txBody>
      </p:sp>
      <p:sp>
        <p:nvSpPr>
          <p:cNvPr id="5" name="Footer Placeholder 4">
            <a:extLst>
              <a:ext uri="{FF2B5EF4-FFF2-40B4-BE49-F238E27FC236}">
                <a16:creationId xmlns:a16="http://schemas.microsoft.com/office/drawing/2014/main" id="{F1A80415-2165-4999-9330-B5460F56C9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0FE58F0-C731-4563-AB97-4BA61BD1E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073FA2-E43A-4B78-AD2F-36E6D86C1388}" type="slidenum">
              <a:rPr lang="en-US" smtClean="0"/>
              <a:t>‹#›</a:t>
            </a:fld>
            <a:endParaRPr lang="en-US"/>
          </a:p>
        </p:txBody>
      </p:sp>
    </p:spTree>
    <p:extLst>
      <p:ext uri="{BB962C8B-B14F-4D97-AF65-F5344CB8AC3E}">
        <p14:creationId xmlns:p14="http://schemas.microsoft.com/office/powerpoint/2010/main" val="1694457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6" r:id="rId4"/>
    <p:sldLayoutId id="2147483652" r:id="rId5"/>
    <p:sldLayoutId id="2147483653" r:id="rId6"/>
    <p:sldLayoutId id="2147483654" r:id="rId7"/>
    <p:sldLayoutId id="2147483655"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9" r:id="rId19"/>
    <p:sldLayoutId id="2147483667" r:id="rId20"/>
    <p:sldLayoutId id="2147483668" r:id="rId21"/>
    <p:sldLayoutId id="2147483670" r:id="rId22"/>
    <p:sldLayoutId id="2147483671" r:id="rId23"/>
    <p:sldLayoutId id="2147483672" r:id="rId24"/>
    <p:sldLayoutId id="2147483673" r:id="rId2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6.xml"/><Relationship Id="rId5" Type="http://schemas.openxmlformats.org/officeDocument/2006/relationships/image" Target="../media/image1.png"/><Relationship Id="rId4" Type="http://schemas.openxmlformats.org/officeDocument/2006/relationships/chart" Target="../charts/chart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4.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C7AD3EE-FA30-4CC2-9021-EFE2E2C68EBA}"/>
              </a:ext>
            </a:extLst>
          </p:cNvPr>
          <p:cNvSpPr>
            <a:spLocks noGrp="1"/>
          </p:cNvSpPr>
          <p:nvPr>
            <p:ph type="pic" sz="quarter" idx="10"/>
          </p:nvPr>
        </p:nvSpPr>
        <p:spPr/>
      </p:sp>
      <p:sp>
        <p:nvSpPr>
          <p:cNvPr id="17" name="Rectangle 16">
            <a:extLst>
              <a:ext uri="{FF2B5EF4-FFF2-40B4-BE49-F238E27FC236}">
                <a16:creationId xmlns:a16="http://schemas.microsoft.com/office/drawing/2014/main" id="{ACF0E3F2-95FE-40E1-8CFC-DD5A60084DAE}"/>
              </a:ext>
            </a:extLst>
          </p:cNvPr>
          <p:cNvSpPr/>
          <p:nvPr/>
        </p:nvSpPr>
        <p:spPr>
          <a:xfrm>
            <a:off x="0" y="0"/>
            <a:ext cx="12192000" cy="6318000"/>
          </a:xfrm>
          <a:prstGeom prst="rect">
            <a:avLst/>
          </a:prstGeom>
          <a:solidFill>
            <a:schemeClr val="tx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Rectangle 17">
            <a:extLst>
              <a:ext uri="{FF2B5EF4-FFF2-40B4-BE49-F238E27FC236}">
                <a16:creationId xmlns:a16="http://schemas.microsoft.com/office/drawing/2014/main" id="{F4797FB3-B4D6-4FDE-BA10-734BDB73EE31}"/>
              </a:ext>
            </a:extLst>
          </p:cNvPr>
          <p:cNvSpPr/>
          <p:nvPr/>
        </p:nvSpPr>
        <p:spPr>
          <a:xfrm>
            <a:off x="8052000" y="5778000"/>
            <a:ext cx="3600000" cy="108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0" name="TextBox 29">
            <a:extLst>
              <a:ext uri="{FF2B5EF4-FFF2-40B4-BE49-F238E27FC236}">
                <a16:creationId xmlns:a16="http://schemas.microsoft.com/office/drawing/2014/main" id="{4347A413-E211-4589-863C-3FF5AABD9512}"/>
              </a:ext>
            </a:extLst>
          </p:cNvPr>
          <p:cNvSpPr txBox="1"/>
          <p:nvPr/>
        </p:nvSpPr>
        <p:spPr>
          <a:xfrm>
            <a:off x="540000" y="1995823"/>
            <a:ext cx="3877985" cy="1323439"/>
          </a:xfrm>
          <a:prstGeom prst="rect">
            <a:avLst/>
          </a:prstGeom>
          <a:noFill/>
        </p:spPr>
        <p:txBody>
          <a:bodyPr wrap="none" rtlCol="0">
            <a:spAutoFit/>
          </a:bodyPr>
          <a:lstStyle/>
          <a:p>
            <a:r>
              <a:rPr lang="en-US" sz="4000" b="1" dirty="0">
                <a:solidFill>
                  <a:schemeClr val="bg2"/>
                </a:solidFill>
                <a:latin typeface="+mj-lt"/>
              </a:rPr>
              <a:t>BEST PLACE</a:t>
            </a:r>
          </a:p>
          <a:p>
            <a:r>
              <a:rPr lang="en-US" sz="4000" b="1" dirty="0">
                <a:solidFill>
                  <a:schemeClr val="bg2"/>
                </a:solidFill>
                <a:latin typeface="+mj-lt"/>
              </a:rPr>
              <a:t>FOR </a:t>
            </a:r>
            <a:r>
              <a:rPr lang="en-US" sz="4000" b="1" dirty="0">
                <a:solidFill>
                  <a:schemeClr val="accent1">
                    <a:lumMod val="60000"/>
                    <a:lumOff val="40000"/>
                  </a:schemeClr>
                </a:solidFill>
                <a:latin typeface="+mj-lt"/>
              </a:rPr>
              <a:t>LEARNING</a:t>
            </a:r>
          </a:p>
        </p:txBody>
      </p:sp>
      <p:sp>
        <p:nvSpPr>
          <p:cNvPr id="35" name="TextBox 34">
            <a:extLst>
              <a:ext uri="{FF2B5EF4-FFF2-40B4-BE49-F238E27FC236}">
                <a16:creationId xmlns:a16="http://schemas.microsoft.com/office/drawing/2014/main" id="{E7918297-0A0E-4C61-A00B-1C6928754697}"/>
              </a:ext>
            </a:extLst>
          </p:cNvPr>
          <p:cNvSpPr txBox="1"/>
          <p:nvPr/>
        </p:nvSpPr>
        <p:spPr>
          <a:xfrm>
            <a:off x="540000" y="3319262"/>
            <a:ext cx="6020288" cy="1169103"/>
          </a:xfrm>
          <a:prstGeom prst="rect">
            <a:avLst/>
          </a:prstGeom>
          <a:noFill/>
        </p:spPr>
        <p:txBody>
          <a:bodyPr wrap="square" rtlCol="0">
            <a:spAutoFit/>
          </a:bodyPr>
          <a:lstStyle/>
          <a:p>
            <a:pPr algn="just">
              <a:lnSpc>
                <a:spcPct val="150000"/>
              </a:lnSpc>
            </a:pPr>
            <a:r>
              <a:rPr lang="en-US" sz="1200">
                <a:solidFill>
                  <a:schemeClr val="bg2"/>
                </a:solidFill>
              </a:rPr>
              <a:t>No one rejects, dislikes, or avoids pleasure itself, because it is pleasure, but because those who do not know how to pursue pleasure rationally encounter consequences that are extremely painful. Nor again is there anyone who loves or pursues or desires to obtain pain of itself,</a:t>
            </a:r>
          </a:p>
        </p:txBody>
      </p:sp>
      <p:sp>
        <p:nvSpPr>
          <p:cNvPr id="38" name="Rectangle: Rounded Corners 37">
            <a:extLst>
              <a:ext uri="{FF2B5EF4-FFF2-40B4-BE49-F238E27FC236}">
                <a16:creationId xmlns:a16="http://schemas.microsoft.com/office/drawing/2014/main" id="{461B4EEF-ECE7-4732-8A95-88873417FEF1}"/>
              </a:ext>
            </a:extLst>
          </p:cNvPr>
          <p:cNvSpPr/>
          <p:nvPr/>
        </p:nvSpPr>
        <p:spPr>
          <a:xfrm>
            <a:off x="616687" y="4786913"/>
            <a:ext cx="1450957" cy="3592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9" name="TextBox 38">
            <a:extLst>
              <a:ext uri="{FF2B5EF4-FFF2-40B4-BE49-F238E27FC236}">
                <a16:creationId xmlns:a16="http://schemas.microsoft.com/office/drawing/2014/main" id="{BFF24A96-7842-4555-98CD-4861EA4335C9}"/>
              </a:ext>
            </a:extLst>
          </p:cNvPr>
          <p:cNvSpPr txBox="1"/>
          <p:nvPr/>
        </p:nvSpPr>
        <p:spPr>
          <a:xfrm>
            <a:off x="801696" y="4828037"/>
            <a:ext cx="1080938" cy="276999"/>
          </a:xfrm>
          <a:prstGeom prst="rect">
            <a:avLst/>
          </a:prstGeom>
          <a:noFill/>
        </p:spPr>
        <p:txBody>
          <a:bodyPr wrap="none" rtlCol="0">
            <a:spAutoFit/>
          </a:bodyPr>
          <a:lstStyle/>
          <a:p>
            <a:pPr algn="ctr"/>
            <a:r>
              <a:rPr lang="en-US" sz="1200" b="1">
                <a:solidFill>
                  <a:schemeClr val="bg2"/>
                </a:solidFill>
                <a:latin typeface="+mj-lt"/>
              </a:rPr>
              <a:t>APPLY NOW</a:t>
            </a:r>
          </a:p>
        </p:txBody>
      </p:sp>
      <p:grpSp>
        <p:nvGrpSpPr>
          <p:cNvPr id="94" name="Group 93">
            <a:extLst>
              <a:ext uri="{FF2B5EF4-FFF2-40B4-BE49-F238E27FC236}">
                <a16:creationId xmlns:a16="http://schemas.microsoft.com/office/drawing/2014/main" id="{CF50CF36-E08E-4140-8AE6-C14DCCB1DB9E}"/>
              </a:ext>
            </a:extLst>
          </p:cNvPr>
          <p:cNvGrpSpPr/>
          <p:nvPr/>
        </p:nvGrpSpPr>
        <p:grpSpPr>
          <a:xfrm>
            <a:off x="616688" y="476324"/>
            <a:ext cx="439306" cy="359384"/>
            <a:chOff x="4195762" y="1877832"/>
            <a:chExt cx="3790950" cy="3101274"/>
          </a:xfrm>
          <a:solidFill>
            <a:schemeClr val="accent1"/>
          </a:solidFill>
        </p:grpSpPr>
        <p:sp>
          <p:nvSpPr>
            <p:cNvPr id="91" name="Freeform: Shape 90">
              <a:extLst>
                <a:ext uri="{FF2B5EF4-FFF2-40B4-BE49-F238E27FC236}">
                  <a16:creationId xmlns:a16="http://schemas.microsoft.com/office/drawing/2014/main" id="{08982B1B-3124-4F5B-BDF1-24A3D95764EF}"/>
                </a:ext>
              </a:extLst>
            </p:cNvPr>
            <p:cNvSpPr/>
            <p:nvPr/>
          </p:nvSpPr>
          <p:spPr>
            <a:xfrm>
              <a:off x="4648028" y="3455106"/>
              <a:ext cx="2886075" cy="1524000"/>
            </a:xfrm>
            <a:custGeom>
              <a:avLst/>
              <a:gdLst>
                <a:gd name="connsiteX0" fmla="*/ 1691735 w 2886075"/>
                <a:gd name="connsiteY0" fmla="*/ 708138 h 1524000"/>
                <a:gd name="connsiteX1" fmla="*/ 1447829 w 2886075"/>
                <a:gd name="connsiteY1" fmla="*/ 772470 h 1524000"/>
                <a:gd name="connsiteX2" fmla="*/ 1203922 w 2886075"/>
                <a:gd name="connsiteY2" fmla="*/ 708138 h 1524000"/>
                <a:gd name="connsiteX3" fmla="*/ 99670 w 2886075"/>
                <a:gd name="connsiteY3" fmla="*/ 30891 h 1524000"/>
                <a:gd name="connsiteX4" fmla="*/ 0 w 2886075"/>
                <a:gd name="connsiteY4" fmla="*/ 108196 h 1524000"/>
                <a:gd name="connsiteX5" fmla="*/ 0 w 2886075"/>
                <a:gd name="connsiteY5" fmla="*/ 736846 h 1524000"/>
                <a:gd name="connsiteX6" fmla="*/ 0 w 2886075"/>
                <a:gd name="connsiteY6" fmla="*/ 784471 h 1524000"/>
                <a:gd name="connsiteX7" fmla="*/ 1447800 w 2886075"/>
                <a:gd name="connsiteY7" fmla="*/ 1524783 h 1524000"/>
                <a:gd name="connsiteX8" fmla="*/ 2895600 w 2886075"/>
                <a:gd name="connsiteY8" fmla="*/ 784471 h 1524000"/>
                <a:gd name="connsiteX9" fmla="*/ 2895600 w 2886075"/>
                <a:gd name="connsiteY9" fmla="*/ 736846 h 1524000"/>
                <a:gd name="connsiteX10" fmla="*/ 2895600 w 2886075"/>
                <a:gd name="connsiteY10" fmla="*/ 70068 h 1524000"/>
                <a:gd name="connsiteX11" fmla="*/ 2824744 w 2886075"/>
                <a:gd name="connsiteY11" fmla="*/ 13261 h 1524000"/>
                <a:gd name="connsiteX12" fmla="*/ 1691735 w 2886075"/>
                <a:gd name="connsiteY12" fmla="*/ 708138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86075" h="1524000">
                  <a:moveTo>
                    <a:pt x="1691735" y="708138"/>
                  </a:moveTo>
                  <a:cubicBezTo>
                    <a:pt x="1624098" y="749619"/>
                    <a:pt x="1537478" y="772470"/>
                    <a:pt x="1447829" y="772470"/>
                  </a:cubicBezTo>
                  <a:cubicBezTo>
                    <a:pt x="1358179" y="772470"/>
                    <a:pt x="1271559" y="749629"/>
                    <a:pt x="1203922" y="708138"/>
                  </a:cubicBezTo>
                  <a:lnTo>
                    <a:pt x="99670" y="30891"/>
                  </a:lnTo>
                  <a:cubicBezTo>
                    <a:pt x="99670" y="30891"/>
                    <a:pt x="0" y="-30202"/>
                    <a:pt x="0" y="108196"/>
                  </a:cubicBezTo>
                  <a:cubicBezTo>
                    <a:pt x="0" y="265359"/>
                    <a:pt x="0" y="736846"/>
                    <a:pt x="0" y="736846"/>
                  </a:cubicBezTo>
                  <a:cubicBezTo>
                    <a:pt x="0" y="743133"/>
                    <a:pt x="0" y="774689"/>
                    <a:pt x="0" y="784471"/>
                  </a:cubicBezTo>
                  <a:cubicBezTo>
                    <a:pt x="0" y="1140726"/>
                    <a:pt x="648205" y="1524783"/>
                    <a:pt x="1447800" y="1524783"/>
                  </a:cubicBezTo>
                  <a:cubicBezTo>
                    <a:pt x="2247395" y="1524783"/>
                    <a:pt x="2895600" y="1140735"/>
                    <a:pt x="2895600" y="784471"/>
                  </a:cubicBezTo>
                  <a:cubicBezTo>
                    <a:pt x="2895600" y="774689"/>
                    <a:pt x="2895600" y="743133"/>
                    <a:pt x="2895600" y="736846"/>
                  </a:cubicBezTo>
                  <a:cubicBezTo>
                    <a:pt x="2895600" y="736846"/>
                    <a:pt x="2895600" y="236765"/>
                    <a:pt x="2895600" y="70068"/>
                  </a:cubicBezTo>
                  <a:cubicBezTo>
                    <a:pt x="2895600" y="-41022"/>
                    <a:pt x="2824744" y="13261"/>
                    <a:pt x="2824744" y="13261"/>
                  </a:cubicBezTo>
                  <a:lnTo>
                    <a:pt x="1691735" y="708138"/>
                  </a:lnTo>
                  <a:close/>
                </a:path>
              </a:pathLst>
            </a:custGeom>
            <a:grpFill/>
            <a:ln w="9525" cap="flat">
              <a:noFill/>
              <a:prstDash val="solid"/>
              <a:miter/>
            </a:ln>
          </p:spPr>
          <p:txBody>
            <a:bodyPr rtlCol="0" anchor="ctr"/>
            <a:lstStyle/>
            <a:p>
              <a:endParaRPr lang="en-US"/>
            </a:p>
          </p:txBody>
        </p:sp>
        <p:sp>
          <p:nvSpPr>
            <p:cNvPr id="92" name="Freeform: Shape 91">
              <a:extLst>
                <a:ext uri="{FF2B5EF4-FFF2-40B4-BE49-F238E27FC236}">
                  <a16:creationId xmlns:a16="http://schemas.microsoft.com/office/drawing/2014/main" id="{E99868B5-31E0-4956-A6B8-80FAD6D6FC8B}"/>
                </a:ext>
              </a:extLst>
            </p:cNvPr>
            <p:cNvSpPr/>
            <p:nvPr/>
          </p:nvSpPr>
          <p:spPr>
            <a:xfrm>
              <a:off x="4195762" y="1877832"/>
              <a:ext cx="3790950" cy="2133600"/>
            </a:xfrm>
            <a:custGeom>
              <a:avLst/>
              <a:gdLst>
                <a:gd name="connsiteX0" fmla="*/ 3736553 w 3790950"/>
                <a:gd name="connsiteY0" fmla="*/ 1069460 h 2133600"/>
                <a:gd name="connsiteX1" fmla="*/ 3736553 w 3790950"/>
                <a:gd name="connsiteY1" fmla="*/ 880227 h 2133600"/>
                <a:gd name="connsiteX2" fmla="*/ 2054362 w 3790950"/>
                <a:gd name="connsiteY2" fmla="*/ 39026 h 2133600"/>
                <a:gd name="connsiteX3" fmla="*/ 1745818 w 3790950"/>
                <a:gd name="connsiteY3" fmla="*/ 39026 h 2133600"/>
                <a:gd name="connsiteX4" fmla="*/ 63637 w 3790950"/>
                <a:gd name="connsiteY4" fmla="*/ 880227 h 2133600"/>
                <a:gd name="connsiteX5" fmla="*/ 63637 w 3790950"/>
                <a:gd name="connsiteY5" fmla="*/ 1069460 h 2133600"/>
                <a:gd name="connsiteX6" fmla="*/ 1745818 w 3790950"/>
                <a:gd name="connsiteY6" fmla="*/ 2101160 h 2133600"/>
                <a:gd name="connsiteX7" fmla="*/ 2054362 w 3790950"/>
                <a:gd name="connsiteY7" fmla="*/ 210116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90950" h="2133600">
                  <a:moveTo>
                    <a:pt x="3736553" y="1069460"/>
                  </a:moveTo>
                  <a:cubicBezTo>
                    <a:pt x="3821401" y="1017425"/>
                    <a:pt x="3821401" y="932271"/>
                    <a:pt x="3736553" y="880227"/>
                  </a:cubicBezTo>
                  <a:lnTo>
                    <a:pt x="2054362" y="39026"/>
                  </a:lnTo>
                  <a:cubicBezTo>
                    <a:pt x="1969513" y="-13009"/>
                    <a:pt x="1830667" y="-13009"/>
                    <a:pt x="1745818" y="39026"/>
                  </a:cubicBezTo>
                  <a:lnTo>
                    <a:pt x="63637" y="880227"/>
                  </a:lnTo>
                  <a:cubicBezTo>
                    <a:pt x="-21212" y="932262"/>
                    <a:pt x="-21212" y="1017415"/>
                    <a:pt x="63637" y="1069460"/>
                  </a:cubicBezTo>
                  <a:lnTo>
                    <a:pt x="1745818" y="2101160"/>
                  </a:lnTo>
                  <a:cubicBezTo>
                    <a:pt x="1830667" y="2153195"/>
                    <a:pt x="1969513" y="2153195"/>
                    <a:pt x="2054362" y="2101160"/>
                  </a:cubicBezTo>
                </a:path>
              </a:pathLst>
            </a:custGeom>
            <a:grpFill/>
            <a:ln w="9525" cap="flat">
              <a:noFill/>
              <a:prstDash val="solid"/>
              <a:miter/>
            </a:ln>
          </p:spPr>
          <p:txBody>
            <a:bodyPr rtlCol="0" anchor="ctr"/>
            <a:lstStyle/>
            <a:p>
              <a:endParaRPr lang="en-US"/>
            </a:p>
          </p:txBody>
        </p:sp>
        <p:sp>
          <p:nvSpPr>
            <p:cNvPr id="93" name="Freeform: Shape 92">
              <a:extLst>
                <a:ext uri="{FF2B5EF4-FFF2-40B4-BE49-F238E27FC236}">
                  <a16:creationId xmlns:a16="http://schemas.microsoft.com/office/drawing/2014/main" id="{1035BFF3-5C57-4D50-9627-724300542950}"/>
                </a:ext>
              </a:extLst>
            </p:cNvPr>
            <p:cNvSpPr/>
            <p:nvPr/>
          </p:nvSpPr>
          <p:spPr>
            <a:xfrm>
              <a:off x="7584938" y="3297327"/>
              <a:ext cx="390525" cy="1562100"/>
            </a:xfrm>
            <a:custGeom>
              <a:avLst/>
              <a:gdLst>
                <a:gd name="connsiteX0" fmla="*/ 277806 w 390525"/>
                <a:gd name="connsiteY0" fmla="*/ 1179185 h 1562100"/>
                <a:gd name="connsiteX1" fmla="*/ 277806 w 390525"/>
                <a:gd name="connsiteY1" fmla="*/ 39757 h 1562100"/>
                <a:gd name="connsiteX2" fmla="*/ 246574 w 390525"/>
                <a:gd name="connsiteY2" fmla="*/ 3609 h 1562100"/>
                <a:gd name="connsiteX3" fmla="*/ 135731 w 390525"/>
                <a:gd name="connsiteY3" fmla="*/ 72304 h 1562100"/>
                <a:gd name="connsiteX4" fmla="*/ 115891 w 390525"/>
                <a:gd name="connsiteY4" fmla="*/ 144532 h 1562100"/>
                <a:gd name="connsiteX5" fmla="*/ 115891 w 390525"/>
                <a:gd name="connsiteY5" fmla="*/ 1179185 h 1562100"/>
                <a:gd name="connsiteX6" fmla="*/ 97250 w 390525"/>
                <a:gd name="connsiteY6" fmla="*/ 1204426 h 1562100"/>
                <a:gd name="connsiteX7" fmla="*/ 0 w 390525"/>
                <a:gd name="connsiteY7" fmla="*/ 1374057 h 1562100"/>
                <a:gd name="connsiteX8" fmla="*/ 196853 w 390525"/>
                <a:gd name="connsiteY8" fmla="*/ 1570910 h 1562100"/>
                <a:gd name="connsiteX9" fmla="*/ 393697 w 390525"/>
                <a:gd name="connsiteY9" fmla="*/ 1374057 h 1562100"/>
                <a:gd name="connsiteX10" fmla="*/ 295789 w 390525"/>
                <a:gd name="connsiteY10" fmla="*/ 1204036 h 1562100"/>
                <a:gd name="connsiteX11" fmla="*/ 277806 w 390525"/>
                <a:gd name="connsiteY11" fmla="*/ 1179185 h 156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0525" h="1562100">
                  <a:moveTo>
                    <a:pt x="277806" y="1179185"/>
                  </a:moveTo>
                  <a:cubicBezTo>
                    <a:pt x="277806" y="894330"/>
                    <a:pt x="277806" y="39757"/>
                    <a:pt x="277806" y="39757"/>
                  </a:cubicBezTo>
                  <a:cubicBezTo>
                    <a:pt x="277806" y="39757"/>
                    <a:pt x="278597" y="-14212"/>
                    <a:pt x="246574" y="3609"/>
                  </a:cubicBezTo>
                  <a:cubicBezTo>
                    <a:pt x="220885" y="17906"/>
                    <a:pt x="157915" y="53006"/>
                    <a:pt x="135731" y="72304"/>
                  </a:cubicBezTo>
                  <a:cubicBezTo>
                    <a:pt x="110119" y="94564"/>
                    <a:pt x="115891" y="144532"/>
                    <a:pt x="115891" y="144532"/>
                  </a:cubicBezTo>
                  <a:cubicBezTo>
                    <a:pt x="115891" y="144532"/>
                    <a:pt x="115891" y="920524"/>
                    <a:pt x="115891" y="1179185"/>
                  </a:cubicBezTo>
                  <a:cubicBezTo>
                    <a:pt x="115891" y="1193872"/>
                    <a:pt x="103270" y="1200883"/>
                    <a:pt x="97250" y="1204426"/>
                  </a:cubicBezTo>
                  <a:cubicBezTo>
                    <a:pt x="39100" y="1238611"/>
                    <a:pt x="0" y="1301714"/>
                    <a:pt x="0" y="1374057"/>
                  </a:cubicBezTo>
                  <a:cubicBezTo>
                    <a:pt x="0" y="1482775"/>
                    <a:pt x="88125" y="1570910"/>
                    <a:pt x="196853" y="1570910"/>
                  </a:cubicBezTo>
                  <a:cubicBezTo>
                    <a:pt x="305571" y="1570910"/>
                    <a:pt x="393697" y="1482775"/>
                    <a:pt x="393697" y="1374057"/>
                  </a:cubicBezTo>
                  <a:cubicBezTo>
                    <a:pt x="393697" y="1301438"/>
                    <a:pt x="354311" y="1238135"/>
                    <a:pt x="295789" y="1204036"/>
                  </a:cubicBezTo>
                  <a:cubicBezTo>
                    <a:pt x="289970" y="1200645"/>
                    <a:pt x="277806" y="1193863"/>
                    <a:pt x="277806" y="1179185"/>
                  </a:cubicBezTo>
                  <a:close/>
                </a:path>
              </a:pathLst>
            </a:custGeom>
            <a:grpFill/>
            <a:ln w="9525" cap="flat">
              <a:noFill/>
              <a:prstDash val="solid"/>
              <a:miter/>
            </a:ln>
          </p:spPr>
          <p:txBody>
            <a:bodyPr rtlCol="0" anchor="ctr"/>
            <a:lstStyle/>
            <a:p>
              <a:endParaRPr lang="en-US"/>
            </a:p>
          </p:txBody>
        </p:sp>
      </p:grpSp>
      <p:sp>
        <p:nvSpPr>
          <p:cNvPr id="95" name="TextBox 94">
            <a:extLst>
              <a:ext uri="{FF2B5EF4-FFF2-40B4-BE49-F238E27FC236}">
                <a16:creationId xmlns:a16="http://schemas.microsoft.com/office/drawing/2014/main" id="{90AEC8CC-2B7C-4412-9057-0DA6F79D0277}"/>
              </a:ext>
            </a:extLst>
          </p:cNvPr>
          <p:cNvSpPr txBox="1"/>
          <p:nvPr/>
        </p:nvSpPr>
        <p:spPr>
          <a:xfrm>
            <a:off x="1108404" y="471350"/>
            <a:ext cx="1416285" cy="369332"/>
          </a:xfrm>
          <a:prstGeom prst="rect">
            <a:avLst/>
          </a:prstGeom>
          <a:noFill/>
        </p:spPr>
        <p:txBody>
          <a:bodyPr wrap="none" rtlCol="0">
            <a:spAutoFit/>
          </a:bodyPr>
          <a:lstStyle/>
          <a:p>
            <a:r>
              <a:rPr lang="en-US" b="1">
                <a:solidFill>
                  <a:schemeClr val="bg2"/>
                </a:solidFill>
                <a:latin typeface="+mj-lt"/>
              </a:rPr>
              <a:t>ACADEMIA</a:t>
            </a:r>
          </a:p>
        </p:txBody>
      </p:sp>
      <p:sp>
        <p:nvSpPr>
          <p:cNvPr id="101" name="Freeform 68">
            <a:extLst>
              <a:ext uri="{FF2B5EF4-FFF2-40B4-BE49-F238E27FC236}">
                <a16:creationId xmlns:a16="http://schemas.microsoft.com/office/drawing/2014/main" id="{E26A8871-17C9-4D0E-A85B-FC00B9C39398}"/>
              </a:ext>
            </a:extLst>
          </p:cNvPr>
          <p:cNvSpPr>
            <a:spLocks noEditPoints="1"/>
          </p:cNvSpPr>
          <p:nvPr/>
        </p:nvSpPr>
        <p:spPr bwMode="auto">
          <a:xfrm>
            <a:off x="231732" y="6472528"/>
            <a:ext cx="230945" cy="230945"/>
          </a:xfrm>
          <a:custGeom>
            <a:avLst/>
            <a:gdLst>
              <a:gd name="T0" fmla="*/ 0 w 437"/>
              <a:gd name="T1" fmla="*/ 0 h 437"/>
              <a:gd name="T2" fmla="*/ 0 w 437"/>
              <a:gd name="T3" fmla="*/ 437 h 437"/>
              <a:gd name="T4" fmla="*/ 437 w 437"/>
              <a:gd name="T5" fmla="*/ 437 h 437"/>
              <a:gd name="T6" fmla="*/ 437 w 437"/>
              <a:gd name="T7" fmla="*/ 0 h 437"/>
              <a:gd name="T8" fmla="*/ 0 w 437"/>
              <a:gd name="T9" fmla="*/ 0 h 437"/>
              <a:gd name="T10" fmla="*/ 157 w 437"/>
              <a:gd name="T11" fmla="*/ 337 h 437"/>
              <a:gd name="T12" fmla="*/ 101 w 437"/>
              <a:gd name="T13" fmla="*/ 337 h 437"/>
              <a:gd name="T14" fmla="*/ 101 w 437"/>
              <a:gd name="T15" fmla="*/ 177 h 437"/>
              <a:gd name="T16" fmla="*/ 157 w 437"/>
              <a:gd name="T17" fmla="*/ 177 h 437"/>
              <a:gd name="T18" fmla="*/ 157 w 437"/>
              <a:gd name="T19" fmla="*/ 337 h 437"/>
              <a:gd name="T20" fmla="*/ 129 w 437"/>
              <a:gd name="T21" fmla="*/ 155 h 437"/>
              <a:gd name="T22" fmla="*/ 98 w 437"/>
              <a:gd name="T23" fmla="*/ 128 h 437"/>
              <a:gd name="T24" fmla="*/ 129 w 437"/>
              <a:gd name="T25" fmla="*/ 100 h 437"/>
              <a:gd name="T26" fmla="*/ 160 w 437"/>
              <a:gd name="T27" fmla="*/ 128 h 437"/>
              <a:gd name="T28" fmla="*/ 129 w 437"/>
              <a:gd name="T29" fmla="*/ 155 h 437"/>
              <a:gd name="T30" fmla="*/ 347 w 437"/>
              <a:gd name="T31" fmla="*/ 337 h 437"/>
              <a:gd name="T32" fmla="*/ 296 w 437"/>
              <a:gd name="T33" fmla="*/ 337 h 437"/>
              <a:gd name="T34" fmla="*/ 296 w 437"/>
              <a:gd name="T35" fmla="*/ 251 h 437"/>
              <a:gd name="T36" fmla="*/ 268 w 437"/>
              <a:gd name="T37" fmla="*/ 214 h 437"/>
              <a:gd name="T38" fmla="*/ 240 w 437"/>
              <a:gd name="T39" fmla="*/ 235 h 437"/>
              <a:gd name="T40" fmla="*/ 237 w 437"/>
              <a:gd name="T41" fmla="*/ 248 h 437"/>
              <a:gd name="T42" fmla="*/ 237 w 437"/>
              <a:gd name="T43" fmla="*/ 337 h 437"/>
              <a:gd name="T44" fmla="*/ 185 w 437"/>
              <a:gd name="T45" fmla="*/ 337 h 437"/>
              <a:gd name="T46" fmla="*/ 185 w 437"/>
              <a:gd name="T47" fmla="*/ 177 h 437"/>
              <a:gd name="T48" fmla="*/ 237 w 437"/>
              <a:gd name="T49" fmla="*/ 177 h 437"/>
              <a:gd name="T50" fmla="*/ 237 w 437"/>
              <a:gd name="T51" fmla="*/ 198 h 437"/>
              <a:gd name="T52" fmla="*/ 285 w 437"/>
              <a:gd name="T53" fmla="*/ 174 h 437"/>
              <a:gd name="T54" fmla="*/ 347 w 437"/>
              <a:gd name="T55" fmla="*/ 245 h 437"/>
              <a:gd name="T56" fmla="*/ 347 w 437"/>
              <a:gd name="T57" fmla="*/ 337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37" h="437">
                <a:moveTo>
                  <a:pt x="0" y="0"/>
                </a:moveTo>
                <a:cubicBezTo>
                  <a:pt x="0" y="437"/>
                  <a:pt x="0" y="437"/>
                  <a:pt x="0" y="437"/>
                </a:cubicBezTo>
                <a:cubicBezTo>
                  <a:pt x="437" y="437"/>
                  <a:pt x="437" y="437"/>
                  <a:pt x="437" y="437"/>
                </a:cubicBezTo>
                <a:cubicBezTo>
                  <a:pt x="437" y="0"/>
                  <a:pt x="437" y="0"/>
                  <a:pt x="437" y="0"/>
                </a:cubicBezTo>
                <a:lnTo>
                  <a:pt x="0" y="0"/>
                </a:lnTo>
                <a:close/>
                <a:moveTo>
                  <a:pt x="157" y="337"/>
                </a:moveTo>
                <a:cubicBezTo>
                  <a:pt x="101" y="337"/>
                  <a:pt x="101" y="337"/>
                  <a:pt x="101" y="337"/>
                </a:cubicBezTo>
                <a:cubicBezTo>
                  <a:pt x="101" y="177"/>
                  <a:pt x="101" y="177"/>
                  <a:pt x="101" y="177"/>
                </a:cubicBezTo>
                <a:cubicBezTo>
                  <a:pt x="157" y="177"/>
                  <a:pt x="157" y="177"/>
                  <a:pt x="157" y="177"/>
                </a:cubicBezTo>
                <a:cubicBezTo>
                  <a:pt x="157" y="337"/>
                  <a:pt x="157" y="337"/>
                  <a:pt x="157" y="337"/>
                </a:cubicBezTo>
                <a:close/>
                <a:moveTo>
                  <a:pt x="129" y="155"/>
                </a:moveTo>
                <a:cubicBezTo>
                  <a:pt x="111" y="155"/>
                  <a:pt x="98" y="143"/>
                  <a:pt x="98" y="128"/>
                </a:cubicBezTo>
                <a:cubicBezTo>
                  <a:pt x="98" y="112"/>
                  <a:pt x="111" y="100"/>
                  <a:pt x="129" y="100"/>
                </a:cubicBezTo>
                <a:cubicBezTo>
                  <a:pt x="148" y="100"/>
                  <a:pt x="160" y="112"/>
                  <a:pt x="160" y="128"/>
                </a:cubicBezTo>
                <a:cubicBezTo>
                  <a:pt x="160" y="143"/>
                  <a:pt x="148" y="155"/>
                  <a:pt x="129" y="155"/>
                </a:cubicBezTo>
                <a:close/>
                <a:moveTo>
                  <a:pt x="347" y="337"/>
                </a:moveTo>
                <a:cubicBezTo>
                  <a:pt x="296" y="337"/>
                  <a:pt x="296" y="337"/>
                  <a:pt x="296" y="337"/>
                </a:cubicBezTo>
                <a:cubicBezTo>
                  <a:pt x="296" y="251"/>
                  <a:pt x="296" y="251"/>
                  <a:pt x="296" y="251"/>
                </a:cubicBezTo>
                <a:cubicBezTo>
                  <a:pt x="296" y="229"/>
                  <a:pt x="285" y="214"/>
                  <a:pt x="268" y="214"/>
                </a:cubicBezTo>
                <a:cubicBezTo>
                  <a:pt x="251" y="214"/>
                  <a:pt x="243" y="223"/>
                  <a:pt x="240" y="235"/>
                </a:cubicBezTo>
                <a:cubicBezTo>
                  <a:pt x="237" y="238"/>
                  <a:pt x="237" y="241"/>
                  <a:pt x="237" y="248"/>
                </a:cubicBezTo>
                <a:cubicBezTo>
                  <a:pt x="237" y="337"/>
                  <a:pt x="237" y="337"/>
                  <a:pt x="237" y="337"/>
                </a:cubicBezTo>
                <a:cubicBezTo>
                  <a:pt x="185" y="337"/>
                  <a:pt x="185" y="337"/>
                  <a:pt x="185" y="337"/>
                </a:cubicBezTo>
                <a:cubicBezTo>
                  <a:pt x="185" y="337"/>
                  <a:pt x="185" y="192"/>
                  <a:pt x="185" y="177"/>
                </a:cubicBezTo>
                <a:cubicBezTo>
                  <a:pt x="237" y="177"/>
                  <a:pt x="237" y="177"/>
                  <a:pt x="237" y="177"/>
                </a:cubicBezTo>
                <a:cubicBezTo>
                  <a:pt x="237" y="198"/>
                  <a:pt x="237" y="198"/>
                  <a:pt x="237" y="198"/>
                </a:cubicBezTo>
                <a:cubicBezTo>
                  <a:pt x="246" y="189"/>
                  <a:pt x="259" y="174"/>
                  <a:pt x="285" y="174"/>
                </a:cubicBezTo>
                <a:cubicBezTo>
                  <a:pt x="319" y="174"/>
                  <a:pt x="347" y="195"/>
                  <a:pt x="347" y="245"/>
                </a:cubicBezTo>
                <a:cubicBezTo>
                  <a:pt x="347" y="245"/>
                  <a:pt x="347" y="245"/>
                  <a:pt x="347" y="337"/>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Freeform 72">
            <a:extLst>
              <a:ext uri="{FF2B5EF4-FFF2-40B4-BE49-F238E27FC236}">
                <a16:creationId xmlns:a16="http://schemas.microsoft.com/office/drawing/2014/main" id="{87398A12-2BA4-4BE1-9A39-5D31273B09C0}"/>
              </a:ext>
            </a:extLst>
          </p:cNvPr>
          <p:cNvSpPr>
            <a:spLocks noEditPoints="1"/>
          </p:cNvSpPr>
          <p:nvPr/>
        </p:nvSpPr>
        <p:spPr bwMode="auto">
          <a:xfrm>
            <a:off x="770920" y="6472528"/>
            <a:ext cx="230722" cy="230945"/>
          </a:xfrm>
          <a:custGeom>
            <a:avLst/>
            <a:gdLst>
              <a:gd name="T0" fmla="*/ 0 w 437"/>
              <a:gd name="T1" fmla="*/ 0 h 437"/>
              <a:gd name="T2" fmla="*/ 0 w 437"/>
              <a:gd name="T3" fmla="*/ 437 h 437"/>
              <a:gd name="T4" fmla="*/ 437 w 437"/>
              <a:gd name="T5" fmla="*/ 437 h 437"/>
              <a:gd name="T6" fmla="*/ 437 w 437"/>
              <a:gd name="T7" fmla="*/ 0 h 437"/>
              <a:gd name="T8" fmla="*/ 0 w 437"/>
              <a:gd name="T9" fmla="*/ 0 h 437"/>
              <a:gd name="T10" fmla="*/ 334 w 437"/>
              <a:gd name="T11" fmla="*/ 162 h 437"/>
              <a:gd name="T12" fmla="*/ 334 w 437"/>
              <a:gd name="T13" fmla="*/ 171 h 437"/>
              <a:gd name="T14" fmla="*/ 171 w 437"/>
              <a:gd name="T15" fmla="*/ 333 h 437"/>
              <a:gd name="T16" fmla="*/ 84 w 437"/>
              <a:gd name="T17" fmla="*/ 307 h 437"/>
              <a:gd name="T18" fmla="*/ 97 w 437"/>
              <a:gd name="T19" fmla="*/ 309 h 437"/>
              <a:gd name="T20" fmla="*/ 168 w 437"/>
              <a:gd name="T21" fmla="*/ 283 h 437"/>
              <a:gd name="T22" fmla="*/ 114 w 437"/>
              <a:gd name="T23" fmla="*/ 244 h 437"/>
              <a:gd name="T24" fmla="*/ 126 w 437"/>
              <a:gd name="T25" fmla="*/ 246 h 437"/>
              <a:gd name="T26" fmla="*/ 141 w 437"/>
              <a:gd name="T27" fmla="*/ 243 h 437"/>
              <a:gd name="T28" fmla="*/ 94 w 437"/>
              <a:gd name="T29" fmla="*/ 186 h 437"/>
              <a:gd name="T30" fmla="*/ 120 w 437"/>
              <a:gd name="T31" fmla="*/ 193 h 437"/>
              <a:gd name="T32" fmla="*/ 96 w 437"/>
              <a:gd name="T33" fmla="*/ 145 h 437"/>
              <a:gd name="T34" fmla="*/ 102 w 437"/>
              <a:gd name="T35" fmla="*/ 117 h 437"/>
              <a:gd name="T36" fmla="*/ 222 w 437"/>
              <a:gd name="T37" fmla="*/ 177 h 437"/>
              <a:gd name="T38" fmla="*/ 219 w 437"/>
              <a:gd name="T39" fmla="*/ 163 h 437"/>
              <a:gd name="T40" fmla="*/ 277 w 437"/>
              <a:gd name="T41" fmla="*/ 105 h 437"/>
              <a:gd name="T42" fmla="*/ 319 w 437"/>
              <a:gd name="T43" fmla="*/ 124 h 437"/>
              <a:gd name="T44" fmla="*/ 355 w 437"/>
              <a:gd name="T45" fmla="*/ 111 h 437"/>
              <a:gd name="T46" fmla="*/ 330 w 437"/>
              <a:gd name="T47" fmla="*/ 141 h 437"/>
              <a:gd name="T48" fmla="*/ 363 w 437"/>
              <a:gd name="T49" fmla="*/ 132 h 437"/>
              <a:gd name="T50" fmla="*/ 334 w 437"/>
              <a:gd name="T51" fmla="*/ 162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37" h="437">
                <a:moveTo>
                  <a:pt x="0" y="0"/>
                </a:moveTo>
                <a:cubicBezTo>
                  <a:pt x="0" y="437"/>
                  <a:pt x="0" y="437"/>
                  <a:pt x="0" y="437"/>
                </a:cubicBezTo>
                <a:cubicBezTo>
                  <a:pt x="437" y="437"/>
                  <a:pt x="437" y="437"/>
                  <a:pt x="437" y="437"/>
                </a:cubicBezTo>
                <a:cubicBezTo>
                  <a:pt x="437" y="0"/>
                  <a:pt x="437" y="0"/>
                  <a:pt x="437" y="0"/>
                </a:cubicBezTo>
                <a:lnTo>
                  <a:pt x="0" y="0"/>
                </a:lnTo>
                <a:close/>
                <a:moveTo>
                  <a:pt x="334" y="162"/>
                </a:moveTo>
                <a:cubicBezTo>
                  <a:pt x="334" y="165"/>
                  <a:pt x="334" y="168"/>
                  <a:pt x="334" y="171"/>
                </a:cubicBezTo>
                <a:cubicBezTo>
                  <a:pt x="334" y="246"/>
                  <a:pt x="277" y="333"/>
                  <a:pt x="171" y="333"/>
                </a:cubicBezTo>
                <a:cubicBezTo>
                  <a:pt x="138" y="333"/>
                  <a:pt x="108" y="324"/>
                  <a:pt x="84" y="307"/>
                </a:cubicBezTo>
                <a:cubicBezTo>
                  <a:pt x="87" y="309"/>
                  <a:pt x="93" y="309"/>
                  <a:pt x="97" y="309"/>
                </a:cubicBezTo>
                <a:cubicBezTo>
                  <a:pt x="123" y="309"/>
                  <a:pt x="148" y="300"/>
                  <a:pt x="168" y="283"/>
                </a:cubicBezTo>
                <a:cubicBezTo>
                  <a:pt x="144" y="283"/>
                  <a:pt x="123" y="267"/>
                  <a:pt x="114" y="244"/>
                </a:cubicBezTo>
                <a:cubicBezTo>
                  <a:pt x="118" y="244"/>
                  <a:pt x="121" y="246"/>
                  <a:pt x="126" y="246"/>
                </a:cubicBezTo>
                <a:cubicBezTo>
                  <a:pt x="130" y="246"/>
                  <a:pt x="135" y="244"/>
                  <a:pt x="141" y="243"/>
                </a:cubicBezTo>
                <a:cubicBezTo>
                  <a:pt x="114" y="237"/>
                  <a:pt x="94" y="214"/>
                  <a:pt x="94" y="186"/>
                </a:cubicBezTo>
                <a:cubicBezTo>
                  <a:pt x="102" y="190"/>
                  <a:pt x="111" y="192"/>
                  <a:pt x="120" y="193"/>
                </a:cubicBezTo>
                <a:cubicBezTo>
                  <a:pt x="105" y="183"/>
                  <a:pt x="96" y="165"/>
                  <a:pt x="96" y="145"/>
                </a:cubicBezTo>
                <a:cubicBezTo>
                  <a:pt x="96" y="135"/>
                  <a:pt x="97" y="124"/>
                  <a:pt x="102" y="117"/>
                </a:cubicBezTo>
                <a:cubicBezTo>
                  <a:pt x="132" y="151"/>
                  <a:pt x="174" y="174"/>
                  <a:pt x="222" y="177"/>
                </a:cubicBezTo>
                <a:cubicBezTo>
                  <a:pt x="220" y="172"/>
                  <a:pt x="219" y="168"/>
                  <a:pt x="219" y="163"/>
                </a:cubicBezTo>
                <a:cubicBezTo>
                  <a:pt x="219" y="132"/>
                  <a:pt x="246" y="105"/>
                  <a:pt x="277" y="105"/>
                </a:cubicBezTo>
                <a:cubicBezTo>
                  <a:pt x="294" y="105"/>
                  <a:pt x="309" y="112"/>
                  <a:pt x="319" y="124"/>
                </a:cubicBezTo>
                <a:cubicBezTo>
                  <a:pt x="333" y="121"/>
                  <a:pt x="345" y="117"/>
                  <a:pt x="355" y="111"/>
                </a:cubicBezTo>
                <a:cubicBezTo>
                  <a:pt x="351" y="123"/>
                  <a:pt x="342" y="135"/>
                  <a:pt x="330" y="141"/>
                </a:cubicBezTo>
                <a:cubicBezTo>
                  <a:pt x="342" y="141"/>
                  <a:pt x="354" y="138"/>
                  <a:pt x="363" y="132"/>
                </a:cubicBezTo>
                <a:cubicBezTo>
                  <a:pt x="355" y="144"/>
                  <a:pt x="346" y="154"/>
                  <a:pt x="334" y="162"/>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 name="Freeform 76">
            <a:extLst>
              <a:ext uri="{FF2B5EF4-FFF2-40B4-BE49-F238E27FC236}">
                <a16:creationId xmlns:a16="http://schemas.microsoft.com/office/drawing/2014/main" id="{2C45F690-9FE0-4F91-86E2-A173E345F4FC}"/>
              </a:ext>
            </a:extLst>
          </p:cNvPr>
          <p:cNvSpPr>
            <a:spLocks noEditPoints="1"/>
          </p:cNvSpPr>
          <p:nvPr/>
        </p:nvSpPr>
        <p:spPr bwMode="auto">
          <a:xfrm>
            <a:off x="501438" y="6472528"/>
            <a:ext cx="230722" cy="230945"/>
          </a:xfrm>
          <a:custGeom>
            <a:avLst/>
            <a:gdLst>
              <a:gd name="T0" fmla="*/ 0 w 437"/>
              <a:gd name="T1" fmla="*/ 437 h 437"/>
              <a:gd name="T2" fmla="*/ 437 w 437"/>
              <a:gd name="T3" fmla="*/ 0 h 437"/>
              <a:gd name="T4" fmla="*/ 365 w 437"/>
              <a:gd name="T5" fmla="*/ 249 h 437"/>
              <a:gd name="T6" fmla="*/ 343 w 437"/>
              <a:gd name="T7" fmla="*/ 300 h 437"/>
              <a:gd name="T8" fmla="*/ 303 w 437"/>
              <a:gd name="T9" fmla="*/ 338 h 437"/>
              <a:gd name="T10" fmla="*/ 252 w 437"/>
              <a:gd name="T11" fmla="*/ 361 h 437"/>
              <a:gd name="T12" fmla="*/ 194 w 437"/>
              <a:gd name="T13" fmla="*/ 361 h 437"/>
              <a:gd name="T14" fmla="*/ 142 w 437"/>
              <a:gd name="T15" fmla="*/ 338 h 437"/>
              <a:gd name="T16" fmla="*/ 103 w 437"/>
              <a:gd name="T17" fmla="*/ 300 h 437"/>
              <a:gd name="T18" fmla="*/ 81 w 437"/>
              <a:gd name="T19" fmla="*/ 249 h 437"/>
              <a:gd name="T20" fmla="*/ 81 w 437"/>
              <a:gd name="T21" fmla="*/ 190 h 437"/>
              <a:gd name="T22" fmla="*/ 103 w 437"/>
              <a:gd name="T23" fmla="*/ 138 h 437"/>
              <a:gd name="T24" fmla="*/ 142 w 437"/>
              <a:gd name="T25" fmla="*/ 98 h 437"/>
              <a:gd name="T26" fmla="*/ 194 w 437"/>
              <a:gd name="T27" fmla="*/ 77 h 437"/>
              <a:gd name="T28" fmla="*/ 252 w 437"/>
              <a:gd name="T29" fmla="*/ 77 h 437"/>
              <a:gd name="T30" fmla="*/ 303 w 437"/>
              <a:gd name="T31" fmla="*/ 98 h 437"/>
              <a:gd name="T32" fmla="*/ 343 w 437"/>
              <a:gd name="T33" fmla="*/ 138 h 437"/>
              <a:gd name="T34" fmla="*/ 365 w 437"/>
              <a:gd name="T35" fmla="*/ 190 h 437"/>
              <a:gd name="T36" fmla="*/ 365 w 437"/>
              <a:gd name="T37" fmla="*/ 249 h 437"/>
              <a:gd name="T38" fmla="*/ 100 w 437"/>
              <a:gd name="T39" fmla="*/ 219 h 437"/>
              <a:gd name="T40" fmla="*/ 227 w 437"/>
              <a:gd name="T41" fmla="*/ 198 h 437"/>
              <a:gd name="T42" fmla="*/ 233 w 437"/>
              <a:gd name="T43" fmla="*/ 220 h 437"/>
              <a:gd name="T44" fmla="*/ 240 w 437"/>
              <a:gd name="T45" fmla="*/ 171 h 437"/>
              <a:gd name="T46" fmla="*/ 222 w 437"/>
              <a:gd name="T47" fmla="*/ 94 h 437"/>
              <a:gd name="T48" fmla="*/ 240 w 437"/>
              <a:gd name="T49" fmla="*/ 171 h 437"/>
              <a:gd name="T50" fmla="*/ 148 w 437"/>
              <a:gd name="T51" fmla="*/ 316 h 437"/>
              <a:gd name="T52" fmla="*/ 145 w 437"/>
              <a:gd name="T53" fmla="*/ 313 h 437"/>
              <a:gd name="T54" fmla="*/ 194 w 437"/>
              <a:gd name="T55" fmla="*/ 98 h 437"/>
              <a:gd name="T56" fmla="*/ 215 w 437"/>
              <a:gd name="T57" fmla="*/ 178 h 437"/>
              <a:gd name="T58" fmla="*/ 172 w 437"/>
              <a:gd name="T59" fmla="*/ 106 h 437"/>
              <a:gd name="T60" fmla="*/ 319 w 437"/>
              <a:gd name="T61" fmla="*/ 141 h 437"/>
              <a:gd name="T62" fmla="*/ 260 w 437"/>
              <a:gd name="T63" fmla="*/ 214 h 437"/>
              <a:gd name="T64" fmla="*/ 250 w 437"/>
              <a:gd name="T65" fmla="*/ 190 h 437"/>
              <a:gd name="T66" fmla="*/ 345 w 437"/>
              <a:gd name="T67" fmla="*/ 239 h 437"/>
              <a:gd name="T68" fmla="*/ 268 w 437"/>
              <a:gd name="T69" fmla="*/ 233 h 437"/>
              <a:gd name="T70" fmla="*/ 246 w 437"/>
              <a:gd name="T71" fmla="*/ 239 h 437"/>
              <a:gd name="T72" fmla="*/ 222 w 437"/>
              <a:gd name="T73" fmla="*/ 343 h 437"/>
              <a:gd name="T74" fmla="*/ 243 w 437"/>
              <a:gd name="T75" fmla="*/ 239 h 4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37" h="437">
                <a:moveTo>
                  <a:pt x="0" y="0"/>
                </a:moveTo>
                <a:cubicBezTo>
                  <a:pt x="0" y="437"/>
                  <a:pt x="0" y="437"/>
                  <a:pt x="0" y="437"/>
                </a:cubicBezTo>
                <a:cubicBezTo>
                  <a:pt x="437" y="437"/>
                  <a:pt x="437" y="437"/>
                  <a:pt x="437" y="437"/>
                </a:cubicBezTo>
                <a:cubicBezTo>
                  <a:pt x="437" y="0"/>
                  <a:pt x="437" y="0"/>
                  <a:pt x="437" y="0"/>
                </a:cubicBezTo>
                <a:lnTo>
                  <a:pt x="0" y="0"/>
                </a:lnTo>
                <a:close/>
                <a:moveTo>
                  <a:pt x="365" y="249"/>
                </a:moveTo>
                <a:cubicBezTo>
                  <a:pt x="362" y="257"/>
                  <a:pt x="360" y="267"/>
                  <a:pt x="356" y="276"/>
                </a:cubicBezTo>
                <a:cubicBezTo>
                  <a:pt x="353" y="284"/>
                  <a:pt x="348" y="292"/>
                  <a:pt x="343" y="300"/>
                </a:cubicBezTo>
                <a:cubicBezTo>
                  <a:pt x="339" y="306"/>
                  <a:pt x="332" y="316"/>
                  <a:pt x="325" y="322"/>
                </a:cubicBezTo>
                <a:cubicBezTo>
                  <a:pt x="319" y="329"/>
                  <a:pt x="312" y="333"/>
                  <a:pt x="303" y="338"/>
                </a:cubicBezTo>
                <a:cubicBezTo>
                  <a:pt x="296" y="345"/>
                  <a:pt x="288" y="349"/>
                  <a:pt x="279" y="351"/>
                </a:cubicBezTo>
                <a:cubicBezTo>
                  <a:pt x="270" y="357"/>
                  <a:pt x="262" y="358"/>
                  <a:pt x="252" y="361"/>
                </a:cubicBezTo>
                <a:cubicBezTo>
                  <a:pt x="242" y="363"/>
                  <a:pt x="233" y="363"/>
                  <a:pt x="222" y="363"/>
                </a:cubicBezTo>
                <a:cubicBezTo>
                  <a:pt x="214" y="363"/>
                  <a:pt x="205" y="363"/>
                  <a:pt x="194" y="361"/>
                </a:cubicBezTo>
                <a:cubicBezTo>
                  <a:pt x="185" y="358"/>
                  <a:pt x="176" y="357"/>
                  <a:pt x="166" y="351"/>
                </a:cubicBezTo>
                <a:cubicBezTo>
                  <a:pt x="158" y="349"/>
                  <a:pt x="149" y="345"/>
                  <a:pt x="142" y="338"/>
                </a:cubicBezTo>
                <a:cubicBezTo>
                  <a:pt x="134" y="333"/>
                  <a:pt x="128" y="329"/>
                  <a:pt x="121" y="322"/>
                </a:cubicBezTo>
                <a:cubicBezTo>
                  <a:pt x="115" y="316"/>
                  <a:pt x="108" y="306"/>
                  <a:pt x="103" y="300"/>
                </a:cubicBezTo>
                <a:cubicBezTo>
                  <a:pt x="99" y="292"/>
                  <a:pt x="93" y="284"/>
                  <a:pt x="89" y="276"/>
                </a:cubicBezTo>
                <a:cubicBezTo>
                  <a:pt x="87" y="267"/>
                  <a:pt x="83" y="257"/>
                  <a:pt x="81" y="249"/>
                </a:cubicBezTo>
                <a:cubicBezTo>
                  <a:pt x="80" y="239"/>
                  <a:pt x="79" y="229"/>
                  <a:pt x="79" y="219"/>
                </a:cubicBezTo>
                <a:cubicBezTo>
                  <a:pt x="79" y="210"/>
                  <a:pt x="80" y="199"/>
                  <a:pt x="81" y="190"/>
                </a:cubicBezTo>
                <a:cubicBezTo>
                  <a:pt x="83" y="180"/>
                  <a:pt x="87" y="171"/>
                  <a:pt x="89" y="163"/>
                </a:cubicBezTo>
                <a:cubicBezTo>
                  <a:pt x="93" y="154"/>
                  <a:pt x="99" y="146"/>
                  <a:pt x="103" y="138"/>
                </a:cubicBezTo>
                <a:cubicBezTo>
                  <a:pt x="108" y="130"/>
                  <a:pt x="115" y="123"/>
                  <a:pt x="121" y="117"/>
                </a:cubicBezTo>
                <a:cubicBezTo>
                  <a:pt x="128" y="110"/>
                  <a:pt x="134" y="105"/>
                  <a:pt x="142" y="98"/>
                </a:cubicBezTo>
                <a:cubicBezTo>
                  <a:pt x="149" y="93"/>
                  <a:pt x="158" y="90"/>
                  <a:pt x="166" y="85"/>
                </a:cubicBezTo>
                <a:cubicBezTo>
                  <a:pt x="176" y="81"/>
                  <a:pt x="185" y="78"/>
                  <a:pt x="194" y="77"/>
                </a:cubicBezTo>
                <a:cubicBezTo>
                  <a:pt x="205" y="74"/>
                  <a:pt x="214" y="74"/>
                  <a:pt x="222" y="74"/>
                </a:cubicBezTo>
                <a:cubicBezTo>
                  <a:pt x="233" y="74"/>
                  <a:pt x="242" y="74"/>
                  <a:pt x="252" y="77"/>
                </a:cubicBezTo>
                <a:cubicBezTo>
                  <a:pt x="262" y="78"/>
                  <a:pt x="270" y="81"/>
                  <a:pt x="279" y="85"/>
                </a:cubicBezTo>
                <a:cubicBezTo>
                  <a:pt x="288" y="90"/>
                  <a:pt x="296" y="93"/>
                  <a:pt x="303" y="98"/>
                </a:cubicBezTo>
                <a:cubicBezTo>
                  <a:pt x="312" y="105"/>
                  <a:pt x="319" y="110"/>
                  <a:pt x="325" y="117"/>
                </a:cubicBezTo>
                <a:cubicBezTo>
                  <a:pt x="332" y="123"/>
                  <a:pt x="339" y="130"/>
                  <a:pt x="343" y="138"/>
                </a:cubicBezTo>
                <a:cubicBezTo>
                  <a:pt x="348" y="146"/>
                  <a:pt x="353" y="154"/>
                  <a:pt x="356" y="163"/>
                </a:cubicBezTo>
                <a:cubicBezTo>
                  <a:pt x="360" y="171"/>
                  <a:pt x="362" y="180"/>
                  <a:pt x="365" y="190"/>
                </a:cubicBezTo>
                <a:cubicBezTo>
                  <a:pt x="366" y="199"/>
                  <a:pt x="368" y="210"/>
                  <a:pt x="368" y="219"/>
                </a:cubicBezTo>
                <a:cubicBezTo>
                  <a:pt x="368" y="229"/>
                  <a:pt x="366" y="239"/>
                  <a:pt x="365" y="249"/>
                </a:cubicBezTo>
                <a:close/>
                <a:moveTo>
                  <a:pt x="132" y="302"/>
                </a:moveTo>
                <a:cubicBezTo>
                  <a:pt x="112" y="280"/>
                  <a:pt x="100" y="251"/>
                  <a:pt x="100" y="219"/>
                </a:cubicBezTo>
                <a:cubicBezTo>
                  <a:pt x="100" y="217"/>
                  <a:pt x="100" y="216"/>
                  <a:pt x="100" y="216"/>
                </a:cubicBezTo>
                <a:cubicBezTo>
                  <a:pt x="101" y="216"/>
                  <a:pt x="162" y="216"/>
                  <a:pt x="227" y="198"/>
                </a:cubicBezTo>
                <a:cubicBezTo>
                  <a:pt x="230" y="204"/>
                  <a:pt x="234" y="211"/>
                  <a:pt x="237" y="219"/>
                </a:cubicBezTo>
                <a:cubicBezTo>
                  <a:pt x="235" y="219"/>
                  <a:pt x="234" y="219"/>
                  <a:pt x="233" y="220"/>
                </a:cubicBezTo>
                <a:cubicBezTo>
                  <a:pt x="165" y="243"/>
                  <a:pt x="132" y="302"/>
                  <a:pt x="132" y="302"/>
                </a:cubicBezTo>
                <a:close/>
                <a:moveTo>
                  <a:pt x="240" y="171"/>
                </a:moveTo>
                <a:cubicBezTo>
                  <a:pt x="219" y="133"/>
                  <a:pt x="195" y="101"/>
                  <a:pt x="194" y="98"/>
                </a:cubicBezTo>
                <a:cubicBezTo>
                  <a:pt x="205" y="97"/>
                  <a:pt x="213" y="94"/>
                  <a:pt x="222" y="94"/>
                </a:cubicBezTo>
                <a:cubicBezTo>
                  <a:pt x="254" y="94"/>
                  <a:pt x="283" y="106"/>
                  <a:pt x="305" y="126"/>
                </a:cubicBezTo>
                <a:cubicBezTo>
                  <a:pt x="305" y="126"/>
                  <a:pt x="287" y="153"/>
                  <a:pt x="240" y="171"/>
                </a:cubicBezTo>
                <a:close/>
                <a:moveTo>
                  <a:pt x="145" y="313"/>
                </a:moveTo>
                <a:cubicBezTo>
                  <a:pt x="146" y="314"/>
                  <a:pt x="147" y="315"/>
                  <a:pt x="148" y="316"/>
                </a:cubicBezTo>
                <a:cubicBezTo>
                  <a:pt x="148" y="316"/>
                  <a:pt x="148" y="317"/>
                  <a:pt x="148" y="317"/>
                </a:cubicBezTo>
                <a:cubicBezTo>
                  <a:pt x="148" y="317"/>
                  <a:pt x="146" y="316"/>
                  <a:pt x="145" y="313"/>
                </a:cubicBezTo>
                <a:close/>
                <a:moveTo>
                  <a:pt x="193" y="99"/>
                </a:moveTo>
                <a:cubicBezTo>
                  <a:pt x="193" y="99"/>
                  <a:pt x="193" y="99"/>
                  <a:pt x="194" y="98"/>
                </a:cubicBezTo>
                <a:cubicBezTo>
                  <a:pt x="194" y="99"/>
                  <a:pt x="193" y="99"/>
                  <a:pt x="193" y="99"/>
                </a:cubicBezTo>
                <a:close/>
                <a:moveTo>
                  <a:pt x="215" y="178"/>
                </a:moveTo>
                <a:cubicBezTo>
                  <a:pt x="156" y="194"/>
                  <a:pt x="105" y="194"/>
                  <a:pt x="101" y="194"/>
                </a:cubicBezTo>
                <a:cubicBezTo>
                  <a:pt x="109" y="154"/>
                  <a:pt x="136" y="123"/>
                  <a:pt x="172" y="106"/>
                </a:cubicBezTo>
                <a:cubicBezTo>
                  <a:pt x="173" y="110"/>
                  <a:pt x="194" y="139"/>
                  <a:pt x="215" y="178"/>
                </a:cubicBezTo>
                <a:close/>
                <a:moveTo>
                  <a:pt x="319" y="141"/>
                </a:moveTo>
                <a:cubicBezTo>
                  <a:pt x="336" y="160"/>
                  <a:pt x="347" y="187"/>
                  <a:pt x="347" y="217"/>
                </a:cubicBezTo>
                <a:cubicBezTo>
                  <a:pt x="345" y="217"/>
                  <a:pt x="303" y="210"/>
                  <a:pt x="260" y="214"/>
                </a:cubicBezTo>
                <a:cubicBezTo>
                  <a:pt x="260" y="211"/>
                  <a:pt x="259" y="210"/>
                  <a:pt x="256" y="207"/>
                </a:cubicBezTo>
                <a:cubicBezTo>
                  <a:pt x="255" y="200"/>
                  <a:pt x="252" y="196"/>
                  <a:pt x="250" y="190"/>
                </a:cubicBezTo>
                <a:cubicBezTo>
                  <a:pt x="299" y="170"/>
                  <a:pt x="319" y="141"/>
                  <a:pt x="319" y="141"/>
                </a:cubicBezTo>
                <a:close/>
                <a:moveTo>
                  <a:pt x="345" y="239"/>
                </a:moveTo>
                <a:cubicBezTo>
                  <a:pt x="340" y="273"/>
                  <a:pt x="320" y="304"/>
                  <a:pt x="292" y="322"/>
                </a:cubicBezTo>
                <a:cubicBezTo>
                  <a:pt x="290" y="313"/>
                  <a:pt x="283" y="277"/>
                  <a:pt x="268" y="233"/>
                </a:cubicBezTo>
                <a:cubicBezTo>
                  <a:pt x="308" y="227"/>
                  <a:pt x="343" y="237"/>
                  <a:pt x="345" y="239"/>
                </a:cubicBezTo>
                <a:close/>
                <a:moveTo>
                  <a:pt x="246" y="239"/>
                </a:moveTo>
                <a:cubicBezTo>
                  <a:pt x="262" y="284"/>
                  <a:pt x="268" y="322"/>
                  <a:pt x="272" y="333"/>
                </a:cubicBezTo>
                <a:cubicBezTo>
                  <a:pt x="256" y="338"/>
                  <a:pt x="240" y="343"/>
                  <a:pt x="222" y="343"/>
                </a:cubicBezTo>
                <a:cubicBezTo>
                  <a:pt x="194" y="343"/>
                  <a:pt x="169" y="333"/>
                  <a:pt x="148" y="316"/>
                </a:cubicBezTo>
                <a:cubicBezTo>
                  <a:pt x="152" y="308"/>
                  <a:pt x="178" y="263"/>
                  <a:pt x="243" y="239"/>
                </a:cubicBezTo>
                <a:cubicBezTo>
                  <a:pt x="243" y="239"/>
                  <a:pt x="243" y="239"/>
                  <a:pt x="246" y="239"/>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Picture Placeholder 4">
            <a:extLst>
              <a:ext uri="{FF2B5EF4-FFF2-40B4-BE49-F238E27FC236}">
                <a16:creationId xmlns:a16="http://schemas.microsoft.com/office/drawing/2014/main" id="{11437817-0661-47B9-B289-1858162240F6}"/>
              </a:ext>
            </a:extLst>
          </p:cNvPr>
          <p:cNvSpPr>
            <a:spLocks noGrp="1"/>
          </p:cNvSpPr>
          <p:nvPr>
            <p:ph type="pic" sz="quarter" idx="11"/>
          </p:nvPr>
        </p:nvSpPr>
        <p:spPr/>
      </p:sp>
      <p:sp>
        <p:nvSpPr>
          <p:cNvPr id="7" name="Picture Placeholder 6">
            <a:extLst>
              <a:ext uri="{FF2B5EF4-FFF2-40B4-BE49-F238E27FC236}">
                <a16:creationId xmlns:a16="http://schemas.microsoft.com/office/drawing/2014/main" id="{4CBA1501-A42B-48C9-9E08-DBEA4684DCEF}"/>
              </a:ext>
            </a:extLst>
          </p:cNvPr>
          <p:cNvSpPr>
            <a:spLocks noGrp="1"/>
          </p:cNvSpPr>
          <p:nvPr>
            <p:ph type="pic" sz="quarter" idx="12"/>
          </p:nvPr>
        </p:nvSpPr>
        <p:spPr/>
      </p:sp>
      <p:sp>
        <p:nvSpPr>
          <p:cNvPr id="9" name="Picture Placeholder 8">
            <a:extLst>
              <a:ext uri="{FF2B5EF4-FFF2-40B4-BE49-F238E27FC236}">
                <a16:creationId xmlns:a16="http://schemas.microsoft.com/office/drawing/2014/main" id="{613B27CB-9961-4A28-989F-83155C7B996F}"/>
              </a:ext>
            </a:extLst>
          </p:cNvPr>
          <p:cNvSpPr>
            <a:spLocks noGrp="1"/>
          </p:cNvSpPr>
          <p:nvPr>
            <p:ph type="pic" sz="quarter" idx="13"/>
          </p:nvPr>
        </p:nvSpPr>
        <p:spPr/>
      </p:sp>
    </p:spTree>
    <p:extLst>
      <p:ext uri="{BB962C8B-B14F-4D97-AF65-F5344CB8AC3E}">
        <p14:creationId xmlns:p14="http://schemas.microsoft.com/office/powerpoint/2010/main" val="1109806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94"/>
                                        </p:tgtEl>
                                        <p:attrNameLst>
                                          <p:attrName>style.visibility</p:attrName>
                                        </p:attrNameLst>
                                      </p:cBhvr>
                                      <p:to>
                                        <p:strVal val="visible"/>
                                      </p:to>
                                    </p:set>
                                    <p:anim calcmode="lin" valueType="num">
                                      <p:cBhvr>
                                        <p:cTn id="11" dur="500" fill="hold"/>
                                        <p:tgtEl>
                                          <p:spTgt spid="94"/>
                                        </p:tgtEl>
                                        <p:attrNameLst>
                                          <p:attrName>ppt_w</p:attrName>
                                        </p:attrNameLst>
                                      </p:cBhvr>
                                      <p:tavLst>
                                        <p:tav tm="0">
                                          <p:val>
                                            <p:fltVal val="0"/>
                                          </p:val>
                                        </p:tav>
                                        <p:tav tm="100000">
                                          <p:val>
                                            <p:strVal val="#ppt_w"/>
                                          </p:val>
                                        </p:tav>
                                      </p:tavLst>
                                    </p:anim>
                                    <p:anim calcmode="lin" valueType="num">
                                      <p:cBhvr>
                                        <p:cTn id="12" dur="500" fill="hold"/>
                                        <p:tgtEl>
                                          <p:spTgt spid="94"/>
                                        </p:tgtEl>
                                        <p:attrNameLst>
                                          <p:attrName>ppt_h</p:attrName>
                                        </p:attrNameLst>
                                      </p:cBhvr>
                                      <p:tavLst>
                                        <p:tav tm="0">
                                          <p:val>
                                            <p:fltVal val="0"/>
                                          </p:val>
                                        </p:tav>
                                        <p:tav tm="100000">
                                          <p:val>
                                            <p:strVal val="#ppt_h"/>
                                          </p:val>
                                        </p:tav>
                                      </p:tavLst>
                                    </p:anim>
                                    <p:animEffect transition="in" filter="fade">
                                      <p:cBhvr>
                                        <p:cTn id="13" dur="500"/>
                                        <p:tgtEl>
                                          <p:spTgt spid="94"/>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95"/>
                                        </p:tgtEl>
                                        <p:attrNameLst>
                                          <p:attrName>style.visibility</p:attrName>
                                        </p:attrNameLst>
                                      </p:cBhvr>
                                      <p:to>
                                        <p:strVal val="visible"/>
                                      </p:to>
                                    </p:set>
                                    <p:animEffect transition="in" filter="wipe(left)">
                                      <p:cBhvr>
                                        <p:cTn id="17" dur="500"/>
                                        <p:tgtEl>
                                          <p:spTgt spid="95"/>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30">
                                            <p:txEl>
                                              <p:pRg st="0" end="0"/>
                                            </p:txEl>
                                          </p:spTgt>
                                        </p:tgtEl>
                                        <p:attrNameLst>
                                          <p:attrName>style.visibility</p:attrName>
                                        </p:attrNameLst>
                                      </p:cBhvr>
                                      <p:to>
                                        <p:strVal val="visible"/>
                                      </p:to>
                                    </p:set>
                                    <p:animEffect transition="in" filter="wipe(left)">
                                      <p:cBhvr>
                                        <p:cTn id="21" dur="500"/>
                                        <p:tgtEl>
                                          <p:spTgt spid="30">
                                            <p:txEl>
                                              <p:pRg st="0" end="0"/>
                                            </p:txEl>
                                          </p:spTgt>
                                        </p:tgtEl>
                                      </p:cBhvr>
                                    </p:animEffect>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30">
                                            <p:txEl>
                                              <p:pRg st="1" end="1"/>
                                            </p:txEl>
                                          </p:spTgt>
                                        </p:tgtEl>
                                        <p:attrNameLst>
                                          <p:attrName>style.visibility</p:attrName>
                                        </p:attrNameLst>
                                      </p:cBhvr>
                                      <p:to>
                                        <p:strVal val="visible"/>
                                      </p:to>
                                    </p:set>
                                    <p:animEffect transition="in" filter="wipe(left)">
                                      <p:cBhvr>
                                        <p:cTn id="25" dur="500"/>
                                        <p:tgtEl>
                                          <p:spTgt spid="30">
                                            <p:txEl>
                                              <p:pRg st="1" end="1"/>
                                            </p:txEl>
                                          </p:spTgt>
                                        </p:tgtEl>
                                      </p:cBhvr>
                                    </p:animEffect>
                                  </p:childTnLst>
                                </p:cTn>
                              </p:par>
                            </p:childTnLst>
                          </p:cTn>
                        </p:par>
                        <p:par>
                          <p:cTn id="26" fill="hold">
                            <p:stCondLst>
                              <p:cond delay="2500"/>
                            </p:stCondLst>
                            <p:childTnLst>
                              <p:par>
                                <p:cTn id="27" presetID="22" presetClass="entr" presetSubtype="1" fill="hold" grpId="0" nodeType="after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wipe(up)">
                                      <p:cBhvr>
                                        <p:cTn id="29" dur="500"/>
                                        <p:tgtEl>
                                          <p:spTgt spid="35"/>
                                        </p:tgtEl>
                                      </p:cBhvr>
                                    </p:animEffect>
                                  </p:childTnLst>
                                </p:cTn>
                              </p:par>
                            </p:childTnLst>
                          </p:cTn>
                        </p:par>
                        <p:par>
                          <p:cTn id="30" fill="hold">
                            <p:stCondLst>
                              <p:cond delay="3000"/>
                            </p:stCondLst>
                            <p:childTnLst>
                              <p:par>
                                <p:cTn id="31" presetID="10" presetClass="entr" presetSubtype="0" fill="hold" grpId="0" nodeType="afterEffect">
                                  <p:stCondLst>
                                    <p:cond delay="0"/>
                                  </p:stCondLst>
                                  <p:childTnLst>
                                    <p:set>
                                      <p:cBhvr>
                                        <p:cTn id="32" dur="1" fill="hold">
                                          <p:stCondLst>
                                            <p:cond delay="0"/>
                                          </p:stCondLst>
                                        </p:cTn>
                                        <p:tgtEl>
                                          <p:spTgt spid="38"/>
                                        </p:tgtEl>
                                        <p:attrNameLst>
                                          <p:attrName>style.visibility</p:attrName>
                                        </p:attrNameLst>
                                      </p:cBhvr>
                                      <p:to>
                                        <p:strVal val="visible"/>
                                      </p:to>
                                    </p:set>
                                    <p:animEffect transition="in" filter="fade">
                                      <p:cBhvr>
                                        <p:cTn id="33" dur="500"/>
                                        <p:tgtEl>
                                          <p:spTgt spid="38"/>
                                        </p:tgtEl>
                                      </p:cBhvr>
                                    </p:animEffect>
                                  </p:childTnLst>
                                </p:cTn>
                              </p:par>
                            </p:childTnLst>
                          </p:cTn>
                        </p:par>
                        <p:par>
                          <p:cTn id="34" fill="hold">
                            <p:stCondLst>
                              <p:cond delay="3500"/>
                            </p:stCondLst>
                            <p:childTnLst>
                              <p:par>
                                <p:cTn id="35" presetID="10" presetClass="entr" presetSubtype="0" fill="hold" grpId="0" nodeType="after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500"/>
                                        <p:tgtEl>
                                          <p:spTgt spid="39"/>
                                        </p:tgtEl>
                                      </p:cBhvr>
                                    </p:animEffect>
                                  </p:childTnLst>
                                </p:cTn>
                              </p:par>
                            </p:childTnLst>
                          </p:cTn>
                        </p:par>
                        <p:par>
                          <p:cTn id="38" fill="hold">
                            <p:stCondLst>
                              <p:cond delay="4000"/>
                            </p:stCondLst>
                            <p:childTnLst>
                              <p:par>
                                <p:cTn id="39" presetID="10" presetClass="entr" presetSubtype="0" fill="hold" grpId="0" nodeType="afterEffect">
                                  <p:stCondLst>
                                    <p:cond delay="0"/>
                                  </p:stCondLst>
                                  <p:childTnLst>
                                    <p:set>
                                      <p:cBhvr>
                                        <p:cTn id="40" dur="1" fill="hold">
                                          <p:stCondLst>
                                            <p:cond delay="0"/>
                                          </p:stCondLst>
                                        </p:cTn>
                                        <p:tgtEl>
                                          <p:spTgt spid="101"/>
                                        </p:tgtEl>
                                        <p:attrNameLst>
                                          <p:attrName>style.visibility</p:attrName>
                                        </p:attrNameLst>
                                      </p:cBhvr>
                                      <p:to>
                                        <p:strVal val="visible"/>
                                      </p:to>
                                    </p:set>
                                    <p:animEffect transition="in" filter="fade">
                                      <p:cBhvr>
                                        <p:cTn id="41" dur="500"/>
                                        <p:tgtEl>
                                          <p:spTgt spid="101"/>
                                        </p:tgtEl>
                                      </p:cBhvr>
                                    </p:animEffect>
                                  </p:childTnLst>
                                </p:cTn>
                              </p:par>
                            </p:childTnLst>
                          </p:cTn>
                        </p:par>
                        <p:par>
                          <p:cTn id="42" fill="hold">
                            <p:stCondLst>
                              <p:cond delay="4500"/>
                            </p:stCondLst>
                            <p:childTnLst>
                              <p:par>
                                <p:cTn id="43" presetID="10" presetClass="entr" presetSubtype="0" fill="hold" grpId="0" nodeType="afterEffect">
                                  <p:stCondLst>
                                    <p:cond delay="0"/>
                                  </p:stCondLst>
                                  <p:childTnLst>
                                    <p:set>
                                      <p:cBhvr>
                                        <p:cTn id="44" dur="1" fill="hold">
                                          <p:stCondLst>
                                            <p:cond delay="0"/>
                                          </p:stCondLst>
                                        </p:cTn>
                                        <p:tgtEl>
                                          <p:spTgt spid="103"/>
                                        </p:tgtEl>
                                        <p:attrNameLst>
                                          <p:attrName>style.visibility</p:attrName>
                                        </p:attrNameLst>
                                      </p:cBhvr>
                                      <p:to>
                                        <p:strVal val="visible"/>
                                      </p:to>
                                    </p:set>
                                    <p:animEffect transition="in" filter="fade">
                                      <p:cBhvr>
                                        <p:cTn id="45" dur="500"/>
                                        <p:tgtEl>
                                          <p:spTgt spid="103"/>
                                        </p:tgtEl>
                                      </p:cBhvr>
                                    </p:animEffect>
                                  </p:childTnLst>
                                </p:cTn>
                              </p:par>
                            </p:childTnLst>
                          </p:cTn>
                        </p:par>
                        <p:par>
                          <p:cTn id="46" fill="hold">
                            <p:stCondLst>
                              <p:cond delay="5000"/>
                            </p:stCondLst>
                            <p:childTnLst>
                              <p:par>
                                <p:cTn id="47" presetID="10" presetClass="entr" presetSubtype="0" fill="hold" grpId="0" nodeType="afterEffect">
                                  <p:stCondLst>
                                    <p:cond delay="0"/>
                                  </p:stCondLst>
                                  <p:childTnLst>
                                    <p:set>
                                      <p:cBhvr>
                                        <p:cTn id="48" dur="1" fill="hold">
                                          <p:stCondLst>
                                            <p:cond delay="0"/>
                                          </p:stCondLst>
                                        </p:cTn>
                                        <p:tgtEl>
                                          <p:spTgt spid="102"/>
                                        </p:tgtEl>
                                        <p:attrNameLst>
                                          <p:attrName>style.visibility</p:attrName>
                                        </p:attrNameLst>
                                      </p:cBhvr>
                                      <p:to>
                                        <p:strVal val="visible"/>
                                      </p:to>
                                    </p:set>
                                    <p:animEffect transition="in" filter="fade">
                                      <p:cBhvr>
                                        <p:cTn id="49" dur="500"/>
                                        <p:tgtEl>
                                          <p:spTgt spid="102"/>
                                        </p:tgtEl>
                                      </p:cBhvr>
                                    </p:animEffect>
                                  </p:childTnLst>
                                </p:cTn>
                              </p:par>
                            </p:childTnLst>
                          </p:cTn>
                        </p:par>
                        <p:par>
                          <p:cTn id="50" fill="hold">
                            <p:stCondLst>
                              <p:cond delay="5500"/>
                            </p:stCondLst>
                            <p:childTnLst>
                              <p:par>
                                <p:cTn id="51" presetID="22" presetClass="entr" presetSubtype="1" fill="hold" grpId="0" nodeType="after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wipe(up)">
                                      <p:cBhvr>
                                        <p:cTn id="5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30" grpId="0" build="p"/>
      <p:bldP spid="35" grpId="0"/>
      <p:bldP spid="38" grpId="0" animBg="1"/>
      <p:bldP spid="39" grpId="0"/>
      <p:bldP spid="95" grpId="0"/>
      <p:bldP spid="101" grpId="0" animBg="1"/>
      <p:bldP spid="102" grpId="0" animBg="1"/>
      <p:bldP spid="10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AD6F2D6C-ABB3-41C6-AD81-E46BDC306ECF}"/>
              </a:ext>
            </a:extLst>
          </p:cNvPr>
          <p:cNvSpPr>
            <a:spLocks noGrp="1"/>
          </p:cNvSpPr>
          <p:nvPr>
            <p:ph type="pic" sz="quarter" idx="11"/>
          </p:nvPr>
        </p:nvSpPr>
        <p:spPr/>
      </p:sp>
      <p:sp>
        <p:nvSpPr>
          <p:cNvPr id="11" name="Picture Placeholder 10">
            <a:extLst>
              <a:ext uri="{FF2B5EF4-FFF2-40B4-BE49-F238E27FC236}">
                <a16:creationId xmlns:a16="http://schemas.microsoft.com/office/drawing/2014/main" id="{F80BE660-E430-477F-8126-B473CCA93E11}"/>
              </a:ext>
            </a:extLst>
          </p:cNvPr>
          <p:cNvSpPr>
            <a:spLocks noGrp="1"/>
          </p:cNvSpPr>
          <p:nvPr>
            <p:ph type="pic" sz="quarter" idx="10"/>
          </p:nvPr>
        </p:nvSpPr>
        <p:spPr/>
      </p:sp>
      <p:sp>
        <p:nvSpPr>
          <p:cNvPr id="13" name="Picture Placeholder 12">
            <a:extLst>
              <a:ext uri="{FF2B5EF4-FFF2-40B4-BE49-F238E27FC236}">
                <a16:creationId xmlns:a16="http://schemas.microsoft.com/office/drawing/2014/main" id="{7BD3CCAE-4545-4682-9E50-EAE9F6F114BC}"/>
              </a:ext>
            </a:extLst>
          </p:cNvPr>
          <p:cNvSpPr>
            <a:spLocks noGrp="1"/>
          </p:cNvSpPr>
          <p:nvPr>
            <p:ph type="pic" sz="quarter" idx="12"/>
          </p:nvPr>
        </p:nvSpPr>
        <p:spPr/>
      </p:sp>
      <p:sp>
        <p:nvSpPr>
          <p:cNvPr id="15" name="Picture Placeholder 14">
            <a:extLst>
              <a:ext uri="{FF2B5EF4-FFF2-40B4-BE49-F238E27FC236}">
                <a16:creationId xmlns:a16="http://schemas.microsoft.com/office/drawing/2014/main" id="{A885809C-A1B2-47AB-BE35-82B63F7A9740}"/>
              </a:ext>
            </a:extLst>
          </p:cNvPr>
          <p:cNvSpPr>
            <a:spLocks noGrp="1"/>
          </p:cNvSpPr>
          <p:nvPr>
            <p:ph type="pic" sz="quarter" idx="13"/>
          </p:nvPr>
        </p:nvSpPr>
        <p:spPr/>
      </p:sp>
      <p:sp>
        <p:nvSpPr>
          <p:cNvPr id="37" name="Rectangle 36">
            <a:extLst>
              <a:ext uri="{FF2B5EF4-FFF2-40B4-BE49-F238E27FC236}">
                <a16:creationId xmlns:a16="http://schemas.microsoft.com/office/drawing/2014/main" id="{8F3E71D3-57DE-4BA5-9CE5-F2039DB1D51F}"/>
              </a:ext>
            </a:extLst>
          </p:cNvPr>
          <p:cNvSpPr/>
          <p:nvPr/>
        </p:nvSpPr>
        <p:spPr>
          <a:xfrm>
            <a:off x="1132122" y="5027381"/>
            <a:ext cx="1754536" cy="3967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6BA23EEB-3F1A-4DB2-94F8-230F47E6FAC9}"/>
              </a:ext>
            </a:extLst>
          </p:cNvPr>
          <p:cNvSpPr txBox="1"/>
          <p:nvPr/>
        </p:nvSpPr>
        <p:spPr>
          <a:xfrm>
            <a:off x="1192499" y="5071885"/>
            <a:ext cx="1633781" cy="307777"/>
          </a:xfrm>
          <a:prstGeom prst="rect">
            <a:avLst/>
          </a:prstGeom>
          <a:noFill/>
        </p:spPr>
        <p:txBody>
          <a:bodyPr wrap="none" rtlCol="0">
            <a:spAutoFit/>
          </a:bodyPr>
          <a:lstStyle/>
          <a:p>
            <a:pPr algn="ctr"/>
            <a:r>
              <a:rPr lang="en-US" sz="1400" b="1" dirty="0">
                <a:solidFill>
                  <a:srgbClr val="303030"/>
                </a:solidFill>
                <a:latin typeface="+mj-lt"/>
              </a:rPr>
              <a:t>SARAH REBECCA</a:t>
            </a:r>
          </a:p>
        </p:txBody>
      </p:sp>
      <p:sp>
        <p:nvSpPr>
          <p:cNvPr id="40" name="Rectangle 39">
            <a:extLst>
              <a:ext uri="{FF2B5EF4-FFF2-40B4-BE49-F238E27FC236}">
                <a16:creationId xmlns:a16="http://schemas.microsoft.com/office/drawing/2014/main" id="{433C9F06-1D30-4C87-9F01-9277B469E225}"/>
              </a:ext>
            </a:extLst>
          </p:cNvPr>
          <p:cNvSpPr/>
          <p:nvPr/>
        </p:nvSpPr>
        <p:spPr>
          <a:xfrm>
            <a:off x="3856529" y="5027381"/>
            <a:ext cx="1754536" cy="3967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7F8338DC-8579-4A9A-BDAA-00801F4580B1}"/>
              </a:ext>
            </a:extLst>
          </p:cNvPr>
          <p:cNvSpPr txBox="1"/>
          <p:nvPr/>
        </p:nvSpPr>
        <p:spPr>
          <a:xfrm>
            <a:off x="3959387" y="5071885"/>
            <a:ext cx="1548822" cy="307777"/>
          </a:xfrm>
          <a:prstGeom prst="rect">
            <a:avLst/>
          </a:prstGeom>
          <a:noFill/>
        </p:spPr>
        <p:txBody>
          <a:bodyPr wrap="none" rtlCol="0">
            <a:spAutoFit/>
          </a:bodyPr>
          <a:lstStyle/>
          <a:p>
            <a:pPr algn="ctr"/>
            <a:r>
              <a:rPr lang="en-US" sz="1400" b="1">
                <a:solidFill>
                  <a:srgbClr val="303030"/>
                </a:solidFill>
                <a:latin typeface="+mj-lt"/>
              </a:rPr>
              <a:t>DAVE MATHEW</a:t>
            </a:r>
          </a:p>
        </p:txBody>
      </p:sp>
      <p:sp>
        <p:nvSpPr>
          <p:cNvPr id="43" name="Rectangle 42">
            <a:extLst>
              <a:ext uri="{FF2B5EF4-FFF2-40B4-BE49-F238E27FC236}">
                <a16:creationId xmlns:a16="http://schemas.microsoft.com/office/drawing/2014/main" id="{5D83D26B-85F8-4A3F-B5C1-C3029B4D91DC}"/>
              </a:ext>
            </a:extLst>
          </p:cNvPr>
          <p:cNvSpPr/>
          <p:nvPr/>
        </p:nvSpPr>
        <p:spPr>
          <a:xfrm>
            <a:off x="6580936" y="5027380"/>
            <a:ext cx="1754536" cy="3967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9481AE40-8FAC-4A78-8554-552F06C2070C}"/>
              </a:ext>
            </a:extLst>
          </p:cNvPr>
          <p:cNvSpPr txBox="1"/>
          <p:nvPr/>
        </p:nvSpPr>
        <p:spPr>
          <a:xfrm>
            <a:off x="6734289" y="5071884"/>
            <a:ext cx="1447832" cy="307777"/>
          </a:xfrm>
          <a:prstGeom prst="rect">
            <a:avLst/>
          </a:prstGeom>
          <a:noFill/>
        </p:spPr>
        <p:txBody>
          <a:bodyPr wrap="none" rtlCol="0">
            <a:spAutoFit/>
          </a:bodyPr>
          <a:lstStyle/>
          <a:p>
            <a:pPr algn="ctr"/>
            <a:r>
              <a:rPr lang="en-US" sz="1400" b="1">
                <a:solidFill>
                  <a:srgbClr val="303030"/>
                </a:solidFill>
                <a:latin typeface="+mj-lt"/>
              </a:rPr>
              <a:t>LILY MADISON</a:t>
            </a:r>
          </a:p>
        </p:txBody>
      </p:sp>
      <p:sp>
        <p:nvSpPr>
          <p:cNvPr id="46" name="Rectangle 45">
            <a:extLst>
              <a:ext uri="{FF2B5EF4-FFF2-40B4-BE49-F238E27FC236}">
                <a16:creationId xmlns:a16="http://schemas.microsoft.com/office/drawing/2014/main" id="{F46FB7F5-A85F-4CA4-83C3-5D6F8D2CBB20}"/>
              </a:ext>
            </a:extLst>
          </p:cNvPr>
          <p:cNvSpPr/>
          <p:nvPr/>
        </p:nvSpPr>
        <p:spPr>
          <a:xfrm>
            <a:off x="9305342" y="5027380"/>
            <a:ext cx="1754536" cy="3967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70C0D0F7-FD33-4100-B35F-A8BC6C42CB58}"/>
              </a:ext>
            </a:extLst>
          </p:cNvPr>
          <p:cNvSpPr txBox="1"/>
          <p:nvPr/>
        </p:nvSpPr>
        <p:spPr>
          <a:xfrm>
            <a:off x="9520412" y="5071884"/>
            <a:ext cx="1324402" cy="307777"/>
          </a:xfrm>
          <a:prstGeom prst="rect">
            <a:avLst/>
          </a:prstGeom>
          <a:noFill/>
        </p:spPr>
        <p:txBody>
          <a:bodyPr wrap="none" rtlCol="0">
            <a:spAutoFit/>
          </a:bodyPr>
          <a:lstStyle/>
          <a:p>
            <a:pPr algn="ctr"/>
            <a:r>
              <a:rPr lang="en-US" sz="1400" b="1">
                <a:solidFill>
                  <a:srgbClr val="303030"/>
                </a:solidFill>
                <a:latin typeface="+mj-lt"/>
              </a:rPr>
              <a:t>PETER SMITH</a:t>
            </a:r>
          </a:p>
        </p:txBody>
      </p:sp>
      <p:sp>
        <p:nvSpPr>
          <p:cNvPr id="54" name="TextBox 53">
            <a:extLst>
              <a:ext uri="{FF2B5EF4-FFF2-40B4-BE49-F238E27FC236}">
                <a16:creationId xmlns:a16="http://schemas.microsoft.com/office/drawing/2014/main" id="{820D1824-09DC-4358-82A2-B73D0AA396FE}"/>
              </a:ext>
            </a:extLst>
          </p:cNvPr>
          <p:cNvSpPr txBox="1"/>
          <p:nvPr/>
        </p:nvSpPr>
        <p:spPr>
          <a:xfrm>
            <a:off x="733320" y="5510185"/>
            <a:ext cx="2552141" cy="616836"/>
          </a:xfrm>
          <a:prstGeom prst="rect">
            <a:avLst/>
          </a:prstGeom>
          <a:noFill/>
        </p:spPr>
        <p:txBody>
          <a:bodyPr wrap="square" rtlCol="0">
            <a:spAutoFit/>
          </a:bodyPr>
          <a:lstStyle/>
          <a:p>
            <a:pPr algn="ctr">
              <a:lnSpc>
                <a:spcPct val="150000"/>
              </a:lnSpc>
            </a:pPr>
            <a:r>
              <a:rPr lang="id-ID" sz="1200" dirty="0"/>
              <a:t>For every 6 emails received, we get 3 Phone calls. Suitable </a:t>
            </a:r>
            <a:r>
              <a:rPr lang="id-ID" sz="1200"/>
              <a:t>for all</a:t>
            </a:r>
            <a:endParaRPr lang="id-ID" sz="1200" dirty="0"/>
          </a:p>
        </p:txBody>
      </p:sp>
      <p:sp>
        <p:nvSpPr>
          <p:cNvPr id="55" name="TextBox 54">
            <a:extLst>
              <a:ext uri="{FF2B5EF4-FFF2-40B4-BE49-F238E27FC236}">
                <a16:creationId xmlns:a16="http://schemas.microsoft.com/office/drawing/2014/main" id="{B62EF658-B71F-4584-A673-CC5C9396F57F}"/>
              </a:ext>
            </a:extLst>
          </p:cNvPr>
          <p:cNvSpPr txBox="1"/>
          <p:nvPr/>
        </p:nvSpPr>
        <p:spPr>
          <a:xfrm>
            <a:off x="3457726" y="5510185"/>
            <a:ext cx="2552141" cy="616836"/>
          </a:xfrm>
          <a:prstGeom prst="rect">
            <a:avLst/>
          </a:prstGeom>
          <a:noFill/>
        </p:spPr>
        <p:txBody>
          <a:bodyPr wrap="square" rtlCol="0">
            <a:spAutoFit/>
          </a:bodyPr>
          <a:lstStyle/>
          <a:p>
            <a:pPr algn="ctr">
              <a:lnSpc>
                <a:spcPct val="150000"/>
              </a:lnSpc>
            </a:pPr>
            <a:r>
              <a:rPr lang="id-ID" sz="1200" dirty="0"/>
              <a:t>For every 6 emails received, we get 3 Phone calls. Suitable </a:t>
            </a:r>
            <a:r>
              <a:rPr lang="id-ID" sz="1200"/>
              <a:t>for all</a:t>
            </a:r>
            <a:endParaRPr lang="id-ID" sz="1200" dirty="0"/>
          </a:p>
        </p:txBody>
      </p:sp>
      <p:sp>
        <p:nvSpPr>
          <p:cNvPr id="56" name="TextBox 55">
            <a:extLst>
              <a:ext uri="{FF2B5EF4-FFF2-40B4-BE49-F238E27FC236}">
                <a16:creationId xmlns:a16="http://schemas.microsoft.com/office/drawing/2014/main" id="{C9A1BBCF-B6D9-4E85-A129-D59595989837}"/>
              </a:ext>
            </a:extLst>
          </p:cNvPr>
          <p:cNvSpPr txBox="1"/>
          <p:nvPr/>
        </p:nvSpPr>
        <p:spPr>
          <a:xfrm>
            <a:off x="6182133" y="5510185"/>
            <a:ext cx="2552141" cy="616836"/>
          </a:xfrm>
          <a:prstGeom prst="rect">
            <a:avLst/>
          </a:prstGeom>
          <a:noFill/>
        </p:spPr>
        <p:txBody>
          <a:bodyPr wrap="square" rtlCol="0">
            <a:spAutoFit/>
          </a:bodyPr>
          <a:lstStyle/>
          <a:p>
            <a:pPr algn="ctr">
              <a:lnSpc>
                <a:spcPct val="150000"/>
              </a:lnSpc>
            </a:pPr>
            <a:r>
              <a:rPr lang="id-ID" sz="1200" dirty="0"/>
              <a:t>For every 6 emails received, we get 3 Phone calls. Suitable </a:t>
            </a:r>
            <a:r>
              <a:rPr lang="id-ID" sz="1200"/>
              <a:t>for all</a:t>
            </a:r>
            <a:endParaRPr lang="id-ID" sz="1200" dirty="0"/>
          </a:p>
        </p:txBody>
      </p:sp>
      <p:sp>
        <p:nvSpPr>
          <p:cNvPr id="57" name="TextBox 56">
            <a:extLst>
              <a:ext uri="{FF2B5EF4-FFF2-40B4-BE49-F238E27FC236}">
                <a16:creationId xmlns:a16="http://schemas.microsoft.com/office/drawing/2014/main" id="{E9E5DC93-8909-43FD-B1BC-45FB029DA92A}"/>
              </a:ext>
            </a:extLst>
          </p:cNvPr>
          <p:cNvSpPr txBox="1"/>
          <p:nvPr/>
        </p:nvSpPr>
        <p:spPr>
          <a:xfrm>
            <a:off x="8906539" y="5510185"/>
            <a:ext cx="2552141" cy="616836"/>
          </a:xfrm>
          <a:prstGeom prst="rect">
            <a:avLst/>
          </a:prstGeom>
          <a:noFill/>
        </p:spPr>
        <p:txBody>
          <a:bodyPr wrap="square" rtlCol="0">
            <a:spAutoFit/>
          </a:bodyPr>
          <a:lstStyle/>
          <a:p>
            <a:pPr algn="ctr">
              <a:lnSpc>
                <a:spcPct val="150000"/>
              </a:lnSpc>
            </a:pPr>
            <a:r>
              <a:rPr lang="id-ID" sz="1200" dirty="0"/>
              <a:t>For every 6 emails received, we get 3 Phone calls. Suitable </a:t>
            </a:r>
            <a:r>
              <a:rPr lang="id-ID" sz="1200"/>
              <a:t>for all</a:t>
            </a:r>
            <a:endParaRPr lang="id-ID" sz="1200" dirty="0"/>
          </a:p>
        </p:txBody>
      </p:sp>
      <p:sp>
        <p:nvSpPr>
          <p:cNvPr id="24" name="Title 5">
            <a:extLst>
              <a:ext uri="{FF2B5EF4-FFF2-40B4-BE49-F238E27FC236}">
                <a16:creationId xmlns:a16="http://schemas.microsoft.com/office/drawing/2014/main" id="{A92F16F8-D585-4908-9476-512290A4C8D5}"/>
              </a:ext>
            </a:extLst>
          </p:cNvPr>
          <p:cNvSpPr>
            <a:spLocks noGrp="1"/>
          </p:cNvSpPr>
          <p:nvPr>
            <p:ph type="title"/>
          </p:nvPr>
        </p:nvSpPr>
        <p:spPr>
          <a:xfrm>
            <a:off x="1972037" y="507889"/>
            <a:ext cx="8247927" cy="772107"/>
          </a:xfrm>
        </p:spPr>
        <p:txBody>
          <a:bodyPr/>
          <a:lstStyle/>
          <a:p>
            <a:r>
              <a:rPr lang="en-US"/>
              <a:t>MEET OUR TEACHERS</a:t>
            </a:r>
          </a:p>
        </p:txBody>
      </p:sp>
    </p:spTree>
    <p:extLst>
      <p:ext uri="{BB962C8B-B14F-4D97-AF65-F5344CB8AC3E}">
        <p14:creationId xmlns:p14="http://schemas.microsoft.com/office/powerpoint/2010/main" val="24225031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par>
                          <p:cTn id="8" fill="hold">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fade">
                                      <p:cBhvr>
                                        <p:cTn id="11" dur="1000"/>
                                        <p:tgtEl>
                                          <p:spTgt spid="37"/>
                                        </p:tgtEl>
                                      </p:cBhvr>
                                    </p:animEffect>
                                    <p:anim calcmode="lin" valueType="num">
                                      <p:cBhvr>
                                        <p:cTn id="12" dur="1000" fill="hold"/>
                                        <p:tgtEl>
                                          <p:spTgt spid="37"/>
                                        </p:tgtEl>
                                        <p:attrNameLst>
                                          <p:attrName>ppt_x</p:attrName>
                                        </p:attrNameLst>
                                      </p:cBhvr>
                                      <p:tavLst>
                                        <p:tav tm="0">
                                          <p:val>
                                            <p:strVal val="#ppt_x"/>
                                          </p:val>
                                        </p:tav>
                                        <p:tav tm="100000">
                                          <p:val>
                                            <p:strVal val="#ppt_x"/>
                                          </p:val>
                                        </p:tav>
                                      </p:tavLst>
                                    </p:anim>
                                    <p:anim calcmode="lin" valueType="num">
                                      <p:cBhvr>
                                        <p:cTn id="13" dur="1000" fill="hold"/>
                                        <p:tgtEl>
                                          <p:spTgt spid="37"/>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10" presetClass="entr" presetSubtype="0" fill="hold" grpId="0" nodeType="after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par>
                          <p:cTn id="18" fill="hold">
                            <p:stCondLst>
                              <p:cond delay="2000"/>
                            </p:stCondLst>
                            <p:childTnLst>
                              <p:par>
                                <p:cTn id="19" presetID="22" presetClass="entr" presetSubtype="1" fill="hold" grpId="0" nodeType="afterEffect">
                                  <p:stCondLst>
                                    <p:cond delay="0"/>
                                  </p:stCondLst>
                                  <p:childTnLst>
                                    <p:set>
                                      <p:cBhvr>
                                        <p:cTn id="20" dur="1" fill="hold">
                                          <p:stCondLst>
                                            <p:cond delay="0"/>
                                          </p:stCondLst>
                                        </p:cTn>
                                        <p:tgtEl>
                                          <p:spTgt spid="54"/>
                                        </p:tgtEl>
                                        <p:attrNameLst>
                                          <p:attrName>style.visibility</p:attrName>
                                        </p:attrNameLst>
                                      </p:cBhvr>
                                      <p:to>
                                        <p:strVal val="visible"/>
                                      </p:to>
                                    </p:set>
                                    <p:animEffect transition="in" filter="wipe(up)">
                                      <p:cBhvr>
                                        <p:cTn id="21" dur="500"/>
                                        <p:tgtEl>
                                          <p:spTgt spid="54"/>
                                        </p:tgtEl>
                                      </p:cBhvr>
                                    </p:animEffect>
                                  </p:childTnLst>
                                </p:cTn>
                              </p:par>
                            </p:childTnLst>
                          </p:cTn>
                        </p:par>
                        <p:par>
                          <p:cTn id="22" fill="hold">
                            <p:stCondLst>
                              <p:cond delay="2500"/>
                            </p:stCondLst>
                            <p:childTnLst>
                              <p:par>
                                <p:cTn id="23" presetID="42" presetClass="entr" presetSubtype="0" fill="hold" grpId="0" nodeType="afterEffect">
                                  <p:stCondLst>
                                    <p:cond delay="0"/>
                                  </p:stCondLst>
                                  <p:childTnLst>
                                    <p:set>
                                      <p:cBhvr>
                                        <p:cTn id="24" dur="1" fill="hold">
                                          <p:stCondLst>
                                            <p:cond delay="0"/>
                                          </p:stCondLst>
                                        </p:cTn>
                                        <p:tgtEl>
                                          <p:spTgt spid="40"/>
                                        </p:tgtEl>
                                        <p:attrNameLst>
                                          <p:attrName>style.visibility</p:attrName>
                                        </p:attrNameLst>
                                      </p:cBhvr>
                                      <p:to>
                                        <p:strVal val="visible"/>
                                      </p:to>
                                    </p:set>
                                    <p:animEffect transition="in" filter="fade">
                                      <p:cBhvr>
                                        <p:cTn id="25" dur="1000"/>
                                        <p:tgtEl>
                                          <p:spTgt spid="40"/>
                                        </p:tgtEl>
                                      </p:cBhvr>
                                    </p:animEffect>
                                    <p:anim calcmode="lin" valueType="num">
                                      <p:cBhvr>
                                        <p:cTn id="26" dur="1000" fill="hold"/>
                                        <p:tgtEl>
                                          <p:spTgt spid="40"/>
                                        </p:tgtEl>
                                        <p:attrNameLst>
                                          <p:attrName>ppt_x</p:attrName>
                                        </p:attrNameLst>
                                      </p:cBhvr>
                                      <p:tavLst>
                                        <p:tav tm="0">
                                          <p:val>
                                            <p:strVal val="#ppt_x"/>
                                          </p:val>
                                        </p:tav>
                                        <p:tav tm="100000">
                                          <p:val>
                                            <p:strVal val="#ppt_x"/>
                                          </p:val>
                                        </p:tav>
                                      </p:tavLst>
                                    </p:anim>
                                    <p:anim calcmode="lin" valueType="num">
                                      <p:cBhvr>
                                        <p:cTn id="27" dur="1000" fill="hold"/>
                                        <p:tgtEl>
                                          <p:spTgt spid="40"/>
                                        </p:tgtEl>
                                        <p:attrNameLst>
                                          <p:attrName>ppt_y</p:attrName>
                                        </p:attrNameLst>
                                      </p:cBhvr>
                                      <p:tavLst>
                                        <p:tav tm="0">
                                          <p:val>
                                            <p:strVal val="#ppt_y+.1"/>
                                          </p:val>
                                        </p:tav>
                                        <p:tav tm="100000">
                                          <p:val>
                                            <p:strVal val="#ppt_y"/>
                                          </p:val>
                                        </p:tav>
                                      </p:tavLst>
                                    </p:anim>
                                  </p:childTnLst>
                                </p:cTn>
                              </p:par>
                            </p:childTnLst>
                          </p:cTn>
                        </p:par>
                        <p:par>
                          <p:cTn id="28" fill="hold">
                            <p:stCondLst>
                              <p:cond delay="3500"/>
                            </p:stCondLst>
                            <p:childTnLst>
                              <p:par>
                                <p:cTn id="29" presetID="10" presetClass="entr" presetSubtype="0" fill="hold" grpId="0" nodeType="after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fade">
                                      <p:cBhvr>
                                        <p:cTn id="31" dur="500"/>
                                        <p:tgtEl>
                                          <p:spTgt spid="41"/>
                                        </p:tgtEl>
                                      </p:cBhvr>
                                    </p:animEffect>
                                  </p:childTnLst>
                                </p:cTn>
                              </p:par>
                            </p:childTnLst>
                          </p:cTn>
                        </p:par>
                        <p:par>
                          <p:cTn id="32" fill="hold">
                            <p:stCondLst>
                              <p:cond delay="4000"/>
                            </p:stCondLst>
                            <p:childTnLst>
                              <p:par>
                                <p:cTn id="33" presetID="22" presetClass="entr" presetSubtype="1" fill="hold" grpId="0" nodeType="afterEffect">
                                  <p:stCondLst>
                                    <p:cond delay="0"/>
                                  </p:stCondLst>
                                  <p:childTnLst>
                                    <p:set>
                                      <p:cBhvr>
                                        <p:cTn id="34" dur="1" fill="hold">
                                          <p:stCondLst>
                                            <p:cond delay="0"/>
                                          </p:stCondLst>
                                        </p:cTn>
                                        <p:tgtEl>
                                          <p:spTgt spid="55"/>
                                        </p:tgtEl>
                                        <p:attrNameLst>
                                          <p:attrName>style.visibility</p:attrName>
                                        </p:attrNameLst>
                                      </p:cBhvr>
                                      <p:to>
                                        <p:strVal val="visible"/>
                                      </p:to>
                                    </p:set>
                                    <p:animEffect transition="in" filter="wipe(up)">
                                      <p:cBhvr>
                                        <p:cTn id="35" dur="500"/>
                                        <p:tgtEl>
                                          <p:spTgt spid="55"/>
                                        </p:tgtEl>
                                      </p:cBhvr>
                                    </p:animEffect>
                                  </p:childTnLst>
                                </p:cTn>
                              </p:par>
                            </p:childTnLst>
                          </p:cTn>
                        </p:par>
                        <p:par>
                          <p:cTn id="36" fill="hold">
                            <p:stCondLst>
                              <p:cond delay="4500"/>
                            </p:stCondLst>
                            <p:childTnLst>
                              <p:par>
                                <p:cTn id="37" presetID="42" presetClass="entr" presetSubtype="0" fill="hold" grpId="0" nodeType="after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1000"/>
                                        <p:tgtEl>
                                          <p:spTgt spid="43"/>
                                        </p:tgtEl>
                                      </p:cBhvr>
                                    </p:animEffect>
                                    <p:anim calcmode="lin" valueType="num">
                                      <p:cBhvr>
                                        <p:cTn id="40" dur="1000" fill="hold"/>
                                        <p:tgtEl>
                                          <p:spTgt spid="43"/>
                                        </p:tgtEl>
                                        <p:attrNameLst>
                                          <p:attrName>ppt_x</p:attrName>
                                        </p:attrNameLst>
                                      </p:cBhvr>
                                      <p:tavLst>
                                        <p:tav tm="0">
                                          <p:val>
                                            <p:strVal val="#ppt_x"/>
                                          </p:val>
                                        </p:tav>
                                        <p:tav tm="100000">
                                          <p:val>
                                            <p:strVal val="#ppt_x"/>
                                          </p:val>
                                        </p:tav>
                                      </p:tavLst>
                                    </p:anim>
                                    <p:anim calcmode="lin" valueType="num">
                                      <p:cBhvr>
                                        <p:cTn id="41" dur="1000" fill="hold"/>
                                        <p:tgtEl>
                                          <p:spTgt spid="43"/>
                                        </p:tgtEl>
                                        <p:attrNameLst>
                                          <p:attrName>ppt_y</p:attrName>
                                        </p:attrNameLst>
                                      </p:cBhvr>
                                      <p:tavLst>
                                        <p:tav tm="0">
                                          <p:val>
                                            <p:strVal val="#ppt_y+.1"/>
                                          </p:val>
                                        </p:tav>
                                        <p:tav tm="100000">
                                          <p:val>
                                            <p:strVal val="#ppt_y"/>
                                          </p:val>
                                        </p:tav>
                                      </p:tavLst>
                                    </p:anim>
                                  </p:childTnLst>
                                </p:cTn>
                              </p:par>
                            </p:childTnLst>
                          </p:cTn>
                        </p:par>
                        <p:par>
                          <p:cTn id="42" fill="hold">
                            <p:stCondLst>
                              <p:cond delay="5500"/>
                            </p:stCondLst>
                            <p:childTnLst>
                              <p:par>
                                <p:cTn id="43" presetID="10" presetClass="entr" presetSubtype="0" fill="hold" grpId="0" nodeType="afterEffect">
                                  <p:stCondLst>
                                    <p:cond delay="0"/>
                                  </p:stCondLst>
                                  <p:childTnLst>
                                    <p:set>
                                      <p:cBhvr>
                                        <p:cTn id="44" dur="1" fill="hold">
                                          <p:stCondLst>
                                            <p:cond delay="0"/>
                                          </p:stCondLst>
                                        </p:cTn>
                                        <p:tgtEl>
                                          <p:spTgt spid="44"/>
                                        </p:tgtEl>
                                        <p:attrNameLst>
                                          <p:attrName>style.visibility</p:attrName>
                                        </p:attrNameLst>
                                      </p:cBhvr>
                                      <p:to>
                                        <p:strVal val="visible"/>
                                      </p:to>
                                    </p:set>
                                    <p:animEffect transition="in" filter="fade">
                                      <p:cBhvr>
                                        <p:cTn id="45" dur="500"/>
                                        <p:tgtEl>
                                          <p:spTgt spid="44"/>
                                        </p:tgtEl>
                                      </p:cBhvr>
                                    </p:animEffect>
                                  </p:childTnLst>
                                </p:cTn>
                              </p:par>
                            </p:childTnLst>
                          </p:cTn>
                        </p:par>
                        <p:par>
                          <p:cTn id="46" fill="hold">
                            <p:stCondLst>
                              <p:cond delay="6000"/>
                            </p:stCondLst>
                            <p:childTnLst>
                              <p:par>
                                <p:cTn id="47" presetID="22" presetClass="entr" presetSubtype="1" fill="hold" grpId="0" nodeType="afterEffect">
                                  <p:stCondLst>
                                    <p:cond delay="0"/>
                                  </p:stCondLst>
                                  <p:childTnLst>
                                    <p:set>
                                      <p:cBhvr>
                                        <p:cTn id="48" dur="1" fill="hold">
                                          <p:stCondLst>
                                            <p:cond delay="0"/>
                                          </p:stCondLst>
                                        </p:cTn>
                                        <p:tgtEl>
                                          <p:spTgt spid="56"/>
                                        </p:tgtEl>
                                        <p:attrNameLst>
                                          <p:attrName>style.visibility</p:attrName>
                                        </p:attrNameLst>
                                      </p:cBhvr>
                                      <p:to>
                                        <p:strVal val="visible"/>
                                      </p:to>
                                    </p:set>
                                    <p:animEffect transition="in" filter="wipe(up)">
                                      <p:cBhvr>
                                        <p:cTn id="49" dur="500"/>
                                        <p:tgtEl>
                                          <p:spTgt spid="56"/>
                                        </p:tgtEl>
                                      </p:cBhvr>
                                    </p:animEffect>
                                  </p:childTnLst>
                                </p:cTn>
                              </p:par>
                            </p:childTnLst>
                          </p:cTn>
                        </p:par>
                        <p:par>
                          <p:cTn id="50" fill="hold">
                            <p:stCondLst>
                              <p:cond delay="6500"/>
                            </p:stCondLst>
                            <p:childTnLst>
                              <p:par>
                                <p:cTn id="51" presetID="42" presetClass="entr" presetSubtype="0" fill="hold" grpId="0" nodeType="afterEffect">
                                  <p:stCondLst>
                                    <p:cond delay="0"/>
                                  </p:stCondLst>
                                  <p:childTnLst>
                                    <p:set>
                                      <p:cBhvr>
                                        <p:cTn id="52" dur="1" fill="hold">
                                          <p:stCondLst>
                                            <p:cond delay="0"/>
                                          </p:stCondLst>
                                        </p:cTn>
                                        <p:tgtEl>
                                          <p:spTgt spid="46"/>
                                        </p:tgtEl>
                                        <p:attrNameLst>
                                          <p:attrName>style.visibility</p:attrName>
                                        </p:attrNameLst>
                                      </p:cBhvr>
                                      <p:to>
                                        <p:strVal val="visible"/>
                                      </p:to>
                                    </p:set>
                                    <p:animEffect transition="in" filter="fade">
                                      <p:cBhvr>
                                        <p:cTn id="53" dur="1000"/>
                                        <p:tgtEl>
                                          <p:spTgt spid="46"/>
                                        </p:tgtEl>
                                      </p:cBhvr>
                                    </p:animEffect>
                                    <p:anim calcmode="lin" valueType="num">
                                      <p:cBhvr>
                                        <p:cTn id="54" dur="1000" fill="hold"/>
                                        <p:tgtEl>
                                          <p:spTgt spid="46"/>
                                        </p:tgtEl>
                                        <p:attrNameLst>
                                          <p:attrName>ppt_x</p:attrName>
                                        </p:attrNameLst>
                                      </p:cBhvr>
                                      <p:tavLst>
                                        <p:tav tm="0">
                                          <p:val>
                                            <p:strVal val="#ppt_x"/>
                                          </p:val>
                                        </p:tav>
                                        <p:tav tm="100000">
                                          <p:val>
                                            <p:strVal val="#ppt_x"/>
                                          </p:val>
                                        </p:tav>
                                      </p:tavLst>
                                    </p:anim>
                                    <p:anim calcmode="lin" valueType="num">
                                      <p:cBhvr>
                                        <p:cTn id="55" dur="1000" fill="hold"/>
                                        <p:tgtEl>
                                          <p:spTgt spid="46"/>
                                        </p:tgtEl>
                                        <p:attrNameLst>
                                          <p:attrName>ppt_y</p:attrName>
                                        </p:attrNameLst>
                                      </p:cBhvr>
                                      <p:tavLst>
                                        <p:tav tm="0">
                                          <p:val>
                                            <p:strVal val="#ppt_y+.1"/>
                                          </p:val>
                                        </p:tav>
                                        <p:tav tm="100000">
                                          <p:val>
                                            <p:strVal val="#ppt_y"/>
                                          </p:val>
                                        </p:tav>
                                      </p:tavLst>
                                    </p:anim>
                                  </p:childTnLst>
                                </p:cTn>
                              </p:par>
                            </p:childTnLst>
                          </p:cTn>
                        </p:par>
                        <p:par>
                          <p:cTn id="56" fill="hold">
                            <p:stCondLst>
                              <p:cond delay="7500"/>
                            </p:stCondLst>
                            <p:childTnLst>
                              <p:par>
                                <p:cTn id="57" presetID="10" presetClass="entr" presetSubtype="0" fill="hold" grpId="0" nodeType="afterEffect">
                                  <p:stCondLst>
                                    <p:cond delay="0"/>
                                  </p:stCondLst>
                                  <p:childTnLst>
                                    <p:set>
                                      <p:cBhvr>
                                        <p:cTn id="58" dur="1" fill="hold">
                                          <p:stCondLst>
                                            <p:cond delay="0"/>
                                          </p:stCondLst>
                                        </p:cTn>
                                        <p:tgtEl>
                                          <p:spTgt spid="47"/>
                                        </p:tgtEl>
                                        <p:attrNameLst>
                                          <p:attrName>style.visibility</p:attrName>
                                        </p:attrNameLst>
                                      </p:cBhvr>
                                      <p:to>
                                        <p:strVal val="visible"/>
                                      </p:to>
                                    </p:set>
                                    <p:animEffect transition="in" filter="fade">
                                      <p:cBhvr>
                                        <p:cTn id="59" dur="500"/>
                                        <p:tgtEl>
                                          <p:spTgt spid="47"/>
                                        </p:tgtEl>
                                      </p:cBhvr>
                                    </p:animEffect>
                                  </p:childTnLst>
                                </p:cTn>
                              </p:par>
                            </p:childTnLst>
                          </p:cTn>
                        </p:par>
                        <p:par>
                          <p:cTn id="60" fill="hold">
                            <p:stCondLst>
                              <p:cond delay="8000"/>
                            </p:stCondLst>
                            <p:childTnLst>
                              <p:par>
                                <p:cTn id="61" presetID="22" presetClass="entr" presetSubtype="1" fill="hold" grpId="0" nodeType="afterEffect">
                                  <p:stCondLst>
                                    <p:cond delay="0"/>
                                  </p:stCondLst>
                                  <p:childTnLst>
                                    <p:set>
                                      <p:cBhvr>
                                        <p:cTn id="62" dur="1" fill="hold">
                                          <p:stCondLst>
                                            <p:cond delay="0"/>
                                          </p:stCondLst>
                                        </p:cTn>
                                        <p:tgtEl>
                                          <p:spTgt spid="57"/>
                                        </p:tgtEl>
                                        <p:attrNameLst>
                                          <p:attrName>style.visibility</p:attrName>
                                        </p:attrNameLst>
                                      </p:cBhvr>
                                      <p:to>
                                        <p:strVal val="visible"/>
                                      </p:to>
                                    </p:set>
                                    <p:animEffect transition="in" filter="wipe(up)">
                                      <p:cBhvr>
                                        <p:cTn id="63"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5" grpId="0"/>
      <p:bldP spid="40" grpId="0" animBg="1"/>
      <p:bldP spid="41" grpId="0"/>
      <p:bldP spid="43" grpId="0" animBg="1"/>
      <p:bldP spid="44" grpId="0"/>
      <p:bldP spid="46" grpId="0" animBg="1"/>
      <p:bldP spid="47" grpId="0"/>
      <p:bldP spid="54" grpId="0"/>
      <p:bldP spid="55" grpId="0"/>
      <p:bldP spid="56" grpId="0"/>
      <p:bldP spid="57"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4A57F58-B76C-4991-93F7-06F7B0D80868}"/>
              </a:ext>
            </a:extLst>
          </p:cNvPr>
          <p:cNvSpPr txBox="1"/>
          <p:nvPr/>
        </p:nvSpPr>
        <p:spPr>
          <a:xfrm>
            <a:off x="539999" y="1934095"/>
            <a:ext cx="4882605" cy="1170833"/>
          </a:xfrm>
          <a:prstGeom prst="rect">
            <a:avLst/>
          </a:prstGeom>
          <a:noFill/>
        </p:spPr>
        <p:txBody>
          <a:bodyPr wrap="square" rtlCol="0">
            <a:spAutoFit/>
          </a:bodyPr>
          <a:lstStyle/>
          <a:p>
            <a:pPr algn="just">
              <a:lnSpc>
                <a:spcPct val="150000"/>
              </a:lnSpc>
            </a:pPr>
            <a:r>
              <a:rPr lang="en-US" sz="1200"/>
              <a:t>A wonderful serenity has taken possession of my entire soul, like these sweet mornings of spring which I enjoy with my whole heart. I am alone, and feel the charm of existence in this spot, which was created for the bliss of souls like mine. </a:t>
            </a:r>
          </a:p>
        </p:txBody>
      </p:sp>
      <p:sp>
        <p:nvSpPr>
          <p:cNvPr id="12" name="Rectangle 11">
            <a:extLst>
              <a:ext uri="{FF2B5EF4-FFF2-40B4-BE49-F238E27FC236}">
                <a16:creationId xmlns:a16="http://schemas.microsoft.com/office/drawing/2014/main" id="{8BF823DE-E6B0-4ED8-94B8-7CDB8B9F3154}"/>
              </a:ext>
            </a:extLst>
          </p:cNvPr>
          <p:cNvSpPr/>
          <p:nvPr/>
        </p:nvSpPr>
        <p:spPr>
          <a:xfrm>
            <a:off x="624916" y="3881413"/>
            <a:ext cx="4723635" cy="10800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6578219-FA49-4AC1-91C5-E0D819FB0A9F}"/>
              </a:ext>
            </a:extLst>
          </p:cNvPr>
          <p:cNvSpPr/>
          <p:nvPr/>
        </p:nvSpPr>
        <p:spPr>
          <a:xfrm>
            <a:off x="624918" y="3881412"/>
            <a:ext cx="3696603" cy="10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9BE5BDA4-9094-4F13-B590-B674993217C4}"/>
              </a:ext>
            </a:extLst>
          </p:cNvPr>
          <p:cNvSpPr txBox="1"/>
          <p:nvPr/>
        </p:nvSpPr>
        <p:spPr>
          <a:xfrm>
            <a:off x="539999" y="3604412"/>
            <a:ext cx="793807" cy="276999"/>
          </a:xfrm>
          <a:prstGeom prst="rect">
            <a:avLst/>
          </a:prstGeom>
          <a:noFill/>
        </p:spPr>
        <p:txBody>
          <a:bodyPr wrap="none" rtlCol="0">
            <a:spAutoFit/>
          </a:bodyPr>
          <a:lstStyle/>
          <a:p>
            <a:r>
              <a:rPr lang="en-US" sz="1200" b="1">
                <a:latin typeface="+mj-lt"/>
              </a:rPr>
              <a:t>SKILL 01</a:t>
            </a:r>
          </a:p>
        </p:txBody>
      </p:sp>
      <p:sp>
        <p:nvSpPr>
          <p:cNvPr id="17" name="Rectangle 16">
            <a:extLst>
              <a:ext uri="{FF2B5EF4-FFF2-40B4-BE49-F238E27FC236}">
                <a16:creationId xmlns:a16="http://schemas.microsoft.com/office/drawing/2014/main" id="{5D6192E3-97D9-428A-B5BF-A061DFE42480}"/>
              </a:ext>
            </a:extLst>
          </p:cNvPr>
          <p:cNvSpPr/>
          <p:nvPr/>
        </p:nvSpPr>
        <p:spPr>
          <a:xfrm>
            <a:off x="624916" y="4464872"/>
            <a:ext cx="4723635" cy="10800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33F6EB6-61BE-40B4-8944-C84970ADB430}"/>
              </a:ext>
            </a:extLst>
          </p:cNvPr>
          <p:cNvSpPr/>
          <p:nvPr/>
        </p:nvSpPr>
        <p:spPr>
          <a:xfrm>
            <a:off x="624916" y="4464871"/>
            <a:ext cx="4463131" cy="10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6043F7A9-8DBC-45E9-A68B-5175DC2ADB3A}"/>
              </a:ext>
            </a:extLst>
          </p:cNvPr>
          <p:cNvSpPr txBox="1"/>
          <p:nvPr/>
        </p:nvSpPr>
        <p:spPr>
          <a:xfrm>
            <a:off x="539999" y="4187871"/>
            <a:ext cx="793807" cy="276999"/>
          </a:xfrm>
          <a:prstGeom prst="rect">
            <a:avLst/>
          </a:prstGeom>
          <a:noFill/>
        </p:spPr>
        <p:txBody>
          <a:bodyPr wrap="none" rtlCol="0">
            <a:spAutoFit/>
          </a:bodyPr>
          <a:lstStyle/>
          <a:p>
            <a:r>
              <a:rPr lang="en-US" sz="1200" b="1">
                <a:latin typeface="+mj-lt"/>
              </a:rPr>
              <a:t>SKILL 02</a:t>
            </a:r>
          </a:p>
        </p:txBody>
      </p:sp>
      <p:sp>
        <p:nvSpPr>
          <p:cNvPr id="21" name="Rectangle 20">
            <a:extLst>
              <a:ext uri="{FF2B5EF4-FFF2-40B4-BE49-F238E27FC236}">
                <a16:creationId xmlns:a16="http://schemas.microsoft.com/office/drawing/2014/main" id="{5C5EA70E-DF36-421F-A0C6-4F0F6AE27E5F}"/>
              </a:ext>
            </a:extLst>
          </p:cNvPr>
          <p:cNvSpPr/>
          <p:nvPr/>
        </p:nvSpPr>
        <p:spPr>
          <a:xfrm>
            <a:off x="624916" y="5048331"/>
            <a:ext cx="4723635" cy="10800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DFDB5F5D-0FC2-4200-881A-0CB20BA3B161}"/>
              </a:ext>
            </a:extLst>
          </p:cNvPr>
          <p:cNvSpPr/>
          <p:nvPr/>
        </p:nvSpPr>
        <p:spPr>
          <a:xfrm>
            <a:off x="624917" y="5048330"/>
            <a:ext cx="4169562" cy="10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59753189-AAC6-498D-9ED9-142796EDC039}"/>
              </a:ext>
            </a:extLst>
          </p:cNvPr>
          <p:cNvSpPr txBox="1"/>
          <p:nvPr/>
        </p:nvSpPr>
        <p:spPr>
          <a:xfrm>
            <a:off x="539999" y="4771330"/>
            <a:ext cx="793807" cy="276999"/>
          </a:xfrm>
          <a:prstGeom prst="rect">
            <a:avLst/>
          </a:prstGeom>
          <a:noFill/>
        </p:spPr>
        <p:txBody>
          <a:bodyPr wrap="none" rtlCol="0">
            <a:spAutoFit/>
          </a:bodyPr>
          <a:lstStyle/>
          <a:p>
            <a:r>
              <a:rPr lang="en-US" sz="1200" b="1">
                <a:latin typeface="+mj-lt"/>
              </a:rPr>
              <a:t>SKILL 03</a:t>
            </a:r>
          </a:p>
        </p:txBody>
      </p:sp>
      <p:sp>
        <p:nvSpPr>
          <p:cNvPr id="25" name="Rectangle 24">
            <a:extLst>
              <a:ext uri="{FF2B5EF4-FFF2-40B4-BE49-F238E27FC236}">
                <a16:creationId xmlns:a16="http://schemas.microsoft.com/office/drawing/2014/main" id="{AA0404FC-7B9A-4F28-9530-B432BB6B8579}"/>
              </a:ext>
            </a:extLst>
          </p:cNvPr>
          <p:cNvSpPr/>
          <p:nvPr/>
        </p:nvSpPr>
        <p:spPr>
          <a:xfrm>
            <a:off x="624916" y="5631791"/>
            <a:ext cx="4723635" cy="10800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BE938DB8-83D6-478B-9064-86B385383B27}"/>
              </a:ext>
            </a:extLst>
          </p:cNvPr>
          <p:cNvSpPr/>
          <p:nvPr/>
        </p:nvSpPr>
        <p:spPr>
          <a:xfrm>
            <a:off x="624917" y="5631790"/>
            <a:ext cx="4001404" cy="10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52A1E0A8-BAA8-4860-B242-7B721049E446}"/>
              </a:ext>
            </a:extLst>
          </p:cNvPr>
          <p:cNvSpPr txBox="1"/>
          <p:nvPr/>
        </p:nvSpPr>
        <p:spPr>
          <a:xfrm>
            <a:off x="539998" y="5354790"/>
            <a:ext cx="793807" cy="276999"/>
          </a:xfrm>
          <a:prstGeom prst="rect">
            <a:avLst/>
          </a:prstGeom>
          <a:noFill/>
        </p:spPr>
        <p:txBody>
          <a:bodyPr wrap="none" rtlCol="0">
            <a:spAutoFit/>
          </a:bodyPr>
          <a:lstStyle/>
          <a:p>
            <a:r>
              <a:rPr lang="en-US" sz="1200" b="1">
                <a:latin typeface="+mj-lt"/>
              </a:rPr>
              <a:t>SKILL 04</a:t>
            </a:r>
          </a:p>
        </p:txBody>
      </p:sp>
      <p:sp>
        <p:nvSpPr>
          <p:cNvPr id="46" name="TextBox 45">
            <a:extLst>
              <a:ext uri="{FF2B5EF4-FFF2-40B4-BE49-F238E27FC236}">
                <a16:creationId xmlns:a16="http://schemas.microsoft.com/office/drawing/2014/main" id="{D86EA849-3AF4-4923-9CBA-49503DD3D3AD}"/>
              </a:ext>
            </a:extLst>
          </p:cNvPr>
          <p:cNvSpPr txBox="1"/>
          <p:nvPr/>
        </p:nvSpPr>
        <p:spPr>
          <a:xfrm>
            <a:off x="6449676" y="5155871"/>
            <a:ext cx="1878912" cy="338554"/>
          </a:xfrm>
          <a:prstGeom prst="rect">
            <a:avLst/>
          </a:prstGeom>
          <a:noFill/>
        </p:spPr>
        <p:txBody>
          <a:bodyPr wrap="none" rtlCol="0">
            <a:spAutoFit/>
          </a:bodyPr>
          <a:lstStyle/>
          <a:p>
            <a:pPr algn="ctr"/>
            <a:r>
              <a:rPr lang="en-US" sz="1600" b="1">
                <a:solidFill>
                  <a:schemeClr val="accent1"/>
                </a:solidFill>
                <a:latin typeface="+mj-lt"/>
              </a:rPr>
              <a:t>LUCY ROSEMARY</a:t>
            </a:r>
          </a:p>
        </p:txBody>
      </p:sp>
      <p:sp>
        <p:nvSpPr>
          <p:cNvPr id="49" name="TextBox 48">
            <a:extLst>
              <a:ext uri="{FF2B5EF4-FFF2-40B4-BE49-F238E27FC236}">
                <a16:creationId xmlns:a16="http://schemas.microsoft.com/office/drawing/2014/main" id="{E2F9EC8F-4876-47FB-8408-948F3A1B4BFC}"/>
              </a:ext>
            </a:extLst>
          </p:cNvPr>
          <p:cNvSpPr txBox="1"/>
          <p:nvPr/>
        </p:nvSpPr>
        <p:spPr>
          <a:xfrm>
            <a:off x="9442423" y="5155871"/>
            <a:ext cx="1651863" cy="338554"/>
          </a:xfrm>
          <a:prstGeom prst="rect">
            <a:avLst/>
          </a:prstGeom>
          <a:noFill/>
        </p:spPr>
        <p:txBody>
          <a:bodyPr wrap="none" rtlCol="0">
            <a:spAutoFit/>
          </a:bodyPr>
          <a:lstStyle/>
          <a:p>
            <a:pPr algn="ctr"/>
            <a:r>
              <a:rPr lang="en-US" sz="1600" b="1">
                <a:solidFill>
                  <a:schemeClr val="accent1"/>
                </a:solidFill>
                <a:latin typeface="+mj-lt"/>
              </a:rPr>
              <a:t>JENIFFER LOVE</a:t>
            </a:r>
          </a:p>
        </p:txBody>
      </p:sp>
      <p:sp>
        <p:nvSpPr>
          <p:cNvPr id="50" name="TextBox 49">
            <a:extLst>
              <a:ext uri="{FF2B5EF4-FFF2-40B4-BE49-F238E27FC236}">
                <a16:creationId xmlns:a16="http://schemas.microsoft.com/office/drawing/2014/main" id="{D8191169-AFA8-4E52-A2FB-D6D2ACFD5CDD}"/>
              </a:ext>
            </a:extLst>
          </p:cNvPr>
          <p:cNvSpPr txBox="1"/>
          <p:nvPr/>
        </p:nvSpPr>
        <p:spPr>
          <a:xfrm>
            <a:off x="6005128" y="5419904"/>
            <a:ext cx="2768008" cy="616836"/>
          </a:xfrm>
          <a:prstGeom prst="rect">
            <a:avLst/>
          </a:prstGeom>
          <a:noFill/>
        </p:spPr>
        <p:txBody>
          <a:bodyPr wrap="square" rtlCol="0">
            <a:spAutoFit/>
          </a:bodyPr>
          <a:lstStyle/>
          <a:p>
            <a:pPr algn="ctr">
              <a:lnSpc>
                <a:spcPct val="150000"/>
              </a:lnSpc>
            </a:pPr>
            <a:r>
              <a:rPr lang="en-GB" sz="1200" dirty="0"/>
              <a:t>Suitable for all categories business and </a:t>
            </a:r>
            <a:r>
              <a:rPr lang="en-GB" sz="1200"/>
              <a:t>personal presentation</a:t>
            </a:r>
            <a:endParaRPr lang="en-GB" sz="1200" dirty="0"/>
          </a:p>
        </p:txBody>
      </p:sp>
      <p:sp>
        <p:nvSpPr>
          <p:cNvPr id="51" name="TextBox 50">
            <a:extLst>
              <a:ext uri="{FF2B5EF4-FFF2-40B4-BE49-F238E27FC236}">
                <a16:creationId xmlns:a16="http://schemas.microsoft.com/office/drawing/2014/main" id="{EBB992E6-D01A-4751-8AFD-7BC2E2418957}"/>
              </a:ext>
            </a:extLst>
          </p:cNvPr>
          <p:cNvSpPr txBox="1"/>
          <p:nvPr/>
        </p:nvSpPr>
        <p:spPr>
          <a:xfrm>
            <a:off x="8884350" y="5419904"/>
            <a:ext cx="2768008" cy="616836"/>
          </a:xfrm>
          <a:prstGeom prst="rect">
            <a:avLst/>
          </a:prstGeom>
          <a:noFill/>
        </p:spPr>
        <p:txBody>
          <a:bodyPr wrap="square" rtlCol="0">
            <a:spAutoFit/>
          </a:bodyPr>
          <a:lstStyle/>
          <a:p>
            <a:pPr algn="ctr">
              <a:lnSpc>
                <a:spcPct val="150000"/>
              </a:lnSpc>
            </a:pPr>
            <a:r>
              <a:rPr lang="en-GB" sz="1200" dirty="0"/>
              <a:t>Suitable for all categories business and </a:t>
            </a:r>
            <a:r>
              <a:rPr lang="en-GB" sz="1200"/>
              <a:t>personal presentation</a:t>
            </a:r>
            <a:endParaRPr lang="en-GB" sz="1200" dirty="0"/>
          </a:p>
        </p:txBody>
      </p:sp>
      <p:sp>
        <p:nvSpPr>
          <p:cNvPr id="28" name="Title 3">
            <a:extLst>
              <a:ext uri="{FF2B5EF4-FFF2-40B4-BE49-F238E27FC236}">
                <a16:creationId xmlns:a16="http://schemas.microsoft.com/office/drawing/2014/main" id="{E341B5E0-D9E6-4EF5-8887-84DC40E67CC3}"/>
              </a:ext>
            </a:extLst>
          </p:cNvPr>
          <p:cNvSpPr>
            <a:spLocks noGrp="1"/>
          </p:cNvSpPr>
          <p:nvPr>
            <p:ph type="title"/>
          </p:nvPr>
        </p:nvSpPr>
        <p:spPr>
          <a:xfrm>
            <a:off x="541021" y="1194098"/>
            <a:ext cx="8247927" cy="772107"/>
          </a:xfrm>
        </p:spPr>
        <p:txBody>
          <a:bodyPr/>
          <a:lstStyle/>
          <a:p>
            <a:r>
              <a:rPr lang="en-US"/>
              <a:t>MEET OUR STAFF</a:t>
            </a:r>
          </a:p>
        </p:txBody>
      </p:sp>
      <p:sp>
        <p:nvSpPr>
          <p:cNvPr id="7" name="Picture Placeholder 6">
            <a:extLst>
              <a:ext uri="{FF2B5EF4-FFF2-40B4-BE49-F238E27FC236}">
                <a16:creationId xmlns:a16="http://schemas.microsoft.com/office/drawing/2014/main" id="{C18C8881-276C-407A-ADB3-15E12292162E}"/>
              </a:ext>
            </a:extLst>
          </p:cNvPr>
          <p:cNvSpPr>
            <a:spLocks noGrp="1"/>
          </p:cNvSpPr>
          <p:nvPr>
            <p:ph type="pic" sz="quarter" idx="11"/>
          </p:nvPr>
        </p:nvSpPr>
        <p:spPr/>
      </p:sp>
      <p:sp>
        <p:nvSpPr>
          <p:cNvPr id="9" name="Picture Placeholder 8">
            <a:extLst>
              <a:ext uri="{FF2B5EF4-FFF2-40B4-BE49-F238E27FC236}">
                <a16:creationId xmlns:a16="http://schemas.microsoft.com/office/drawing/2014/main" id="{D333D128-DC27-4D58-B63E-A31871F81F15}"/>
              </a:ext>
            </a:extLst>
          </p:cNvPr>
          <p:cNvSpPr>
            <a:spLocks noGrp="1"/>
          </p:cNvSpPr>
          <p:nvPr>
            <p:ph type="pic" sz="quarter" idx="12"/>
          </p:nvPr>
        </p:nvSpPr>
        <p:spPr/>
      </p:sp>
    </p:spTree>
    <p:extLst>
      <p:ext uri="{BB962C8B-B14F-4D97-AF65-F5344CB8AC3E}">
        <p14:creationId xmlns:p14="http://schemas.microsoft.com/office/powerpoint/2010/main" val="38265539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left)">
                                      <p:cBhvr>
                                        <p:cTn id="7" dur="500"/>
                                        <p:tgtEl>
                                          <p:spTgt spid="28"/>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up)">
                                      <p:cBhvr>
                                        <p:cTn id="11" dur="500"/>
                                        <p:tgtEl>
                                          <p:spTgt spid="1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left)">
                                      <p:cBhvr>
                                        <p:cTn id="19" dur="500"/>
                                        <p:tgtEl>
                                          <p:spTgt spid="12"/>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left)">
                                      <p:cBhvr>
                                        <p:cTn id="23" dur="500"/>
                                        <p:tgtEl>
                                          <p:spTgt spid="13"/>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left)">
                                      <p:cBhvr>
                                        <p:cTn id="27" dur="500"/>
                                        <p:tgtEl>
                                          <p:spTgt spid="19"/>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left)">
                                      <p:cBhvr>
                                        <p:cTn id="31" dur="500"/>
                                        <p:tgtEl>
                                          <p:spTgt spid="17"/>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left)">
                                      <p:cBhvr>
                                        <p:cTn id="35" dur="500"/>
                                        <p:tgtEl>
                                          <p:spTgt spid="18"/>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wipe(left)">
                                      <p:cBhvr>
                                        <p:cTn id="39" dur="500"/>
                                        <p:tgtEl>
                                          <p:spTgt spid="23"/>
                                        </p:tgtEl>
                                      </p:cBhvr>
                                    </p:animEffect>
                                  </p:childTnLst>
                                </p:cTn>
                              </p:par>
                            </p:childTnLst>
                          </p:cTn>
                        </p:par>
                        <p:par>
                          <p:cTn id="40" fill="hold">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wipe(left)">
                                      <p:cBhvr>
                                        <p:cTn id="43" dur="500"/>
                                        <p:tgtEl>
                                          <p:spTgt spid="21"/>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wipe(left)">
                                      <p:cBhvr>
                                        <p:cTn id="47" dur="500"/>
                                        <p:tgtEl>
                                          <p:spTgt spid="22"/>
                                        </p:tgtEl>
                                      </p:cBhvr>
                                    </p:animEffect>
                                  </p:childTnLst>
                                </p:cTn>
                              </p:par>
                            </p:childTnLst>
                          </p:cTn>
                        </p:par>
                        <p:par>
                          <p:cTn id="48" fill="hold">
                            <p:stCondLst>
                              <p:cond delay="5500"/>
                            </p:stCondLst>
                            <p:childTnLst>
                              <p:par>
                                <p:cTn id="49" presetID="22" presetClass="entr" presetSubtype="8" fill="hold" grpId="0" nodeType="after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wipe(left)">
                                      <p:cBhvr>
                                        <p:cTn id="51" dur="500"/>
                                        <p:tgtEl>
                                          <p:spTgt spid="27"/>
                                        </p:tgtEl>
                                      </p:cBhvr>
                                    </p:animEffect>
                                  </p:childTnLst>
                                </p:cTn>
                              </p:par>
                            </p:childTnLst>
                          </p:cTn>
                        </p:par>
                        <p:par>
                          <p:cTn id="52" fill="hold">
                            <p:stCondLst>
                              <p:cond delay="6000"/>
                            </p:stCondLst>
                            <p:childTnLst>
                              <p:par>
                                <p:cTn id="53" presetID="22" presetClass="entr" presetSubtype="8" fill="hold" grpId="0" nodeType="after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wipe(left)">
                                      <p:cBhvr>
                                        <p:cTn id="55" dur="500"/>
                                        <p:tgtEl>
                                          <p:spTgt spid="25"/>
                                        </p:tgtEl>
                                      </p:cBhvr>
                                    </p:animEffect>
                                  </p:childTnLst>
                                </p:cTn>
                              </p:par>
                            </p:childTnLst>
                          </p:cTn>
                        </p:par>
                        <p:par>
                          <p:cTn id="56" fill="hold">
                            <p:stCondLst>
                              <p:cond delay="6500"/>
                            </p:stCondLst>
                            <p:childTnLst>
                              <p:par>
                                <p:cTn id="57" presetID="22" presetClass="entr" presetSubtype="8" fill="hold" grpId="0" nodeType="after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wipe(left)">
                                      <p:cBhvr>
                                        <p:cTn id="59" dur="500"/>
                                        <p:tgtEl>
                                          <p:spTgt spid="26"/>
                                        </p:tgtEl>
                                      </p:cBhvr>
                                    </p:animEffect>
                                  </p:childTnLst>
                                </p:cTn>
                              </p:par>
                            </p:childTnLst>
                          </p:cTn>
                        </p:par>
                        <p:par>
                          <p:cTn id="60" fill="hold">
                            <p:stCondLst>
                              <p:cond delay="7000"/>
                            </p:stCondLst>
                            <p:childTnLst>
                              <p:par>
                                <p:cTn id="61" presetID="10" presetClass="entr" presetSubtype="0" fill="hold" grpId="0" nodeType="afterEffect">
                                  <p:stCondLst>
                                    <p:cond delay="0"/>
                                  </p:stCondLst>
                                  <p:childTnLst>
                                    <p:set>
                                      <p:cBhvr>
                                        <p:cTn id="62" dur="1" fill="hold">
                                          <p:stCondLst>
                                            <p:cond delay="0"/>
                                          </p:stCondLst>
                                        </p:cTn>
                                        <p:tgtEl>
                                          <p:spTgt spid="46"/>
                                        </p:tgtEl>
                                        <p:attrNameLst>
                                          <p:attrName>style.visibility</p:attrName>
                                        </p:attrNameLst>
                                      </p:cBhvr>
                                      <p:to>
                                        <p:strVal val="visible"/>
                                      </p:to>
                                    </p:set>
                                    <p:animEffect transition="in" filter="fade">
                                      <p:cBhvr>
                                        <p:cTn id="63" dur="500"/>
                                        <p:tgtEl>
                                          <p:spTgt spid="46"/>
                                        </p:tgtEl>
                                      </p:cBhvr>
                                    </p:animEffect>
                                  </p:childTnLst>
                                </p:cTn>
                              </p:par>
                            </p:childTnLst>
                          </p:cTn>
                        </p:par>
                        <p:par>
                          <p:cTn id="64" fill="hold">
                            <p:stCondLst>
                              <p:cond delay="7500"/>
                            </p:stCondLst>
                            <p:childTnLst>
                              <p:par>
                                <p:cTn id="65" presetID="22" presetClass="entr" presetSubtype="1" fill="hold" grpId="0" nodeType="afterEffect">
                                  <p:stCondLst>
                                    <p:cond delay="0"/>
                                  </p:stCondLst>
                                  <p:childTnLst>
                                    <p:set>
                                      <p:cBhvr>
                                        <p:cTn id="66" dur="1" fill="hold">
                                          <p:stCondLst>
                                            <p:cond delay="0"/>
                                          </p:stCondLst>
                                        </p:cTn>
                                        <p:tgtEl>
                                          <p:spTgt spid="50"/>
                                        </p:tgtEl>
                                        <p:attrNameLst>
                                          <p:attrName>style.visibility</p:attrName>
                                        </p:attrNameLst>
                                      </p:cBhvr>
                                      <p:to>
                                        <p:strVal val="visible"/>
                                      </p:to>
                                    </p:set>
                                    <p:animEffect transition="in" filter="wipe(up)">
                                      <p:cBhvr>
                                        <p:cTn id="67" dur="500"/>
                                        <p:tgtEl>
                                          <p:spTgt spid="50"/>
                                        </p:tgtEl>
                                      </p:cBhvr>
                                    </p:animEffect>
                                  </p:childTnLst>
                                </p:cTn>
                              </p:par>
                            </p:childTnLst>
                          </p:cTn>
                        </p:par>
                        <p:par>
                          <p:cTn id="68" fill="hold">
                            <p:stCondLst>
                              <p:cond delay="8000"/>
                            </p:stCondLst>
                            <p:childTnLst>
                              <p:par>
                                <p:cTn id="69" presetID="10" presetClass="entr" presetSubtype="0" fill="hold" grpId="0" nodeType="afterEffect">
                                  <p:stCondLst>
                                    <p:cond delay="0"/>
                                  </p:stCondLst>
                                  <p:childTnLst>
                                    <p:set>
                                      <p:cBhvr>
                                        <p:cTn id="70" dur="1" fill="hold">
                                          <p:stCondLst>
                                            <p:cond delay="0"/>
                                          </p:stCondLst>
                                        </p:cTn>
                                        <p:tgtEl>
                                          <p:spTgt spid="49"/>
                                        </p:tgtEl>
                                        <p:attrNameLst>
                                          <p:attrName>style.visibility</p:attrName>
                                        </p:attrNameLst>
                                      </p:cBhvr>
                                      <p:to>
                                        <p:strVal val="visible"/>
                                      </p:to>
                                    </p:set>
                                    <p:animEffect transition="in" filter="fade">
                                      <p:cBhvr>
                                        <p:cTn id="71" dur="500"/>
                                        <p:tgtEl>
                                          <p:spTgt spid="49"/>
                                        </p:tgtEl>
                                      </p:cBhvr>
                                    </p:animEffect>
                                  </p:childTnLst>
                                </p:cTn>
                              </p:par>
                            </p:childTnLst>
                          </p:cTn>
                        </p:par>
                        <p:par>
                          <p:cTn id="72" fill="hold">
                            <p:stCondLst>
                              <p:cond delay="8500"/>
                            </p:stCondLst>
                            <p:childTnLst>
                              <p:par>
                                <p:cTn id="73" presetID="22" presetClass="entr" presetSubtype="1" fill="hold" grpId="0" nodeType="afterEffect">
                                  <p:stCondLst>
                                    <p:cond delay="0"/>
                                  </p:stCondLst>
                                  <p:childTnLst>
                                    <p:set>
                                      <p:cBhvr>
                                        <p:cTn id="74" dur="1" fill="hold">
                                          <p:stCondLst>
                                            <p:cond delay="0"/>
                                          </p:stCondLst>
                                        </p:cTn>
                                        <p:tgtEl>
                                          <p:spTgt spid="51"/>
                                        </p:tgtEl>
                                        <p:attrNameLst>
                                          <p:attrName>style.visibility</p:attrName>
                                        </p:attrNameLst>
                                      </p:cBhvr>
                                      <p:to>
                                        <p:strVal val="visible"/>
                                      </p:to>
                                    </p:set>
                                    <p:animEffect transition="in" filter="wipe(up)">
                                      <p:cBhvr>
                                        <p:cTn id="75"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animBg="1"/>
      <p:bldP spid="14" grpId="0"/>
      <p:bldP spid="17" grpId="0" animBg="1"/>
      <p:bldP spid="18" grpId="0" animBg="1"/>
      <p:bldP spid="19" grpId="0"/>
      <p:bldP spid="21" grpId="0" animBg="1"/>
      <p:bldP spid="22" grpId="0" animBg="1"/>
      <p:bldP spid="23" grpId="0"/>
      <p:bldP spid="25" grpId="0" animBg="1"/>
      <p:bldP spid="26" grpId="0" animBg="1"/>
      <p:bldP spid="27" grpId="0"/>
      <p:bldP spid="46" grpId="0"/>
      <p:bldP spid="49" grpId="0"/>
      <p:bldP spid="50" grpId="0"/>
      <p:bldP spid="51" grpId="0"/>
      <p:bldP spid="2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22E11BB-C149-4287-A817-FEC36D3BEEC8}"/>
              </a:ext>
            </a:extLst>
          </p:cNvPr>
          <p:cNvSpPr>
            <a:spLocks noGrp="1"/>
          </p:cNvSpPr>
          <p:nvPr>
            <p:ph type="pic" sz="quarter" idx="10"/>
          </p:nvPr>
        </p:nvSpPr>
        <p:spPr/>
      </p:sp>
      <p:sp>
        <p:nvSpPr>
          <p:cNvPr id="14" name="Rectangle 13">
            <a:extLst>
              <a:ext uri="{FF2B5EF4-FFF2-40B4-BE49-F238E27FC236}">
                <a16:creationId xmlns:a16="http://schemas.microsoft.com/office/drawing/2014/main" id="{A8EBA46E-F897-4822-B225-39FF331E0559}"/>
              </a:ext>
            </a:extLst>
          </p:cNvPr>
          <p:cNvSpPr/>
          <p:nvPr/>
        </p:nvSpPr>
        <p:spPr>
          <a:xfrm>
            <a:off x="-1" y="0"/>
            <a:ext cx="4986670" cy="6858001"/>
          </a:xfrm>
          <a:prstGeom prst="rect">
            <a:avLst/>
          </a:prstGeom>
          <a:solidFill>
            <a:schemeClr val="accent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TextBox 8">
            <a:extLst>
              <a:ext uri="{FF2B5EF4-FFF2-40B4-BE49-F238E27FC236}">
                <a16:creationId xmlns:a16="http://schemas.microsoft.com/office/drawing/2014/main" id="{B6159046-398F-4077-AD78-ED8CF261C448}"/>
              </a:ext>
            </a:extLst>
          </p:cNvPr>
          <p:cNvSpPr txBox="1"/>
          <p:nvPr/>
        </p:nvSpPr>
        <p:spPr>
          <a:xfrm>
            <a:off x="5398397" y="2373103"/>
            <a:ext cx="1535998" cy="338554"/>
          </a:xfrm>
          <a:prstGeom prst="rect">
            <a:avLst/>
          </a:prstGeom>
          <a:noFill/>
        </p:spPr>
        <p:txBody>
          <a:bodyPr wrap="none" rtlCol="0">
            <a:spAutoFit/>
          </a:bodyPr>
          <a:lstStyle/>
          <a:p>
            <a:r>
              <a:rPr lang="en-US" sz="1600" b="1">
                <a:latin typeface="+mj-lt"/>
              </a:rPr>
              <a:t>DESCRIPTION</a:t>
            </a:r>
          </a:p>
        </p:txBody>
      </p:sp>
      <p:sp>
        <p:nvSpPr>
          <p:cNvPr id="10" name="TextBox 9">
            <a:extLst>
              <a:ext uri="{FF2B5EF4-FFF2-40B4-BE49-F238E27FC236}">
                <a16:creationId xmlns:a16="http://schemas.microsoft.com/office/drawing/2014/main" id="{CA484EAC-7390-4D8A-AE36-EB48382C93DD}"/>
              </a:ext>
            </a:extLst>
          </p:cNvPr>
          <p:cNvSpPr txBox="1"/>
          <p:nvPr/>
        </p:nvSpPr>
        <p:spPr>
          <a:xfrm>
            <a:off x="5398398" y="2641014"/>
            <a:ext cx="6020969" cy="1170833"/>
          </a:xfrm>
          <a:prstGeom prst="rect">
            <a:avLst/>
          </a:prstGeom>
          <a:noFill/>
        </p:spPr>
        <p:txBody>
          <a:bodyPr wrap="square" rtlCol="0">
            <a:spAutoFit/>
          </a:bodyPr>
          <a:lstStyle/>
          <a:p>
            <a:pPr algn="just">
              <a:lnSpc>
                <a:spcPct val="150000"/>
              </a:lnSpc>
            </a:pPr>
            <a:r>
              <a:rPr lang="en-US" sz="1200"/>
              <a:t>A wonderful serenity has taken possession of my entire soul, like these sweet mornings of spring which I enjoy with my whole heart. I am alone, and feel the charm of existence in this spot, which was created for the bliss of souls like mine. I am so happy, my dear friend, so absorbed in the exquisite sense of</a:t>
            </a:r>
          </a:p>
        </p:txBody>
      </p:sp>
      <p:sp>
        <p:nvSpPr>
          <p:cNvPr id="21" name="TextBox 20">
            <a:extLst>
              <a:ext uri="{FF2B5EF4-FFF2-40B4-BE49-F238E27FC236}">
                <a16:creationId xmlns:a16="http://schemas.microsoft.com/office/drawing/2014/main" id="{7DC90AEE-B9B6-41FD-87EF-0C6FCF3EBEEF}"/>
              </a:ext>
            </a:extLst>
          </p:cNvPr>
          <p:cNvSpPr txBox="1"/>
          <p:nvPr/>
        </p:nvSpPr>
        <p:spPr>
          <a:xfrm>
            <a:off x="1297332" y="4697774"/>
            <a:ext cx="2392001" cy="369332"/>
          </a:xfrm>
          <a:prstGeom prst="rect">
            <a:avLst/>
          </a:prstGeom>
          <a:noFill/>
        </p:spPr>
        <p:txBody>
          <a:bodyPr wrap="none" rtlCol="0">
            <a:spAutoFit/>
          </a:bodyPr>
          <a:lstStyle/>
          <a:p>
            <a:pPr algn="ctr"/>
            <a:r>
              <a:rPr lang="en-US" b="1" dirty="0">
                <a:solidFill>
                  <a:srgbClr val="303030"/>
                </a:solidFill>
                <a:latin typeface="+mj-lt"/>
              </a:rPr>
              <a:t>ROBERT SEBASTIAN</a:t>
            </a:r>
          </a:p>
        </p:txBody>
      </p:sp>
      <p:sp>
        <p:nvSpPr>
          <p:cNvPr id="22" name="TextBox 21">
            <a:extLst>
              <a:ext uri="{FF2B5EF4-FFF2-40B4-BE49-F238E27FC236}">
                <a16:creationId xmlns:a16="http://schemas.microsoft.com/office/drawing/2014/main" id="{87DCF4BB-5E49-48B8-BABE-88695785E12C}"/>
              </a:ext>
            </a:extLst>
          </p:cNvPr>
          <p:cNvSpPr txBox="1"/>
          <p:nvPr/>
        </p:nvSpPr>
        <p:spPr>
          <a:xfrm>
            <a:off x="1912660" y="4977811"/>
            <a:ext cx="1161344" cy="276999"/>
          </a:xfrm>
          <a:prstGeom prst="rect">
            <a:avLst/>
          </a:prstGeom>
          <a:noFill/>
        </p:spPr>
        <p:txBody>
          <a:bodyPr wrap="none" rtlCol="0">
            <a:spAutoFit/>
          </a:bodyPr>
          <a:lstStyle/>
          <a:p>
            <a:pPr algn="ctr"/>
            <a:r>
              <a:rPr lang="en-US" sz="1200">
                <a:solidFill>
                  <a:schemeClr val="bg2"/>
                </a:solidFill>
              </a:rPr>
              <a:t>Math Teacher</a:t>
            </a:r>
          </a:p>
        </p:txBody>
      </p:sp>
      <p:sp>
        <p:nvSpPr>
          <p:cNvPr id="23" name="Rectangle 22">
            <a:extLst>
              <a:ext uri="{FF2B5EF4-FFF2-40B4-BE49-F238E27FC236}">
                <a16:creationId xmlns:a16="http://schemas.microsoft.com/office/drawing/2014/main" id="{CFB14A3B-3EFC-43DD-8F3C-3A579A6C90DB}"/>
              </a:ext>
            </a:extLst>
          </p:cNvPr>
          <p:cNvSpPr/>
          <p:nvPr/>
        </p:nvSpPr>
        <p:spPr>
          <a:xfrm>
            <a:off x="5483314" y="4671353"/>
            <a:ext cx="5936053" cy="10800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3F68BC0-2BF1-42C1-A32F-D0515AE307AD}"/>
              </a:ext>
            </a:extLst>
          </p:cNvPr>
          <p:cNvSpPr/>
          <p:nvPr/>
        </p:nvSpPr>
        <p:spPr>
          <a:xfrm>
            <a:off x="5483316" y="4671352"/>
            <a:ext cx="4645412" cy="10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D46ECB62-70AB-4D2D-9377-C57C3C260EBD}"/>
              </a:ext>
            </a:extLst>
          </p:cNvPr>
          <p:cNvSpPr txBox="1"/>
          <p:nvPr/>
        </p:nvSpPr>
        <p:spPr>
          <a:xfrm>
            <a:off x="5398397" y="4394352"/>
            <a:ext cx="793807" cy="276999"/>
          </a:xfrm>
          <a:prstGeom prst="rect">
            <a:avLst/>
          </a:prstGeom>
          <a:noFill/>
        </p:spPr>
        <p:txBody>
          <a:bodyPr wrap="none" rtlCol="0">
            <a:spAutoFit/>
          </a:bodyPr>
          <a:lstStyle/>
          <a:p>
            <a:r>
              <a:rPr lang="en-US" sz="1200" b="1">
                <a:latin typeface="+mj-lt"/>
              </a:rPr>
              <a:t>SKILL 01</a:t>
            </a:r>
          </a:p>
        </p:txBody>
      </p:sp>
      <p:sp>
        <p:nvSpPr>
          <p:cNvPr id="26" name="Rectangle 25">
            <a:extLst>
              <a:ext uri="{FF2B5EF4-FFF2-40B4-BE49-F238E27FC236}">
                <a16:creationId xmlns:a16="http://schemas.microsoft.com/office/drawing/2014/main" id="{55B464EF-8706-4D29-AFA1-02DE03F4DEF5}"/>
              </a:ext>
            </a:extLst>
          </p:cNvPr>
          <p:cNvSpPr/>
          <p:nvPr/>
        </p:nvSpPr>
        <p:spPr>
          <a:xfrm>
            <a:off x="5483314" y="5254812"/>
            <a:ext cx="5936053" cy="10800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7EA1E44-DDAB-45D4-9B37-1A1986D6183D}"/>
              </a:ext>
            </a:extLst>
          </p:cNvPr>
          <p:cNvSpPr/>
          <p:nvPr/>
        </p:nvSpPr>
        <p:spPr>
          <a:xfrm>
            <a:off x="5483314" y="5254811"/>
            <a:ext cx="5608685" cy="10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D305A4E1-D51F-4211-815E-B1F0F60E47B6}"/>
              </a:ext>
            </a:extLst>
          </p:cNvPr>
          <p:cNvSpPr txBox="1"/>
          <p:nvPr/>
        </p:nvSpPr>
        <p:spPr>
          <a:xfrm>
            <a:off x="5398397" y="4977811"/>
            <a:ext cx="793807" cy="276999"/>
          </a:xfrm>
          <a:prstGeom prst="rect">
            <a:avLst/>
          </a:prstGeom>
          <a:noFill/>
        </p:spPr>
        <p:txBody>
          <a:bodyPr wrap="none" rtlCol="0">
            <a:spAutoFit/>
          </a:bodyPr>
          <a:lstStyle/>
          <a:p>
            <a:r>
              <a:rPr lang="en-US" sz="1200" b="1">
                <a:latin typeface="+mj-lt"/>
              </a:rPr>
              <a:t>SKILL 02</a:t>
            </a:r>
          </a:p>
        </p:txBody>
      </p:sp>
      <p:sp>
        <p:nvSpPr>
          <p:cNvPr id="29" name="Rectangle 28">
            <a:extLst>
              <a:ext uri="{FF2B5EF4-FFF2-40B4-BE49-F238E27FC236}">
                <a16:creationId xmlns:a16="http://schemas.microsoft.com/office/drawing/2014/main" id="{4313452D-D1DF-47BF-BD23-801C8B4426F0}"/>
              </a:ext>
            </a:extLst>
          </p:cNvPr>
          <p:cNvSpPr/>
          <p:nvPr/>
        </p:nvSpPr>
        <p:spPr>
          <a:xfrm>
            <a:off x="5483314" y="5838271"/>
            <a:ext cx="5936053" cy="108000"/>
          </a:xfrm>
          <a:prstGeom prst="rect">
            <a:avLst/>
          </a:prstGeom>
          <a:solidFill>
            <a:schemeClr val="bg2">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A44BF03-FCB7-489F-8E30-7AFDF2BF82C7}"/>
              </a:ext>
            </a:extLst>
          </p:cNvPr>
          <p:cNvSpPr/>
          <p:nvPr/>
        </p:nvSpPr>
        <p:spPr>
          <a:xfrm>
            <a:off x="5483315" y="5838270"/>
            <a:ext cx="5239766" cy="10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D9564F56-AA62-4C20-8BD3-219B8C862100}"/>
              </a:ext>
            </a:extLst>
          </p:cNvPr>
          <p:cNvSpPr txBox="1"/>
          <p:nvPr/>
        </p:nvSpPr>
        <p:spPr>
          <a:xfrm>
            <a:off x="5398397" y="5561270"/>
            <a:ext cx="793807" cy="276999"/>
          </a:xfrm>
          <a:prstGeom prst="rect">
            <a:avLst/>
          </a:prstGeom>
          <a:noFill/>
        </p:spPr>
        <p:txBody>
          <a:bodyPr wrap="none" rtlCol="0">
            <a:spAutoFit/>
          </a:bodyPr>
          <a:lstStyle/>
          <a:p>
            <a:r>
              <a:rPr lang="en-US" sz="1200" b="1">
                <a:latin typeface="+mj-lt"/>
              </a:rPr>
              <a:t>SKILL 03</a:t>
            </a:r>
          </a:p>
        </p:txBody>
      </p:sp>
      <p:sp>
        <p:nvSpPr>
          <p:cNvPr id="32" name="Title 3">
            <a:extLst>
              <a:ext uri="{FF2B5EF4-FFF2-40B4-BE49-F238E27FC236}">
                <a16:creationId xmlns:a16="http://schemas.microsoft.com/office/drawing/2014/main" id="{BBB2ACB5-9FEC-4693-B88B-7CD87F0AA291}"/>
              </a:ext>
            </a:extLst>
          </p:cNvPr>
          <p:cNvSpPr>
            <a:spLocks noGrp="1"/>
          </p:cNvSpPr>
          <p:nvPr>
            <p:ph type="title"/>
          </p:nvPr>
        </p:nvSpPr>
        <p:spPr>
          <a:xfrm>
            <a:off x="5398397" y="1203308"/>
            <a:ext cx="8247927" cy="772107"/>
          </a:xfrm>
        </p:spPr>
        <p:txBody>
          <a:bodyPr/>
          <a:lstStyle/>
          <a:p>
            <a:r>
              <a:rPr lang="en-US"/>
              <a:t>PROFILE TEAM</a:t>
            </a:r>
          </a:p>
        </p:txBody>
      </p:sp>
      <p:sp>
        <p:nvSpPr>
          <p:cNvPr id="11" name="Picture Placeholder 10">
            <a:extLst>
              <a:ext uri="{FF2B5EF4-FFF2-40B4-BE49-F238E27FC236}">
                <a16:creationId xmlns:a16="http://schemas.microsoft.com/office/drawing/2014/main" id="{C8C8466C-4DF1-48EF-B736-71E82A4F4A24}"/>
              </a:ext>
            </a:extLst>
          </p:cNvPr>
          <p:cNvSpPr>
            <a:spLocks noGrp="1"/>
          </p:cNvSpPr>
          <p:nvPr>
            <p:ph type="pic" sz="quarter" idx="11"/>
          </p:nvPr>
        </p:nvSpPr>
        <p:spPr/>
      </p:sp>
    </p:spTree>
    <p:extLst>
      <p:ext uri="{BB962C8B-B14F-4D97-AF65-F5344CB8AC3E}">
        <p14:creationId xmlns:p14="http://schemas.microsoft.com/office/powerpoint/2010/main" val="10813914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fade">
                                      <p:cBhvr>
                                        <p:cTn id="11" dur="500"/>
                                        <p:tgtEl>
                                          <p:spTgt spid="21"/>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wipe(left)">
                                      <p:cBhvr>
                                        <p:cTn id="19" dur="500"/>
                                        <p:tgtEl>
                                          <p:spTgt spid="32"/>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up)">
                                      <p:cBhvr>
                                        <p:cTn id="27" dur="500"/>
                                        <p:tgtEl>
                                          <p:spTgt spid="10"/>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left)">
                                      <p:cBhvr>
                                        <p:cTn id="31" dur="500"/>
                                        <p:tgtEl>
                                          <p:spTgt spid="25"/>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wipe(left)">
                                      <p:cBhvr>
                                        <p:cTn id="35" dur="500"/>
                                        <p:tgtEl>
                                          <p:spTgt spid="23"/>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wipe(left)">
                                      <p:cBhvr>
                                        <p:cTn id="39" dur="500"/>
                                        <p:tgtEl>
                                          <p:spTgt spid="24"/>
                                        </p:tgtEl>
                                      </p:cBhvr>
                                    </p:animEffect>
                                  </p:childTnLst>
                                </p:cTn>
                              </p:par>
                            </p:childTnLst>
                          </p:cTn>
                        </p:par>
                        <p:par>
                          <p:cTn id="40" fill="hold">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wipe(left)">
                                      <p:cBhvr>
                                        <p:cTn id="43" dur="500"/>
                                        <p:tgtEl>
                                          <p:spTgt spid="28"/>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wipe(left)">
                                      <p:cBhvr>
                                        <p:cTn id="47" dur="500"/>
                                        <p:tgtEl>
                                          <p:spTgt spid="26"/>
                                        </p:tgtEl>
                                      </p:cBhvr>
                                    </p:animEffect>
                                  </p:childTnLst>
                                </p:cTn>
                              </p:par>
                            </p:childTnLst>
                          </p:cTn>
                        </p:par>
                        <p:par>
                          <p:cTn id="48" fill="hold">
                            <p:stCondLst>
                              <p:cond delay="5500"/>
                            </p:stCondLst>
                            <p:childTnLst>
                              <p:par>
                                <p:cTn id="49" presetID="22" presetClass="entr" presetSubtype="8" fill="hold" grpId="0" nodeType="after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wipe(left)">
                                      <p:cBhvr>
                                        <p:cTn id="51" dur="500"/>
                                        <p:tgtEl>
                                          <p:spTgt spid="27"/>
                                        </p:tgtEl>
                                      </p:cBhvr>
                                    </p:animEffect>
                                  </p:childTnLst>
                                </p:cTn>
                              </p:par>
                            </p:childTnLst>
                          </p:cTn>
                        </p:par>
                        <p:par>
                          <p:cTn id="52" fill="hold">
                            <p:stCondLst>
                              <p:cond delay="6000"/>
                            </p:stCondLst>
                            <p:childTnLst>
                              <p:par>
                                <p:cTn id="53" presetID="22" presetClass="entr" presetSubtype="8" fill="hold" grpId="0" nodeType="after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wipe(left)">
                                      <p:cBhvr>
                                        <p:cTn id="55" dur="500"/>
                                        <p:tgtEl>
                                          <p:spTgt spid="31"/>
                                        </p:tgtEl>
                                      </p:cBhvr>
                                    </p:animEffect>
                                  </p:childTnLst>
                                </p:cTn>
                              </p:par>
                            </p:childTnLst>
                          </p:cTn>
                        </p:par>
                        <p:par>
                          <p:cTn id="56" fill="hold">
                            <p:stCondLst>
                              <p:cond delay="6500"/>
                            </p:stCondLst>
                            <p:childTnLst>
                              <p:par>
                                <p:cTn id="57" presetID="22" presetClass="entr" presetSubtype="8" fill="hold" grpId="0" nodeType="afterEffect">
                                  <p:stCondLst>
                                    <p:cond delay="0"/>
                                  </p:stCondLst>
                                  <p:childTnLst>
                                    <p:set>
                                      <p:cBhvr>
                                        <p:cTn id="58" dur="1" fill="hold">
                                          <p:stCondLst>
                                            <p:cond delay="0"/>
                                          </p:stCondLst>
                                        </p:cTn>
                                        <p:tgtEl>
                                          <p:spTgt spid="29"/>
                                        </p:tgtEl>
                                        <p:attrNameLst>
                                          <p:attrName>style.visibility</p:attrName>
                                        </p:attrNameLst>
                                      </p:cBhvr>
                                      <p:to>
                                        <p:strVal val="visible"/>
                                      </p:to>
                                    </p:set>
                                    <p:animEffect transition="in" filter="wipe(left)">
                                      <p:cBhvr>
                                        <p:cTn id="59" dur="500"/>
                                        <p:tgtEl>
                                          <p:spTgt spid="29"/>
                                        </p:tgtEl>
                                      </p:cBhvr>
                                    </p:animEffect>
                                  </p:childTnLst>
                                </p:cTn>
                              </p:par>
                            </p:childTnLst>
                          </p:cTn>
                        </p:par>
                        <p:par>
                          <p:cTn id="60" fill="hold">
                            <p:stCondLst>
                              <p:cond delay="7000"/>
                            </p:stCondLst>
                            <p:childTnLst>
                              <p:par>
                                <p:cTn id="61" presetID="22" presetClass="entr" presetSubtype="8" fill="hold" grpId="0" nodeType="afterEffect">
                                  <p:stCondLst>
                                    <p:cond delay="0"/>
                                  </p:stCondLst>
                                  <p:childTnLst>
                                    <p:set>
                                      <p:cBhvr>
                                        <p:cTn id="62" dur="1" fill="hold">
                                          <p:stCondLst>
                                            <p:cond delay="0"/>
                                          </p:stCondLst>
                                        </p:cTn>
                                        <p:tgtEl>
                                          <p:spTgt spid="30"/>
                                        </p:tgtEl>
                                        <p:attrNameLst>
                                          <p:attrName>style.visibility</p:attrName>
                                        </p:attrNameLst>
                                      </p:cBhvr>
                                      <p:to>
                                        <p:strVal val="visible"/>
                                      </p:to>
                                    </p:set>
                                    <p:animEffect transition="in" filter="wipe(left)">
                                      <p:cBhvr>
                                        <p:cTn id="63"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9" grpId="0"/>
      <p:bldP spid="10" grpId="0"/>
      <p:bldP spid="21" grpId="0"/>
      <p:bldP spid="22" grpId="0"/>
      <p:bldP spid="23" grpId="0" animBg="1"/>
      <p:bldP spid="24" grpId="0" animBg="1"/>
      <p:bldP spid="25" grpId="0"/>
      <p:bldP spid="26" grpId="0" animBg="1"/>
      <p:bldP spid="27" grpId="0" animBg="1"/>
      <p:bldP spid="28" grpId="0"/>
      <p:bldP spid="29" grpId="0" animBg="1"/>
      <p:bldP spid="30" grpId="0" animBg="1"/>
      <p:bldP spid="31" grpId="0"/>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9F73BE8C-4861-4692-A6BB-183AE0B0F449}"/>
              </a:ext>
            </a:extLst>
          </p:cNvPr>
          <p:cNvSpPr/>
          <p:nvPr/>
        </p:nvSpPr>
        <p:spPr>
          <a:xfrm>
            <a:off x="9236149" y="1"/>
            <a:ext cx="2955851" cy="33675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B10017E-CEF2-4A72-8BB1-B9E7832FF5A5}"/>
              </a:ext>
            </a:extLst>
          </p:cNvPr>
          <p:cNvSpPr/>
          <p:nvPr/>
        </p:nvSpPr>
        <p:spPr>
          <a:xfrm>
            <a:off x="-1" y="3490434"/>
            <a:ext cx="2955851" cy="3367568"/>
          </a:xfrm>
          <a:prstGeom prst="rect">
            <a:avLst/>
          </a:prstGeom>
          <a:solidFill>
            <a:srgbClr val="0FB9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5A159811-7062-42BA-A43D-51A8A2BE561A}"/>
              </a:ext>
            </a:extLst>
          </p:cNvPr>
          <p:cNvSpPr txBox="1"/>
          <p:nvPr/>
        </p:nvSpPr>
        <p:spPr>
          <a:xfrm>
            <a:off x="9742493" y="913701"/>
            <a:ext cx="1943161" cy="369332"/>
          </a:xfrm>
          <a:prstGeom prst="rect">
            <a:avLst/>
          </a:prstGeom>
          <a:noFill/>
        </p:spPr>
        <p:txBody>
          <a:bodyPr wrap="none" rtlCol="0">
            <a:spAutoFit/>
          </a:bodyPr>
          <a:lstStyle/>
          <a:p>
            <a:pPr algn="ctr"/>
            <a:r>
              <a:rPr lang="en-US" b="1">
                <a:solidFill>
                  <a:schemeClr val="bg2"/>
                </a:solidFill>
                <a:latin typeface="+mj-lt"/>
              </a:rPr>
              <a:t>BEST STUDENTS</a:t>
            </a:r>
          </a:p>
        </p:txBody>
      </p:sp>
      <p:sp>
        <p:nvSpPr>
          <p:cNvPr id="54" name="TextBox 53">
            <a:extLst>
              <a:ext uri="{FF2B5EF4-FFF2-40B4-BE49-F238E27FC236}">
                <a16:creationId xmlns:a16="http://schemas.microsoft.com/office/drawing/2014/main" id="{5305339A-E88E-462A-AC1E-3C78CBB45D3D}"/>
              </a:ext>
            </a:extLst>
          </p:cNvPr>
          <p:cNvSpPr txBox="1"/>
          <p:nvPr/>
        </p:nvSpPr>
        <p:spPr>
          <a:xfrm>
            <a:off x="9470539" y="1283033"/>
            <a:ext cx="2487068" cy="1170833"/>
          </a:xfrm>
          <a:prstGeom prst="rect">
            <a:avLst/>
          </a:prstGeom>
          <a:noFill/>
        </p:spPr>
        <p:txBody>
          <a:bodyPr wrap="square" rtlCol="0">
            <a:spAutoFit/>
          </a:bodyPr>
          <a:lstStyle/>
          <a:p>
            <a:pPr algn="ctr">
              <a:lnSpc>
                <a:spcPct val="150000"/>
              </a:lnSpc>
            </a:pPr>
            <a:r>
              <a:rPr lang="id-ID" sz="1200" dirty="0">
                <a:solidFill>
                  <a:schemeClr val="bg2"/>
                </a:solidFill>
              </a:rPr>
              <a:t>For every 6 emails received, we get 3 Phone calls. Suitable for all categories business and personal presentation</a:t>
            </a:r>
            <a:r>
              <a:rPr lang="en-US" sz="1200" b="1" dirty="0">
                <a:solidFill>
                  <a:schemeClr val="bg2"/>
                </a:solidFill>
              </a:rPr>
              <a:t>.</a:t>
            </a:r>
            <a:endParaRPr lang="id-ID" sz="1200" dirty="0">
              <a:solidFill>
                <a:schemeClr val="bg2"/>
              </a:solidFill>
            </a:endParaRPr>
          </a:p>
        </p:txBody>
      </p:sp>
      <p:sp>
        <p:nvSpPr>
          <p:cNvPr id="57" name="TextBox 56">
            <a:extLst>
              <a:ext uri="{FF2B5EF4-FFF2-40B4-BE49-F238E27FC236}">
                <a16:creationId xmlns:a16="http://schemas.microsoft.com/office/drawing/2014/main" id="{127F1725-989A-446C-B5E9-BFD7C2AD8602}"/>
              </a:ext>
            </a:extLst>
          </p:cNvPr>
          <p:cNvSpPr txBox="1"/>
          <p:nvPr/>
        </p:nvSpPr>
        <p:spPr>
          <a:xfrm>
            <a:off x="497529" y="4404134"/>
            <a:ext cx="1960793" cy="369332"/>
          </a:xfrm>
          <a:prstGeom prst="rect">
            <a:avLst/>
          </a:prstGeom>
          <a:noFill/>
        </p:spPr>
        <p:txBody>
          <a:bodyPr wrap="none" rtlCol="0">
            <a:spAutoFit/>
          </a:bodyPr>
          <a:lstStyle/>
          <a:p>
            <a:pPr algn="ctr"/>
            <a:r>
              <a:rPr lang="en-US" b="1" dirty="0">
                <a:latin typeface="+mj-lt"/>
              </a:rPr>
              <a:t>BEST TEACHERS</a:t>
            </a:r>
          </a:p>
        </p:txBody>
      </p:sp>
      <p:sp>
        <p:nvSpPr>
          <p:cNvPr id="58" name="TextBox 57">
            <a:extLst>
              <a:ext uri="{FF2B5EF4-FFF2-40B4-BE49-F238E27FC236}">
                <a16:creationId xmlns:a16="http://schemas.microsoft.com/office/drawing/2014/main" id="{C6DF518F-F776-4828-9860-DA590DDD3DFC}"/>
              </a:ext>
            </a:extLst>
          </p:cNvPr>
          <p:cNvSpPr txBox="1"/>
          <p:nvPr/>
        </p:nvSpPr>
        <p:spPr>
          <a:xfrm>
            <a:off x="234390" y="4773466"/>
            <a:ext cx="2487068" cy="1170833"/>
          </a:xfrm>
          <a:prstGeom prst="rect">
            <a:avLst/>
          </a:prstGeom>
          <a:noFill/>
        </p:spPr>
        <p:txBody>
          <a:bodyPr wrap="square" rtlCol="0">
            <a:spAutoFit/>
          </a:bodyPr>
          <a:lstStyle/>
          <a:p>
            <a:pPr algn="ctr">
              <a:lnSpc>
                <a:spcPct val="150000"/>
              </a:lnSpc>
            </a:pPr>
            <a:r>
              <a:rPr lang="id-ID" sz="1200" dirty="0"/>
              <a:t>For every 6 emails received, we get 3 Phone calls. Suitable for all categories business and personal presentation</a:t>
            </a:r>
            <a:r>
              <a:rPr lang="en-US" sz="1200" b="1" dirty="0"/>
              <a:t>.</a:t>
            </a:r>
            <a:endParaRPr lang="id-ID" sz="1200" dirty="0"/>
          </a:p>
        </p:txBody>
      </p:sp>
      <p:sp>
        <p:nvSpPr>
          <p:cNvPr id="3" name="Picture Placeholder 2">
            <a:extLst>
              <a:ext uri="{FF2B5EF4-FFF2-40B4-BE49-F238E27FC236}">
                <a16:creationId xmlns:a16="http://schemas.microsoft.com/office/drawing/2014/main" id="{1BE90341-36E3-474F-8A54-D8AC356E25A7}"/>
              </a:ext>
            </a:extLst>
          </p:cNvPr>
          <p:cNvSpPr>
            <a:spLocks noGrp="1"/>
          </p:cNvSpPr>
          <p:nvPr>
            <p:ph type="pic" sz="quarter" idx="10"/>
          </p:nvPr>
        </p:nvSpPr>
        <p:spPr/>
      </p:sp>
      <p:sp>
        <p:nvSpPr>
          <p:cNvPr id="5" name="Picture Placeholder 4">
            <a:extLst>
              <a:ext uri="{FF2B5EF4-FFF2-40B4-BE49-F238E27FC236}">
                <a16:creationId xmlns:a16="http://schemas.microsoft.com/office/drawing/2014/main" id="{74C761D0-E936-4148-B82C-073FBC2AB444}"/>
              </a:ext>
            </a:extLst>
          </p:cNvPr>
          <p:cNvSpPr>
            <a:spLocks noGrp="1"/>
          </p:cNvSpPr>
          <p:nvPr>
            <p:ph type="pic" sz="quarter" idx="11"/>
          </p:nvPr>
        </p:nvSpPr>
        <p:spPr/>
      </p:sp>
      <p:sp>
        <p:nvSpPr>
          <p:cNvPr id="7" name="Picture Placeholder 6">
            <a:extLst>
              <a:ext uri="{FF2B5EF4-FFF2-40B4-BE49-F238E27FC236}">
                <a16:creationId xmlns:a16="http://schemas.microsoft.com/office/drawing/2014/main" id="{8765AAB3-711E-430B-BF47-4380D862BDE3}"/>
              </a:ext>
            </a:extLst>
          </p:cNvPr>
          <p:cNvSpPr>
            <a:spLocks noGrp="1"/>
          </p:cNvSpPr>
          <p:nvPr>
            <p:ph type="pic" sz="quarter" idx="12"/>
          </p:nvPr>
        </p:nvSpPr>
        <p:spPr/>
      </p:sp>
      <p:sp>
        <p:nvSpPr>
          <p:cNvPr id="9" name="Picture Placeholder 8">
            <a:extLst>
              <a:ext uri="{FF2B5EF4-FFF2-40B4-BE49-F238E27FC236}">
                <a16:creationId xmlns:a16="http://schemas.microsoft.com/office/drawing/2014/main" id="{D08AD665-6288-481A-831A-B918A5BBC360}"/>
              </a:ext>
            </a:extLst>
          </p:cNvPr>
          <p:cNvSpPr>
            <a:spLocks noGrp="1"/>
          </p:cNvSpPr>
          <p:nvPr>
            <p:ph type="pic" sz="quarter" idx="13"/>
          </p:nvPr>
        </p:nvSpPr>
        <p:spPr/>
      </p:sp>
      <p:sp>
        <p:nvSpPr>
          <p:cNvPr id="11" name="Picture Placeholder 10">
            <a:extLst>
              <a:ext uri="{FF2B5EF4-FFF2-40B4-BE49-F238E27FC236}">
                <a16:creationId xmlns:a16="http://schemas.microsoft.com/office/drawing/2014/main" id="{7103FFA3-8259-40D3-9D82-B54A696BF601}"/>
              </a:ext>
            </a:extLst>
          </p:cNvPr>
          <p:cNvSpPr>
            <a:spLocks noGrp="1"/>
          </p:cNvSpPr>
          <p:nvPr>
            <p:ph type="pic" sz="quarter" idx="14"/>
          </p:nvPr>
        </p:nvSpPr>
        <p:spPr/>
      </p:sp>
      <p:sp>
        <p:nvSpPr>
          <p:cNvPr id="13" name="Picture Placeholder 12">
            <a:extLst>
              <a:ext uri="{FF2B5EF4-FFF2-40B4-BE49-F238E27FC236}">
                <a16:creationId xmlns:a16="http://schemas.microsoft.com/office/drawing/2014/main" id="{22595197-3C12-4204-BB63-F4A0CB25DD6F}"/>
              </a:ext>
            </a:extLst>
          </p:cNvPr>
          <p:cNvSpPr>
            <a:spLocks noGrp="1"/>
          </p:cNvSpPr>
          <p:nvPr>
            <p:ph type="pic" sz="quarter" idx="15"/>
          </p:nvPr>
        </p:nvSpPr>
        <p:spPr/>
      </p:sp>
    </p:spTree>
    <p:extLst>
      <p:ext uri="{BB962C8B-B14F-4D97-AF65-F5344CB8AC3E}">
        <p14:creationId xmlns:p14="http://schemas.microsoft.com/office/powerpoint/2010/main" val="38272408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3"/>
                                        </p:tgtEl>
                                        <p:attrNameLst>
                                          <p:attrName>style.visibility</p:attrName>
                                        </p:attrNameLst>
                                      </p:cBhvr>
                                      <p:to>
                                        <p:strVal val="visible"/>
                                      </p:to>
                                    </p:set>
                                    <p:animEffect transition="in" filter="fade">
                                      <p:cBhvr>
                                        <p:cTn id="11" dur="500"/>
                                        <p:tgtEl>
                                          <p:spTgt spid="53"/>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wipe(up)">
                                      <p:cBhvr>
                                        <p:cTn id="15" dur="500"/>
                                        <p:tgtEl>
                                          <p:spTgt spid="54"/>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fade">
                                      <p:cBhvr>
                                        <p:cTn id="19" dur="500"/>
                                        <p:tgtEl>
                                          <p:spTgt spid="36"/>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7"/>
                                        </p:tgtEl>
                                        <p:attrNameLst>
                                          <p:attrName>style.visibility</p:attrName>
                                        </p:attrNameLst>
                                      </p:cBhvr>
                                      <p:to>
                                        <p:strVal val="visible"/>
                                      </p:to>
                                    </p:set>
                                    <p:animEffect transition="in" filter="fade">
                                      <p:cBhvr>
                                        <p:cTn id="23" dur="500"/>
                                        <p:tgtEl>
                                          <p:spTgt spid="57"/>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wipe(up)">
                                      <p:cBhvr>
                                        <p:cTn id="27"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6" grpId="0" animBg="1"/>
      <p:bldP spid="53" grpId="0"/>
      <p:bldP spid="54" grpId="0"/>
      <p:bldP spid="57" grpId="0"/>
      <p:bldP spid="5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1CA1800-6DA4-4683-907E-92A6488A4E79}"/>
              </a:ext>
            </a:extLst>
          </p:cNvPr>
          <p:cNvSpPr>
            <a:spLocks noGrp="1"/>
          </p:cNvSpPr>
          <p:nvPr>
            <p:ph type="title"/>
          </p:nvPr>
        </p:nvSpPr>
        <p:spPr/>
        <p:txBody>
          <a:bodyPr/>
          <a:lstStyle/>
          <a:p>
            <a:r>
              <a:rPr lang="en-US"/>
              <a:t>GALLERY SLIDE</a:t>
            </a:r>
          </a:p>
        </p:txBody>
      </p:sp>
      <p:sp>
        <p:nvSpPr>
          <p:cNvPr id="40" name="TextBox 39">
            <a:extLst>
              <a:ext uri="{FF2B5EF4-FFF2-40B4-BE49-F238E27FC236}">
                <a16:creationId xmlns:a16="http://schemas.microsoft.com/office/drawing/2014/main" id="{BFCA4B6B-1E84-4A65-A2B3-AB683C50B8E1}"/>
              </a:ext>
            </a:extLst>
          </p:cNvPr>
          <p:cNvSpPr txBox="1"/>
          <p:nvPr/>
        </p:nvSpPr>
        <p:spPr>
          <a:xfrm>
            <a:off x="539998" y="4752661"/>
            <a:ext cx="1535998" cy="338554"/>
          </a:xfrm>
          <a:prstGeom prst="rect">
            <a:avLst/>
          </a:prstGeom>
          <a:noFill/>
        </p:spPr>
        <p:txBody>
          <a:bodyPr wrap="none" rtlCol="0">
            <a:spAutoFit/>
          </a:bodyPr>
          <a:lstStyle/>
          <a:p>
            <a:r>
              <a:rPr lang="en-US" sz="1600" b="1">
                <a:latin typeface="+mj-lt"/>
              </a:rPr>
              <a:t>DESCRIPTION</a:t>
            </a:r>
          </a:p>
        </p:txBody>
      </p:sp>
      <p:sp>
        <p:nvSpPr>
          <p:cNvPr id="41" name="TextBox 40">
            <a:extLst>
              <a:ext uri="{FF2B5EF4-FFF2-40B4-BE49-F238E27FC236}">
                <a16:creationId xmlns:a16="http://schemas.microsoft.com/office/drawing/2014/main" id="{D14C6351-44D7-4938-AD62-9583E41BA2CE}"/>
              </a:ext>
            </a:extLst>
          </p:cNvPr>
          <p:cNvSpPr txBox="1"/>
          <p:nvPr/>
        </p:nvSpPr>
        <p:spPr>
          <a:xfrm>
            <a:off x="539998" y="5004371"/>
            <a:ext cx="5697771" cy="1170833"/>
          </a:xfrm>
          <a:prstGeom prst="rect">
            <a:avLst/>
          </a:prstGeom>
          <a:noFill/>
        </p:spPr>
        <p:txBody>
          <a:bodyPr wrap="square" rtlCol="0">
            <a:spAutoFit/>
          </a:bodyPr>
          <a:lstStyle/>
          <a:p>
            <a:pPr algn="just">
              <a:lnSpc>
                <a:spcPct val="150000"/>
              </a:lnSpc>
            </a:pPr>
            <a:r>
              <a:rPr lang="en-US" sz="1200"/>
              <a:t>A wonderful serenity has taken possession of my entire soul, like these sweet mornings of spring which I enjoy with my whole heart. I am alone, and feel the charm of existence in this spot, which was created for the bliss of souls like mine. I am so happy, my dear friend, so absorbed in the exquisite</a:t>
            </a:r>
            <a:endParaRPr lang="en-US" sz="700"/>
          </a:p>
        </p:txBody>
      </p:sp>
      <p:sp>
        <p:nvSpPr>
          <p:cNvPr id="3" name="Rectangle 2">
            <a:extLst>
              <a:ext uri="{FF2B5EF4-FFF2-40B4-BE49-F238E27FC236}">
                <a16:creationId xmlns:a16="http://schemas.microsoft.com/office/drawing/2014/main" id="{15E5FAED-4CC1-4398-975B-C094194F847E}"/>
              </a:ext>
            </a:extLst>
          </p:cNvPr>
          <p:cNvSpPr/>
          <p:nvPr/>
        </p:nvSpPr>
        <p:spPr>
          <a:xfrm>
            <a:off x="6799382" y="4752661"/>
            <a:ext cx="1020818" cy="10208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0A3DAFD-96B2-41DC-95C2-5A239C617515}"/>
              </a:ext>
            </a:extLst>
          </p:cNvPr>
          <p:cNvSpPr/>
          <p:nvPr/>
        </p:nvSpPr>
        <p:spPr>
          <a:xfrm>
            <a:off x="8507267" y="4752661"/>
            <a:ext cx="1020818" cy="1020818"/>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58A248-CC05-4600-85EE-C922EF854769}"/>
              </a:ext>
            </a:extLst>
          </p:cNvPr>
          <p:cNvSpPr/>
          <p:nvPr/>
        </p:nvSpPr>
        <p:spPr>
          <a:xfrm>
            <a:off x="10215152" y="4752661"/>
            <a:ext cx="1020818" cy="10208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E58E0AC7-5377-4A18-97DA-F524EA9918CF}"/>
              </a:ext>
            </a:extLst>
          </p:cNvPr>
          <p:cNvSpPr txBox="1"/>
          <p:nvPr/>
        </p:nvSpPr>
        <p:spPr>
          <a:xfrm>
            <a:off x="6555964" y="5867427"/>
            <a:ext cx="1507657" cy="307777"/>
          </a:xfrm>
          <a:prstGeom prst="rect">
            <a:avLst/>
          </a:prstGeom>
          <a:noFill/>
        </p:spPr>
        <p:txBody>
          <a:bodyPr wrap="none" rtlCol="0">
            <a:spAutoFit/>
          </a:bodyPr>
          <a:lstStyle/>
          <a:p>
            <a:pPr algn="ctr"/>
            <a:r>
              <a:rPr lang="en-US" sz="1400" b="1">
                <a:latin typeface="+mj-lt"/>
              </a:rPr>
              <a:t>PROFESSIONAL</a:t>
            </a:r>
          </a:p>
        </p:txBody>
      </p:sp>
      <p:sp>
        <p:nvSpPr>
          <p:cNvPr id="14" name="TextBox 13">
            <a:extLst>
              <a:ext uri="{FF2B5EF4-FFF2-40B4-BE49-F238E27FC236}">
                <a16:creationId xmlns:a16="http://schemas.microsoft.com/office/drawing/2014/main" id="{A4BF3A17-06A8-44F0-A1BE-C26F3E00FB64}"/>
              </a:ext>
            </a:extLst>
          </p:cNvPr>
          <p:cNvSpPr txBox="1"/>
          <p:nvPr/>
        </p:nvSpPr>
        <p:spPr>
          <a:xfrm>
            <a:off x="8321011" y="5867059"/>
            <a:ext cx="1393330" cy="307777"/>
          </a:xfrm>
          <a:prstGeom prst="rect">
            <a:avLst/>
          </a:prstGeom>
          <a:noFill/>
        </p:spPr>
        <p:txBody>
          <a:bodyPr wrap="none" rtlCol="0">
            <a:spAutoFit/>
          </a:bodyPr>
          <a:lstStyle/>
          <a:p>
            <a:pPr algn="ctr"/>
            <a:r>
              <a:rPr lang="en-US" sz="1400" b="1">
                <a:latin typeface="+mj-lt"/>
              </a:rPr>
              <a:t>EXPERIENCED</a:t>
            </a:r>
          </a:p>
        </p:txBody>
      </p:sp>
      <p:sp>
        <p:nvSpPr>
          <p:cNvPr id="16" name="TextBox 15">
            <a:extLst>
              <a:ext uri="{FF2B5EF4-FFF2-40B4-BE49-F238E27FC236}">
                <a16:creationId xmlns:a16="http://schemas.microsoft.com/office/drawing/2014/main" id="{61B9E3C9-15A9-4FD8-B24E-400CD833F5A9}"/>
              </a:ext>
            </a:extLst>
          </p:cNvPr>
          <p:cNvSpPr txBox="1"/>
          <p:nvPr/>
        </p:nvSpPr>
        <p:spPr>
          <a:xfrm>
            <a:off x="10151528" y="5872568"/>
            <a:ext cx="1148071" cy="307777"/>
          </a:xfrm>
          <a:prstGeom prst="rect">
            <a:avLst/>
          </a:prstGeom>
          <a:noFill/>
        </p:spPr>
        <p:txBody>
          <a:bodyPr wrap="none" rtlCol="0">
            <a:spAutoFit/>
          </a:bodyPr>
          <a:lstStyle/>
          <a:p>
            <a:pPr algn="ctr"/>
            <a:r>
              <a:rPr lang="en-US" sz="1400" b="1">
                <a:latin typeface="+mj-lt"/>
              </a:rPr>
              <a:t>DISCIPLINE</a:t>
            </a:r>
          </a:p>
        </p:txBody>
      </p:sp>
      <p:sp>
        <p:nvSpPr>
          <p:cNvPr id="10" name="Freeform: Shape 9">
            <a:extLst>
              <a:ext uri="{FF2B5EF4-FFF2-40B4-BE49-F238E27FC236}">
                <a16:creationId xmlns:a16="http://schemas.microsoft.com/office/drawing/2014/main" id="{C6DDF7E5-426B-44EA-9021-E514148E8BC7}"/>
              </a:ext>
            </a:extLst>
          </p:cNvPr>
          <p:cNvSpPr/>
          <p:nvPr/>
        </p:nvSpPr>
        <p:spPr>
          <a:xfrm>
            <a:off x="6994386" y="4972160"/>
            <a:ext cx="630810" cy="581821"/>
          </a:xfrm>
          <a:custGeom>
            <a:avLst/>
            <a:gdLst>
              <a:gd name="connsiteX0" fmla="*/ 4458495 w 4528689"/>
              <a:gd name="connsiteY0" fmla="*/ 951757 h 4176988"/>
              <a:gd name="connsiteX1" fmla="*/ 4297961 w 4528689"/>
              <a:gd name="connsiteY1" fmla="*/ 834838 h 4176988"/>
              <a:gd name="connsiteX2" fmla="*/ 4284435 w 4528689"/>
              <a:gd name="connsiteY2" fmla="*/ 989914 h 4176988"/>
              <a:gd name="connsiteX3" fmla="*/ 3468619 w 4528689"/>
              <a:gd name="connsiteY3" fmla="*/ 3673954 h 4176988"/>
              <a:gd name="connsiteX4" fmla="*/ 3373445 w 4528689"/>
              <a:gd name="connsiteY4" fmla="*/ 3786807 h 4176988"/>
              <a:gd name="connsiteX5" fmla="*/ 3221150 w 4528689"/>
              <a:gd name="connsiteY5" fmla="*/ 3828983 h 4176988"/>
              <a:gd name="connsiteX6" fmla="*/ 711141 w 4528689"/>
              <a:gd name="connsiteY6" fmla="*/ 3828983 h 4176988"/>
              <a:gd name="connsiteX7" fmla="*/ 319549 w 4528689"/>
              <a:gd name="connsiteY7" fmla="*/ 3638626 h 4176988"/>
              <a:gd name="connsiteX8" fmla="*/ 322292 w 4528689"/>
              <a:gd name="connsiteY8" fmla="*/ 3521707 h 4176988"/>
              <a:gd name="connsiteX9" fmla="*/ 425638 w 4528689"/>
              <a:gd name="connsiteY9" fmla="*/ 3480864 h 4176988"/>
              <a:gd name="connsiteX10" fmla="*/ 2788810 w 4528689"/>
              <a:gd name="connsiteY10" fmla="*/ 3480864 h 4176988"/>
              <a:gd name="connsiteX11" fmla="*/ 3138263 w 4528689"/>
              <a:gd name="connsiteY11" fmla="*/ 3387023 h 4176988"/>
              <a:gd name="connsiteX12" fmla="*/ 3332697 w 4528689"/>
              <a:gd name="connsiteY12" fmla="*/ 2969600 h 4176988"/>
              <a:gd name="connsiteX13" fmla="*/ 4077819 w 4528689"/>
              <a:gd name="connsiteY13" fmla="*/ 505778 h 4176988"/>
              <a:gd name="connsiteX14" fmla="*/ 4028851 w 4528689"/>
              <a:gd name="connsiteY14" fmla="*/ 152276 h 4176988"/>
              <a:gd name="connsiteX15" fmla="*/ 3718831 w 4528689"/>
              <a:gd name="connsiteY15" fmla="*/ 0 h 4176988"/>
              <a:gd name="connsiteX16" fmla="*/ 1649382 w 4528689"/>
              <a:gd name="connsiteY16" fmla="*/ 0 h 4176988"/>
              <a:gd name="connsiteX17" fmla="*/ 1510679 w 4528689"/>
              <a:gd name="connsiteY17" fmla="*/ 24460 h 4176988"/>
              <a:gd name="connsiteX18" fmla="*/ 1513384 w 4528689"/>
              <a:gd name="connsiteY18" fmla="*/ 16278 h 4176988"/>
              <a:gd name="connsiteX19" fmla="*/ 1384206 w 4528689"/>
              <a:gd name="connsiteY19" fmla="*/ 1314 h 4176988"/>
              <a:gd name="connsiteX20" fmla="*/ 1286317 w 4528689"/>
              <a:gd name="connsiteY20" fmla="*/ 32642 h 4176988"/>
              <a:gd name="connsiteX21" fmla="*/ 1214251 w 4528689"/>
              <a:gd name="connsiteY21" fmla="*/ 96517 h 4176988"/>
              <a:gd name="connsiteX22" fmla="*/ 1161216 w 4528689"/>
              <a:gd name="connsiteY22" fmla="*/ 183537 h 4176988"/>
              <a:gd name="connsiteX23" fmla="*/ 1117715 w 4528689"/>
              <a:gd name="connsiteY23" fmla="*/ 281473 h 4176988"/>
              <a:gd name="connsiteX24" fmla="*/ 1076939 w 4528689"/>
              <a:gd name="connsiteY24" fmla="*/ 376704 h 4176988"/>
              <a:gd name="connsiteX25" fmla="*/ 1032076 w 4528689"/>
              <a:gd name="connsiteY25" fmla="*/ 459629 h 4176988"/>
              <a:gd name="connsiteX26" fmla="*/ 985842 w 4528689"/>
              <a:gd name="connsiteY26" fmla="*/ 516741 h 4176988"/>
              <a:gd name="connsiteX27" fmla="*/ 936912 w 4528689"/>
              <a:gd name="connsiteY27" fmla="*/ 579291 h 4176988"/>
              <a:gd name="connsiteX28" fmla="*/ 912452 w 4528689"/>
              <a:gd name="connsiteY28" fmla="*/ 628250 h 4176988"/>
              <a:gd name="connsiteX29" fmla="*/ 917890 w 4528689"/>
              <a:gd name="connsiteY29" fmla="*/ 700316 h 4176988"/>
              <a:gd name="connsiteX30" fmla="*/ 926025 w 4528689"/>
              <a:gd name="connsiteY30" fmla="*/ 769630 h 4176988"/>
              <a:gd name="connsiteX31" fmla="*/ 851263 w 4528689"/>
              <a:gd name="connsiteY31" fmla="*/ 1032062 h 4176988"/>
              <a:gd name="connsiteX32" fmla="*/ 735677 w 4528689"/>
              <a:gd name="connsiteY32" fmla="*/ 1261863 h 4176988"/>
              <a:gd name="connsiteX33" fmla="*/ 675860 w 4528689"/>
              <a:gd name="connsiteY33" fmla="*/ 1323051 h 4176988"/>
              <a:gd name="connsiteX34" fmla="*/ 616053 w 4528689"/>
              <a:gd name="connsiteY34" fmla="*/ 1405957 h 4176988"/>
              <a:gd name="connsiteX35" fmla="*/ 614681 w 4528689"/>
              <a:gd name="connsiteY35" fmla="*/ 1482100 h 4176988"/>
              <a:gd name="connsiteX36" fmla="*/ 621491 w 4528689"/>
              <a:gd name="connsiteY36" fmla="*/ 1569120 h 4176988"/>
              <a:gd name="connsiteX37" fmla="*/ 553492 w 4528689"/>
              <a:gd name="connsiteY37" fmla="*/ 1813884 h 4176988"/>
              <a:gd name="connsiteX38" fmla="*/ 439259 w 4528689"/>
              <a:gd name="connsiteY38" fmla="*/ 2064058 h 4176988"/>
              <a:gd name="connsiteX39" fmla="*/ 393034 w 4528689"/>
              <a:gd name="connsiteY39" fmla="*/ 2126609 h 4176988"/>
              <a:gd name="connsiteX40" fmla="*/ 346809 w 4528689"/>
              <a:gd name="connsiteY40" fmla="*/ 2202713 h 4176988"/>
              <a:gd name="connsiteX41" fmla="*/ 348181 w 4528689"/>
              <a:gd name="connsiteY41" fmla="*/ 2278857 h 4176988"/>
              <a:gd name="connsiteX42" fmla="*/ 346809 w 4528689"/>
              <a:gd name="connsiteY42" fmla="*/ 2360409 h 4176988"/>
              <a:gd name="connsiteX43" fmla="*/ 265228 w 4528689"/>
              <a:gd name="connsiteY43" fmla="*/ 2609250 h 4176988"/>
              <a:gd name="connsiteX44" fmla="*/ 142822 w 4528689"/>
              <a:gd name="connsiteY44" fmla="*/ 2858053 h 4176988"/>
              <a:gd name="connsiteX45" fmla="*/ 97978 w 4528689"/>
              <a:gd name="connsiteY45" fmla="*/ 2921975 h 4176988"/>
              <a:gd name="connsiteX46" fmla="*/ 53106 w 4528689"/>
              <a:gd name="connsiteY46" fmla="*/ 2985859 h 4176988"/>
              <a:gd name="connsiteX47" fmla="*/ 31351 w 4528689"/>
              <a:gd name="connsiteY47" fmla="*/ 3042971 h 4176988"/>
              <a:gd name="connsiteX48" fmla="*/ 39533 w 4528689"/>
              <a:gd name="connsiteY48" fmla="*/ 3096035 h 4176988"/>
              <a:gd name="connsiteX49" fmla="*/ 47667 w 4528689"/>
              <a:gd name="connsiteY49" fmla="*/ 3154518 h 4176988"/>
              <a:gd name="connsiteX50" fmla="*/ 36799 w 4528689"/>
              <a:gd name="connsiteY50" fmla="*/ 3255169 h 4176988"/>
              <a:gd name="connsiteX51" fmla="*/ 28617 w 4528689"/>
              <a:gd name="connsiteY51" fmla="*/ 3328502 h 4176988"/>
              <a:gd name="connsiteX52" fmla="*/ 34066 w 4528689"/>
              <a:gd name="connsiteY52" fmla="*/ 3673964 h 4176988"/>
              <a:gd name="connsiteX53" fmla="*/ 304633 w 4528689"/>
              <a:gd name="connsiteY53" fmla="*/ 4031542 h 4176988"/>
              <a:gd name="connsiteX54" fmla="*/ 708474 w 4528689"/>
              <a:gd name="connsiteY54" fmla="*/ 4176989 h 4176988"/>
              <a:gd name="connsiteX55" fmla="*/ 3218511 w 4528689"/>
              <a:gd name="connsiteY55" fmla="*/ 4176989 h 4176988"/>
              <a:gd name="connsiteX56" fmla="*/ 3551610 w 4528689"/>
              <a:gd name="connsiteY56" fmla="*/ 4058726 h 4176988"/>
              <a:gd name="connsiteX57" fmla="*/ 3759608 w 4528689"/>
              <a:gd name="connsiteY57" fmla="*/ 3766347 h 4176988"/>
              <a:gd name="connsiteX58" fmla="*/ 4507425 w 4528689"/>
              <a:gd name="connsiteY58" fmla="*/ 1302591 h 4176988"/>
              <a:gd name="connsiteX59" fmla="*/ 4458495 w 4528689"/>
              <a:gd name="connsiteY59" fmla="*/ 951757 h 4176988"/>
              <a:gd name="connsiteX60" fmla="*/ 1565057 w 4528689"/>
              <a:gd name="connsiteY60" fmla="*/ 957196 h 4176988"/>
              <a:gd name="connsiteX61" fmla="*/ 1622178 w 4528689"/>
              <a:gd name="connsiteY61" fmla="*/ 783136 h 4176988"/>
              <a:gd name="connsiteX62" fmla="*/ 1667032 w 4528689"/>
              <a:gd name="connsiteY62" fmla="*/ 721957 h 4176988"/>
              <a:gd name="connsiteX63" fmla="*/ 1736393 w 4528689"/>
              <a:gd name="connsiteY63" fmla="*/ 696125 h 4176988"/>
              <a:gd name="connsiteX64" fmla="*/ 3389828 w 4528689"/>
              <a:gd name="connsiteY64" fmla="*/ 696125 h 4176988"/>
              <a:gd name="connsiteX65" fmla="*/ 3444197 w 4528689"/>
              <a:gd name="connsiteY65" fmla="*/ 721957 h 4176988"/>
              <a:gd name="connsiteX66" fmla="*/ 3449674 w 4528689"/>
              <a:gd name="connsiteY66" fmla="*/ 783136 h 4176988"/>
              <a:gd name="connsiteX67" fmla="*/ 3392504 w 4528689"/>
              <a:gd name="connsiteY67" fmla="*/ 957196 h 4176988"/>
              <a:gd name="connsiteX68" fmla="*/ 3347613 w 4528689"/>
              <a:gd name="connsiteY68" fmla="*/ 1018384 h 4176988"/>
              <a:gd name="connsiteX69" fmla="*/ 3278290 w 4528689"/>
              <a:gd name="connsiteY69" fmla="*/ 1044178 h 4176988"/>
              <a:gd name="connsiteX70" fmla="*/ 1624903 w 4528689"/>
              <a:gd name="connsiteY70" fmla="*/ 1044178 h 4176988"/>
              <a:gd name="connsiteX71" fmla="*/ 1570505 w 4528689"/>
              <a:gd name="connsiteY71" fmla="*/ 1018384 h 4176988"/>
              <a:gd name="connsiteX72" fmla="*/ 1565057 w 4528689"/>
              <a:gd name="connsiteY72" fmla="*/ 957196 h 4176988"/>
              <a:gd name="connsiteX73" fmla="*/ 1339362 w 4528689"/>
              <a:gd name="connsiteY73" fmla="*/ 1653369 h 4176988"/>
              <a:gd name="connsiteX74" fmla="*/ 1396474 w 4528689"/>
              <a:gd name="connsiteY74" fmla="*/ 1479337 h 4176988"/>
              <a:gd name="connsiteX75" fmla="*/ 1441327 w 4528689"/>
              <a:gd name="connsiteY75" fmla="*/ 1418158 h 4176988"/>
              <a:gd name="connsiteX76" fmla="*/ 1510688 w 4528689"/>
              <a:gd name="connsiteY76" fmla="*/ 1392327 h 4176988"/>
              <a:gd name="connsiteX77" fmla="*/ 3164066 w 4528689"/>
              <a:gd name="connsiteY77" fmla="*/ 1392327 h 4176988"/>
              <a:gd name="connsiteX78" fmla="*/ 3218473 w 4528689"/>
              <a:gd name="connsiteY78" fmla="*/ 1418158 h 4176988"/>
              <a:gd name="connsiteX79" fmla="*/ 3223883 w 4528689"/>
              <a:gd name="connsiteY79" fmla="*/ 1479337 h 4176988"/>
              <a:gd name="connsiteX80" fmla="*/ 3166771 w 4528689"/>
              <a:gd name="connsiteY80" fmla="*/ 1653369 h 4176988"/>
              <a:gd name="connsiteX81" fmla="*/ 3121928 w 4528689"/>
              <a:gd name="connsiteY81" fmla="*/ 1714548 h 4176988"/>
              <a:gd name="connsiteX82" fmla="*/ 3052557 w 4528689"/>
              <a:gd name="connsiteY82" fmla="*/ 1740379 h 4176988"/>
              <a:gd name="connsiteX83" fmla="*/ 1399179 w 4528689"/>
              <a:gd name="connsiteY83" fmla="*/ 1740379 h 4176988"/>
              <a:gd name="connsiteX84" fmla="*/ 1344810 w 4528689"/>
              <a:gd name="connsiteY84" fmla="*/ 1714548 h 4176988"/>
              <a:gd name="connsiteX85" fmla="*/ 1339362 w 4528689"/>
              <a:gd name="connsiteY85" fmla="*/ 1653369 h 4176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4528689" h="4176988">
                <a:moveTo>
                  <a:pt x="4458495" y="951757"/>
                </a:moveTo>
                <a:cubicBezTo>
                  <a:pt x="4420490" y="900989"/>
                  <a:pt x="4366960" y="862041"/>
                  <a:pt x="4297961" y="834838"/>
                </a:cubicBezTo>
                <a:cubicBezTo>
                  <a:pt x="4301647" y="898322"/>
                  <a:pt x="4297142" y="949995"/>
                  <a:pt x="4284435" y="989914"/>
                </a:cubicBezTo>
                <a:lnTo>
                  <a:pt x="3468619" y="3673954"/>
                </a:lnTo>
                <a:cubicBezTo>
                  <a:pt x="3454084" y="3721084"/>
                  <a:pt x="3422337" y="3758698"/>
                  <a:pt x="3373445" y="3786807"/>
                </a:cubicBezTo>
                <a:cubicBezTo>
                  <a:pt x="3324477" y="3814934"/>
                  <a:pt x="3273728" y="3828983"/>
                  <a:pt x="3221150" y="3828983"/>
                </a:cubicBezTo>
                <a:lnTo>
                  <a:pt x="711141" y="3828983"/>
                </a:lnTo>
                <a:cubicBezTo>
                  <a:pt x="493590" y="3828983"/>
                  <a:pt x="363078" y="3765623"/>
                  <a:pt x="319549" y="3638626"/>
                </a:cubicBezTo>
                <a:cubicBezTo>
                  <a:pt x="301423" y="3589668"/>
                  <a:pt x="302337" y="3550720"/>
                  <a:pt x="322292" y="3521707"/>
                </a:cubicBezTo>
                <a:cubicBezTo>
                  <a:pt x="342218" y="3494494"/>
                  <a:pt x="376661" y="3480864"/>
                  <a:pt x="425638" y="3480864"/>
                </a:cubicBezTo>
                <a:lnTo>
                  <a:pt x="2788810" y="3480864"/>
                </a:lnTo>
                <a:cubicBezTo>
                  <a:pt x="2957421" y="3480864"/>
                  <a:pt x="3073893" y="3449574"/>
                  <a:pt x="3138263" y="3387023"/>
                </a:cubicBezTo>
                <a:cubicBezTo>
                  <a:pt x="3202681" y="3324473"/>
                  <a:pt x="3267470" y="3185313"/>
                  <a:pt x="3332697" y="2969600"/>
                </a:cubicBezTo>
                <a:lnTo>
                  <a:pt x="4077819" y="505778"/>
                </a:lnTo>
                <a:cubicBezTo>
                  <a:pt x="4117690" y="371627"/>
                  <a:pt x="4101384" y="253775"/>
                  <a:pt x="4028851" y="152276"/>
                </a:cubicBezTo>
                <a:cubicBezTo>
                  <a:pt x="3956318" y="50778"/>
                  <a:pt x="3853000" y="0"/>
                  <a:pt x="3718831" y="0"/>
                </a:cubicBezTo>
                <a:lnTo>
                  <a:pt x="1649382" y="0"/>
                </a:lnTo>
                <a:cubicBezTo>
                  <a:pt x="1625817" y="0"/>
                  <a:pt x="1579573" y="8134"/>
                  <a:pt x="1510679" y="24460"/>
                </a:cubicBezTo>
                <a:lnTo>
                  <a:pt x="1513384" y="16278"/>
                </a:lnTo>
                <a:cubicBezTo>
                  <a:pt x="1462615" y="5420"/>
                  <a:pt x="1419553" y="448"/>
                  <a:pt x="1384206" y="1314"/>
                </a:cubicBezTo>
                <a:cubicBezTo>
                  <a:pt x="1348868" y="2257"/>
                  <a:pt x="1316226" y="12668"/>
                  <a:pt x="1286317" y="32642"/>
                </a:cubicBezTo>
                <a:cubicBezTo>
                  <a:pt x="1256409" y="52588"/>
                  <a:pt x="1232368" y="73866"/>
                  <a:pt x="1214251" y="96517"/>
                </a:cubicBezTo>
                <a:cubicBezTo>
                  <a:pt x="1196125" y="119186"/>
                  <a:pt x="1178428" y="148199"/>
                  <a:pt x="1161216" y="183537"/>
                </a:cubicBezTo>
                <a:cubicBezTo>
                  <a:pt x="1144023" y="218923"/>
                  <a:pt x="1129498" y="251565"/>
                  <a:pt x="1117715" y="281473"/>
                </a:cubicBezTo>
                <a:cubicBezTo>
                  <a:pt x="1105933" y="311382"/>
                  <a:pt x="1092322" y="343129"/>
                  <a:pt x="1076939" y="376704"/>
                </a:cubicBezTo>
                <a:cubicBezTo>
                  <a:pt x="1061508" y="410242"/>
                  <a:pt x="1046592" y="437883"/>
                  <a:pt x="1032076" y="459629"/>
                </a:cubicBezTo>
                <a:cubicBezTo>
                  <a:pt x="1021189" y="474135"/>
                  <a:pt x="1005806" y="493166"/>
                  <a:pt x="985842" y="516741"/>
                </a:cubicBezTo>
                <a:cubicBezTo>
                  <a:pt x="965925" y="540306"/>
                  <a:pt x="949599" y="561165"/>
                  <a:pt x="936912" y="579291"/>
                </a:cubicBezTo>
                <a:cubicBezTo>
                  <a:pt x="924234" y="597418"/>
                  <a:pt x="916052" y="613734"/>
                  <a:pt x="912452" y="628250"/>
                </a:cubicBezTo>
                <a:cubicBezTo>
                  <a:pt x="908851" y="644547"/>
                  <a:pt x="910642" y="668569"/>
                  <a:pt x="917890" y="700316"/>
                </a:cubicBezTo>
                <a:cubicBezTo>
                  <a:pt x="925129" y="732015"/>
                  <a:pt x="927863" y="755113"/>
                  <a:pt x="926025" y="769630"/>
                </a:cubicBezTo>
                <a:cubicBezTo>
                  <a:pt x="918786" y="838514"/>
                  <a:pt x="893849" y="925973"/>
                  <a:pt x="851263" y="1032062"/>
                </a:cubicBezTo>
                <a:cubicBezTo>
                  <a:pt x="808677" y="1138133"/>
                  <a:pt x="770110" y="1214752"/>
                  <a:pt x="735677" y="1261863"/>
                </a:cubicBezTo>
                <a:cubicBezTo>
                  <a:pt x="728429" y="1270911"/>
                  <a:pt x="708502" y="1291314"/>
                  <a:pt x="675860" y="1323051"/>
                </a:cubicBezTo>
                <a:cubicBezTo>
                  <a:pt x="643218" y="1354769"/>
                  <a:pt x="623282" y="1382392"/>
                  <a:pt x="616053" y="1405957"/>
                </a:cubicBezTo>
                <a:cubicBezTo>
                  <a:pt x="608795" y="1415015"/>
                  <a:pt x="608337" y="1440409"/>
                  <a:pt x="614681" y="1482100"/>
                </a:cubicBezTo>
                <a:cubicBezTo>
                  <a:pt x="621025" y="1523819"/>
                  <a:pt x="623320" y="1552804"/>
                  <a:pt x="621491" y="1569120"/>
                </a:cubicBezTo>
                <a:cubicBezTo>
                  <a:pt x="614205" y="1630775"/>
                  <a:pt x="591583" y="1712347"/>
                  <a:pt x="553492" y="1813884"/>
                </a:cubicBezTo>
                <a:cubicBezTo>
                  <a:pt x="515402" y="1915392"/>
                  <a:pt x="477350" y="1998802"/>
                  <a:pt x="439259" y="2064058"/>
                </a:cubicBezTo>
                <a:cubicBezTo>
                  <a:pt x="433839" y="2074926"/>
                  <a:pt x="418447" y="2095757"/>
                  <a:pt x="393034" y="2126609"/>
                </a:cubicBezTo>
                <a:cubicBezTo>
                  <a:pt x="367679" y="2157441"/>
                  <a:pt x="352239" y="2182825"/>
                  <a:pt x="346809" y="2202713"/>
                </a:cubicBezTo>
                <a:cubicBezTo>
                  <a:pt x="343190" y="2217220"/>
                  <a:pt x="343666" y="2242604"/>
                  <a:pt x="348181" y="2278857"/>
                </a:cubicBezTo>
                <a:cubicBezTo>
                  <a:pt x="352686" y="2315109"/>
                  <a:pt x="352239" y="2342293"/>
                  <a:pt x="346809" y="2360409"/>
                </a:cubicBezTo>
                <a:cubicBezTo>
                  <a:pt x="332322" y="2429256"/>
                  <a:pt x="305118" y="2512238"/>
                  <a:pt x="265228" y="2609250"/>
                </a:cubicBezTo>
                <a:cubicBezTo>
                  <a:pt x="225347" y="2706196"/>
                  <a:pt x="184551" y="2789234"/>
                  <a:pt x="142822" y="2858053"/>
                </a:cubicBezTo>
                <a:cubicBezTo>
                  <a:pt x="131983" y="2876207"/>
                  <a:pt x="116990" y="2897534"/>
                  <a:pt x="97978" y="2921975"/>
                </a:cubicBezTo>
                <a:cubicBezTo>
                  <a:pt x="78938" y="2946416"/>
                  <a:pt x="63993" y="2967742"/>
                  <a:pt x="53106" y="2985859"/>
                </a:cubicBezTo>
                <a:cubicBezTo>
                  <a:pt x="42238" y="3003985"/>
                  <a:pt x="34980" y="3023016"/>
                  <a:pt x="31351" y="3042971"/>
                </a:cubicBezTo>
                <a:cubicBezTo>
                  <a:pt x="29541" y="3053858"/>
                  <a:pt x="32284" y="3071527"/>
                  <a:pt x="39533" y="3096035"/>
                </a:cubicBezTo>
                <a:cubicBezTo>
                  <a:pt x="46772" y="3120476"/>
                  <a:pt x="49506" y="3139964"/>
                  <a:pt x="47667" y="3154518"/>
                </a:cubicBezTo>
                <a:cubicBezTo>
                  <a:pt x="45838" y="3179874"/>
                  <a:pt x="42238" y="3213449"/>
                  <a:pt x="36799" y="3255169"/>
                </a:cubicBezTo>
                <a:cubicBezTo>
                  <a:pt x="31351" y="3296822"/>
                  <a:pt x="28617" y="3321263"/>
                  <a:pt x="28617" y="3328502"/>
                </a:cubicBezTo>
                <a:cubicBezTo>
                  <a:pt x="-11264" y="3437315"/>
                  <a:pt x="-9473" y="3552444"/>
                  <a:pt x="34066" y="3673964"/>
                </a:cubicBezTo>
                <a:cubicBezTo>
                  <a:pt x="84834" y="3815296"/>
                  <a:pt x="175007" y="3934568"/>
                  <a:pt x="304633" y="4031542"/>
                </a:cubicBezTo>
                <a:cubicBezTo>
                  <a:pt x="434268" y="4128554"/>
                  <a:pt x="568856" y="4176989"/>
                  <a:pt x="708474" y="4176989"/>
                </a:cubicBezTo>
                <a:lnTo>
                  <a:pt x="3218511" y="4176989"/>
                </a:lnTo>
                <a:cubicBezTo>
                  <a:pt x="3336307" y="4176989"/>
                  <a:pt x="3447359" y="4137546"/>
                  <a:pt x="3551610" y="4058726"/>
                </a:cubicBezTo>
                <a:cubicBezTo>
                  <a:pt x="3655852" y="3979850"/>
                  <a:pt x="3725222" y="3882447"/>
                  <a:pt x="3759608" y="3766347"/>
                </a:cubicBezTo>
                <a:lnTo>
                  <a:pt x="4507425" y="1302591"/>
                </a:lnTo>
                <a:cubicBezTo>
                  <a:pt x="4547354" y="1172023"/>
                  <a:pt x="4531056" y="1055094"/>
                  <a:pt x="4458495" y="951757"/>
                </a:cubicBezTo>
                <a:close/>
                <a:moveTo>
                  <a:pt x="1565057" y="957196"/>
                </a:moveTo>
                <a:lnTo>
                  <a:pt x="1622178" y="783136"/>
                </a:lnTo>
                <a:cubicBezTo>
                  <a:pt x="1629417" y="759571"/>
                  <a:pt x="1644362" y="739178"/>
                  <a:pt x="1667032" y="721957"/>
                </a:cubicBezTo>
                <a:cubicBezTo>
                  <a:pt x="1689701" y="704764"/>
                  <a:pt x="1712828" y="696125"/>
                  <a:pt x="1736393" y="696125"/>
                </a:cubicBezTo>
                <a:lnTo>
                  <a:pt x="3389828" y="696125"/>
                </a:lnTo>
                <a:cubicBezTo>
                  <a:pt x="3415193" y="696125"/>
                  <a:pt x="3433310" y="704726"/>
                  <a:pt x="3444197" y="721957"/>
                </a:cubicBezTo>
                <a:cubicBezTo>
                  <a:pt x="3455055" y="739188"/>
                  <a:pt x="3456912" y="759571"/>
                  <a:pt x="3449674" y="783136"/>
                </a:cubicBezTo>
                <a:lnTo>
                  <a:pt x="3392504" y="957196"/>
                </a:lnTo>
                <a:cubicBezTo>
                  <a:pt x="3385227" y="980770"/>
                  <a:pt x="3370340" y="1001116"/>
                  <a:pt x="3347613" y="1018384"/>
                </a:cubicBezTo>
                <a:cubicBezTo>
                  <a:pt x="3324925" y="1035577"/>
                  <a:pt x="3301845" y="1044178"/>
                  <a:pt x="3278290" y="1044178"/>
                </a:cubicBezTo>
                <a:lnTo>
                  <a:pt x="1624903" y="1044178"/>
                </a:lnTo>
                <a:cubicBezTo>
                  <a:pt x="1599509" y="1044178"/>
                  <a:pt x="1581392" y="1035606"/>
                  <a:pt x="1570505" y="1018384"/>
                </a:cubicBezTo>
                <a:cubicBezTo>
                  <a:pt x="1559628" y="1001116"/>
                  <a:pt x="1557818" y="980770"/>
                  <a:pt x="1565057" y="957196"/>
                </a:cubicBezTo>
                <a:close/>
                <a:moveTo>
                  <a:pt x="1339362" y="1653369"/>
                </a:moveTo>
                <a:lnTo>
                  <a:pt x="1396474" y="1479337"/>
                </a:lnTo>
                <a:cubicBezTo>
                  <a:pt x="1403713" y="1455773"/>
                  <a:pt x="1418677" y="1435379"/>
                  <a:pt x="1441327" y="1418158"/>
                </a:cubicBezTo>
                <a:cubicBezTo>
                  <a:pt x="1463997" y="1400928"/>
                  <a:pt x="1487095" y="1392327"/>
                  <a:pt x="1510688" y="1392327"/>
                </a:cubicBezTo>
                <a:lnTo>
                  <a:pt x="3164066" y="1392327"/>
                </a:lnTo>
                <a:cubicBezTo>
                  <a:pt x="3189460" y="1392327"/>
                  <a:pt x="3207615" y="1400899"/>
                  <a:pt x="3218473" y="1418158"/>
                </a:cubicBezTo>
                <a:cubicBezTo>
                  <a:pt x="3229332" y="1435389"/>
                  <a:pt x="3231151" y="1455773"/>
                  <a:pt x="3223883" y="1479337"/>
                </a:cubicBezTo>
                <a:lnTo>
                  <a:pt x="3166771" y="1653369"/>
                </a:lnTo>
                <a:cubicBezTo>
                  <a:pt x="3159542" y="1676933"/>
                  <a:pt x="3144578" y="1697346"/>
                  <a:pt x="3121928" y="1714548"/>
                </a:cubicBezTo>
                <a:cubicBezTo>
                  <a:pt x="3099230" y="1731778"/>
                  <a:pt x="3076160" y="1740379"/>
                  <a:pt x="3052557" y="1740379"/>
                </a:cubicBezTo>
                <a:lnTo>
                  <a:pt x="1399179" y="1740379"/>
                </a:lnTo>
                <a:cubicBezTo>
                  <a:pt x="1373804" y="1740379"/>
                  <a:pt x="1355678" y="1731807"/>
                  <a:pt x="1344810" y="1714548"/>
                </a:cubicBezTo>
                <a:cubicBezTo>
                  <a:pt x="1333914" y="1697346"/>
                  <a:pt x="1332114" y="1676933"/>
                  <a:pt x="1339362" y="1653369"/>
                </a:cubicBezTo>
                <a:close/>
              </a:path>
            </a:pathLst>
          </a:custGeom>
          <a:solidFill>
            <a:schemeClr val="bg2"/>
          </a:solidFill>
          <a:ln w="9525" cap="flat">
            <a:noFill/>
            <a:prstDash val="solid"/>
            <a:miter/>
          </a:ln>
        </p:spPr>
        <p:txBody>
          <a:bodyPr rtlCol="0" anchor="ctr"/>
          <a:lstStyle/>
          <a:p>
            <a:endParaRPr lang="en-US"/>
          </a:p>
        </p:txBody>
      </p:sp>
      <p:grpSp>
        <p:nvGrpSpPr>
          <p:cNvPr id="24" name="Group 23">
            <a:extLst>
              <a:ext uri="{FF2B5EF4-FFF2-40B4-BE49-F238E27FC236}">
                <a16:creationId xmlns:a16="http://schemas.microsoft.com/office/drawing/2014/main" id="{341F649D-16F4-4A80-B648-37A43315047F}"/>
              </a:ext>
            </a:extLst>
          </p:cNvPr>
          <p:cNvGrpSpPr/>
          <p:nvPr/>
        </p:nvGrpSpPr>
        <p:grpSpPr>
          <a:xfrm>
            <a:off x="10467720" y="4972160"/>
            <a:ext cx="515681" cy="581821"/>
            <a:chOff x="6039368" y="4304967"/>
            <a:chExt cx="396801" cy="447694"/>
          </a:xfrm>
          <a:solidFill>
            <a:schemeClr val="bg2"/>
          </a:solidFill>
        </p:grpSpPr>
        <p:sp>
          <p:nvSpPr>
            <p:cNvPr id="21" name="Freeform: Shape 20">
              <a:extLst>
                <a:ext uri="{FF2B5EF4-FFF2-40B4-BE49-F238E27FC236}">
                  <a16:creationId xmlns:a16="http://schemas.microsoft.com/office/drawing/2014/main" id="{E64F27DF-9A7F-4557-980C-59C8CD59461B}"/>
                </a:ext>
              </a:extLst>
            </p:cNvPr>
            <p:cNvSpPr/>
            <p:nvPr/>
          </p:nvSpPr>
          <p:spPr>
            <a:xfrm>
              <a:off x="6177092" y="4407208"/>
              <a:ext cx="121324" cy="121558"/>
            </a:xfrm>
            <a:custGeom>
              <a:avLst/>
              <a:gdLst>
                <a:gd name="connsiteX0" fmla="*/ 50499 w 121324"/>
                <a:gd name="connsiteY0" fmla="*/ 111395 h 121558"/>
                <a:gd name="connsiteX1" fmla="*/ 60672 w 121324"/>
                <a:gd name="connsiteY1" fmla="*/ 121558 h 121558"/>
                <a:gd name="connsiteX2" fmla="*/ 70845 w 121324"/>
                <a:gd name="connsiteY2" fmla="*/ 111395 h 121558"/>
                <a:gd name="connsiteX3" fmla="*/ 82760 w 121324"/>
                <a:gd name="connsiteY3" fmla="*/ 78810 h 121558"/>
                <a:gd name="connsiteX4" fmla="*/ 120746 w 121324"/>
                <a:gd name="connsiteY4" fmla="*/ 13554 h 121558"/>
                <a:gd name="connsiteX5" fmla="*/ 119460 w 121324"/>
                <a:gd name="connsiteY5" fmla="*/ 4296 h 121558"/>
                <a:gd name="connsiteX6" fmla="*/ 111154 w 121324"/>
                <a:gd name="connsiteY6" fmla="*/ 0 h 121558"/>
                <a:gd name="connsiteX7" fmla="*/ 10180 w 121324"/>
                <a:gd name="connsiteY7" fmla="*/ 0 h 121558"/>
                <a:gd name="connsiteX8" fmla="*/ 1865 w 121324"/>
                <a:gd name="connsiteY8" fmla="*/ 4296 h 121558"/>
                <a:gd name="connsiteX9" fmla="*/ 579 w 121324"/>
                <a:gd name="connsiteY9" fmla="*/ 13554 h 121558"/>
                <a:gd name="connsiteX10" fmla="*/ 38564 w 121324"/>
                <a:gd name="connsiteY10" fmla="*/ 78810 h 121558"/>
                <a:gd name="connsiteX11" fmla="*/ 50499 w 121324"/>
                <a:gd name="connsiteY11" fmla="*/ 111395 h 121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324" h="121558">
                  <a:moveTo>
                    <a:pt x="50499" y="111395"/>
                  </a:moveTo>
                  <a:cubicBezTo>
                    <a:pt x="50499" y="117024"/>
                    <a:pt x="55062" y="121558"/>
                    <a:pt x="60672" y="121558"/>
                  </a:cubicBezTo>
                  <a:cubicBezTo>
                    <a:pt x="66282" y="121558"/>
                    <a:pt x="70845" y="116996"/>
                    <a:pt x="70845" y="111395"/>
                  </a:cubicBezTo>
                  <a:cubicBezTo>
                    <a:pt x="70854" y="99489"/>
                    <a:pt x="75083" y="87916"/>
                    <a:pt x="82760" y="78810"/>
                  </a:cubicBezTo>
                  <a:cubicBezTo>
                    <a:pt x="99839" y="58560"/>
                    <a:pt x="112640" y="36605"/>
                    <a:pt x="120746" y="13554"/>
                  </a:cubicBezTo>
                  <a:cubicBezTo>
                    <a:pt x="121842" y="10439"/>
                    <a:pt x="121365" y="6991"/>
                    <a:pt x="119460" y="4296"/>
                  </a:cubicBezTo>
                  <a:cubicBezTo>
                    <a:pt x="117546" y="1600"/>
                    <a:pt x="114460" y="0"/>
                    <a:pt x="111154" y="0"/>
                  </a:cubicBezTo>
                  <a:lnTo>
                    <a:pt x="10180" y="0"/>
                  </a:lnTo>
                  <a:cubicBezTo>
                    <a:pt x="6875" y="0"/>
                    <a:pt x="3779" y="1600"/>
                    <a:pt x="1865" y="4296"/>
                  </a:cubicBezTo>
                  <a:cubicBezTo>
                    <a:pt x="-40" y="6991"/>
                    <a:pt x="-517" y="10439"/>
                    <a:pt x="579" y="13554"/>
                  </a:cubicBezTo>
                  <a:cubicBezTo>
                    <a:pt x="8704" y="36605"/>
                    <a:pt x="21486" y="58560"/>
                    <a:pt x="38564" y="78810"/>
                  </a:cubicBezTo>
                  <a:cubicBezTo>
                    <a:pt x="46251" y="87916"/>
                    <a:pt x="50490" y="99498"/>
                    <a:pt x="50499" y="111395"/>
                  </a:cubicBezTo>
                  <a:close/>
                </a:path>
              </a:pathLst>
            </a:custGeom>
            <a:grp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B4FC30C2-BF6A-4588-AFF7-CEFC25B6F547}"/>
                </a:ext>
              </a:extLst>
            </p:cNvPr>
            <p:cNvSpPr/>
            <p:nvPr/>
          </p:nvSpPr>
          <p:spPr>
            <a:xfrm>
              <a:off x="6125845" y="4549216"/>
              <a:ext cx="223841" cy="147475"/>
            </a:xfrm>
            <a:custGeom>
              <a:avLst/>
              <a:gdLst>
                <a:gd name="connsiteX0" fmla="*/ 122092 w 223841"/>
                <a:gd name="connsiteY0" fmla="*/ 10163 h 147475"/>
                <a:gd name="connsiteX1" fmla="*/ 111919 w 223841"/>
                <a:gd name="connsiteY1" fmla="*/ 0 h 147475"/>
                <a:gd name="connsiteX2" fmla="*/ 101746 w 223841"/>
                <a:gd name="connsiteY2" fmla="*/ 10163 h 147475"/>
                <a:gd name="connsiteX3" fmla="*/ 77048 w 223841"/>
                <a:gd name="connsiteY3" fmla="*/ 51159 h 147475"/>
                <a:gd name="connsiteX4" fmla="*/ 1315 w 223841"/>
                <a:gd name="connsiteY4" fmla="*/ 132312 h 147475"/>
                <a:gd name="connsiteX5" fmla="*/ 1401 w 223841"/>
                <a:gd name="connsiteY5" fmla="*/ 142427 h 147475"/>
                <a:gd name="connsiteX6" fmla="*/ 10183 w 223841"/>
                <a:gd name="connsiteY6" fmla="*/ 147476 h 147475"/>
                <a:gd name="connsiteX7" fmla="*/ 213675 w 223841"/>
                <a:gd name="connsiteY7" fmla="*/ 147476 h 147475"/>
                <a:gd name="connsiteX8" fmla="*/ 222457 w 223841"/>
                <a:gd name="connsiteY8" fmla="*/ 142427 h 147475"/>
                <a:gd name="connsiteX9" fmla="*/ 222533 w 223841"/>
                <a:gd name="connsiteY9" fmla="*/ 132312 h 147475"/>
                <a:gd name="connsiteX10" fmla="*/ 146809 w 223841"/>
                <a:gd name="connsiteY10" fmla="*/ 51159 h 147475"/>
                <a:gd name="connsiteX11" fmla="*/ 122092 w 223841"/>
                <a:gd name="connsiteY11" fmla="*/ 10163 h 147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3841" h="147475">
                  <a:moveTo>
                    <a:pt x="122092" y="10163"/>
                  </a:moveTo>
                  <a:cubicBezTo>
                    <a:pt x="122092" y="4543"/>
                    <a:pt x="117529" y="0"/>
                    <a:pt x="111919" y="0"/>
                  </a:cubicBezTo>
                  <a:cubicBezTo>
                    <a:pt x="106309" y="0"/>
                    <a:pt x="101746" y="4562"/>
                    <a:pt x="101746" y="10163"/>
                  </a:cubicBezTo>
                  <a:cubicBezTo>
                    <a:pt x="101737" y="24851"/>
                    <a:pt x="92964" y="39376"/>
                    <a:pt x="77048" y="51159"/>
                  </a:cubicBezTo>
                  <a:cubicBezTo>
                    <a:pt x="43006" y="76295"/>
                    <a:pt x="17526" y="103603"/>
                    <a:pt x="1315" y="132312"/>
                  </a:cubicBezTo>
                  <a:cubicBezTo>
                    <a:pt x="-466" y="135474"/>
                    <a:pt x="-438" y="139322"/>
                    <a:pt x="1401" y="142427"/>
                  </a:cubicBezTo>
                  <a:cubicBezTo>
                    <a:pt x="3210" y="145561"/>
                    <a:pt x="6563" y="147476"/>
                    <a:pt x="10183" y="147476"/>
                  </a:cubicBezTo>
                  <a:lnTo>
                    <a:pt x="213675" y="147476"/>
                  </a:lnTo>
                  <a:cubicBezTo>
                    <a:pt x="217285" y="147476"/>
                    <a:pt x="220628" y="145561"/>
                    <a:pt x="222457" y="142427"/>
                  </a:cubicBezTo>
                  <a:cubicBezTo>
                    <a:pt x="224276" y="139322"/>
                    <a:pt x="224305" y="135474"/>
                    <a:pt x="222533" y="132312"/>
                  </a:cubicBezTo>
                  <a:cubicBezTo>
                    <a:pt x="206331" y="103603"/>
                    <a:pt x="180842" y="76295"/>
                    <a:pt x="146809" y="51159"/>
                  </a:cubicBezTo>
                  <a:cubicBezTo>
                    <a:pt x="130874" y="39376"/>
                    <a:pt x="122101" y="24851"/>
                    <a:pt x="122092" y="10163"/>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24F588F-BA87-4D46-A88A-9D092B3DBBEA}"/>
                </a:ext>
              </a:extLst>
            </p:cNvPr>
            <p:cNvSpPr/>
            <p:nvPr/>
          </p:nvSpPr>
          <p:spPr>
            <a:xfrm>
              <a:off x="6039368" y="4304967"/>
              <a:ext cx="396801" cy="447694"/>
            </a:xfrm>
            <a:custGeom>
              <a:avLst/>
              <a:gdLst>
                <a:gd name="connsiteX0" fmla="*/ 376438 w 396801"/>
                <a:gd name="connsiteY0" fmla="*/ 406994 h 447694"/>
                <a:gd name="connsiteX1" fmla="*/ 370351 w 396801"/>
                <a:gd name="connsiteY1" fmla="*/ 406994 h 447694"/>
                <a:gd name="connsiteX2" fmla="*/ 280949 w 396801"/>
                <a:gd name="connsiteY2" fmla="*/ 223847 h 447694"/>
                <a:gd name="connsiteX3" fmla="*/ 370370 w 396801"/>
                <a:gd name="connsiteY3" fmla="*/ 40700 h 447694"/>
                <a:gd name="connsiteX4" fmla="*/ 376457 w 396801"/>
                <a:gd name="connsiteY4" fmla="*/ 40700 h 447694"/>
                <a:gd name="connsiteX5" fmla="*/ 396802 w 396801"/>
                <a:gd name="connsiteY5" fmla="*/ 20345 h 447694"/>
                <a:gd name="connsiteX6" fmla="*/ 376457 w 396801"/>
                <a:gd name="connsiteY6" fmla="*/ 0 h 447694"/>
                <a:gd name="connsiteX7" fmla="*/ 20345 w 396801"/>
                <a:gd name="connsiteY7" fmla="*/ 0 h 447694"/>
                <a:gd name="connsiteX8" fmla="*/ 0 w 396801"/>
                <a:gd name="connsiteY8" fmla="*/ 20345 h 447694"/>
                <a:gd name="connsiteX9" fmla="*/ 20345 w 396801"/>
                <a:gd name="connsiteY9" fmla="*/ 40700 h 447694"/>
                <a:gd name="connsiteX10" fmla="*/ 26432 w 396801"/>
                <a:gd name="connsiteY10" fmla="*/ 40700 h 447694"/>
                <a:gd name="connsiteX11" fmla="*/ 115834 w 396801"/>
                <a:gd name="connsiteY11" fmla="*/ 223847 h 447694"/>
                <a:gd name="connsiteX12" fmla="*/ 26422 w 396801"/>
                <a:gd name="connsiteY12" fmla="*/ 406994 h 447694"/>
                <a:gd name="connsiteX13" fmla="*/ 20345 w 396801"/>
                <a:gd name="connsiteY13" fmla="*/ 406994 h 447694"/>
                <a:gd name="connsiteX14" fmla="*/ 0 w 396801"/>
                <a:gd name="connsiteY14" fmla="*/ 427330 h 447694"/>
                <a:gd name="connsiteX15" fmla="*/ 20345 w 396801"/>
                <a:gd name="connsiteY15" fmla="*/ 447694 h 447694"/>
                <a:gd name="connsiteX16" fmla="*/ 45787 w 396801"/>
                <a:gd name="connsiteY16" fmla="*/ 447694 h 447694"/>
                <a:gd name="connsiteX17" fmla="*/ 351006 w 396801"/>
                <a:gd name="connsiteY17" fmla="*/ 447694 h 447694"/>
                <a:gd name="connsiteX18" fmla="*/ 376457 w 396801"/>
                <a:gd name="connsiteY18" fmla="*/ 447694 h 447694"/>
                <a:gd name="connsiteX19" fmla="*/ 396802 w 396801"/>
                <a:gd name="connsiteY19" fmla="*/ 427330 h 447694"/>
                <a:gd name="connsiteX20" fmla="*/ 376438 w 396801"/>
                <a:gd name="connsiteY20" fmla="*/ 406994 h 447694"/>
                <a:gd name="connsiteX21" fmla="*/ 67218 w 396801"/>
                <a:gd name="connsiteY21" fmla="*/ 406994 h 447694"/>
                <a:gd name="connsiteX22" fmla="*/ 156134 w 396801"/>
                <a:gd name="connsiteY22" fmla="*/ 239192 h 447694"/>
                <a:gd name="connsiteX23" fmla="*/ 157991 w 396801"/>
                <a:gd name="connsiteY23" fmla="*/ 236992 h 447694"/>
                <a:gd name="connsiteX24" fmla="*/ 157991 w 396801"/>
                <a:gd name="connsiteY24" fmla="*/ 210750 h 447694"/>
                <a:gd name="connsiteX25" fmla="*/ 156143 w 396801"/>
                <a:gd name="connsiteY25" fmla="*/ 208559 h 447694"/>
                <a:gd name="connsiteX26" fmla="*/ 67218 w 396801"/>
                <a:gd name="connsiteY26" fmla="*/ 40738 h 447694"/>
                <a:gd name="connsiteX27" fmla="*/ 329575 w 396801"/>
                <a:gd name="connsiteY27" fmla="*/ 40738 h 447694"/>
                <a:gd name="connsiteX28" fmla="*/ 240649 w 396801"/>
                <a:gd name="connsiteY28" fmla="*/ 208559 h 447694"/>
                <a:gd name="connsiteX29" fmla="*/ 238811 w 396801"/>
                <a:gd name="connsiteY29" fmla="*/ 210750 h 447694"/>
                <a:gd name="connsiteX30" fmla="*/ 238811 w 396801"/>
                <a:gd name="connsiteY30" fmla="*/ 236992 h 447694"/>
                <a:gd name="connsiteX31" fmla="*/ 240668 w 396801"/>
                <a:gd name="connsiteY31" fmla="*/ 239192 h 447694"/>
                <a:gd name="connsiteX32" fmla="*/ 329575 w 396801"/>
                <a:gd name="connsiteY32" fmla="*/ 406994 h 447694"/>
                <a:gd name="connsiteX33" fmla="*/ 67218 w 396801"/>
                <a:gd name="connsiteY33" fmla="*/ 406994 h 447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96801" h="447694">
                  <a:moveTo>
                    <a:pt x="376438" y="406994"/>
                  </a:moveTo>
                  <a:lnTo>
                    <a:pt x="370351" y="406994"/>
                  </a:lnTo>
                  <a:cubicBezTo>
                    <a:pt x="363360" y="327812"/>
                    <a:pt x="316992" y="267024"/>
                    <a:pt x="280949" y="223847"/>
                  </a:cubicBezTo>
                  <a:cubicBezTo>
                    <a:pt x="317002" y="180680"/>
                    <a:pt x="363350" y="119882"/>
                    <a:pt x="370370" y="40700"/>
                  </a:cubicBezTo>
                  <a:lnTo>
                    <a:pt x="376457" y="40700"/>
                  </a:lnTo>
                  <a:cubicBezTo>
                    <a:pt x="387696" y="40700"/>
                    <a:pt x="396802" y="31585"/>
                    <a:pt x="396802" y="20345"/>
                  </a:cubicBezTo>
                  <a:cubicBezTo>
                    <a:pt x="396802" y="9106"/>
                    <a:pt x="387696" y="0"/>
                    <a:pt x="376457" y="0"/>
                  </a:cubicBezTo>
                  <a:lnTo>
                    <a:pt x="20345" y="0"/>
                  </a:lnTo>
                  <a:cubicBezTo>
                    <a:pt x="9106" y="0"/>
                    <a:pt x="0" y="9115"/>
                    <a:pt x="0" y="20345"/>
                  </a:cubicBezTo>
                  <a:cubicBezTo>
                    <a:pt x="0" y="31585"/>
                    <a:pt x="9106" y="40700"/>
                    <a:pt x="20345" y="40700"/>
                  </a:cubicBezTo>
                  <a:lnTo>
                    <a:pt x="26432" y="40700"/>
                  </a:lnTo>
                  <a:cubicBezTo>
                    <a:pt x="33433" y="119891"/>
                    <a:pt x="79781" y="180689"/>
                    <a:pt x="115834" y="223847"/>
                  </a:cubicBezTo>
                  <a:cubicBezTo>
                    <a:pt x="79791" y="267014"/>
                    <a:pt x="33433" y="327803"/>
                    <a:pt x="26422" y="406994"/>
                  </a:cubicBezTo>
                  <a:lnTo>
                    <a:pt x="20345" y="406994"/>
                  </a:lnTo>
                  <a:cubicBezTo>
                    <a:pt x="9106" y="406994"/>
                    <a:pt x="0" y="416090"/>
                    <a:pt x="0" y="427330"/>
                  </a:cubicBezTo>
                  <a:cubicBezTo>
                    <a:pt x="0" y="438579"/>
                    <a:pt x="9106" y="447694"/>
                    <a:pt x="20345" y="447694"/>
                  </a:cubicBezTo>
                  <a:lnTo>
                    <a:pt x="45787" y="447694"/>
                  </a:lnTo>
                  <a:lnTo>
                    <a:pt x="351006" y="447694"/>
                  </a:lnTo>
                  <a:lnTo>
                    <a:pt x="376457" y="447694"/>
                  </a:lnTo>
                  <a:cubicBezTo>
                    <a:pt x="387696" y="447694"/>
                    <a:pt x="396802" y="438579"/>
                    <a:pt x="396802" y="427330"/>
                  </a:cubicBezTo>
                  <a:cubicBezTo>
                    <a:pt x="396802" y="416090"/>
                    <a:pt x="387687" y="406994"/>
                    <a:pt x="376438" y="406994"/>
                  </a:cubicBezTo>
                  <a:close/>
                  <a:moveTo>
                    <a:pt x="67218" y="406994"/>
                  </a:moveTo>
                  <a:cubicBezTo>
                    <a:pt x="74867" y="335451"/>
                    <a:pt x="121377" y="280359"/>
                    <a:pt x="156134" y="239192"/>
                  </a:cubicBezTo>
                  <a:lnTo>
                    <a:pt x="157991" y="236992"/>
                  </a:lnTo>
                  <a:cubicBezTo>
                    <a:pt x="164392" y="229419"/>
                    <a:pt x="164392" y="218332"/>
                    <a:pt x="157991" y="210750"/>
                  </a:cubicBezTo>
                  <a:lnTo>
                    <a:pt x="156143" y="208559"/>
                  </a:lnTo>
                  <a:cubicBezTo>
                    <a:pt x="121396" y="167383"/>
                    <a:pt x="74867" y="112290"/>
                    <a:pt x="67218" y="40738"/>
                  </a:cubicBezTo>
                  <a:lnTo>
                    <a:pt x="329575" y="40738"/>
                  </a:lnTo>
                  <a:cubicBezTo>
                    <a:pt x="321926" y="112290"/>
                    <a:pt x="275396" y="167383"/>
                    <a:pt x="240649" y="208559"/>
                  </a:cubicBezTo>
                  <a:lnTo>
                    <a:pt x="238811" y="210750"/>
                  </a:lnTo>
                  <a:cubicBezTo>
                    <a:pt x="232410" y="218323"/>
                    <a:pt x="232410" y="229410"/>
                    <a:pt x="238811" y="236992"/>
                  </a:cubicBezTo>
                  <a:lnTo>
                    <a:pt x="240668" y="239192"/>
                  </a:lnTo>
                  <a:cubicBezTo>
                    <a:pt x="275415" y="280359"/>
                    <a:pt x="321926" y="335451"/>
                    <a:pt x="329575" y="406994"/>
                  </a:cubicBezTo>
                  <a:lnTo>
                    <a:pt x="67218" y="406994"/>
                  </a:lnTo>
                  <a:close/>
                </a:path>
              </a:pathLst>
            </a:custGeom>
            <a:grpFill/>
            <a:ln w="9525" cap="flat">
              <a:noFill/>
              <a:prstDash val="solid"/>
              <a:miter/>
            </a:ln>
          </p:spPr>
          <p:txBody>
            <a:bodyPr rtlCol="0" anchor="ctr"/>
            <a:lstStyle/>
            <a:p>
              <a:endParaRPr lang="en-US"/>
            </a:p>
          </p:txBody>
        </p:sp>
      </p:grpSp>
      <p:sp>
        <p:nvSpPr>
          <p:cNvPr id="27" name="Graphic 25">
            <a:extLst>
              <a:ext uri="{FF2B5EF4-FFF2-40B4-BE49-F238E27FC236}">
                <a16:creationId xmlns:a16="http://schemas.microsoft.com/office/drawing/2014/main" id="{1CC354B3-3F9C-4958-8FAF-9DC7899FF260}"/>
              </a:ext>
            </a:extLst>
          </p:cNvPr>
          <p:cNvSpPr/>
          <p:nvPr/>
        </p:nvSpPr>
        <p:spPr>
          <a:xfrm>
            <a:off x="8633600" y="5059113"/>
            <a:ext cx="768152" cy="407914"/>
          </a:xfrm>
          <a:custGeom>
            <a:avLst/>
            <a:gdLst>
              <a:gd name="connsiteX0" fmla="*/ 4686181 w 4692209"/>
              <a:gd name="connsiteY0" fmla="*/ 1055519 h 2491717"/>
              <a:gd name="connsiteX1" fmla="*/ 4516893 w 4692209"/>
              <a:gd name="connsiteY1" fmla="*/ 869429 h 2491717"/>
              <a:gd name="connsiteX2" fmla="*/ 4442217 w 4692209"/>
              <a:gd name="connsiteY2" fmla="*/ 859704 h 2491717"/>
              <a:gd name="connsiteX3" fmla="*/ 3478402 w 4692209"/>
              <a:gd name="connsiteY3" fmla="*/ 149444 h 2491717"/>
              <a:gd name="connsiteX4" fmla="*/ 2828806 w 4692209"/>
              <a:gd name="connsiteY4" fmla="*/ 26314 h 2491717"/>
              <a:gd name="connsiteX5" fmla="*/ 2721497 w 4692209"/>
              <a:gd name="connsiteY5" fmla="*/ 211776 h 2491717"/>
              <a:gd name="connsiteX6" fmla="*/ 2906959 w 4692209"/>
              <a:gd name="connsiteY6" fmla="*/ 319037 h 2491717"/>
              <a:gd name="connsiteX7" fmla="*/ 3298760 w 4692209"/>
              <a:gd name="connsiteY7" fmla="*/ 393256 h 2491717"/>
              <a:gd name="connsiteX8" fmla="*/ 3877309 w 4692209"/>
              <a:gd name="connsiteY8" fmla="*/ 819604 h 2491717"/>
              <a:gd name="connsiteX9" fmla="*/ 3520150 w 4692209"/>
              <a:gd name="connsiteY9" fmla="*/ 846150 h 2491717"/>
              <a:gd name="connsiteX10" fmla="*/ 2986054 w 4692209"/>
              <a:gd name="connsiteY10" fmla="*/ 959050 h 2491717"/>
              <a:gd name="connsiteX11" fmla="*/ 2894452 w 4692209"/>
              <a:gd name="connsiteY11" fmla="*/ 977043 h 2491717"/>
              <a:gd name="connsiteX12" fmla="*/ 1815794 w 4692209"/>
              <a:gd name="connsiteY12" fmla="*/ 979624 h 2491717"/>
              <a:gd name="connsiteX13" fmla="*/ 1712428 w 4692209"/>
              <a:gd name="connsiteY13" fmla="*/ 960450 h 2491717"/>
              <a:gd name="connsiteX14" fmla="*/ 1171970 w 4692209"/>
              <a:gd name="connsiteY14" fmla="*/ 846150 h 2491717"/>
              <a:gd name="connsiteX15" fmla="*/ 814754 w 4692209"/>
              <a:gd name="connsiteY15" fmla="*/ 819604 h 2491717"/>
              <a:gd name="connsiteX16" fmla="*/ 1393360 w 4692209"/>
              <a:gd name="connsiteY16" fmla="*/ 393256 h 2491717"/>
              <a:gd name="connsiteX17" fmla="*/ 1785152 w 4692209"/>
              <a:gd name="connsiteY17" fmla="*/ 319037 h 2491717"/>
              <a:gd name="connsiteX18" fmla="*/ 1970575 w 4692209"/>
              <a:gd name="connsiteY18" fmla="*/ 211776 h 2491717"/>
              <a:gd name="connsiteX19" fmla="*/ 1863295 w 4692209"/>
              <a:gd name="connsiteY19" fmla="*/ 26314 h 2491717"/>
              <a:gd name="connsiteX20" fmla="*/ 1213709 w 4692209"/>
              <a:gd name="connsiteY20" fmla="*/ 149444 h 2491717"/>
              <a:gd name="connsiteX21" fmla="*/ 249712 w 4692209"/>
              <a:gd name="connsiteY21" fmla="*/ 859838 h 2491717"/>
              <a:gd name="connsiteX22" fmla="*/ 175503 w 4692209"/>
              <a:gd name="connsiteY22" fmla="*/ 869429 h 2491717"/>
              <a:gd name="connsiteX23" fmla="*/ 6205 w 4692209"/>
              <a:gd name="connsiteY23" fmla="*/ 1055519 h 2491717"/>
              <a:gd name="connsiteX24" fmla="*/ 100 w 4692209"/>
              <a:gd name="connsiteY24" fmla="*/ 1224512 h 2491717"/>
              <a:gd name="connsiteX25" fmla="*/ 111523 w 4692209"/>
              <a:gd name="connsiteY25" fmla="*/ 1405049 h 2491717"/>
              <a:gd name="connsiteX26" fmla="*/ 159968 w 4692209"/>
              <a:gd name="connsiteY26" fmla="*/ 1471505 h 2491717"/>
              <a:gd name="connsiteX27" fmla="*/ 181608 w 4692209"/>
              <a:gd name="connsiteY27" fmla="*/ 1790316 h 2491717"/>
              <a:gd name="connsiteX28" fmla="*/ 924920 w 4692209"/>
              <a:gd name="connsiteY28" fmla="*/ 2482412 h 2491717"/>
              <a:gd name="connsiteX29" fmla="*/ 1280136 w 4692209"/>
              <a:gd name="connsiteY29" fmla="*/ 2491709 h 2491717"/>
              <a:gd name="connsiteX30" fmla="*/ 1930951 w 4692209"/>
              <a:gd name="connsiteY30" fmla="*/ 2127834 h 2491717"/>
              <a:gd name="connsiteX31" fmla="*/ 2217568 w 4692209"/>
              <a:gd name="connsiteY31" fmla="*/ 1624505 h 2491717"/>
              <a:gd name="connsiteX32" fmla="*/ 2336573 w 4692209"/>
              <a:gd name="connsiteY32" fmla="*/ 1585805 h 2491717"/>
              <a:gd name="connsiteX33" fmla="*/ 2357757 w 4692209"/>
              <a:gd name="connsiteY33" fmla="*/ 1585509 h 2491717"/>
              <a:gd name="connsiteX34" fmla="*/ 2472057 w 4692209"/>
              <a:gd name="connsiteY34" fmla="*/ 1620104 h 2491717"/>
              <a:gd name="connsiteX35" fmla="*/ 2762950 w 4692209"/>
              <a:gd name="connsiteY35" fmla="*/ 2130568 h 2491717"/>
              <a:gd name="connsiteX36" fmla="*/ 3412231 w 4692209"/>
              <a:gd name="connsiteY36" fmla="*/ 2491718 h 2491717"/>
              <a:gd name="connsiteX37" fmla="*/ 3767285 w 4692209"/>
              <a:gd name="connsiteY37" fmla="*/ 2482422 h 2491717"/>
              <a:gd name="connsiteX38" fmla="*/ 4510931 w 4692209"/>
              <a:gd name="connsiteY38" fmla="*/ 1788030 h 2491717"/>
              <a:gd name="connsiteX39" fmla="*/ 4532400 w 4692209"/>
              <a:gd name="connsiteY39" fmla="*/ 1471524 h 2491717"/>
              <a:gd name="connsiteX40" fmla="*/ 4573081 w 4692209"/>
              <a:gd name="connsiteY40" fmla="*/ 1408430 h 2491717"/>
              <a:gd name="connsiteX41" fmla="*/ 4692096 w 4692209"/>
              <a:gd name="connsiteY41" fmla="*/ 1224369 h 2491717"/>
              <a:gd name="connsiteX42" fmla="*/ 4686181 w 4692209"/>
              <a:gd name="connsiteY42" fmla="*/ 1055519 h 2491717"/>
              <a:gd name="connsiteX43" fmla="*/ 3777515 w 4692209"/>
              <a:gd name="connsiteY43" fmla="*/ 1159123 h 2491717"/>
              <a:gd name="connsiteX44" fmla="*/ 3918323 w 4692209"/>
              <a:gd name="connsiteY44" fmla="*/ 1167200 h 2491717"/>
              <a:gd name="connsiteX45" fmla="*/ 4183766 w 4692209"/>
              <a:gd name="connsiteY45" fmla="*/ 1418631 h 2491717"/>
              <a:gd name="connsiteX46" fmla="*/ 4196701 w 4692209"/>
              <a:gd name="connsiteY46" fmla="*/ 1744863 h 2491717"/>
              <a:gd name="connsiteX47" fmla="*/ 4085639 w 4692209"/>
              <a:gd name="connsiteY47" fmla="*/ 2045100 h 2491717"/>
              <a:gd name="connsiteX48" fmla="*/ 3795508 w 4692209"/>
              <a:gd name="connsiteY48" fmla="*/ 2179050 h 2491717"/>
              <a:gd name="connsiteX49" fmla="*/ 3501262 w 4692209"/>
              <a:gd name="connsiteY49" fmla="*/ 2189994 h 2491717"/>
              <a:gd name="connsiteX50" fmla="*/ 2843722 w 4692209"/>
              <a:gd name="connsiteY50" fmla="*/ 1662900 h 2491717"/>
              <a:gd name="connsiteX51" fmla="*/ 2890357 w 4692209"/>
              <a:gd name="connsiteY51" fmla="*/ 1384818 h 2491717"/>
              <a:gd name="connsiteX52" fmla="*/ 3126224 w 4692209"/>
              <a:gd name="connsiteY52" fmla="*/ 1229532 h 2491717"/>
              <a:gd name="connsiteX53" fmla="*/ 3777515 w 4692209"/>
              <a:gd name="connsiteY53" fmla="*/ 1159123 h 2491717"/>
              <a:gd name="connsiteX54" fmla="*/ 1191887 w 4692209"/>
              <a:gd name="connsiteY54" fmla="*/ 2189985 h 2491717"/>
              <a:gd name="connsiteX55" fmla="*/ 896879 w 4692209"/>
              <a:gd name="connsiteY55" fmla="*/ 2179041 h 2491717"/>
              <a:gd name="connsiteX56" fmla="*/ 606576 w 4692209"/>
              <a:gd name="connsiteY56" fmla="*/ 2045091 h 2491717"/>
              <a:gd name="connsiteX57" fmla="*/ 495486 w 4692209"/>
              <a:gd name="connsiteY57" fmla="*/ 1744853 h 2491717"/>
              <a:gd name="connsiteX58" fmla="*/ 508430 w 4692209"/>
              <a:gd name="connsiteY58" fmla="*/ 1418622 h 2491717"/>
              <a:gd name="connsiteX59" fmla="*/ 773911 w 4692209"/>
              <a:gd name="connsiteY59" fmla="*/ 1167191 h 2491717"/>
              <a:gd name="connsiteX60" fmla="*/ 1565972 w 4692209"/>
              <a:gd name="connsiteY60" fmla="*/ 1229522 h 2491717"/>
              <a:gd name="connsiteX61" fmla="*/ 1801878 w 4692209"/>
              <a:gd name="connsiteY61" fmla="*/ 1384637 h 2491717"/>
              <a:gd name="connsiteX62" fmla="*/ 1848636 w 4692209"/>
              <a:gd name="connsiteY62" fmla="*/ 1661986 h 2491717"/>
              <a:gd name="connsiteX63" fmla="*/ 1191887 w 4692209"/>
              <a:gd name="connsiteY63" fmla="*/ 2189985 h 249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692209" h="2491717">
                <a:moveTo>
                  <a:pt x="4686181" y="1055519"/>
                </a:moveTo>
                <a:cubicBezTo>
                  <a:pt x="4682819" y="959793"/>
                  <a:pt x="4611496" y="881641"/>
                  <a:pt x="4516893" y="869429"/>
                </a:cubicBezTo>
                <a:lnTo>
                  <a:pt x="4442217" y="859704"/>
                </a:lnTo>
                <a:lnTo>
                  <a:pt x="3478402" y="149444"/>
                </a:lnTo>
                <a:cubicBezTo>
                  <a:pt x="3290949" y="11094"/>
                  <a:pt x="3054158" y="-34179"/>
                  <a:pt x="2828806" y="26314"/>
                </a:cubicBezTo>
                <a:cubicBezTo>
                  <a:pt x="2748044" y="47784"/>
                  <a:pt x="2699876" y="130994"/>
                  <a:pt x="2721497" y="211776"/>
                </a:cubicBezTo>
                <a:cubicBezTo>
                  <a:pt x="2743138" y="292691"/>
                  <a:pt x="2827111" y="340678"/>
                  <a:pt x="2906959" y="319037"/>
                </a:cubicBezTo>
                <a:cubicBezTo>
                  <a:pt x="3042576" y="282937"/>
                  <a:pt x="3185517" y="309588"/>
                  <a:pt x="3298760" y="393256"/>
                </a:cubicBezTo>
                <a:lnTo>
                  <a:pt x="3877309" y="819604"/>
                </a:lnTo>
                <a:cubicBezTo>
                  <a:pt x="3758303" y="821747"/>
                  <a:pt x="3639164" y="829682"/>
                  <a:pt x="3520150" y="846150"/>
                </a:cubicBezTo>
                <a:cubicBezTo>
                  <a:pt x="3338813" y="871134"/>
                  <a:pt x="3157047" y="909520"/>
                  <a:pt x="2986054" y="959050"/>
                </a:cubicBezTo>
                <a:lnTo>
                  <a:pt x="2894452" y="977043"/>
                </a:lnTo>
                <a:cubicBezTo>
                  <a:pt x="2539760" y="1046833"/>
                  <a:pt x="2174010" y="1047728"/>
                  <a:pt x="1815794" y="979624"/>
                </a:cubicBezTo>
                <a:lnTo>
                  <a:pt x="1712428" y="960450"/>
                </a:lnTo>
                <a:cubicBezTo>
                  <a:pt x="1535359" y="909520"/>
                  <a:pt x="1353441" y="871134"/>
                  <a:pt x="1171970" y="846150"/>
                </a:cubicBezTo>
                <a:cubicBezTo>
                  <a:pt x="1052955" y="829682"/>
                  <a:pt x="933769" y="821738"/>
                  <a:pt x="814754" y="819604"/>
                </a:cubicBezTo>
                <a:lnTo>
                  <a:pt x="1393360" y="393256"/>
                </a:lnTo>
                <a:cubicBezTo>
                  <a:pt x="1506564" y="309750"/>
                  <a:pt x="1649497" y="283109"/>
                  <a:pt x="1785152" y="319037"/>
                </a:cubicBezTo>
                <a:cubicBezTo>
                  <a:pt x="1865428" y="340859"/>
                  <a:pt x="1948915" y="292824"/>
                  <a:pt x="1970575" y="211776"/>
                </a:cubicBezTo>
                <a:cubicBezTo>
                  <a:pt x="1992206" y="131004"/>
                  <a:pt x="1944095" y="47784"/>
                  <a:pt x="1863295" y="26314"/>
                </a:cubicBezTo>
                <a:cubicBezTo>
                  <a:pt x="1638086" y="-34312"/>
                  <a:pt x="1401285" y="11084"/>
                  <a:pt x="1213709" y="149444"/>
                </a:cubicBezTo>
                <a:lnTo>
                  <a:pt x="249712" y="859838"/>
                </a:lnTo>
                <a:lnTo>
                  <a:pt x="175503" y="869429"/>
                </a:lnTo>
                <a:cubicBezTo>
                  <a:pt x="80586" y="881641"/>
                  <a:pt x="9396" y="959974"/>
                  <a:pt x="6205" y="1055519"/>
                </a:cubicBezTo>
                <a:lnTo>
                  <a:pt x="100" y="1224512"/>
                </a:lnTo>
                <a:cubicBezTo>
                  <a:pt x="-2481" y="1305722"/>
                  <a:pt x="45201" y="1379769"/>
                  <a:pt x="111523" y="1405049"/>
                </a:cubicBezTo>
                <a:cubicBezTo>
                  <a:pt x="139860" y="1419860"/>
                  <a:pt x="158158" y="1444682"/>
                  <a:pt x="159968" y="1471505"/>
                </a:cubicBezTo>
                <a:lnTo>
                  <a:pt x="181608" y="1790316"/>
                </a:lnTo>
                <a:cubicBezTo>
                  <a:pt x="219708" y="2175059"/>
                  <a:pt x="539234" y="2472525"/>
                  <a:pt x="924920" y="2482412"/>
                </a:cubicBezTo>
                <a:lnTo>
                  <a:pt x="1280136" y="2491709"/>
                </a:lnTo>
                <a:cubicBezTo>
                  <a:pt x="1545265" y="2491709"/>
                  <a:pt x="1788009" y="2356568"/>
                  <a:pt x="1930951" y="2127834"/>
                </a:cubicBezTo>
                <a:lnTo>
                  <a:pt x="2217568" y="1624505"/>
                </a:lnTo>
                <a:cubicBezTo>
                  <a:pt x="2236618" y="1596034"/>
                  <a:pt x="2289177" y="1585805"/>
                  <a:pt x="2336573" y="1585805"/>
                </a:cubicBezTo>
                <a:cubicBezTo>
                  <a:pt x="2337040" y="1585805"/>
                  <a:pt x="2357757" y="1585509"/>
                  <a:pt x="2357757" y="1585509"/>
                </a:cubicBezTo>
                <a:cubicBezTo>
                  <a:pt x="2403200" y="1585509"/>
                  <a:pt x="2456817" y="1597701"/>
                  <a:pt x="2472057" y="1620104"/>
                </a:cubicBezTo>
                <a:lnTo>
                  <a:pt x="2762950" y="2130568"/>
                </a:lnTo>
                <a:cubicBezTo>
                  <a:pt x="2904358" y="2356587"/>
                  <a:pt x="3147103" y="2491718"/>
                  <a:pt x="3412231" y="2491718"/>
                </a:cubicBezTo>
                <a:lnTo>
                  <a:pt x="3767285" y="2482422"/>
                </a:lnTo>
                <a:cubicBezTo>
                  <a:pt x="4152962" y="2472535"/>
                  <a:pt x="4472535" y="2175059"/>
                  <a:pt x="4510931" y="1788030"/>
                </a:cubicBezTo>
                <a:lnTo>
                  <a:pt x="4532400" y="1471524"/>
                </a:lnTo>
                <a:cubicBezTo>
                  <a:pt x="4534219" y="1444711"/>
                  <a:pt x="4552393" y="1419879"/>
                  <a:pt x="4573081" y="1408430"/>
                </a:cubicBezTo>
                <a:cubicBezTo>
                  <a:pt x="4646995" y="1379789"/>
                  <a:pt x="4694859" y="1305751"/>
                  <a:pt x="4692096" y="1224369"/>
                </a:cubicBezTo>
                <a:lnTo>
                  <a:pt x="4686181" y="1055519"/>
                </a:lnTo>
                <a:close/>
                <a:moveTo>
                  <a:pt x="3777515" y="1159123"/>
                </a:moveTo>
                <a:cubicBezTo>
                  <a:pt x="3831436" y="1159123"/>
                  <a:pt x="3878709" y="1161847"/>
                  <a:pt x="3918323" y="1167200"/>
                </a:cubicBezTo>
                <a:cubicBezTo>
                  <a:pt x="4046311" y="1184421"/>
                  <a:pt x="4177965" y="1268860"/>
                  <a:pt x="4183766" y="1418631"/>
                </a:cubicBezTo>
                <a:lnTo>
                  <a:pt x="4196701" y="1744863"/>
                </a:lnTo>
                <a:cubicBezTo>
                  <a:pt x="4201111" y="1856286"/>
                  <a:pt x="4161535" y="1962785"/>
                  <a:pt x="4085639" y="2045100"/>
                </a:cubicBezTo>
                <a:cubicBezTo>
                  <a:pt x="4009716" y="2127053"/>
                  <a:pt x="3906750" y="2174764"/>
                  <a:pt x="3795508" y="2179050"/>
                </a:cubicBezTo>
                <a:cubicBezTo>
                  <a:pt x="3795508" y="2179050"/>
                  <a:pt x="3516778" y="2189709"/>
                  <a:pt x="3501262" y="2189994"/>
                </a:cubicBezTo>
                <a:cubicBezTo>
                  <a:pt x="2993322" y="2189994"/>
                  <a:pt x="2849485" y="1683474"/>
                  <a:pt x="2843722" y="1662900"/>
                </a:cubicBezTo>
                <a:cubicBezTo>
                  <a:pt x="2819919" y="1568107"/>
                  <a:pt x="2836855" y="1466790"/>
                  <a:pt x="2890357" y="1384818"/>
                </a:cubicBezTo>
                <a:cubicBezTo>
                  <a:pt x="2943982" y="1302503"/>
                  <a:pt x="3029898" y="1245981"/>
                  <a:pt x="3126224" y="1229532"/>
                </a:cubicBezTo>
                <a:cubicBezTo>
                  <a:pt x="3404478" y="1182126"/>
                  <a:pt x="3617524" y="1159123"/>
                  <a:pt x="3777515" y="1159123"/>
                </a:cubicBezTo>
                <a:close/>
                <a:moveTo>
                  <a:pt x="1191887" y="2189985"/>
                </a:moveTo>
                <a:cubicBezTo>
                  <a:pt x="1175428" y="2189699"/>
                  <a:pt x="896879" y="2179041"/>
                  <a:pt x="896879" y="2179041"/>
                </a:cubicBezTo>
                <a:cubicBezTo>
                  <a:pt x="785503" y="2174764"/>
                  <a:pt x="682480" y="2127053"/>
                  <a:pt x="606576" y="2045091"/>
                </a:cubicBezTo>
                <a:cubicBezTo>
                  <a:pt x="530709" y="1962776"/>
                  <a:pt x="491076" y="1856286"/>
                  <a:pt x="495486" y="1744853"/>
                </a:cubicBezTo>
                <a:lnTo>
                  <a:pt x="508430" y="1418622"/>
                </a:lnTo>
                <a:cubicBezTo>
                  <a:pt x="514240" y="1268841"/>
                  <a:pt x="645905" y="1184402"/>
                  <a:pt x="773911" y="1167191"/>
                </a:cubicBezTo>
                <a:cubicBezTo>
                  <a:pt x="931616" y="1146178"/>
                  <a:pt x="1194345" y="1166124"/>
                  <a:pt x="1565972" y="1229522"/>
                </a:cubicBezTo>
                <a:cubicBezTo>
                  <a:pt x="1662289" y="1245972"/>
                  <a:pt x="1748204" y="1302493"/>
                  <a:pt x="1801878" y="1384637"/>
                </a:cubicBezTo>
                <a:cubicBezTo>
                  <a:pt x="1855332" y="1466780"/>
                  <a:pt x="1872267" y="1568098"/>
                  <a:pt x="1848636" y="1661986"/>
                </a:cubicBezTo>
                <a:cubicBezTo>
                  <a:pt x="1842702" y="1683474"/>
                  <a:pt x="1698874" y="2189985"/>
                  <a:pt x="1191887" y="2189985"/>
                </a:cubicBezTo>
                <a:close/>
              </a:path>
            </a:pathLst>
          </a:custGeom>
          <a:solidFill>
            <a:schemeClr val="bg2"/>
          </a:solidFill>
          <a:ln w="9525" cap="flat">
            <a:noFill/>
            <a:prstDash val="solid"/>
            <a:miter/>
          </a:ln>
        </p:spPr>
        <p:txBody>
          <a:bodyPr rtlCol="0" anchor="ctr"/>
          <a:lstStyle/>
          <a:p>
            <a:endParaRPr lang="en-US"/>
          </a:p>
        </p:txBody>
      </p:sp>
      <p:sp>
        <p:nvSpPr>
          <p:cNvPr id="12" name="Picture Placeholder 11">
            <a:extLst>
              <a:ext uri="{FF2B5EF4-FFF2-40B4-BE49-F238E27FC236}">
                <a16:creationId xmlns:a16="http://schemas.microsoft.com/office/drawing/2014/main" id="{00931D60-586D-42ED-B37C-25FDB40BED09}"/>
              </a:ext>
            </a:extLst>
          </p:cNvPr>
          <p:cNvSpPr>
            <a:spLocks noGrp="1"/>
          </p:cNvSpPr>
          <p:nvPr>
            <p:ph type="pic" sz="quarter" idx="10"/>
          </p:nvPr>
        </p:nvSpPr>
        <p:spPr/>
      </p:sp>
      <p:sp>
        <p:nvSpPr>
          <p:cNvPr id="15" name="Picture Placeholder 14">
            <a:extLst>
              <a:ext uri="{FF2B5EF4-FFF2-40B4-BE49-F238E27FC236}">
                <a16:creationId xmlns:a16="http://schemas.microsoft.com/office/drawing/2014/main" id="{EF1247B7-5A2D-428B-B9F8-E287466ACC1E}"/>
              </a:ext>
            </a:extLst>
          </p:cNvPr>
          <p:cNvSpPr>
            <a:spLocks noGrp="1"/>
          </p:cNvSpPr>
          <p:nvPr>
            <p:ph type="pic" sz="quarter" idx="11"/>
          </p:nvPr>
        </p:nvSpPr>
        <p:spPr/>
      </p:sp>
    </p:spTree>
    <p:extLst>
      <p:ext uri="{BB962C8B-B14F-4D97-AF65-F5344CB8AC3E}">
        <p14:creationId xmlns:p14="http://schemas.microsoft.com/office/powerpoint/2010/main" val="27575745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wipe(left)">
                                      <p:cBhvr>
                                        <p:cTn id="11" dur="500"/>
                                        <p:tgtEl>
                                          <p:spTgt spid="40"/>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wipe(up)">
                                      <p:cBhvr>
                                        <p:cTn id="15" dur="500"/>
                                        <p:tgtEl>
                                          <p:spTgt spid="4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par>
                          <p:cTn id="20" fill="hold">
                            <p:stCondLst>
                              <p:cond delay="2000"/>
                            </p:stCondLst>
                            <p:childTnLst>
                              <p:par>
                                <p:cTn id="21" presetID="53" presetClass="entr" presetSubtype="16"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500" fill="hold"/>
                                        <p:tgtEl>
                                          <p:spTgt spid="10"/>
                                        </p:tgtEl>
                                        <p:attrNameLst>
                                          <p:attrName>ppt_w</p:attrName>
                                        </p:attrNameLst>
                                      </p:cBhvr>
                                      <p:tavLst>
                                        <p:tav tm="0">
                                          <p:val>
                                            <p:fltVal val="0"/>
                                          </p:val>
                                        </p:tav>
                                        <p:tav tm="100000">
                                          <p:val>
                                            <p:strVal val="#ppt_w"/>
                                          </p:val>
                                        </p:tav>
                                      </p:tavLst>
                                    </p:anim>
                                    <p:anim calcmode="lin" valueType="num">
                                      <p:cBhvr>
                                        <p:cTn id="24" dur="500" fill="hold"/>
                                        <p:tgtEl>
                                          <p:spTgt spid="10"/>
                                        </p:tgtEl>
                                        <p:attrNameLst>
                                          <p:attrName>ppt_h</p:attrName>
                                        </p:attrNameLst>
                                      </p:cBhvr>
                                      <p:tavLst>
                                        <p:tav tm="0">
                                          <p:val>
                                            <p:fltVal val="0"/>
                                          </p:val>
                                        </p:tav>
                                        <p:tav tm="100000">
                                          <p:val>
                                            <p:strVal val="#ppt_h"/>
                                          </p:val>
                                        </p:tav>
                                      </p:tavLst>
                                    </p:anim>
                                    <p:animEffect transition="in" filter="fade">
                                      <p:cBhvr>
                                        <p:cTn id="25" dur="500"/>
                                        <p:tgtEl>
                                          <p:spTgt spid="10"/>
                                        </p:tgtEl>
                                      </p:cBhvr>
                                    </p:animEffect>
                                  </p:childTnLst>
                                </p:cTn>
                              </p:par>
                            </p:childTnLst>
                          </p:cTn>
                        </p:par>
                        <p:par>
                          <p:cTn id="26" fill="hold">
                            <p:stCondLst>
                              <p:cond delay="2500"/>
                            </p:stCondLst>
                            <p:childTnLst>
                              <p:par>
                                <p:cTn id="27" presetID="10" presetClass="entr" presetSubtype="0" fill="hold" grpId="0" nodeType="after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500"/>
                                        <p:tgtEl>
                                          <p:spTgt spid="4"/>
                                        </p:tgtEl>
                                      </p:cBhvr>
                                    </p:animEffect>
                                  </p:childTnLst>
                                </p:cTn>
                              </p:par>
                            </p:childTnLst>
                          </p:cTn>
                        </p:par>
                        <p:par>
                          <p:cTn id="30" fill="hold">
                            <p:stCondLst>
                              <p:cond delay="3000"/>
                            </p:stCondLst>
                            <p:childTnLst>
                              <p:par>
                                <p:cTn id="31" presetID="10"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childTnLst>
                          </p:cTn>
                        </p:par>
                        <p:par>
                          <p:cTn id="34" fill="hold">
                            <p:stCondLst>
                              <p:cond delay="3500"/>
                            </p:stCondLst>
                            <p:childTnLst>
                              <p:par>
                                <p:cTn id="35" presetID="53" presetClass="entr" presetSubtype="16"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p:cTn id="37" dur="500" fill="hold"/>
                                        <p:tgtEl>
                                          <p:spTgt spid="27"/>
                                        </p:tgtEl>
                                        <p:attrNameLst>
                                          <p:attrName>ppt_w</p:attrName>
                                        </p:attrNameLst>
                                      </p:cBhvr>
                                      <p:tavLst>
                                        <p:tav tm="0">
                                          <p:val>
                                            <p:fltVal val="0"/>
                                          </p:val>
                                        </p:tav>
                                        <p:tav tm="100000">
                                          <p:val>
                                            <p:strVal val="#ppt_w"/>
                                          </p:val>
                                        </p:tav>
                                      </p:tavLst>
                                    </p:anim>
                                    <p:anim calcmode="lin" valueType="num">
                                      <p:cBhvr>
                                        <p:cTn id="38" dur="500" fill="hold"/>
                                        <p:tgtEl>
                                          <p:spTgt spid="27"/>
                                        </p:tgtEl>
                                        <p:attrNameLst>
                                          <p:attrName>ppt_h</p:attrName>
                                        </p:attrNameLst>
                                      </p:cBhvr>
                                      <p:tavLst>
                                        <p:tav tm="0">
                                          <p:val>
                                            <p:fltVal val="0"/>
                                          </p:val>
                                        </p:tav>
                                        <p:tav tm="100000">
                                          <p:val>
                                            <p:strVal val="#ppt_h"/>
                                          </p:val>
                                        </p:tav>
                                      </p:tavLst>
                                    </p:anim>
                                    <p:animEffect transition="in" filter="fade">
                                      <p:cBhvr>
                                        <p:cTn id="39" dur="500"/>
                                        <p:tgtEl>
                                          <p:spTgt spid="27"/>
                                        </p:tgtEl>
                                      </p:cBhvr>
                                    </p:animEffect>
                                  </p:childTnLst>
                                </p:cTn>
                              </p:par>
                            </p:childTnLst>
                          </p:cTn>
                        </p:par>
                        <p:par>
                          <p:cTn id="40" fill="hold">
                            <p:stCondLst>
                              <p:cond delay="4000"/>
                            </p:stCondLst>
                            <p:childTnLst>
                              <p:par>
                                <p:cTn id="41" presetID="10" presetClass="entr" presetSubtype="0" fill="hold" grpId="0" nodeType="after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childTnLst>
                          </p:cTn>
                        </p:par>
                        <p:par>
                          <p:cTn id="44" fill="hold">
                            <p:stCondLst>
                              <p:cond delay="4500"/>
                            </p:stCondLst>
                            <p:childTnLst>
                              <p:par>
                                <p:cTn id="45" presetID="10" presetClass="entr" presetSubtype="0" fill="hold" grpId="0" nodeType="after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childTnLst>
                          </p:cTn>
                        </p:par>
                        <p:par>
                          <p:cTn id="48" fill="hold">
                            <p:stCondLst>
                              <p:cond delay="5000"/>
                            </p:stCondLst>
                            <p:childTnLst>
                              <p:par>
                                <p:cTn id="49" presetID="53" presetClass="entr" presetSubtype="16" fill="hold" nodeType="after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p:cTn id="51" dur="500" fill="hold"/>
                                        <p:tgtEl>
                                          <p:spTgt spid="24"/>
                                        </p:tgtEl>
                                        <p:attrNameLst>
                                          <p:attrName>ppt_w</p:attrName>
                                        </p:attrNameLst>
                                      </p:cBhvr>
                                      <p:tavLst>
                                        <p:tav tm="0">
                                          <p:val>
                                            <p:fltVal val="0"/>
                                          </p:val>
                                        </p:tav>
                                        <p:tav tm="100000">
                                          <p:val>
                                            <p:strVal val="#ppt_w"/>
                                          </p:val>
                                        </p:tav>
                                      </p:tavLst>
                                    </p:anim>
                                    <p:anim calcmode="lin" valueType="num">
                                      <p:cBhvr>
                                        <p:cTn id="52" dur="500" fill="hold"/>
                                        <p:tgtEl>
                                          <p:spTgt spid="24"/>
                                        </p:tgtEl>
                                        <p:attrNameLst>
                                          <p:attrName>ppt_h</p:attrName>
                                        </p:attrNameLst>
                                      </p:cBhvr>
                                      <p:tavLst>
                                        <p:tav tm="0">
                                          <p:val>
                                            <p:fltVal val="0"/>
                                          </p:val>
                                        </p:tav>
                                        <p:tav tm="100000">
                                          <p:val>
                                            <p:strVal val="#ppt_h"/>
                                          </p:val>
                                        </p:tav>
                                      </p:tavLst>
                                    </p:anim>
                                    <p:animEffect transition="in" filter="fade">
                                      <p:cBhvr>
                                        <p:cTn id="53" dur="500"/>
                                        <p:tgtEl>
                                          <p:spTgt spid="24"/>
                                        </p:tgtEl>
                                      </p:cBhvr>
                                    </p:animEffect>
                                  </p:childTnLst>
                                </p:cTn>
                              </p:par>
                            </p:childTnLst>
                          </p:cTn>
                        </p:par>
                        <p:par>
                          <p:cTn id="54" fill="hold">
                            <p:stCondLst>
                              <p:cond delay="5500"/>
                            </p:stCondLst>
                            <p:childTnLst>
                              <p:par>
                                <p:cTn id="55" presetID="10" presetClass="entr" presetSubtype="0" fill="hold" grpId="0" nodeType="after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0" grpId="0"/>
      <p:bldP spid="41" grpId="0"/>
      <p:bldP spid="3" grpId="0" animBg="1"/>
      <p:bldP spid="8" grpId="0" animBg="1"/>
      <p:bldP spid="9" grpId="0" animBg="1"/>
      <p:bldP spid="4" grpId="0"/>
      <p:bldP spid="14" grpId="0"/>
      <p:bldP spid="16" grpId="0"/>
      <p:bldP spid="10" grpId="0" animBg="1"/>
      <p:bldP spid="2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2A2C6A2-F898-4EE9-BA31-AF3A18E25D80}"/>
              </a:ext>
            </a:extLst>
          </p:cNvPr>
          <p:cNvSpPr/>
          <p:nvPr/>
        </p:nvSpPr>
        <p:spPr>
          <a:xfrm>
            <a:off x="4922873" y="2286000"/>
            <a:ext cx="3634563" cy="228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33BE75-1DDB-4424-AC8F-08A4AF04BAA0}"/>
              </a:ext>
            </a:extLst>
          </p:cNvPr>
          <p:cNvSpPr/>
          <p:nvPr/>
        </p:nvSpPr>
        <p:spPr>
          <a:xfrm flipV="1">
            <a:off x="8557435" y="4572000"/>
            <a:ext cx="3634564" cy="228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B5C337E-5A8F-4DDB-8D6C-7C30C8018D12}"/>
              </a:ext>
            </a:extLst>
          </p:cNvPr>
          <p:cNvSpPr/>
          <p:nvPr/>
        </p:nvSpPr>
        <p:spPr>
          <a:xfrm flipV="1">
            <a:off x="8557436" y="0"/>
            <a:ext cx="3634563" cy="228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4CC5F733-2D31-449B-8B25-6E08D8C8AA9C}"/>
              </a:ext>
            </a:extLst>
          </p:cNvPr>
          <p:cNvSpPr txBox="1"/>
          <p:nvPr/>
        </p:nvSpPr>
        <p:spPr>
          <a:xfrm>
            <a:off x="433673" y="2946079"/>
            <a:ext cx="4106429" cy="1673728"/>
          </a:xfrm>
          <a:prstGeom prst="rect">
            <a:avLst/>
          </a:prstGeom>
          <a:noFill/>
        </p:spPr>
        <p:txBody>
          <a:bodyPr wrap="square" rtlCol="0">
            <a:spAutoFit/>
          </a:bodyPr>
          <a:lstStyle/>
          <a:p>
            <a:pPr algn="just">
              <a:lnSpc>
                <a:spcPct val="150000"/>
              </a:lnSpc>
            </a:pPr>
            <a:r>
              <a:rPr lang="en-US" sz="1400"/>
              <a:t>The new common language will be more simple and regular than the existing European languages. It will be as simple as Occidental; in fact, it will be Occidental. To an English person, it will seem like simplified English</a:t>
            </a:r>
          </a:p>
        </p:txBody>
      </p:sp>
      <p:sp>
        <p:nvSpPr>
          <p:cNvPr id="5" name="Title 4">
            <a:extLst>
              <a:ext uri="{FF2B5EF4-FFF2-40B4-BE49-F238E27FC236}">
                <a16:creationId xmlns:a16="http://schemas.microsoft.com/office/drawing/2014/main" id="{77199BC4-0830-4607-9D58-43E84C60BC46}"/>
              </a:ext>
            </a:extLst>
          </p:cNvPr>
          <p:cNvSpPr>
            <a:spLocks noGrp="1"/>
          </p:cNvSpPr>
          <p:nvPr>
            <p:ph type="title"/>
          </p:nvPr>
        </p:nvSpPr>
        <p:spPr/>
        <p:txBody>
          <a:bodyPr/>
          <a:lstStyle/>
          <a:p>
            <a:r>
              <a:rPr lang="en-US"/>
              <a:t>OUR WORKS</a:t>
            </a:r>
          </a:p>
        </p:txBody>
      </p:sp>
      <p:grpSp>
        <p:nvGrpSpPr>
          <p:cNvPr id="41" name="Group 40">
            <a:extLst>
              <a:ext uri="{FF2B5EF4-FFF2-40B4-BE49-F238E27FC236}">
                <a16:creationId xmlns:a16="http://schemas.microsoft.com/office/drawing/2014/main" id="{37B0A775-065A-4A56-BF75-A32C65D5B830}"/>
              </a:ext>
            </a:extLst>
          </p:cNvPr>
          <p:cNvGrpSpPr/>
          <p:nvPr/>
        </p:nvGrpSpPr>
        <p:grpSpPr>
          <a:xfrm>
            <a:off x="10001767" y="398842"/>
            <a:ext cx="745900" cy="481226"/>
            <a:chOff x="5518297" y="2145015"/>
            <a:chExt cx="1967357" cy="1269263"/>
          </a:xfrm>
          <a:solidFill>
            <a:schemeClr val="bg2"/>
          </a:solidFill>
        </p:grpSpPr>
        <p:sp>
          <p:nvSpPr>
            <p:cNvPr id="39" name="Freeform: Shape 38">
              <a:extLst>
                <a:ext uri="{FF2B5EF4-FFF2-40B4-BE49-F238E27FC236}">
                  <a16:creationId xmlns:a16="http://schemas.microsoft.com/office/drawing/2014/main" id="{4343B066-170A-4851-9B0A-DCB8E50947B2}"/>
                </a:ext>
              </a:extLst>
            </p:cNvPr>
            <p:cNvSpPr/>
            <p:nvPr/>
          </p:nvSpPr>
          <p:spPr>
            <a:xfrm>
              <a:off x="5959493" y="2699239"/>
              <a:ext cx="1142336" cy="444242"/>
            </a:xfrm>
            <a:custGeom>
              <a:avLst/>
              <a:gdLst>
                <a:gd name="connsiteX0" fmla="*/ 0 w 1142336"/>
                <a:gd name="connsiteY0" fmla="*/ 158404 h 444241"/>
                <a:gd name="connsiteX1" fmla="*/ 0 w 1142336"/>
                <a:gd name="connsiteY1" fmla="*/ 476608 h 444241"/>
                <a:gd name="connsiteX2" fmla="*/ 575674 w 1142336"/>
                <a:gd name="connsiteY2" fmla="*/ 349492 h 444241"/>
                <a:gd name="connsiteX3" fmla="*/ 1151411 w 1142336"/>
                <a:gd name="connsiteY3" fmla="*/ 476608 h 444241"/>
                <a:gd name="connsiteX4" fmla="*/ 1151411 w 1142336"/>
                <a:gd name="connsiteY4" fmla="*/ 153962 h 444241"/>
                <a:gd name="connsiteX5" fmla="*/ 571168 w 1142336"/>
                <a:gd name="connsiteY5" fmla="*/ 0 h 444241"/>
                <a:gd name="connsiteX6" fmla="*/ 0 w 1142336"/>
                <a:gd name="connsiteY6" fmla="*/ 158404 h 444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2336" h="444241">
                  <a:moveTo>
                    <a:pt x="0" y="158404"/>
                  </a:moveTo>
                  <a:lnTo>
                    <a:pt x="0" y="476608"/>
                  </a:lnTo>
                  <a:cubicBezTo>
                    <a:pt x="0" y="476608"/>
                    <a:pt x="305131" y="349492"/>
                    <a:pt x="575674" y="349492"/>
                  </a:cubicBezTo>
                  <a:cubicBezTo>
                    <a:pt x="846217" y="349492"/>
                    <a:pt x="1151411" y="476608"/>
                    <a:pt x="1151411" y="476608"/>
                  </a:cubicBezTo>
                  <a:lnTo>
                    <a:pt x="1151411" y="153962"/>
                  </a:lnTo>
                  <a:cubicBezTo>
                    <a:pt x="1151411" y="153962"/>
                    <a:pt x="860306" y="0"/>
                    <a:pt x="571168" y="0"/>
                  </a:cubicBezTo>
                  <a:cubicBezTo>
                    <a:pt x="282157" y="-127"/>
                    <a:pt x="0" y="158404"/>
                    <a:pt x="0" y="158404"/>
                  </a:cubicBezTo>
                  <a:close/>
                </a:path>
              </a:pathLst>
            </a:custGeom>
            <a:grpFill/>
            <a:ln w="63401"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6E33F136-2FBD-4940-AF80-CBA0C014ECE9}"/>
                </a:ext>
              </a:extLst>
            </p:cNvPr>
            <p:cNvSpPr/>
            <p:nvPr/>
          </p:nvSpPr>
          <p:spPr>
            <a:xfrm>
              <a:off x="5518297" y="2145015"/>
              <a:ext cx="1967357" cy="1269263"/>
            </a:xfrm>
            <a:custGeom>
              <a:avLst/>
              <a:gdLst>
                <a:gd name="connsiteX0" fmla="*/ 1915825 w 1967356"/>
                <a:gd name="connsiteY0" fmla="*/ 636852 h 1269262"/>
                <a:gd name="connsiteX1" fmla="*/ 2030312 w 1967356"/>
                <a:gd name="connsiteY1" fmla="*/ 575293 h 1269262"/>
                <a:gd name="connsiteX2" fmla="*/ 1915825 w 1967356"/>
                <a:gd name="connsiteY2" fmla="*/ 511894 h 1269262"/>
                <a:gd name="connsiteX3" fmla="*/ 1915825 w 1967356"/>
                <a:gd name="connsiteY3" fmla="*/ 481812 h 1269262"/>
                <a:gd name="connsiteX4" fmla="*/ 1764846 w 1967356"/>
                <a:gd name="connsiteY4" fmla="*/ 403816 h 1269262"/>
                <a:gd name="connsiteX5" fmla="*/ 1748473 w 1967356"/>
                <a:gd name="connsiteY5" fmla="*/ 419047 h 1269262"/>
                <a:gd name="connsiteX6" fmla="*/ 992881 w 1967356"/>
                <a:gd name="connsiteY6" fmla="*/ 0 h 1269262"/>
                <a:gd name="connsiteX7" fmla="*/ 0 w 1967356"/>
                <a:gd name="connsiteY7" fmla="*/ 568249 h 1269262"/>
                <a:gd name="connsiteX8" fmla="*/ 374940 w 1967356"/>
                <a:gd name="connsiteY8" fmla="*/ 738584 h 1269262"/>
                <a:gd name="connsiteX9" fmla="*/ 374940 w 1967356"/>
                <a:gd name="connsiteY9" fmla="*/ 683307 h 1269262"/>
                <a:gd name="connsiteX10" fmla="*/ 1011983 w 1967356"/>
                <a:gd name="connsiteY10" fmla="*/ 506690 h 1269262"/>
                <a:gd name="connsiteX11" fmla="*/ 1658863 w 1967356"/>
                <a:gd name="connsiteY11" fmla="*/ 678357 h 1269262"/>
                <a:gd name="connsiteX12" fmla="*/ 1658863 w 1967356"/>
                <a:gd name="connsiteY12" fmla="*/ 774885 h 1269262"/>
                <a:gd name="connsiteX13" fmla="*/ 1865879 w 1967356"/>
                <a:gd name="connsiteY13" fmla="*/ 663697 h 1269262"/>
                <a:gd name="connsiteX14" fmla="*/ 1865879 w 1967356"/>
                <a:gd name="connsiteY14" fmla="*/ 1113841 h 1269262"/>
                <a:gd name="connsiteX15" fmla="*/ 1796958 w 1967356"/>
                <a:gd name="connsiteY15" fmla="*/ 1113841 h 1269262"/>
                <a:gd name="connsiteX16" fmla="*/ 1796958 w 1967356"/>
                <a:gd name="connsiteY16" fmla="*/ 1273832 h 1269262"/>
                <a:gd name="connsiteX17" fmla="*/ 1888599 w 1967356"/>
                <a:gd name="connsiteY17" fmla="*/ 1210496 h 1269262"/>
                <a:gd name="connsiteX18" fmla="*/ 1990331 w 1967356"/>
                <a:gd name="connsiteY18" fmla="*/ 1273832 h 1269262"/>
                <a:gd name="connsiteX19" fmla="*/ 1990331 w 1967356"/>
                <a:gd name="connsiteY19" fmla="*/ 1113778 h 1269262"/>
                <a:gd name="connsiteX20" fmla="*/ 1915825 w 1967356"/>
                <a:gd name="connsiteY20" fmla="*/ 1113778 h 1269262"/>
                <a:gd name="connsiteX21" fmla="*/ 1915825 w 1967356"/>
                <a:gd name="connsiteY21" fmla="*/ 636852 h 1269262"/>
                <a:gd name="connsiteX22" fmla="*/ 1915825 w 1967356"/>
                <a:gd name="connsiteY22" fmla="*/ 636852 h 1269262"/>
                <a:gd name="connsiteX23" fmla="*/ 1865816 w 1967356"/>
                <a:gd name="connsiteY23" fmla="*/ 454015 h 1269262"/>
                <a:gd name="connsiteX24" fmla="*/ 1865816 w 1967356"/>
                <a:gd name="connsiteY24" fmla="*/ 484160 h 1269262"/>
                <a:gd name="connsiteX25" fmla="*/ 1805399 w 1967356"/>
                <a:gd name="connsiteY25" fmla="*/ 450652 h 1269262"/>
                <a:gd name="connsiteX26" fmla="*/ 1865816 w 1967356"/>
                <a:gd name="connsiteY26" fmla="*/ 454015 h 1269262"/>
                <a:gd name="connsiteX27" fmla="*/ 1845381 w 1967356"/>
                <a:gd name="connsiteY27" fmla="*/ 630570 h 1269262"/>
                <a:gd name="connsiteX28" fmla="*/ 1796895 w 1967356"/>
                <a:gd name="connsiteY28" fmla="*/ 582211 h 1269262"/>
                <a:gd name="connsiteX29" fmla="*/ 1845381 w 1967356"/>
                <a:gd name="connsiteY29" fmla="*/ 533788 h 1269262"/>
                <a:gd name="connsiteX30" fmla="*/ 1893803 w 1967356"/>
                <a:gd name="connsiteY30" fmla="*/ 582211 h 1269262"/>
                <a:gd name="connsiteX31" fmla="*/ 1845381 w 1967356"/>
                <a:gd name="connsiteY31" fmla="*/ 630570 h 126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967356" h="1269262">
                  <a:moveTo>
                    <a:pt x="1915825" y="636852"/>
                  </a:moveTo>
                  <a:lnTo>
                    <a:pt x="2030312" y="575293"/>
                  </a:lnTo>
                  <a:lnTo>
                    <a:pt x="1915825" y="511894"/>
                  </a:lnTo>
                  <a:lnTo>
                    <a:pt x="1915825" y="481812"/>
                  </a:lnTo>
                  <a:cubicBezTo>
                    <a:pt x="1915825" y="481812"/>
                    <a:pt x="1948064" y="318331"/>
                    <a:pt x="1764846" y="403816"/>
                  </a:cubicBezTo>
                  <a:cubicBezTo>
                    <a:pt x="1755517" y="408893"/>
                    <a:pt x="1750503" y="414033"/>
                    <a:pt x="1748473" y="419047"/>
                  </a:cubicBezTo>
                  <a:lnTo>
                    <a:pt x="992881" y="0"/>
                  </a:lnTo>
                  <a:lnTo>
                    <a:pt x="0" y="568249"/>
                  </a:lnTo>
                  <a:lnTo>
                    <a:pt x="374940" y="738584"/>
                  </a:lnTo>
                  <a:lnTo>
                    <a:pt x="374940" y="683307"/>
                  </a:lnTo>
                  <a:cubicBezTo>
                    <a:pt x="374940" y="683307"/>
                    <a:pt x="689527" y="506690"/>
                    <a:pt x="1011983" y="506690"/>
                  </a:cubicBezTo>
                  <a:cubicBezTo>
                    <a:pt x="1334376" y="506690"/>
                    <a:pt x="1658863" y="678357"/>
                    <a:pt x="1658863" y="678357"/>
                  </a:cubicBezTo>
                  <a:lnTo>
                    <a:pt x="1658863" y="774885"/>
                  </a:lnTo>
                  <a:lnTo>
                    <a:pt x="1865879" y="663697"/>
                  </a:lnTo>
                  <a:cubicBezTo>
                    <a:pt x="1865879" y="792464"/>
                    <a:pt x="1865879" y="1067894"/>
                    <a:pt x="1865879" y="1113841"/>
                  </a:cubicBezTo>
                  <a:lnTo>
                    <a:pt x="1796958" y="1113841"/>
                  </a:lnTo>
                  <a:lnTo>
                    <a:pt x="1796958" y="1273832"/>
                  </a:lnTo>
                  <a:lnTo>
                    <a:pt x="1888599" y="1210496"/>
                  </a:lnTo>
                  <a:lnTo>
                    <a:pt x="1990331" y="1273832"/>
                  </a:lnTo>
                  <a:lnTo>
                    <a:pt x="1990331" y="1113778"/>
                  </a:lnTo>
                  <a:lnTo>
                    <a:pt x="1915825" y="1113778"/>
                  </a:lnTo>
                  <a:lnTo>
                    <a:pt x="1915825" y="636852"/>
                  </a:lnTo>
                  <a:lnTo>
                    <a:pt x="1915825" y="636852"/>
                  </a:lnTo>
                  <a:close/>
                  <a:moveTo>
                    <a:pt x="1865816" y="454015"/>
                  </a:moveTo>
                  <a:cubicBezTo>
                    <a:pt x="1865816" y="457886"/>
                    <a:pt x="1865816" y="468548"/>
                    <a:pt x="1865816" y="484160"/>
                  </a:cubicBezTo>
                  <a:lnTo>
                    <a:pt x="1805399" y="450652"/>
                  </a:lnTo>
                  <a:cubicBezTo>
                    <a:pt x="1827421" y="436055"/>
                    <a:pt x="1865816" y="415810"/>
                    <a:pt x="1865816" y="454015"/>
                  </a:cubicBezTo>
                  <a:close/>
                  <a:moveTo>
                    <a:pt x="1845381" y="630570"/>
                  </a:moveTo>
                  <a:cubicBezTo>
                    <a:pt x="1818663" y="630570"/>
                    <a:pt x="1796895" y="608929"/>
                    <a:pt x="1796895" y="582211"/>
                  </a:cubicBezTo>
                  <a:cubicBezTo>
                    <a:pt x="1796895" y="555493"/>
                    <a:pt x="1818663" y="533788"/>
                    <a:pt x="1845381" y="533788"/>
                  </a:cubicBezTo>
                  <a:cubicBezTo>
                    <a:pt x="1872162" y="533788"/>
                    <a:pt x="1893803" y="555493"/>
                    <a:pt x="1893803" y="582211"/>
                  </a:cubicBezTo>
                  <a:cubicBezTo>
                    <a:pt x="1893803" y="608929"/>
                    <a:pt x="1872162" y="630570"/>
                    <a:pt x="1845381" y="630570"/>
                  </a:cubicBezTo>
                  <a:close/>
                </a:path>
              </a:pathLst>
            </a:custGeom>
            <a:grpFill/>
            <a:ln w="63401" cap="flat">
              <a:noFill/>
              <a:prstDash val="solid"/>
              <a:miter/>
            </a:ln>
          </p:spPr>
          <p:txBody>
            <a:bodyPr rtlCol="0" anchor="ctr"/>
            <a:lstStyle/>
            <a:p>
              <a:endParaRPr lang="en-US"/>
            </a:p>
          </p:txBody>
        </p:sp>
      </p:grpSp>
      <p:sp>
        <p:nvSpPr>
          <p:cNvPr id="42" name="TextBox 41">
            <a:extLst>
              <a:ext uri="{FF2B5EF4-FFF2-40B4-BE49-F238E27FC236}">
                <a16:creationId xmlns:a16="http://schemas.microsoft.com/office/drawing/2014/main" id="{459C502F-F45E-4A3E-B989-67A69016A360}"/>
              </a:ext>
            </a:extLst>
          </p:cNvPr>
          <p:cNvSpPr txBox="1"/>
          <p:nvPr/>
        </p:nvSpPr>
        <p:spPr>
          <a:xfrm>
            <a:off x="9198754" y="809940"/>
            <a:ext cx="2351927" cy="923330"/>
          </a:xfrm>
          <a:prstGeom prst="rect">
            <a:avLst/>
          </a:prstGeom>
          <a:noFill/>
        </p:spPr>
        <p:txBody>
          <a:bodyPr wrap="none" rtlCol="0">
            <a:spAutoFit/>
          </a:bodyPr>
          <a:lstStyle/>
          <a:p>
            <a:pPr algn="ctr"/>
            <a:r>
              <a:rPr lang="en-US" sz="5400" b="1">
                <a:solidFill>
                  <a:srgbClr val="303030"/>
                </a:solidFill>
                <a:latin typeface="+mj-lt"/>
              </a:rPr>
              <a:t>12,350</a:t>
            </a:r>
          </a:p>
        </p:txBody>
      </p:sp>
      <p:sp>
        <p:nvSpPr>
          <p:cNvPr id="43" name="TextBox 42">
            <a:extLst>
              <a:ext uri="{FF2B5EF4-FFF2-40B4-BE49-F238E27FC236}">
                <a16:creationId xmlns:a16="http://schemas.microsoft.com/office/drawing/2014/main" id="{7582CBDA-E8D3-4418-AA75-BFB966EAC69C}"/>
              </a:ext>
            </a:extLst>
          </p:cNvPr>
          <p:cNvSpPr txBox="1"/>
          <p:nvPr/>
        </p:nvSpPr>
        <p:spPr>
          <a:xfrm>
            <a:off x="9654199" y="1579381"/>
            <a:ext cx="1441036" cy="307777"/>
          </a:xfrm>
          <a:prstGeom prst="rect">
            <a:avLst/>
          </a:prstGeom>
          <a:noFill/>
        </p:spPr>
        <p:txBody>
          <a:bodyPr wrap="none" rtlCol="0">
            <a:spAutoFit/>
          </a:bodyPr>
          <a:lstStyle/>
          <a:p>
            <a:pPr algn="ctr"/>
            <a:r>
              <a:rPr lang="en-US" sz="1400">
                <a:solidFill>
                  <a:schemeClr val="bg2"/>
                </a:solidFill>
              </a:rPr>
              <a:t>Great Students</a:t>
            </a:r>
          </a:p>
        </p:txBody>
      </p:sp>
      <p:sp>
        <p:nvSpPr>
          <p:cNvPr id="48" name="TextBox 47">
            <a:extLst>
              <a:ext uri="{FF2B5EF4-FFF2-40B4-BE49-F238E27FC236}">
                <a16:creationId xmlns:a16="http://schemas.microsoft.com/office/drawing/2014/main" id="{DA1F250D-21A2-49C3-A30D-1FCF62EBB78D}"/>
              </a:ext>
            </a:extLst>
          </p:cNvPr>
          <p:cNvSpPr txBox="1"/>
          <p:nvPr/>
        </p:nvSpPr>
        <p:spPr>
          <a:xfrm>
            <a:off x="6044290" y="3095940"/>
            <a:ext cx="1391728" cy="923330"/>
          </a:xfrm>
          <a:prstGeom prst="rect">
            <a:avLst/>
          </a:prstGeom>
          <a:noFill/>
        </p:spPr>
        <p:txBody>
          <a:bodyPr wrap="none" rtlCol="0">
            <a:spAutoFit/>
          </a:bodyPr>
          <a:lstStyle/>
          <a:p>
            <a:pPr algn="ctr"/>
            <a:r>
              <a:rPr lang="en-US" sz="5400" b="1" dirty="0">
                <a:solidFill>
                  <a:srgbClr val="303030"/>
                </a:solidFill>
                <a:latin typeface="+mj-lt"/>
              </a:rPr>
              <a:t>436</a:t>
            </a:r>
          </a:p>
        </p:txBody>
      </p:sp>
      <p:sp>
        <p:nvSpPr>
          <p:cNvPr id="49" name="TextBox 48">
            <a:extLst>
              <a:ext uri="{FF2B5EF4-FFF2-40B4-BE49-F238E27FC236}">
                <a16:creationId xmlns:a16="http://schemas.microsoft.com/office/drawing/2014/main" id="{FBF2192F-0073-4A7D-A289-C16C550961C5}"/>
              </a:ext>
            </a:extLst>
          </p:cNvPr>
          <p:cNvSpPr txBox="1"/>
          <p:nvPr/>
        </p:nvSpPr>
        <p:spPr>
          <a:xfrm>
            <a:off x="6069810" y="3865381"/>
            <a:ext cx="1340688" cy="307777"/>
          </a:xfrm>
          <a:prstGeom prst="rect">
            <a:avLst/>
          </a:prstGeom>
          <a:noFill/>
        </p:spPr>
        <p:txBody>
          <a:bodyPr wrap="none" rtlCol="0">
            <a:spAutoFit/>
          </a:bodyPr>
          <a:lstStyle/>
          <a:p>
            <a:pPr algn="ctr"/>
            <a:r>
              <a:rPr lang="en-US" sz="1400">
                <a:solidFill>
                  <a:schemeClr val="bg2"/>
                </a:solidFill>
              </a:rPr>
              <a:t>Best Teachers</a:t>
            </a:r>
          </a:p>
        </p:txBody>
      </p:sp>
      <p:sp>
        <p:nvSpPr>
          <p:cNvPr id="60" name="TextBox 59">
            <a:extLst>
              <a:ext uri="{FF2B5EF4-FFF2-40B4-BE49-F238E27FC236}">
                <a16:creationId xmlns:a16="http://schemas.microsoft.com/office/drawing/2014/main" id="{8FD5A019-EB90-4627-8ACF-F88B220A16D2}"/>
              </a:ext>
            </a:extLst>
          </p:cNvPr>
          <p:cNvSpPr txBox="1"/>
          <p:nvPr/>
        </p:nvSpPr>
        <p:spPr>
          <a:xfrm>
            <a:off x="9678853" y="5381940"/>
            <a:ext cx="1391728" cy="923330"/>
          </a:xfrm>
          <a:prstGeom prst="rect">
            <a:avLst/>
          </a:prstGeom>
          <a:noFill/>
        </p:spPr>
        <p:txBody>
          <a:bodyPr wrap="none" rtlCol="0">
            <a:spAutoFit/>
          </a:bodyPr>
          <a:lstStyle/>
          <a:p>
            <a:pPr algn="ctr"/>
            <a:r>
              <a:rPr lang="en-US" sz="5400" b="1">
                <a:solidFill>
                  <a:srgbClr val="303030"/>
                </a:solidFill>
                <a:latin typeface="+mj-lt"/>
              </a:rPr>
              <a:t>182</a:t>
            </a:r>
          </a:p>
        </p:txBody>
      </p:sp>
      <p:sp>
        <p:nvSpPr>
          <p:cNvPr id="61" name="TextBox 60">
            <a:extLst>
              <a:ext uri="{FF2B5EF4-FFF2-40B4-BE49-F238E27FC236}">
                <a16:creationId xmlns:a16="http://schemas.microsoft.com/office/drawing/2014/main" id="{41BE4D55-BA61-47EF-A622-484A7F782D49}"/>
              </a:ext>
            </a:extLst>
          </p:cNvPr>
          <p:cNvSpPr txBox="1"/>
          <p:nvPr/>
        </p:nvSpPr>
        <p:spPr>
          <a:xfrm>
            <a:off x="9671833" y="6151381"/>
            <a:ext cx="1405769" cy="307777"/>
          </a:xfrm>
          <a:prstGeom prst="rect">
            <a:avLst/>
          </a:prstGeom>
          <a:noFill/>
        </p:spPr>
        <p:txBody>
          <a:bodyPr wrap="none" rtlCol="0">
            <a:spAutoFit/>
          </a:bodyPr>
          <a:lstStyle/>
          <a:p>
            <a:pPr algn="ctr"/>
            <a:r>
              <a:rPr lang="en-US" sz="1400">
                <a:solidFill>
                  <a:schemeClr val="bg2"/>
                </a:solidFill>
              </a:rPr>
              <a:t>School Awards</a:t>
            </a:r>
          </a:p>
        </p:txBody>
      </p:sp>
      <p:grpSp>
        <p:nvGrpSpPr>
          <p:cNvPr id="71" name="Group 70">
            <a:extLst>
              <a:ext uri="{FF2B5EF4-FFF2-40B4-BE49-F238E27FC236}">
                <a16:creationId xmlns:a16="http://schemas.microsoft.com/office/drawing/2014/main" id="{CD9BD15B-6AB4-4292-AB5E-BDB6C3AC3E05}"/>
              </a:ext>
            </a:extLst>
          </p:cNvPr>
          <p:cNvGrpSpPr/>
          <p:nvPr/>
        </p:nvGrpSpPr>
        <p:grpSpPr>
          <a:xfrm>
            <a:off x="6493280" y="2685364"/>
            <a:ext cx="493748" cy="480704"/>
            <a:chOff x="5473188" y="3285637"/>
            <a:chExt cx="749847" cy="730038"/>
          </a:xfrm>
          <a:solidFill>
            <a:schemeClr val="bg2"/>
          </a:solidFill>
        </p:grpSpPr>
        <p:sp>
          <p:nvSpPr>
            <p:cNvPr id="68" name="Freeform: Shape 67">
              <a:extLst>
                <a:ext uri="{FF2B5EF4-FFF2-40B4-BE49-F238E27FC236}">
                  <a16:creationId xmlns:a16="http://schemas.microsoft.com/office/drawing/2014/main" id="{56D1C8AE-8694-47D9-B2D4-0F15671631A0}"/>
                </a:ext>
              </a:extLst>
            </p:cNvPr>
            <p:cNvSpPr/>
            <p:nvPr/>
          </p:nvSpPr>
          <p:spPr>
            <a:xfrm>
              <a:off x="5875090" y="3285637"/>
              <a:ext cx="347945" cy="347945"/>
            </a:xfrm>
            <a:custGeom>
              <a:avLst/>
              <a:gdLst>
                <a:gd name="connsiteX0" fmla="*/ 208543 w 347945"/>
                <a:gd name="connsiteY0" fmla="*/ 53211 h 347945"/>
                <a:gd name="connsiteX1" fmla="*/ 307360 w 347945"/>
                <a:gd name="connsiteY1" fmla="*/ 153891 h 347945"/>
                <a:gd name="connsiteX2" fmla="*/ 274827 w 347945"/>
                <a:gd name="connsiteY2" fmla="*/ 185828 h 347945"/>
                <a:gd name="connsiteX3" fmla="*/ 227904 w 347945"/>
                <a:gd name="connsiteY3" fmla="*/ 138060 h 347945"/>
                <a:gd name="connsiteX4" fmla="*/ 208543 w 347945"/>
                <a:gd name="connsiteY4" fmla="*/ 156998 h 347945"/>
                <a:gd name="connsiteX5" fmla="*/ 255466 w 347945"/>
                <a:gd name="connsiteY5" fmla="*/ 204865 h 347945"/>
                <a:gd name="connsiteX6" fmla="*/ 234515 w 347945"/>
                <a:gd name="connsiteY6" fmla="*/ 225369 h 347945"/>
                <a:gd name="connsiteX7" fmla="*/ 204095 w 347945"/>
                <a:gd name="connsiteY7" fmla="*/ 194303 h 347945"/>
                <a:gd name="connsiteX8" fmla="*/ 184734 w 347945"/>
                <a:gd name="connsiteY8" fmla="*/ 213315 h 347945"/>
                <a:gd name="connsiteX9" fmla="*/ 215179 w 347945"/>
                <a:gd name="connsiteY9" fmla="*/ 244382 h 347945"/>
                <a:gd name="connsiteX10" fmla="*/ 186424 w 347945"/>
                <a:gd name="connsiteY10" fmla="*/ 272565 h 347945"/>
                <a:gd name="connsiteX11" fmla="*/ 139501 w 347945"/>
                <a:gd name="connsiteY11" fmla="*/ 224773 h 347945"/>
                <a:gd name="connsiteX12" fmla="*/ 120165 w 347945"/>
                <a:gd name="connsiteY12" fmla="*/ 243760 h 347945"/>
                <a:gd name="connsiteX13" fmla="*/ 167113 w 347945"/>
                <a:gd name="connsiteY13" fmla="*/ 291578 h 347945"/>
                <a:gd name="connsiteX14" fmla="*/ 146137 w 347945"/>
                <a:gd name="connsiteY14" fmla="*/ 312107 h 347945"/>
                <a:gd name="connsiteX15" fmla="*/ 115717 w 347945"/>
                <a:gd name="connsiteY15" fmla="*/ 281040 h 347945"/>
                <a:gd name="connsiteX16" fmla="*/ 96331 w 347945"/>
                <a:gd name="connsiteY16" fmla="*/ 300053 h 347945"/>
                <a:gd name="connsiteX17" fmla="*/ 153891 w 347945"/>
                <a:gd name="connsiteY17" fmla="*/ 357240 h 347945"/>
                <a:gd name="connsiteX18" fmla="*/ 360595 w 347945"/>
                <a:gd name="connsiteY18" fmla="*/ 154388 h 347945"/>
                <a:gd name="connsiteX19" fmla="*/ 209090 w 347945"/>
                <a:gd name="connsiteY19" fmla="*/ 0 h 347945"/>
                <a:gd name="connsiteX20" fmla="*/ 0 w 347945"/>
                <a:gd name="connsiteY20" fmla="*/ 205163 h 347945"/>
                <a:gd name="connsiteX21" fmla="*/ 26593 w 347945"/>
                <a:gd name="connsiteY21" fmla="*/ 231781 h 347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47945" h="347945">
                  <a:moveTo>
                    <a:pt x="208543" y="53211"/>
                  </a:moveTo>
                  <a:lnTo>
                    <a:pt x="307360" y="153891"/>
                  </a:lnTo>
                  <a:lnTo>
                    <a:pt x="274827" y="185828"/>
                  </a:lnTo>
                  <a:lnTo>
                    <a:pt x="227904" y="138060"/>
                  </a:lnTo>
                  <a:lnTo>
                    <a:pt x="208543" y="156998"/>
                  </a:lnTo>
                  <a:lnTo>
                    <a:pt x="255466" y="204865"/>
                  </a:lnTo>
                  <a:lnTo>
                    <a:pt x="234515" y="225369"/>
                  </a:lnTo>
                  <a:lnTo>
                    <a:pt x="204095" y="194303"/>
                  </a:lnTo>
                  <a:lnTo>
                    <a:pt x="184734" y="213315"/>
                  </a:lnTo>
                  <a:lnTo>
                    <a:pt x="215179" y="244382"/>
                  </a:lnTo>
                  <a:lnTo>
                    <a:pt x="186424" y="272565"/>
                  </a:lnTo>
                  <a:lnTo>
                    <a:pt x="139501" y="224773"/>
                  </a:lnTo>
                  <a:lnTo>
                    <a:pt x="120165" y="243760"/>
                  </a:lnTo>
                  <a:lnTo>
                    <a:pt x="167113" y="291578"/>
                  </a:lnTo>
                  <a:lnTo>
                    <a:pt x="146137" y="312107"/>
                  </a:lnTo>
                  <a:lnTo>
                    <a:pt x="115717" y="281040"/>
                  </a:lnTo>
                  <a:lnTo>
                    <a:pt x="96331" y="300053"/>
                  </a:lnTo>
                  <a:lnTo>
                    <a:pt x="153891" y="357240"/>
                  </a:lnTo>
                  <a:lnTo>
                    <a:pt x="360595" y="154388"/>
                  </a:lnTo>
                  <a:lnTo>
                    <a:pt x="209090" y="0"/>
                  </a:lnTo>
                  <a:lnTo>
                    <a:pt x="0" y="205163"/>
                  </a:lnTo>
                  <a:lnTo>
                    <a:pt x="26593" y="231781"/>
                  </a:lnTo>
                  <a:close/>
                </a:path>
              </a:pathLst>
            </a:custGeom>
            <a:grpFill/>
            <a:ln w="24581" cap="flat">
              <a:noFill/>
              <a:prstDash val="solid"/>
              <a:miter/>
            </a:ln>
          </p:spPr>
          <p:txBody>
            <a:bodyPr rtlCol="0" anchor="ctr"/>
            <a:lstStyle/>
            <a:p>
              <a:endParaRPr lang="en-US"/>
            </a:p>
          </p:txBody>
        </p:sp>
        <p:sp>
          <p:nvSpPr>
            <p:cNvPr id="69" name="Freeform: Shape 68">
              <a:extLst>
                <a:ext uri="{FF2B5EF4-FFF2-40B4-BE49-F238E27FC236}">
                  <a16:creationId xmlns:a16="http://schemas.microsoft.com/office/drawing/2014/main" id="{4C23ED45-5527-4127-98D2-FD1472EF327C}"/>
                </a:ext>
              </a:extLst>
            </p:cNvPr>
            <p:cNvSpPr/>
            <p:nvPr/>
          </p:nvSpPr>
          <p:spPr>
            <a:xfrm>
              <a:off x="5473188" y="3642877"/>
              <a:ext cx="397652" cy="372798"/>
            </a:xfrm>
            <a:custGeom>
              <a:avLst/>
              <a:gdLst>
                <a:gd name="connsiteX0" fmla="*/ 317028 w 397651"/>
                <a:gd name="connsiteY0" fmla="*/ 110746 h 372798"/>
                <a:gd name="connsiteX1" fmla="*/ 352468 w 397651"/>
                <a:gd name="connsiteY1" fmla="*/ 146833 h 372798"/>
                <a:gd name="connsiteX2" fmla="*/ 325900 w 397651"/>
                <a:gd name="connsiteY2" fmla="*/ 172854 h 372798"/>
                <a:gd name="connsiteX3" fmla="*/ 274007 w 397651"/>
                <a:gd name="connsiteY3" fmla="*/ 119991 h 372798"/>
                <a:gd name="connsiteX4" fmla="*/ 254671 w 397651"/>
                <a:gd name="connsiteY4" fmla="*/ 138979 h 372798"/>
                <a:gd name="connsiteX5" fmla="*/ 306540 w 397651"/>
                <a:gd name="connsiteY5" fmla="*/ 191842 h 372798"/>
                <a:gd name="connsiteX6" fmla="*/ 285613 w 397651"/>
                <a:gd name="connsiteY6" fmla="*/ 212371 h 372798"/>
                <a:gd name="connsiteX7" fmla="*/ 250222 w 397651"/>
                <a:gd name="connsiteY7" fmla="*/ 176309 h 372798"/>
                <a:gd name="connsiteX8" fmla="*/ 230862 w 397651"/>
                <a:gd name="connsiteY8" fmla="*/ 195322 h 372798"/>
                <a:gd name="connsiteX9" fmla="*/ 266253 w 397651"/>
                <a:gd name="connsiteY9" fmla="*/ 231384 h 372798"/>
                <a:gd name="connsiteX10" fmla="*/ 237522 w 397651"/>
                <a:gd name="connsiteY10" fmla="*/ 259592 h 372798"/>
                <a:gd name="connsiteX11" fmla="*/ 185654 w 397651"/>
                <a:gd name="connsiteY11" fmla="*/ 206729 h 372798"/>
                <a:gd name="connsiteX12" fmla="*/ 166268 w 397651"/>
                <a:gd name="connsiteY12" fmla="*/ 225692 h 372798"/>
                <a:gd name="connsiteX13" fmla="*/ 218162 w 397651"/>
                <a:gd name="connsiteY13" fmla="*/ 278580 h 372798"/>
                <a:gd name="connsiteX14" fmla="*/ 197210 w 397651"/>
                <a:gd name="connsiteY14" fmla="*/ 299158 h 372798"/>
                <a:gd name="connsiteX15" fmla="*/ 161795 w 397651"/>
                <a:gd name="connsiteY15" fmla="*/ 263047 h 372798"/>
                <a:gd name="connsiteX16" fmla="*/ 142484 w 397651"/>
                <a:gd name="connsiteY16" fmla="*/ 282059 h 372798"/>
                <a:gd name="connsiteX17" fmla="*/ 177875 w 397651"/>
                <a:gd name="connsiteY17" fmla="*/ 318096 h 372798"/>
                <a:gd name="connsiteX18" fmla="*/ 152002 w 397651"/>
                <a:gd name="connsiteY18" fmla="*/ 343521 h 372798"/>
                <a:gd name="connsiteX19" fmla="*/ 53211 w 397651"/>
                <a:gd name="connsiteY19" fmla="*/ 242791 h 372798"/>
                <a:gd name="connsiteX20" fmla="*/ 273535 w 397651"/>
                <a:gd name="connsiteY20" fmla="*/ 26568 h 372798"/>
                <a:gd name="connsiteX21" fmla="*/ 246917 w 397651"/>
                <a:gd name="connsiteY21" fmla="*/ 0 h 372798"/>
                <a:gd name="connsiteX22" fmla="*/ 0 w 397651"/>
                <a:gd name="connsiteY22" fmla="*/ 242269 h 372798"/>
                <a:gd name="connsiteX23" fmla="*/ 151530 w 397651"/>
                <a:gd name="connsiteY23" fmla="*/ 396682 h 372798"/>
                <a:gd name="connsiteX24" fmla="*/ 398546 w 397651"/>
                <a:gd name="connsiteY24" fmla="*/ 155258 h 372798"/>
                <a:gd name="connsiteX25" fmla="*/ 336388 w 397651"/>
                <a:gd name="connsiteY25" fmla="*/ 91733 h 3727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97651" h="372798">
                  <a:moveTo>
                    <a:pt x="317028" y="110746"/>
                  </a:moveTo>
                  <a:lnTo>
                    <a:pt x="352468" y="146833"/>
                  </a:lnTo>
                  <a:lnTo>
                    <a:pt x="325900" y="172854"/>
                  </a:lnTo>
                  <a:lnTo>
                    <a:pt x="274007" y="119991"/>
                  </a:lnTo>
                  <a:lnTo>
                    <a:pt x="254671" y="138979"/>
                  </a:lnTo>
                  <a:lnTo>
                    <a:pt x="306540" y="191842"/>
                  </a:lnTo>
                  <a:lnTo>
                    <a:pt x="285613" y="212371"/>
                  </a:lnTo>
                  <a:lnTo>
                    <a:pt x="250222" y="176309"/>
                  </a:lnTo>
                  <a:lnTo>
                    <a:pt x="230862" y="195322"/>
                  </a:lnTo>
                  <a:lnTo>
                    <a:pt x="266253" y="231384"/>
                  </a:lnTo>
                  <a:lnTo>
                    <a:pt x="237522" y="259592"/>
                  </a:lnTo>
                  <a:lnTo>
                    <a:pt x="185654" y="206729"/>
                  </a:lnTo>
                  <a:lnTo>
                    <a:pt x="166268" y="225692"/>
                  </a:lnTo>
                  <a:lnTo>
                    <a:pt x="218162" y="278580"/>
                  </a:lnTo>
                  <a:lnTo>
                    <a:pt x="197210" y="299158"/>
                  </a:lnTo>
                  <a:lnTo>
                    <a:pt x="161795" y="263047"/>
                  </a:lnTo>
                  <a:lnTo>
                    <a:pt x="142484" y="282059"/>
                  </a:lnTo>
                  <a:lnTo>
                    <a:pt x="177875" y="318096"/>
                  </a:lnTo>
                  <a:lnTo>
                    <a:pt x="152002" y="343521"/>
                  </a:lnTo>
                  <a:lnTo>
                    <a:pt x="53211" y="242791"/>
                  </a:lnTo>
                  <a:lnTo>
                    <a:pt x="273535" y="26568"/>
                  </a:lnTo>
                  <a:lnTo>
                    <a:pt x="246917" y="0"/>
                  </a:lnTo>
                  <a:lnTo>
                    <a:pt x="0" y="242269"/>
                  </a:lnTo>
                  <a:lnTo>
                    <a:pt x="151530" y="396682"/>
                  </a:lnTo>
                  <a:lnTo>
                    <a:pt x="398546" y="155258"/>
                  </a:lnTo>
                  <a:lnTo>
                    <a:pt x="336388" y="91733"/>
                  </a:lnTo>
                  <a:close/>
                </a:path>
              </a:pathLst>
            </a:custGeom>
            <a:grpFill/>
            <a:ln w="24581" cap="flat">
              <a:noFill/>
              <a:prstDash val="solid"/>
              <a:miter/>
            </a:ln>
          </p:spPr>
          <p:txBody>
            <a:bodyPr rtlCol="0" anchor="ctr"/>
            <a:lstStyle/>
            <a:p>
              <a:endParaRPr lang="en-US"/>
            </a:p>
          </p:txBody>
        </p:sp>
        <p:sp>
          <p:nvSpPr>
            <p:cNvPr id="70" name="Freeform: Shape 69">
              <a:extLst>
                <a:ext uri="{FF2B5EF4-FFF2-40B4-BE49-F238E27FC236}">
                  <a16:creationId xmlns:a16="http://schemas.microsoft.com/office/drawing/2014/main" id="{5685383C-6C02-4C86-8E4F-948716DE329A}"/>
                </a:ext>
              </a:extLst>
            </p:cNvPr>
            <p:cNvSpPr/>
            <p:nvPr/>
          </p:nvSpPr>
          <p:spPr>
            <a:xfrm>
              <a:off x="5559652" y="3330273"/>
              <a:ext cx="596477" cy="596477"/>
            </a:xfrm>
            <a:custGeom>
              <a:avLst/>
              <a:gdLst>
                <a:gd name="connsiteX0" fmla="*/ 220846 w 596477"/>
                <a:gd name="connsiteY0" fmla="*/ 101799 h 596477"/>
                <a:gd name="connsiteX1" fmla="*/ 221069 w 596477"/>
                <a:gd name="connsiteY1" fmla="*/ 101600 h 596477"/>
                <a:gd name="connsiteX2" fmla="*/ 119445 w 596477"/>
                <a:gd name="connsiteY2" fmla="*/ 0 h 596477"/>
                <a:gd name="connsiteX3" fmla="*/ 0 w 596477"/>
                <a:gd name="connsiteY3" fmla="*/ 119445 h 596477"/>
                <a:gd name="connsiteX4" fmla="*/ 101625 w 596477"/>
                <a:gd name="connsiteY4" fmla="*/ 221069 h 596477"/>
                <a:gd name="connsiteX5" fmla="*/ 101774 w 596477"/>
                <a:gd name="connsiteY5" fmla="*/ 220895 h 596477"/>
                <a:gd name="connsiteX6" fmla="*/ 416639 w 596477"/>
                <a:gd name="connsiteY6" fmla="*/ 535761 h 596477"/>
                <a:gd name="connsiteX7" fmla="*/ 610221 w 596477"/>
                <a:gd name="connsiteY7" fmla="*/ 620809 h 596477"/>
                <a:gd name="connsiteX8" fmla="*/ 537675 w 596477"/>
                <a:gd name="connsiteY8" fmla="*/ 419498 h 596477"/>
                <a:gd name="connsiteX9" fmla="*/ 220846 w 596477"/>
                <a:gd name="connsiteY9" fmla="*/ 101799 h 596477"/>
                <a:gd name="connsiteX10" fmla="*/ 82140 w 596477"/>
                <a:gd name="connsiteY10" fmla="*/ 157097 h 596477"/>
                <a:gd name="connsiteX11" fmla="*/ 44537 w 596477"/>
                <a:gd name="connsiteY11" fmla="*/ 119469 h 596477"/>
                <a:gd name="connsiteX12" fmla="*/ 119494 w 596477"/>
                <a:gd name="connsiteY12" fmla="*/ 44512 h 596477"/>
                <a:gd name="connsiteX13" fmla="*/ 157097 w 596477"/>
                <a:gd name="connsiteY13" fmla="*/ 82090 h 596477"/>
                <a:gd name="connsiteX14" fmla="*/ 82140 w 596477"/>
                <a:gd name="connsiteY14" fmla="*/ 157097 h 596477"/>
                <a:gd name="connsiteX15" fmla="*/ 535264 w 596477"/>
                <a:gd name="connsiteY15" fmla="*/ 571028 h 596477"/>
                <a:gd name="connsiteX16" fmla="*/ 426730 w 596477"/>
                <a:gd name="connsiteY16" fmla="*/ 523657 h 596477"/>
                <a:gd name="connsiteX17" fmla="*/ 412414 w 596477"/>
                <a:gd name="connsiteY17" fmla="*/ 509292 h 596477"/>
                <a:gd name="connsiteX18" fmla="*/ 476486 w 596477"/>
                <a:gd name="connsiteY18" fmla="*/ 513120 h 596477"/>
                <a:gd name="connsiteX19" fmla="*/ 465675 w 596477"/>
                <a:gd name="connsiteY19" fmla="*/ 468558 h 596477"/>
                <a:gd name="connsiteX20" fmla="*/ 512648 w 596477"/>
                <a:gd name="connsiteY20" fmla="*/ 476909 h 596477"/>
                <a:gd name="connsiteX21" fmla="*/ 513169 w 596477"/>
                <a:gd name="connsiteY21" fmla="*/ 416167 h 596477"/>
                <a:gd name="connsiteX22" fmla="*/ 523508 w 596477"/>
                <a:gd name="connsiteY22" fmla="*/ 426531 h 596477"/>
                <a:gd name="connsiteX23" fmla="*/ 564864 w 596477"/>
                <a:gd name="connsiteY23" fmla="*/ 541477 h 596477"/>
                <a:gd name="connsiteX24" fmla="*/ 535264 w 596477"/>
                <a:gd name="connsiteY24" fmla="*/ 571028 h 596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96477" h="596477">
                  <a:moveTo>
                    <a:pt x="220846" y="101799"/>
                  </a:moveTo>
                  <a:lnTo>
                    <a:pt x="221069" y="101600"/>
                  </a:lnTo>
                  <a:lnTo>
                    <a:pt x="119445" y="0"/>
                  </a:lnTo>
                  <a:lnTo>
                    <a:pt x="0" y="119445"/>
                  </a:lnTo>
                  <a:lnTo>
                    <a:pt x="101625" y="221069"/>
                  </a:lnTo>
                  <a:lnTo>
                    <a:pt x="101774" y="220895"/>
                  </a:lnTo>
                  <a:lnTo>
                    <a:pt x="416639" y="535761"/>
                  </a:lnTo>
                  <a:lnTo>
                    <a:pt x="610221" y="620809"/>
                  </a:lnTo>
                  <a:lnTo>
                    <a:pt x="537675" y="419498"/>
                  </a:lnTo>
                  <a:lnTo>
                    <a:pt x="220846" y="101799"/>
                  </a:lnTo>
                  <a:close/>
                  <a:moveTo>
                    <a:pt x="82140" y="157097"/>
                  </a:moveTo>
                  <a:lnTo>
                    <a:pt x="44537" y="119469"/>
                  </a:lnTo>
                  <a:lnTo>
                    <a:pt x="119494" y="44512"/>
                  </a:lnTo>
                  <a:lnTo>
                    <a:pt x="157097" y="82090"/>
                  </a:lnTo>
                  <a:lnTo>
                    <a:pt x="82140" y="157097"/>
                  </a:lnTo>
                  <a:close/>
                  <a:moveTo>
                    <a:pt x="535264" y="571028"/>
                  </a:moveTo>
                  <a:lnTo>
                    <a:pt x="426730" y="523657"/>
                  </a:lnTo>
                  <a:lnTo>
                    <a:pt x="412414" y="509292"/>
                  </a:lnTo>
                  <a:lnTo>
                    <a:pt x="476486" y="513120"/>
                  </a:lnTo>
                  <a:lnTo>
                    <a:pt x="465675" y="468558"/>
                  </a:lnTo>
                  <a:lnTo>
                    <a:pt x="512648" y="476909"/>
                  </a:lnTo>
                  <a:lnTo>
                    <a:pt x="513169" y="416167"/>
                  </a:lnTo>
                  <a:lnTo>
                    <a:pt x="523508" y="426531"/>
                  </a:lnTo>
                  <a:lnTo>
                    <a:pt x="564864" y="541477"/>
                  </a:lnTo>
                  <a:lnTo>
                    <a:pt x="535264" y="571028"/>
                  </a:lnTo>
                  <a:close/>
                </a:path>
              </a:pathLst>
            </a:custGeom>
            <a:grpFill/>
            <a:ln w="24581" cap="flat">
              <a:noFill/>
              <a:prstDash val="solid"/>
              <a:miter/>
            </a:ln>
          </p:spPr>
          <p:txBody>
            <a:bodyPr rtlCol="0" anchor="ctr"/>
            <a:lstStyle/>
            <a:p>
              <a:endParaRPr lang="en-US"/>
            </a:p>
          </p:txBody>
        </p:sp>
      </p:grpSp>
      <p:grpSp>
        <p:nvGrpSpPr>
          <p:cNvPr id="82" name="Group 81">
            <a:extLst>
              <a:ext uri="{FF2B5EF4-FFF2-40B4-BE49-F238E27FC236}">
                <a16:creationId xmlns:a16="http://schemas.microsoft.com/office/drawing/2014/main" id="{1A86A0D8-BFE7-4154-95C8-FFBDFF68A0C5}"/>
              </a:ext>
            </a:extLst>
          </p:cNvPr>
          <p:cNvGrpSpPr/>
          <p:nvPr/>
        </p:nvGrpSpPr>
        <p:grpSpPr>
          <a:xfrm>
            <a:off x="10058641" y="4970841"/>
            <a:ext cx="632152" cy="481225"/>
            <a:chOff x="2667000" y="816428"/>
            <a:chExt cx="6858000" cy="5220653"/>
          </a:xfrm>
          <a:solidFill>
            <a:schemeClr val="bg2"/>
          </a:solidFill>
        </p:grpSpPr>
        <p:sp>
          <p:nvSpPr>
            <p:cNvPr id="76" name="Freeform: Shape 75">
              <a:extLst>
                <a:ext uri="{FF2B5EF4-FFF2-40B4-BE49-F238E27FC236}">
                  <a16:creationId xmlns:a16="http://schemas.microsoft.com/office/drawing/2014/main" id="{FFC409C8-93F2-46D4-9230-1B7FEBD80B35}"/>
                </a:ext>
              </a:extLst>
            </p:cNvPr>
            <p:cNvSpPr/>
            <p:nvPr/>
          </p:nvSpPr>
          <p:spPr>
            <a:xfrm>
              <a:off x="3758459" y="2163082"/>
              <a:ext cx="1971675" cy="240030"/>
            </a:xfrm>
            <a:custGeom>
              <a:avLst/>
              <a:gdLst>
                <a:gd name="connsiteX0" fmla="*/ 0 w 1971675"/>
                <a:gd name="connsiteY0" fmla="*/ 0 h 240030"/>
                <a:gd name="connsiteX1" fmla="*/ 1979853 w 1971675"/>
                <a:gd name="connsiteY1" fmla="*/ 0 h 240030"/>
                <a:gd name="connsiteX2" fmla="*/ 1979853 w 1971675"/>
                <a:gd name="connsiteY2" fmla="*/ 245945 h 240030"/>
                <a:gd name="connsiteX3" fmla="*/ 0 w 1971675"/>
                <a:gd name="connsiteY3" fmla="*/ 245945 h 240030"/>
              </a:gdLst>
              <a:ahLst/>
              <a:cxnLst>
                <a:cxn ang="0">
                  <a:pos x="connsiteX0" y="connsiteY0"/>
                </a:cxn>
                <a:cxn ang="0">
                  <a:pos x="connsiteX1" y="connsiteY1"/>
                </a:cxn>
                <a:cxn ang="0">
                  <a:pos x="connsiteX2" y="connsiteY2"/>
                </a:cxn>
                <a:cxn ang="0">
                  <a:pos x="connsiteX3" y="connsiteY3"/>
                </a:cxn>
              </a:cxnLst>
              <a:rect l="l" t="t" r="r" b="b"/>
              <a:pathLst>
                <a:path w="1971675" h="240030">
                  <a:moveTo>
                    <a:pt x="0" y="0"/>
                  </a:moveTo>
                  <a:lnTo>
                    <a:pt x="1979853" y="0"/>
                  </a:lnTo>
                  <a:lnTo>
                    <a:pt x="1979853" y="245945"/>
                  </a:lnTo>
                  <a:lnTo>
                    <a:pt x="0" y="245945"/>
                  </a:lnTo>
                  <a:close/>
                </a:path>
              </a:pathLst>
            </a:custGeom>
            <a:grpFill/>
            <a:ln w="8572" cap="flat">
              <a:noFill/>
              <a:prstDash val="solid"/>
              <a:miter/>
            </a:ln>
          </p:spPr>
          <p:txBody>
            <a:bodyPr rtlCol="0" anchor="ctr"/>
            <a:lstStyle/>
            <a:p>
              <a:endParaRPr lang="en-US"/>
            </a:p>
          </p:txBody>
        </p:sp>
        <p:sp>
          <p:nvSpPr>
            <p:cNvPr id="77" name="Freeform: Shape 76">
              <a:extLst>
                <a:ext uri="{FF2B5EF4-FFF2-40B4-BE49-F238E27FC236}">
                  <a16:creationId xmlns:a16="http://schemas.microsoft.com/office/drawing/2014/main" id="{B55D3075-2AEE-4C24-8982-4CF7A9B8A690}"/>
                </a:ext>
              </a:extLst>
            </p:cNvPr>
            <p:cNvSpPr/>
            <p:nvPr/>
          </p:nvSpPr>
          <p:spPr>
            <a:xfrm>
              <a:off x="3758459" y="2816195"/>
              <a:ext cx="1971675" cy="240030"/>
            </a:xfrm>
            <a:custGeom>
              <a:avLst/>
              <a:gdLst>
                <a:gd name="connsiteX0" fmla="*/ 0 w 1971675"/>
                <a:gd name="connsiteY0" fmla="*/ 0 h 240030"/>
                <a:gd name="connsiteX1" fmla="*/ 1979853 w 1971675"/>
                <a:gd name="connsiteY1" fmla="*/ 0 h 240030"/>
                <a:gd name="connsiteX2" fmla="*/ 1979853 w 1971675"/>
                <a:gd name="connsiteY2" fmla="*/ 245937 h 240030"/>
                <a:gd name="connsiteX3" fmla="*/ 0 w 1971675"/>
                <a:gd name="connsiteY3" fmla="*/ 245937 h 240030"/>
              </a:gdLst>
              <a:ahLst/>
              <a:cxnLst>
                <a:cxn ang="0">
                  <a:pos x="connsiteX0" y="connsiteY0"/>
                </a:cxn>
                <a:cxn ang="0">
                  <a:pos x="connsiteX1" y="connsiteY1"/>
                </a:cxn>
                <a:cxn ang="0">
                  <a:pos x="connsiteX2" y="connsiteY2"/>
                </a:cxn>
                <a:cxn ang="0">
                  <a:pos x="connsiteX3" y="connsiteY3"/>
                </a:cxn>
              </a:cxnLst>
              <a:rect l="l" t="t" r="r" b="b"/>
              <a:pathLst>
                <a:path w="1971675" h="240030">
                  <a:moveTo>
                    <a:pt x="0" y="0"/>
                  </a:moveTo>
                  <a:lnTo>
                    <a:pt x="1979853" y="0"/>
                  </a:lnTo>
                  <a:lnTo>
                    <a:pt x="1979853" y="245937"/>
                  </a:lnTo>
                  <a:lnTo>
                    <a:pt x="0" y="245937"/>
                  </a:lnTo>
                  <a:close/>
                </a:path>
              </a:pathLst>
            </a:custGeom>
            <a:grpFill/>
            <a:ln w="8572" cap="flat">
              <a:noFill/>
              <a:prstDash val="solid"/>
              <a:miter/>
            </a:ln>
          </p:spPr>
          <p:txBody>
            <a:bodyPr rtlCol="0" anchor="ctr"/>
            <a:lstStyle/>
            <a:p>
              <a:endParaRPr lang="en-US"/>
            </a:p>
          </p:txBody>
        </p:sp>
        <p:sp>
          <p:nvSpPr>
            <p:cNvPr id="78" name="Freeform: Shape 77">
              <a:extLst>
                <a:ext uri="{FF2B5EF4-FFF2-40B4-BE49-F238E27FC236}">
                  <a16:creationId xmlns:a16="http://schemas.microsoft.com/office/drawing/2014/main" id="{A05D651A-70F2-4F85-9146-E5391FB0E9D5}"/>
                </a:ext>
              </a:extLst>
            </p:cNvPr>
            <p:cNvSpPr/>
            <p:nvPr/>
          </p:nvSpPr>
          <p:spPr>
            <a:xfrm>
              <a:off x="3758459" y="3469334"/>
              <a:ext cx="1971675" cy="240030"/>
            </a:xfrm>
            <a:custGeom>
              <a:avLst/>
              <a:gdLst>
                <a:gd name="connsiteX0" fmla="*/ 0 w 1971675"/>
                <a:gd name="connsiteY0" fmla="*/ 0 h 240030"/>
                <a:gd name="connsiteX1" fmla="*/ 1979853 w 1971675"/>
                <a:gd name="connsiteY1" fmla="*/ 0 h 240030"/>
                <a:gd name="connsiteX2" fmla="*/ 1979853 w 1971675"/>
                <a:gd name="connsiteY2" fmla="*/ 245928 h 240030"/>
                <a:gd name="connsiteX3" fmla="*/ 0 w 1971675"/>
                <a:gd name="connsiteY3" fmla="*/ 245928 h 240030"/>
              </a:gdLst>
              <a:ahLst/>
              <a:cxnLst>
                <a:cxn ang="0">
                  <a:pos x="connsiteX0" y="connsiteY0"/>
                </a:cxn>
                <a:cxn ang="0">
                  <a:pos x="connsiteX1" y="connsiteY1"/>
                </a:cxn>
                <a:cxn ang="0">
                  <a:pos x="connsiteX2" y="connsiteY2"/>
                </a:cxn>
                <a:cxn ang="0">
                  <a:pos x="connsiteX3" y="connsiteY3"/>
                </a:cxn>
              </a:cxnLst>
              <a:rect l="l" t="t" r="r" b="b"/>
              <a:pathLst>
                <a:path w="1971675" h="240030">
                  <a:moveTo>
                    <a:pt x="0" y="0"/>
                  </a:moveTo>
                  <a:lnTo>
                    <a:pt x="1979853" y="0"/>
                  </a:lnTo>
                  <a:lnTo>
                    <a:pt x="1979853" y="245928"/>
                  </a:lnTo>
                  <a:lnTo>
                    <a:pt x="0" y="245928"/>
                  </a:lnTo>
                  <a:close/>
                </a:path>
              </a:pathLst>
            </a:custGeom>
            <a:grpFill/>
            <a:ln w="8572" cap="flat">
              <a:noFill/>
              <a:prstDash val="solid"/>
              <a:miter/>
            </a:ln>
          </p:spPr>
          <p:txBody>
            <a:bodyPr rtlCol="0" anchor="ctr"/>
            <a:lstStyle/>
            <a:p>
              <a:endParaRPr lang="en-US"/>
            </a:p>
          </p:txBody>
        </p:sp>
        <p:sp>
          <p:nvSpPr>
            <p:cNvPr id="79" name="Freeform: Shape 78">
              <a:extLst>
                <a:ext uri="{FF2B5EF4-FFF2-40B4-BE49-F238E27FC236}">
                  <a16:creationId xmlns:a16="http://schemas.microsoft.com/office/drawing/2014/main" id="{EED6FD73-2F20-401C-94A4-6F807E565ABD}"/>
                </a:ext>
              </a:extLst>
            </p:cNvPr>
            <p:cNvSpPr/>
            <p:nvPr/>
          </p:nvSpPr>
          <p:spPr>
            <a:xfrm>
              <a:off x="3758459" y="4122481"/>
              <a:ext cx="1971675" cy="240030"/>
            </a:xfrm>
            <a:custGeom>
              <a:avLst/>
              <a:gdLst>
                <a:gd name="connsiteX0" fmla="*/ 0 w 1971675"/>
                <a:gd name="connsiteY0" fmla="*/ 0 h 240030"/>
                <a:gd name="connsiteX1" fmla="*/ 1979853 w 1971675"/>
                <a:gd name="connsiteY1" fmla="*/ 0 h 240030"/>
                <a:gd name="connsiteX2" fmla="*/ 1979853 w 1971675"/>
                <a:gd name="connsiteY2" fmla="*/ 245928 h 240030"/>
                <a:gd name="connsiteX3" fmla="*/ 0 w 1971675"/>
                <a:gd name="connsiteY3" fmla="*/ 245928 h 240030"/>
              </a:gdLst>
              <a:ahLst/>
              <a:cxnLst>
                <a:cxn ang="0">
                  <a:pos x="connsiteX0" y="connsiteY0"/>
                </a:cxn>
                <a:cxn ang="0">
                  <a:pos x="connsiteX1" y="connsiteY1"/>
                </a:cxn>
                <a:cxn ang="0">
                  <a:pos x="connsiteX2" y="connsiteY2"/>
                </a:cxn>
                <a:cxn ang="0">
                  <a:pos x="connsiteX3" y="connsiteY3"/>
                </a:cxn>
              </a:cxnLst>
              <a:rect l="l" t="t" r="r" b="b"/>
              <a:pathLst>
                <a:path w="1971675" h="240030">
                  <a:moveTo>
                    <a:pt x="0" y="0"/>
                  </a:moveTo>
                  <a:lnTo>
                    <a:pt x="1979853" y="0"/>
                  </a:lnTo>
                  <a:lnTo>
                    <a:pt x="1979853" y="245928"/>
                  </a:lnTo>
                  <a:lnTo>
                    <a:pt x="0" y="245928"/>
                  </a:lnTo>
                  <a:close/>
                </a:path>
              </a:pathLst>
            </a:custGeom>
            <a:grpFill/>
            <a:ln w="8572"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B4CDE093-4CA5-4324-BF55-896234959D94}"/>
                </a:ext>
              </a:extLst>
            </p:cNvPr>
            <p:cNvSpPr/>
            <p:nvPr/>
          </p:nvSpPr>
          <p:spPr>
            <a:xfrm>
              <a:off x="2667000" y="816428"/>
              <a:ext cx="6858000" cy="5220653"/>
            </a:xfrm>
            <a:custGeom>
              <a:avLst/>
              <a:gdLst>
                <a:gd name="connsiteX0" fmla="*/ 6858000 w 6858000"/>
                <a:gd name="connsiteY0" fmla="*/ 0 h 5220652"/>
                <a:gd name="connsiteX1" fmla="*/ 0 w 6858000"/>
                <a:gd name="connsiteY1" fmla="*/ 0 h 5220652"/>
                <a:gd name="connsiteX2" fmla="*/ 0 w 6858000"/>
                <a:gd name="connsiteY2" fmla="*/ 5225136 h 5220652"/>
                <a:gd name="connsiteX3" fmla="*/ 6858000 w 6858000"/>
                <a:gd name="connsiteY3" fmla="*/ 5225136 h 5220652"/>
                <a:gd name="connsiteX4" fmla="*/ 6858000 w 6858000"/>
                <a:gd name="connsiteY4" fmla="*/ 0 h 5220652"/>
                <a:gd name="connsiteX5" fmla="*/ 6204861 w 6858000"/>
                <a:gd name="connsiteY5" fmla="*/ 4571989 h 5220652"/>
                <a:gd name="connsiteX6" fmla="*/ 5457871 w 6858000"/>
                <a:gd name="connsiteY6" fmla="*/ 4571989 h 5220652"/>
                <a:gd name="connsiteX7" fmla="*/ 5460151 w 6858000"/>
                <a:gd name="connsiteY7" fmla="*/ 5129767 h 5220652"/>
                <a:gd name="connsiteX8" fmla="*/ 4589948 w 6858000"/>
                <a:gd name="connsiteY8" fmla="*/ 4884662 h 5220652"/>
                <a:gd name="connsiteX9" fmla="*/ 3703483 w 6858000"/>
                <a:gd name="connsiteY9" fmla="*/ 5138803 h 5220652"/>
                <a:gd name="connsiteX10" fmla="*/ 3703483 w 6858000"/>
                <a:gd name="connsiteY10" fmla="*/ 4571989 h 5220652"/>
                <a:gd name="connsiteX11" fmla="*/ 653156 w 6858000"/>
                <a:gd name="connsiteY11" fmla="*/ 4571989 h 5220652"/>
                <a:gd name="connsiteX12" fmla="*/ 653156 w 6858000"/>
                <a:gd name="connsiteY12" fmla="*/ 653156 h 5220652"/>
                <a:gd name="connsiteX13" fmla="*/ 6204861 w 6858000"/>
                <a:gd name="connsiteY13" fmla="*/ 653156 h 5220652"/>
                <a:gd name="connsiteX14" fmla="*/ 6204861 w 6858000"/>
                <a:gd name="connsiteY14" fmla="*/ 4571989 h 5220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58000" h="5220652">
                  <a:moveTo>
                    <a:pt x="6858000" y="0"/>
                  </a:moveTo>
                  <a:lnTo>
                    <a:pt x="0" y="0"/>
                  </a:lnTo>
                  <a:lnTo>
                    <a:pt x="0" y="5225136"/>
                  </a:lnTo>
                  <a:lnTo>
                    <a:pt x="6858000" y="5225136"/>
                  </a:lnTo>
                  <a:lnTo>
                    <a:pt x="6858000" y="0"/>
                  </a:lnTo>
                  <a:close/>
                  <a:moveTo>
                    <a:pt x="6204861" y="4571989"/>
                  </a:moveTo>
                  <a:lnTo>
                    <a:pt x="5457871" y="4571989"/>
                  </a:lnTo>
                  <a:lnTo>
                    <a:pt x="5460151" y="5129767"/>
                  </a:lnTo>
                  <a:lnTo>
                    <a:pt x="4589948" y="4884662"/>
                  </a:lnTo>
                  <a:lnTo>
                    <a:pt x="3703483" y="5138803"/>
                  </a:lnTo>
                  <a:lnTo>
                    <a:pt x="3703483" y="4571989"/>
                  </a:lnTo>
                  <a:lnTo>
                    <a:pt x="653156" y="4571989"/>
                  </a:lnTo>
                  <a:lnTo>
                    <a:pt x="653156" y="653156"/>
                  </a:lnTo>
                  <a:lnTo>
                    <a:pt x="6204861" y="653156"/>
                  </a:lnTo>
                  <a:lnTo>
                    <a:pt x="6204861" y="4571989"/>
                  </a:lnTo>
                  <a:close/>
                </a:path>
              </a:pathLst>
            </a:custGeom>
            <a:grpFill/>
            <a:ln w="8572"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B983A83D-64F5-45C0-A283-C72F23F0D207}"/>
                </a:ext>
              </a:extLst>
            </p:cNvPr>
            <p:cNvSpPr/>
            <p:nvPr/>
          </p:nvSpPr>
          <p:spPr>
            <a:xfrm>
              <a:off x="5950181" y="2028820"/>
              <a:ext cx="2606039" cy="3754756"/>
            </a:xfrm>
            <a:custGeom>
              <a:avLst/>
              <a:gdLst>
                <a:gd name="connsiteX0" fmla="*/ 382548 w 2606040"/>
                <a:gd name="connsiteY0" fmla="*/ 2229604 h 3754755"/>
                <a:gd name="connsiteX1" fmla="*/ 543265 w 2606040"/>
                <a:gd name="connsiteY1" fmla="*/ 2273324 h 3754755"/>
                <a:gd name="connsiteX2" fmla="*/ 543265 w 2606040"/>
                <a:gd name="connsiteY2" fmla="*/ 3763276 h 3754755"/>
                <a:gd name="connsiteX3" fmla="*/ 1306449 w 2606040"/>
                <a:gd name="connsiteY3" fmla="*/ 3544480 h 3754755"/>
                <a:gd name="connsiteX4" fmla="*/ 2053311 w 2606040"/>
                <a:gd name="connsiteY4" fmla="*/ 3754875 h 3754755"/>
                <a:gd name="connsiteX5" fmla="*/ 2047259 w 2606040"/>
                <a:gd name="connsiteY5" fmla="*/ 2279334 h 3754755"/>
                <a:gd name="connsiteX6" fmla="*/ 2229922 w 2606040"/>
                <a:gd name="connsiteY6" fmla="*/ 2229622 h 3754755"/>
                <a:gd name="connsiteX7" fmla="*/ 2362024 w 2606040"/>
                <a:gd name="connsiteY7" fmla="*/ 1743467 h 3754755"/>
                <a:gd name="connsiteX8" fmla="*/ 2612307 w 2606040"/>
                <a:gd name="connsiteY8" fmla="*/ 1306183 h 3754755"/>
                <a:gd name="connsiteX9" fmla="*/ 2362024 w 2606040"/>
                <a:gd name="connsiteY9" fmla="*/ 868754 h 3754755"/>
                <a:gd name="connsiteX10" fmla="*/ 2229922 w 2606040"/>
                <a:gd name="connsiteY10" fmla="*/ 382437 h 3754755"/>
                <a:gd name="connsiteX11" fmla="*/ 1743450 w 2606040"/>
                <a:gd name="connsiteY11" fmla="*/ 250206 h 3754755"/>
                <a:gd name="connsiteX12" fmla="*/ 1306175 w 2606040"/>
                <a:gd name="connsiteY12" fmla="*/ 0 h 3754755"/>
                <a:gd name="connsiteX13" fmla="*/ 868849 w 2606040"/>
                <a:gd name="connsiteY13" fmla="*/ 250206 h 3754755"/>
                <a:gd name="connsiteX14" fmla="*/ 382539 w 2606040"/>
                <a:gd name="connsiteY14" fmla="*/ 382437 h 3754755"/>
                <a:gd name="connsiteX15" fmla="*/ 250326 w 2606040"/>
                <a:gd name="connsiteY15" fmla="*/ 868754 h 3754755"/>
                <a:gd name="connsiteX16" fmla="*/ 0 w 2606040"/>
                <a:gd name="connsiteY16" fmla="*/ 1306183 h 3754755"/>
                <a:gd name="connsiteX17" fmla="*/ 250326 w 2606040"/>
                <a:gd name="connsiteY17" fmla="*/ 1743467 h 3754755"/>
                <a:gd name="connsiteX18" fmla="*/ 382548 w 2606040"/>
                <a:gd name="connsiteY18" fmla="*/ 2229604 h 3754755"/>
                <a:gd name="connsiteX19" fmla="*/ 471573 w 2606040"/>
                <a:gd name="connsiteY19" fmla="*/ 977248 h 3754755"/>
                <a:gd name="connsiteX20" fmla="*/ 582947 w 2606040"/>
                <a:gd name="connsiteY20" fmla="*/ 582836 h 3754755"/>
                <a:gd name="connsiteX21" fmla="*/ 948530 w 2606040"/>
                <a:gd name="connsiteY21" fmla="*/ 483395 h 3754755"/>
                <a:gd name="connsiteX22" fmla="*/ 1306183 w 2606040"/>
                <a:gd name="connsiteY22" fmla="*/ 283398 h 3754755"/>
                <a:gd name="connsiteX23" fmla="*/ 1634973 w 2606040"/>
                <a:gd name="connsiteY23" fmla="*/ 471530 h 3754755"/>
                <a:gd name="connsiteX24" fmla="*/ 2029497 w 2606040"/>
                <a:gd name="connsiteY24" fmla="*/ 582827 h 3754755"/>
                <a:gd name="connsiteX25" fmla="*/ 2128818 w 2606040"/>
                <a:gd name="connsiteY25" fmla="*/ 948436 h 3754755"/>
                <a:gd name="connsiteX26" fmla="*/ 2328943 w 2606040"/>
                <a:gd name="connsiteY26" fmla="*/ 1306166 h 3754755"/>
                <a:gd name="connsiteX27" fmla="*/ 2140759 w 2606040"/>
                <a:gd name="connsiteY27" fmla="*/ 1634956 h 3754755"/>
                <a:gd name="connsiteX28" fmla="*/ 2029497 w 2606040"/>
                <a:gd name="connsiteY28" fmla="*/ 2029445 h 3754755"/>
                <a:gd name="connsiteX29" fmla="*/ 1663785 w 2606040"/>
                <a:gd name="connsiteY29" fmla="*/ 2128766 h 3754755"/>
                <a:gd name="connsiteX30" fmla="*/ 1306175 w 2606040"/>
                <a:gd name="connsiteY30" fmla="*/ 2328934 h 3754755"/>
                <a:gd name="connsiteX31" fmla="*/ 977437 w 2606040"/>
                <a:gd name="connsiteY31" fmla="*/ 2140690 h 3754755"/>
                <a:gd name="connsiteX32" fmla="*/ 583496 w 2606040"/>
                <a:gd name="connsiteY32" fmla="*/ 2029565 h 3754755"/>
                <a:gd name="connsiteX33" fmla="*/ 582964 w 2606040"/>
                <a:gd name="connsiteY33" fmla="*/ 2029445 h 3754755"/>
                <a:gd name="connsiteX34" fmla="*/ 483515 w 2606040"/>
                <a:gd name="connsiteY34" fmla="*/ 1663777 h 3754755"/>
                <a:gd name="connsiteX35" fmla="*/ 283407 w 2606040"/>
                <a:gd name="connsiteY35" fmla="*/ 1306192 h 3754755"/>
                <a:gd name="connsiteX36" fmla="*/ 471573 w 2606040"/>
                <a:gd name="connsiteY36" fmla="*/ 977248 h 3754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606040" h="3754755">
                  <a:moveTo>
                    <a:pt x="382548" y="2229604"/>
                  </a:moveTo>
                  <a:lnTo>
                    <a:pt x="543265" y="2273324"/>
                  </a:lnTo>
                  <a:lnTo>
                    <a:pt x="543265" y="3763276"/>
                  </a:lnTo>
                  <a:lnTo>
                    <a:pt x="1306449" y="3544480"/>
                  </a:lnTo>
                  <a:lnTo>
                    <a:pt x="2053311" y="3754875"/>
                  </a:lnTo>
                  <a:lnTo>
                    <a:pt x="2047259" y="2279334"/>
                  </a:lnTo>
                  <a:lnTo>
                    <a:pt x="2229922" y="2229622"/>
                  </a:lnTo>
                  <a:lnTo>
                    <a:pt x="2362024" y="1743467"/>
                  </a:lnTo>
                  <a:lnTo>
                    <a:pt x="2612307" y="1306183"/>
                  </a:lnTo>
                  <a:lnTo>
                    <a:pt x="2362024" y="868754"/>
                  </a:lnTo>
                  <a:lnTo>
                    <a:pt x="2229922" y="382437"/>
                  </a:lnTo>
                  <a:lnTo>
                    <a:pt x="1743450" y="250206"/>
                  </a:lnTo>
                  <a:lnTo>
                    <a:pt x="1306175" y="0"/>
                  </a:lnTo>
                  <a:lnTo>
                    <a:pt x="868849" y="250206"/>
                  </a:lnTo>
                  <a:lnTo>
                    <a:pt x="382539" y="382437"/>
                  </a:lnTo>
                  <a:lnTo>
                    <a:pt x="250326" y="868754"/>
                  </a:lnTo>
                  <a:lnTo>
                    <a:pt x="0" y="1306183"/>
                  </a:lnTo>
                  <a:lnTo>
                    <a:pt x="250326" y="1743467"/>
                  </a:lnTo>
                  <a:lnTo>
                    <a:pt x="382548" y="2229604"/>
                  </a:lnTo>
                  <a:close/>
                  <a:moveTo>
                    <a:pt x="471573" y="977248"/>
                  </a:moveTo>
                  <a:lnTo>
                    <a:pt x="582947" y="582836"/>
                  </a:lnTo>
                  <a:lnTo>
                    <a:pt x="948530" y="483395"/>
                  </a:lnTo>
                  <a:lnTo>
                    <a:pt x="1306183" y="283398"/>
                  </a:lnTo>
                  <a:lnTo>
                    <a:pt x="1634973" y="471530"/>
                  </a:lnTo>
                  <a:lnTo>
                    <a:pt x="2029497" y="582827"/>
                  </a:lnTo>
                  <a:lnTo>
                    <a:pt x="2128818" y="948436"/>
                  </a:lnTo>
                  <a:lnTo>
                    <a:pt x="2328943" y="1306166"/>
                  </a:lnTo>
                  <a:lnTo>
                    <a:pt x="2140759" y="1634956"/>
                  </a:lnTo>
                  <a:lnTo>
                    <a:pt x="2029497" y="2029445"/>
                  </a:lnTo>
                  <a:lnTo>
                    <a:pt x="1663785" y="2128766"/>
                  </a:lnTo>
                  <a:lnTo>
                    <a:pt x="1306175" y="2328934"/>
                  </a:lnTo>
                  <a:lnTo>
                    <a:pt x="977437" y="2140690"/>
                  </a:lnTo>
                  <a:lnTo>
                    <a:pt x="583496" y="2029565"/>
                  </a:lnTo>
                  <a:lnTo>
                    <a:pt x="582964" y="2029445"/>
                  </a:lnTo>
                  <a:lnTo>
                    <a:pt x="483515" y="1663777"/>
                  </a:lnTo>
                  <a:lnTo>
                    <a:pt x="283407" y="1306192"/>
                  </a:lnTo>
                  <a:lnTo>
                    <a:pt x="471573" y="977248"/>
                  </a:lnTo>
                  <a:close/>
                </a:path>
              </a:pathLst>
            </a:custGeom>
            <a:grpFill/>
            <a:ln w="8572" cap="flat">
              <a:noFill/>
              <a:prstDash val="solid"/>
              <a:miter/>
            </a:ln>
          </p:spPr>
          <p:txBody>
            <a:bodyPr rtlCol="0" anchor="ctr"/>
            <a:lstStyle/>
            <a:p>
              <a:endParaRPr lang="en-US"/>
            </a:p>
          </p:txBody>
        </p:sp>
      </p:grpSp>
      <p:sp>
        <p:nvSpPr>
          <p:cNvPr id="7" name="Picture Placeholder 6">
            <a:extLst>
              <a:ext uri="{FF2B5EF4-FFF2-40B4-BE49-F238E27FC236}">
                <a16:creationId xmlns:a16="http://schemas.microsoft.com/office/drawing/2014/main" id="{F1BD5A30-2B63-45C2-BD8D-351FE37B44BA}"/>
              </a:ext>
            </a:extLst>
          </p:cNvPr>
          <p:cNvSpPr>
            <a:spLocks noGrp="1"/>
          </p:cNvSpPr>
          <p:nvPr>
            <p:ph type="pic" sz="quarter" idx="10"/>
          </p:nvPr>
        </p:nvSpPr>
        <p:spPr/>
      </p:sp>
      <p:sp>
        <p:nvSpPr>
          <p:cNvPr id="9" name="Picture Placeholder 8">
            <a:extLst>
              <a:ext uri="{FF2B5EF4-FFF2-40B4-BE49-F238E27FC236}">
                <a16:creationId xmlns:a16="http://schemas.microsoft.com/office/drawing/2014/main" id="{2839B1E8-5CFB-4D54-8A6B-0CAA4087E404}"/>
              </a:ext>
            </a:extLst>
          </p:cNvPr>
          <p:cNvSpPr>
            <a:spLocks noGrp="1"/>
          </p:cNvSpPr>
          <p:nvPr>
            <p:ph type="pic" sz="quarter" idx="11"/>
          </p:nvPr>
        </p:nvSpPr>
        <p:spPr/>
      </p:sp>
      <p:sp>
        <p:nvSpPr>
          <p:cNvPr id="12" name="Picture Placeholder 11">
            <a:extLst>
              <a:ext uri="{FF2B5EF4-FFF2-40B4-BE49-F238E27FC236}">
                <a16:creationId xmlns:a16="http://schemas.microsoft.com/office/drawing/2014/main" id="{BEBF7BA2-6C89-4E01-8650-8D4A163F27C8}"/>
              </a:ext>
            </a:extLst>
          </p:cNvPr>
          <p:cNvSpPr>
            <a:spLocks noGrp="1"/>
          </p:cNvSpPr>
          <p:nvPr>
            <p:ph type="pic" sz="quarter" idx="12"/>
          </p:nvPr>
        </p:nvSpPr>
        <p:spPr/>
      </p:sp>
    </p:spTree>
    <p:extLst>
      <p:ext uri="{BB962C8B-B14F-4D97-AF65-F5344CB8AC3E}">
        <p14:creationId xmlns:p14="http://schemas.microsoft.com/office/powerpoint/2010/main" val="35841836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wipe(up)">
                                      <p:cBhvr>
                                        <p:cTn id="11" dur="500"/>
                                        <p:tgtEl>
                                          <p:spTgt spid="20"/>
                                        </p:tgtEl>
                                      </p:cBhvr>
                                    </p:animEffect>
                                  </p:childTnLst>
                                </p:cTn>
                              </p:par>
                            </p:childTnLst>
                          </p:cTn>
                        </p:par>
                        <p:par>
                          <p:cTn id="12" fill="hold">
                            <p:stCondLst>
                              <p:cond delay="1000"/>
                            </p:stCondLst>
                            <p:childTnLst>
                              <p:par>
                                <p:cTn id="13" presetID="2" presetClass="entr" presetSubtype="2"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1+#ppt_w/2"/>
                                          </p:val>
                                        </p:tav>
                                        <p:tav tm="100000">
                                          <p:val>
                                            <p:strVal val="#ppt_x"/>
                                          </p:val>
                                        </p:tav>
                                      </p:tavLst>
                                    </p:anim>
                                    <p:anim calcmode="lin" valueType="num">
                                      <p:cBhvr additive="base">
                                        <p:cTn id="16" dur="500" fill="hold"/>
                                        <p:tgtEl>
                                          <p:spTgt spid="16"/>
                                        </p:tgtEl>
                                        <p:attrNameLst>
                                          <p:attrName>ppt_y</p:attrName>
                                        </p:attrNameLst>
                                      </p:cBhvr>
                                      <p:tavLst>
                                        <p:tav tm="0">
                                          <p:val>
                                            <p:strVal val="#ppt_y"/>
                                          </p:val>
                                        </p:tav>
                                        <p:tav tm="100000">
                                          <p:val>
                                            <p:strVal val="#ppt_y"/>
                                          </p:val>
                                        </p:tav>
                                      </p:tavLst>
                                    </p:anim>
                                  </p:childTnLst>
                                </p:cTn>
                              </p:par>
                            </p:childTnLst>
                          </p:cTn>
                        </p:par>
                        <p:par>
                          <p:cTn id="17" fill="hold">
                            <p:stCondLst>
                              <p:cond delay="1500"/>
                            </p:stCondLst>
                            <p:childTnLst>
                              <p:par>
                                <p:cTn id="18" presetID="53" presetClass="entr" presetSubtype="16" fill="hold" nodeType="afterEffect">
                                  <p:stCondLst>
                                    <p:cond delay="0"/>
                                  </p:stCondLst>
                                  <p:childTnLst>
                                    <p:set>
                                      <p:cBhvr>
                                        <p:cTn id="19" dur="1" fill="hold">
                                          <p:stCondLst>
                                            <p:cond delay="0"/>
                                          </p:stCondLst>
                                        </p:cTn>
                                        <p:tgtEl>
                                          <p:spTgt spid="41"/>
                                        </p:tgtEl>
                                        <p:attrNameLst>
                                          <p:attrName>style.visibility</p:attrName>
                                        </p:attrNameLst>
                                      </p:cBhvr>
                                      <p:to>
                                        <p:strVal val="visible"/>
                                      </p:to>
                                    </p:set>
                                    <p:anim calcmode="lin" valueType="num">
                                      <p:cBhvr>
                                        <p:cTn id="20" dur="500" fill="hold"/>
                                        <p:tgtEl>
                                          <p:spTgt spid="41"/>
                                        </p:tgtEl>
                                        <p:attrNameLst>
                                          <p:attrName>ppt_w</p:attrName>
                                        </p:attrNameLst>
                                      </p:cBhvr>
                                      <p:tavLst>
                                        <p:tav tm="0">
                                          <p:val>
                                            <p:fltVal val="0"/>
                                          </p:val>
                                        </p:tav>
                                        <p:tav tm="100000">
                                          <p:val>
                                            <p:strVal val="#ppt_w"/>
                                          </p:val>
                                        </p:tav>
                                      </p:tavLst>
                                    </p:anim>
                                    <p:anim calcmode="lin" valueType="num">
                                      <p:cBhvr>
                                        <p:cTn id="21" dur="500" fill="hold"/>
                                        <p:tgtEl>
                                          <p:spTgt spid="41"/>
                                        </p:tgtEl>
                                        <p:attrNameLst>
                                          <p:attrName>ppt_h</p:attrName>
                                        </p:attrNameLst>
                                      </p:cBhvr>
                                      <p:tavLst>
                                        <p:tav tm="0">
                                          <p:val>
                                            <p:fltVal val="0"/>
                                          </p:val>
                                        </p:tav>
                                        <p:tav tm="100000">
                                          <p:val>
                                            <p:strVal val="#ppt_h"/>
                                          </p:val>
                                        </p:tav>
                                      </p:tavLst>
                                    </p:anim>
                                    <p:animEffect transition="in" filter="fade">
                                      <p:cBhvr>
                                        <p:cTn id="22" dur="500"/>
                                        <p:tgtEl>
                                          <p:spTgt spid="41"/>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fade">
                                      <p:cBhvr>
                                        <p:cTn id="26" dur="500"/>
                                        <p:tgtEl>
                                          <p:spTgt spid="42"/>
                                        </p:tgtEl>
                                      </p:cBhvr>
                                    </p:animEffect>
                                  </p:childTnLst>
                                </p:cTn>
                              </p:par>
                            </p:childTnLst>
                          </p:cTn>
                        </p:par>
                        <p:par>
                          <p:cTn id="27" fill="hold">
                            <p:stCondLst>
                              <p:cond delay="2500"/>
                            </p:stCondLst>
                            <p:childTnLst>
                              <p:par>
                                <p:cTn id="28" presetID="10" presetClass="entr" presetSubtype="0" fill="hold" grpId="0" nodeType="afterEffect">
                                  <p:stCondLst>
                                    <p:cond delay="0"/>
                                  </p:stCondLst>
                                  <p:childTnLst>
                                    <p:set>
                                      <p:cBhvr>
                                        <p:cTn id="29" dur="1" fill="hold">
                                          <p:stCondLst>
                                            <p:cond delay="0"/>
                                          </p:stCondLst>
                                        </p:cTn>
                                        <p:tgtEl>
                                          <p:spTgt spid="43"/>
                                        </p:tgtEl>
                                        <p:attrNameLst>
                                          <p:attrName>style.visibility</p:attrName>
                                        </p:attrNameLst>
                                      </p:cBhvr>
                                      <p:to>
                                        <p:strVal val="visible"/>
                                      </p:to>
                                    </p:set>
                                    <p:animEffect transition="in" filter="fade">
                                      <p:cBhvr>
                                        <p:cTn id="30" dur="500"/>
                                        <p:tgtEl>
                                          <p:spTgt spid="43"/>
                                        </p:tgtEl>
                                      </p:cBhvr>
                                    </p:animEffect>
                                  </p:childTnLst>
                                </p:cTn>
                              </p:par>
                            </p:childTnLst>
                          </p:cTn>
                        </p:par>
                        <p:par>
                          <p:cTn id="31" fill="hold">
                            <p:stCondLst>
                              <p:cond delay="3000"/>
                            </p:stCondLst>
                            <p:childTnLst>
                              <p:par>
                                <p:cTn id="32" presetID="2" presetClass="entr" presetSubtype="2" fill="hold" grpId="0" nodeType="afterEffect">
                                  <p:stCondLst>
                                    <p:cond delay="0"/>
                                  </p:stCondLst>
                                  <p:childTnLst>
                                    <p:set>
                                      <p:cBhvr>
                                        <p:cTn id="33" dur="1" fill="hold">
                                          <p:stCondLst>
                                            <p:cond delay="0"/>
                                          </p:stCondLst>
                                        </p:cTn>
                                        <p:tgtEl>
                                          <p:spTgt spid="10"/>
                                        </p:tgtEl>
                                        <p:attrNameLst>
                                          <p:attrName>style.visibility</p:attrName>
                                        </p:attrNameLst>
                                      </p:cBhvr>
                                      <p:to>
                                        <p:strVal val="visible"/>
                                      </p:to>
                                    </p:set>
                                    <p:anim calcmode="lin" valueType="num">
                                      <p:cBhvr additive="base">
                                        <p:cTn id="34" dur="500" fill="hold"/>
                                        <p:tgtEl>
                                          <p:spTgt spid="10"/>
                                        </p:tgtEl>
                                        <p:attrNameLst>
                                          <p:attrName>ppt_x</p:attrName>
                                        </p:attrNameLst>
                                      </p:cBhvr>
                                      <p:tavLst>
                                        <p:tav tm="0">
                                          <p:val>
                                            <p:strVal val="1+#ppt_w/2"/>
                                          </p:val>
                                        </p:tav>
                                        <p:tav tm="100000">
                                          <p:val>
                                            <p:strVal val="#ppt_x"/>
                                          </p:val>
                                        </p:tav>
                                      </p:tavLst>
                                    </p:anim>
                                    <p:anim calcmode="lin" valueType="num">
                                      <p:cBhvr additive="base">
                                        <p:cTn id="35" dur="500" fill="hold"/>
                                        <p:tgtEl>
                                          <p:spTgt spid="10"/>
                                        </p:tgtEl>
                                        <p:attrNameLst>
                                          <p:attrName>ppt_y</p:attrName>
                                        </p:attrNameLst>
                                      </p:cBhvr>
                                      <p:tavLst>
                                        <p:tav tm="0">
                                          <p:val>
                                            <p:strVal val="#ppt_y"/>
                                          </p:val>
                                        </p:tav>
                                        <p:tav tm="100000">
                                          <p:val>
                                            <p:strVal val="#ppt_y"/>
                                          </p:val>
                                        </p:tav>
                                      </p:tavLst>
                                    </p:anim>
                                  </p:childTnLst>
                                </p:cTn>
                              </p:par>
                            </p:childTnLst>
                          </p:cTn>
                        </p:par>
                        <p:par>
                          <p:cTn id="36" fill="hold">
                            <p:stCondLst>
                              <p:cond delay="3500"/>
                            </p:stCondLst>
                            <p:childTnLst>
                              <p:par>
                                <p:cTn id="37" presetID="53" presetClass="entr" presetSubtype="16" fill="hold" nodeType="afterEffect">
                                  <p:stCondLst>
                                    <p:cond delay="0"/>
                                  </p:stCondLst>
                                  <p:childTnLst>
                                    <p:set>
                                      <p:cBhvr>
                                        <p:cTn id="38" dur="1" fill="hold">
                                          <p:stCondLst>
                                            <p:cond delay="0"/>
                                          </p:stCondLst>
                                        </p:cTn>
                                        <p:tgtEl>
                                          <p:spTgt spid="71"/>
                                        </p:tgtEl>
                                        <p:attrNameLst>
                                          <p:attrName>style.visibility</p:attrName>
                                        </p:attrNameLst>
                                      </p:cBhvr>
                                      <p:to>
                                        <p:strVal val="visible"/>
                                      </p:to>
                                    </p:set>
                                    <p:anim calcmode="lin" valueType="num">
                                      <p:cBhvr>
                                        <p:cTn id="39" dur="500" fill="hold"/>
                                        <p:tgtEl>
                                          <p:spTgt spid="71"/>
                                        </p:tgtEl>
                                        <p:attrNameLst>
                                          <p:attrName>ppt_w</p:attrName>
                                        </p:attrNameLst>
                                      </p:cBhvr>
                                      <p:tavLst>
                                        <p:tav tm="0">
                                          <p:val>
                                            <p:fltVal val="0"/>
                                          </p:val>
                                        </p:tav>
                                        <p:tav tm="100000">
                                          <p:val>
                                            <p:strVal val="#ppt_w"/>
                                          </p:val>
                                        </p:tav>
                                      </p:tavLst>
                                    </p:anim>
                                    <p:anim calcmode="lin" valueType="num">
                                      <p:cBhvr>
                                        <p:cTn id="40" dur="500" fill="hold"/>
                                        <p:tgtEl>
                                          <p:spTgt spid="71"/>
                                        </p:tgtEl>
                                        <p:attrNameLst>
                                          <p:attrName>ppt_h</p:attrName>
                                        </p:attrNameLst>
                                      </p:cBhvr>
                                      <p:tavLst>
                                        <p:tav tm="0">
                                          <p:val>
                                            <p:fltVal val="0"/>
                                          </p:val>
                                        </p:tav>
                                        <p:tav tm="100000">
                                          <p:val>
                                            <p:strVal val="#ppt_h"/>
                                          </p:val>
                                        </p:tav>
                                      </p:tavLst>
                                    </p:anim>
                                    <p:animEffect transition="in" filter="fade">
                                      <p:cBhvr>
                                        <p:cTn id="41" dur="500"/>
                                        <p:tgtEl>
                                          <p:spTgt spid="71"/>
                                        </p:tgtEl>
                                      </p:cBhvr>
                                    </p:animEffect>
                                  </p:childTnLst>
                                </p:cTn>
                              </p:par>
                            </p:childTnLst>
                          </p:cTn>
                        </p:par>
                        <p:par>
                          <p:cTn id="42" fill="hold">
                            <p:stCondLst>
                              <p:cond delay="4000"/>
                            </p:stCondLst>
                            <p:childTnLst>
                              <p:par>
                                <p:cTn id="43" presetID="10" presetClass="entr" presetSubtype="0" fill="hold" grpId="0" nodeType="afterEffect">
                                  <p:stCondLst>
                                    <p:cond delay="0"/>
                                  </p:stCondLst>
                                  <p:childTnLst>
                                    <p:set>
                                      <p:cBhvr>
                                        <p:cTn id="44" dur="1" fill="hold">
                                          <p:stCondLst>
                                            <p:cond delay="0"/>
                                          </p:stCondLst>
                                        </p:cTn>
                                        <p:tgtEl>
                                          <p:spTgt spid="48"/>
                                        </p:tgtEl>
                                        <p:attrNameLst>
                                          <p:attrName>style.visibility</p:attrName>
                                        </p:attrNameLst>
                                      </p:cBhvr>
                                      <p:to>
                                        <p:strVal val="visible"/>
                                      </p:to>
                                    </p:set>
                                    <p:animEffect transition="in" filter="fade">
                                      <p:cBhvr>
                                        <p:cTn id="45" dur="500"/>
                                        <p:tgtEl>
                                          <p:spTgt spid="48"/>
                                        </p:tgtEl>
                                      </p:cBhvr>
                                    </p:animEffect>
                                  </p:childTnLst>
                                </p:cTn>
                              </p:par>
                            </p:childTnLst>
                          </p:cTn>
                        </p:par>
                        <p:par>
                          <p:cTn id="46" fill="hold">
                            <p:stCondLst>
                              <p:cond delay="4500"/>
                            </p:stCondLst>
                            <p:childTnLst>
                              <p:par>
                                <p:cTn id="47" presetID="10" presetClass="entr" presetSubtype="0" fill="hold" grpId="0" nodeType="afterEffect">
                                  <p:stCondLst>
                                    <p:cond delay="0"/>
                                  </p:stCondLst>
                                  <p:childTnLst>
                                    <p:set>
                                      <p:cBhvr>
                                        <p:cTn id="48" dur="1" fill="hold">
                                          <p:stCondLst>
                                            <p:cond delay="0"/>
                                          </p:stCondLst>
                                        </p:cTn>
                                        <p:tgtEl>
                                          <p:spTgt spid="49"/>
                                        </p:tgtEl>
                                        <p:attrNameLst>
                                          <p:attrName>style.visibility</p:attrName>
                                        </p:attrNameLst>
                                      </p:cBhvr>
                                      <p:to>
                                        <p:strVal val="visible"/>
                                      </p:to>
                                    </p:set>
                                    <p:animEffect transition="in" filter="fade">
                                      <p:cBhvr>
                                        <p:cTn id="49" dur="500"/>
                                        <p:tgtEl>
                                          <p:spTgt spid="49"/>
                                        </p:tgtEl>
                                      </p:cBhvr>
                                    </p:animEffect>
                                  </p:childTnLst>
                                </p:cTn>
                              </p:par>
                            </p:childTnLst>
                          </p:cTn>
                        </p:par>
                        <p:par>
                          <p:cTn id="50" fill="hold">
                            <p:stCondLst>
                              <p:cond delay="5000"/>
                            </p:stCondLst>
                            <p:childTnLst>
                              <p:par>
                                <p:cTn id="51" presetID="2" presetClass="entr" presetSubtype="2" fill="hold" grpId="0" nodeType="after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1+#ppt_w/2"/>
                                          </p:val>
                                        </p:tav>
                                        <p:tav tm="100000">
                                          <p:val>
                                            <p:strVal val="#ppt_x"/>
                                          </p:val>
                                        </p:tav>
                                      </p:tavLst>
                                    </p:anim>
                                    <p:anim calcmode="lin" valueType="num">
                                      <p:cBhvr additive="base">
                                        <p:cTn id="54" dur="500" fill="hold"/>
                                        <p:tgtEl>
                                          <p:spTgt spid="14"/>
                                        </p:tgtEl>
                                        <p:attrNameLst>
                                          <p:attrName>ppt_y</p:attrName>
                                        </p:attrNameLst>
                                      </p:cBhvr>
                                      <p:tavLst>
                                        <p:tav tm="0">
                                          <p:val>
                                            <p:strVal val="#ppt_y"/>
                                          </p:val>
                                        </p:tav>
                                        <p:tav tm="100000">
                                          <p:val>
                                            <p:strVal val="#ppt_y"/>
                                          </p:val>
                                        </p:tav>
                                      </p:tavLst>
                                    </p:anim>
                                  </p:childTnLst>
                                </p:cTn>
                              </p:par>
                            </p:childTnLst>
                          </p:cTn>
                        </p:par>
                        <p:par>
                          <p:cTn id="55" fill="hold">
                            <p:stCondLst>
                              <p:cond delay="5500"/>
                            </p:stCondLst>
                            <p:childTnLst>
                              <p:par>
                                <p:cTn id="56" presetID="53" presetClass="entr" presetSubtype="16" fill="hold" nodeType="afterEffect">
                                  <p:stCondLst>
                                    <p:cond delay="0"/>
                                  </p:stCondLst>
                                  <p:childTnLst>
                                    <p:set>
                                      <p:cBhvr>
                                        <p:cTn id="57" dur="1" fill="hold">
                                          <p:stCondLst>
                                            <p:cond delay="0"/>
                                          </p:stCondLst>
                                        </p:cTn>
                                        <p:tgtEl>
                                          <p:spTgt spid="82"/>
                                        </p:tgtEl>
                                        <p:attrNameLst>
                                          <p:attrName>style.visibility</p:attrName>
                                        </p:attrNameLst>
                                      </p:cBhvr>
                                      <p:to>
                                        <p:strVal val="visible"/>
                                      </p:to>
                                    </p:set>
                                    <p:anim calcmode="lin" valueType="num">
                                      <p:cBhvr>
                                        <p:cTn id="58" dur="500" fill="hold"/>
                                        <p:tgtEl>
                                          <p:spTgt spid="82"/>
                                        </p:tgtEl>
                                        <p:attrNameLst>
                                          <p:attrName>ppt_w</p:attrName>
                                        </p:attrNameLst>
                                      </p:cBhvr>
                                      <p:tavLst>
                                        <p:tav tm="0">
                                          <p:val>
                                            <p:fltVal val="0"/>
                                          </p:val>
                                        </p:tav>
                                        <p:tav tm="100000">
                                          <p:val>
                                            <p:strVal val="#ppt_w"/>
                                          </p:val>
                                        </p:tav>
                                      </p:tavLst>
                                    </p:anim>
                                    <p:anim calcmode="lin" valueType="num">
                                      <p:cBhvr>
                                        <p:cTn id="59" dur="500" fill="hold"/>
                                        <p:tgtEl>
                                          <p:spTgt spid="82"/>
                                        </p:tgtEl>
                                        <p:attrNameLst>
                                          <p:attrName>ppt_h</p:attrName>
                                        </p:attrNameLst>
                                      </p:cBhvr>
                                      <p:tavLst>
                                        <p:tav tm="0">
                                          <p:val>
                                            <p:fltVal val="0"/>
                                          </p:val>
                                        </p:tav>
                                        <p:tav tm="100000">
                                          <p:val>
                                            <p:strVal val="#ppt_h"/>
                                          </p:val>
                                        </p:tav>
                                      </p:tavLst>
                                    </p:anim>
                                    <p:animEffect transition="in" filter="fade">
                                      <p:cBhvr>
                                        <p:cTn id="60" dur="500"/>
                                        <p:tgtEl>
                                          <p:spTgt spid="82"/>
                                        </p:tgtEl>
                                      </p:cBhvr>
                                    </p:animEffect>
                                  </p:childTnLst>
                                </p:cTn>
                              </p:par>
                            </p:childTnLst>
                          </p:cTn>
                        </p:par>
                        <p:par>
                          <p:cTn id="61" fill="hold">
                            <p:stCondLst>
                              <p:cond delay="6000"/>
                            </p:stCondLst>
                            <p:childTnLst>
                              <p:par>
                                <p:cTn id="62" presetID="10" presetClass="entr" presetSubtype="0" fill="hold" grpId="0" nodeType="afterEffect">
                                  <p:stCondLst>
                                    <p:cond delay="0"/>
                                  </p:stCondLst>
                                  <p:childTnLst>
                                    <p:set>
                                      <p:cBhvr>
                                        <p:cTn id="63" dur="1" fill="hold">
                                          <p:stCondLst>
                                            <p:cond delay="0"/>
                                          </p:stCondLst>
                                        </p:cTn>
                                        <p:tgtEl>
                                          <p:spTgt spid="60"/>
                                        </p:tgtEl>
                                        <p:attrNameLst>
                                          <p:attrName>style.visibility</p:attrName>
                                        </p:attrNameLst>
                                      </p:cBhvr>
                                      <p:to>
                                        <p:strVal val="visible"/>
                                      </p:to>
                                    </p:set>
                                    <p:animEffect transition="in" filter="fade">
                                      <p:cBhvr>
                                        <p:cTn id="64" dur="500"/>
                                        <p:tgtEl>
                                          <p:spTgt spid="60"/>
                                        </p:tgtEl>
                                      </p:cBhvr>
                                    </p:animEffect>
                                  </p:childTnLst>
                                </p:cTn>
                              </p:par>
                            </p:childTnLst>
                          </p:cTn>
                        </p:par>
                        <p:par>
                          <p:cTn id="65" fill="hold">
                            <p:stCondLst>
                              <p:cond delay="6500"/>
                            </p:stCondLst>
                            <p:childTnLst>
                              <p:par>
                                <p:cTn id="66" presetID="10" presetClass="entr" presetSubtype="0" fill="hold" grpId="0" nodeType="afterEffect">
                                  <p:stCondLst>
                                    <p:cond delay="0"/>
                                  </p:stCondLst>
                                  <p:childTnLst>
                                    <p:set>
                                      <p:cBhvr>
                                        <p:cTn id="67" dur="1" fill="hold">
                                          <p:stCondLst>
                                            <p:cond delay="0"/>
                                          </p:stCondLst>
                                        </p:cTn>
                                        <p:tgtEl>
                                          <p:spTgt spid="61"/>
                                        </p:tgtEl>
                                        <p:attrNameLst>
                                          <p:attrName>style.visibility</p:attrName>
                                        </p:attrNameLst>
                                      </p:cBhvr>
                                      <p:to>
                                        <p:strVal val="visible"/>
                                      </p:to>
                                    </p:set>
                                    <p:animEffect transition="in" filter="fade">
                                      <p:cBhvr>
                                        <p:cTn id="68"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6" grpId="0" animBg="1"/>
      <p:bldP spid="20" grpId="0"/>
      <p:bldP spid="5" grpId="0"/>
      <p:bldP spid="42" grpId="0"/>
      <p:bldP spid="43" grpId="0"/>
      <p:bldP spid="48" grpId="0"/>
      <p:bldP spid="49" grpId="0"/>
      <p:bldP spid="60" grpId="0"/>
      <p:bldP spid="6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8FEB473-E4F9-45BA-9896-FFD19109B818}"/>
              </a:ext>
            </a:extLst>
          </p:cNvPr>
          <p:cNvSpPr>
            <a:spLocks noGrp="1"/>
          </p:cNvSpPr>
          <p:nvPr>
            <p:ph type="pic" sz="quarter" idx="10"/>
          </p:nvPr>
        </p:nvSpPr>
        <p:spPr/>
      </p:sp>
      <p:sp>
        <p:nvSpPr>
          <p:cNvPr id="2" name="Rectangle 1">
            <a:extLst>
              <a:ext uri="{FF2B5EF4-FFF2-40B4-BE49-F238E27FC236}">
                <a16:creationId xmlns:a16="http://schemas.microsoft.com/office/drawing/2014/main" id="{1A514C94-2B90-4B1B-A7A9-8E3D04D5A512}"/>
              </a:ext>
            </a:extLst>
          </p:cNvPr>
          <p:cNvSpPr/>
          <p:nvPr/>
        </p:nvSpPr>
        <p:spPr>
          <a:xfrm>
            <a:off x="0" y="4082901"/>
            <a:ext cx="12192000" cy="277509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EFCB5F00-CC52-47D6-8E71-71AE841BBB7D}"/>
              </a:ext>
            </a:extLst>
          </p:cNvPr>
          <p:cNvSpPr txBox="1"/>
          <p:nvPr/>
        </p:nvSpPr>
        <p:spPr>
          <a:xfrm>
            <a:off x="802094" y="2329988"/>
            <a:ext cx="2807179" cy="369332"/>
          </a:xfrm>
          <a:prstGeom prst="rect">
            <a:avLst/>
          </a:prstGeom>
          <a:noFill/>
        </p:spPr>
        <p:txBody>
          <a:bodyPr wrap="none" rtlCol="0">
            <a:spAutoFit/>
          </a:bodyPr>
          <a:lstStyle/>
          <a:p>
            <a:r>
              <a:rPr lang="en-US" b="1">
                <a:latin typeface="+mj-lt"/>
              </a:rPr>
              <a:t>KNOWLEDGE IS POWER</a:t>
            </a:r>
          </a:p>
        </p:txBody>
      </p:sp>
      <p:sp>
        <p:nvSpPr>
          <p:cNvPr id="17" name="TextBox 16">
            <a:extLst>
              <a:ext uri="{FF2B5EF4-FFF2-40B4-BE49-F238E27FC236}">
                <a16:creationId xmlns:a16="http://schemas.microsoft.com/office/drawing/2014/main" id="{DD40DE14-28F1-42CD-822B-A07BB98C57CC}"/>
              </a:ext>
            </a:extLst>
          </p:cNvPr>
          <p:cNvSpPr txBox="1"/>
          <p:nvPr/>
        </p:nvSpPr>
        <p:spPr>
          <a:xfrm>
            <a:off x="802094" y="2628610"/>
            <a:ext cx="6279190" cy="893834"/>
          </a:xfrm>
          <a:prstGeom prst="rect">
            <a:avLst/>
          </a:prstGeom>
          <a:noFill/>
        </p:spPr>
        <p:txBody>
          <a:bodyPr wrap="square" rtlCol="0">
            <a:spAutoFit/>
          </a:bodyPr>
          <a:lstStyle/>
          <a:p>
            <a:pPr algn="just">
              <a:lnSpc>
                <a:spcPct val="150000"/>
              </a:lnSpc>
            </a:pPr>
            <a:r>
              <a:rPr lang="en-US" sz="1200"/>
              <a:t>The European languages are members of the same family. Their separate existence is a myth. For science, music, sport, etc, Europe uses the same vocabulary. The languages only differ in their grammar, their pronunciation and their most common</a:t>
            </a:r>
          </a:p>
        </p:txBody>
      </p:sp>
      <p:graphicFrame>
        <p:nvGraphicFramePr>
          <p:cNvPr id="18" name="Chart 17">
            <a:extLst>
              <a:ext uri="{FF2B5EF4-FFF2-40B4-BE49-F238E27FC236}">
                <a16:creationId xmlns:a16="http://schemas.microsoft.com/office/drawing/2014/main" id="{9FBAFD34-D23C-4EAA-859D-A201E4DE94BF}"/>
              </a:ext>
            </a:extLst>
          </p:cNvPr>
          <p:cNvGraphicFramePr/>
          <p:nvPr>
            <p:extLst>
              <p:ext uri="{D42A27DB-BD31-4B8C-83A1-F6EECF244321}">
                <p14:modId xmlns:p14="http://schemas.microsoft.com/office/powerpoint/2010/main" val="466053979"/>
              </p:ext>
            </p:extLst>
          </p:nvPr>
        </p:nvGraphicFramePr>
        <p:xfrm>
          <a:off x="1114706" y="4302982"/>
          <a:ext cx="1507752" cy="1634548"/>
        </p:xfrm>
        <a:graphic>
          <a:graphicData uri="http://schemas.openxmlformats.org/drawingml/2006/chart">
            <c:chart xmlns:c="http://schemas.openxmlformats.org/drawingml/2006/chart" xmlns:r="http://schemas.openxmlformats.org/officeDocument/2006/relationships" r:id="rId2"/>
          </a:graphicData>
        </a:graphic>
      </p:graphicFrame>
      <p:sp>
        <p:nvSpPr>
          <p:cNvPr id="19" name="TextBox 18">
            <a:extLst>
              <a:ext uri="{FF2B5EF4-FFF2-40B4-BE49-F238E27FC236}">
                <a16:creationId xmlns:a16="http://schemas.microsoft.com/office/drawing/2014/main" id="{0943F0D0-68B3-4437-B0CD-A3BF0FE753D9}"/>
              </a:ext>
            </a:extLst>
          </p:cNvPr>
          <p:cNvSpPr txBox="1"/>
          <p:nvPr/>
        </p:nvSpPr>
        <p:spPr>
          <a:xfrm>
            <a:off x="1511754" y="4889422"/>
            <a:ext cx="713658" cy="461665"/>
          </a:xfrm>
          <a:prstGeom prst="rect">
            <a:avLst/>
          </a:prstGeom>
          <a:noFill/>
        </p:spPr>
        <p:txBody>
          <a:bodyPr wrap="none" rtlCol="0" anchor="ctr">
            <a:spAutoFit/>
          </a:bodyPr>
          <a:lstStyle/>
          <a:p>
            <a:pPr algn="r"/>
            <a:r>
              <a:rPr lang="en-US" sz="2400" b="1">
                <a:latin typeface="+mj-lt"/>
              </a:rPr>
              <a:t>780</a:t>
            </a:r>
          </a:p>
        </p:txBody>
      </p:sp>
      <p:sp>
        <p:nvSpPr>
          <p:cNvPr id="20" name="TextBox 19">
            <a:extLst>
              <a:ext uri="{FF2B5EF4-FFF2-40B4-BE49-F238E27FC236}">
                <a16:creationId xmlns:a16="http://schemas.microsoft.com/office/drawing/2014/main" id="{7DC7450B-7D1F-4FF3-BB90-20BED4BE938C}"/>
              </a:ext>
            </a:extLst>
          </p:cNvPr>
          <p:cNvSpPr txBox="1"/>
          <p:nvPr/>
        </p:nvSpPr>
        <p:spPr>
          <a:xfrm>
            <a:off x="1108600" y="5799027"/>
            <a:ext cx="1519968" cy="307777"/>
          </a:xfrm>
          <a:prstGeom prst="rect">
            <a:avLst/>
          </a:prstGeom>
          <a:noFill/>
        </p:spPr>
        <p:txBody>
          <a:bodyPr wrap="none" rtlCol="0" anchor="ctr">
            <a:spAutoFit/>
          </a:bodyPr>
          <a:lstStyle/>
          <a:p>
            <a:pPr algn="ctr"/>
            <a:r>
              <a:rPr lang="en-US" sz="1400" b="1">
                <a:latin typeface="+mj-lt"/>
              </a:rPr>
              <a:t>PERFORMANCE</a:t>
            </a:r>
          </a:p>
        </p:txBody>
      </p:sp>
      <p:graphicFrame>
        <p:nvGraphicFramePr>
          <p:cNvPr id="23" name="Chart 22">
            <a:extLst>
              <a:ext uri="{FF2B5EF4-FFF2-40B4-BE49-F238E27FC236}">
                <a16:creationId xmlns:a16="http://schemas.microsoft.com/office/drawing/2014/main" id="{2D6A7D92-DE51-4814-9819-3A401D1980CE}"/>
              </a:ext>
            </a:extLst>
          </p:cNvPr>
          <p:cNvGraphicFramePr/>
          <p:nvPr>
            <p:extLst>
              <p:ext uri="{D42A27DB-BD31-4B8C-83A1-F6EECF244321}">
                <p14:modId xmlns:p14="http://schemas.microsoft.com/office/powerpoint/2010/main" val="2262851318"/>
              </p:ext>
            </p:extLst>
          </p:nvPr>
        </p:nvGraphicFramePr>
        <p:xfrm>
          <a:off x="3169186" y="4302982"/>
          <a:ext cx="1507752" cy="1634548"/>
        </p:xfrm>
        <a:graphic>
          <a:graphicData uri="http://schemas.openxmlformats.org/drawingml/2006/chart">
            <c:chart xmlns:c="http://schemas.openxmlformats.org/drawingml/2006/chart" xmlns:r="http://schemas.openxmlformats.org/officeDocument/2006/relationships" r:id="rId3"/>
          </a:graphicData>
        </a:graphic>
      </p:graphicFrame>
      <p:sp>
        <p:nvSpPr>
          <p:cNvPr id="24" name="TextBox 23">
            <a:extLst>
              <a:ext uri="{FF2B5EF4-FFF2-40B4-BE49-F238E27FC236}">
                <a16:creationId xmlns:a16="http://schemas.microsoft.com/office/drawing/2014/main" id="{C00AB505-B60F-4DB1-9F3F-53D1AEFEAE27}"/>
              </a:ext>
            </a:extLst>
          </p:cNvPr>
          <p:cNvSpPr txBox="1"/>
          <p:nvPr/>
        </p:nvSpPr>
        <p:spPr>
          <a:xfrm>
            <a:off x="3566233" y="4889422"/>
            <a:ext cx="713658" cy="461665"/>
          </a:xfrm>
          <a:prstGeom prst="rect">
            <a:avLst/>
          </a:prstGeom>
          <a:noFill/>
        </p:spPr>
        <p:txBody>
          <a:bodyPr wrap="none" rtlCol="0" anchor="ctr">
            <a:spAutoFit/>
          </a:bodyPr>
          <a:lstStyle/>
          <a:p>
            <a:pPr algn="ctr"/>
            <a:r>
              <a:rPr lang="en-US" sz="2400" b="1">
                <a:latin typeface="+mj-lt"/>
              </a:rPr>
              <a:t>630</a:t>
            </a:r>
          </a:p>
        </p:txBody>
      </p:sp>
      <p:sp>
        <p:nvSpPr>
          <p:cNvPr id="25" name="TextBox 24">
            <a:extLst>
              <a:ext uri="{FF2B5EF4-FFF2-40B4-BE49-F238E27FC236}">
                <a16:creationId xmlns:a16="http://schemas.microsoft.com/office/drawing/2014/main" id="{26B1DDDD-4E31-45D6-93EF-CCB50B2D8D14}"/>
              </a:ext>
            </a:extLst>
          </p:cNvPr>
          <p:cNvSpPr txBox="1"/>
          <p:nvPr/>
        </p:nvSpPr>
        <p:spPr>
          <a:xfrm>
            <a:off x="3510182" y="5799027"/>
            <a:ext cx="833883" cy="307777"/>
          </a:xfrm>
          <a:prstGeom prst="rect">
            <a:avLst/>
          </a:prstGeom>
          <a:noFill/>
        </p:spPr>
        <p:txBody>
          <a:bodyPr wrap="none" rtlCol="0" anchor="ctr">
            <a:spAutoFit/>
          </a:bodyPr>
          <a:lstStyle/>
          <a:p>
            <a:pPr algn="ctr"/>
            <a:r>
              <a:rPr lang="en-US" sz="1400" b="1">
                <a:latin typeface="+mj-lt"/>
              </a:rPr>
              <a:t>SIGNAL</a:t>
            </a:r>
          </a:p>
        </p:txBody>
      </p:sp>
      <p:graphicFrame>
        <p:nvGraphicFramePr>
          <p:cNvPr id="35" name="Chart 34">
            <a:extLst>
              <a:ext uri="{FF2B5EF4-FFF2-40B4-BE49-F238E27FC236}">
                <a16:creationId xmlns:a16="http://schemas.microsoft.com/office/drawing/2014/main" id="{FC4FC893-C212-42A4-8980-A646A1C5CE65}"/>
              </a:ext>
            </a:extLst>
          </p:cNvPr>
          <p:cNvGraphicFramePr/>
          <p:nvPr>
            <p:extLst>
              <p:ext uri="{D42A27DB-BD31-4B8C-83A1-F6EECF244321}">
                <p14:modId xmlns:p14="http://schemas.microsoft.com/office/powerpoint/2010/main" val="1379774615"/>
              </p:ext>
            </p:extLst>
          </p:nvPr>
        </p:nvGraphicFramePr>
        <p:xfrm>
          <a:off x="5217555" y="4302982"/>
          <a:ext cx="1507752" cy="1634548"/>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35">
            <a:extLst>
              <a:ext uri="{FF2B5EF4-FFF2-40B4-BE49-F238E27FC236}">
                <a16:creationId xmlns:a16="http://schemas.microsoft.com/office/drawing/2014/main" id="{9C97365E-6678-4125-BDB5-58DB29FFF52C}"/>
              </a:ext>
            </a:extLst>
          </p:cNvPr>
          <p:cNvSpPr txBox="1"/>
          <p:nvPr/>
        </p:nvSpPr>
        <p:spPr>
          <a:xfrm>
            <a:off x="5614603" y="4889422"/>
            <a:ext cx="713658" cy="461665"/>
          </a:xfrm>
          <a:prstGeom prst="rect">
            <a:avLst/>
          </a:prstGeom>
          <a:noFill/>
        </p:spPr>
        <p:txBody>
          <a:bodyPr wrap="none" rtlCol="0" anchor="ctr">
            <a:spAutoFit/>
          </a:bodyPr>
          <a:lstStyle/>
          <a:p>
            <a:pPr algn="ctr"/>
            <a:r>
              <a:rPr lang="en-US" sz="2400" b="1">
                <a:latin typeface="+mj-lt"/>
              </a:rPr>
              <a:t>750</a:t>
            </a:r>
          </a:p>
        </p:txBody>
      </p:sp>
      <p:sp>
        <p:nvSpPr>
          <p:cNvPr id="37" name="TextBox 36">
            <a:extLst>
              <a:ext uri="{FF2B5EF4-FFF2-40B4-BE49-F238E27FC236}">
                <a16:creationId xmlns:a16="http://schemas.microsoft.com/office/drawing/2014/main" id="{03C36E4F-E76D-4E66-806B-D24503EC80EC}"/>
              </a:ext>
            </a:extLst>
          </p:cNvPr>
          <p:cNvSpPr txBox="1"/>
          <p:nvPr/>
        </p:nvSpPr>
        <p:spPr>
          <a:xfrm>
            <a:off x="5460715" y="5799027"/>
            <a:ext cx="1021434" cy="307777"/>
          </a:xfrm>
          <a:prstGeom prst="rect">
            <a:avLst/>
          </a:prstGeom>
          <a:noFill/>
        </p:spPr>
        <p:txBody>
          <a:bodyPr wrap="none" rtlCol="0" anchor="ctr">
            <a:spAutoFit/>
          </a:bodyPr>
          <a:lstStyle/>
          <a:p>
            <a:pPr algn="ctr"/>
            <a:r>
              <a:rPr lang="en-US" sz="1400" b="1">
                <a:latin typeface="+mj-lt"/>
              </a:rPr>
              <a:t>MOBILITY</a:t>
            </a:r>
          </a:p>
        </p:txBody>
      </p:sp>
      <p:sp>
        <p:nvSpPr>
          <p:cNvPr id="26" name="Title 3">
            <a:extLst>
              <a:ext uri="{FF2B5EF4-FFF2-40B4-BE49-F238E27FC236}">
                <a16:creationId xmlns:a16="http://schemas.microsoft.com/office/drawing/2014/main" id="{511B161B-7AF4-49E0-920A-8EB2F798D038}"/>
              </a:ext>
            </a:extLst>
          </p:cNvPr>
          <p:cNvSpPr>
            <a:spLocks noGrp="1"/>
          </p:cNvSpPr>
          <p:nvPr>
            <p:ph type="title"/>
          </p:nvPr>
        </p:nvSpPr>
        <p:spPr>
          <a:xfrm>
            <a:off x="802094" y="1011478"/>
            <a:ext cx="6793603" cy="772107"/>
          </a:xfrm>
        </p:spPr>
        <p:txBody>
          <a:bodyPr/>
          <a:lstStyle/>
          <a:p>
            <a:r>
              <a:rPr lang="en-US"/>
              <a:t>SMARTPHONE MOCKUP</a:t>
            </a:r>
          </a:p>
        </p:txBody>
      </p:sp>
      <p:sp>
        <p:nvSpPr>
          <p:cNvPr id="14" name="Picture Placeholder 13">
            <a:extLst>
              <a:ext uri="{FF2B5EF4-FFF2-40B4-BE49-F238E27FC236}">
                <a16:creationId xmlns:a16="http://schemas.microsoft.com/office/drawing/2014/main" id="{A99672B8-45DE-4C47-92BB-CEB8DFF95C67}"/>
              </a:ext>
            </a:extLst>
          </p:cNvPr>
          <p:cNvSpPr>
            <a:spLocks noGrp="1"/>
          </p:cNvSpPr>
          <p:nvPr>
            <p:ph type="pic" sz="quarter" idx="11"/>
          </p:nvPr>
        </p:nvSpPr>
        <p:spPr/>
      </p:sp>
      <p:pic>
        <p:nvPicPr>
          <p:cNvPr id="7" name="Picture 6">
            <a:extLst>
              <a:ext uri="{FF2B5EF4-FFF2-40B4-BE49-F238E27FC236}">
                <a16:creationId xmlns:a16="http://schemas.microsoft.com/office/drawing/2014/main" id="{35497755-1B86-498C-8E2E-BE9849289C2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33589" y="650847"/>
            <a:ext cx="2934586" cy="5869172"/>
          </a:xfrm>
          <a:prstGeom prst="rect">
            <a:avLst/>
          </a:prstGeom>
        </p:spPr>
      </p:pic>
    </p:spTree>
    <p:extLst>
      <p:ext uri="{BB962C8B-B14F-4D97-AF65-F5344CB8AC3E}">
        <p14:creationId xmlns:p14="http://schemas.microsoft.com/office/powerpoint/2010/main" val="28804057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500"/>
                                        <p:tgtEl>
                                          <p:spTgt spid="2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500"/>
                                        <p:tgtEl>
                                          <p:spTgt spid="16"/>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up)">
                                      <p:cBhvr>
                                        <p:cTn id="15" dur="500"/>
                                        <p:tgtEl>
                                          <p:spTgt spid="17"/>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par>
                          <p:cTn id="20" fill="hold">
                            <p:stCondLst>
                              <p:cond delay="2000"/>
                            </p:stCondLst>
                            <p:childTnLst>
                              <p:par>
                                <p:cTn id="21" presetID="21" presetClass="entr" presetSubtype="1" fill="hold" grpId="0"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heel(1)">
                                      <p:cBhvr>
                                        <p:cTn id="23" dur="1000"/>
                                        <p:tgtEl>
                                          <p:spTgt spid="18"/>
                                        </p:tgtEl>
                                      </p:cBhvr>
                                    </p:animEffect>
                                  </p:childTnLst>
                                </p:cTn>
                              </p:par>
                            </p:childTnLst>
                          </p:cTn>
                        </p:par>
                        <p:par>
                          <p:cTn id="24" fill="hold">
                            <p:stCondLst>
                              <p:cond delay="3000"/>
                            </p:stCondLst>
                            <p:childTnLst>
                              <p:par>
                                <p:cTn id="25" presetID="10" presetClass="entr" presetSubtype="0" fill="hold" grpId="0" nodeType="after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par>
                          <p:cTn id="28" fill="hold">
                            <p:stCondLst>
                              <p:cond delay="3500"/>
                            </p:stCondLst>
                            <p:childTnLst>
                              <p:par>
                                <p:cTn id="29" presetID="10" presetClass="entr" presetSubtype="0" fill="hold" grpId="0"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childTnLst>
                          </p:cTn>
                        </p:par>
                        <p:par>
                          <p:cTn id="32" fill="hold">
                            <p:stCondLst>
                              <p:cond delay="4000"/>
                            </p:stCondLst>
                            <p:childTnLst>
                              <p:par>
                                <p:cTn id="33" presetID="21" presetClass="entr" presetSubtype="1" fill="hold" grpId="0" nodeType="after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wheel(1)">
                                      <p:cBhvr>
                                        <p:cTn id="35" dur="1000"/>
                                        <p:tgtEl>
                                          <p:spTgt spid="23"/>
                                        </p:tgtEl>
                                      </p:cBhvr>
                                    </p:animEffect>
                                  </p:childTnLst>
                                </p:cTn>
                              </p:par>
                            </p:childTnLst>
                          </p:cTn>
                        </p:par>
                        <p:par>
                          <p:cTn id="36" fill="hold">
                            <p:stCondLst>
                              <p:cond delay="5000"/>
                            </p:stCondLst>
                            <p:childTnLst>
                              <p:par>
                                <p:cTn id="37" presetID="10" presetClass="entr" presetSubtype="0" fill="hold" grpId="0" nodeType="after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500"/>
                                        <p:tgtEl>
                                          <p:spTgt spid="24"/>
                                        </p:tgtEl>
                                      </p:cBhvr>
                                    </p:animEffect>
                                  </p:childTnLst>
                                </p:cTn>
                              </p:par>
                            </p:childTnLst>
                          </p:cTn>
                        </p:par>
                        <p:par>
                          <p:cTn id="40" fill="hold">
                            <p:stCondLst>
                              <p:cond delay="5500"/>
                            </p:stCondLst>
                            <p:childTnLst>
                              <p:par>
                                <p:cTn id="41" presetID="10" presetClass="entr" presetSubtype="0" fill="hold" grpId="0" nodeType="after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fade">
                                      <p:cBhvr>
                                        <p:cTn id="43" dur="500"/>
                                        <p:tgtEl>
                                          <p:spTgt spid="25"/>
                                        </p:tgtEl>
                                      </p:cBhvr>
                                    </p:animEffect>
                                  </p:childTnLst>
                                </p:cTn>
                              </p:par>
                            </p:childTnLst>
                          </p:cTn>
                        </p:par>
                        <p:par>
                          <p:cTn id="44" fill="hold">
                            <p:stCondLst>
                              <p:cond delay="6000"/>
                            </p:stCondLst>
                            <p:childTnLst>
                              <p:par>
                                <p:cTn id="45" presetID="21" presetClass="entr" presetSubtype="1" fill="hold" grpId="0" nodeType="after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wheel(1)">
                                      <p:cBhvr>
                                        <p:cTn id="47" dur="1000"/>
                                        <p:tgtEl>
                                          <p:spTgt spid="35"/>
                                        </p:tgtEl>
                                      </p:cBhvr>
                                    </p:animEffect>
                                  </p:childTnLst>
                                </p:cTn>
                              </p:par>
                            </p:childTnLst>
                          </p:cTn>
                        </p:par>
                        <p:par>
                          <p:cTn id="48" fill="hold">
                            <p:stCondLst>
                              <p:cond delay="7000"/>
                            </p:stCondLst>
                            <p:childTnLst>
                              <p:par>
                                <p:cTn id="49" presetID="10" presetClass="entr" presetSubtype="0" fill="hold" grpId="0" nodeType="after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fade">
                                      <p:cBhvr>
                                        <p:cTn id="51" dur="500"/>
                                        <p:tgtEl>
                                          <p:spTgt spid="36"/>
                                        </p:tgtEl>
                                      </p:cBhvr>
                                    </p:animEffect>
                                  </p:childTnLst>
                                </p:cTn>
                              </p:par>
                            </p:childTnLst>
                          </p:cTn>
                        </p:par>
                        <p:par>
                          <p:cTn id="52" fill="hold">
                            <p:stCondLst>
                              <p:cond delay="7500"/>
                            </p:stCondLst>
                            <p:childTnLst>
                              <p:par>
                                <p:cTn id="53" presetID="10" presetClass="entr" presetSubtype="0" fill="hold" grpId="0" nodeType="after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fade">
                                      <p:cBhvr>
                                        <p:cTn id="55" dur="500"/>
                                        <p:tgtEl>
                                          <p:spTgt spid="37"/>
                                        </p:tgtEl>
                                      </p:cBhvr>
                                    </p:animEffect>
                                  </p:childTnLst>
                                </p:cTn>
                              </p:par>
                            </p:childTnLst>
                          </p:cTn>
                        </p:par>
                        <p:par>
                          <p:cTn id="56" fill="hold">
                            <p:stCondLst>
                              <p:cond delay="8000"/>
                            </p:stCondLst>
                            <p:childTnLst>
                              <p:par>
                                <p:cTn id="57" presetID="2" presetClass="entr" presetSubtype="4" fill="hold" nodeType="afterEffect">
                                  <p:stCondLst>
                                    <p:cond delay="0"/>
                                  </p:stCondLst>
                                  <p:childTnLst>
                                    <p:set>
                                      <p:cBhvr>
                                        <p:cTn id="58" dur="1" fill="hold">
                                          <p:stCondLst>
                                            <p:cond delay="0"/>
                                          </p:stCondLst>
                                        </p:cTn>
                                        <p:tgtEl>
                                          <p:spTgt spid="7"/>
                                        </p:tgtEl>
                                        <p:attrNameLst>
                                          <p:attrName>style.visibility</p:attrName>
                                        </p:attrNameLst>
                                      </p:cBhvr>
                                      <p:to>
                                        <p:strVal val="visible"/>
                                      </p:to>
                                    </p:set>
                                    <p:anim calcmode="lin" valueType="num">
                                      <p:cBhvr additive="base">
                                        <p:cTn id="59" dur="500" fill="hold"/>
                                        <p:tgtEl>
                                          <p:spTgt spid="7"/>
                                        </p:tgtEl>
                                        <p:attrNameLst>
                                          <p:attrName>ppt_x</p:attrName>
                                        </p:attrNameLst>
                                      </p:cBhvr>
                                      <p:tavLst>
                                        <p:tav tm="0">
                                          <p:val>
                                            <p:strVal val="#ppt_x"/>
                                          </p:val>
                                        </p:tav>
                                        <p:tav tm="100000">
                                          <p:val>
                                            <p:strVal val="#ppt_x"/>
                                          </p:val>
                                        </p:tav>
                                      </p:tavLst>
                                    </p:anim>
                                    <p:anim calcmode="lin" valueType="num">
                                      <p:cBhvr additive="base">
                                        <p:cTn id="6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p:bldP spid="17" grpId="0"/>
      <p:bldGraphic spid="18" grpId="0">
        <p:bldAsOne/>
      </p:bldGraphic>
      <p:bldP spid="19" grpId="0"/>
      <p:bldP spid="20" grpId="0"/>
      <p:bldGraphic spid="23" grpId="0">
        <p:bldAsOne/>
      </p:bldGraphic>
      <p:bldP spid="24" grpId="0"/>
      <p:bldP spid="25" grpId="0"/>
      <p:bldGraphic spid="35" grpId="0">
        <p:bldAsOne/>
      </p:bldGraphic>
      <p:bldP spid="36" grpId="0"/>
      <p:bldP spid="37"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43656D2-DE56-4DDF-9D04-B934713AE8D3}"/>
              </a:ext>
            </a:extLst>
          </p:cNvPr>
          <p:cNvSpPr>
            <a:spLocks noGrp="1"/>
          </p:cNvSpPr>
          <p:nvPr>
            <p:ph type="pic" sz="quarter" idx="11"/>
          </p:nvPr>
        </p:nvSpPr>
        <p:spPr/>
      </p:sp>
      <p:sp>
        <p:nvSpPr>
          <p:cNvPr id="6" name="Rectangle 5">
            <a:extLst>
              <a:ext uri="{FF2B5EF4-FFF2-40B4-BE49-F238E27FC236}">
                <a16:creationId xmlns:a16="http://schemas.microsoft.com/office/drawing/2014/main" id="{29AD82EF-AA41-4D22-9E83-7A3C65B3D87E}"/>
              </a:ext>
            </a:extLst>
          </p:cNvPr>
          <p:cNvSpPr/>
          <p:nvPr/>
        </p:nvSpPr>
        <p:spPr>
          <a:xfrm>
            <a:off x="0" y="0"/>
            <a:ext cx="12192000" cy="3773347"/>
          </a:xfrm>
          <a:prstGeom prst="rect">
            <a:avLst/>
          </a:prstGeom>
          <a:solidFill>
            <a:schemeClr val="accent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D6FE7B76-D553-48F5-9C78-97C45E23EF9F}"/>
              </a:ext>
            </a:extLst>
          </p:cNvPr>
          <p:cNvSpPr txBox="1"/>
          <p:nvPr/>
        </p:nvSpPr>
        <p:spPr>
          <a:xfrm>
            <a:off x="540000" y="1831236"/>
            <a:ext cx="3052054" cy="523220"/>
          </a:xfrm>
          <a:prstGeom prst="rect">
            <a:avLst/>
          </a:prstGeom>
          <a:noFill/>
        </p:spPr>
        <p:txBody>
          <a:bodyPr wrap="none" rtlCol="0">
            <a:spAutoFit/>
          </a:bodyPr>
          <a:lstStyle/>
          <a:p>
            <a:r>
              <a:rPr lang="en-US" sz="2800" b="1" dirty="0">
                <a:solidFill>
                  <a:srgbClr val="303030"/>
                </a:solidFill>
                <a:latin typeface="+mj-lt"/>
              </a:rPr>
              <a:t>The Best Learning</a:t>
            </a:r>
          </a:p>
        </p:txBody>
      </p:sp>
      <p:sp>
        <p:nvSpPr>
          <p:cNvPr id="9" name="TextBox 8">
            <a:extLst>
              <a:ext uri="{FF2B5EF4-FFF2-40B4-BE49-F238E27FC236}">
                <a16:creationId xmlns:a16="http://schemas.microsoft.com/office/drawing/2014/main" id="{89E359F9-C4E3-4D91-8125-415308D1E761}"/>
              </a:ext>
            </a:extLst>
          </p:cNvPr>
          <p:cNvSpPr txBox="1"/>
          <p:nvPr/>
        </p:nvSpPr>
        <p:spPr>
          <a:xfrm>
            <a:off x="540000" y="2294447"/>
            <a:ext cx="4564411" cy="1170833"/>
          </a:xfrm>
          <a:prstGeom prst="rect">
            <a:avLst/>
          </a:prstGeom>
          <a:noFill/>
        </p:spPr>
        <p:txBody>
          <a:bodyPr wrap="square" rtlCol="0">
            <a:spAutoFit/>
          </a:bodyPr>
          <a:lstStyle/>
          <a:p>
            <a:pPr algn="just">
              <a:lnSpc>
                <a:spcPct val="150000"/>
              </a:lnSpc>
            </a:pPr>
            <a:r>
              <a:rPr lang="en-US" sz="1200">
                <a:solidFill>
                  <a:schemeClr val="bg2"/>
                </a:solidFill>
              </a:rPr>
              <a:t>If several languages coalesce, the grammar of the resulting language is more simple and regular than that of the individual languages. The new common language will be more simple and regular than the existing</a:t>
            </a:r>
            <a:endParaRPr lang="id-ID" sz="1050" dirty="0">
              <a:solidFill>
                <a:schemeClr val="bg2"/>
              </a:solidFill>
              <a:ea typeface="Roboto" pitchFamily="2" charset="0"/>
            </a:endParaRPr>
          </a:p>
        </p:txBody>
      </p:sp>
      <p:graphicFrame>
        <p:nvGraphicFramePr>
          <p:cNvPr id="10" name="Chart 9">
            <a:extLst>
              <a:ext uri="{FF2B5EF4-FFF2-40B4-BE49-F238E27FC236}">
                <a16:creationId xmlns:a16="http://schemas.microsoft.com/office/drawing/2014/main" id="{5523FC43-C119-486E-9E58-404B5BE79055}"/>
              </a:ext>
            </a:extLst>
          </p:cNvPr>
          <p:cNvGraphicFramePr/>
          <p:nvPr>
            <p:extLst>
              <p:ext uri="{D42A27DB-BD31-4B8C-83A1-F6EECF244321}">
                <p14:modId xmlns:p14="http://schemas.microsoft.com/office/powerpoint/2010/main" val="3073206075"/>
              </p:ext>
            </p:extLst>
          </p:nvPr>
        </p:nvGraphicFramePr>
        <p:xfrm>
          <a:off x="540000" y="4176550"/>
          <a:ext cx="4564411" cy="2136880"/>
        </p:xfrm>
        <a:graphic>
          <a:graphicData uri="http://schemas.openxmlformats.org/drawingml/2006/chart">
            <c:chart xmlns:c="http://schemas.openxmlformats.org/drawingml/2006/chart" xmlns:r="http://schemas.openxmlformats.org/officeDocument/2006/relationships" r:id="rId2"/>
          </a:graphicData>
        </a:graphic>
      </p:graphicFrame>
      <p:sp>
        <p:nvSpPr>
          <p:cNvPr id="13" name="Title 3">
            <a:extLst>
              <a:ext uri="{FF2B5EF4-FFF2-40B4-BE49-F238E27FC236}">
                <a16:creationId xmlns:a16="http://schemas.microsoft.com/office/drawing/2014/main" id="{AA4E2599-C919-4DAB-9877-9D674473BE37}"/>
              </a:ext>
            </a:extLst>
          </p:cNvPr>
          <p:cNvSpPr>
            <a:spLocks noGrp="1"/>
          </p:cNvSpPr>
          <p:nvPr>
            <p:ph type="title"/>
          </p:nvPr>
        </p:nvSpPr>
        <p:spPr>
          <a:xfrm>
            <a:off x="1972037" y="507889"/>
            <a:ext cx="8247927" cy="772107"/>
          </a:xfrm>
        </p:spPr>
        <p:txBody>
          <a:bodyPr/>
          <a:lstStyle/>
          <a:p>
            <a:r>
              <a:rPr lang="en-US">
                <a:solidFill>
                  <a:schemeClr val="bg2"/>
                </a:solidFill>
              </a:rPr>
              <a:t>LAPTOP MOCKUP</a:t>
            </a:r>
          </a:p>
        </p:txBody>
      </p:sp>
      <p:sp>
        <p:nvSpPr>
          <p:cNvPr id="16" name="Picture Placeholder 15">
            <a:extLst>
              <a:ext uri="{FF2B5EF4-FFF2-40B4-BE49-F238E27FC236}">
                <a16:creationId xmlns:a16="http://schemas.microsoft.com/office/drawing/2014/main" id="{F4628672-EFD6-470C-A314-0806F11102A9}"/>
              </a:ext>
            </a:extLst>
          </p:cNvPr>
          <p:cNvSpPr>
            <a:spLocks noGrp="1"/>
          </p:cNvSpPr>
          <p:nvPr>
            <p:ph type="pic" sz="quarter" idx="10"/>
          </p:nvPr>
        </p:nvSpPr>
        <p:spPr/>
      </p:sp>
      <p:pic>
        <p:nvPicPr>
          <p:cNvPr id="7" name="Picture 2" descr="MacBookPro-Mask.png">
            <a:extLst>
              <a:ext uri="{FF2B5EF4-FFF2-40B4-BE49-F238E27FC236}">
                <a16:creationId xmlns:a16="http://schemas.microsoft.com/office/drawing/2014/main" id="{40B51417-781A-47C0-B925-FDB5AACABE6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84138" y="1886674"/>
            <a:ext cx="7587416" cy="4579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88947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left)">
                                      <p:cBhvr>
                                        <p:cTn id="15" dur="500"/>
                                        <p:tgtEl>
                                          <p:spTgt spid="8"/>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up)">
                                      <p:cBhvr>
                                        <p:cTn id="19" dur="500"/>
                                        <p:tgtEl>
                                          <p:spTgt spid="9"/>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10">
                                            <p:graphicEl>
                                              <a:chart seriesIdx="-3" categoryIdx="-3" bldStep="gridLegend"/>
                                            </p:graphicEl>
                                          </p:spTgt>
                                        </p:tgtEl>
                                        <p:attrNameLst>
                                          <p:attrName>style.visibility</p:attrName>
                                        </p:attrNameLst>
                                      </p:cBhvr>
                                      <p:to>
                                        <p:strVal val="visible"/>
                                      </p:to>
                                    </p:set>
                                    <p:animEffect transition="in" filter="wipe(down)">
                                      <p:cBhvr>
                                        <p:cTn id="23" dur="500"/>
                                        <p:tgtEl>
                                          <p:spTgt spid="10">
                                            <p:graphicEl>
                                              <a:chart seriesIdx="-3" categoryIdx="-3" bldStep="gridLegend"/>
                                            </p:graphicEl>
                                          </p:spTgt>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10">
                                            <p:graphicEl>
                                              <a:chart seriesIdx="-4" categoryIdx="0" bldStep="category"/>
                                            </p:graphicEl>
                                          </p:spTgt>
                                        </p:tgtEl>
                                        <p:attrNameLst>
                                          <p:attrName>style.visibility</p:attrName>
                                        </p:attrNameLst>
                                      </p:cBhvr>
                                      <p:to>
                                        <p:strVal val="visible"/>
                                      </p:to>
                                    </p:set>
                                    <p:animEffect transition="in" filter="wipe(down)">
                                      <p:cBhvr>
                                        <p:cTn id="27" dur="500"/>
                                        <p:tgtEl>
                                          <p:spTgt spid="10">
                                            <p:graphicEl>
                                              <a:chart seriesIdx="-4" categoryIdx="0" bldStep="category"/>
                                            </p:graphicEl>
                                          </p:spTgt>
                                        </p:tgtEl>
                                      </p:cBhvr>
                                    </p:animEffect>
                                  </p:childTnLst>
                                </p:cTn>
                              </p:par>
                            </p:childTnLst>
                          </p:cTn>
                        </p:par>
                        <p:par>
                          <p:cTn id="28" fill="hold">
                            <p:stCondLst>
                              <p:cond delay="3000"/>
                            </p:stCondLst>
                            <p:childTnLst>
                              <p:par>
                                <p:cTn id="29" presetID="22" presetClass="entr" presetSubtype="4" fill="hold" grpId="0" nodeType="afterEffect">
                                  <p:stCondLst>
                                    <p:cond delay="0"/>
                                  </p:stCondLst>
                                  <p:childTnLst>
                                    <p:set>
                                      <p:cBhvr>
                                        <p:cTn id="30" dur="1" fill="hold">
                                          <p:stCondLst>
                                            <p:cond delay="0"/>
                                          </p:stCondLst>
                                        </p:cTn>
                                        <p:tgtEl>
                                          <p:spTgt spid="10">
                                            <p:graphicEl>
                                              <a:chart seriesIdx="-4" categoryIdx="1" bldStep="category"/>
                                            </p:graphicEl>
                                          </p:spTgt>
                                        </p:tgtEl>
                                        <p:attrNameLst>
                                          <p:attrName>style.visibility</p:attrName>
                                        </p:attrNameLst>
                                      </p:cBhvr>
                                      <p:to>
                                        <p:strVal val="visible"/>
                                      </p:to>
                                    </p:set>
                                    <p:animEffect transition="in" filter="wipe(down)">
                                      <p:cBhvr>
                                        <p:cTn id="31" dur="500"/>
                                        <p:tgtEl>
                                          <p:spTgt spid="10">
                                            <p:graphicEl>
                                              <a:chart seriesIdx="-4" categoryIdx="1" bldStep="category"/>
                                            </p:graphicEl>
                                          </p:spTgt>
                                        </p:tgtEl>
                                      </p:cBhvr>
                                    </p:animEffect>
                                  </p:childTnLst>
                                </p:cTn>
                              </p:par>
                            </p:childTnLst>
                          </p:cTn>
                        </p:par>
                        <p:par>
                          <p:cTn id="32" fill="hold">
                            <p:stCondLst>
                              <p:cond delay="3500"/>
                            </p:stCondLst>
                            <p:childTnLst>
                              <p:par>
                                <p:cTn id="33" presetID="22" presetClass="entr" presetSubtype="4" fill="hold" grpId="0" nodeType="afterEffect">
                                  <p:stCondLst>
                                    <p:cond delay="0"/>
                                  </p:stCondLst>
                                  <p:childTnLst>
                                    <p:set>
                                      <p:cBhvr>
                                        <p:cTn id="34" dur="1" fill="hold">
                                          <p:stCondLst>
                                            <p:cond delay="0"/>
                                          </p:stCondLst>
                                        </p:cTn>
                                        <p:tgtEl>
                                          <p:spTgt spid="10">
                                            <p:graphicEl>
                                              <a:chart seriesIdx="-4" categoryIdx="2" bldStep="category"/>
                                            </p:graphicEl>
                                          </p:spTgt>
                                        </p:tgtEl>
                                        <p:attrNameLst>
                                          <p:attrName>style.visibility</p:attrName>
                                        </p:attrNameLst>
                                      </p:cBhvr>
                                      <p:to>
                                        <p:strVal val="visible"/>
                                      </p:to>
                                    </p:set>
                                    <p:animEffect transition="in" filter="wipe(down)">
                                      <p:cBhvr>
                                        <p:cTn id="35" dur="500"/>
                                        <p:tgtEl>
                                          <p:spTgt spid="10">
                                            <p:graphicEl>
                                              <a:chart seriesIdx="-4" categoryIdx="2" bldStep="category"/>
                                            </p:graphicEl>
                                          </p:spTgt>
                                        </p:tgtEl>
                                      </p:cBhvr>
                                    </p:animEffect>
                                  </p:childTnLst>
                                </p:cTn>
                              </p:par>
                            </p:childTnLst>
                          </p:cTn>
                        </p:par>
                        <p:par>
                          <p:cTn id="36" fill="hold">
                            <p:stCondLst>
                              <p:cond delay="4000"/>
                            </p:stCondLst>
                            <p:childTnLst>
                              <p:par>
                                <p:cTn id="37" presetID="22" presetClass="entr" presetSubtype="4" fill="hold" grpId="0" nodeType="afterEffect">
                                  <p:stCondLst>
                                    <p:cond delay="0"/>
                                  </p:stCondLst>
                                  <p:childTnLst>
                                    <p:set>
                                      <p:cBhvr>
                                        <p:cTn id="38" dur="1" fill="hold">
                                          <p:stCondLst>
                                            <p:cond delay="0"/>
                                          </p:stCondLst>
                                        </p:cTn>
                                        <p:tgtEl>
                                          <p:spTgt spid="10">
                                            <p:graphicEl>
                                              <a:chart seriesIdx="-4" categoryIdx="3" bldStep="category"/>
                                            </p:graphicEl>
                                          </p:spTgt>
                                        </p:tgtEl>
                                        <p:attrNameLst>
                                          <p:attrName>style.visibility</p:attrName>
                                        </p:attrNameLst>
                                      </p:cBhvr>
                                      <p:to>
                                        <p:strVal val="visible"/>
                                      </p:to>
                                    </p:set>
                                    <p:animEffect transition="in" filter="wipe(down)">
                                      <p:cBhvr>
                                        <p:cTn id="39" dur="500"/>
                                        <p:tgtEl>
                                          <p:spTgt spid="10">
                                            <p:graphicEl>
                                              <a:chart seriesIdx="-4" categoryIdx="3" bldStep="category"/>
                                            </p:graphicEl>
                                          </p:spTgt>
                                        </p:tgtEl>
                                      </p:cBhvr>
                                    </p:animEffect>
                                  </p:childTnLst>
                                </p:cTn>
                              </p:par>
                            </p:childTnLst>
                          </p:cTn>
                        </p:par>
                        <p:par>
                          <p:cTn id="40" fill="hold">
                            <p:stCondLst>
                              <p:cond delay="4500"/>
                            </p:stCondLst>
                            <p:childTnLst>
                              <p:par>
                                <p:cTn id="41" presetID="2" presetClass="entr" presetSubtype="2"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1+#ppt_w/2"/>
                                          </p:val>
                                        </p:tav>
                                        <p:tav tm="100000">
                                          <p:val>
                                            <p:strVal val="#ppt_x"/>
                                          </p:val>
                                        </p:tav>
                                      </p:tavLst>
                                    </p:anim>
                                    <p:anim calcmode="lin" valueType="num">
                                      <p:cBhvr additive="base">
                                        <p:cTn id="44"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p:bldGraphic spid="10" grpId="0">
        <p:bldSub>
          <a:bldChart bld="category"/>
        </p:bldSub>
      </p:bldGraphic>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C573434-7275-4AC9-948B-2228E4182F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7017" y="501581"/>
            <a:ext cx="3347933" cy="5854839"/>
          </a:xfrm>
          <a:prstGeom prst="rect">
            <a:avLst/>
          </a:prstGeom>
        </p:spPr>
      </p:pic>
      <p:sp>
        <p:nvSpPr>
          <p:cNvPr id="9" name="Rectangle 8">
            <a:extLst>
              <a:ext uri="{FF2B5EF4-FFF2-40B4-BE49-F238E27FC236}">
                <a16:creationId xmlns:a16="http://schemas.microsoft.com/office/drawing/2014/main" id="{21ADEEAA-6E88-460E-9CDE-ADB05A9A4540}"/>
              </a:ext>
            </a:extLst>
          </p:cNvPr>
          <p:cNvSpPr/>
          <p:nvPr/>
        </p:nvSpPr>
        <p:spPr>
          <a:xfrm>
            <a:off x="8094478" y="1867280"/>
            <a:ext cx="900000" cy="90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1807DC03-D5BC-4182-9E07-1895654B917F}"/>
              </a:ext>
            </a:extLst>
          </p:cNvPr>
          <p:cNvSpPr txBox="1"/>
          <p:nvPr/>
        </p:nvSpPr>
        <p:spPr>
          <a:xfrm>
            <a:off x="418659" y="3351936"/>
            <a:ext cx="3778855" cy="1447832"/>
          </a:xfrm>
          <a:prstGeom prst="rect">
            <a:avLst/>
          </a:prstGeom>
          <a:noFill/>
        </p:spPr>
        <p:txBody>
          <a:bodyPr wrap="square" rtlCol="0">
            <a:spAutoFit/>
          </a:bodyPr>
          <a:lstStyle/>
          <a:p>
            <a:pPr algn="just">
              <a:lnSpc>
                <a:spcPct val="150000"/>
              </a:lnSpc>
            </a:pPr>
            <a:r>
              <a:rPr lang="en-US" sz="1200"/>
              <a:t>The Big Oxmox advised her not to do so, because there were thousands of bad Commas, wild Question Marks and devious Semikoli, but the Little Blind Text didn’t listen. She packed her seven versalia, put her initial into the belt</a:t>
            </a:r>
          </a:p>
        </p:txBody>
      </p:sp>
      <p:sp>
        <p:nvSpPr>
          <p:cNvPr id="20" name="Rectangle 19">
            <a:extLst>
              <a:ext uri="{FF2B5EF4-FFF2-40B4-BE49-F238E27FC236}">
                <a16:creationId xmlns:a16="http://schemas.microsoft.com/office/drawing/2014/main" id="{0E42CA18-05EE-4E56-94DF-96195F0BAB4D}"/>
              </a:ext>
            </a:extLst>
          </p:cNvPr>
          <p:cNvSpPr/>
          <p:nvPr/>
        </p:nvSpPr>
        <p:spPr>
          <a:xfrm>
            <a:off x="8094478" y="3147056"/>
            <a:ext cx="900000" cy="900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566D863-EFBD-46BF-AB36-1080DFD66972}"/>
              </a:ext>
            </a:extLst>
          </p:cNvPr>
          <p:cNvSpPr/>
          <p:nvPr/>
        </p:nvSpPr>
        <p:spPr>
          <a:xfrm>
            <a:off x="8094478" y="4426832"/>
            <a:ext cx="900000" cy="90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Rounded Corners 28">
            <a:extLst>
              <a:ext uri="{FF2B5EF4-FFF2-40B4-BE49-F238E27FC236}">
                <a16:creationId xmlns:a16="http://schemas.microsoft.com/office/drawing/2014/main" id="{70057A77-17C3-4CB1-BC29-D6E01269FE1B}"/>
              </a:ext>
            </a:extLst>
          </p:cNvPr>
          <p:cNvSpPr/>
          <p:nvPr/>
        </p:nvSpPr>
        <p:spPr>
          <a:xfrm>
            <a:off x="527243" y="5070145"/>
            <a:ext cx="1450957" cy="3592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0" name="TextBox 29">
            <a:extLst>
              <a:ext uri="{FF2B5EF4-FFF2-40B4-BE49-F238E27FC236}">
                <a16:creationId xmlns:a16="http://schemas.microsoft.com/office/drawing/2014/main" id="{71BFCBC6-221B-4EB2-A451-75818D3D61CC}"/>
              </a:ext>
            </a:extLst>
          </p:cNvPr>
          <p:cNvSpPr txBox="1"/>
          <p:nvPr/>
        </p:nvSpPr>
        <p:spPr>
          <a:xfrm>
            <a:off x="694813" y="5095880"/>
            <a:ext cx="1115819" cy="307777"/>
          </a:xfrm>
          <a:prstGeom prst="rect">
            <a:avLst/>
          </a:prstGeom>
          <a:noFill/>
        </p:spPr>
        <p:txBody>
          <a:bodyPr wrap="none" rtlCol="0">
            <a:spAutoFit/>
          </a:bodyPr>
          <a:lstStyle/>
          <a:p>
            <a:pPr algn="ctr"/>
            <a:r>
              <a:rPr lang="en-US" sz="1400" b="1">
                <a:solidFill>
                  <a:schemeClr val="bg2"/>
                </a:solidFill>
                <a:latin typeface="+mj-lt"/>
              </a:rPr>
              <a:t>Learn More</a:t>
            </a:r>
          </a:p>
        </p:txBody>
      </p:sp>
      <p:sp>
        <p:nvSpPr>
          <p:cNvPr id="31" name="TextBox 30">
            <a:extLst>
              <a:ext uri="{FF2B5EF4-FFF2-40B4-BE49-F238E27FC236}">
                <a16:creationId xmlns:a16="http://schemas.microsoft.com/office/drawing/2014/main" id="{7365689B-880F-4446-9D23-08C1D9734AAB}"/>
              </a:ext>
            </a:extLst>
          </p:cNvPr>
          <p:cNvSpPr txBox="1"/>
          <p:nvPr/>
        </p:nvSpPr>
        <p:spPr>
          <a:xfrm>
            <a:off x="9106313" y="1874608"/>
            <a:ext cx="619080" cy="307777"/>
          </a:xfrm>
          <a:prstGeom prst="rect">
            <a:avLst/>
          </a:prstGeom>
          <a:noFill/>
        </p:spPr>
        <p:txBody>
          <a:bodyPr wrap="none" rtlCol="0">
            <a:spAutoFit/>
          </a:bodyPr>
          <a:lstStyle/>
          <a:p>
            <a:r>
              <a:rPr lang="en-US" sz="1400" b="1">
                <a:latin typeface="+mj-lt"/>
              </a:rPr>
              <a:t>CALL</a:t>
            </a:r>
          </a:p>
        </p:txBody>
      </p:sp>
      <p:sp>
        <p:nvSpPr>
          <p:cNvPr id="32" name="TextBox 31">
            <a:extLst>
              <a:ext uri="{FF2B5EF4-FFF2-40B4-BE49-F238E27FC236}">
                <a16:creationId xmlns:a16="http://schemas.microsoft.com/office/drawing/2014/main" id="{983AC45D-FA5C-4233-A543-4C86A11D1754}"/>
              </a:ext>
            </a:extLst>
          </p:cNvPr>
          <p:cNvSpPr txBox="1"/>
          <p:nvPr/>
        </p:nvSpPr>
        <p:spPr>
          <a:xfrm>
            <a:off x="9106312" y="2110256"/>
            <a:ext cx="2667030" cy="616836"/>
          </a:xfrm>
          <a:prstGeom prst="rect">
            <a:avLst/>
          </a:prstGeom>
          <a:noFill/>
        </p:spPr>
        <p:txBody>
          <a:bodyPr wrap="square" rtlCol="0">
            <a:spAutoFit/>
          </a:bodyPr>
          <a:lstStyle/>
          <a:p>
            <a:pPr>
              <a:lnSpc>
                <a:spcPct val="150000"/>
              </a:lnSpc>
            </a:pPr>
            <a:r>
              <a:rPr lang="en-GB" sz="1200" dirty="0"/>
              <a:t>Suitable for all categories business and </a:t>
            </a:r>
            <a:r>
              <a:rPr lang="en-GB" sz="1200"/>
              <a:t>personal presentation</a:t>
            </a:r>
            <a:endParaRPr lang="en-GB" sz="1200" dirty="0"/>
          </a:p>
        </p:txBody>
      </p:sp>
      <p:sp>
        <p:nvSpPr>
          <p:cNvPr id="3" name="Title 2">
            <a:extLst>
              <a:ext uri="{FF2B5EF4-FFF2-40B4-BE49-F238E27FC236}">
                <a16:creationId xmlns:a16="http://schemas.microsoft.com/office/drawing/2014/main" id="{1B3BBACE-A59C-4B1F-AAF5-86E353CB5F8E}"/>
              </a:ext>
            </a:extLst>
          </p:cNvPr>
          <p:cNvSpPr>
            <a:spLocks noGrp="1"/>
          </p:cNvSpPr>
          <p:nvPr>
            <p:ph type="title"/>
          </p:nvPr>
        </p:nvSpPr>
        <p:spPr>
          <a:xfrm>
            <a:off x="418660" y="2025831"/>
            <a:ext cx="5477174" cy="1326105"/>
          </a:xfrm>
        </p:spPr>
        <p:txBody>
          <a:bodyPr/>
          <a:lstStyle/>
          <a:p>
            <a:r>
              <a:rPr lang="en-US"/>
              <a:t>SMARTWATCH</a:t>
            </a:r>
            <a:br>
              <a:rPr lang="en-US"/>
            </a:br>
            <a:r>
              <a:rPr lang="en-US"/>
              <a:t>MOCKUP</a:t>
            </a:r>
          </a:p>
        </p:txBody>
      </p:sp>
      <p:sp>
        <p:nvSpPr>
          <p:cNvPr id="36" name="TextBox 35">
            <a:extLst>
              <a:ext uri="{FF2B5EF4-FFF2-40B4-BE49-F238E27FC236}">
                <a16:creationId xmlns:a16="http://schemas.microsoft.com/office/drawing/2014/main" id="{CAB617B5-1595-4B17-8A82-BD10AE60C9FE}"/>
              </a:ext>
            </a:extLst>
          </p:cNvPr>
          <p:cNvSpPr txBox="1"/>
          <p:nvPr/>
        </p:nvSpPr>
        <p:spPr>
          <a:xfrm>
            <a:off x="9106312" y="3147056"/>
            <a:ext cx="1002454" cy="307777"/>
          </a:xfrm>
          <a:prstGeom prst="rect">
            <a:avLst/>
          </a:prstGeom>
          <a:noFill/>
        </p:spPr>
        <p:txBody>
          <a:bodyPr wrap="none" rtlCol="0">
            <a:spAutoFit/>
          </a:bodyPr>
          <a:lstStyle/>
          <a:p>
            <a:r>
              <a:rPr lang="en-US" sz="1400" b="1">
                <a:latin typeface="+mj-lt"/>
              </a:rPr>
              <a:t>MESSAGE</a:t>
            </a:r>
          </a:p>
        </p:txBody>
      </p:sp>
      <p:sp>
        <p:nvSpPr>
          <p:cNvPr id="37" name="TextBox 36">
            <a:extLst>
              <a:ext uri="{FF2B5EF4-FFF2-40B4-BE49-F238E27FC236}">
                <a16:creationId xmlns:a16="http://schemas.microsoft.com/office/drawing/2014/main" id="{5AD3553E-2B56-4877-B39F-4DEC745E13B9}"/>
              </a:ext>
            </a:extLst>
          </p:cNvPr>
          <p:cNvSpPr txBox="1"/>
          <p:nvPr/>
        </p:nvSpPr>
        <p:spPr>
          <a:xfrm>
            <a:off x="9106311" y="3382704"/>
            <a:ext cx="2667030" cy="616836"/>
          </a:xfrm>
          <a:prstGeom prst="rect">
            <a:avLst/>
          </a:prstGeom>
          <a:noFill/>
        </p:spPr>
        <p:txBody>
          <a:bodyPr wrap="square" rtlCol="0">
            <a:spAutoFit/>
          </a:bodyPr>
          <a:lstStyle/>
          <a:p>
            <a:pPr>
              <a:lnSpc>
                <a:spcPct val="150000"/>
              </a:lnSpc>
            </a:pPr>
            <a:r>
              <a:rPr lang="en-GB" sz="1200" dirty="0"/>
              <a:t>Suitable for all categories business and </a:t>
            </a:r>
            <a:r>
              <a:rPr lang="en-GB" sz="1200"/>
              <a:t>personal presentation</a:t>
            </a:r>
            <a:endParaRPr lang="en-GB" sz="1200" dirty="0"/>
          </a:p>
        </p:txBody>
      </p:sp>
      <p:sp>
        <p:nvSpPr>
          <p:cNvPr id="39" name="TextBox 38">
            <a:extLst>
              <a:ext uri="{FF2B5EF4-FFF2-40B4-BE49-F238E27FC236}">
                <a16:creationId xmlns:a16="http://schemas.microsoft.com/office/drawing/2014/main" id="{0E1F0449-66E5-4FCB-9DAD-2275165C35E1}"/>
              </a:ext>
            </a:extLst>
          </p:cNvPr>
          <p:cNvSpPr txBox="1"/>
          <p:nvPr/>
        </p:nvSpPr>
        <p:spPr>
          <a:xfrm>
            <a:off x="9106312" y="4426832"/>
            <a:ext cx="1094017" cy="307777"/>
          </a:xfrm>
          <a:prstGeom prst="rect">
            <a:avLst/>
          </a:prstGeom>
          <a:noFill/>
        </p:spPr>
        <p:txBody>
          <a:bodyPr wrap="none" rtlCol="0">
            <a:spAutoFit/>
          </a:bodyPr>
          <a:lstStyle/>
          <a:p>
            <a:r>
              <a:rPr lang="en-US" sz="1400" b="1">
                <a:latin typeface="+mj-lt"/>
              </a:rPr>
              <a:t>LOCATION</a:t>
            </a:r>
          </a:p>
        </p:txBody>
      </p:sp>
      <p:sp>
        <p:nvSpPr>
          <p:cNvPr id="40" name="TextBox 39">
            <a:extLst>
              <a:ext uri="{FF2B5EF4-FFF2-40B4-BE49-F238E27FC236}">
                <a16:creationId xmlns:a16="http://schemas.microsoft.com/office/drawing/2014/main" id="{9D89E39C-F3E2-49C0-9083-2EAEAFC6D921}"/>
              </a:ext>
            </a:extLst>
          </p:cNvPr>
          <p:cNvSpPr txBox="1"/>
          <p:nvPr/>
        </p:nvSpPr>
        <p:spPr>
          <a:xfrm>
            <a:off x="9106311" y="4662480"/>
            <a:ext cx="2667030" cy="616836"/>
          </a:xfrm>
          <a:prstGeom prst="rect">
            <a:avLst/>
          </a:prstGeom>
          <a:noFill/>
        </p:spPr>
        <p:txBody>
          <a:bodyPr wrap="square" rtlCol="0">
            <a:spAutoFit/>
          </a:bodyPr>
          <a:lstStyle/>
          <a:p>
            <a:pPr>
              <a:lnSpc>
                <a:spcPct val="150000"/>
              </a:lnSpc>
            </a:pPr>
            <a:r>
              <a:rPr lang="en-GB" sz="1200" dirty="0"/>
              <a:t>Suitable for all categories business and </a:t>
            </a:r>
            <a:r>
              <a:rPr lang="en-GB" sz="1200"/>
              <a:t>personal presentation</a:t>
            </a:r>
            <a:endParaRPr lang="en-GB" sz="1200" dirty="0"/>
          </a:p>
        </p:txBody>
      </p:sp>
      <p:grpSp>
        <p:nvGrpSpPr>
          <p:cNvPr id="50" name="Group 49">
            <a:extLst>
              <a:ext uri="{FF2B5EF4-FFF2-40B4-BE49-F238E27FC236}">
                <a16:creationId xmlns:a16="http://schemas.microsoft.com/office/drawing/2014/main" id="{11B3BB6D-97C0-499E-8A24-779156973EFD}"/>
              </a:ext>
            </a:extLst>
          </p:cNvPr>
          <p:cNvGrpSpPr/>
          <p:nvPr/>
        </p:nvGrpSpPr>
        <p:grpSpPr>
          <a:xfrm>
            <a:off x="8252475" y="3374513"/>
            <a:ext cx="584007" cy="445086"/>
            <a:chOff x="2761210" y="5490939"/>
            <a:chExt cx="584007" cy="445086"/>
          </a:xfrm>
          <a:solidFill>
            <a:schemeClr val="bg2"/>
          </a:solidFill>
        </p:grpSpPr>
        <p:sp>
          <p:nvSpPr>
            <p:cNvPr id="48" name="Freeform: Shape 47">
              <a:extLst>
                <a:ext uri="{FF2B5EF4-FFF2-40B4-BE49-F238E27FC236}">
                  <a16:creationId xmlns:a16="http://schemas.microsoft.com/office/drawing/2014/main" id="{09E3C109-7205-4A84-9A7E-194687A2D5A6}"/>
                </a:ext>
              </a:extLst>
            </p:cNvPr>
            <p:cNvSpPr/>
            <p:nvPr/>
          </p:nvSpPr>
          <p:spPr>
            <a:xfrm>
              <a:off x="2927296" y="5613086"/>
              <a:ext cx="417921" cy="322939"/>
            </a:xfrm>
            <a:custGeom>
              <a:avLst/>
              <a:gdLst>
                <a:gd name="connsiteX0" fmla="*/ 376927 w 417921"/>
                <a:gd name="connsiteY0" fmla="*/ 0 h 322939"/>
                <a:gd name="connsiteX1" fmla="*/ 360932 w 417921"/>
                <a:gd name="connsiteY1" fmla="*/ 0 h 322939"/>
                <a:gd name="connsiteX2" fmla="*/ 360932 w 417921"/>
                <a:gd name="connsiteY2" fmla="*/ 175812 h 322939"/>
                <a:gd name="connsiteX3" fmla="*/ 313042 w 417921"/>
                <a:gd name="connsiteY3" fmla="*/ 227938 h 322939"/>
                <a:gd name="connsiteX4" fmla="*/ 0 w 417921"/>
                <a:gd name="connsiteY4" fmla="*/ 227938 h 322939"/>
                <a:gd name="connsiteX5" fmla="*/ 0 w 417921"/>
                <a:gd name="connsiteY5" fmla="*/ 236296 h 322939"/>
                <a:gd name="connsiteX6" fmla="*/ 55792 w 417921"/>
                <a:gd name="connsiteY6" fmla="*/ 284927 h 322939"/>
                <a:gd name="connsiteX7" fmla="*/ 295128 w 417921"/>
                <a:gd name="connsiteY7" fmla="*/ 284927 h 322939"/>
                <a:gd name="connsiteX8" fmla="*/ 386691 w 417921"/>
                <a:gd name="connsiteY8" fmla="*/ 338763 h 322939"/>
                <a:gd name="connsiteX9" fmla="*/ 373413 w 417921"/>
                <a:gd name="connsiteY9" fmla="*/ 284927 h 322939"/>
                <a:gd name="connsiteX10" fmla="*/ 376927 w 417921"/>
                <a:gd name="connsiteY10" fmla="*/ 284927 h 322939"/>
                <a:gd name="connsiteX11" fmla="*/ 417921 w 417921"/>
                <a:gd name="connsiteY11" fmla="*/ 236296 h 322939"/>
                <a:gd name="connsiteX12" fmla="*/ 417921 w 417921"/>
                <a:gd name="connsiteY12" fmla="*/ 41735 h 322939"/>
                <a:gd name="connsiteX13" fmla="*/ 376927 w 417921"/>
                <a:gd name="connsiteY13" fmla="*/ 0 h 32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7921" h="322939">
                  <a:moveTo>
                    <a:pt x="376927" y="0"/>
                  </a:moveTo>
                  <a:lnTo>
                    <a:pt x="360932" y="0"/>
                  </a:lnTo>
                  <a:lnTo>
                    <a:pt x="360932" y="175812"/>
                  </a:lnTo>
                  <a:cubicBezTo>
                    <a:pt x="360932" y="203186"/>
                    <a:pt x="344994" y="227938"/>
                    <a:pt x="313042" y="227938"/>
                  </a:cubicBezTo>
                  <a:lnTo>
                    <a:pt x="0" y="227938"/>
                  </a:lnTo>
                  <a:lnTo>
                    <a:pt x="0" y="236296"/>
                  </a:lnTo>
                  <a:cubicBezTo>
                    <a:pt x="0" y="260498"/>
                    <a:pt x="27526" y="284927"/>
                    <a:pt x="55792" y="284927"/>
                  </a:cubicBezTo>
                  <a:lnTo>
                    <a:pt x="295128" y="284927"/>
                  </a:lnTo>
                  <a:lnTo>
                    <a:pt x="386691" y="338763"/>
                  </a:lnTo>
                  <a:lnTo>
                    <a:pt x="373413" y="284927"/>
                  </a:lnTo>
                  <a:lnTo>
                    <a:pt x="376927" y="284927"/>
                  </a:lnTo>
                  <a:cubicBezTo>
                    <a:pt x="405175" y="284927"/>
                    <a:pt x="417921" y="260555"/>
                    <a:pt x="417921" y="236296"/>
                  </a:cubicBezTo>
                  <a:lnTo>
                    <a:pt x="417921" y="41735"/>
                  </a:lnTo>
                  <a:cubicBezTo>
                    <a:pt x="417921" y="17534"/>
                    <a:pt x="405175" y="0"/>
                    <a:pt x="376927" y="0"/>
                  </a:cubicBezTo>
                  <a:close/>
                </a:path>
              </a:pathLst>
            </a:custGeom>
            <a:grpFill/>
            <a:ln w="18743"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7175EA18-B9CB-46E5-BF9F-C5DE5E9B7A7E}"/>
                </a:ext>
              </a:extLst>
            </p:cNvPr>
            <p:cNvSpPr/>
            <p:nvPr/>
          </p:nvSpPr>
          <p:spPr>
            <a:xfrm>
              <a:off x="2761210" y="5490939"/>
              <a:ext cx="493907" cy="379928"/>
            </a:xfrm>
            <a:custGeom>
              <a:avLst/>
              <a:gdLst>
                <a:gd name="connsiteX0" fmla="*/ 432396 w 493906"/>
                <a:gd name="connsiteY0" fmla="*/ 0 h 379928"/>
                <a:gd name="connsiteX1" fmla="*/ 68805 w 493906"/>
                <a:gd name="connsiteY1" fmla="*/ 0 h 379928"/>
                <a:gd name="connsiteX2" fmla="*/ 0 w 493906"/>
                <a:gd name="connsiteY2" fmla="*/ 55811 h 379928"/>
                <a:gd name="connsiteX3" fmla="*/ 0 w 493906"/>
                <a:gd name="connsiteY3" fmla="*/ 276170 h 379928"/>
                <a:gd name="connsiteX4" fmla="*/ 61111 w 493906"/>
                <a:gd name="connsiteY4" fmla="*/ 322426 h 379928"/>
                <a:gd name="connsiteX5" fmla="*/ 41640 w 493906"/>
                <a:gd name="connsiteY5" fmla="*/ 396341 h 379928"/>
                <a:gd name="connsiteX6" fmla="*/ 166409 w 493906"/>
                <a:gd name="connsiteY6" fmla="*/ 322939 h 379928"/>
                <a:gd name="connsiteX7" fmla="*/ 432396 w 493906"/>
                <a:gd name="connsiteY7" fmla="*/ 322939 h 379928"/>
                <a:gd name="connsiteX8" fmla="*/ 493907 w 493906"/>
                <a:gd name="connsiteY8" fmla="*/ 276170 h 379928"/>
                <a:gd name="connsiteX9" fmla="*/ 493907 w 493906"/>
                <a:gd name="connsiteY9" fmla="*/ 97889 h 379928"/>
                <a:gd name="connsiteX10" fmla="*/ 493907 w 493906"/>
                <a:gd name="connsiteY10" fmla="*/ 55811 h 379928"/>
                <a:gd name="connsiteX11" fmla="*/ 432396 w 493906"/>
                <a:gd name="connsiteY11" fmla="*/ 0 h 379928"/>
                <a:gd name="connsiteX12" fmla="*/ 124275 w 493906"/>
                <a:gd name="connsiteY12" fmla="*/ 186013 h 379928"/>
                <a:gd name="connsiteX13" fmla="*/ 91430 w 493906"/>
                <a:gd name="connsiteY13" fmla="*/ 153168 h 379928"/>
                <a:gd name="connsiteX14" fmla="*/ 124275 w 493906"/>
                <a:gd name="connsiteY14" fmla="*/ 120323 h 379928"/>
                <a:gd name="connsiteX15" fmla="*/ 157119 w 493906"/>
                <a:gd name="connsiteY15" fmla="*/ 153168 h 379928"/>
                <a:gd name="connsiteX16" fmla="*/ 124275 w 493906"/>
                <a:gd name="connsiteY16" fmla="*/ 186013 h 379928"/>
                <a:gd name="connsiteX17" fmla="*/ 246953 w 493906"/>
                <a:gd name="connsiteY17" fmla="*/ 186013 h 379928"/>
                <a:gd name="connsiteX18" fmla="*/ 214109 w 493906"/>
                <a:gd name="connsiteY18" fmla="*/ 153168 h 379928"/>
                <a:gd name="connsiteX19" fmla="*/ 246953 w 493906"/>
                <a:gd name="connsiteY19" fmla="*/ 120323 h 379928"/>
                <a:gd name="connsiteX20" fmla="*/ 279798 w 493906"/>
                <a:gd name="connsiteY20" fmla="*/ 153168 h 379928"/>
                <a:gd name="connsiteX21" fmla="*/ 246953 w 493906"/>
                <a:gd name="connsiteY21" fmla="*/ 186013 h 379928"/>
                <a:gd name="connsiteX22" fmla="*/ 369651 w 493906"/>
                <a:gd name="connsiteY22" fmla="*/ 186013 h 379928"/>
                <a:gd name="connsiteX23" fmla="*/ 336788 w 493906"/>
                <a:gd name="connsiteY23" fmla="*/ 153168 h 379928"/>
                <a:gd name="connsiteX24" fmla="*/ 369651 w 493906"/>
                <a:gd name="connsiteY24" fmla="*/ 120323 h 379928"/>
                <a:gd name="connsiteX25" fmla="*/ 402496 w 493906"/>
                <a:gd name="connsiteY25" fmla="*/ 153168 h 379928"/>
                <a:gd name="connsiteX26" fmla="*/ 369651 w 493906"/>
                <a:gd name="connsiteY26" fmla="*/ 186013 h 379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93906" h="379928">
                  <a:moveTo>
                    <a:pt x="432396" y="0"/>
                  </a:moveTo>
                  <a:lnTo>
                    <a:pt x="68805" y="0"/>
                  </a:lnTo>
                  <a:cubicBezTo>
                    <a:pt x="36815" y="0"/>
                    <a:pt x="0" y="28419"/>
                    <a:pt x="0" y="55811"/>
                  </a:cubicBezTo>
                  <a:lnTo>
                    <a:pt x="0" y="276170"/>
                  </a:lnTo>
                  <a:cubicBezTo>
                    <a:pt x="0" y="301397"/>
                    <a:pt x="31192" y="319615"/>
                    <a:pt x="61111" y="322426"/>
                  </a:cubicBezTo>
                  <a:lnTo>
                    <a:pt x="41640" y="396341"/>
                  </a:lnTo>
                  <a:lnTo>
                    <a:pt x="166409" y="322939"/>
                  </a:lnTo>
                  <a:lnTo>
                    <a:pt x="432396" y="322939"/>
                  </a:lnTo>
                  <a:cubicBezTo>
                    <a:pt x="464386" y="322939"/>
                    <a:pt x="493907" y="303544"/>
                    <a:pt x="493907" y="276170"/>
                  </a:cubicBezTo>
                  <a:lnTo>
                    <a:pt x="493907" y="97889"/>
                  </a:lnTo>
                  <a:lnTo>
                    <a:pt x="493907" y="55811"/>
                  </a:lnTo>
                  <a:cubicBezTo>
                    <a:pt x="493907" y="28419"/>
                    <a:pt x="464367" y="0"/>
                    <a:pt x="432396" y="0"/>
                  </a:cubicBezTo>
                  <a:close/>
                  <a:moveTo>
                    <a:pt x="124275" y="186013"/>
                  </a:moveTo>
                  <a:cubicBezTo>
                    <a:pt x="106133" y="186013"/>
                    <a:pt x="91430" y="171310"/>
                    <a:pt x="91430" y="153168"/>
                  </a:cubicBezTo>
                  <a:cubicBezTo>
                    <a:pt x="91430" y="135027"/>
                    <a:pt x="106133" y="120323"/>
                    <a:pt x="124275" y="120323"/>
                  </a:cubicBezTo>
                  <a:cubicBezTo>
                    <a:pt x="142397" y="120323"/>
                    <a:pt x="157119" y="135027"/>
                    <a:pt x="157119" y="153168"/>
                  </a:cubicBezTo>
                  <a:cubicBezTo>
                    <a:pt x="157119" y="171310"/>
                    <a:pt x="142397" y="186013"/>
                    <a:pt x="124275" y="186013"/>
                  </a:cubicBezTo>
                  <a:close/>
                  <a:moveTo>
                    <a:pt x="246953" y="186013"/>
                  </a:moveTo>
                  <a:cubicBezTo>
                    <a:pt x="228812" y="186013"/>
                    <a:pt x="214109" y="171310"/>
                    <a:pt x="214109" y="153168"/>
                  </a:cubicBezTo>
                  <a:cubicBezTo>
                    <a:pt x="214109" y="135027"/>
                    <a:pt x="228812" y="120323"/>
                    <a:pt x="246953" y="120323"/>
                  </a:cubicBezTo>
                  <a:cubicBezTo>
                    <a:pt x="265095" y="120323"/>
                    <a:pt x="279798" y="135027"/>
                    <a:pt x="279798" y="153168"/>
                  </a:cubicBezTo>
                  <a:cubicBezTo>
                    <a:pt x="279798" y="171310"/>
                    <a:pt x="265095" y="186013"/>
                    <a:pt x="246953" y="186013"/>
                  </a:cubicBezTo>
                  <a:close/>
                  <a:moveTo>
                    <a:pt x="369651" y="186013"/>
                  </a:moveTo>
                  <a:cubicBezTo>
                    <a:pt x="351510" y="186013"/>
                    <a:pt x="336788" y="171310"/>
                    <a:pt x="336788" y="153168"/>
                  </a:cubicBezTo>
                  <a:cubicBezTo>
                    <a:pt x="336788" y="135027"/>
                    <a:pt x="351510" y="120323"/>
                    <a:pt x="369651" y="120323"/>
                  </a:cubicBezTo>
                  <a:cubicBezTo>
                    <a:pt x="387755" y="120323"/>
                    <a:pt x="402496" y="135027"/>
                    <a:pt x="402496" y="153168"/>
                  </a:cubicBezTo>
                  <a:cubicBezTo>
                    <a:pt x="402496" y="171310"/>
                    <a:pt x="387755" y="186013"/>
                    <a:pt x="369651" y="186013"/>
                  </a:cubicBezTo>
                  <a:close/>
                </a:path>
              </a:pathLst>
            </a:custGeom>
            <a:grpFill/>
            <a:ln w="18743" cap="flat">
              <a:noFill/>
              <a:prstDash val="solid"/>
              <a:miter/>
            </a:ln>
          </p:spPr>
          <p:txBody>
            <a:bodyPr rtlCol="0" anchor="ctr"/>
            <a:lstStyle/>
            <a:p>
              <a:endParaRPr lang="en-US"/>
            </a:p>
          </p:txBody>
        </p:sp>
      </p:grpSp>
      <p:sp>
        <p:nvSpPr>
          <p:cNvPr id="55" name="Freeform: Shape 54">
            <a:extLst>
              <a:ext uri="{FF2B5EF4-FFF2-40B4-BE49-F238E27FC236}">
                <a16:creationId xmlns:a16="http://schemas.microsoft.com/office/drawing/2014/main" id="{6024D58A-397E-47F3-9A2E-5DA40B652818}"/>
              </a:ext>
            </a:extLst>
          </p:cNvPr>
          <p:cNvSpPr/>
          <p:nvPr/>
        </p:nvSpPr>
        <p:spPr>
          <a:xfrm>
            <a:off x="8272511" y="2045313"/>
            <a:ext cx="543934" cy="543934"/>
          </a:xfrm>
          <a:custGeom>
            <a:avLst/>
            <a:gdLst>
              <a:gd name="connsiteX0" fmla="*/ 3479942 w 4133850"/>
              <a:gd name="connsiteY0" fmla="*/ 2588538 h 4133850"/>
              <a:gd name="connsiteX1" fmla="*/ 2995120 w 4133850"/>
              <a:gd name="connsiteY1" fmla="*/ 2588538 h 4133850"/>
              <a:gd name="connsiteX2" fmla="*/ 2656982 w 4133850"/>
              <a:gd name="connsiteY2" fmla="*/ 2927628 h 4133850"/>
              <a:gd name="connsiteX3" fmla="*/ 2563637 w 4133850"/>
              <a:gd name="connsiteY3" fmla="*/ 2944773 h 4133850"/>
              <a:gd name="connsiteX4" fmla="*/ 2341705 w 4133850"/>
              <a:gd name="connsiteY4" fmla="*/ 2828568 h 4133850"/>
              <a:gd name="connsiteX5" fmla="*/ 1493980 w 4133850"/>
              <a:gd name="connsiteY5" fmla="*/ 2057043 h 4133850"/>
              <a:gd name="connsiteX6" fmla="*/ 1190132 w 4133850"/>
              <a:gd name="connsiteY6" fmla="*/ 1570316 h 4133850"/>
              <a:gd name="connsiteX7" fmla="*/ 1207277 w 4133850"/>
              <a:gd name="connsiteY7" fmla="*/ 1480781 h 4133850"/>
              <a:gd name="connsiteX8" fmla="*/ 1542557 w 4133850"/>
              <a:gd name="connsiteY8" fmla="*/ 1146453 h 4133850"/>
              <a:gd name="connsiteX9" fmla="*/ 1541605 w 4133850"/>
              <a:gd name="connsiteY9" fmla="*/ 650201 h 4133850"/>
              <a:gd name="connsiteX10" fmla="*/ 1275857 w 4133850"/>
              <a:gd name="connsiteY10" fmla="*/ 383501 h 4133850"/>
              <a:gd name="connsiteX11" fmla="*/ 1001537 w 4133850"/>
              <a:gd name="connsiteY11" fmla="*/ 109181 h 4133850"/>
              <a:gd name="connsiteX12" fmla="*/ 516715 w 4133850"/>
              <a:gd name="connsiteY12" fmla="*/ 110133 h 4133850"/>
              <a:gd name="connsiteX13" fmla="*/ 176672 w 4133850"/>
              <a:gd name="connsiteY13" fmla="*/ 448271 h 4133850"/>
              <a:gd name="connsiteX14" fmla="*/ 3317 w 4133850"/>
              <a:gd name="connsiteY14" fmla="*/ 820698 h 4133850"/>
              <a:gd name="connsiteX15" fmla="*/ 125237 w 4133850"/>
              <a:gd name="connsiteY15" fmla="*/ 1499831 h 4133850"/>
              <a:gd name="connsiteX16" fmla="*/ 857710 w 4133850"/>
              <a:gd name="connsiteY16" fmla="*/ 2719983 h 4133850"/>
              <a:gd name="connsiteX17" fmla="*/ 2358850 w 4133850"/>
              <a:gd name="connsiteY17" fmla="*/ 3894416 h 4133850"/>
              <a:gd name="connsiteX18" fmla="*/ 3190382 w 4133850"/>
              <a:gd name="connsiteY18" fmla="*/ 4136351 h 4133850"/>
              <a:gd name="connsiteX19" fmla="*/ 3713305 w 4133850"/>
              <a:gd name="connsiteY19" fmla="*/ 3937278 h 4133850"/>
              <a:gd name="connsiteX20" fmla="*/ 4022867 w 4133850"/>
              <a:gd name="connsiteY20" fmla="*/ 3625811 h 4133850"/>
              <a:gd name="connsiteX21" fmla="*/ 4024772 w 4133850"/>
              <a:gd name="connsiteY21" fmla="*/ 3132416 h 4133850"/>
              <a:gd name="connsiteX22" fmla="*/ 3479942 w 4133850"/>
              <a:gd name="connsiteY22" fmla="*/ 2588538 h 413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133850" h="4133850">
                <a:moveTo>
                  <a:pt x="3479942" y="2588538"/>
                </a:moveTo>
                <a:cubicBezTo>
                  <a:pt x="3330400" y="2440901"/>
                  <a:pt x="3143710" y="2440901"/>
                  <a:pt x="2995120" y="2588538"/>
                </a:cubicBezTo>
                <a:cubicBezTo>
                  <a:pt x="2881772" y="2700933"/>
                  <a:pt x="2768425" y="2813328"/>
                  <a:pt x="2656982" y="2927628"/>
                </a:cubicBezTo>
                <a:cubicBezTo>
                  <a:pt x="2626502" y="2959061"/>
                  <a:pt x="2600785" y="2965728"/>
                  <a:pt x="2563637" y="2944773"/>
                </a:cubicBezTo>
                <a:cubicBezTo>
                  <a:pt x="2490295" y="2904768"/>
                  <a:pt x="2412190" y="2872383"/>
                  <a:pt x="2341705" y="2828568"/>
                </a:cubicBezTo>
                <a:cubicBezTo>
                  <a:pt x="2013092" y="2621876"/>
                  <a:pt x="1737820" y="2356128"/>
                  <a:pt x="1493980" y="2057043"/>
                </a:cubicBezTo>
                <a:cubicBezTo>
                  <a:pt x="1373012" y="1908453"/>
                  <a:pt x="1265380" y="1749386"/>
                  <a:pt x="1190132" y="1570316"/>
                </a:cubicBezTo>
                <a:cubicBezTo>
                  <a:pt x="1174892" y="1534121"/>
                  <a:pt x="1177750" y="1510308"/>
                  <a:pt x="1207277" y="1480781"/>
                </a:cubicBezTo>
                <a:cubicBezTo>
                  <a:pt x="1320625" y="1371243"/>
                  <a:pt x="1431115" y="1258848"/>
                  <a:pt x="1542557" y="1146453"/>
                </a:cubicBezTo>
                <a:cubicBezTo>
                  <a:pt x="1697815" y="990243"/>
                  <a:pt x="1697815" y="807363"/>
                  <a:pt x="1541605" y="650201"/>
                </a:cubicBezTo>
                <a:cubicBezTo>
                  <a:pt x="1453022" y="560666"/>
                  <a:pt x="1364440" y="473036"/>
                  <a:pt x="1275857" y="383501"/>
                </a:cubicBezTo>
                <a:cubicBezTo>
                  <a:pt x="1184417" y="292061"/>
                  <a:pt x="1093930" y="199668"/>
                  <a:pt x="1001537" y="109181"/>
                </a:cubicBezTo>
                <a:cubicBezTo>
                  <a:pt x="851995" y="-36552"/>
                  <a:pt x="665305" y="-36552"/>
                  <a:pt x="516715" y="110133"/>
                </a:cubicBezTo>
                <a:cubicBezTo>
                  <a:pt x="402415" y="222528"/>
                  <a:pt x="292877" y="337781"/>
                  <a:pt x="176672" y="448271"/>
                </a:cubicBezTo>
                <a:cubicBezTo>
                  <a:pt x="69040" y="550188"/>
                  <a:pt x="14747" y="674966"/>
                  <a:pt x="3317" y="820698"/>
                </a:cubicBezTo>
                <a:cubicBezTo>
                  <a:pt x="-14780" y="1057871"/>
                  <a:pt x="43322" y="1281708"/>
                  <a:pt x="125237" y="1499831"/>
                </a:cubicBezTo>
                <a:cubicBezTo>
                  <a:pt x="292877" y="1951316"/>
                  <a:pt x="548147" y="2352318"/>
                  <a:pt x="857710" y="2719983"/>
                </a:cubicBezTo>
                <a:cubicBezTo>
                  <a:pt x="1275857" y="3217188"/>
                  <a:pt x="1774967" y="3610571"/>
                  <a:pt x="2358850" y="3894416"/>
                </a:cubicBezTo>
                <a:cubicBezTo>
                  <a:pt x="2621740" y="4022051"/>
                  <a:pt x="2894155" y="4120158"/>
                  <a:pt x="3190382" y="4136351"/>
                </a:cubicBezTo>
                <a:cubicBezTo>
                  <a:pt x="3394217" y="4147781"/>
                  <a:pt x="3571382" y="4096346"/>
                  <a:pt x="3713305" y="3937278"/>
                </a:cubicBezTo>
                <a:cubicBezTo>
                  <a:pt x="3810460" y="3828693"/>
                  <a:pt x="3919997" y="3729633"/>
                  <a:pt x="4022867" y="3625811"/>
                </a:cubicBezTo>
                <a:cubicBezTo>
                  <a:pt x="4175267" y="3471506"/>
                  <a:pt x="4176220" y="3284816"/>
                  <a:pt x="4024772" y="3132416"/>
                </a:cubicBezTo>
                <a:cubicBezTo>
                  <a:pt x="3843797" y="2950488"/>
                  <a:pt x="3661870" y="2769513"/>
                  <a:pt x="3479942" y="2588538"/>
                </a:cubicBezTo>
                <a:close/>
              </a:path>
            </a:pathLst>
          </a:custGeom>
          <a:solidFill>
            <a:schemeClr val="bg2"/>
          </a:solidFill>
          <a:ln w="9525" cap="flat">
            <a:noFill/>
            <a:prstDash val="solid"/>
            <a:miter/>
          </a:ln>
        </p:spPr>
        <p:txBody>
          <a:bodyPr rtlCol="0" anchor="ctr"/>
          <a:lstStyle/>
          <a:p>
            <a:endParaRPr lang="en-US"/>
          </a:p>
        </p:txBody>
      </p:sp>
      <p:grpSp>
        <p:nvGrpSpPr>
          <p:cNvPr id="64" name="Group 63">
            <a:extLst>
              <a:ext uri="{FF2B5EF4-FFF2-40B4-BE49-F238E27FC236}">
                <a16:creationId xmlns:a16="http://schemas.microsoft.com/office/drawing/2014/main" id="{48838B14-0DDC-4811-9BD3-9064EF113222}"/>
              </a:ext>
            </a:extLst>
          </p:cNvPr>
          <p:cNvGrpSpPr/>
          <p:nvPr/>
        </p:nvGrpSpPr>
        <p:grpSpPr>
          <a:xfrm>
            <a:off x="8258728" y="4591086"/>
            <a:ext cx="571500" cy="571492"/>
            <a:chOff x="3467636" y="5652534"/>
            <a:chExt cx="571500" cy="571492"/>
          </a:xfrm>
          <a:solidFill>
            <a:schemeClr val="bg2"/>
          </a:solidFill>
        </p:grpSpPr>
        <p:sp>
          <p:nvSpPr>
            <p:cNvPr id="62" name="Freeform: Shape 61">
              <a:extLst>
                <a:ext uri="{FF2B5EF4-FFF2-40B4-BE49-F238E27FC236}">
                  <a16:creationId xmlns:a16="http://schemas.microsoft.com/office/drawing/2014/main" id="{9E9ABB45-92FF-4270-9159-B6EF2177F4F9}"/>
                </a:ext>
              </a:extLst>
            </p:cNvPr>
            <p:cNvSpPr/>
            <p:nvPr/>
          </p:nvSpPr>
          <p:spPr>
            <a:xfrm>
              <a:off x="3467636" y="6062101"/>
              <a:ext cx="571500" cy="161925"/>
            </a:xfrm>
            <a:custGeom>
              <a:avLst/>
              <a:gdLst>
                <a:gd name="connsiteX0" fmla="*/ 401164 w 571500"/>
                <a:gd name="connsiteY0" fmla="*/ 74 h 161925"/>
                <a:gd name="connsiteX1" fmla="*/ 390592 w 571500"/>
                <a:gd name="connsiteY1" fmla="*/ 8418 h 161925"/>
                <a:gd name="connsiteX2" fmla="*/ 398936 w 571500"/>
                <a:gd name="connsiteY2" fmla="*/ 18991 h 161925"/>
                <a:gd name="connsiteX3" fmla="*/ 552450 w 571500"/>
                <a:gd name="connsiteY3" fmla="*/ 80970 h 161925"/>
                <a:gd name="connsiteX4" fmla="*/ 285750 w 571500"/>
                <a:gd name="connsiteY4" fmla="*/ 142883 h 161925"/>
                <a:gd name="connsiteX5" fmla="*/ 19050 w 571500"/>
                <a:gd name="connsiteY5" fmla="*/ 80970 h 161925"/>
                <a:gd name="connsiteX6" fmla="*/ 172564 w 571500"/>
                <a:gd name="connsiteY6" fmla="*/ 18991 h 161925"/>
                <a:gd name="connsiteX7" fmla="*/ 180908 w 571500"/>
                <a:gd name="connsiteY7" fmla="*/ 8418 h 161925"/>
                <a:gd name="connsiteX8" fmla="*/ 170336 w 571500"/>
                <a:gd name="connsiteY8" fmla="*/ 74 h 161925"/>
                <a:gd name="connsiteX9" fmla="*/ 0 w 571500"/>
                <a:gd name="connsiteY9" fmla="*/ 80970 h 161925"/>
                <a:gd name="connsiteX10" fmla="*/ 285750 w 571500"/>
                <a:gd name="connsiteY10" fmla="*/ 161933 h 161925"/>
                <a:gd name="connsiteX11" fmla="*/ 571500 w 571500"/>
                <a:gd name="connsiteY11" fmla="*/ 80970 h 161925"/>
                <a:gd name="connsiteX12" fmla="*/ 401164 w 571500"/>
                <a:gd name="connsiteY12" fmla="*/ 74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0" h="161925">
                  <a:moveTo>
                    <a:pt x="401164" y="74"/>
                  </a:moveTo>
                  <a:cubicBezTo>
                    <a:pt x="395926" y="-564"/>
                    <a:pt x="391201" y="3189"/>
                    <a:pt x="390592" y="8418"/>
                  </a:cubicBezTo>
                  <a:cubicBezTo>
                    <a:pt x="389982" y="13648"/>
                    <a:pt x="393716" y="18381"/>
                    <a:pt x="398936" y="18991"/>
                  </a:cubicBezTo>
                  <a:cubicBezTo>
                    <a:pt x="499100" y="30783"/>
                    <a:pt x="552450" y="62558"/>
                    <a:pt x="552450" y="80970"/>
                  </a:cubicBezTo>
                  <a:cubicBezTo>
                    <a:pt x="552450" y="106821"/>
                    <a:pt x="450990" y="142883"/>
                    <a:pt x="285750" y="142883"/>
                  </a:cubicBezTo>
                  <a:cubicBezTo>
                    <a:pt x="120510" y="142883"/>
                    <a:pt x="19050" y="106821"/>
                    <a:pt x="19050" y="80970"/>
                  </a:cubicBezTo>
                  <a:cubicBezTo>
                    <a:pt x="19050" y="62558"/>
                    <a:pt x="72400" y="30783"/>
                    <a:pt x="172564" y="18991"/>
                  </a:cubicBezTo>
                  <a:cubicBezTo>
                    <a:pt x="177784" y="18381"/>
                    <a:pt x="181518" y="13638"/>
                    <a:pt x="180908" y="8418"/>
                  </a:cubicBezTo>
                  <a:cubicBezTo>
                    <a:pt x="180289" y="3189"/>
                    <a:pt x="175565" y="-583"/>
                    <a:pt x="170336" y="74"/>
                  </a:cubicBezTo>
                  <a:cubicBezTo>
                    <a:pt x="70047" y="11885"/>
                    <a:pt x="0" y="45147"/>
                    <a:pt x="0" y="80970"/>
                  </a:cubicBezTo>
                  <a:cubicBezTo>
                    <a:pt x="0" y="121204"/>
                    <a:pt x="98155" y="161933"/>
                    <a:pt x="285750" y="161933"/>
                  </a:cubicBezTo>
                  <a:cubicBezTo>
                    <a:pt x="473345" y="161933"/>
                    <a:pt x="571500" y="121204"/>
                    <a:pt x="571500" y="80970"/>
                  </a:cubicBezTo>
                  <a:cubicBezTo>
                    <a:pt x="571500" y="45147"/>
                    <a:pt x="501453" y="11885"/>
                    <a:pt x="401164" y="74"/>
                  </a:cubicBezTo>
                  <a:close/>
                </a:path>
              </a:pathLst>
            </a:custGeom>
            <a:grp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id="{42344F25-72D9-49B4-BDB6-345C6A70F0B0}"/>
                </a:ext>
              </a:extLst>
            </p:cNvPr>
            <p:cNvSpPr/>
            <p:nvPr/>
          </p:nvSpPr>
          <p:spPr>
            <a:xfrm>
              <a:off x="3569039" y="5652534"/>
              <a:ext cx="361950" cy="514350"/>
            </a:xfrm>
            <a:custGeom>
              <a:avLst/>
              <a:gdLst>
                <a:gd name="connsiteX0" fmla="*/ 182661 w 361950"/>
                <a:gd name="connsiteY0" fmla="*/ 521560 h 514350"/>
                <a:gd name="connsiteX1" fmla="*/ 328784 w 361950"/>
                <a:gd name="connsiteY1" fmla="*/ 310515 h 514350"/>
                <a:gd name="connsiteX2" fmla="*/ 311820 w 361950"/>
                <a:gd name="connsiteY2" fmla="*/ 53511 h 514350"/>
                <a:gd name="connsiteX3" fmla="*/ 182661 w 361950"/>
                <a:gd name="connsiteY3" fmla="*/ 0 h 514350"/>
                <a:gd name="connsiteX4" fmla="*/ 53502 w 361950"/>
                <a:gd name="connsiteY4" fmla="*/ 53502 h 514350"/>
                <a:gd name="connsiteX5" fmla="*/ 36319 w 361950"/>
                <a:gd name="connsiteY5" fmla="*/ 310220 h 514350"/>
                <a:gd name="connsiteX6" fmla="*/ 182661 w 361950"/>
                <a:gd name="connsiteY6" fmla="*/ 521560 h 514350"/>
                <a:gd name="connsiteX7" fmla="*/ 184347 w 361950"/>
                <a:gd name="connsiteY7" fmla="*/ 114300 h 514350"/>
                <a:gd name="connsiteX8" fmla="*/ 251022 w 361950"/>
                <a:gd name="connsiteY8" fmla="*/ 180975 h 514350"/>
                <a:gd name="connsiteX9" fmla="*/ 184347 w 361950"/>
                <a:gd name="connsiteY9" fmla="*/ 247650 h 514350"/>
                <a:gd name="connsiteX10" fmla="*/ 117672 w 361950"/>
                <a:gd name="connsiteY10" fmla="*/ 180975 h 514350"/>
                <a:gd name="connsiteX11" fmla="*/ 184347 w 361950"/>
                <a:gd name="connsiteY11" fmla="*/ 114300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1950" h="514350">
                  <a:moveTo>
                    <a:pt x="182661" y="521560"/>
                  </a:moveTo>
                  <a:lnTo>
                    <a:pt x="328784" y="310515"/>
                  </a:lnTo>
                  <a:cubicBezTo>
                    <a:pt x="383591" y="237449"/>
                    <a:pt x="375666" y="117348"/>
                    <a:pt x="311820" y="53511"/>
                  </a:cubicBezTo>
                  <a:cubicBezTo>
                    <a:pt x="277321" y="19002"/>
                    <a:pt x="231448" y="0"/>
                    <a:pt x="182661" y="0"/>
                  </a:cubicBezTo>
                  <a:cubicBezTo>
                    <a:pt x="133874" y="0"/>
                    <a:pt x="88002" y="19002"/>
                    <a:pt x="53502" y="53502"/>
                  </a:cubicBezTo>
                  <a:cubicBezTo>
                    <a:pt x="-10344" y="117338"/>
                    <a:pt x="-18269" y="237439"/>
                    <a:pt x="36319" y="310220"/>
                  </a:cubicBezTo>
                  <a:lnTo>
                    <a:pt x="182661" y="521560"/>
                  </a:lnTo>
                  <a:close/>
                  <a:moveTo>
                    <a:pt x="184347" y="114300"/>
                  </a:moveTo>
                  <a:cubicBezTo>
                    <a:pt x="221114" y="114300"/>
                    <a:pt x="251022" y="144218"/>
                    <a:pt x="251022" y="180975"/>
                  </a:cubicBezTo>
                  <a:cubicBezTo>
                    <a:pt x="251022" y="217732"/>
                    <a:pt x="221114" y="247650"/>
                    <a:pt x="184347" y="247650"/>
                  </a:cubicBezTo>
                  <a:cubicBezTo>
                    <a:pt x="147581" y="247650"/>
                    <a:pt x="117672" y="217732"/>
                    <a:pt x="117672" y="180975"/>
                  </a:cubicBezTo>
                  <a:cubicBezTo>
                    <a:pt x="117672" y="144218"/>
                    <a:pt x="147581" y="114300"/>
                    <a:pt x="184347" y="114300"/>
                  </a:cubicBezTo>
                  <a:close/>
                </a:path>
              </a:pathLst>
            </a:custGeom>
            <a:grpFill/>
            <a:ln w="9525" cap="flat">
              <a:noFill/>
              <a:prstDash val="solid"/>
              <a:miter/>
            </a:ln>
          </p:spPr>
          <p:txBody>
            <a:bodyPr rtlCol="0" anchor="ctr"/>
            <a:lstStyle/>
            <a:p>
              <a:endParaRPr lang="en-US"/>
            </a:p>
          </p:txBody>
        </p:sp>
      </p:grpSp>
      <p:sp>
        <p:nvSpPr>
          <p:cNvPr id="5" name="Picture Placeholder 4">
            <a:extLst>
              <a:ext uri="{FF2B5EF4-FFF2-40B4-BE49-F238E27FC236}">
                <a16:creationId xmlns:a16="http://schemas.microsoft.com/office/drawing/2014/main" id="{88016306-E3CD-45E0-AF25-614EEEA4A091}"/>
              </a:ext>
            </a:extLst>
          </p:cNvPr>
          <p:cNvSpPr>
            <a:spLocks noGrp="1"/>
          </p:cNvSpPr>
          <p:nvPr>
            <p:ph type="pic" sz="quarter" idx="10"/>
          </p:nvPr>
        </p:nvSpPr>
        <p:spPr/>
      </p:sp>
    </p:spTree>
    <p:extLst>
      <p:ext uri="{BB962C8B-B14F-4D97-AF65-F5344CB8AC3E}">
        <p14:creationId xmlns:p14="http://schemas.microsoft.com/office/powerpoint/2010/main" val="26504536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up)">
                                      <p:cBhvr>
                                        <p:cTn id="11" dur="500"/>
                                        <p:tgtEl>
                                          <p:spTgt spid="19"/>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fade">
                                      <p:cBhvr>
                                        <p:cTn id="15" dur="500"/>
                                        <p:tgtEl>
                                          <p:spTgt spid="29"/>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500"/>
                                        <p:tgtEl>
                                          <p:spTgt spid="30"/>
                                        </p:tgtEl>
                                      </p:cBhvr>
                                    </p:animEffect>
                                  </p:childTnLst>
                                </p:cTn>
                              </p:par>
                            </p:childTnLst>
                          </p:cTn>
                        </p:par>
                        <p:par>
                          <p:cTn id="20" fill="hold">
                            <p:stCondLst>
                              <p:cond delay="2000"/>
                            </p:stCondLst>
                            <p:childTnLst>
                              <p:par>
                                <p:cTn id="21" presetID="42" presetClass="entr" presetSubtype="0" fill="hold"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anim calcmode="lin" valueType="num">
                                      <p:cBhvr>
                                        <p:cTn id="24" dur="1000" fill="hold"/>
                                        <p:tgtEl>
                                          <p:spTgt spid="8"/>
                                        </p:tgtEl>
                                        <p:attrNameLst>
                                          <p:attrName>ppt_x</p:attrName>
                                        </p:attrNameLst>
                                      </p:cBhvr>
                                      <p:tavLst>
                                        <p:tav tm="0">
                                          <p:val>
                                            <p:strVal val="#ppt_x"/>
                                          </p:val>
                                        </p:tav>
                                        <p:tav tm="100000">
                                          <p:val>
                                            <p:strVal val="#ppt_x"/>
                                          </p:val>
                                        </p:tav>
                                      </p:tavLst>
                                    </p:anim>
                                    <p:anim calcmode="lin" valueType="num">
                                      <p:cBhvr>
                                        <p:cTn id="25" dur="1000" fill="hold"/>
                                        <p:tgtEl>
                                          <p:spTgt spid="8"/>
                                        </p:tgtEl>
                                        <p:attrNameLst>
                                          <p:attrName>ppt_y</p:attrName>
                                        </p:attrNameLst>
                                      </p:cBhvr>
                                      <p:tavLst>
                                        <p:tav tm="0">
                                          <p:val>
                                            <p:strVal val="#ppt_y+.1"/>
                                          </p:val>
                                        </p:tav>
                                        <p:tav tm="100000">
                                          <p:val>
                                            <p:strVal val="#ppt_y"/>
                                          </p:val>
                                        </p:tav>
                                      </p:tavLst>
                                    </p:anim>
                                  </p:childTnLst>
                                </p:cTn>
                              </p:par>
                            </p:childTnLst>
                          </p:cTn>
                        </p:par>
                        <p:par>
                          <p:cTn id="26" fill="hold">
                            <p:stCondLst>
                              <p:cond delay="3000"/>
                            </p:stCondLst>
                            <p:childTnLst>
                              <p:par>
                                <p:cTn id="27" presetID="2" presetClass="entr" presetSubtype="2"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1+#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par>
                          <p:cTn id="31" fill="hold">
                            <p:stCondLst>
                              <p:cond delay="3500"/>
                            </p:stCondLst>
                            <p:childTnLst>
                              <p:par>
                                <p:cTn id="32" presetID="53" presetClass="entr" presetSubtype="16" fill="hold" grpId="0" nodeType="afterEffect">
                                  <p:stCondLst>
                                    <p:cond delay="0"/>
                                  </p:stCondLst>
                                  <p:childTnLst>
                                    <p:set>
                                      <p:cBhvr>
                                        <p:cTn id="33" dur="1" fill="hold">
                                          <p:stCondLst>
                                            <p:cond delay="0"/>
                                          </p:stCondLst>
                                        </p:cTn>
                                        <p:tgtEl>
                                          <p:spTgt spid="55"/>
                                        </p:tgtEl>
                                        <p:attrNameLst>
                                          <p:attrName>style.visibility</p:attrName>
                                        </p:attrNameLst>
                                      </p:cBhvr>
                                      <p:to>
                                        <p:strVal val="visible"/>
                                      </p:to>
                                    </p:set>
                                    <p:anim calcmode="lin" valueType="num">
                                      <p:cBhvr>
                                        <p:cTn id="34" dur="500" fill="hold"/>
                                        <p:tgtEl>
                                          <p:spTgt spid="55"/>
                                        </p:tgtEl>
                                        <p:attrNameLst>
                                          <p:attrName>ppt_w</p:attrName>
                                        </p:attrNameLst>
                                      </p:cBhvr>
                                      <p:tavLst>
                                        <p:tav tm="0">
                                          <p:val>
                                            <p:fltVal val="0"/>
                                          </p:val>
                                        </p:tav>
                                        <p:tav tm="100000">
                                          <p:val>
                                            <p:strVal val="#ppt_w"/>
                                          </p:val>
                                        </p:tav>
                                      </p:tavLst>
                                    </p:anim>
                                    <p:anim calcmode="lin" valueType="num">
                                      <p:cBhvr>
                                        <p:cTn id="35" dur="500" fill="hold"/>
                                        <p:tgtEl>
                                          <p:spTgt spid="55"/>
                                        </p:tgtEl>
                                        <p:attrNameLst>
                                          <p:attrName>ppt_h</p:attrName>
                                        </p:attrNameLst>
                                      </p:cBhvr>
                                      <p:tavLst>
                                        <p:tav tm="0">
                                          <p:val>
                                            <p:fltVal val="0"/>
                                          </p:val>
                                        </p:tav>
                                        <p:tav tm="100000">
                                          <p:val>
                                            <p:strVal val="#ppt_h"/>
                                          </p:val>
                                        </p:tav>
                                      </p:tavLst>
                                    </p:anim>
                                    <p:animEffect transition="in" filter="fade">
                                      <p:cBhvr>
                                        <p:cTn id="36" dur="500"/>
                                        <p:tgtEl>
                                          <p:spTgt spid="55"/>
                                        </p:tgtEl>
                                      </p:cBhvr>
                                    </p:animEffect>
                                  </p:childTnLst>
                                </p:cTn>
                              </p:par>
                            </p:childTnLst>
                          </p:cTn>
                        </p:par>
                        <p:par>
                          <p:cTn id="37" fill="hold">
                            <p:stCondLst>
                              <p:cond delay="4000"/>
                            </p:stCondLst>
                            <p:childTnLst>
                              <p:par>
                                <p:cTn id="38" presetID="22" presetClass="entr" presetSubtype="8" fill="hold" grpId="0" nodeType="after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wipe(left)">
                                      <p:cBhvr>
                                        <p:cTn id="40" dur="500"/>
                                        <p:tgtEl>
                                          <p:spTgt spid="31"/>
                                        </p:tgtEl>
                                      </p:cBhvr>
                                    </p:animEffect>
                                  </p:childTnLst>
                                </p:cTn>
                              </p:par>
                            </p:childTnLst>
                          </p:cTn>
                        </p:par>
                        <p:par>
                          <p:cTn id="41" fill="hold">
                            <p:stCondLst>
                              <p:cond delay="4500"/>
                            </p:stCondLst>
                            <p:childTnLst>
                              <p:par>
                                <p:cTn id="42" presetID="22" presetClass="entr" presetSubtype="1" fill="hold" grpId="0" nodeType="after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wipe(up)">
                                      <p:cBhvr>
                                        <p:cTn id="44" dur="500"/>
                                        <p:tgtEl>
                                          <p:spTgt spid="32"/>
                                        </p:tgtEl>
                                      </p:cBhvr>
                                    </p:animEffect>
                                  </p:childTnLst>
                                </p:cTn>
                              </p:par>
                            </p:childTnLst>
                          </p:cTn>
                        </p:par>
                        <p:par>
                          <p:cTn id="45" fill="hold">
                            <p:stCondLst>
                              <p:cond delay="5000"/>
                            </p:stCondLst>
                            <p:childTnLst>
                              <p:par>
                                <p:cTn id="46" presetID="2" presetClass="entr" presetSubtype="2" fill="hold" grpId="0" nodeType="afterEffect">
                                  <p:stCondLst>
                                    <p:cond delay="0"/>
                                  </p:stCondLst>
                                  <p:childTnLst>
                                    <p:set>
                                      <p:cBhvr>
                                        <p:cTn id="47" dur="1" fill="hold">
                                          <p:stCondLst>
                                            <p:cond delay="0"/>
                                          </p:stCondLst>
                                        </p:cTn>
                                        <p:tgtEl>
                                          <p:spTgt spid="20"/>
                                        </p:tgtEl>
                                        <p:attrNameLst>
                                          <p:attrName>style.visibility</p:attrName>
                                        </p:attrNameLst>
                                      </p:cBhvr>
                                      <p:to>
                                        <p:strVal val="visible"/>
                                      </p:to>
                                    </p:set>
                                    <p:anim calcmode="lin" valueType="num">
                                      <p:cBhvr additive="base">
                                        <p:cTn id="48" dur="500" fill="hold"/>
                                        <p:tgtEl>
                                          <p:spTgt spid="20"/>
                                        </p:tgtEl>
                                        <p:attrNameLst>
                                          <p:attrName>ppt_x</p:attrName>
                                        </p:attrNameLst>
                                      </p:cBhvr>
                                      <p:tavLst>
                                        <p:tav tm="0">
                                          <p:val>
                                            <p:strVal val="1+#ppt_w/2"/>
                                          </p:val>
                                        </p:tav>
                                        <p:tav tm="100000">
                                          <p:val>
                                            <p:strVal val="#ppt_x"/>
                                          </p:val>
                                        </p:tav>
                                      </p:tavLst>
                                    </p:anim>
                                    <p:anim calcmode="lin" valueType="num">
                                      <p:cBhvr additive="base">
                                        <p:cTn id="49" dur="500" fill="hold"/>
                                        <p:tgtEl>
                                          <p:spTgt spid="20"/>
                                        </p:tgtEl>
                                        <p:attrNameLst>
                                          <p:attrName>ppt_y</p:attrName>
                                        </p:attrNameLst>
                                      </p:cBhvr>
                                      <p:tavLst>
                                        <p:tav tm="0">
                                          <p:val>
                                            <p:strVal val="#ppt_y"/>
                                          </p:val>
                                        </p:tav>
                                        <p:tav tm="100000">
                                          <p:val>
                                            <p:strVal val="#ppt_y"/>
                                          </p:val>
                                        </p:tav>
                                      </p:tavLst>
                                    </p:anim>
                                  </p:childTnLst>
                                </p:cTn>
                              </p:par>
                            </p:childTnLst>
                          </p:cTn>
                        </p:par>
                        <p:par>
                          <p:cTn id="50" fill="hold">
                            <p:stCondLst>
                              <p:cond delay="5500"/>
                            </p:stCondLst>
                            <p:childTnLst>
                              <p:par>
                                <p:cTn id="51" presetID="53" presetClass="entr" presetSubtype="16" fill="hold" nodeType="afterEffect">
                                  <p:stCondLst>
                                    <p:cond delay="0"/>
                                  </p:stCondLst>
                                  <p:childTnLst>
                                    <p:set>
                                      <p:cBhvr>
                                        <p:cTn id="52" dur="1" fill="hold">
                                          <p:stCondLst>
                                            <p:cond delay="0"/>
                                          </p:stCondLst>
                                        </p:cTn>
                                        <p:tgtEl>
                                          <p:spTgt spid="50"/>
                                        </p:tgtEl>
                                        <p:attrNameLst>
                                          <p:attrName>style.visibility</p:attrName>
                                        </p:attrNameLst>
                                      </p:cBhvr>
                                      <p:to>
                                        <p:strVal val="visible"/>
                                      </p:to>
                                    </p:set>
                                    <p:anim calcmode="lin" valueType="num">
                                      <p:cBhvr>
                                        <p:cTn id="53" dur="500" fill="hold"/>
                                        <p:tgtEl>
                                          <p:spTgt spid="50"/>
                                        </p:tgtEl>
                                        <p:attrNameLst>
                                          <p:attrName>ppt_w</p:attrName>
                                        </p:attrNameLst>
                                      </p:cBhvr>
                                      <p:tavLst>
                                        <p:tav tm="0">
                                          <p:val>
                                            <p:fltVal val="0"/>
                                          </p:val>
                                        </p:tav>
                                        <p:tav tm="100000">
                                          <p:val>
                                            <p:strVal val="#ppt_w"/>
                                          </p:val>
                                        </p:tav>
                                      </p:tavLst>
                                    </p:anim>
                                    <p:anim calcmode="lin" valueType="num">
                                      <p:cBhvr>
                                        <p:cTn id="54" dur="500" fill="hold"/>
                                        <p:tgtEl>
                                          <p:spTgt spid="50"/>
                                        </p:tgtEl>
                                        <p:attrNameLst>
                                          <p:attrName>ppt_h</p:attrName>
                                        </p:attrNameLst>
                                      </p:cBhvr>
                                      <p:tavLst>
                                        <p:tav tm="0">
                                          <p:val>
                                            <p:fltVal val="0"/>
                                          </p:val>
                                        </p:tav>
                                        <p:tav tm="100000">
                                          <p:val>
                                            <p:strVal val="#ppt_h"/>
                                          </p:val>
                                        </p:tav>
                                      </p:tavLst>
                                    </p:anim>
                                    <p:animEffect transition="in" filter="fade">
                                      <p:cBhvr>
                                        <p:cTn id="55" dur="500"/>
                                        <p:tgtEl>
                                          <p:spTgt spid="50"/>
                                        </p:tgtEl>
                                      </p:cBhvr>
                                    </p:animEffect>
                                  </p:childTnLst>
                                </p:cTn>
                              </p:par>
                            </p:childTnLst>
                          </p:cTn>
                        </p:par>
                        <p:par>
                          <p:cTn id="56" fill="hold">
                            <p:stCondLst>
                              <p:cond delay="6000"/>
                            </p:stCondLst>
                            <p:childTnLst>
                              <p:par>
                                <p:cTn id="57" presetID="22" presetClass="entr" presetSubtype="8" fill="hold" grpId="0" nodeType="afterEffect">
                                  <p:stCondLst>
                                    <p:cond delay="0"/>
                                  </p:stCondLst>
                                  <p:childTnLst>
                                    <p:set>
                                      <p:cBhvr>
                                        <p:cTn id="58" dur="1" fill="hold">
                                          <p:stCondLst>
                                            <p:cond delay="0"/>
                                          </p:stCondLst>
                                        </p:cTn>
                                        <p:tgtEl>
                                          <p:spTgt spid="36"/>
                                        </p:tgtEl>
                                        <p:attrNameLst>
                                          <p:attrName>style.visibility</p:attrName>
                                        </p:attrNameLst>
                                      </p:cBhvr>
                                      <p:to>
                                        <p:strVal val="visible"/>
                                      </p:to>
                                    </p:set>
                                    <p:animEffect transition="in" filter="wipe(left)">
                                      <p:cBhvr>
                                        <p:cTn id="59" dur="500"/>
                                        <p:tgtEl>
                                          <p:spTgt spid="36"/>
                                        </p:tgtEl>
                                      </p:cBhvr>
                                    </p:animEffect>
                                  </p:childTnLst>
                                </p:cTn>
                              </p:par>
                            </p:childTnLst>
                          </p:cTn>
                        </p:par>
                        <p:par>
                          <p:cTn id="60" fill="hold">
                            <p:stCondLst>
                              <p:cond delay="6500"/>
                            </p:stCondLst>
                            <p:childTnLst>
                              <p:par>
                                <p:cTn id="61" presetID="22" presetClass="entr" presetSubtype="1" fill="hold" grpId="0" nodeType="afterEffect">
                                  <p:stCondLst>
                                    <p:cond delay="0"/>
                                  </p:stCondLst>
                                  <p:childTnLst>
                                    <p:set>
                                      <p:cBhvr>
                                        <p:cTn id="62" dur="1" fill="hold">
                                          <p:stCondLst>
                                            <p:cond delay="0"/>
                                          </p:stCondLst>
                                        </p:cTn>
                                        <p:tgtEl>
                                          <p:spTgt spid="37"/>
                                        </p:tgtEl>
                                        <p:attrNameLst>
                                          <p:attrName>style.visibility</p:attrName>
                                        </p:attrNameLst>
                                      </p:cBhvr>
                                      <p:to>
                                        <p:strVal val="visible"/>
                                      </p:to>
                                    </p:set>
                                    <p:animEffect transition="in" filter="wipe(up)">
                                      <p:cBhvr>
                                        <p:cTn id="63" dur="500"/>
                                        <p:tgtEl>
                                          <p:spTgt spid="37"/>
                                        </p:tgtEl>
                                      </p:cBhvr>
                                    </p:animEffect>
                                  </p:childTnLst>
                                </p:cTn>
                              </p:par>
                            </p:childTnLst>
                          </p:cTn>
                        </p:par>
                        <p:par>
                          <p:cTn id="64" fill="hold">
                            <p:stCondLst>
                              <p:cond delay="7000"/>
                            </p:stCondLst>
                            <p:childTnLst>
                              <p:par>
                                <p:cTn id="65" presetID="2" presetClass="entr" presetSubtype="2" fill="hold" grpId="0" nodeType="afterEffect">
                                  <p:stCondLst>
                                    <p:cond delay="0"/>
                                  </p:stCondLst>
                                  <p:childTnLst>
                                    <p:set>
                                      <p:cBhvr>
                                        <p:cTn id="66" dur="1" fill="hold">
                                          <p:stCondLst>
                                            <p:cond delay="0"/>
                                          </p:stCondLst>
                                        </p:cTn>
                                        <p:tgtEl>
                                          <p:spTgt spid="21"/>
                                        </p:tgtEl>
                                        <p:attrNameLst>
                                          <p:attrName>style.visibility</p:attrName>
                                        </p:attrNameLst>
                                      </p:cBhvr>
                                      <p:to>
                                        <p:strVal val="visible"/>
                                      </p:to>
                                    </p:set>
                                    <p:anim calcmode="lin" valueType="num">
                                      <p:cBhvr additive="base">
                                        <p:cTn id="67" dur="500" fill="hold"/>
                                        <p:tgtEl>
                                          <p:spTgt spid="21"/>
                                        </p:tgtEl>
                                        <p:attrNameLst>
                                          <p:attrName>ppt_x</p:attrName>
                                        </p:attrNameLst>
                                      </p:cBhvr>
                                      <p:tavLst>
                                        <p:tav tm="0">
                                          <p:val>
                                            <p:strVal val="1+#ppt_w/2"/>
                                          </p:val>
                                        </p:tav>
                                        <p:tav tm="100000">
                                          <p:val>
                                            <p:strVal val="#ppt_x"/>
                                          </p:val>
                                        </p:tav>
                                      </p:tavLst>
                                    </p:anim>
                                    <p:anim calcmode="lin" valueType="num">
                                      <p:cBhvr additive="base">
                                        <p:cTn id="68" dur="500" fill="hold"/>
                                        <p:tgtEl>
                                          <p:spTgt spid="21"/>
                                        </p:tgtEl>
                                        <p:attrNameLst>
                                          <p:attrName>ppt_y</p:attrName>
                                        </p:attrNameLst>
                                      </p:cBhvr>
                                      <p:tavLst>
                                        <p:tav tm="0">
                                          <p:val>
                                            <p:strVal val="#ppt_y"/>
                                          </p:val>
                                        </p:tav>
                                        <p:tav tm="100000">
                                          <p:val>
                                            <p:strVal val="#ppt_y"/>
                                          </p:val>
                                        </p:tav>
                                      </p:tavLst>
                                    </p:anim>
                                  </p:childTnLst>
                                </p:cTn>
                              </p:par>
                            </p:childTnLst>
                          </p:cTn>
                        </p:par>
                        <p:par>
                          <p:cTn id="69" fill="hold">
                            <p:stCondLst>
                              <p:cond delay="7500"/>
                            </p:stCondLst>
                            <p:childTnLst>
                              <p:par>
                                <p:cTn id="70" presetID="53" presetClass="entr" presetSubtype="16" fill="hold" nodeType="afterEffect">
                                  <p:stCondLst>
                                    <p:cond delay="0"/>
                                  </p:stCondLst>
                                  <p:childTnLst>
                                    <p:set>
                                      <p:cBhvr>
                                        <p:cTn id="71" dur="1" fill="hold">
                                          <p:stCondLst>
                                            <p:cond delay="0"/>
                                          </p:stCondLst>
                                        </p:cTn>
                                        <p:tgtEl>
                                          <p:spTgt spid="64"/>
                                        </p:tgtEl>
                                        <p:attrNameLst>
                                          <p:attrName>style.visibility</p:attrName>
                                        </p:attrNameLst>
                                      </p:cBhvr>
                                      <p:to>
                                        <p:strVal val="visible"/>
                                      </p:to>
                                    </p:set>
                                    <p:anim calcmode="lin" valueType="num">
                                      <p:cBhvr>
                                        <p:cTn id="72" dur="500" fill="hold"/>
                                        <p:tgtEl>
                                          <p:spTgt spid="64"/>
                                        </p:tgtEl>
                                        <p:attrNameLst>
                                          <p:attrName>ppt_w</p:attrName>
                                        </p:attrNameLst>
                                      </p:cBhvr>
                                      <p:tavLst>
                                        <p:tav tm="0">
                                          <p:val>
                                            <p:fltVal val="0"/>
                                          </p:val>
                                        </p:tav>
                                        <p:tav tm="100000">
                                          <p:val>
                                            <p:strVal val="#ppt_w"/>
                                          </p:val>
                                        </p:tav>
                                      </p:tavLst>
                                    </p:anim>
                                    <p:anim calcmode="lin" valueType="num">
                                      <p:cBhvr>
                                        <p:cTn id="73" dur="500" fill="hold"/>
                                        <p:tgtEl>
                                          <p:spTgt spid="64"/>
                                        </p:tgtEl>
                                        <p:attrNameLst>
                                          <p:attrName>ppt_h</p:attrName>
                                        </p:attrNameLst>
                                      </p:cBhvr>
                                      <p:tavLst>
                                        <p:tav tm="0">
                                          <p:val>
                                            <p:fltVal val="0"/>
                                          </p:val>
                                        </p:tav>
                                        <p:tav tm="100000">
                                          <p:val>
                                            <p:strVal val="#ppt_h"/>
                                          </p:val>
                                        </p:tav>
                                      </p:tavLst>
                                    </p:anim>
                                    <p:animEffect transition="in" filter="fade">
                                      <p:cBhvr>
                                        <p:cTn id="74" dur="500"/>
                                        <p:tgtEl>
                                          <p:spTgt spid="64"/>
                                        </p:tgtEl>
                                      </p:cBhvr>
                                    </p:animEffect>
                                  </p:childTnLst>
                                </p:cTn>
                              </p:par>
                            </p:childTnLst>
                          </p:cTn>
                        </p:par>
                        <p:par>
                          <p:cTn id="75" fill="hold">
                            <p:stCondLst>
                              <p:cond delay="8000"/>
                            </p:stCondLst>
                            <p:childTnLst>
                              <p:par>
                                <p:cTn id="76" presetID="22" presetClass="entr" presetSubtype="8" fill="hold" grpId="0" nodeType="afterEffect">
                                  <p:stCondLst>
                                    <p:cond delay="0"/>
                                  </p:stCondLst>
                                  <p:childTnLst>
                                    <p:set>
                                      <p:cBhvr>
                                        <p:cTn id="77" dur="1" fill="hold">
                                          <p:stCondLst>
                                            <p:cond delay="0"/>
                                          </p:stCondLst>
                                        </p:cTn>
                                        <p:tgtEl>
                                          <p:spTgt spid="39"/>
                                        </p:tgtEl>
                                        <p:attrNameLst>
                                          <p:attrName>style.visibility</p:attrName>
                                        </p:attrNameLst>
                                      </p:cBhvr>
                                      <p:to>
                                        <p:strVal val="visible"/>
                                      </p:to>
                                    </p:set>
                                    <p:animEffect transition="in" filter="wipe(left)">
                                      <p:cBhvr>
                                        <p:cTn id="78" dur="500"/>
                                        <p:tgtEl>
                                          <p:spTgt spid="39"/>
                                        </p:tgtEl>
                                      </p:cBhvr>
                                    </p:animEffect>
                                  </p:childTnLst>
                                </p:cTn>
                              </p:par>
                            </p:childTnLst>
                          </p:cTn>
                        </p:par>
                        <p:par>
                          <p:cTn id="79" fill="hold">
                            <p:stCondLst>
                              <p:cond delay="8500"/>
                            </p:stCondLst>
                            <p:childTnLst>
                              <p:par>
                                <p:cTn id="80" presetID="22" presetClass="entr" presetSubtype="1" fill="hold" grpId="0" nodeType="afterEffect">
                                  <p:stCondLst>
                                    <p:cond delay="0"/>
                                  </p:stCondLst>
                                  <p:childTnLst>
                                    <p:set>
                                      <p:cBhvr>
                                        <p:cTn id="81" dur="1" fill="hold">
                                          <p:stCondLst>
                                            <p:cond delay="0"/>
                                          </p:stCondLst>
                                        </p:cTn>
                                        <p:tgtEl>
                                          <p:spTgt spid="40"/>
                                        </p:tgtEl>
                                        <p:attrNameLst>
                                          <p:attrName>style.visibility</p:attrName>
                                        </p:attrNameLst>
                                      </p:cBhvr>
                                      <p:to>
                                        <p:strVal val="visible"/>
                                      </p:to>
                                    </p:set>
                                    <p:animEffect transition="in" filter="wipe(up)">
                                      <p:cBhvr>
                                        <p:cTn id="8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9" grpId="0"/>
      <p:bldP spid="20" grpId="0" animBg="1"/>
      <p:bldP spid="21" grpId="0" animBg="1"/>
      <p:bldP spid="29" grpId="0" animBg="1"/>
      <p:bldP spid="30" grpId="0"/>
      <p:bldP spid="31" grpId="0"/>
      <p:bldP spid="32" grpId="0"/>
      <p:bldP spid="3" grpId="0"/>
      <p:bldP spid="36" grpId="0"/>
      <p:bldP spid="37" grpId="0"/>
      <p:bldP spid="39" grpId="0"/>
      <p:bldP spid="40" grpId="0"/>
      <p:bldP spid="5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3A1063E-EBA3-4B30-BF42-FDECBDE88F3F}"/>
              </a:ext>
            </a:extLst>
          </p:cNvPr>
          <p:cNvSpPr>
            <a:spLocks noGrp="1"/>
          </p:cNvSpPr>
          <p:nvPr>
            <p:ph type="pic" sz="quarter" idx="11"/>
          </p:nvPr>
        </p:nvSpPr>
        <p:spPr/>
      </p:sp>
      <p:sp>
        <p:nvSpPr>
          <p:cNvPr id="30" name="Rectangle 29">
            <a:extLst>
              <a:ext uri="{FF2B5EF4-FFF2-40B4-BE49-F238E27FC236}">
                <a16:creationId xmlns:a16="http://schemas.microsoft.com/office/drawing/2014/main" id="{9D09F6BA-23A6-46A1-82D1-1C5FCA15B584}"/>
              </a:ext>
            </a:extLst>
          </p:cNvPr>
          <p:cNvSpPr/>
          <p:nvPr/>
        </p:nvSpPr>
        <p:spPr>
          <a:xfrm>
            <a:off x="0" y="3755291"/>
            <a:ext cx="8282763" cy="2541183"/>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1BBA75F1-7510-4BDC-A807-1721280FD1DB}"/>
              </a:ext>
            </a:extLst>
          </p:cNvPr>
          <p:cNvSpPr txBox="1"/>
          <p:nvPr/>
        </p:nvSpPr>
        <p:spPr>
          <a:xfrm>
            <a:off x="759686" y="3839861"/>
            <a:ext cx="5434501" cy="1107996"/>
          </a:xfrm>
          <a:prstGeom prst="rect">
            <a:avLst/>
          </a:prstGeom>
          <a:noFill/>
        </p:spPr>
        <p:txBody>
          <a:bodyPr wrap="none" rtlCol="0" anchor="ctr">
            <a:spAutoFit/>
          </a:bodyPr>
          <a:lstStyle/>
          <a:p>
            <a:r>
              <a:rPr lang="en-US" sz="6600" b="1" dirty="0">
                <a:solidFill>
                  <a:srgbClr val="303030"/>
                </a:solidFill>
                <a:latin typeface="+mj-lt"/>
              </a:rPr>
              <a:t>Section Break</a:t>
            </a:r>
          </a:p>
        </p:txBody>
      </p:sp>
      <p:sp>
        <p:nvSpPr>
          <p:cNvPr id="33" name="TextBox 32">
            <a:extLst>
              <a:ext uri="{FF2B5EF4-FFF2-40B4-BE49-F238E27FC236}">
                <a16:creationId xmlns:a16="http://schemas.microsoft.com/office/drawing/2014/main" id="{DFFE070D-751F-4ADA-8DF3-EA8E2E8690D7}"/>
              </a:ext>
            </a:extLst>
          </p:cNvPr>
          <p:cNvSpPr txBox="1"/>
          <p:nvPr/>
        </p:nvSpPr>
        <p:spPr>
          <a:xfrm>
            <a:off x="759686" y="4828040"/>
            <a:ext cx="6763390" cy="1170833"/>
          </a:xfrm>
          <a:prstGeom prst="rect">
            <a:avLst/>
          </a:prstGeom>
          <a:noFill/>
        </p:spPr>
        <p:txBody>
          <a:bodyPr wrap="square" rtlCol="0" anchor="ctr">
            <a:spAutoFit/>
          </a:bodyPr>
          <a:lstStyle/>
          <a:p>
            <a:pPr algn="just">
              <a:lnSpc>
                <a:spcPct val="150000"/>
              </a:lnSpc>
            </a:pPr>
            <a:r>
              <a:rPr lang="en-US" sz="1200">
                <a:solidFill>
                  <a:schemeClr val="bg1"/>
                </a:solidFill>
              </a:rPr>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Donec pede justo, fringilla vel, aliquet nec, </a:t>
            </a:r>
          </a:p>
        </p:txBody>
      </p:sp>
    </p:spTree>
    <p:extLst>
      <p:ext uri="{BB962C8B-B14F-4D97-AF65-F5344CB8AC3E}">
        <p14:creationId xmlns:p14="http://schemas.microsoft.com/office/powerpoint/2010/main" val="4745099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500"/>
                                        <p:tgtEl>
                                          <p:spTgt spid="3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wipe(left)">
                                      <p:cBhvr>
                                        <p:cTn id="11" dur="500"/>
                                        <p:tgtEl>
                                          <p:spTgt spid="32"/>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ipe(up)">
                                      <p:cBhvr>
                                        <p:cTn id="1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p:bldP spid="3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2DDE3335-1EEF-4FC6-B9AA-09712BBE0913}"/>
              </a:ext>
            </a:extLst>
          </p:cNvPr>
          <p:cNvSpPr>
            <a:spLocks noGrp="1"/>
          </p:cNvSpPr>
          <p:nvPr>
            <p:ph type="pic" sz="quarter" idx="10"/>
          </p:nvPr>
        </p:nvSpPr>
        <p:spPr/>
      </p:sp>
      <p:sp>
        <p:nvSpPr>
          <p:cNvPr id="4" name="Rectangle 3">
            <a:extLst>
              <a:ext uri="{FF2B5EF4-FFF2-40B4-BE49-F238E27FC236}">
                <a16:creationId xmlns:a16="http://schemas.microsoft.com/office/drawing/2014/main" id="{1686F0DF-28B4-45A1-BC87-0B1033B11231}"/>
              </a:ext>
            </a:extLst>
          </p:cNvPr>
          <p:cNvSpPr/>
          <p:nvPr/>
        </p:nvSpPr>
        <p:spPr>
          <a:xfrm>
            <a:off x="8052000" y="-1"/>
            <a:ext cx="3600000" cy="35938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TextBox 9">
            <a:extLst>
              <a:ext uri="{FF2B5EF4-FFF2-40B4-BE49-F238E27FC236}">
                <a16:creationId xmlns:a16="http://schemas.microsoft.com/office/drawing/2014/main" id="{BAE0B5C9-33B1-41E7-BC7E-181257FDA9CB}"/>
              </a:ext>
            </a:extLst>
          </p:cNvPr>
          <p:cNvSpPr txBox="1"/>
          <p:nvPr/>
        </p:nvSpPr>
        <p:spPr>
          <a:xfrm>
            <a:off x="540001" y="1611308"/>
            <a:ext cx="6972002" cy="1169103"/>
          </a:xfrm>
          <a:prstGeom prst="rect">
            <a:avLst/>
          </a:prstGeom>
          <a:noFill/>
        </p:spPr>
        <p:txBody>
          <a:bodyPr wrap="square" rtlCol="0">
            <a:spAutoFit/>
          </a:bodyPr>
          <a:lstStyle/>
          <a:p>
            <a:pPr algn="just">
              <a:lnSpc>
                <a:spcPct val="150000"/>
              </a:lnSpc>
            </a:pPr>
            <a:r>
              <a:rPr lang="en-US" sz="1200"/>
              <a:t>The new common language will be more simple and regular than the existing European languages. It will be as simple as Occidental; in fact, it will be Occidental. To an English person, it will seem like simplified English, as a skeptical Cambridge friend of mine told me what Occidental is.The European languages are members of the same family.</a:t>
            </a:r>
          </a:p>
        </p:txBody>
      </p:sp>
      <p:sp>
        <p:nvSpPr>
          <p:cNvPr id="38" name="TextBox 37">
            <a:extLst>
              <a:ext uri="{FF2B5EF4-FFF2-40B4-BE49-F238E27FC236}">
                <a16:creationId xmlns:a16="http://schemas.microsoft.com/office/drawing/2014/main" id="{C7E55B67-EF2F-483C-BBC1-AFAE15E4C9ED}"/>
              </a:ext>
            </a:extLst>
          </p:cNvPr>
          <p:cNvSpPr txBox="1"/>
          <p:nvPr/>
        </p:nvSpPr>
        <p:spPr>
          <a:xfrm>
            <a:off x="8236493" y="1380172"/>
            <a:ext cx="3231014" cy="1754326"/>
          </a:xfrm>
          <a:prstGeom prst="rect">
            <a:avLst/>
          </a:prstGeom>
          <a:noFill/>
        </p:spPr>
        <p:txBody>
          <a:bodyPr wrap="square" rtlCol="0">
            <a:spAutoFit/>
          </a:bodyPr>
          <a:lstStyle/>
          <a:p>
            <a:pPr algn="ctr"/>
            <a:r>
              <a:rPr lang="en-US" sz="3600" b="1" dirty="0">
                <a:solidFill>
                  <a:srgbClr val="303030"/>
                </a:solidFill>
                <a:latin typeface="+mj-lt"/>
              </a:rPr>
              <a:t>Committed To Excellence In Education</a:t>
            </a:r>
          </a:p>
        </p:txBody>
      </p:sp>
      <p:grpSp>
        <p:nvGrpSpPr>
          <p:cNvPr id="39" name="Group 38">
            <a:extLst>
              <a:ext uri="{FF2B5EF4-FFF2-40B4-BE49-F238E27FC236}">
                <a16:creationId xmlns:a16="http://schemas.microsoft.com/office/drawing/2014/main" id="{632FC2A1-4F53-40A3-BC17-E8B5ED3B11D2}"/>
              </a:ext>
            </a:extLst>
          </p:cNvPr>
          <p:cNvGrpSpPr/>
          <p:nvPr/>
        </p:nvGrpSpPr>
        <p:grpSpPr>
          <a:xfrm>
            <a:off x="9368092" y="371430"/>
            <a:ext cx="967816" cy="791744"/>
            <a:chOff x="4195762" y="1877832"/>
            <a:chExt cx="3790950" cy="3101274"/>
          </a:xfrm>
          <a:solidFill>
            <a:schemeClr val="bg2"/>
          </a:solidFill>
        </p:grpSpPr>
        <p:sp>
          <p:nvSpPr>
            <p:cNvPr id="40" name="Freeform: Shape 39">
              <a:extLst>
                <a:ext uri="{FF2B5EF4-FFF2-40B4-BE49-F238E27FC236}">
                  <a16:creationId xmlns:a16="http://schemas.microsoft.com/office/drawing/2014/main" id="{033A2051-9F4E-4F54-B1D0-D82D69F60F0D}"/>
                </a:ext>
              </a:extLst>
            </p:cNvPr>
            <p:cNvSpPr/>
            <p:nvPr/>
          </p:nvSpPr>
          <p:spPr>
            <a:xfrm>
              <a:off x="4648028" y="3455106"/>
              <a:ext cx="2886075" cy="1524000"/>
            </a:xfrm>
            <a:custGeom>
              <a:avLst/>
              <a:gdLst>
                <a:gd name="connsiteX0" fmla="*/ 1691735 w 2886075"/>
                <a:gd name="connsiteY0" fmla="*/ 708138 h 1524000"/>
                <a:gd name="connsiteX1" fmla="*/ 1447829 w 2886075"/>
                <a:gd name="connsiteY1" fmla="*/ 772470 h 1524000"/>
                <a:gd name="connsiteX2" fmla="*/ 1203922 w 2886075"/>
                <a:gd name="connsiteY2" fmla="*/ 708138 h 1524000"/>
                <a:gd name="connsiteX3" fmla="*/ 99670 w 2886075"/>
                <a:gd name="connsiteY3" fmla="*/ 30891 h 1524000"/>
                <a:gd name="connsiteX4" fmla="*/ 0 w 2886075"/>
                <a:gd name="connsiteY4" fmla="*/ 108196 h 1524000"/>
                <a:gd name="connsiteX5" fmla="*/ 0 w 2886075"/>
                <a:gd name="connsiteY5" fmla="*/ 736846 h 1524000"/>
                <a:gd name="connsiteX6" fmla="*/ 0 w 2886075"/>
                <a:gd name="connsiteY6" fmla="*/ 784471 h 1524000"/>
                <a:gd name="connsiteX7" fmla="*/ 1447800 w 2886075"/>
                <a:gd name="connsiteY7" fmla="*/ 1524783 h 1524000"/>
                <a:gd name="connsiteX8" fmla="*/ 2895600 w 2886075"/>
                <a:gd name="connsiteY8" fmla="*/ 784471 h 1524000"/>
                <a:gd name="connsiteX9" fmla="*/ 2895600 w 2886075"/>
                <a:gd name="connsiteY9" fmla="*/ 736846 h 1524000"/>
                <a:gd name="connsiteX10" fmla="*/ 2895600 w 2886075"/>
                <a:gd name="connsiteY10" fmla="*/ 70068 h 1524000"/>
                <a:gd name="connsiteX11" fmla="*/ 2824744 w 2886075"/>
                <a:gd name="connsiteY11" fmla="*/ 13261 h 1524000"/>
                <a:gd name="connsiteX12" fmla="*/ 1691735 w 2886075"/>
                <a:gd name="connsiteY12" fmla="*/ 708138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86075" h="1524000">
                  <a:moveTo>
                    <a:pt x="1691735" y="708138"/>
                  </a:moveTo>
                  <a:cubicBezTo>
                    <a:pt x="1624098" y="749619"/>
                    <a:pt x="1537478" y="772470"/>
                    <a:pt x="1447829" y="772470"/>
                  </a:cubicBezTo>
                  <a:cubicBezTo>
                    <a:pt x="1358179" y="772470"/>
                    <a:pt x="1271559" y="749629"/>
                    <a:pt x="1203922" y="708138"/>
                  </a:cubicBezTo>
                  <a:lnTo>
                    <a:pt x="99670" y="30891"/>
                  </a:lnTo>
                  <a:cubicBezTo>
                    <a:pt x="99670" y="30891"/>
                    <a:pt x="0" y="-30202"/>
                    <a:pt x="0" y="108196"/>
                  </a:cubicBezTo>
                  <a:cubicBezTo>
                    <a:pt x="0" y="265359"/>
                    <a:pt x="0" y="736846"/>
                    <a:pt x="0" y="736846"/>
                  </a:cubicBezTo>
                  <a:cubicBezTo>
                    <a:pt x="0" y="743133"/>
                    <a:pt x="0" y="774689"/>
                    <a:pt x="0" y="784471"/>
                  </a:cubicBezTo>
                  <a:cubicBezTo>
                    <a:pt x="0" y="1140726"/>
                    <a:pt x="648205" y="1524783"/>
                    <a:pt x="1447800" y="1524783"/>
                  </a:cubicBezTo>
                  <a:cubicBezTo>
                    <a:pt x="2247395" y="1524783"/>
                    <a:pt x="2895600" y="1140735"/>
                    <a:pt x="2895600" y="784471"/>
                  </a:cubicBezTo>
                  <a:cubicBezTo>
                    <a:pt x="2895600" y="774689"/>
                    <a:pt x="2895600" y="743133"/>
                    <a:pt x="2895600" y="736846"/>
                  </a:cubicBezTo>
                  <a:cubicBezTo>
                    <a:pt x="2895600" y="736846"/>
                    <a:pt x="2895600" y="236765"/>
                    <a:pt x="2895600" y="70068"/>
                  </a:cubicBezTo>
                  <a:cubicBezTo>
                    <a:pt x="2895600" y="-41022"/>
                    <a:pt x="2824744" y="13261"/>
                    <a:pt x="2824744" y="13261"/>
                  </a:cubicBezTo>
                  <a:lnTo>
                    <a:pt x="1691735" y="708138"/>
                  </a:ln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7AC5593B-866B-4B36-A59D-1B86300A6C76}"/>
                </a:ext>
              </a:extLst>
            </p:cNvPr>
            <p:cNvSpPr/>
            <p:nvPr/>
          </p:nvSpPr>
          <p:spPr>
            <a:xfrm>
              <a:off x="4195762" y="1877832"/>
              <a:ext cx="3790950" cy="2133600"/>
            </a:xfrm>
            <a:custGeom>
              <a:avLst/>
              <a:gdLst>
                <a:gd name="connsiteX0" fmla="*/ 3736553 w 3790950"/>
                <a:gd name="connsiteY0" fmla="*/ 1069460 h 2133600"/>
                <a:gd name="connsiteX1" fmla="*/ 3736553 w 3790950"/>
                <a:gd name="connsiteY1" fmla="*/ 880227 h 2133600"/>
                <a:gd name="connsiteX2" fmla="*/ 2054362 w 3790950"/>
                <a:gd name="connsiteY2" fmla="*/ 39026 h 2133600"/>
                <a:gd name="connsiteX3" fmla="*/ 1745818 w 3790950"/>
                <a:gd name="connsiteY3" fmla="*/ 39026 h 2133600"/>
                <a:gd name="connsiteX4" fmla="*/ 63637 w 3790950"/>
                <a:gd name="connsiteY4" fmla="*/ 880227 h 2133600"/>
                <a:gd name="connsiteX5" fmla="*/ 63637 w 3790950"/>
                <a:gd name="connsiteY5" fmla="*/ 1069460 h 2133600"/>
                <a:gd name="connsiteX6" fmla="*/ 1745818 w 3790950"/>
                <a:gd name="connsiteY6" fmla="*/ 2101160 h 2133600"/>
                <a:gd name="connsiteX7" fmla="*/ 2054362 w 3790950"/>
                <a:gd name="connsiteY7" fmla="*/ 210116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90950" h="2133600">
                  <a:moveTo>
                    <a:pt x="3736553" y="1069460"/>
                  </a:moveTo>
                  <a:cubicBezTo>
                    <a:pt x="3821401" y="1017425"/>
                    <a:pt x="3821401" y="932271"/>
                    <a:pt x="3736553" y="880227"/>
                  </a:cubicBezTo>
                  <a:lnTo>
                    <a:pt x="2054362" y="39026"/>
                  </a:lnTo>
                  <a:cubicBezTo>
                    <a:pt x="1969513" y="-13009"/>
                    <a:pt x="1830667" y="-13009"/>
                    <a:pt x="1745818" y="39026"/>
                  </a:cubicBezTo>
                  <a:lnTo>
                    <a:pt x="63637" y="880227"/>
                  </a:lnTo>
                  <a:cubicBezTo>
                    <a:pt x="-21212" y="932262"/>
                    <a:pt x="-21212" y="1017415"/>
                    <a:pt x="63637" y="1069460"/>
                  </a:cubicBezTo>
                  <a:lnTo>
                    <a:pt x="1745818" y="2101160"/>
                  </a:lnTo>
                  <a:cubicBezTo>
                    <a:pt x="1830667" y="2153195"/>
                    <a:pt x="1969513" y="2153195"/>
                    <a:pt x="2054362" y="2101160"/>
                  </a:cubicBezTo>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C95E534C-742F-4570-AE56-A86C170339C9}"/>
                </a:ext>
              </a:extLst>
            </p:cNvPr>
            <p:cNvSpPr/>
            <p:nvPr/>
          </p:nvSpPr>
          <p:spPr>
            <a:xfrm>
              <a:off x="7584938" y="3297327"/>
              <a:ext cx="390525" cy="1562100"/>
            </a:xfrm>
            <a:custGeom>
              <a:avLst/>
              <a:gdLst>
                <a:gd name="connsiteX0" fmla="*/ 277806 w 390525"/>
                <a:gd name="connsiteY0" fmla="*/ 1179185 h 1562100"/>
                <a:gd name="connsiteX1" fmla="*/ 277806 w 390525"/>
                <a:gd name="connsiteY1" fmla="*/ 39757 h 1562100"/>
                <a:gd name="connsiteX2" fmla="*/ 246574 w 390525"/>
                <a:gd name="connsiteY2" fmla="*/ 3609 h 1562100"/>
                <a:gd name="connsiteX3" fmla="*/ 135731 w 390525"/>
                <a:gd name="connsiteY3" fmla="*/ 72304 h 1562100"/>
                <a:gd name="connsiteX4" fmla="*/ 115891 w 390525"/>
                <a:gd name="connsiteY4" fmla="*/ 144532 h 1562100"/>
                <a:gd name="connsiteX5" fmla="*/ 115891 w 390525"/>
                <a:gd name="connsiteY5" fmla="*/ 1179185 h 1562100"/>
                <a:gd name="connsiteX6" fmla="*/ 97250 w 390525"/>
                <a:gd name="connsiteY6" fmla="*/ 1204426 h 1562100"/>
                <a:gd name="connsiteX7" fmla="*/ 0 w 390525"/>
                <a:gd name="connsiteY7" fmla="*/ 1374057 h 1562100"/>
                <a:gd name="connsiteX8" fmla="*/ 196853 w 390525"/>
                <a:gd name="connsiteY8" fmla="*/ 1570910 h 1562100"/>
                <a:gd name="connsiteX9" fmla="*/ 393697 w 390525"/>
                <a:gd name="connsiteY9" fmla="*/ 1374057 h 1562100"/>
                <a:gd name="connsiteX10" fmla="*/ 295789 w 390525"/>
                <a:gd name="connsiteY10" fmla="*/ 1204036 h 1562100"/>
                <a:gd name="connsiteX11" fmla="*/ 277806 w 390525"/>
                <a:gd name="connsiteY11" fmla="*/ 1179185 h 156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0525" h="1562100">
                  <a:moveTo>
                    <a:pt x="277806" y="1179185"/>
                  </a:moveTo>
                  <a:cubicBezTo>
                    <a:pt x="277806" y="894330"/>
                    <a:pt x="277806" y="39757"/>
                    <a:pt x="277806" y="39757"/>
                  </a:cubicBezTo>
                  <a:cubicBezTo>
                    <a:pt x="277806" y="39757"/>
                    <a:pt x="278597" y="-14212"/>
                    <a:pt x="246574" y="3609"/>
                  </a:cubicBezTo>
                  <a:cubicBezTo>
                    <a:pt x="220885" y="17906"/>
                    <a:pt x="157915" y="53006"/>
                    <a:pt x="135731" y="72304"/>
                  </a:cubicBezTo>
                  <a:cubicBezTo>
                    <a:pt x="110119" y="94564"/>
                    <a:pt x="115891" y="144532"/>
                    <a:pt x="115891" y="144532"/>
                  </a:cubicBezTo>
                  <a:cubicBezTo>
                    <a:pt x="115891" y="144532"/>
                    <a:pt x="115891" y="920524"/>
                    <a:pt x="115891" y="1179185"/>
                  </a:cubicBezTo>
                  <a:cubicBezTo>
                    <a:pt x="115891" y="1193872"/>
                    <a:pt x="103270" y="1200883"/>
                    <a:pt x="97250" y="1204426"/>
                  </a:cubicBezTo>
                  <a:cubicBezTo>
                    <a:pt x="39100" y="1238611"/>
                    <a:pt x="0" y="1301714"/>
                    <a:pt x="0" y="1374057"/>
                  </a:cubicBezTo>
                  <a:cubicBezTo>
                    <a:pt x="0" y="1482775"/>
                    <a:pt x="88125" y="1570910"/>
                    <a:pt x="196853" y="1570910"/>
                  </a:cubicBezTo>
                  <a:cubicBezTo>
                    <a:pt x="305571" y="1570910"/>
                    <a:pt x="393697" y="1482775"/>
                    <a:pt x="393697" y="1374057"/>
                  </a:cubicBezTo>
                  <a:cubicBezTo>
                    <a:pt x="393697" y="1301438"/>
                    <a:pt x="354311" y="1238135"/>
                    <a:pt x="295789" y="1204036"/>
                  </a:cubicBezTo>
                  <a:cubicBezTo>
                    <a:pt x="289970" y="1200645"/>
                    <a:pt x="277806" y="1193863"/>
                    <a:pt x="277806" y="1179185"/>
                  </a:cubicBezTo>
                  <a:close/>
                </a:path>
              </a:pathLst>
            </a:custGeom>
            <a:grpFill/>
            <a:ln w="9525" cap="flat">
              <a:noFill/>
              <a:prstDash val="solid"/>
              <a:miter/>
            </a:ln>
          </p:spPr>
          <p:txBody>
            <a:bodyPr rtlCol="0" anchor="ctr"/>
            <a:lstStyle/>
            <a:p>
              <a:endParaRPr lang="en-US"/>
            </a:p>
          </p:txBody>
        </p:sp>
      </p:grpSp>
      <p:sp>
        <p:nvSpPr>
          <p:cNvPr id="13" name="Title 2">
            <a:extLst>
              <a:ext uri="{FF2B5EF4-FFF2-40B4-BE49-F238E27FC236}">
                <a16:creationId xmlns:a16="http://schemas.microsoft.com/office/drawing/2014/main" id="{38839F00-888D-4EC7-BD30-FC28D0D4D599}"/>
              </a:ext>
            </a:extLst>
          </p:cNvPr>
          <p:cNvSpPr>
            <a:spLocks noGrp="1"/>
          </p:cNvSpPr>
          <p:nvPr>
            <p:ph type="title"/>
          </p:nvPr>
        </p:nvSpPr>
        <p:spPr>
          <a:xfrm>
            <a:off x="552618" y="865354"/>
            <a:ext cx="8247927" cy="772107"/>
          </a:xfrm>
        </p:spPr>
        <p:txBody>
          <a:bodyPr/>
          <a:lstStyle/>
          <a:p>
            <a:r>
              <a:rPr lang="en-US"/>
              <a:t>INTRODUCTION</a:t>
            </a:r>
          </a:p>
        </p:txBody>
      </p:sp>
    </p:spTree>
    <p:extLst>
      <p:ext uri="{BB962C8B-B14F-4D97-AF65-F5344CB8AC3E}">
        <p14:creationId xmlns:p14="http://schemas.microsoft.com/office/powerpoint/2010/main" val="3561277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 calcmode="lin" valueType="num">
                                      <p:cBhvr>
                                        <p:cTn id="11" dur="500" fill="hold"/>
                                        <p:tgtEl>
                                          <p:spTgt spid="39"/>
                                        </p:tgtEl>
                                        <p:attrNameLst>
                                          <p:attrName>ppt_w</p:attrName>
                                        </p:attrNameLst>
                                      </p:cBhvr>
                                      <p:tavLst>
                                        <p:tav tm="0">
                                          <p:val>
                                            <p:fltVal val="0"/>
                                          </p:val>
                                        </p:tav>
                                        <p:tav tm="100000">
                                          <p:val>
                                            <p:strVal val="#ppt_w"/>
                                          </p:val>
                                        </p:tav>
                                      </p:tavLst>
                                    </p:anim>
                                    <p:anim calcmode="lin" valueType="num">
                                      <p:cBhvr>
                                        <p:cTn id="12" dur="500" fill="hold"/>
                                        <p:tgtEl>
                                          <p:spTgt spid="39"/>
                                        </p:tgtEl>
                                        <p:attrNameLst>
                                          <p:attrName>ppt_h</p:attrName>
                                        </p:attrNameLst>
                                      </p:cBhvr>
                                      <p:tavLst>
                                        <p:tav tm="0">
                                          <p:val>
                                            <p:fltVal val="0"/>
                                          </p:val>
                                        </p:tav>
                                        <p:tav tm="100000">
                                          <p:val>
                                            <p:strVal val="#ppt_h"/>
                                          </p:val>
                                        </p:tav>
                                      </p:tavLst>
                                    </p:anim>
                                    <p:animEffect transition="in" filter="fade">
                                      <p:cBhvr>
                                        <p:cTn id="13" dur="500"/>
                                        <p:tgtEl>
                                          <p:spTgt spid="39"/>
                                        </p:tgtEl>
                                      </p:cBhvr>
                                    </p:animEffect>
                                  </p:childTnLst>
                                </p:cTn>
                              </p:par>
                            </p:childTnLst>
                          </p:cTn>
                        </p:par>
                        <p:par>
                          <p:cTn id="14" fill="hold">
                            <p:stCondLst>
                              <p:cond delay="1000"/>
                            </p:stCondLst>
                            <p:childTnLst>
                              <p:par>
                                <p:cTn id="15" presetID="22" presetClass="entr" presetSubtype="1" fill="hold" grpId="0" nodeType="after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wipe(up)">
                                      <p:cBhvr>
                                        <p:cTn id="17" dur="500"/>
                                        <p:tgtEl>
                                          <p:spTgt spid="38"/>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left)">
                                      <p:cBhvr>
                                        <p:cTn id="21" dur="500"/>
                                        <p:tgtEl>
                                          <p:spTgt spid="13"/>
                                        </p:tgtEl>
                                      </p:cBhvr>
                                    </p:animEffect>
                                  </p:childTnLst>
                                </p:cTn>
                              </p:par>
                            </p:childTnLst>
                          </p:cTn>
                        </p:par>
                        <p:par>
                          <p:cTn id="22" fill="hold">
                            <p:stCondLst>
                              <p:cond delay="2000"/>
                            </p:stCondLst>
                            <p:childTnLst>
                              <p:par>
                                <p:cTn id="23" presetID="22" presetClass="entr" presetSubtype="1"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up)">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38"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Rectangle">
            <a:extLst>
              <a:ext uri="{FF2B5EF4-FFF2-40B4-BE49-F238E27FC236}">
                <a16:creationId xmlns:a16="http://schemas.microsoft.com/office/drawing/2014/main" id="{BC8FCB08-712D-4AE9-A77A-6BCD50EED538}"/>
              </a:ext>
            </a:extLst>
          </p:cNvPr>
          <p:cNvSpPr/>
          <p:nvPr/>
        </p:nvSpPr>
        <p:spPr>
          <a:xfrm>
            <a:off x="6747741" y="5200062"/>
            <a:ext cx="5444260" cy="725170"/>
          </a:xfrm>
          <a:prstGeom prst="rect">
            <a:avLst/>
          </a:prstGeom>
          <a:solidFill>
            <a:schemeClr val="accent1"/>
          </a:solidFill>
          <a:ln w="12700">
            <a:miter lim="400000"/>
          </a:ln>
        </p:spPr>
        <p:txBody>
          <a:bodyPr lIns="182880" tIns="38100" rIns="182880" bIns="38100" anchor="ctr"/>
          <a:lstStyle/>
          <a:p>
            <a:pPr lvl="0"/>
            <a:endParaRPr lang="en-US" sz="1200" noProof="1">
              <a:solidFill>
                <a:schemeClr val="tx1">
                  <a:lumMod val="75000"/>
                  <a:lumOff val="25000"/>
                </a:schemeClr>
              </a:solidFill>
            </a:endParaRPr>
          </a:p>
        </p:txBody>
      </p:sp>
      <p:sp>
        <p:nvSpPr>
          <p:cNvPr id="92" name="Rectangle">
            <a:extLst>
              <a:ext uri="{FF2B5EF4-FFF2-40B4-BE49-F238E27FC236}">
                <a16:creationId xmlns:a16="http://schemas.microsoft.com/office/drawing/2014/main" id="{4C6081E1-0C23-4615-B621-4CB70075C232}"/>
              </a:ext>
            </a:extLst>
          </p:cNvPr>
          <p:cNvSpPr/>
          <p:nvPr/>
        </p:nvSpPr>
        <p:spPr>
          <a:xfrm>
            <a:off x="6747741" y="4474892"/>
            <a:ext cx="5444260" cy="725170"/>
          </a:xfrm>
          <a:prstGeom prst="rect">
            <a:avLst/>
          </a:prstGeom>
          <a:solidFill>
            <a:schemeClr val="accent1">
              <a:lumMod val="75000"/>
            </a:schemeClr>
          </a:solidFill>
          <a:ln w="12700">
            <a:miter lim="400000"/>
          </a:ln>
        </p:spPr>
        <p:txBody>
          <a:bodyPr lIns="182880" tIns="38100" rIns="182880" bIns="38100" anchor="ctr"/>
          <a:lstStyle/>
          <a:p>
            <a:pPr lvl="0"/>
            <a:endParaRPr lang="en-US" sz="1200" noProof="1">
              <a:solidFill>
                <a:schemeClr val="tx1">
                  <a:lumMod val="75000"/>
                  <a:lumOff val="25000"/>
                </a:schemeClr>
              </a:solidFill>
            </a:endParaRPr>
          </a:p>
        </p:txBody>
      </p:sp>
      <p:sp>
        <p:nvSpPr>
          <p:cNvPr id="93" name="Rectangle">
            <a:extLst>
              <a:ext uri="{FF2B5EF4-FFF2-40B4-BE49-F238E27FC236}">
                <a16:creationId xmlns:a16="http://schemas.microsoft.com/office/drawing/2014/main" id="{BC746633-0834-4597-812C-C1CC00E6E72E}"/>
              </a:ext>
            </a:extLst>
          </p:cNvPr>
          <p:cNvSpPr/>
          <p:nvPr/>
        </p:nvSpPr>
        <p:spPr>
          <a:xfrm>
            <a:off x="6747741" y="3749722"/>
            <a:ext cx="5444260" cy="725170"/>
          </a:xfrm>
          <a:prstGeom prst="rect">
            <a:avLst/>
          </a:prstGeom>
          <a:solidFill>
            <a:schemeClr val="accent1"/>
          </a:solidFill>
          <a:ln w="12700">
            <a:miter lim="400000"/>
          </a:ln>
        </p:spPr>
        <p:txBody>
          <a:bodyPr lIns="182880" tIns="38100" rIns="182880" bIns="38100" anchor="ctr"/>
          <a:lstStyle/>
          <a:p>
            <a:pPr lvl="0"/>
            <a:endParaRPr lang="en-US" sz="1200" noProof="1">
              <a:solidFill>
                <a:schemeClr val="tx1">
                  <a:lumMod val="75000"/>
                  <a:lumOff val="25000"/>
                </a:schemeClr>
              </a:solidFill>
            </a:endParaRPr>
          </a:p>
        </p:txBody>
      </p:sp>
      <p:sp>
        <p:nvSpPr>
          <p:cNvPr id="94" name="Rectangle">
            <a:extLst>
              <a:ext uri="{FF2B5EF4-FFF2-40B4-BE49-F238E27FC236}">
                <a16:creationId xmlns:a16="http://schemas.microsoft.com/office/drawing/2014/main" id="{B6DBF36F-A835-4874-894A-B38A4FA78D84}"/>
              </a:ext>
            </a:extLst>
          </p:cNvPr>
          <p:cNvSpPr/>
          <p:nvPr/>
        </p:nvSpPr>
        <p:spPr>
          <a:xfrm>
            <a:off x="6747741" y="3024552"/>
            <a:ext cx="5444260" cy="725170"/>
          </a:xfrm>
          <a:prstGeom prst="rect">
            <a:avLst/>
          </a:prstGeom>
          <a:solidFill>
            <a:schemeClr val="accent1">
              <a:lumMod val="75000"/>
            </a:schemeClr>
          </a:solidFill>
          <a:ln w="12700">
            <a:miter lim="400000"/>
          </a:ln>
        </p:spPr>
        <p:txBody>
          <a:bodyPr lIns="182880" tIns="38100" rIns="182880" bIns="38100" anchor="ctr"/>
          <a:lstStyle/>
          <a:p>
            <a:pPr lvl="0"/>
            <a:endParaRPr lang="en-US" sz="1200" noProof="1">
              <a:solidFill>
                <a:schemeClr val="tx1">
                  <a:lumMod val="75000"/>
                  <a:lumOff val="25000"/>
                </a:schemeClr>
              </a:solidFill>
            </a:endParaRPr>
          </a:p>
        </p:txBody>
      </p:sp>
      <p:sp>
        <p:nvSpPr>
          <p:cNvPr id="95" name="Rectangle">
            <a:extLst>
              <a:ext uri="{FF2B5EF4-FFF2-40B4-BE49-F238E27FC236}">
                <a16:creationId xmlns:a16="http://schemas.microsoft.com/office/drawing/2014/main" id="{15D05C32-4374-4082-A3E4-ECF3E65977DE}"/>
              </a:ext>
            </a:extLst>
          </p:cNvPr>
          <p:cNvSpPr/>
          <p:nvPr/>
        </p:nvSpPr>
        <p:spPr>
          <a:xfrm>
            <a:off x="6747741" y="2299382"/>
            <a:ext cx="5444260" cy="725170"/>
          </a:xfrm>
          <a:prstGeom prst="rect">
            <a:avLst/>
          </a:prstGeom>
          <a:solidFill>
            <a:schemeClr val="accent1"/>
          </a:solidFill>
          <a:ln w="12700">
            <a:miter lim="400000"/>
          </a:ln>
        </p:spPr>
        <p:txBody>
          <a:bodyPr lIns="182880" tIns="38100" rIns="182880" bIns="38100" anchor="ctr"/>
          <a:lstStyle/>
          <a:p>
            <a:endParaRPr lang="en-US" sz="1200" noProof="1">
              <a:solidFill>
                <a:schemeClr val="tx1">
                  <a:lumMod val="75000"/>
                  <a:lumOff val="25000"/>
                </a:schemeClr>
              </a:solidFill>
            </a:endParaRPr>
          </a:p>
        </p:txBody>
      </p:sp>
      <p:sp>
        <p:nvSpPr>
          <p:cNvPr id="96" name="Rectangle">
            <a:extLst>
              <a:ext uri="{FF2B5EF4-FFF2-40B4-BE49-F238E27FC236}">
                <a16:creationId xmlns:a16="http://schemas.microsoft.com/office/drawing/2014/main" id="{B9E23858-167F-4DAC-876B-ECC15EA9206B}"/>
              </a:ext>
            </a:extLst>
          </p:cNvPr>
          <p:cNvSpPr/>
          <p:nvPr/>
        </p:nvSpPr>
        <p:spPr>
          <a:xfrm>
            <a:off x="0" y="5200062"/>
            <a:ext cx="4405782" cy="725170"/>
          </a:xfrm>
          <a:prstGeom prst="rect">
            <a:avLst/>
          </a:prstGeom>
          <a:solidFill>
            <a:schemeClr val="accent1"/>
          </a:solidFill>
          <a:ln w="12700">
            <a:miter lim="400000"/>
          </a:ln>
        </p:spPr>
        <p:txBody>
          <a:bodyPr lIns="640080" tIns="38100" rIns="38100" bIns="38100" anchor="ctr"/>
          <a:lstStyle/>
          <a:p>
            <a:pPr>
              <a:defRPr sz="3000">
                <a:solidFill>
                  <a:srgbClr val="FFFFFF"/>
                </a:solidFill>
                <a:effectLst>
                  <a:outerShdw blurRad="38100" dist="12700" dir="5400000" rotWithShape="0">
                    <a:srgbClr val="000000">
                      <a:alpha val="50000"/>
                    </a:srgbClr>
                  </a:outerShdw>
                </a:effectLst>
              </a:defRPr>
            </a:pPr>
            <a:endParaRPr lang="en-US" sz="3600" b="1" dirty="0">
              <a:solidFill>
                <a:schemeClr val="bg1"/>
              </a:solidFill>
              <a:effectLst>
                <a:outerShdw sx="1000" sy="1000" rotWithShape="0">
                  <a:srgbClr val="000000"/>
                </a:outerShdw>
              </a:effectLst>
            </a:endParaRPr>
          </a:p>
        </p:txBody>
      </p:sp>
      <p:sp>
        <p:nvSpPr>
          <p:cNvPr id="97" name="Rectangle">
            <a:extLst>
              <a:ext uri="{FF2B5EF4-FFF2-40B4-BE49-F238E27FC236}">
                <a16:creationId xmlns:a16="http://schemas.microsoft.com/office/drawing/2014/main" id="{1962C2EC-704F-4380-86C7-2B670F94CB4D}"/>
              </a:ext>
            </a:extLst>
          </p:cNvPr>
          <p:cNvSpPr/>
          <p:nvPr/>
        </p:nvSpPr>
        <p:spPr>
          <a:xfrm>
            <a:off x="0" y="4474892"/>
            <a:ext cx="4405782" cy="725170"/>
          </a:xfrm>
          <a:prstGeom prst="rect">
            <a:avLst/>
          </a:prstGeom>
          <a:solidFill>
            <a:schemeClr val="accent1">
              <a:lumMod val="75000"/>
            </a:schemeClr>
          </a:solidFill>
          <a:ln w="12700">
            <a:miter lim="400000"/>
          </a:ln>
        </p:spPr>
        <p:txBody>
          <a:bodyPr lIns="640080" tIns="38100" rIns="38100" bIns="38100" anchor="ctr"/>
          <a:lstStyle/>
          <a:p>
            <a:pPr>
              <a:defRPr sz="3000">
                <a:solidFill>
                  <a:srgbClr val="FFFFFF"/>
                </a:solidFill>
                <a:effectLst>
                  <a:outerShdw blurRad="38100" dist="12700" dir="5400000" rotWithShape="0">
                    <a:srgbClr val="000000">
                      <a:alpha val="50000"/>
                    </a:srgbClr>
                  </a:outerShdw>
                </a:effectLst>
              </a:defRPr>
            </a:pPr>
            <a:endParaRPr lang="en-US" sz="3600" b="1" dirty="0">
              <a:solidFill>
                <a:schemeClr val="tx1">
                  <a:lumMod val="75000"/>
                  <a:lumOff val="25000"/>
                </a:schemeClr>
              </a:solidFill>
              <a:effectLst>
                <a:outerShdw sx="1000" sy="1000" rotWithShape="0">
                  <a:srgbClr val="000000"/>
                </a:outerShdw>
              </a:effectLst>
            </a:endParaRPr>
          </a:p>
        </p:txBody>
      </p:sp>
      <p:sp>
        <p:nvSpPr>
          <p:cNvPr id="98" name="Rectangle">
            <a:extLst>
              <a:ext uri="{FF2B5EF4-FFF2-40B4-BE49-F238E27FC236}">
                <a16:creationId xmlns:a16="http://schemas.microsoft.com/office/drawing/2014/main" id="{67267B98-F7EA-4C9B-A1DC-F6CD7D6854D7}"/>
              </a:ext>
            </a:extLst>
          </p:cNvPr>
          <p:cNvSpPr/>
          <p:nvPr/>
        </p:nvSpPr>
        <p:spPr>
          <a:xfrm>
            <a:off x="0" y="3749722"/>
            <a:ext cx="4405782" cy="725170"/>
          </a:xfrm>
          <a:prstGeom prst="rect">
            <a:avLst/>
          </a:prstGeom>
          <a:solidFill>
            <a:schemeClr val="accent1"/>
          </a:solidFill>
          <a:ln w="12700">
            <a:miter lim="400000"/>
          </a:ln>
        </p:spPr>
        <p:txBody>
          <a:bodyPr lIns="640080" tIns="38100" rIns="38100" bIns="38100" anchor="ctr"/>
          <a:lstStyle/>
          <a:p>
            <a:pPr>
              <a:defRPr sz="3000">
                <a:solidFill>
                  <a:srgbClr val="FFFFFF"/>
                </a:solidFill>
                <a:effectLst>
                  <a:outerShdw blurRad="38100" dist="12700" dir="5400000" rotWithShape="0">
                    <a:srgbClr val="000000">
                      <a:alpha val="50000"/>
                    </a:srgbClr>
                  </a:outerShdw>
                </a:effectLst>
              </a:defRPr>
            </a:pPr>
            <a:endParaRPr lang="en-US" sz="3600" b="1" dirty="0">
              <a:solidFill>
                <a:schemeClr val="tx1">
                  <a:lumMod val="75000"/>
                  <a:lumOff val="25000"/>
                </a:schemeClr>
              </a:solidFill>
              <a:effectLst>
                <a:outerShdw sx="1000" sy="1000" rotWithShape="0">
                  <a:srgbClr val="000000"/>
                </a:outerShdw>
              </a:effectLst>
            </a:endParaRPr>
          </a:p>
        </p:txBody>
      </p:sp>
      <p:sp>
        <p:nvSpPr>
          <p:cNvPr id="99" name="Rectangle">
            <a:extLst>
              <a:ext uri="{FF2B5EF4-FFF2-40B4-BE49-F238E27FC236}">
                <a16:creationId xmlns:a16="http://schemas.microsoft.com/office/drawing/2014/main" id="{A0C14023-961B-491A-9D62-3F699A8212B5}"/>
              </a:ext>
            </a:extLst>
          </p:cNvPr>
          <p:cNvSpPr/>
          <p:nvPr/>
        </p:nvSpPr>
        <p:spPr>
          <a:xfrm>
            <a:off x="0" y="3024552"/>
            <a:ext cx="4405782" cy="725170"/>
          </a:xfrm>
          <a:prstGeom prst="rect">
            <a:avLst/>
          </a:prstGeom>
          <a:solidFill>
            <a:schemeClr val="accent1">
              <a:lumMod val="75000"/>
            </a:schemeClr>
          </a:solidFill>
          <a:ln w="12700">
            <a:miter lim="400000"/>
          </a:ln>
        </p:spPr>
        <p:txBody>
          <a:bodyPr lIns="640080" tIns="38100" rIns="38100" bIns="38100" anchor="ctr"/>
          <a:lstStyle/>
          <a:p>
            <a:pPr>
              <a:defRPr sz="3000">
                <a:solidFill>
                  <a:srgbClr val="FFFFFF"/>
                </a:solidFill>
                <a:effectLst>
                  <a:outerShdw blurRad="38100" dist="12700" dir="5400000" rotWithShape="0">
                    <a:srgbClr val="000000">
                      <a:alpha val="50000"/>
                    </a:srgbClr>
                  </a:outerShdw>
                </a:effectLst>
              </a:defRPr>
            </a:pPr>
            <a:endParaRPr lang="en-US" sz="3600" b="1" dirty="0">
              <a:solidFill>
                <a:schemeClr val="bg1"/>
              </a:solidFill>
              <a:effectLst>
                <a:outerShdw sx="1000" sy="1000" rotWithShape="0">
                  <a:srgbClr val="000000"/>
                </a:outerShdw>
              </a:effectLst>
            </a:endParaRPr>
          </a:p>
        </p:txBody>
      </p:sp>
      <p:sp>
        <p:nvSpPr>
          <p:cNvPr id="100" name="Rectangle">
            <a:extLst>
              <a:ext uri="{FF2B5EF4-FFF2-40B4-BE49-F238E27FC236}">
                <a16:creationId xmlns:a16="http://schemas.microsoft.com/office/drawing/2014/main" id="{721DF1FA-7312-41EC-A234-E486F7287135}"/>
              </a:ext>
            </a:extLst>
          </p:cNvPr>
          <p:cNvSpPr/>
          <p:nvPr/>
        </p:nvSpPr>
        <p:spPr>
          <a:xfrm>
            <a:off x="0" y="2299382"/>
            <a:ext cx="4405782" cy="725170"/>
          </a:xfrm>
          <a:prstGeom prst="rect">
            <a:avLst/>
          </a:prstGeom>
          <a:solidFill>
            <a:schemeClr val="accent1"/>
          </a:solidFill>
          <a:ln w="12700">
            <a:miter lim="400000"/>
          </a:ln>
        </p:spPr>
        <p:txBody>
          <a:bodyPr lIns="640080" tIns="38100" rIns="38100" bIns="38100" anchor="ctr"/>
          <a:lstStyle/>
          <a:p>
            <a:pPr>
              <a:defRPr sz="3000">
                <a:solidFill>
                  <a:srgbClr val="FFFFFF"/>
                </a:solidFill>
                <a:effectLst>
                  <a:outerShdw blurRad="38100" dist="12700" dir="5400000" rotWithShape="0">
                    <a:srgbClr val="000000">
                      <a:alpha val="50000"/>
                    </a:srgbClr>
                  </a:outerShdw>
                </a:effectLst>
              </a:defRPr>
            </a:pPr>
            <a:endParaRPr sz="3600" b="1" dirty="0">
              <a:solidFill>
                <a:schemeClr val="tx1">
                  <a:lumMod val="75000"/>
                  <a:lumOff val="25000"/>
                </a:schemeClr>
              </a:solidFill>
              <a:effectLst>
                <a:outerShdw sx="1000" sy="1000" rotWithShape="0">
                  <a:srgbClr val="000000"/>
                </a:outerShdw>
              </a:effectLst>
            </a:endParaRPr>
          </a:p>
        </p:txBody>
      </p:sp>
      <p:sp>
        <p:nvSpPr>
          <p:cNvPr id="108" name="Rectangle">
            <a:extLst>
              <a:ext uri="{FF2B5EF4-FFF2-40B4-BE49-F238E27FC236}">
                <a16:creationId xmlns:a16="http://schemas.microsoft.com/office/drawing/2014/main" id="{02A48865-BEC2-4A93-9B49-CA72CCF00E4F}"/>
              </a:ext>
            </a:extLst>
          </p:cNvPr>
          <p:cNvSpPr/>
          <p:nvPr/>
        </p:nvSpPr>
        <p:spPr>
          <a:xfrm>
            <a:off x="4406620" y="5200062"/>
            <a:ext cx="1023695" cy="725170"/>
          </a:xfrm>
          <a:prstGeom prst="rect">
            <a:avLst/>
          </a:prstGeom>
          <a:solidFill>
            <a:schemeClr val="accent1">
              <a:lumMod val="75000"/>
            </a:schemeClr>
          </a:solidFill>
          <a:ln w="12700">
            <a:miter lim="400000"/>
          </a:ln>
        </p:spPr>
        <p:txBody>
          <a:bodyPr lIns="38100" tIns="38100" rIns="38100" bIns="38100" anchor="ctr"/>
          <a:lstStyle/>
          <a:p>
            <a:pPr algn="ctr">
              <a:defRPr sz="3000">
                <a:solidFill>
                  <a:srgbClr val="FFFFFF"/>
                </a:solidFill>
                <a:effectLst>
                  <a:outerShdw blurRad="38100" dist="12700" dir="5400000" rotWithShape="0">
                    <a:srgbClr val="000000">
                      <a:alpha val="50000"/>
                    </a:srgbClr>
                  </a:outerShdw>
                </a:effectLst>
              </a:defRPr>
            </a:pPr>
            <a:endParaRPr sz="3600" b="1" dirty="0"/>
          </a:p>
        </p:txBody>
      </p:sp>
      <p:sp>
        <p:nvSpPr>
          <p:cNvPr id="109" name="Rectangle">
            <a:extLst>
              <a:ext uri="{FF2B5EF4-FFF2-40B4-BE49-F238E27FC236}">
                <a16:creationId xmlns:a16="http://schemas.microsoft.com/office/drawing/2014/main" id="{2E37A904-BB17-4459-9BEE-BBE5FFAA99FE}"/>
              </a:ext>
            </a:extLst>
          </p:cNvPr>
          <p:cNvSpPr/>
          <p:nvPr/>
        </p:nvSpPr>
        <p:spPr>
          <a:xfrm>
            <a:off x="4406620" y="4474892"/>
            <a:ext cx="1023695" cy="725170"/>
          </a:xfrm>
          <a:prstGeom prst="rect">
            <a:avLst/>
          </a:prstGeom>
          <a:solidFill>
            <a:schemeClr val="accent1">
              <a:lumMod val="50000"/>
            </a:schemeClr>
          </a:solidFill>
          <a:ln w="12700">
            <a:miter lim="400000"/>
          </a:ln>
        </p:spPr>
        <p:txBody>
          <a:bodyPr lIns="38100" tIns="38100" rIns="38100" bIns="38100" anchor="ctr"/>
          <a:lstStyle/>
          <a:p>
            <a:pPr algn="ctr">
              <a:defRPr sz="3000">
                <a:solidFill>
                  <a:srgbClr val="FFFFFF"/>
                </a:solidFill>
                <a:effectLst>
                  <a:outerShdw blurRad="38100" dist="12700" dir="5400000" rotWithShape="0">
                    <a:srgbClr val="000000">
                      <a:alpha val="50000"/>
                    </a:srgbClr>
                  </a:outerShdw>
                </a:effectLst>
              </a:defRPr>
            </a:pPr>
            <a:endParaRPr sz="3600" b="1" dirty="0"/>
          </a:p>
        </p:txBody>
      </p:sp>
      <p:sp>
        <p:nvSpPr>
          <p:cNvPr id="110" name="Rectangle">
            <a:extLst>
              <a:ext uri="{FF2B5EF4-FFF2-40B4-BE49-F238E27FC236}">
                <a16:creationId xmlns:a16="http://schemas.microsoft.com/office/drawing/2014/main" id="{26C5A9A8-C6D6-4191-8BEB-6F15733E3457}"/>
              </a:ext>
            </a:extLst>
          </p:cNvPr>
          <p:cNvSpPr/>
          <p:nvPr/>
        </p:nvSpPr>
        <p:spPr>
          <a:xfrm>
            <a:off x="4406620" y="3749722"/>
            <a:ext cx="1023695" cy="725170"/>
          </a:xfrm>
          <a:prstGeom prst="rect">
            <a:avLst/>
          </a:prstGeom>
          <a:solidFill>
            <a:schemeClr val="accent1">
              <a:lumMod val="75000"/>
            </a:schemeClr>
          </a:solidFill>
          <a:ln w="12700">
            <a:miter lim="400000"/>
          </a:ln>
        </p:spPr>
        <p:txBody>
          <a:bodyPr lIns="38100" tIns="38100" rIns="38100" bIns="38100" anchor="ctr"/>
          <a:lstStyle/>
          <a:p>
            <a:pPr algn="ctr">
              <a:defRPr sz="3000">
                <a:solidFill>
                  <a:srgbClr val="FFFFFF"/>
                </a:solidFill>
                <a:effectLst>
                  <a:outerShdw blurRad="38100" dist="12700" dir="5400000" rotWithShape="0">
                    <a:srgbClr val="000000">
                      <a:alpha val="50000"/>
                    </a:srgbClr>
                  </a:outerShdw>
                </a:effectLst>
              </a:defRPr>
            </a:pPr>
            <a:endParaRPr sz="3600" b="1" dirty="0"/>
          </a:p>
        </p:txBody>
      </p:sp>
      <p:sp>
        <p:nvSpPr>
          <p:cNvPr id="111" name="Rectangle">
            <a:extLst>
              <a:ext uri="{FF2B5EF4-FFF2-40B4-BE49-F238E27FC236}">
                <a16:creationId xmlns:a16="http://schemas.microsoft.com/office/drawing/2014/main" id="{1BB48900-22A1-406B-A7B6-373E0B4205FB}"/>
              </a:ext>
            </a:extLst>
          </p:cNvPr>
          <p:cNvSpPr/>
          <p:nvPr/>
        </p:nvSpPr>
        <p:spPr>
          <a:xfrm>
            <a:off x="4406620" y="3024552"/>
            <a:ext cx="1023695" cy="725170"/>
          </a:xfrm>
          <a:prstGeom prst="rect">
            <a:avLst/>
          </a:prstGeom>
          <a:solidFill>
            <a:schemeClr val="accent1">
              <a:lumMod val="50000"/>
            </a:schemeClr>
          </a:solidFill>
          <a:ln w="12700">
            <a:miter lim="400000"/>
          </a:ln>
        </p:spPr>
        <p:txBody>
          <a:bodyPr lIns="38100" tIns="38100" rIns="38100" bIns="38100" anchor="ctr"/>
          <a:lstStyle/>
          <a:p>
            <a:pPr algn="ctr">
              <a:defRPr sz="3000">
                <a:solidFill>
                  <a:srgbClr val="FFFFFF"/>
                </a:solidFill>
                <a:effectLst>
                  <a:outerShdw blurRad="38100" dist="12700" dir="5400000" rotWithShape="0">
                    <a:srgbClr val="000000">
                      <a:alpha val="50000"/>
                    </a:srgbClr>
                  </a:outerShdw>
                </a:effectLst>
              </a:defRPr>
            </a:pPr>
            <a:endParaRPr sz="3600" b="1" dirty="0"/>
          </a:p>
        </p:txBody>
      </p:sp>
      <p:sp>
        <p:nvSpPr>
          <p:cNvPr id="112" name="Rectangle">
            <a:extLst>
              <a:ext uri="{FF2B5EF4-FFF2-40B4-BE49-F238E27FC236}">
                <a16:creationId xmlns:a16="http://schemas.microsoft.com/office/drawing/2014/main" id="{AB2D45AA-B5FC-49D1-B9AA-7258C39DB355}"/>
              </a:ext>
            </a:extLst>
          </p:cNvPr>
          <p:cNvSpPr/>
          <p:nvPr/>
        </p:nvSpPr>
        <p:spPr>
          <a:xfrm>
            <a:off x="4406620" y="2299382"/>
            <a:ext cx="1023695" cy="725170"/>
          </a:xfrm>
          <a:prstGeom prst="rect">
            <a:avLst/>
          </a:prstGeom>
          <a:solidFill>
            <a:schemeClr val="accent1">
              <a:lumMod val="75000"/>
            </a:schemeClr>
          </a:solidFill>
          <a:ln w="12700">
            <a:miter lim="400000"/>
          </a:ln>
        </p:spPr>
        <p:txBody>
          <a:bodyPr lIns="38100" tIns="38100" rIns="38100" bIns="38100" anchor="ctr"/>
          <a:lstStyle/>
          <a:p>
            <a:pPr algn="ctr">
              <a:defRPr sz="3000">
                <a:solidFill>
                  <a:srgbClr val="FFFFFF"/>
                </a:solidFill>
                <a:effectLst>
                  <a:outerShdw blurRad="38100" dist="12700" dir="5400000" rotWithShape="0">
                    <a:srgbClr val="000000">
                      <a:alpha val="50000"/>
                    </a:srgbClr>
                  </a:outerShdw>
                </a:effectLst>
              </a:defRPr>
            </a:pPr>
            <a:endParaRPr sz="3600" b="1" dirty="0"/>
          </a:p>
        </p:txBody>
      </p:sp>
      <p:grpSp>
        <p:nvGrpSpPr>
          <p:cNvPr id="2" name="Group 1">
            <a:extLst>
              <a:ext uri="{FF2B5EF4-FFF2-40B4-BE49-F238E27FC236}">
                <a16:creationId xmlns:a16="http://schemas.microsoft.com/office/drawing/2014/main" id="{EE90A4EC-4C26-784B-F476-A64D0C590630}"/>
              </a:ext>
            </a:extLst>
          </p:cNvPr>
          <p:cNvGrpSpPr/>
          <p:nvPr/>
        </p:nvGrpSpPr>
        <p:grpSpPr>
          <a:xfrm>
            <a:off x="5431153" y="1558470"/>
            <a:ext cx="1316736" cy="5103415"/>
            <a:chOff x="5431153" y="1558470"/>
            <a:chExt cx="1316736" cy="5103415"/>
          </a:xfrm>
          <a:effectLst>
            <a:outerShdw blurRad="63500" sx="102000" sy="102000" algn="ctr" rotWithShape="0">
              <a:prstClr val="black">
                <a:alpha val="40000"/>
              </a:prstClr>
            </a:outerShdw>
          </a:effectLst>
        </p:grpSpPr>
        <p:grpSp>
          <p:nvGrpSpPr>
            <p:cNvPr id="113" name="Group 112">
              <a:extLst>
                <a:ext uri="{FF2B5EF4-FFF2-40B4-BE49-F238E27FC236}">
                  <a16:creationId xmlns:a16="http://schemas.microsoft.com/office/drawing/2014/main" id="{57DFC19A-3A65-490B-8FF1-47847AEEE9CC}"/>
                </a:ext>
              </a:extLst>
            </p:cNvPr>
            <p:cNvGrpSpPr/>
            <p:nvPr/>
          </p:nvGrpSpPr>
          <p:grpSpPr>
            <a:xfrm>
              <a:off x="5431153" y="1558470"/>
              <a:ext cx="1316736" cy="738378"/>
              <a:chOff x="5431153" y="985325"/>
              <a:chExt cx="1316736" cy="738378"/>
            </a:xfrm>
          </p:grpSpPr>
          <p:sp>
            <p:nvSpPr>
              <p:cNvPr id="114" name="Freeform: Shape 113">
                <a:extLst>
                  <a:ext uri="{FF2B5EF4-FFF2-40B4-BE49-F238E27FC236}">
                    <a16:creationId xmlns:a16="http://schemas.microsoft.com/office/drawing/2014/main" id="{765BA0C7-29AC-44DC-AAB6-EAE4EA9DA85F}"/>
                  </a:ext>
                </a:extLst>
              </p:cNvPr>
              <p:cNvSpPr/>
              <p:nvPr/>
            </p:nvSpPr>
            <p:spPr>
              <a:xfrm>
                <a:off x="5431153" y="985325"/>
                <a:ext cx="1316736" cy="356871"/>
              </a:xfrm>
              <a:custGeom>
                <a:avLst/>
                <a:gdLst>
                  <a:gd name="connsiteX0" fmla="*/ 353576 w 1312397"/>
                  <a:gd name="connsiteY0" fmla="*/ 0 h 356871"/>
                  <a:gd name="connsiteX1" fmla="*/ 578807 w 1312397"/>
                  <a:gd name="connsiteY1" fmla="*/ 0 h 356871"/>
                  <a:gd name="connsiteX2" fmla="*/ 580072 w 1312397"/>
                  <a:gd name="connsiteY2" fmla="*/ 0 h 356871"/>
                  <a:gd name="connsiteX3" fmla="*/ 960079 w 1312397"/>
                  <a:gd name="connsiteY3" fmla="*/ 0 h 356871"/>
                  <a:gd name="connsiteX4" fmla="*/ 1209233 w 1312397"/>
                  <a:gd name="connsiteY4" fmla="*/ 104137 h 356871"/>
                  <a:gd name="connsiteX5" fmla="*/ 1312397 w 1312397"/>
                  <a:gd name="connsiteY5" fmla="*/ 356871 h 356871"/>
                  <a:gd name="connsiteX6" fmla="*/ 341007 w 1312397"/>
                  <a:gd name="connsiteY6" fmla="*/ 356871 h 356871"/>
                  <a:gd name="connsiteX7" fmla="*/ 339740 w 1312397"/>
                  <a:gd name="connsiteY7" fmla="*/ 356871 h 356871"/>
                  <a:gd name="connsiteX8" fmla="*/ 0 w 1312397"/>
                  <a:gd name="connsiteY8" fmla="*/ 356871 h 356871"/>
                  <a:gd name="connsiteX9" fmla="*/ 353576 w 1312397"/>
                  <a:gd name="connsiteY9" fmla="*/ 0 h 356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12397" h="356871">
                    <a:moveTo>
                      <a:pt x="353576" y="0"/>
                    </a:moveTo>
                    <a:lnTo>
                      <a:pt x="578807" y="0"/>
                    </a:lnTo>
                    <a:lnTo>
                      <a:pt x="580072" y="0"/>
                    </a:lnTo>
                    <a:lnTo>
                      <a:pt x="960079" y="0"/>
                    </a:lnTo>
                    <a:cubicBezTo>
                      <a:pt x="1058201" y="0"/>
                      <a:pt x="1146325" y="39371"/>
                      <a:pt x="1209233" y="104137"/>
                    </a:cubicBezTo>
                    <a:cubicBezTo>
                      <a:pt x="1272140" y="170175"/>
                      <a:pt x="1312397" y="259079"/>
                      <a:pt x="1312397" y="356871"/>
                    </a:cubicBezTo>
                    <a:lnTo>
                      <a:pt x="341007" y="356871"/>
                    </a:lnTo>
                    <a:lnTo>
                      <a:pt x="339740" y="356871"/>
                    </a:lnTo>
                    <a:lnTo>
                      <a:pt x="0" y="356871"/>
                    </a:lnTo>
                    <a:cubicBezTo>
                      <a:pt x="0" y="158758"/>
                      <a:pt x="158553" y="0"/>
                      <a:pt x="353576" y="0"/>
                    </a:cubicBezTo>
                    <a:close/>
                  </a:path>
                </a:pathLst>
              </a:custGeom>
              <a:solidFill>
                <a:schemeClr val="tx1"/>
              </a:solidFill>
              <a:ln w="12700">
                <a:miter lim="400000"/>
              </a:ln>
            </p:spPr>
            <p:txBody>
              <a:bodyPr wrap="square" lIns="38100" tIns="38100" rIns="38100" bIns="38100" anchor="ctr">
                <a:noAutofit/>
              </a:bodyPr>
              <a:lstStyle/>
              <a:p>
                <a:endParaRPr sz="3600" b="1">
                  <a:solidFill>
                    <a:srgbClr val="FFFFFF"/>
                  </a:solidFill>
                  <a:effectLst>
                    <a:outerShdw blurRad="38100" dist="12700" dir="5400000" rotWithShape="0">
                      <a:srgbClr val="000000">
                        <a:alpha val="50000"/>
                      </a:srgbClr>
                    </a:outerShdw>
                  </a:effectLst>
                </a:endParaRPr>
              </a:p>
            </p:txBody>
          </p:sp>
          <p:sp>
            <p:nvSpPr>
              <p:cNvPr id="115" name="Rectangle">
                <a:extLst>
                  <a:ext uri="{FF2B5EF4-FFF2-40B4-BE49-F238E27FC236}">
                    <a16:creationId xmlns:a16="http://schemas.microsoft.com/office/drawing/2014/main" id="{2710A941-F313-4E66-A8C8-08515A687B68}"/>
                  </a:ext>
                </a:extLst>
              </p:cNvPr>
              <p:cNvSpPr/>
              <p:nvPr/>
            </p:nvSpPr>
            <p:spPr>
              <a:xfrm>
                <a:off x="5431153" y="1369628"/>
                <a:ext cx="1316736" cy="322581"/>
              </a:xfrm>
              <a:prstGeom prst="rect">
                <a:avLst/>
              </a:prstGeom>
              <a:solidFill>
                <a:schemeClr val="bg2">
                  <a:lumMod val="65000"/>
                </a:schemeClr>
              </a:solidFill>
              <a:ln w="12700">
                <a:miter lim="400000"/>
              </a:ln>
            </p:spPr>
            <p:txBody>
              <a:bodyPr wrap="square" lIns="38100" tIns="38100" rIns="38100" bIns="38100" anchor="ctr">
                <a:noAutofit/>
              </a:bodyPr>
              <a:lstStyle/>
              <a:p>
                <a:pPr algn="ctr"/>
                <a:endParaRPr sz="3600" b="1">
                  <a:solidFill>
                    <a:srgbClr val="FFFFFF"/>
                  </a:solidFill>
                  <a:effectLst>
                    <a:outerShdw blurRad="38100" dist="12700" dir="5400000" rotWithShape="0">
                      <a:srgbClr val="000000">
                        <a:alpha val="50000"/>
                      </a:srgbClr>
                    </a:outerShdw>
                  </a:effectLst>
                </a:endParaRPr>
              </a:p>
            </p:txBody>
          </p:sp>
          <p:sp>
            <p:nvSpPr>
              <p:cNvPr id="116" name="Figure">
                <a:extLst>
                  <a:ext uri="{FF2B5EF4-FFF2-40B4-BE49-F238E27FC236}">
                    <a16:creationId xmlns:a16="http://schemas.microsoft.com/office/drawing/2014/main" id="{7A75452B-7222-45EF-9B39-EB79A7850127}"/>
                  </a:ext>
                </a:extLst>
              </p:cNvPr>
              <p:cNvSpPr/>
              <p:nvPr/>
            </p:nvSpPr>
            <p:spPr>
              <a:xfrm>
                <a:off x="5431153" y="1340925"/>
                <a:ext cx="1316736" cy="36576"/>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21600"/>
                    </a:lnTo>
                    <a:lnTo>
                      <a:pt x="0" y="21600"/>
                    </a:lnTo>
                    <a:lnTo>
                      <a:pt x="0" y="0"/>
                    </a:lnTo>
                    <a:lnTo>
                      <a:pt x="5602" y="0"/>
                    </a:lnTo>
                    <a:close/>
                  </a:path>
                </a:pathLst>
              </a:custGeom>
              <a:solidFill>
                <a:schemeClr val="tx1">
                  <a:lumMod val="75000"/>
                  <a:lumOff val="25000"/>
                </a:schemeClr>
              </a:solidFill>
              <a:ln w="12700">
                <a:miter lim="400000"/>
              </a:ln>
            </p:spPr>
            <p:txBody>
              <a:bodyPr lIns="38100" tIns="38100" rIns="38100" bIns="38100" anchor="ctr"/>
              <a:lstStyle/>
              <a:p>
                <a:pPr>
                  <a:defRPr sz="3000">
                    <a:solidFill>
                      <a:srgbClr val="FFFFFF"/>
                    </a:solidFill>
                    <a:effectLst>
                      <a:outerShdw blurRad="38100" dist="12700" dir="5400000" rotWithShape="0">
                        <a:srgbClr val="000000">
                          <a:alpha val="50000"/>
                        </a:srgbClr>
                      </a:outerShdw>
                    </a:effectLst>
                  </a:defRPr>
                </a:pPr>
                <a:endParaRPr/>
              </a:p>
            </p:txBody>
          </p:sp>
          <p:sp>
            <p:nvSpPr>
              <p:cNvPr id="117" name="Rectangle">
                <a:extLst>
                  <a:ext uri="{FF2B5EF4-FFF2-40B4-BE49-F238E27FC236}">
                    <a16:creationId xmlns:a16="http://schemas.microsoft.com/office/drawing/2014/main" id="{23F5C206-4655-4E95-9F45-4F280F22FE72}"/>
                  </a:ext>
                </a:extLst>
              </p:cNvPr>
              <p:cNvSpPr/>
              <p:nvPr/>
            </p:nvSpPr>
            <p:spPr>
              <a:xfrm>
                <a:off x="5431153" y="1687127"/>
                <a:ext cx="1316736" cy="36576"/>
              </a:xfrm>
              <a:prstGeom prst="rect">
                <a:avLst/>
              </a:prstGeom>
              <a:solidFill>
                <a:schemeClr val="tx1">
                  <a:lumMod val="75000"/>
                  <a:lumOff val="25000"/>
                </a:schemeClr>
              </a:solidFill>
              <a:ln w="12700">
                <a:miter lim="400000"/>
              </a:ln>
            </p:spPr>
            <p:txBody>
              <a:bodyPr lIns="38100" tIns="38100" rIns="38100" bIns="38100" anchor="ctr"/>
              <a:lstStyle/>
              <a:p>
                <a:pPr>
                  <a:defRPr sz="3000">
                    <a:solidFill>
                      <a:srgbClr val="FFFFFF"/>
                    </a:solidFill>
                    <a:effectLst>
                      <a:outerShdw blurRad="38100" dist="12700" dir="5400000" rotWithShape="0">
                        <a:srgbClr val="000000">
                          <a:alpha val="50000"/>
                        </a:srgbClr>
                      </a:outerShdw>
                    </a:effectLst>
                  </a:defRPr>
                </a:pPr>
                <a:endParaRPr/>
              </a:p>
            </p:txBody>
          </p:sp>
        </p:grpSp>
        <p:sp>
          <p:nvSpPr>
            <p:cNvPr id="118" name="Rectangle 117">
              <a:extLst>
                <a:ext uri="{FF2B5EF4-FFF2-40B4-BE49-F238E27FC236}">
                  <a16:creationId xmlns:a16="http://schemas.microsoft.com/office/drawing/2014/main" id="{A7B96463-94F2-4784-831D-D76D19882C9F}"/>
                </a:ext>
              </a:extLst>
            </p:cNvPr>
            <p:cNvSpPr/>
            <p:nvPr/>
          </p:nvSpPr>
          <p:spPr>
            <a:xfrm>
              <a:off x="5431153" y="5200066"/>
              <a:ext cx="1316736" cy="725170"/>
            </a:xfrm>
            <a:prstGeom prst="rect">
              <a:avLst/>
            </a:prstGeom>
            <a:solidFill>
              <a:schemeClr val="accent1">
                <a:lumMod val="50000"/>
              </a:schemeClr>
            </a:solidFill>
            <a:ln w="12700">
              <a:miter lim="400000"/>
            </a:ln>
          </p:spPr>
          <p:txBody>
            <a:bodyPr wrap="square" lIns="38100" tIns="38100" rIns="38100" bIns="38100" anchor="ctr">
              <a:noAutofit/>
            </a:bodyPr>
            <a:lstStyle/>
            <a:p>
              <a:pPr algn="ctr"/>
              <a:endParaRPr sz="3600" b="1" dirty="0">
                <a:solidFill>
                  <a:srgbClr val="FFFFFF"/>
                </a:solidFill>
                <a:effectLst>
                  <a:outerShdw blurRad="38100" dist="12700" dir="5400000" rotWithShape="0">
                    <a:srgbClr val="000000">
                      <a:alpha val="50000"/>
                    </a:srgbClr>
                  </a:outerShdw>
                </a:effectLst>
              </a:endParaRPr>
            </a:p>
          </p:txBody>
        </p:sp>
        <p:sp>
          <p:nvSpPr>
            <p:cNvPr id="119" name="Rectangle 118">
              <a:extLst>
                <a:ext uri="{FF2B5EF4-FFF2-40B4-BE49-F238E27FC236}">
                  <a16:creationId xmlns:a16="http://schemas.microsoft.com/office/drawing/2014/main" id="{48E175E5-2430-44BB-A1D0-1BBA17BF3A1F}"/>
                </a:ext>
              </a:extLst>
            </p:cNvPr>
            <p:cNvSpPr/>
            <p:nvPr/>
          </p:nvSpPr>
          <p:spPr>
            <a:xfrm>
              <a:off x="5431153" y="4474896"/>
              <a:ext cx="1316736" cy="725170"/>
            </a:xfrm>
            <a:prstGeom prst="rect">
              <a:avLst/>
            </a:prstGeom>
            <a:solidFill>
              <a:schemeClr val="accent1">
                <a:lumMod val="75000"/>
              </a:schemeClr>
            </a:solidFill>
            <a:ln w="12700">
              <a:miter lim="400000"/>
            </a:ln>
          </p:spPr>
          <p:txBody>
            <a:bodyPr wrap="square" lIns="38100" tIns="38100" rIns="38100" bIns="38100" anchor="ctr">
              <a:noAutofit/>
            </a:bodyPr>
            <a:lstStyle/>
            <a:p>
              <a:pPr algn="ctr"/>
              <a:endParaRPr sz="3600" b="1" dirty="0">
                <a:solidFill>
                  <a:srgbClr val="FFFFFF"/>
                </a:solidFill>
                <a:effectLst>
                  <a:outerShdw blurRad="38100" dist="12700" dir="5400000" rotWithShape="0">
                    <a:srgbClr val="000000">
                      <a:alpha val="50000"/>
                    </a:srgbClr>
                  </a:outerShdw>
                </a:effectLst>
              </a:endParaRPr>
            </a:p>
          </p:txBody>
        </p:sp>
        <p:sp>
          <p:nvSpPr>
            <p:cNvPr id="120" name="Rectangle 119">
              <a:extLst>
                <a:ext uri="{FF2B5EF4-FFF2-40B4-BE49-F238E27FC236}">
                  <a16:creationId xmlns:a16="http://schemas.microsoft.com/office/drawing/2014/main" id="{7A855108-5640-4300-9441-F3BB65AEE5AF}"/>
                </a:ext>
              </a:extLst>
            </p:cNvPr>
            <p:cNvSpPr/>
            <p:nvPr/>
          </p:nvSpPr>
          <p:spPr>
            <a:xfrm>
              <a:off x="5431153" y="3749726"/>
              <a:ext cx="1316736" cy="725170"/>
            </a:xfrm>
            <a:prstGeom prst="rect">
              <a:avLst/>
            </a:prstGeom>
            <a:solidFill>
              <a:schemeClr val="accent1">
                <a:lumMod val="50000"/>
              </a:schemeClr>
            </a:solidFill>
            <a:ln w="12700">
              <a:miter lim="400000"/>
            </a:ln>
          </p:spPr>
          <p:txBody>
            <a:bodyPr wrap="square" lIns="38100" tIns="38100" rIns="38100" bIns="38100" anchor="ctr">
              <a:noAutofit/>
            </a:bodyPr>
            <a:lstStyle/>
            <a:p>
              <a:pPr algn="ctr"/>
              <a:endParaRPr sz="3600" b="1" dirty="0">
                <a:solidFill>
                  <a:srgbClr val="FFFFFF"/>
                </a:solidFill>
                <a:effectLst>
                  <a:outerShdw blurRad="38100" dist="12700" dir="5400000" rotWithShape="0">
                    <a:srgbClr val="000000">
                      <a:alpha val="50000"/>
                    </a:srgbClr>
                  </a:outerShdw>
                </a:effectLst>
              </a:endParaRPr>
            </a:p>
          </p:txBody>
        </p:sp>
        <p:sp>
          <p:nvSpPr>
            <p:cNvPr id="121" name="Rectangle 120">
              <a:extLst>
                <a:ext uri="{FF2B5EF4-FFF2-40B4-BE49-F238E27FC236}">
                  <a16:creationId xmlns:a16="http://schemas.microsoft.com/office/drawing/2014/main" id="{F08F83F4-8C9F-4633-B426-C2689BA51A99}"/>
                </a:ext>
              </a:extLst>
            </p:cNvPr>
            <p:cNvSpPr/>
            <p:nvPr/>
          </p:nvSpPr>
          <p:spPr>
            <a:xfrm>
              <a:off x="5431153" y="3024556"/>
              <a:ext cx="1316736" cy="725170"/>
            </a:xfrm>
            <a:prstGeom prst="rect">
              <a:avLst/>
            </a:prstGeom>
            <a:solidFill>
              <a:schemeClr val="accent1">
                <a:lumMod val="75000"/>
              </a:schemeClr>
            </a:solidFill>
            <a:ln w="12700">
              <a:miter lim="400000"/>
            </a:ln>
          </p:spPr>
          <p:txBody>
            <a:bodyPr wrap="square" lIns="38100" tIns="38100" rIns="38100" bIns="38100" anchor="ctr">
              <a:noAutofit/>
            </a:bodyPr>
            <a:lstStyle/>
            <a:p>
              <a:pPr algn="ctr"/>
              <a:endParaRPr sz="3600" b="1" dirty="0">
                <a:solidFill>
                  <a:srgbClr val="FFFFFF"/>
                </a:solidFill>
                <a:effectLst>
                  <a:outerShdw blurRad="38100" dist="12700" dir="5400000" rotWithShape="0">
                    <a:srgbClr val="000000">
                      <a:alpha val="50000"/>
                    </a:srgbClr>
                  </a:outerShdw>
                </a:effectLst>
              </a:endParaRPr>
            </a:p>
          </p:txBody>
        </p:sp>
        <p:sp>
          <p:nvSpPr>
            <p:cNvPr id="122" name="Rectangle 121">
              <a:extLst>
                <a:ext uri="{FF2B5EF4-FFF2-40B4-BE49-F238E27FC236}">
                  <a16:creationId xmlns:a16="http://schemas.microsoft.com/office/drawing/2014/main" id="{CFA1A8FB-02A3-4D85-A7CB-A554FA691997}"/>
                </a:ext>
              </a:extLst>
            </p:cNvPr>
            <p:cNvSpPr/>
            <p:nvPr/>
          </p:nvSpPr>
          <p:spPr>
            <a:xfrm>
              <a:off x="5431153" y="2296848"/>
              <a:ext cx="1316736" cy="727708"/>
            </a:xfrm>
            <a:prstGeom prst="rect">
              <a:avLst/>
            </a:prstGeom>
            <a:solidFill>
              <a:schemeClr val="accent1">
                <a:lumMod val="50000"/>
              </a:schemeClr>
            </a:solidFill>
            <a:ln w="12700">
              <a:miter lim="400000"/>
            </a:ln>
          </p:spPr>
          <p:txBody>
            <a:bodyPr wrap="square" lIns="38100" tIns="38100" rIns="38100" bIns="38100" anchor="ctr">
              <a:noAutofit/>
            </a:bodyPr>
            <a:lstStyle/>
            <a:p>
              <a:pPr algn="ctr">
                <a:defRPr sz="3000">
                  <a:solidFill>
                    <a:srgbClr val="FFFFFF"/>
                  </a:solidFill>
                  <a:effectLst>
                    <a:outerShdw blurRad="38100" dist="12700" dir="5400000" rotWithShape="0">
                      <a:srgbClr val="000000">
                        <a:alpha val="50000"/>
                      </a:srgbClr>
                    </a:outerShdw>
                  </a:effectLst>
                </a:defRPr>
              </a:pPr>
              <a:endParaRPr sz="3600" b="1" dirty="0"/>
            </a:p>
          </p:txBody>
        </p:sp>
        <p:grpSp>
          <p:nvGrpSpPr>
            <p:cNvPr id="4" name="Group 3">
              <a:extLst>
                <a:ext uri="{FF2B5EF4-FFF2-40B4-BE49-F238E27FC236}">
                  <a16:creationId xmlns:a16="http://schemas.microsoft.com/office/drawing/2014/main" id="{54F48E13-F479-490E-950C-107F99939D84}"/>
                </a:ext>
              </a:extLst>
            </p:cNvPr>
            <p:cNvGrpSpPr/>
            <p:nvPr/>
          </p:nvGrpSpPr>
          <p:grpSpPr>
            <a:xfrm>
              <a:off x="5432829" y="5925234"/>
              <a:ext cx="1314911" cy="736651"/>
              <a:chOff x="5432829" y="5925234"/>
              <a:chExt cx="1314911" cy="736651"/>
            </a:xfrm>
          </p:grpSpPr>
          <p:sp>
            <p:nvSpPr>
              <p:cNvPr id="123" name="Freeform: Shape 122">
                <a:extLst>
                  <a:ext uri="{FF2B5EF4-FFF2-40B4-BE49-F238E27FC236}">
                    <a16:creationId xmlns:a16="http://schemas.microsoft.com/office/drawing/2014/main" id="{19A80441-37BD-4D40-B7A9-403F22258FA2}"/>
                  </a:ext>
                </a:extLst>
              </p:cNvPr>
              <p:cNvSpPr/>
              <p:nvPr/>
            </p:nvSpPr>
            <p:spPr>
              <a:xfrm flipV="1">
                <a:off x="5746105" y="6277812"/>
                <a:ext cx="688358" cy="384073"/>
              </a:xfrm>
              <a:custGeom>
                <a:avLst/>
                <a:gdLst>
                  <a:gd name="connsiteX0" fmla="*/ 0 w 688358"/>
                  <a:gd name="connsiteY0" fmla="*/ 384073 h 384073"/>
                  <a:gd name="connsiteX1" fmla="*/ 179245 w 688358"/>
                  <a:gd name="connsiteY1" fmla="*/ 384073 h 384073"/>
                  <a:gd name="connsiteX2" fmla="*/ 509112 w 688358"/>
                  <a:gd name="connsiteY2" fmla="*/ 384073 h 384073"/>
                  <a:gd name="connsiteX3" fmla="*/ 688358 w 688358"/>
                  <a:gd name="connsiteY3" fmla="*/ 384073 h 384073"/>
                  <a:gd name="connsiteX4" fmla="*/ 688317 w 688358"/>
                  <a:gd name="connsiteY4" fmla="*/ 384027 h 384073"/>
                  <a:gd name="connsiteX5" fmla="*/ 346838 w 688358"/>
                  <a:gd name="connsiteY5" fmla="*/ 2968 h 384073"/>
                  <a:gd name="connsiteX6" fmla="*/ 344179 w 688358"/>
                  <a:gd name="connsiteY6" fmla="*/ 0 h 384073"/>
                  <a:gd name="connsiteX7" fmla="*/ 341516 w 688358"/>
                  <a:gd name="connsiteY7" fmla="*/ 2972 h 384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8358" h="384073">
                    <a:moveTo>
                      <a:pt x="0" y="384073"/>
                    </a:moveTo>
                    <a:lnTo>
                      <a:pt x="179245" y="384073"/>
                    </a:lnTo>
                    <a:lnTo>
                      <a:pt x="509112" y="384073"/>
                    </a:lnTo>
                    <a:lnTo>
                      <a:pt x="688358" y="384073"/>
                    </a:lnTo>
                    <a:lnTo>
                      <a:pt x="688317" y="384027"/>
                    </a:lnTo>
                    <a:lnTo>
                      <a:pt x="346838" y="2968"/>
                    </a:lnTo>
                    <a:lnTo>
                      <a:pt x="344179" y="0"/>
                    </a:lnTo>
                    <a:lnTo>
                      <a:pt x="341516" y="2972"/>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Freeform: Shape 123">
                <a:extLst>
                  <a:ext uri="{FF2B5EF4-FFF2-40B4-BE49-F238E27FC236}">
                    <a16:creationId xmlns:a16="http://schemas.microsoft.com/office/drawing/2014/main" id="{AAB6C598-3F29-4414-9DC9-B1038D0394A4}"/>
                  </a:ext>
                </a:extLst>
              </p:cNvPr>
              <p:cNvSpPr/>
              <p:nvPr/>
            </p:nvSpPr>
            <p:spPr>
              <a:xfrm flipV="1">
                <a:off x="5432829" y="5925234"/>
                <a:ext cx="1314911" cy="352577"/>
              </a:xfrm>
              <a:custGeom>
                <a:avLst/>
                <a:gdLst>
                  <a:gd name="connsiteX0" fmla="*/ 1001567 w 1314911"/>
                  <a:gd name="connsiteY0" fmla="*/ 35083 h 387736"/>
                  <a:gd name="connsiteX1" fmla="*/ 970395 w 1314911"/>
                  <a:gd name="connsiteY1" fmla="*/ 0 h 387736"/>
                  <a:gd name="connsiteX2" fmla="*/ 970128 w 1314911"/>
                  <a:gd name="connsiteY2" fmla="*/ 0 h 387736"/>
                  <a:gd name="connsiteX3" fmla="*/ 0 w 1314911"/>
                  <a:gd name="connsiteY3" fmla="*/ 387736 h 387736"/>
                  <a:gd name="connsiteX4" fmla="*/ 1314911 w 1314911"/>
                  <a:gd name="connsiteY4" fmla="*/ 387736 h 387736"/>
                  <a:gd name="connsiteX5" fmla="*/ 1001635 w 1314911"/>
                  <a:gd name="connsiteY5" fmla="*/ 35159 h 387736"/>
                  <a:gd name="connsiteX6" fmla="*/ 822389 w 1314911"/>
                  <a:gd name="connsiteY6" fmla="*/ 35159 h 387736"/>
                  <a:gd name="connsiteX7" fmla="*/ 492522 w 1314911"/>
                  <a:gd name="connsiteY7" fmla="*/ 35159 h 387736"/>
                  <a:gd name="connsiteX8" fmla="*/ 313277 w 1314911"/>
                  <a:gd name="connsiteY8" fmla="*/ 35159 h 387736"/>
                  <a:gd name="connsiteX9" fmla="*/ 344784 w 1314911"/>
                  <a:gd name="connsiteY9" fmla="*/ 0 h 387736"/>
                  <a:gd name="connsiteX10" fmla="*/ 344517 w 1314911"/>
                  <a:gd name="connsiteY10" fmla="*/ 0 h 387736"/>
                  <a:gd name="connsiteX0" fmla="*/ 1001567 w 1314911"/>
                  <a:gd name="connsiteY0" fmla="*/ 35083 h 387736"/>
                  <a:gd name="connsiteX1" fmla="*/ 970395 w 1314911"/>
                  <a:gd name="connsiteY1" fmla="*/ 0 h 387736"/>
                  <a:gd name="connsiteX2" fmla="*/ 970128 w 1314911"/>
                  <a:gd name="connsiteY2" fmla="*/ 0 h 387736"/>
                  <a:gd name="connsiteX3" fmla="*/ 1001567 w 1314911"/>
                  <a:gd name="connsiteY3" fmla="*/ 35083 h 387736"/>
                  <a:gd name="connsiteX4" fmla="*/ 0 w 1314911"/>
                  <a:gd name="connsiteY4" fmla="*/ 387736 h 387736"/>
                  <a:gd name="connsiteX5" fmla="*/ 1314911 w 1314911"/>
                  <a:gd name="connsiteY5" fmla="*/ 387736 h 387736"/>
                  <a:gd name="connsiteX6" fmla="*/ 1001635 w 1314911"/>
                  <a:gd name="connsiteY6" fmla="*/ 35159 h 387736"/>
                  <a:gd name="connsiteX7" fmla="*/ 822389 w 1314911"/>
                  <a:gd name="connsiteY7" fmla="*/ 35159 h 387736"/>
                  <a:gd name="connsiteX8" fmla="*/ 492522 w 1314911"/>
                  <a:gd name="connsiteY8" fmla="*/ 35159 h 387736"/>
                  <a:gd name="connsiteX9" fmla="*/ 313277 w 1314911"/>
                  <a:gd name="connsiteY9" fmla="*/ 35159 h 387736"/>
                  <a:gd name="connsiteX10" fmla="*/ 344784 w 1314911"/>
                  <a:gd name="connsiteY10" fmla="*/ 0 h 387736"/>
                  <a:gd name="connsiteX11" fmla="*/ 0 w 1314911"/>
                  <a:gd name="connsiteY11" fmla="*/ 387736 h 387736"/>
                  <a:gd name="connsiteX0" fmla="*/ 1001567 w 1314911"/>
                  <a:gd name="connsiteY0" fmla="*/ 35083 h 387736"/>
                  <a:gd name="connsiteX1" fmla="*/ 970395 w 1314911"/>
                  <a:gd name="connsiteY1" fmla="*/ 0 h 387736"/>
                  <a:gd name="connsiteX2" fmla="*/ 970128 w 1314911"/>
                  <a:gd name="connsiteY2" fmla="*/ 0 h 387736"/>
                  <a:gd name="connsiteX3" fmla="*/ 1001567 w 1314911"/>
                  <a:gd name="connsiteY3" fmla="*/ 35083 h 387736"/>
                  <a:gd name="connsiteX4" fmla="*/ 0 w 1314911"/>
                  <a:gd name="connsiteY4" fmla="*/ 387736 h 387736"/>
                  <a:gd name="connsiteX5" fmla="*/ 1314911 w 1314911"/>
                  <a:gd name="connsiteY5" fmla="*/ 387736 h 387736"/>
                  <a:gd name="connsiteX6" fmla="*/ 1001635 w 1314911"/>
                  <a:gd name="connsiteY6" fmla="*/ 35159 h 387736"/>
                  <a:gd name="connsiteX7" fmla="*/ 822389 w 1314911"/>
                  <a:gd name="connsiteY7" fmla="*/ 35159 h 387736"/>
                  <a:gd name="connsiteX8" fmla="*/ 492522 w 1314911"/>
                  <a:gd name="connsiteY8" fmla="*/ 35159 h 387736"/>
                  <a:gd name="connsiteX9" fmla="*/ 313277 w 1314911"/>
                  <a:gd name="connsiteY9" fmla="*/ 35159 h 387736"/>
                  <a:gd name="connsiteX10" fmla="*/ 0 w 1314911"/>
                  <a:gd name="connsiteY10" fmla="*/ 387736 h 387736"/>
                  <a:gd name="connsiteX0" fmla="*/ 1001567 w 1314911"/>
                  <a:gd name="connsiteY0" fmla="*/ 35083 h 387736"/>
                  <a:gd name="connsiteX1" fmla="*/ 970395 w 1314911"/>
                  <a:gd name="connsiteY1" fmla="*/ 0 h 387736"/>
                  <a:gd name="connsiteX2" fmla="*/ 1001567 w 1314911"/>
                  <a:gd name="connsiteY2" fmla="*/ 35083 h 387736"/>
                  <a:gd name="connsiteX3" fmla="*/ 0 w 1314911"/>
                  <a:gd name="connsiteY3" fmla="*/ 387736 h 387736"/>
                  <a:gd name="connsiteX4" fmla="*/ 1314911 w 1314911"/>
                  <a:gd name="connsiteY4" fmla="*/ 387736 h 387736"/>
                  <a:gd name="connsiteX5" fmla="*/ 1001635 w 1314911"/>
                  <a:gd name="connsiteY5" fmla="*/ 35159 h 387736"/>
                  <a:gd name="connsiteX6" fmla="*/ 822389 w 1314911"/>
                  <a:gd name="connsiteY6" fmla="*/ 35159 h 387736"/>
                  <a:gd name="connsiteX7" fmla="*/ 492522 w 1314911"/>
                  <a:gd name="connsiteY7" fmla="*/ 35159 h 387736"/>
                  <a:gd name="connsiteX8" fmla="*/ 313277 w 1314911"/>
                  <a:gd name="connsiteY8" fmla="*/ 35159 h 387736"/>
                  <a:gd name="connsiteX9" fmla="*/ 0 w 1314911"/>
                  <a:gd name="connsiteY9" fmla="*/ 387736 h 387736"/>
                  <a:gd name="connsiteX0" fmla="*/ 0 w 1314911"/>
                  <a:gd name="connsiteY0" fmla="*/ 352577 h 352577"/>
                  <a:gd name="connsiteX1" fmla="*/ 1314911 w 1314911"/>
                  <a:gd name="connsiteY1" fmla="*/ 352577 h 352577"/>
                  <a:gd name="connsiteX2" fmla="*/ 1001635 w 1314911"/>
                  <a:gd name="connsiteY2" fmla="*/ 0 h 352577"/>
                  <a:gd name="connsiteX3" fmla="*/ 822389 w 1314911"/>
                  <a:gd name="connsiteY3" fmla="*/ 0 h 352577"/>
                  <a:gd name="connsiteX4" fmla="*/ 492522 w 1314911"/>
                  <a:gd name="connsiteY4" fmla="*/ 0 h 352577"/>
                  <a:gd name="connsiteX5" fmla="*/ 313277 w 1314911"/>
                  <a:gd name="connsiteY5" fmla="*/ 0 h 352577"/>
                  <a:gd name="connsiteX6" fmla="*/ 0 w 1314911"/>
                  <a:gd name="connsiteY6" fmla="*/ 352577 h 352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14911" h="352577">
                    <a:moveTo>
                      <a:pt x="0" y="352577"/>
                    </a:moveTo>
                    <a:lnTo>
                      <a:pt x="1314911" y="352577"/>
                    </a:lnTo>
                    <a:lnTo>
                      <a:pt x="1001635" y="0"/>
                    </a:lnTo>
                    <a:lnTo>
                      <a:pt x="822389" y="0"/>
                    </a:lnTo>
                    <a:lnTo>
                      <a:pt x="492522" y="0"/>
                    </a:lnTo>
                    <a:lnTo>
                      <a:pt x="313277" y="0"/>
                    </a:lnTo>
                    <a:lnTo>
                      <a:pt x="0" y="352577"/>
                    </a:lnTo>
                    <a:close/>
                  </a:path>
                </a:pathLst>
              </a:custGeom>
              <a:gradFill flip="none" rotWithShape="1">
                <a:gsLst>
                  <a:gs pos="0">
                    <a:srgbClr val="DA7D3E"/>
                  </a:gs>
                  <a:gs pos="66340">
                    <a:srgbClr val="E7A980"/>
                  </a:gs>
                  <a:gs pos="33000">
                    <a:srgbClr val="E7A980"/>
                  </a:gs>
                  <a:gs pos="100000">
                    <a:srgbClr val="E7A980"/>
                  </a:gs>
                </a:gsLst>
                <a:lin ang="11400000" scaled="0"/>
                <a:tileRect/>
              </a:gradFill>
              <a:ln w="12700">
                <a:miter lim="400000"/>
              </a:ln>
            </p:spPr>
            <p:txBody>
              <a:bodyPr wrap="square" lIns="38100" tIns="38100" rIns="38100" bIns="38100" anchor="ctr">
                <a:noAutofit/>
              </a:bodyPr>
              <a:lstStyle/>
              <a:p>
                <a:endParaRPr lang="en-US" sz="3600" b="1">
                  <a:solidFill>
                    <a:srgbClr val="FFFFFF"/>
                  </a:solidFill>
                  <a:effectLst>
                    <a:outerShdw blurRad="38100" dist="12700" dir="5400000" rotWithShape="0">
                      <a:srgbClr val="000000">
                        <a:alpha val="50000"/>
                      </a:srgbClr>
                    </a:outerShdw>
                  </a:effectLst>
                </a:endParaRPr>
              </a:p>
            </p:txBody>
          </p:sp>
        </p:grpSp>
      </p:grpSp>
      <p:sp>
        <p:nvSpPr>
          <p:cNvPr id="125" name="Graphic 27" descr="Puzzle">
            <a:extLst>
              <a:ext uri="{FF2B5EF4-FFF2-40B4-BE49-F238E27FC236}">
                <a16:creationId xmlns:a16="http://schemas.microsoft.com/office/drawing/2014/main" id="{2247622F-17EB-411C-9AFE-A2BE9BA1DA04}"/>
              </a:ext>
            </a:extLst>
          </p:cNvPr>
          <p:cNvSpPr/>
          <p:nvPr/>
        </p:nvSpPr>
        <p:spPr>
          <a:xfrm>
            <a:off x="4667759" y="3123893"/>
            <a:ext cx="501417" cy="501417"/>
          </a:xfrm>
          <a:custGeom>
            <a:avLst/>
            <a:gdLst>
              <a:gd name="connsiteX0" fmla="*/ 324041 w 501416"/>
              <a:gd name="connsiteY0" fmla="*/ 380450 h 501416"/>
              <a:gd name="connsiteX1" fmla="*/ 297089 w 501416"/>
              <a:gd name="connsiteY1" fmla="*/ 297716 h 501416"/>
              <a:gd name="connsiteX2" fmla="*/ 301477 w 501416"/>
              <a:gd name="connsiteY2" fmla="*/ 293329 h 501416"/>
              <a:gd name="connsiteX3" fmla="*/ 385464 w 501416"/>
              <a:gd name="connsiteY3" fmla="*/ 319026 h 501416"/>
              <a:gd name="connsiteX4" fmla="*/ 429965 w 501416"/>
              <a:gd name="connsiteY4" fmla="*/ 354752 h 501416"/>
              <a:gd name="connsiteX5" fmla="*/ 501417 w 501416"/>
              <a:gd name="connsiteY5" fmla="*/ 283300 h 501416"/>
              <a:gd name="connsiteX6" fmla="*/ 394866 w 501416"/>
              <a:gd name="connsiteY6" fmla="*/ 176749 h 501416"/>
              <a:gd name="connsiteX7" fmla="*/ 430592 w 501416"/>
              <a:gd name="connsiteY7" fmla="*/ 132249 h 501416"/>
              <a:gd name="connsiteX8" fmla="*/ 456289 w 501416"/>
              <a:gd name="connsiteY8" fmla="*/ 48261 h 501416"/>
              <a:gd name="connsiteX9" fmla="*/ 451902 w 501416"/>
              <a:gd name="connsiteY9" fmla="*/ 43874 h 501416"/>
              <a:gd name="connsiteX10" fmla="*/ 369168 w 501416"/>
              <a:gd name="connsiteY10" fmla="*/ 70825 h 501416"/>
              <a:gd name="connsiteX11" fmla="*/ 324667 w 501416"/>
              <a:gd name="connsiteY11" fmla="*/ 106551 h 501416"/>
              <a:gd name="connsiteX12" fmla="*/ 218116 w 501416"/>
              <a:gd name="connsiteY12" fmla="*/ 0 h 501416"/>
              <a:gd name="connsiteX13" fmla="*/ 146038 w 501416"/>
              <a:gd name="connsiteY13" fmla="*/ 71452 h 501416"/>
              <a:gd name="connsiteX14" fmla="*/ 181764 w 501416"/>
              <a:gd name="connsiteY14" fmla="*/ 115953 h 501416"/>
              <a:gd name="connsiteX15" fmla="*/ 208715 w 501416"/>
              <a:gd name="connsiteY15" fmla="*/ 198686 h 501416"/>
              <a:gd name="connsiteX16" fmla="*/ 204327 w 501416"/>
              <a:gd name="connsiteY16" fmla="*/ 203074 h 501416"/>
              <a:gd name="connsiteX17" fmla="*/ 120340 w 501416"/>
              <a:gd name="connsiteY17" fmla="*/ 177376 h 501416"/>
              <a:gd name="connsiteX18" fmla="*/ 75839 w 501416"/>
              <a:gd name="connsiteY18" fmla="*/ 141650 h 501416"/>
              <a:gd name="connsiteX19" fmla="*/ 0 w 501416"/>
              <a:gd name="connsiteY19" fmla="*/ 218116 h 501416"/>
              <a:gd name="connsiteX20" fmla="*/ 106551 w 501416"/>
              <a:gd name="connsiteY20" fmla="*/ 324667 h 501416"/>
              <a:gd name="connsiteX21" fmla="*/ 70825 w 501416"/>
              <a:gd name="connsiteY21" fmla="*/ 369168 h 501416"/>
              <a:gd name="connsiteX22" fmla="*/ 45128 w 501416"/>
              <a:gd name="connsiteY22" fmla="*/ 453155 h 501416"/>
              <a:gd name="connsiteX23" fmla="*/ 49515 w 501416"/>
              <a:gd name="connsiteY23" fmla="*/ 457543 h 501416"/>
              <a:gd name="connsiteX24" fmla="*/ 132249 w 501416"/>
              <a:gd name="connsiteY24" fmla="*/ 430592 h 501416"/>
              <a:gd name="connsiteX25" fmla="*/ 176749 w 501416"/>
              <a:gd name="connsiteY25" fmla="*/ 394866 h 501416"/>
              <a:gd name="connsiteX26" fmla="*/ 283300 w 501416"/>
              <a:gd name="connsiteY26" fmla="*/ 501417 h 501416"/>
              <a:gd name="connsiteX27" fmla="*/ 359766 w 501416"/>
              <a:gd name="connsiteY27" fmla="*/ 424951 h 501416"/>
              <a:gd name="connsiteX28" fmla="*/ 324041 w 501416"/>
              <a:gd name="connsiteY28" fmla="*/ 380450 h 501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01416" h="501416">
                <a:moveTo>
                  <a:pt x="324041" y="380450"/>
                </a:moveTo>
                <a:cubicBezTo>
                  <a:pt x="282674" y="381703"/>
                  <a:pt x="267631" y="328428"/>
                  <a:pt x="297089" y="297716"/>
                </a:cubicBezTo>
                <a:lnTo>
                  <a:pt x="301477" y="293329"/>
                </a:lnTo>
                <a:cubicBezTo>
                  <a:pt x="332189" y="263871"/>
                  <a:pt x="386718" y="277659"/>
                  <a:pt x="385464" y="319026"/>
                </a:cubicBezTo>
                <a:cubicBezTo>
                  <a:pt x="384837" y="342844"/>
                  <a:pt x="413042" y="371675"/>
                  <a:pt x="429965" y="354752"/>
                </a:cubicBezTo>
                <a:lnTo>
                  <a:pt x="501417" y="283300"/>
                </a:lnTo>
                <a:lnTo>
                  <a:pt x="394866" y="176749"/>
                </a:lnTo>
                <a:cubicBezTo>
                  <a:pt x="377943" y="159827"/>
                  <a:pt x="406774" y="131622"/>
                  <a:pt x="430592" y="132249"/>
                </a:cubicBezTo>
                <a:cubicBezTo>
                  <a:pt x="471958" y="133502"/>
                  <a:pt x="485747" y="78973"/>
                  <a:pt x="456289" y="48261"/>
                </a:cubicBezTo>
                <a:lnTo>
                  <a:pt x="451902" y="43874"/>
                </a:lnTo>
                <a:cubicBezTo>
                  <a:pt x="421190" y="14416"/>
                  <a:pt x="367914" y="29458"/>
                  <a:pt x="369168" y="70825"/>
                </a:cubicBezTo>
                <a:cubicBezTo>
                  <a:pt x="369795" y="94642"/>
                  <a:pt x="341590" y="123474"/>
                  <a:pt x="324667" y="106551"/>
                </a:cubicBezTo>
                <a:lnTo>
                  <a:pt x="218116" y="0"/>
                </a:lnTo>
                <a:lnTo>
                  <a:pt x="146038" y="71452"/>
                </a:lnTo>
                <a:cubicBezTo>
                  <a:pt x="129115" y="88375"/>
                  <a:pt x="157946" y="116579"/>
                  <a:pt x="181764" y="115953"/>
                </a:cubicBezTo>
                <a:cubicBezTo>
                  <a:pt x="223130" y="114699"/>
                  <a:pt x="238173" y="167975"/>
                  <a:pt x="208715" y="198686"/>
                </a:cubicBezTo>
                <a:lnTo>
                  <a:pt x="204327" y="203074"/>
                </a:lnTo>
                <a:cubicBezTo>
                  <a:pt x="173616" y="232532"/>
                  <a:pt x="119086" y="218743"/>
                  <a:pt x="120340" y="177376"/>
                </a:cubicBezTo>
                <a:cubicBezTo>
                  <a:pt x="120967" y="153559"/>
                  <a:pt x="92762" y="124727"/>
                  <a:pt x="75839" y="141650"/>
                </a:cubicBezTo>
                <a:lnTo>
                  <a:pt x="0" y="218116"/>
                </a:lnTo>
                <a:lnTo>
                  <a:pt x="106551" y="324667"/>
                </a:lnTo>
                <a:cubicBezTo>
                  <a:pt x="123474" y="341590"/>
                  <a:pt x="94642" y="369795"/>
                  <a:pt x="70825" y="369168"/>
                </a:cubicBezTo>
                <a:cubicBezTo>
                  <a:pt x="29458" y="367914"/>
                  <a:pt x="15669" y="422444"/>
                  <a:pt x="45128" y="453155"/>
                </a:cubicBezTo>
                <a:lnTo>
                  <a:pt x="49515" y="457543"/>
                </a:lnTo>
                <a:cubicBezTo>
                  <a:pt x="80227" y="487001"/>
                  <a:pt x="133502" y="471958"/>
                  <a:pt x="132249" y="430592"/>
                </a:cubicBezTo>
                <a:cubicBezTo>
                  <a:pt x="131622" y="406774"/>
                  <a:pt x="159827" y="377943"/>
                  <a:pt x="176749" y="394866"/>
                </a:cubicBezTo>
                <a:lnTo>
                  <a:pt x="283300" y="501417"/>
                </a:lnTo>
                <a:lnTo>
                  <a:pt x="359766" y="424951"/>
                </a:lnTo>
                <a:cubicBezTo>
                  <a:pt x="376689" y="408028"/>
                  <a:pt x="348485" y="379823"/>
                  <a:pt x="324041" y="380450"/>
                </a:cubicBezTo>
                <a:close/>
              </a:path>
            </a:pathLst>
          </a:custGeom>
          <a:solidFill>
            <a:schemeClr val="bg2"/>
          </a:solidFill>
          <a:ln w="6251" cap="flat">
            <a:noFill/>
            <a:prstDash val="solid"/>
            <a:miter/>
          </a:ln>
        </p:spPr>
        <p:txBody>
          <a:bodyPr rtlCol="0" anchor="ctr"/>
          <a:lstStyle/>
          <a:p>
            <a:endParaRPr lang="en-US"/>
          </a:p>
        </p:txBody>
      </p:sp>
      <p:sp>
        <p:nvSpPr>
          <p:cNvPr id="126" name="Freeform: Shape 125">
            <a:extLst>
              <a:ext uri="{FF2B5EF4-FFF2-40B4-BE49-F238E27FC236}">
                <a16:creationId xmlns:a16="http://schemas.microsoft.com/office/drawing/2014/main" id="{D4771E37-CD0C-4D4E-8137-779C9EC013A3}"/>
              </a:ext>
            </a:extLst>
          </p:cNvPr>
          <p:cNvSpPr/>
          <p:nvPr/>
        </p:nvSpPr>
        <p:spPr>
          <a:xfrm>
            <a:off x="4667758" y="3936811"/>
            <a:ext cx="501416" cy="350993"/>
          </a:xfrm>
          <a:custGeom>
            <a:avLst/>
            <a:gdLst>
              <a:gd name="connsiteX0" fmla="*/ 213102 w 501416"/>
              <a:gd name="connsiteY0" fmla="*/ 68945 h 350993"/>
              <a:gd name="connsiteX1" fmla="*/ 476346 w 501416"/>
              <a:gd name="connsiteY1" fmla="*/ 68945 h 350993"/>
              <a:gd name="connsiteX2" fmla="*/ 501416 w 501416"/>
              <a:gd name="connsiteY2" fmla="*/ 94016 h 350993"/>
              <a:gd name="connsiteX3" fmla="*/ 501416 w 501416"/>
              <a:gd name="connsiteY3" fmla="*/ 263245 h 350993"/>
              <a:gd name="connsiteX4" fmla="*/ 476346 w 501416"/>
              <a:gd name="connsiteY4" fmla="*/ 288316 h 350993"/>
              <a:gd name="connsiteX5" fmla="*/ 438739 w 501416"/>
              <a:gd name="connsiteY5" fmla="*/ 288316 h 350993"/>
              <a:gd name="connsiteX6" fmla="*/ 438739 w 501416"/>
              <a:gd name="connsiteY6" fmla="*/ 350993 h 350993"/>
              <a:gd name="connsiteX7" fmla="*/ 376062 w 501416"/>
              <a:gd name="connsiteY7" fmla="*/ 288316 h 350993"/>
              <a:gd name="connsiteX8" fmla="*/ 213102 w 501416"/>
              <a:gd name="connsiteY8" fmla="*/ 288316 h 350993"/>
              <a:gd name="connsiteX9" fmla="*/ 188031 w 501416"/>
              <a:gd name="connsiteY9" fmla="*/ 263245 h 350993"/>
              <a:gd name="connsiteX10" fmla="*/ 188031 w 501416"/>
              <a:gd name="connsiteY10" fmla="*/ 94016 h 350993"/>
              <a:gd name="connsiteX11" fmla="*/ 213102 w 501416"/>
              <a:gd name="connsiteY11" fmla="*/ 68945 h 350993"/>
              <a:gd name="connsiteX12" fmla="*/ 25071 w 501416"/>
              <a:gd name="connsiteY12" fmla="*/ 0 h 350993"/>
              <a:gd name="connsiteX13" fmla="*/ 288315 w 501416"/>
              <a:gd name="connsiteY13" fmla="*/ 0 h 350993"/>
              <a:gd name="connsiteX14" fmla="*/ 313385 w 501416"/>
              <a:gd name="connsiteY14" fmla="*/ 25071 h 350993"/>
              <a:gd name="connsiteX15" fmla="*/ 313385 w 501416"/>
              <a:gd name="connsiteY15" fmla="*/ 43874 h 350993"/>
              <a:gd name="connsiteX16" fmla="*/ 213102 w 501416"/>
              <a:gd name="connsiteY16" fmla="*/ 43874 h 350993"/>
              <a:gd name="connsiteX17" fmla="*/ 162960 w 501416"/>
              <a:gd name="connsiteY17" fmla="*/ 94016 h 350993"/>
              <a:gd name="connsiteX18" fmla="*/ 162960 w 501416"/>
              <a:gd name="connsiteY18" fmla="*/ 219371 h 350993"/>
              <a:gd name="connsiteX19" fmla="*/ 125354 w 501416"/>
              <a:gd name="connsiteY19" fmla="*/ 219371 h 350993"/>
              <a:gd name="connsiteX20" fmla="*/ 62677 w 501416"/>
              <a:gd name="connsiteY20" fmla="*/ 282048 h 350993"/>
              <a:gd name="connsiteX21" fmla="*/ 62677 w 501416"/>
              <a:gd name="connsiteY21" fmla="*/ 219371 h 350993"/>
              <a:gd name="connsiteX22" fmla="*/ 25071 w 501416"/>
              <a:gd name="connsiteY22" fmla="*/ 219371 h 350993"/>
              <a:gd name="connsiteX23" fmla="*/ 0 w 501416"/>
              <a:gd name="connsiteY23" fmla="*/ 194300 h 350993"/>
              <a:gd name="connsiteX24" fmla="*/ 0 w 501416"/>
              <a:gd name="connsiteY24" fmla="*/ 25071 h 350993"/>
              <a:gd name="connsiteX25" fmla="*/ 25071 w 501416"/>
              <a:gd name="connsiteY25" fmla="*/ 0 h 350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01416" h="350993">
                <a:moveTo>
                  <a:pt x="213102" y="68945"/>
                </a:moveTo>
                <a:lnTo>
                  <a:pt x="476346" y="68945"/>
                </a:lnTo>
                <a:cubicBezTo>
                  <a:pt x="490135" y="68945"/>
                  <a:pt x="501416" y="80227"/>
                  <a:pt x="501416" y="94016"/>
                </a:cubicBezTo>
                <a:lnTo>
                  <a:pt x="501416" y="263245"/>
                </a:lnTo>
                <a:cubicBezTo>
                  <a:pt x="501416" y="277034"/>
                  <a:pt x="490135" y="288316"/>
                  <a:pt x="476346" y="288316"/>
                </a:cubicBezTo>
                <a:lnTo>
                  <a:pt x="438739" y="288316"/>
                </a:lnTo>
                <a:lnTo>
                  <a:pt x="438739" y="350993"/>
                </a:lnTo>
                <a:lnTo>
                  <a:pt x="376062" y="288316"/>
                </a:lnTo>
                <a:lnTo>
                  <a:pt x="213102" y="288316"/>
                </a:lnTo>
                <a:cubicBezTo>
                  <a:pt x="199313" y="288316"/>
                  <a:pt x="188031" y="277034"/>
                  <a:pt x="188031" y="263245"/>
                </a:cubicBezTo>
                <a:lnTo>
                  <a:pt x="188031" y="94016"/>
                </a:lnTo>
                <a:cubicBezTo>
                  <a:pt x="188031" y="80227"/>
                  <a:pt x="199313" y="68945"/>
                  <a:pt x="213102" y="68945"/>
                </a:cubicBezTo>
                <a:close/>
                <a:moveTo>
                  <a:pt x="25071" y="0"/>
                </a:moveTo>
                <a:lnTo>
                  <a:pt x="288315" y="0"/>
                </a:lnTo>
                <a:cubicBezTo>
                  <a:pt x="302104" y="0"/>
                  <a:pt x="313385" y="11282"/>
                  <a:pt x="313385" y="25071"/>
                </a:cubicBezTo>
                <a:lnTo>
                  <a:pt x="313385" y="43874"/>
                </a:lnTo>
                <a:lnTo>
                  <a:pt x="213102" y="43874"/>
                </a:lnTo>
                <a:cubicBezTo>
                  <a:pt x="185524" y="43874"/>
                  <a:pt x="162960" y="66438"/>
                  <a:pt x="162960" y="94016"/>
                </a:cubicBezTo>
                <a:lnTo>
                  <a:pt x="162960" y="219371"/>
                </a:lnTo>
                <a:lnTo>
                  <a:pt x="125354" y="219371"/>
                </a:lnTo>
                <a:lnTo>
                  <a:pt x="62677" y="282048"/>
                </a:lnTo>
                <a:lnTo>
                  <a:pt x="62677" y="219371"/>
                </a:lnTo>
                <a:lnTo>
                  <a:pt x="25071" y="219371"/>
                </a:lnTo>
                <a:cubicBezTo>
                  <a:pt x="11282" y="219371"/>
                  <a:pt x="0" y="208089"/>
                  <a:pt x="0" y="194300"/>
                </a:cubicBezTo>
                <a:lnTo>
                  <a:pt x="0" y="25071"/>
                </a:lnTo>
                <a:cubicBezTo>
                  <a:pt x="0" y="11282"/>
                  <a:pt x="11282" y="0"/>
                  <a:pt x="25071" y="0"/>
                </a:cubicBezTo>
                <a:close/>
              </a:path>
            </a:pathLst>
          </a:custGeom>
          <a:solidFill>
            <a:schemeClr val="bg2"/>
          </a:solidFill>
          <a:ln w="6251" cap="flat">
            <a:noFill/>
            <a:prstDash val="solid"/>
            <a:miter/>
          </a:ln>
        </p:spPr>
        <p:txBody>
          <a:bodyPr rtlCol="0" anchor="ctr"/>
          <a:lstStyle/>
          <a:p>
            <a:endParaRPr lang="en-US"/>
          </a:p>
        </p:txBody>
      </p:sp>
      <p:sp>
        <p:nvSpPr>
          <p:cNvPr id="127" name="Freeform: Shape 126">
            <a:extLst>
              <a:ext uri="{FF2B5EF4-FFF2-40B4-BE49-F238E27FC236}">
                <a16:creationId xmlns:a16="http://schemas.microsoft.com/office/drawing/2014/main" id="{90D7DE21-7E81-4461-B127-B9B31A6188FA}"/>
              </a:ext>
            </a:extLst>
          </p:cNvPr>
          <p:cNvSpPr/>
          <p:nvPr/>
        </p:nvSpPr>
        <p:spPr>
          <a:xfrm>
            <a:off x="4655222" y="4673262"/>
            <a:ext cx="526488" cy="328428"/>
          </a:xfrm>
          <a:custGeom>
            <a:avLst/>
            <a:gdLst>
              <a:gd name="connsiteX0" fmla="*/ 263245 w 526488"/>
              <a:gd name="connsiteY0" fmla="*/ 215609 h 328428"/>
              <a:gd name="connsiteX1" fmla="*/ 309626 w 526488"/>
              <a:gd name="connsiteY1" fmla="*/ 223130 h 328428"/>
              <a:gd name="connsiteX2" fmla="*/ 364782 w 526488"/>
              <a:gd name="connsiteY2" fmla="*/ 249455 h 328428"/>
              <a:gd name="connsiteX3" fmla="*/ 376064 w 526488"/>
              <a:gd name="connsiteY3" fmla="*/ 272018 h 328428"/>
              <a:gd name="connsiteX4" fmla="*/ 376064 w 526488"/>
              <a:gd name="connsiteY4" fmla="*/ 328428 h 328428"/>
              <a:gd name="connsiteX5" fmla="*/ 150425 w 526488"/>
              <a:gd name="connsiteY5" fmla="*/ 328428 h 328428"/>
              <a:gd name="connsiteX6" fmla="*/ 150425 w 526488"/>
              <a:gd name="connsiteY6" fmla="*/ 272018 h 328428"/>
              <a:gd name="connsiteX7" fmla="*/ 161707 w 526488"/>
              <a:gd name="connsiteY7" fmla="*/ 249455 h 328428"/>
              <a:gd name="connsiteX8" fmla="*/ 216864 w 526488"/>
              <a:gd name="connsiteY8" fmla="*/ 223130 h 328428"/>
              <a:gd name="connsiteX9" fmla="*/ 263245 w 526488"/>
              <a:gd name="connsiteY9" fmla="*/ 215609 h 328428"/>
              <a:gd name="connsiteX10" fmla="*/ 413670 w 526488"/>
              <a:gd name="connsiteY10" fmla="*/ 127861 h 328428"/>
              <a:gd name="connsiteX11" fmla="*/ 460051 w 526488"/>
              <a:gd name="connsiteY11" fmla="*/ 135382 h 328428"/>
              <a:gd name="connsiteX12" fmla="*/ 515206 w 526488"/>
              <a:gd name="connsiteY12" fmla="*/ 161708 h 328428"/>
              <a:gd name="connsiteX13" fmla="*/ 526488 w 526488"/>
              <a:gd name="connsiteY13" fmla="*/ 184271 h 328428"/>
              <a:gd name="connsiteX14" fmla="*/ 526488 w 526488"/>
              <a:gd name="connsiteY14" fmla="*/ 240681 h 328428"/>
              <a:gd name="connsiteX15" fmla="*/ 389852 w 526488"/>
              <a:gd name="connsiteY15" fmla="*/ 240681 h 328428"/>
              <a:gd name="connsiteX16" fmla="*/ 379824 w 526488"/>
              <a:gd name="connsiteY16" fmla="*/ 229399 h 328428"/>
              <a:gd name="connsiteX17" fmla="*/ 322160 w 526488"/>
              <a:gd name="connsiteY17" fmla="*/ 200567 h 328428"/>
              <a:gd name="connsiteX18" fmla="*/ 344724 w 526488"/>
              <a:gd name="connsiteY18" fmla="*/ 145411 h 328428"/>
              <a:gd name="connsiteX19" fmla="*/ 344724 w 526488"/>
              <a:gd name="connsiteY19" fmla="*/ 144157 h 328428"/>
              <a:gd name="connsiteX20" fmla="*/ 367287 w 526488"/>
              <a:gd name="connsiteY20" fmla="*/ 135382 h 328428"/>
              <a:gd name="connsiteX21" fmla="*/ 413670 w 526488"/>
              <a:gd name="connsiteY21" fmla="*/ 127861 h 328428"/>
              <a:gd name="connsiteX22" fmla="*/ 112820 w 526488"/>
              <a:gd name="connsiteY22" fmla="*/ 127861 h 328428"/>
              <a:gd name="connsiteX23" fmla="*/ 159201 w 526488"/>
              <a:gd name="connsiteY23" fmla="*/ 135382 h 328428"/>
              <a:gd name="connsiteX24" fmla="*/ 181765 w 526488"/>
              <a:gd name="connsiteY24" fmla="*/ 142903 h 328428"/>
              <a:gd name="connsiteX25" fmla="*/ 181765 w 526488"/>
              <a:gd name="connsiteY25" fmla="*/ 145411 h 328428"/>
              <a:gd name="connsiteX26" fmla="*/ 204328 w 526488"/>
              <a:gd name="connsiteY26" fmla="*/ 200567 h 328428"/>
              <a:gd name="connsiteX27" fmla="*/ 146665 w 526488"/>
              <a:gd name="connsiteY27" fmla="*/ 229399 h 328428"/>
              <a:gd name="connsiteX28" fmla="*/ 135384 w 526488"/>
              <a:gd name="connsiteY28" fmla="*/ 240681 h 328428"/>
              <a:gd name="connsiteX29" fmla="*/ 0 w 526488"/>
              <a:gd name="connsiteY29" fmla="*/ 240681 h 328428"/>
              <a:gd name="connsiteX30" fmla="*/ 0 w 526488"/>
              <a:gd name="connsiteY30" fmla="*/ 184271 h 328428"/>
              <a:gd name="connsiteX31" fmla="*/ 11282 w 526488"/>
              <a:gd name="connsiteY31" fmla="*/ 161708 h 328428"/>
              <a:gd name="connsiteX32" fmla="*/ 66439 w 526488"/>
              <a:gd name="connsiteY32" fmla="*/ 135382 h 328428"/>
              <a:gd name="connsiteX33" fmla="*/ 112820 w 526488"/>
              <a:gd name="connsiteY33" fmla="*/ 127861 h 328428"/>
              <a:gd name="connsiteX34" fmla="*/ 263245 w 526488"/>
              <a:gd name="connsiteY34" fmla="*/ 87748 h 328428"/>
              <a:gd name="connsiteX35" fmla="*/ 319655 w 526488"/>
              <a:gd name="connsiteY35" fmla="*/ 144158 h 328428"/>
              <a:gd name="connsiteX36" fmla="*/ 263245 w 526488"/>
              <a:gd name="connsiteY36" fmla="*/ 200568 h 328428"/>
              <a:gd name="connsiteX37" fmla="*/ 206835 w 526488"/>
              <a:gd name="connsiteY37" fmla="*/ 144158 h 328428"/>
              <a:gd name="connsiteX38" fmla="*/ 263245 w 526488"/>
              <a:gd name="connsiteY38" fmla="*/ 87748 h 328428"/>
              <a:gd name="connsiteX39" fmla="*/ 413670 w 526488"/>
              <a:gd name="connsiteY39" fmla="*/ 0 h 328428"/>
              <a:gd name="connsiteX40" fmla="*/ 470080 w 526488"/>
              <a:gd name="connsiteY40" fmla="*/ 56409 h 328428"/>
              <a:gd name="connsiteX41" fmla="*/ 413670 w 526488"/>
              <a:gd name="connsiteY41" fmla="*/ 112819 h 328428"/>
              <a:gd name="connsiteX42" fmla="*/ 357260 w 526488"/>
              <a:gd name="connsiteY42" fmla="*/ 56409 h 328428"/>
              <a:gd name="connsiteX43" fmla="*/ 413670 w 526488"/>
              <a:gd name="connsiteY43" fmla="*/ 0 h 328428"/>
              <a:gd name="connsiteX44" fmla="*/ 112820 w 526488"/>
              <a:gd name="connsiteY44" fmla="*/ 0 h 328428"/>
              <a:gd name="connsiteX45" fmla="*/ 169230 w 526488"/>
              <a:gd name="connsiteY45" fmla="*/ 56409 h 328428"/>
              <a:gd name="connsiteX46" fmla="*/ 112820 w 526488"/>
              <a:gd name="connsiteY46" fmla="*/ 112819 h 328428"/>
              <a:gd name="connsiteX47" fmla="*/ 56410 w 526488"/>
              <a:gd name="connsiteY47" fmla="*/ 56409 h 328428"/>
              <a:gd name="connsiteX48" fmla="*/ 112820 w 526488"/>
              <a:gd name="connsiteY48" fmla="*/ 0 h 328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526488" h="328428">
                <a:moveTo>
                  <a:pt x="263245" y="215609"/>
                </a:moveTo>
                <a:cubicBezTo>
                  <a:pt x="279541" y="215609"/>
                  <a:pt x="295837" y="219370"/>
                  <a:pt x="309626" y="223130"/>
                </a:cubicBezTo>
                <a:cubicBezTo>
                  <a:pt x="329682" y="228144"/>
                  <a:pt x="349739" y="236919"/>
                  <a:pt x="364782" y="249455"/>
                </a:cubicBezTo>
                <a:cubicBezTo>
                  <a:pt x="372303" y="254469"/>
                  <a:pt x="376064" y="263244"/>
                  <a:pt x="376064" y="272018"/>
                </a:cubicBezTo>
                <a:lnTo>
                  <a:pt x="376064" y="328428"/>
                </a:lnTo>
                <a:lnTo>
                  <a:pt x="150425" y="328428"/>
                </a:lnTo>
                <a:lnTo>
                  <a:pt x="150425" y="272018"/>
                </a:lnTo>
                <a:cubicBezTo>
                  <a:pt x="150425" y="263244"/>
                  <a:pt x="154186" y="255722"/>
                  <a:pt x="161707" y="249455"/>
                </a:cubicBezTo>
                <a:cubicBezTo>
                  <a:pt x="178003" y="238173"/>
                  <a:pt x="196806" y="228144"/>
                  <a:pt x="216864" y="223130"/>
                </a:cubicBezTo>
                <a:cubicBezTo>
                  <a:pt x="231906" y="218116"/>
                  <a:pt x="248202" y="215609"/>
                  <a:pt x="263245" y="215609"/>
                </a:cubicBezTo>
                <a:close/>
                <a:moveTo>
                  <a:pt x="413670" y="127861"/>
                </a:moveTo>
                <a:cubicBezTo>
                  <a:pt x="429966" y="127861"/>
                  <a:pt x="446262" y="131622"/>
                  <a:pt x="460051" y="135382"/>
                </a:cubicBezTo>
                <a:cubicBezTo>
                  <a:pt x="480107" y="140396"/>
                  <a:pt x="500164" y="149171"/>
                  <a:pt x="515206" y="161708"/>
                </a:cubicBezTo>
                <a:cubicBezTo>
                  <a:pt x="522728" y="166722"/>
                  <a:pt x="526488" y="175497"/>
                  <a:pt x="526488" y="184271"/>
                </a:cubicBezTo>
                <a:lnTo>
                  <a:pt x="526488" y="240681"/>
                </a:lnTo>
                <a:lnTo>
                  <a:pt x="389852" y="240681"/>
                </a:lnTo>
                <a:cubicBezTo>
                  <a:pt x="387345" y="235667"/>
                  <a:pt x="383585" y="233159"/>
                  <a:pt x="379824" y="229399"/>
                </a:cubicBezTo>
                <a:cubicBezTo>
                  <a:pt x="364780" y="218117"/>
                  <a:pt x="345977" y="208089"/>
                  <a:pt x="322160" y="200567"/>
                </a:cubicBezTo>
                <a:cubicBezTo>
                  <a:pt x="335949" y="186778"/>
                  <a:pt x="344724" y="166722"/>
                  <a:pt x="344724" y="145411"/>
                </a:cubicBezTo>
                <a:lnTo>
                  <a:pt x="344724" y="144157"/>
                </a:lnTo>
                <a:cubicBezTo>
                  <a:pt x="352245" y="140396"/>
                  <a:pt x="359766" y="137889"/>
                  <a:pt x="367287" y="135382"/>
                </a:cubicBezTo>
                <a:cubicBezTo>
                  <a:pt x="382331" y="130368"/>
                  <a:pt x="398627" y="127861"/>
                  <a:pt x="413670" y="127861"/>
                </a:cubicBezTo>
                <a:close/>
                <a:moveTo>
                  <a:pt x="112820" y="127861"/>
                </a:moveTo>
                <a:cubicBezTo>
                  <a:pt x="129116" y="127861"/>
                  <a:pt x="145412" y="131622"/>
                  <a:pt x="159201" y="135382"/>
                </a:cubicBezTo>
                <a:cubicBezTo>
                  <a:pt x="166722" y="136636"/>
                  <a:pt x="174243" y="140396"/>
                  <a:pt x="181765" y="142903"/>
                </a:cubicBezTo>
                <a:cubicBezTo>
                  <a:pt x="181765" y="144157"/>
                  <a:pt x="181765" y="144157"/>
                  <a:pt x="181765" y="145411"/>
                </a:cubicBezTo>
                <a:cubicBezTo>
                  <a:pt x="181765" y="166722"/>
                  <a:pt x="190539" y="185525"/>
                  <a:pt x="204328" y="200567"/>
                </a:cubicBezTo>
                <a:cubicBezTo>
                  <a:pt x="184272" y="206835"/>
                  <a:pt x="164215" y="216863"/>
                  <a:pt x="146665" y="229399"/>
                </a:cubicBezTo>
                <a:cubicBezTo>
                  <a:pt x="141651" y="233159"/>
                  <a:pt x="139144" y="235667"/>
                  <a:pt x="135384" y="240681"/>
                </a:cubicBezTo>
                <a:lnTo>
                  <a:pt x="0" y="240681"/>
                </a:lnTo>
                <a:lnTo>
                  <a:pt x="0" y="184271"/>
                </a:lnTo>
                <a:cubicBezTo>
                  <a:pt x="0" y="175497"/>
                  <a:pt x="3761" y="166722"/>
                  <a:pt x="11282" y="161708"/>
                </a:cubicBezTo>
                <a:cubicBezTo>
                  <a:pt x="27578" y="150425"/>
                  <a:pt x="46381" y="141650"/>
                  <a:pt x="66439" y="135382"/>
                </a:cubicBezTo>
                <a:cubicBezTo>
                  <a:pt x="81481" y="130368"/>
                  <a:pt x="97777" y="127861"/>
                  <a:pt x="112820" y="127861"/>
                </a:cubicBezTo>
                <a:close/>
                <a:moveTo>
                  <a:pt x="263245" y="87748"/>
                </a:moveTo>
                <a:cubicBezTo>
                  <a:pt x="294399" y="87748"/>
                  <a:pt x="319655" y="113003"/>
                  <a:pt x="319655" y="144158"/>
                </a:cubicBezTo>
                <a:cubicBezTo>
                  <a:pt x="319655" y="175312"/>
                  <a:pt x="294399" y="200568"/>
                  <a:pt x="263245" y="200568"/>
                </a:cubicBezTo>
                <a:cubicBezTo>
                  <a:pt x="232090" y="200568"/>
                  <a:pt x="206835" y="175312"/>
                  <a:pt x="206835" y="144158"/>
                </a:cubicBezTo>
                <a:cubicBezTo>
                  <a:pt x="206835" y="113003"/>
                  <a:pt x="232090" y="87748"/>
                  <a:pt x="263245" y="87748"/>
                </a:cubicBezTo>
                <a:close/>
                <a:moveTo>
                  <a:pt x="413670" y="0"/>
                </a:moveTo>
                <a:cubicBezTo>
                  <a:pt x="444824" y="0"/>
                  <a:pt x="470080" y="25255"/>
                  <a:pt x="470080" y="56409"/>
                </a:cubicBezTo>
                <a:cubicBezTo>
                  <a:pt x="470080" y="87563"/>
                  <a:pt x="444824" y="112819"/>
                  <a:pt x="413670" y="112819"/>
                </a:cubicBezTo>
                <a:cubicBezTo>
                  <a:pt x="382515" y="112819"/>
                  <a:pt x="357260" y="87563"/>
                  <a:pt x="357260" y="56409"/>
                </a:cubicBezTo>
                <a:cubicBezTo>
                  <a:pt x="357260" y="25255"/>
                  <a:pt x="382515" y="0"/>
                  <a:pt x="413670" y="0"/>
                </a:cubicBezTo>
                <a:close/>
                <a:moveTo>
                  <a:pt x="112820" y="0"/>
                </a:moveTo>
                <a:cubicBezTo>
                  <a:pt x="143974" y="0"/>
                  <a:pt x="169230" y="25255"/>
                  <a:pt x="169230" y="56409"/>
                </a:cubicBezTo>
                <a:cubicBezTo>
                  <a:pt x="169230" y="87563"/>
                  <a:pt x="143974" y="112819"/>
                  <a:pt x="112820" y="112819"/>
                </a:cubicBezTo>
                <a:cubicBezTo>
                  <a:pt x="81665" y="112819"/>
                  <a:pt x="56410" y="87563"/>
                  <a:pt x="56410" y="56409"/>
                </a:cubicBezTo>
                <a:cubicBezTo>
                  <a:pt x="56410" y="25255"/>
                  <a:pt x="81665" y="0"/>
                  <a:pt x="112820" y="0"/>
                </a:cubicBezTo>
                <a:close/>
              </a:path>
            </a:pathLst>
          </a:custGeom>
          <a:solidFill>
            <a:schemeClr val="bg2"/>
          </a:solidFill>
          <a:ln w="6251" cap="flat">
            <a:noFill/>
            <a:prstDash val="solid"/>
            <a:miter/>
          </a:ln>
        </p:spPr>
        <p:txBody>
          <a:bodyPr rtlCol="0" anchor="ctr"/>
          <a:lstStyle/>
          <a:p>
            <a:endParaRPr lang="en-US"/>
          </a:p>
        </p:txBody>
      </p:sp>
      <p:sp>
        <p:nvSpPr>
          <p:cNvPr id="128" name="Freeform: Shape 127">
            <a:extLst>
              <a:ext uri="{FF2B5EF4-FFF2-40B4-BE49-F238E27FC236}">
                <a16:creationId xmlns:a16="http://schemas.microsoft.com/office/drawing/2014/main" id="{40DA1374-CEC8-4A07-8D28-CAD7C56E65D0}"/>
              </a:ext>
            </a:extLst>
          </p:cNvPr>
          <p:cNvSpPr/>
          <p:nvPr/>
        </p:nvSpPr>
        <p:spPr>
          <a:xfrm>
            <a:off x="4742971" y="5324473"/>
            <a:ext cx="350993" cy="476346"/>
          </a:xfrm>
          <a:custGeom>
            <a:avLst/>
            <a:gdLst>
              <a:gd name="connsiteX0" fmla="*/ 300851 w 350993"/>
              <a:gd name="connsiteY0" fmla="*/ 401134 h 476346"/>
              <a:gd name="connsiteX1" fmla="*/ 288316 w 350993"/>
              <a:gd name="connsiteY1" fmla="*/ 413669 h 476346"/>
              <a:gd name="connsiteX2" fmla="*/ 300851 w 350993"/>
              <a:gd name="connsiteY2" fmla="*/ 426204 h 476346"/>
              <a:gd name="connsiteX3" fmla="*/ 313386 w 350993"/>
              <a:gd name="connsiteY3" fmla="*/ 413669 h 476346"/>
              <a:gd name="connsiteX4" fmla="*/ 300851 w 350993"/>
              <a:gd name="connsiteY4" fmla="*/ 401134 h 476346"/>
              <a:gd name="connsiteX5" fmla="*/ 0 w 350993"/>
              <a:gd name="connsiteY5" fmla="*/ 325921 h 476346"/>
              <a:gd name="connsiteX6" fmla="*/ 175497 w 350993"/>
              <a:gd name="connsiteY6" fmla="*/ 376063 h 476346"/>
              <a:gd name="connsiteX7" fmla="*/ 350993 w 350993"/>
              <a:gd name="connsiteY7" fmla="*/ 325921 h 476346"/>
              <a:gd name="connsiteX8" fmla="*/ 350993 w 350993"/>
              <a:gd name="connsiteY8" fmla="*/ 426204 h 476346"/>
              <a:gd name="connsiteX9" fmla="*/ 175497 w 350993"/>
              <a:gd name="connsiteY9" fmla="*/ 476346 h 476346"/>
              <a:gd name="connsiteX10" fmla="*/ 0 w 350993"/>
              <a:gd name="connsiteY10" fmla="*/ 426204 h 476346"/>
              <a:gd name="connsiteX11" fmla="*/ 300851 w 350993"/>
              <a:gd name="connsiteY11" fmla="*/ 275780 h 476346"/>
              <a:gd name="connsiteX12" fmla="*/ 288316 w 350993"/>
              <a:gd name="connsiteY12" fmla="*/ 288315 h 476346"/>
              <a:gd name="connsiteX13" fmla="*/ 300851 w 350993"/>
              <a:gd name="connsiteY13" fmla="*/ 300850 h 476346"/>
              <a:gd name="connsiteX14" fmla="*/ 313386 w 350993"/>
              <a:gd name="connsiteY14" fmla="*/ 288315 h 476346"/>
              <a:gd name="connsiteX15" fmla="*/ 300851 w 350993"/>
              <a:gd name="connsiteY15" fmla="*/ 275780 h 476346"/>
              <a:gd name="connsiteX16" fmla="*/ 0 w 350993"/>
              <a:gd name="connsiteY16" fmla="*/ 200567 h 476346"/>
              <a:gd name="connsiteX17" fmla="*/ 175497 w 350993"/>
              <a:gd name="connsiteY17" fmla="*/ 250709 h 476346"/>
              <a:gd name="connsiteX18" fmla="*/ 350993 w 350993"/>
              <a:gd name="connsiteY18" fmla="*/ 200567 h 476346"/>
              <a:gd name="connsiteX19" fmla="*/ 350993 w 350993"/>
              <a:gd name="connsiteY19" fmla="*/ 300850 h 476346"/>
              <a:gd name="connsiteX20" fmla="*/ 175497 w 350993"/>
              <a:gd name="connsiteY20" fmla="*/ 350992 h 476346"/>
              <a:gd name="connsiteX21" fmla="*/ 0 w 350993"/>
              <a:gd name="connsiteY21" fmla="*/ 300850 h 476346"/>
              <a:gd name="connsiteX22" fmla="*/ 300851 w 350993"/>
              <a:gd name="connsiteY22" fmla="*/ 150426 h 476346"/>
              <a:gd name="connsiteX23" fmla="*/ 288316 w 350993"/>
              <a:gd name="connsiteY23" fmla="*/ 162961 h 476346"/>
              <a:gd name="connsiteX24" fmla="*/ 300851 w 350993"/>
              <a:gd name="connsiteY24" fmla="*/ 175496 h 476346"/>
              <a:gd name="connsiteX25" fmla="*/ 313386 w 350993"/>
              <a:gd name="connsiteY25" fmla="*/ 162961 h 476346"/>
              <a:gd name="connsiteX26" fmla="*/ 300851 w 350993"/>
              <a:gd name="connsiteY26" fmla="*/ 150426 h 476346"/>
              <a:gd name="connsiteX27" fmla="*/ 0 w 350993"/>
              <a:gd name="connsiteY27" fmla="*/ 75213 h 476346"/>
              <a:gd name="connsiteX28" fmla="*/ 175497 w 350993"/>
              <a:gd name="connsiteY28" fmla="*/ 125355 h 476346"/>
              <a:gd name="connsiteX29" fmla="*/ 350993 w 350993"/>
              <a:gd name="connsiteY29" fmla="*/ 75213 h 476346"/>
              <a:gd name="connsiteX30" fmla="*/ 350993 w 350993"/>
              <a:gd name="connsiteY30" fmla="*/ 175496 h 476346"/>
              <a:gd name="connsiteX31" fmla="*/ 175497 w 350993"/>
              <a:gd name="connsiteY31" fmla="*/ 225638 h 476346"/>
              <a:gd name="connsiteX32" fmla="*/ 0 w 350993"/>
              <a:gd name="connsiteY32" fmla="*/ 175496 h 476346"/>
              <a:gd name="connsiteX33" fmla="*/ 175497 w 350993"/>
              <a:gd name="connsiteY33" fmla="*/ 0 h 476346"/>
              <a:gd name="connsiteX34" fmla="*/ 350993 w 350993"/>
              <a:gd name="connsiteY34" fmla="*/ 50142 h 476346"/>
              <a:gd name="connsiteX35" fmla="*/ 175497 w 350993"/>
              <a:gd name="connsiteY35" fmla="*/ 100283 h 476346"/>
              <a:gd name="connsiteX36" fmla="*/ 0 w 350993"/>
              <a:gd name="connsiteY36" fmla="*/ 50142 h 476346"/>
              <a:gd name="connsiteX37" fmla="*/ 175497 w 350993"/>
              <a:gd name="connsiteY37" fmla="*/ 0 h 47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50993" h="476346">
                <a:moveTo>
                  <a:pt x="300851" y="401134"/>
                </a:moveTo>
                <a:cubicBezTo>
                  <a:pt x="293330" y="401134"/>
                  <a:pt x="288316" y="406148"/>
                  <a:pt x="288316" y="413669"/>
                </a:cubicBezTo>
                <a:cubicBezTo>
                  <a:pt x="288316" y="421190"/>
                  <a:pt x="293330" y="426204"/>
                  <a:pt x="300851" y="426204"/>
                </a:cubicBezTo>
                <a:cubicBezTo>
                  <a:pt x="308372" y="426204"/>
                  <a:pt x="313386" y="421190"/>
                  <a:pt x="313386" y="413669"/>
                </a:cubicBezTo>
                <a:cubicBezTo>
                  <a:pt x="313386" y="406148"/>
                  <a:pt x="308372" y="401134"/>
                  <a:pt x="300851" y="401134"/>
                </a:cubicBezTo>
                <a:close/>
                <a:moveTo>
                  <a:pt x="0" y="325921"/>
                </a:moveTo>
                <a:cubicBezTo>
                  <a:pt x="0" y="353499"/>
                  <a:pt x="78973" y="376063"/>
                  <a:pt x="175497" y="376063"/>
                </a:cubicBezTo>
                <a:cubicBezTo>
                  <a:pt x="272020" y="376063"/>
                  <a:pt x="350993" y="353499"/>
                  <a:pt x="350993" y="325921"/>
                </a:cubicBezTo>
                <a:lnTo>
                  <a:pt x="350993" y="426204"/>
                </a:lnTo>
                <a:cubicBezTo>
                  <a:pt x="350993" y="453782"/>
                  <a:pt x="272020" y="476346"/>
                  <a:pt x="175497" y="476346"/>
                </a:cubicBezTo>
                <a:cubicBezTo>
                  <a:pt x="78973" y="476346"/>
                  <a:pt x="0" y="453782"/>
                  <a:pt x="0" y="426204"/>
                </a:cubicBezTo>
                <a:close/>
                <a:moveTo>
                  <a:pt x="300851" y="275780"/>
                </a:moveTo>
                <a:cubicBezTo>
                  <a:pt x="293330" y="275780"/>
                  <a:pt x="288316" y="280794"/>
                  <a:pt x="288316" y="288315"/>
                </a:cubicBezTo>
                <a:cubicBezTo>
                  <a:pt x="288316" y="295836"/>
                  <a:pt x="293330" y="300850"/>
                  <a:pt x="300851" y="300850"/>
                </a:cubicBezTo>
                <a:cubicBezTo>
                  <a:pt x="308372" y="300850"/>
                  <a:pt x="313386" y="295836"/>
                  <a:pt x="313386" y="288315"/>
                </a:cubicBezTo>
                <a:cubicBezTo>
                  <a:pt x="313386" y="280794"/>
                  <a:pt x="308372" y="275780"/>
                  <a:pt x="300851" y="275780"/>
                </a:cubicBezTo>
                <a:close/>
                <a:moveTo>
                  <a:pt x="0" y="200567"/>
                </a:moveTo>
                <a:cubicBezTo>
                  <a:pt x="0" y="228145"/>
                  <a:pt x="78973" y="250709"/>
                  <a:pt x="175497" y="250709"/>
                </a:cubicBezTo>
                <a:cubicBezTo>
                  <a:pt x="272020" y="250709"/>
                  <a:pt x="350993" y="228145"/>
                  <a:pt x="350993" y="200567"/>
                </a:cubicBezTo>
                <a:lnTo>
                  <a:pt x="350993" y="300850"/>
                </a:lnTo>
                <a:cubicBezTo>
                  <a:pt x="350993" y="328428"/>
                  <a:pt x="272020" y="350992"/>
                  <a:pt x="175497" y="350992"/>
                </a:cubicBezTo>
                <a:cubicBezTo>
                  <a:pt x="78973" y="350992"/>
                  <a:pt x="0" y="328428"/>
                  <a:pt x="0" y="300850"/>
                </a:cubicBezTo>
                <a:close/>
                <a:moveTo>
                  <a:pt x="300851" y="150426"/>
                </a:moveTo>
                <a:cubicBezTo>
                  <a:pt x="293330" y="150426"/>
                  <a:pt x="288316" y="155440"/>
                  <a:pt x="288316" y="162961"/>
                </a:cubicBezTo>
                <a:cubicBezTo>
                  <a:pt x="288316" y="170482"/>
                  <a:pt x="293330" y="175496"/>
                  <a:pt x="300851" y="175496"/>
                </a:cubicBezTo>
                <a:cubicBezTo>
                  <a:pt x="308372" y="175496"/>
                  <a:pt x="313386" y="170482"/>
                  <a:pt x="313386" y="162961"/>
                </a:cubicBezTo>
                <a:cubicBezTo>
                  <a:pt x="313386" y="155440"/>
                  <a:pt x="308372" y="150426"/>
                  <a:pt x="300851" y="150426"/>
                </a:cubicBezTo>
                <a:close/>
                <a:moveTo>
                  <a:pt x="0" y="75213"/>
                </a:moveTo>
                <a:cubicBezTo>
                  <a:pt x="0" y="102791"/>
                  <a:pt x="78973" y="125355"/>
                  <a:pt x="175497" y="125355"/>
                </a:cubicBezTo>
                <a:cubicBezTo>
                  <a:pt x="272020" y="125355"/>
                  <a:pt x="350993" y="102791"/>
                  <a:pt x="350993" y="75213"/>
                </a:cubicBezTo>
                <a:lnTo>
                  <a:pt x="350993" y="175496"/>
                </a:lnTo>
                <a:cubicBezTo>
                  <a:pt x="350993" y="203074"/>
                  <a:pt x="272020" y="225638"/>
                  <a:pt x="175497" y="225638"/>
                </a:cubicBezTo>
                <a:cubicBezTo>
                  <a:pt x="78973" y="225638"/>
                  <a:pt x="0" y="203074"/>
                  <a:pt x="0" y="175496"/>
                </a:cubicBezTo>
                <a:close/>
                <a:moveTo>
                  <a:pt x="175497" y="0"/>
                </a:moveTo>
                <a:cubicBezTo>
                  <a:pt x="272421" y="0"/>
                  <a:pt x="350993" y="22449"/>
                  <a:pt x="350993" y="50142"/>
                </a:cubicBezTo>
                <a:cubicBezTo>
                  <a:pt x="350993" y="77834"/>
                  <a:pt x="272421" y="100283"/>
                  <a:pt x="175497" y="100283"/>
                </a:cubicBezTo>
                <a:cubicBezTo>
                  <a:pt x="78572" y="100283"/>
                  <a:pt x="0" y="77834"/>
                  <a:pt x="0" y="50142"/>
                </a:cubicBezTo>
                <a:cubicBezTo>
                  <a:pt x="0" y="22449"/>
                  <a:pt x="78572" y="0"/>
                  <a:pt x="175497" y="0"/>
                </a:cubicBezTo>
                <a:close/>
              </a:path>
            </a:pathLst>
          </a:custGeom>
          <a:solidFill>
            <a:schemeClr val="bg2"/>
          </a:solidFill>
          <a:ln w="6251" cap="flat">
            <a:noFill/>
            <a:prstDash val="solid"/>
            <a:miter/>
          </a:ln>
        </p:spPr>
        <p:txBody>
          <a:bodyPr rtlCol="0" anchor="ctr"/>
          <a:lstStyle/>
          <a:p>
            <a:endParaRPr lang="en-US"/>
          </a:p>
        </p:txBody>
      </p:sp>
      <p:sp>
        <p:nvSpPr>
          <p:cNvPr id="129" name="Freeform: Shape 128">
            <a:extLst>
              <a:ext uri="{FF2B5EF4-FFF2-40B4-BE49-F238E27FC236}">
                <a16:creationId xmlns:a16="http://schemas.microsoft.com/office/drawing/2014/main" id="{BB5A8B88-6103-4FF7-BAFB-CFE227E44A5D}"/>
              </a:ext>
            </a:extLst>
          </p:cNvPr>
          <p:cNvSpPr/>
          <p:nvPr/>
        </p:nvSpPr>
        <p:spPr>
          <a:xfrm>
            <a:off x="4755507" y="2398723"/>
            <a:ext cx="325922" cy="526488"/>
          </a:xfrm>
          <a:custGeom>
            <a:avLst/>
            <a:gdLst>
              <a:gd name="connsiteX0" fmla="*/ 122220 w 325922"/>
              <a:gd name="connsiteY0" fmla="*/ 488882 h 526488"/>
              <a:gd name="connsiteX1" fmla="*/ 203700 w 325922"/>
              <a:gd name="connsiteY1" fmla="*/ 488882 h 526488"/>
              <a:gd name="connsiteX2" fmla="*/ 162960 w 325922"/>
              <a:gd name="connsiteY2" fmla="*/ 526488 h 526488"/>
              <a:gd name="connsiteX3" fmla="*/ 122220 w 325922"/>
              <a:gd name="connsiteY3" fmla="*/ 488882 h 526488"/>
              <a:gd name="connsiteX4" fmla="*/ 100283 w 325922"/>
              <a:gd name="connsiteY4" fmla="*/ 426204 h 526488"/>
              <a:gd name="connsiteX5" fmla="*/ 225637 w 325922"/>
              <a:gd name="connsiteY5" fmla="*/ 426204 h 526488"/>
              <a:gd name="connsiteX6" fmla="*/ 244440 w 325922"/>
              <a:gd name="connsiteY6" fmla="*/ 445007 h 526488"/>
              <a:gd name="connsiteX7" fmla="*/ 225637 w 325922"/>
              <a:gd name="connsiteY7" fmla="*/ 463810 h 526488"/>
              <a:gd name="connsiteX8" fmla="*/ 100283 w 325922"/>
              <a:gd name="connsiteY8" fmla="*/ 463810 h 526488"/>
              <a:gd name="connsiteX9" fmla="*/ 81480 w 325922"/>
              <a:gd name="connsiteY9" fmla="*/ 445007 h 526488"/>
              <a:gd name="connsiteX10" fmla="*/ 100283 w 325922"/>
              <a:gd name="connsiteY10" fmla="*/ 426204 h 526488"/>
              <a:gd name="connsiteX11" fmla="*/ 100283 w 325922"/>
              <a:gd name="connsiteY11" fmla="*/ 363527 h 526488"/>
              <a:gd name="connsiteX12" fmla="*/ 225637 w 325922"/>
              <a:gd name="connsiteY12" fmla="*/ 363527 h 526488"/>
              <a:gd name="connsiteX13" fmla="*/ 244440 w 325922"/>
              <a:gd name="connsiteY13" fmla="*/ 382330 h 526488"/>
              <a:gd name="connsiteX14" fmla="*/ 225637 w 325922"/>
              <a:gd name="connsiteY14" fmla="*/ 401133 h 526488"/>
              <a:gd name="connsiteX15" fmla="*/ 100283 w 325922"/>
              <a:gd name="connsiteY15" fmla="*/ 401133 h 526488"/>
              <a:gd name="connsiteX16" fmla="*/ 81480 w 325922"/>
              <a:gd name="connsiteY16" fmla="*/ 382330 h 526488"/>
              <a:gd name="connsiteX17" fmla="*/ 100283 w 325922"/>
              <a:gd name="connsiteY17" fmla="*/ 363527 h 526488"/>
              <a:gd name="connsiteX18" fmla="*/ 163588 w 325922"/>
              <a:gd name="connsiteY18" fmla="*/ 36979 h 526488"/>
              <a:gd name="connsiteX19" fmla="*/ 38233 w 325922"/>
              <a:gd name="connsiteY19" fmla="*/ 161080 h 526488"/>
              <a:gd name="connsiteX20" fmla="*/ 38233 w 325922"/>
              <a:gd name="connsiteY20" fmla="*/ 166094 h 526488"/>
              <a:gd name="connsiteX21" fmla="*/ 47008 w 325922"/>
              <a:gd name="connsiteY21" fmla="*/ 209968 h 526488"/>
              <a:gd name="connsiteX22" fmla="*/ 68318 w 325922"/>
              <a:gd name="connsiteY22" fmla="*/ 244441 h 526488"/>
              <a:gd name="connsiteX23" fmla="*/ 104672 w 325922"/>
              <a:gd name="connsiteY23" fmla="*/ 300850 h 526488"/>
              <a:gd name="connsiteX24" fmla="*/ 162961 w 325922"/>
              <a:gd name="connsiteY24" fmla="*/ 300850 h 526488"/>
              <a:gd name="connsiteX25" fmla="*/ 221878 w 325922"/>
              <a:gd name="connsiteY25" fmla="*/ 300850 h 526488"/>
              <a:gd name="connsiteX26" fmla="*/ 258231 w 325922"/>
              <a:gd name="connsiteY26" fmla="*/ 244441 h 526488"/>
              <a:gd name="connsiteX27" fmla="*/ 279541 w 325922"/>
              <a:gd name="connsiteY27" fmla="*/ 209968 h 526488"/>
              <a:gd name="connsiteX28" fmla="*/ 288316 w 325922"/>
              <a:gd name="connsiteY28" fmla="*/ 166094 h 526488"/>
              <a:gd name="connsiteX29" fmla="*/ 288942 w 325922"/>
              <a:gd name="connsiteY29" fmla="*/ 166094 h 526488"/>
              <a:gd name="connsiteX30" fmla="*/ 288942 w 325922"/>
              <a:gd name="connsiteY30" fmla="*/ 161080 h 526488"/>
              <a:gd name="connsiteX31" fmla="*/ 163588 w 325922"/>
              <a:gd name="connsiteY31" fmla="*/ 36979 h 526488"/>
              <a:gd name="connsiteX32" fmla="*/ 162961 w 325922"/>
              <a:gd name="connsiteY32" fmla="*/ 0 h 526488"/>
              <a:gd name="connsiteX33" fmla="*/ 325922 w 325922"/>
              <a:gd name="connsiteY33" fmla="*/ 161080 h 526488"/>
              <a:gd name="connsiteX34" fmla="*/ 325922 w 325922"/>
              <a:gd name="connsiteY34" fmla="*/ 166721 h 526488"/>
              <a:gd name="connsiteX35" fmla="*/ 314640 w 325922"/>
              <a:gd name="connsiteY35" fmla="*/ 223130 h 526488"/>
              <a:gd name="connsiteX36" fmla="*/ 286435 w 325922"/>
              <a:gd name="connsiteY36" fmla="*/ 269511 h 526488"/>
              <a:gd name="connsiteX37" fmla="*/ 248202 w 325922"/>
              <a:gd name="connsiteY37" fmla="*/ 331562 h 526488"/>
              <a:gd name="connsiteX38" fmla="*/ 236920 w 325922"/>
              <a:gd name="connsiteY38" fmla="*/ 338456 h 526488"/>
              <a:gd name="connsiteX39" fmla="*/ 89002 w 325922"/>
              <a:gd name="connsiteY39" fmla="*/ 338456 h 526488"/>
              <a:gd name="connsiteX40" fmla="*/ 77720 w 325922"/>
              <a:gd name="connsiteY40" fmla="*/ 331562 h 526488"/>
              <a:gd name="connsiteX41" fmla="*/ 39487 w 325922"/>
              <a:gd name="connsiteY41" fmla="*/ 269511 h 526488"/>
              <a:gd name="connsiteX42" fmla="*/ 11282 w 325922"/>
              <a:gd name="connsiteY42" fmla="*/ 223130 h 526488"/>
              <a:gd name="connsiteX43" fmla="*/ 0 w 325922"/>
              <a:gd name="connsiteY43" fmla="*/ 166721 h 526488"/>
              <a:gd name="connsiteX44" fmla="*/ 0 w 325922"/>
              <a:gd name="connsiteY44" fmla="*/ 161080 h 526488"/>
              <a:gd name="connsiteX45" fmla="*/ 162961 w 325922"/>
              <a:gd name="connsiteY45" fmla="*/ 0 h 526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325922" h="526488">
                <a:moveTo>
                  <a:pt x="122220" y="488882"/>
                </a:moveTo>
                <a:lnTo>
                  <a:pt x="203700" y="488882"/>
                </a:lnTo>
                <a:cubicBezTo>
                  <a:pt x="201820" y="510192"/>
                  <a:pt x="184270" y="526488"/>
                  <a:pt x="162960" y="526488"/>
                </a:cubicBezTo>
                <a:cubicBezTo>
                  <a:pt x="141650" y="526488"/>
                  <a:pt x="124100" y="510192"/>
                  <a:pt x="122220" y="488882"/>
                </a:cubicBezTo>
                <a:close/>
                <a:moveTo>
                  <a:pt x="100283" y="426204"/>
                </a:moveTo>
                <a:lnTo>
                  <a:pt x="225637" y="426204"/>
                </a:lnTo>
                <a:cubicBezTo>
                  <a:pt x="236292" y="426204"/>
                  <a:pt x="244440" y="434352"/>
                  <a:pt x="244440" y="445007"/>
                </a:cubicBezTo>
                <a:cubicBezTo>
                  <a:pt x="244440" y="455662"/>
                  <a:pt x="236292" y="463810"/>
                  <a:pt x="225637" y="463810"/>
                </a:cubicBezTo>
                <a:lnTo>
                  <a:pt x="100283" y="463810"/>
                </a:lnTo>
                <a:cubicBezTo>
                  <a:pt x="89628" y="463810"/>
                  <a:pt x="81480" y="455662"/>
                  <a:pt x="81480" y="445007"/>
                </a:cubicBezTo>
                <a:cubicBezTo>
                  <a:pt x="81480" y="434352"/>
                  <a:pt x="89628" y="426204"/>
                  <a:pt x="100283" y="426204"/>
                </a:cubicBezTo>
                <a:close/>
                <a:moveTo>
                  <a:pt x="100283" y="363527"/>
                </a:moveTo>
                <a:lnTo>
                  <a:pt x="225637" y="363527"/>
                </a:lnTo>
                <a:cubicBezTo>
                  <a:pt x="236292" y="363527"/>
                  <a:pt x="244440" y="371675"/>
                  <a:pt x="244440" y="382330"/>
                </a:cubicBezTo>
                <a:cubicBezTo>
                  <a:pt x="244440" y="392985"/>
                  <a:pt x="236292" y="401133"/>
                  <a:pt x="225637" y="401133"/>
                </a:cubicBezTo>
                <a:lnTo>
                  <a:pt x="100283" y="401133"/>
                </a:lnTo>
                <a:cubicBezTo>
                  <a:pt x="89628" y="401133"/>
                  <a:pt x="81480" y="392985"/>
                  <a:pt x="81480" y="382330"/>
                </a:cubicBezTo>
                <a:cubicBezTo>
                  <a:pt x="81480" y="371675"/>
                  <a:pt x="89628" y="363527"/>
                  <a:pt x="100283" y="363527"/>
                </a:cubicBezTo>
                <a:close/>
                <a:moveTo>
                  <a:pt x="163588" y="36979"/>
                </a:moveTo>
                <a:cubicBezTo>
                  <a:pt x="95270" y="37606"/>
                  <a:pt x="39487" y="92762"/>
                  <a:pt x="38233" y="161080"/>
                </a:cubicBezTo>
                <a:lnTo>
                  <a:pt x="38233" y="166094"/>
                </a:lnTo>
                <a:cubicBezTo>
                  <a:pt x="38860" y="181137"/>
                  <a:pt x="41367" y="196179"/>
                  <a:pt x="47008" y="209968"/>
                </a:cubicBezTo>
                <a:cubicBezTo>
                  <a:pt x="52022" y="222504"/>
                  <a:pt x="59543" y="234412"/>
                  <a:pt x="68318" y="244441"/>
                </a:cubicBezTo>
                <a:cubicBezTo>
                  <a:pt x="82107" y="261990"/>
                  <a:pt x="94643" y="280793"/>
                  <a:pt x="104672" y="300850"/>
                </a:cubicBezTo>
                <a:lnTo>
                  <a:pt x="162961" y="300850"/>
                </a:lnTo>
                <a:lnTo>
                  <a:pt x="221878" y="300850"/>
                </a:lnTo>
                <a:cubicBezTo>
                  <a:pt x="231279" y="280793"/>
                  <a:pt x="243815" y="261990"/>
                  <a:pt x="258231" y="244441"/>
                </a:cubicBezTo>
                <a:cubicBezTo>
                  <a:pt x="267632" y="234412"/>
                  <a:pt x="274527" y="222504"/>
                  <a:pt x="279541" y="209968"/>
                </a:cubicBezTo>
                <a:cubicBezTo>
                  <a:pt x="284555" y="196179"/>
                  <a:pt x="287689" y="181137"/>
                  <a:pt x="288316" y="166094"/>
                </a:cubicBezTo>
                <a:lnTo>
                  <a:pt x="288942" y="166094"/>
                </a:lnTo>
                <a:lnTo>
                  <a:pt x="288942" y="161080"/>
                </a:lnTo>
                <a:cubicBezTo>
                  <a:pt x="287689" y="92135"/>
                  <a:pt x="231906" y="37606"/>
                  <a:pt x="163588" y="36979"/>
                </a:cubicBezTo>
                <a:close/>
                <a:moveTo>
                  <a:pt x="162961" y="0"/>
                </a:moveTo>
                <a:cubicBezTo>
                  <a:pt x="251963" y="627"/>
                  <a:pt x="324042" y="72079"/>
                  <a:pt x="325922" y="161080"/>
                </a:cubicBezTo>
                <a:lnTo>
                  <a:pt x="325922" y="166721"/>
                </a:lnTo>
                <a:cubicBezTo>
                  <a:pt x="325295" y="186151"/>
                  <a:pt x="321534" y="204954"/>
                  <a:pt x="314640" y="223130"/>
                </a:cubicBezTo>
                <a:cubicBezTo>
                  <a:pt x="308372" y="240053"/>
                  <a:pt x="298344" y="255723"/>
                  <a:pt x="286435" y="269511"/>
                </a:cubicBezTo>
                <a:cubicBezTo>
                  <a:pt x="271393" y="285808"/>
                  <a:pt x="255097" y="317773"/>
                  <a:pt x="248202" y="331562"/>
                </a:cubicBezTo>
                <a:cubicBezTo>
                  <a:pt x="246322" y="335949"/>
                  <a:pt x="241935" y="338456"/>
                  <a:pt x="236920" y="338456"/>
                </a:cubicBezTo>
                <a:lnTo>
                  <a:pt x="89002" y="338456"/>
                </a:lnTo>
                <a:cubicBezTo>
                  <a:pt x="83988" y="338456"/>
                  <a:pt x="79600" y="335949"/>
                  <a:pt x="77720" y="331562"/>
                </a:cubicBezTo>
                <a:cubicBezTo>
                  <a:pt x="70825" y="317773"/>
                  <a:pt x="54529" y="285808"/>
                  <a:pt x="39487" y="269511"/>
                </a:cubicBezTo>
                <a:cubicBezTo>
                  <a:pt x="27578" y="255723"/>
                  <a:pt x="18176" y="240053"/>
                  <a:pt x="11282" y="223130"/>
                </a:cubicBezTo>
                <a:cubicBezTo>
                  <a:pt x="4387" y="204954"/>
                  <a:pt x="627" y="186151"/>
                  <a:pt x="0" y="166721"/>
                </a:cubicBezTo>
                <a:lnTo>
                  <a:pt x="0" y="161080"/>
                </a:lnTo>
                <a:cubicBezTo>
                  <a:pt x="1880" y="72079"/>
                  <a:pt x="73959" y="627"/>
                  <a:pt x="162961" y="0"/>
                </a:cubicBezTo>
                <a:close/>
              </a:path>
            </a:pathLst>
          </a:custGeom>
          <a:solidFill>
            <a:schemeClr val="bg2"/>
          </a:solidFill>
          <a:ln w="6251" cap="flat">
            <a:noFill/>
            <a:prstDash val="solid"/>
            <a:miter/>
          </a:ln>
        </p:spPr>
        <p:txBody>
          <a:bodyPr rtlCol="0" anchor="ctr"/>
          <a:lstStyle/>
          <a:p>
            <a:endParaRPr lang="en-US"/>
          </a:p>
        </p:txBody>
      </p:sp>
      <p:sp>
        <p:nvSpPr>
          <p:cNvPr id="130" name="TextBox 129">
            <a:extLst>
              <a:ext uri="{FF2B5EF4-FFF2-40B4-BE49-F238E27FC236}">
                <a16:creationId xmlns:a16="http://schemas.microsoft.com/office/drawing/2014/main" id="{1F93522E-3328-49E0-BCB5-8DF105E7B244}"/>
              </a:ext>
            </a:extLst>
          </p:cNvPr>
          <p:cNvSpPr txBox="1"/>
          <p:nvPr/>
        </p:nvSpPr>
        <p:spPr>
          <a:xfrm>
            <a:off x="5729487" y="5239486"/>
            <a:ext cx="720070" cy="646331"/>
          </a:xfrm>
          <a:prstGeom prst="rect">
            <a:avLst/>
          </a:prstGeom>
          <a:noFill/>
        </p:spPr>
        <p:txBody>
          <a:bodyPr wrap="none" rtlCol="0">
            <a:spAutoFit/>
          </a:bodyPr>
          <a:lstStyle/>
          <a:p>
            <a:pPr algn="ctr"/>
            <a:r>
              <a:rPr lang="en-US" sz="3600" b="1">
                <a:solidFill>
                  <a:schemeClr val="bg2"/>
                </a:solidFill>
                <a:latin typeface="+mj-lt"/>
              </a:rPr>
              <a:t>01</a:t>
            </a:r>
          </a:p>
        </p:txBody>
      </p:sp>
      <p:sp>
        <p:nvSpPr>
          <p:cNvPr id="131" name="TextBox 130">
            <a:extLst>
              <a:ext uri="{FF2B5EF4-FFF2-40B4-BE49-F238E27FC236}">
                <a16:creationId xmlns:a16="http://schemas.microsoft.com/office/drawing/2014/main" id="{7AF45838-842E-4586-A5C1-AF3EE570AF7E}"/>
              </a:ext>
            </a:extLst>
          </p:cNvPr>
          <p:cNvSpPr txBox="1"/>
          <p:nvPr/>
        </p:nvSpPr>
        <p:spPr>
          <a:xfrm>
            <a:off x="5729486" y="4514310"/>
            <a:ext cx="720069" cy="646331"/>
          </a:xfrm>
          <a:prstGeom prst="rect">
            <a:avLst/>
          </a:prstGeom>
          <a:noFill/>
        </p:spPr>
        <p:txBody>
          <a:bodyPr wrap="none" rtlCol="0">
            <a:spAutoFit/>
          </a:bodyPr>
          <a:lstStyle/>
          <a:p>
            <a:pPr algn="ctr"/>
            <a:r>
              <a:rPr lang="en-US" sz="3600" b="1">
                <a:solidFill>
                  <a:schemeClr val="bg2"/>
                </a:solidFill>
                <a:latin typeface="+mj-lt"/>
              </a:rPr>
              <a:t>02</a:t>
            </a:r>
          </a:p>
        </p:txBody>
      </p:sp>
      <p:sp>
        <p:nvSpPr>
          <p:cNvPr id="132" name="TextBox 131">
            <a:extLst>
              <a:ext uri="{FF2B5EF4-FFF2-40B4-BE49-F238E27FC236}">
                <a16:creationId xmlns:a16="http://schemas.microsoft.com/office/drawing/2014/main" id="{B3F69CD7-4896-4844-8173-490FD1E955F9}"/>
              </a:ext>
            </a:extLst>
          </p:cNvPr>
          <p:cNvSpPr txBox="1"/>
          <p:nvPr/>
        </p:nvSpPr>
        <p:spPr>
          <a:xfrm>
            <a:off x="5729485" y="3789140"/>
            <a:ext cx="720069" cy="646331"/>
          </a:xfrm>
          <a:prstGeom prst="rect">
            <a:avLst/>
          </a:prstGeom>
          <a:noFill/>
        </p:spPr>
        <p:txBody>
          <a:bodyPr wrap="none" rtlCol="0">
            <a:spAutoFit/>
          </a:bodyPr>
          <a:lstStyle/>
          <a:p>
            <a:pPr algn="ctr"/>
            <a:r>
              <a:rPr lang="en-US" sz="3600" b="1">
                <a:solidFill>
                  <a:schemeClr val="bg2"/>
                </a:solidFill>
                <a:latin typeface="+mj-lt"/>
              </a:rPr>
              <a:t>03</a:t>
            </a:r>
          </a:p>
        </p:txBody>
      </p:sp>
      <p:sp>
        <p:nvSpPr>
          <p:cNvPr id="133" name="TextBox 132">
            <a:extLst>
              <a:ext uri="{FF2B5EF4-FFF2-40B4-BE49-F238E27FC236}">
                <a16:creationId xmlns:a16="http://schemas.microsoft.com/office/drawing/2014/main" id="{DFB17E0C-02F1-4473-9C86-44E6B9FDB705}"/>
              </a:ext>
            </a:extLst>
          </p:cNvPr>
          <p:cNvSpPr txBox="1"/>
          <p:nvPr/>
        </p:nvSpPr>
        <p:spPr>
          <a:xfrm>
            <a:off x="5729484" y="3063976"/>
            <a:ext cx="720069" cy="646331"/>
          </a:xfrm>
          <a:prstGeom prst="rect">
            <a:avLst/>
          </a:prstGeom>
          <a:noFill/>
        </p:spPr>
        <p:txBody>
          <a:bodyPr wrap="none" rtlCol="0">
            <a:spAutoFit/>
          </a:bodyPr>
          <a:lstStyle/>
          <a:p>
            <a:pPr algn="ctr"/>
            <a:r>
              <a:rPr lang="en-US" sz="3600" b="1">
                <a:solidFill>
                  <a:schemeClr val="bg2"/>
                </a:solidFill>
                <a:latin typeface="+mj-lt"/>
              </a:rPr>
              <a:t>04</a:t>
            </a:r>
          </a:p>
        </p:txBody>
      </p:sp>
      <p:sp>
        <p:nvSpPr>
          <p:cNvPr id="134" name="TextBox 133">
            <a:extLst>
              <a:ext uri="{FF2B5EF4-FFF2-40B4-BE49-F238E27FC236}">
                <a16:creationId xmlns:a16="http://schemas.microsoft.com/office/drawing/2014/main" id="{939FC3EC-9402-4C4F-B1B0-3609E4E0CE87}"/>
              </a:ext>
            </a:extLst>
          </p:cNvPr>
          <p:cNvSpPr txBox="1"/>
          <p:nvPr/>
        </p:nvSpPr>
        <p:spPr>
          <a:xfrm>
            <a:off x="5729487" y="2337537"/>
            <a:ext cx="720069" cy="646331"/>
          </a:xfrm>
          <a:prstGeom prst="rect">
            <a:avLst/>
          </a:prstGeom>
          <a:noFill/>
        </p:spPr>
        <p:txBody>
          <a:bodyPr wrap="none" rtlCol="0">
            <a:spAutoFit/>
          </a:bodyPr>
          <a:lstStyle/>
          <a:p>
            <a:pPr algn="ctr"/>
            <a:r>
              <a:rPr lang="en-US" sz="3600" b="1">
                <a:solidFill>
                  <a:schemeClr val="bg2"/>
                </a:solidFill>
                <a:latin typeface="+mj-lt"/>
              </a:rPr>
              <a:t>05</a:t>
            </a:r>
          </a:p>
        </p:txBody>
      </p:sp>
      <p:sp>
        <p:nvSpPr>
          <p:cNvPr id="135" name="TextBox 134">
            <a:extLst>
              <a:ext uri="{FF2B5EF4-FFF2-40B4-BE49-F238E27FC236}">
                <a16:creationId xmlns:a16="http://schemas.microsoft.com/office/drawing/2014/main" id="{702FEB8B-C189-4C44-A6E6-FF8EE69C7A32}"/>
              </a:ext>
            </a:extLst>
          </p:cNvPr>
          <p:cNvSpPr txBox="1"/>
          <p:nvPr/>
        </p:nvSpPr>
        <p:spPr>
          <a:xfrm>
            <a:off x="540000" y="5270258"/>
            <a:ext cx="2079415" cy="584775"/>
          </a:xfrm>
          <a:prstGeom prst="rect">
            <a:avLst/>
          </a:prstGeom>
          <a:noFill/>
        </p:spPr>
        <p:txBody>
          <a:bodyPr wrap="none" rtlCol="0">
            <a:spAutoFit/>
          </a:bodyPr>
          <a:lstStyle/>
          <a:p>
            <a:r>
              <a:rPr lang="en-US" sz="3200" b="1">
                <a:solidFill>
                  <a:schemeClr val="bg2"/>
                </a:solidFill>
                <a:latin typeface="+mj-lt"/>
              </a:rPr>
              <a:t>REGISTER</a:t>
            </a:r>
          </a:p>
        </p:txBody>
      </p:sp>
      <p:sp>
        <p:nvSpPr>
          <p:cNvPr id="137" name="TextBox 136">
            <a:extLst>
              <a:ext uri="{FF2B5EF4-FFF2-40B4-BE49-F238E27FC236}">
                <a16:creationId xmlns:a16="http://schemas.microsoft.com/office/drawing/2014/main" id="{785579B8-4E43-496A-A7F2-C777721E611B}"/>
              </a:ext>
            </a:extLst>
          </p:cNvPr>
          <p:cNvSpPr txBox="1"/>
          <p:nvPr/>
        </p:nvSpPr>
        <p:spPr>
          <a:xfrm>
            <a:off x="540000" y="4545088"/>
            <a:ext cx="2239716" cy="584775"/>
          </a:xfrm>
          <a:prstGeom prst="rect">
            <a:avLst/>
          </a:prstGeom>
          <a:noFill/>
        </p:spPr>
        <p:txBody>
          <a:bodyPr wrap="none" rtlCol="0">
            <a:spAutoFit/>
          </a:bodyPr>
          <a:lstStyle/>
          <a:p>
            <a:r>
              <a:rPr lang="en-US" sz="3200" b="1">
                <a:solidFill>
                  <a:schemeClr val="bg2"/>
                </a:solidFill>
                <a:latin typeface="+mj-lt"/>
              </a:rPr>
              <a:t>LEARNING</a:t>
            </a:r>
          </a:p>
        </p:txBody>
      </p:sp>
      <p:sp>
        <p:nvSpPr>
          <p:cNvPr id="138" name="TextBox 137">
            <a:extLst>
              <a:ext uri="{FF2B5EF4-FFF2-40B4-BE49-F238E27FC236}">
                <a16:creationId xmlns:a16="http://schemas.microsoft.com/office/drawing/2014/main" id="{B589E345-D3F0-4151-8A6F-C21BF35F526C}"/>
              </a:ext>
            </a:extLst>
          </p:cNvPr>
          <p:cNvSpPr txBox="1"/>
          <p:nvPr/>
        </p:nvSpPr>
        <p:spPr>
          <a:xfrm>
            <a:off x="544345" y="3819918"/>
            <a:ext cx="2240934" cy="584775"/>
          </a:xfrm>
          <a:prstGeom prst="rect">
            <a:avLst/>
          </a:prstGeom>
          <a:noFill/>
        </p:spPr>
        <p:txBody>
          <a:bodyPr wrap="none" rtlCol="0">
            <a:spAutoFit/>
          </a:bodyPr>
          <a:lstStyle/>
          <a:p>
            <a:r>
              <a:rPr lang="en-US" sz="3200" b="1">
                <a:solidFill>
                  <a:schemeClr val="bg2"/>
                </a:solidFill>
                <a:latin typeface="+mj-lt"/>
              </a:rPr>
              <a:t>STUDYING</a:t>
            </a:r>
          </a:p>
        </p:txBody>
      </p:sp>
      <p:sp>
        <p:nvSpPr>
          <p:cNvPr id="139" name="TextBox 138">
            <a:extLst>
              <a:ext uri="{FF2B5EF4-FFF2-40B4-BE49-F238E27FC236}">
                <a16:creationId xmlns:a16="http://schemas.microsoft.com/office/drawing/2014/main" id="{4F7CD6E7-41BF-4E99-BEB9-B32331F79103}"/>
              </a:ext>
            </a:extLst>
          </p:cNvPr>
          <p:cNvSpPr txBox="1"/>
          <p:nvPr/>
        </p:nvSpPr>
        <p:spPr>
          <a:xfrm>
            <a:off x="544345" y="3094749"/>
            <a:ext cx="1372492" cy="584775"/>
          </a:xfrm>
          <a:prstGeom prst="rect">
            <a:avLst/>
          </a:prstGeom>
          <a:noFill/>
        </p:spPr>
        <p:txBody>
          <a:bodyPr wrap="none" rtlCol="0">
            <a:spAutoFit/>
          </a:bodyPr>
          <a:lstStyle/>
          <a:p>
            <a:r>
              <a:rPr lang="en-US" sz="3200" b="1">
                <a:solidFill>
                  <a:schemeClr val="bg2"/>
                </a:solidFill>
                <a:latin typeface="+mj-lt"/>
              </a:rPr>
              <a:t>EXAM</a:t>
            </a:r>
          </a:p>
        </p:txBody>
      </p:sp>
      <p:sp>
        <p:nvSpPr>
          <p:cNvPr id="140" name="TextBox 139">
            <a:extLst>
              <a:ext uri="{FF2B5EF4-FFF2-40B4-BE49-F238E27FC236}">
                <a16:creationId xmlns:a16="http://schemas.microsoft.com/office/drawing/2014/main" id="{B56B75CF-A2A8-4A45-A806-073BFF4A1BD4}"/>
              </a:ext>
            </a:extLst>
          </p:cNvPr>
          <p:cNvSpPr txBox="1"/>
          <p:nvPr/>
        </p:nvSpPr>
        <p:spPr>
          <a:xfrm>
            <a:off x="544345" y="2365343"/>
            <a:ext cx="2683042" cy="584775"/>
          </a:xfrm>
          <a:prstGeom prst="rect">
            <a:avLst/>
          </a:prstGeom>
          <a:noFill/>
        </p:spPr>
        <p:txBody>
          <a:bodyPr wrap="none" rtlCol="0">
            <a:spAutoFit/>
          </a:bodyPr>
          <a:lstStyle/>
          <a:p>
            <a:r>
              <a:rPr lang="en-US" sz="3200" b="1">
                <a:solidFill>
                  <a:schemeClr val="bg2"/>
                </a:solidFill>
                <a:latin typeface="+mj-lt"/>
              </a:rPr>
              <a:t>GRADUATED</a:t>
            </a:r>
          </a:p>
        </p:txBody>
      </p:sp>
      <p:sp>
        <p:nvSpPr>
          <p:cNvPr id="141" name="TextBox 140">
            <a:extLst>
              <a:ext uri="{FF2B5EF4-FFF2-40B4-BE49-F238E27FC236}">
                <a16:creationId xmlns:a16="http://schemas.microsoft.com/office/drawing/2014/main" id="{0E29A2FE-0BD5-4E4B-AD3E-A039AE9861FF}"/>
              </a:ext>
            </a:extLst>
          </p:cNvPr>
          <p:cNvSpPr txBox="1"/>
          <p:nvPr/>
        </p:nvSpPr>
        <p:spPr>
          <a:xfrm>
            <a:off x="7642088" y="2353549"/>
            <a:ext cx="4005568" cy="616836"/>
          </a:xfrm>
          <a:prstGeom prst="rect">
            <a:avLst/>
          </a:prstGeom>
          <a:noFill/>
        </p:spPr>
        <p:txBody>
          <a:bodyPr wrap="square" rtlCol="0">
            <a:spAutoFit/>
          </a:bodyPr>
          <a:lstStyle/>
          <a:p>
            <a:pPr>
              <a:lnSpc>
                <a:spcPct val="150000"/>
              </a:lnSpc>
            </a:pPr>
            <a:r>
              <a:rPr lang="en-GB" sz="1200" dirty="0">
                <a:solidFill>
                  <a:schemeClr val="bg2"/>
                </a:solidFill>
              </a:rPr>
              <a:t>Suitable for all categories business and personal presentation, just put a description here.</a:t>
            </a:r>
          </a:p>
        </p:txBody>
      </p:sp>
      <p:sp>
        <p:nvSpPr>
          <p:cNvPr id="142" name="TextBox 141">
            <a:extLst>
              <a:ext uri="{FF2B5EF4-FFF2-40B4-BE49-F238E27FC236}">
                <a16:creationId xmlns:a16="http://schemas.microsoft.com/office/drawing/2014/main" id="{B80561B6-8947-49EE-ADEF-A223C135D065}"/>
              </a:ext>
            </a:extLst>
          </p:cNvPr>
          <p:cNvSpPr txBox="1"/>
          <p:nvPr/>
        </p:nvSpPr>
        <p:spPr>
          <a:xfrm>
            <a:off x="7642087" y="3078719"/>
            <a:ext cx="4005568" cy="616836"/>
          </a:xfrm>
          <a:prstGeom prst="rect">
            <a:avLst/>
          </a:prstGeom>
          <a:noFill/>
        </p:spPr>
        <p:txBody>
          <a:bodyPr wrap="square" rtlCol="0">
            <a:spAutoFit/>
          </a:bodyPr>
          <a:lstStyle/>
          <a:p>
            <a:pPr>
              <a:lnSpc>
                <a:spcPct val="150000"/>
              </a:lnSpc>
            </a:pPr>
            <a:r>
              <a:rPr lang="en-GB" sz="1200" dirty="0">
                <a:solidFill>
                  <a:schemeClr val="bg2"/>
                </a:solidFill>
              </a:rPr>
              <a:t>Suitable for all categories business and personal presentation, just put a description here.</a:t>
            </a:r>
          </a:p>
        </p:txBody>
      </p:sp>
      <p:sp>
        <p:nvSpPr>
          <p:cNvPr id="143" name="TextBox 142">
            <a:extLst>
              <a:ext uri="{FF2B5EF4-FFF2-40B4-BE49-F238E27FC236}">
                <a16:creationId xmlns:a16="http://schemas.microsoft.com/office/drawing/2014/main" id="{35B2352E-90E0-4C0A-9C5D-4F28212F1256}"/>
              </a:ext>
            </a:extLst>
          </p:cNvPr>
          <p:cNvSpPr txBox="1"/>
          <p:nvPr/>
        </p:nvSpPr>
        <p:spPr>
          <a:xfrm>
            <a:off x="7642086" y="3803887"/>
            <a:ext cx="4005568" cy="616836"/>
          </a:xfrm>
          <a:prstGeom prst="rect">
            <a:avLst/>
          </a:prstGeom>
          <a:noFill/>
        </p:spPr>
        <p:txBody>
          <a:bodyPr wrap="square" rtlCol="0">
            <a:spAutoFit/>
          </a:bodyPr>
          <a:lstStyle/>
          <a:p>
            <a:pPr>
              <a:lnSpc>
                <a:spcPct val="150000"/>
              </a:lnSpc>
            </a:pPr>
            <a:r>
              <a:rPr lang="en-GB" sz="1200" dirty="0">
                <a:solidFill>
                  <a:schemeClr val="bg2"/>
                </a:solidFill>
              </a:rPr>
              <a:t>Suitable for all categories business and personal presentation, just put a description here.</a:t>
            </a:r>
          </a:p>
        </p:txBody>
      </p:sp>
      <p:sp>
        <p:nvSpPr>
          <p:cNvPr id="144" name="TextBox 143">
            <a:extLst>
              <a:ext uri="{FF2B5EF4-FFF2-40B4-BE49-F238E27FC236}">
                <a16:creationId xmlns:a16="http://schemas.microsoft.com/office/drawing/2014/main" id="{E253D062-71E1-48D5-9C86-0A2507263A84}"/>
              </a:ext>
            </a:extLst>
          </p:cNvPr>
          <p:cNvSpPr txBox="1"/>
          <p:nvPr/>
        </p:nvSpPr>
        <p:spPr>
          <a:xfrm>
            <a:off x="7642086" y="4535162"/>
            <a:ext cx="4005568" cy="616836"/>
          </a:xfrm>
          <a:prstGeom prst="rect">
            <a:avLst/>
          </a:prstGeom>
          <a:noFill/>
        </p:spPr>
        <p:txBody>
          <a:bodyPr wrap="square" rtlCol="0">
            <a:spAutoFit/>
          </a:bodyPr>
          <a:lstStyle/>
          <a:p>
            <a:pPr>
              <a:lnSpc>
                <a:spcPct val="150000"/>
              </a:lnSpc>
            </a:pPr>
            <a:r>
              <a:rPr lang="en-GB" sz="1200" dirty="0">
                <a:solidFill>
                  <a:schemeClr val="bg2"/>
                </a:solidFill>
              </a:rPr>
              <a:t>Suitable for all categories business and personal presentation, just put a description here.</a:t>
            </a:r>
          </a:p>
        </p:txBody>
      </p:sp>
      <p:sp>
        <p:nvSpPr>
          <p:cNvPr id="145" name="TextBox 144">
            <a:extLst>
              <a:ext uri="{FF2B5EF4-FFF2-40B4-BE49-F238E27FC236}">
                <a16:creationId xmlns:a16="http://schemas.microsoft.com/office/drawing/2014/main" id="{BC42F3C6-B66E-499E-8064-5707AACAC366}"/>
              </a:ext>
            </a:extLst>
          </p:cNvPr>
          <p:cNvSpPr txBox="1"/>
          <p:nvPr/>
        </p:nvSpPr>
        <p:spPr>
          <a:xfrm>
            <a:off x="7642085" y="5260332"/>
            <a:ext cx="4005568" cy="616836"/>
          </a:xfrm>
          <a:prstGeom prst="rect">
            <a:avLst/>
          </a:prstGeom>
          <a:noFill/>
        </p:spPr>
        <p:txBody>
          <a:bodyPr wrap="square" rtlCol="0">
            <a:spAutoFit/>
          </a:bodyPr>
          <a:lstStyle/>
          <a:p>
            <a:pPr>
              <a:lnSpc>
                <a:spcPct val="150000"/>
              </a:lnSpc>
            </a:pPr>
            <a:r>
              <a:rPr lang="en-GB" sz="1200" dirty="0">
                <a:solidFill>
                  <a:schemeClr val="bg2"/>
                </a:solidFill>
              </a:rPr>
              <a:t>Suitable for all categories business and personal presentation, just put a description here.</a:t>
            </a:r>
          </a:p>
        </p:txBody>
      </p:sp>
      <p:sp>
        <p:nvSpPr>
          <p:cNvPr id="3" name="Title 2">
            <a:extLst>
              <a:ext uri="{FF2B5EF4-FFF2-40B4-BE49-F238E27FC236}">
                <a16:creationId xmlns:a16="http://schemas.microsoft.com/office/drawing/2014/main" id="{63B89BA0-AFDD-47ED-A447-603BBBAE8EDE}"/>
              </a:ext>
            </a:extLst>
          </p:cNvPr>
          <p:cNvSpPr>
            <a:spLocks noGrp="1"/>
          </p:cNvSpPr>
          <p:nvPr>
            <p:ph type="title"/>
          </p:nvPr>
        </p:nvSpPr>
        <p:spPr/>
        <p:txBody>
          <a:bodyPr/>
          <a:lstStyle/>
          <a:p>
            <a:r>
              <a:rPr lang="en-US"/>
              <a:t>OUR FLOWCHART</a:t>
            </a:r>
          </a:p>
        </p:txBody>
      </p:sp>
    </p:spTree>
    <p:extLst>
      <p:ext uri="{BB962C8B-B14F-4D97-AF65-F5344CB8AC3E}">
        <p14:creationId xmlns:p14="http://schemas.microsoft.com/office/powerpoint/2010/main" val="33468729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1000"/>
                                        <p:tgtEl>
                                          <p:spTgt spid="2"/>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96"/>
                                        </p:tgtEl>
                                        <p:attrNameLst>
                                          <p:attrName>style.visibility</p:attrName>
                                        </p:attrNameLst>
                                      </p:cBhvr>
                                      <p:to>
                                        <p:strVal val="visible"/>
                                      </p:to>
                                    </p:set>
                                    <p:animEffect transition="in" filter="wipe(left)">
                                      <p:cBhvr>
                                        <p:cTn id="15" dur="500"/>
                                        <p:tgtEl>
                                          <p:spTgt spid="9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108"/>
                                        </p:tgtEl>
                                        <p:attrNameLst>
                                          <p:attrName>style.visibility</p:attrName>
                                        </p:attrNameLst>
                                      </p:cBhvr>
                                      <p:to>
                                        <p:strVal val="visible"/>
                                      </p:to>
                                    </p:set>
                                    <p:animEffect transition="in" filter="wipe(left)">
                                      <p:cBhvr>
                                        <p:cTn id="19" dur="500"/>
                                        <p:tgtEl>
                                          <p:spTgt spid="108"/>
                                        </p:tgtEl>
                                      </p:cBhvr>
                                    </p:animEffect>
                                  </p:childTnLst>
                                </p:cTn>
                              </p:par>
                            </p:childTnLst>
                          </p:cTn>
                        </p:par>
                        <p:par>
                          <p:cTn id="20" fill="hold">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91"/>
                                        </p:tgtEl>
                                        <p:attrNameLst>
                                          <p:attrName>style.visibility</p:attrName>
                                        </p:attrNameLst>
                                      </p:cBhvr>
                                      <p:to>
                                        <p:strVal val="visible"/>
                                      </p:to>
                                    </p:set>
                                    <p:animEffect transition="in" filter="wipe(left)">
                                      <p:cBhvr>
                                        <p:cTn id="23" dur="500"/>
                                        <p:tgtEl>
                                          <p:spTgt spid="91"/>
                                        </p:tgtEl>
                                      </p:cBhvr>
                                    </p:animEffect>
                                  </p:childTnLst>
                                </p:cTn>
                              </p:par>
                            </p:childTnLst>
                          </p:cTn>
                        </p:par>
                        <p:par>
                          <p:cTn id="24" fill="hold">
                            <p:stCondLst>
                              <p:cond delay="3000"/>
                            </p:stCondLst>
                            <p:childTnLst>
                              <p:par>
                                <p:cTn id="25" presetID="22" presetClass="entr" presetSubtype="8" fill="hold" grpId="0" nodeType="afterEffect">
                                  <p:stCondLst>
                                    <p:cond delay="0"/>
                                  </p:stCondLst>
                                  <p:childTnLst>
                                    <p:set>
                                      <p:cBhvr>
                                        <p:cTn id="26" dur="1" fill="hold">
                                          <p:stCondLst>
                                            <p:cond delay="0"/>
                                          </p:stCondLst>
                                        </p:cTn>
                                        <p:tgtEl>
                                          <p:spTgt spid="135"/>
                                        </p:tgtEl>
                                        <p:attrNameLst>
                                          <p:attrName>style.visibility</p:attrName>
                                        </p:attrNameLst>
                                      </p:cBhvr>
                                      <p:to>
                                        <p:strVal val="visible"/>
                                      </p:to>
                                    </p:set>
                                    <p:animEffect transition="in" filter="wipe(left)">
                                      <p:cBhvr>
                                        <p:cTn id="27" dur="500"/>
                                        <p:tgtEl>
                                          <p:spTgt spid="135"/>
                                        </p:tgtEl>
                                      </p:cBhvr>
                                    </p:animEffect>
                                  </p:childTnLst>
                                </p:cTn>
                              </p:par>
                            </p:childTnLst>
                          </p:cTn>
                        </p:par>
                        <p:par>
                          <p:cTn id="28" fill="hold">
                            <p:stCondLst>
                              <p:cond delay="3500"/>
                            </p:stCondLst>
                            <p:childTnLst>
                              <p:par>
                                <p:cTn id="29" presetID="53" presetClass="entr" presetSubtype="16" fill="hold" grpId="0" nodeType="afterEffect">
                                  <p:stCondLst>
                                    <p:cond delay="0"/>
                                  </p:stCondLst>
                                  <p:childTnLst>
                                    <p:set>
                                      <p:cBhvr>
                                        <p:cTn id="30" dur="1" fill="hold">
                                          <p:stCondLst>
                                            <p:cond delay="0"/>
                                          </p:stCondLst>
                                        </p:cTn>
                                        <p:tgtEl>
                                          <p:spTgt spid="128"/>
                                        </p:tgtEl>
                                        <p:attrNameLst>
                                          <p:attrName>style.visibility</p:attrName>
                                        </p:attrNameLst>
                                      </p:cBhvr>
                                      <p:to>
                                        <p:strVal val="visible"/>
                                      </p:to>
                                    </p:set>
                                    <p:anim calcmode="lin" valueType="num">
                                      <p:cBhvr>
                                        <p:cTn id="31" dur="500" fill="hold"/>
                                        <p:tgtEl>
                                          <p:spTgt spid="128"/>
                                        </p:tgtEl>
                                        <p:attrNameLst>
                                          <p:attrName>ppt_w</p:attrName>
                                        </p:attrNameLst>
                                      </p:cBhvr>
                                      <p:tavLst>
                                        <p:tav tm="0">
                                          <p:val>
                                            <p:fltVal val="0"/>
                                          </p:val>
                                        </p:tav>
                                        <p:tav tm="100000">
                                          <p:val>
                                            <p:strVal val="#ppt_w"/>
                                          </p:val>
                                        </p:tav>
                                      </p:tavLst>
                                    </p:anim>
                                    <p:anim calcmode="lin" valueType="num">
                                      <p:cBhvr>
                                        <p:cTn id="32" dur="500" fill="hold"/>
                                        <p:tgtEl>
                                          <p:spTgt spid="128"/>
                                        </p:tgtEl>
                                        <p:attrNameLst>
                                          <p:attrName>ppt_h</p:attrName>
                                        </p:attrNameLst>
                                      </p:cBhvr>
                                      <p:tavLst>
                                        <p:tav tm="0">
                                          <p:val>
                                            <p:fltVal val="0"/>
                                          </p:val>
                                        </p:tav>
                                        <p:tav tm="100000">
                                          <p:val>
                                            <p:strVal val="#ppt_h"/>
                                          </p:val>
                                        </p:tav>
                                      </p:tavLst>
                                    </p:anim>
                                    <p:animEffect transition="in" filter="fade">
                                      <p:cBhvr>
                                        <p:cTn id="33" dur="500"/>
                                        <p:tgtEl>
                                          <p:spTgt spid="128"/>
                                        </p:tgtEl>
                                      </p:cBhvr>
                                    </p:animEffect>
                                  </p:childTnLst>
                                </p:cTn>
                              </p:par>
                            </p:childTnLst>
                          </p:cTn>
                        </p:par>
                        <p:par>
                          <p:cTn id="34" fill="hold">
                            <p:stCondLst>
                              <p:cond delay="4000"/>
                            </p:stCondLst>
                            <p:childTnLst>
                              <p:par>
                                <p:cTn id="35" presetID="10" presetClass="entr" presetSubtype="0" fill="hold" grpId="0" nodeType="afterEffect">
                                  <p:stCondLst>
                                    <p:cond delay="0"/>
                                  </p:stCondLst>
                                  <p:childTnLst>
                                    <p:set>
                                      <p:cBhvr>
                                        <p:cTn id="36" dur="1" fill="hold">
                                          <p:stCondLst>
                                            <p:cond delay="0"/>
                                          </p:stCondLst>
                                        </p:cTn>
                                        <p:tgtEl>
                                          <p:spTgt spid="130"/>
                                        </p:tgtEl>
                                        <p:attrNameLst>
                                          <p:attrName>style.visibility</p:attrName>
                                        </p:attrNameLst>
                                      </p:cBhvr>
                                      <p:to>
                                        <p:strVal val="visible"/>
                                      </p:to>
                                    </p:set>
                                    <p:animEffect transition="in" filter="fade">
                                      <p:cBhvr>
                                        <p:cTn id="37" dur="500"/>
                                        <p:tgtEl>
                                          <p:spTgt spid="130"/>
                                        </p:tgtEl>
                                      </p:cBhvr>
                                    </p:animEffect>
                                  </p:childTnLst>
                                </p:cTn>
                              </p:par>
                            </p:childTnLst>
                          </p:cTn>
                        </p:par>
                        <p:par>
                          <p:cTn id="38" fill="hold">
                            <p:stCondLst>
                              <p:cond delay="4500"/>
                            </p:stCondLst>
                            <p:childTnLst>
                              <p:par>
                                <p:cTn id="39" presetID="22" presetClass="entr" presetSubtype="1" fill="hold" grpId="0" nodeType="afterEffect">
                                  <p:stCondLst>
                                    <p:cond delay="0"/>
                                  </p:stCondLst>
                                  <p:childTnLst>
                                    <p:set>
                                      <p:cBhvr>
                                        <p:cTn id="40" dur="1" fill="hold">
                                          <p:stCondLst>
                                            <p:cond delay="0"/>
                                          </p:stCondLst>
                                        </p:cTn>
                                        <p:tgtEl>
                                          <p:spTgt spid="145"/>
                                        </p:tgtEl>
                                        <p:attrNameLst>
                                          <p:attrName>style.visibility</p:attrName>
                                        </p:attrNameLst>
                                      </p:cBhvr>
                                      <p:to>
                                        <p:strVal val="visible"/>
                                      </p:to>
                                    </p:set>
                                    <p:animEffect transition="in" filter="wipe(up)">
                                      <p:cBhvr>
                                        <p:cTn id="41" dur="500"/>
                                        <p:tgtEl>
                                          <p:spTgt spid="145"/>
                                        </p:tgtEl>
                                      </p:cBhvr>
                                    </p:animEffect>
                                  </p:childTnLst>
                                </p:cTn>
                              </p:par>
                            </p:childTnLst>
                          </p:cTn>
                        </p:par>
                        <p:par>
                          <p:cTn id="42" fill="hold">
                            <p:stCondLst>
                              <p:cond delay="5000"/>
                            </p:stCondLst>
                            <p:childTnLst>
                              <p:par>
                                <p:cTn id="43" presetID="22" presetClass="entr" presetSubtype="8" fill="hold" grpId="0" nodeType="afterEffect">
                                  <p:stCondLst>
                                    <p:cond delay="0"/>
                                  </p:stCondLst>
                                  <p:childTnLst>
                                    <p:set>
                                      <p:cBhvr>
                                        <p:cTn id="44" dur="1" fill="hold">
                                          <p:stCondLst>
                                            <p:cond delay="0"/>
                                          </p:stCondLst>
                                        </p:cTn>
                                        <p:tgtEl>
                                          <p:spTgt spid="97"/>
                                        </p:tgtEl>
                                        <p:attrNameLst>
                                          <p:attrName>style.visibility</p:attrName>
                                        </p:attrNameLst>
                                      </p:cBhvr>
                                      <p:to>
                                        <p:strVal val="visible"/>
                                      </p:to>
                                    </p:set>
                                    <p:animEffect transition="in" filter="wipe(left)">
                                      <p:cBhvr>
                                        <p:cTn id="45" dur="500"/>
                                        <p:tgtEl>
                                          <p:spTgt spid="97"/>
                                        </p:tgtEl>
                                      </p:cBhvr>
                                    </p:animEffect>
                                  </p:childTnLst>
                                </p:cTn>
                              </p:par>
                            </p:childTnLst>
                          </p:cTn>
                        </p:par>
                        <p:par>
                          <p:cTn id="46" fill="hold">
                            <p:stCondLst>
                              <p:cond delay="5500"/>
                            </p:stCondLst>
                            <p:childTnLst>
                              <p:par>
                                <p:cTn id="47" presetID="22" presetClass="entr" presetSubtype="8" fill="hold" grpId="0" nodeType="afterEffect">
                                  <p:stCondLst>
                                    <p:cond delay="0"/>
                                  </p:stCondLst>
                                  <p:childTnLst>
                                    <p:set>
                                      <p:cBhvr>
                                        <p:cTn id="48" dur="1" fill="hold">
                                          <p:stCondLst>
                                            <p:cond delay="0"/>
                                          </p:stCondLst>
                                        </p:cTn>
                                        <p:tgtEl>
                                          <p:spTgt spid="109"/>
                                        </p:tgtEl>
                                        <p:attrNameLst>
                                          <p:attrName>style.visibility</p:attrName>
                                        </p:attrNameLst>
                                      </p:cBhvr>
                                      <p:to>
                                        <p:strVal val="visible"/>
                                      </p:to>
                                    </p:set>
                                    <p:animEffect transition="in" filter="wipe(left)">
                                      <p:cBhvr>
                                        <p:cTn id="49" dur="500"/>
                                        <p:tgtEl>
                                          <p:spTgt spid="109"/>
                                        </p:tgtEl>
                                      </p:cBhvr>
                                    </p:animEffect>
                                  </p:childTnLst>
                                </p:cTn>
                              </p:par>
                            </p:childTnLst>
                          </p:cTn>
                        </p:par>
                        <p:par>
                          <p:cTn id="50" fill="hold">
                            <p:stCondLst>
                              <p:cond delay="6000"/>
                            </p:stCondLst>
                            <p:childTnLst>
                              <p:par>
                                <p:cTn id="51" presetID="22" presetClass="entr" presetSubtype="8" fill="hold" grpId="0" nodeType="afterEffect">
                                  <p:stCondLst>
                                    <p:cond delay="0"/>
                                  </p:stCondLst>
                                  <p:childTnLst>
                                    <p:set>
                                      <p:cBhvr>
                                        <p:cTn id="52" dur="1" fill="hold">
                                          <p:stCondLst>
                                            <p:cond delay="0"/>
                                          </p:stCondLst>
                                        </p:cTn>
                                        <p:tgtEl>
                                          <p:spTgt spid="92"/>
                                        </p:tgtEl>
                                        <p:attrNameLst>
                                          <p:attrName>style.visibility</p:attrName>
                                        </p:attrNameLst>
                                      </p:cBhvr>
                                      <p:to>
                                        <p:strVal val="visible"/>
                                      </p:to>
                                    </p:set>
                                    <p:animEffect transition="in" filter="wipe(left)">
                                      <p:cBhvr>
                                        <p:cTn id="53" dur="500"/>
                                        <p:tgtEl>
                                          <p:spTgt spid="92"/>
                                        </p:tgtEl>
                                      </p:cBhvr>
                                    </p:animEffect>
                                  </p:childTnLst>
                                </p:cTn>
                              </p:par>
                            </p:childTnLst>
                          </p:cTn>
                        </p:par>
                        <p:par>
                          <p:cTn id="54" fill="hold">
                            <p:stCondLst>
                              <p:cond delay="6500"/>
                            </p:stCondLst>
                            <p:childTnLst>
                              <p:par>
                                <p:cTn id="55" presetID="22" presetClass="entr" presetSubtype="8" fill="hold" grpId="0" nodeType="afterEffect">
                                  <p:stCondLst>
                                    <p:cond delay="0"/>
                                  </p:stCondLst>
                                  <p:childTnLst>
                                    <p:set>
                                      <p:cBhvr>
                                        <p:cTn id="56" dur="1" fill="hold">
                                          <p:stCondLst>
                                            <p:cond delay="0"/>
                                          </p:stCondLst>
                                        </p:cTn>
                                        <p:tgtEl>
                                          <p:spTgt spid="137"/>
                                        </p:tgtEl>
                                        <p:attrNameLst>
                                          <p:attrName>style.visibility</p:attrName>
                                        </p:attrNameLst>
                                      </p:cBhvr>
                                      <p:to>
                                        <p:strVal val="visible"/>
                                      </p:to>
                                    </p:set>
                                    <p:animEffect transition="in" filter="wipe(left)">
                                      <p:cBhvr>
                                        <p:cTn id="57" dur="500"/>
                                        <p:tgtEl>
                                          <p:spTgt spid="137"/>
                                        </p:tgtEl>
                                      </p:cBhvr>
                                    </p:animEffect>
                                  </p:childTnLst>
                                </p:cTn>
                              </p:par>
                            </p:childTnLst>
                          </p:cTn>
                        </p:par>
                        <p:par>
                          <p:cTn id="58" fill="hold">
                            <p:stCondLst>
                              <p:cond delay="7000"/>
                            </p:stCondLst>
                            <p:childTnLst>
                              <p:par>
                                <p:cTn id="59" presetID="53" presetClass="entr" presetSubtype="16" fill="hold" grpId="0" nodeType="afterEffect">
                                  <p:stCondLst>
                                    <p:cond delay="0"/>
                                  </p:stCondLst>
                                  <p:childTnLst>
                                    <p:set>
                                      <p:cBhvr>
                                        <p:cTn id="60" dur="1" fill="hold">
                                          <p:stCondLst>
                                            <p:cond delay="0"/>
                                          </p:stCondLst>
                                        </p:cTn>
                                        <p:tgtEl>
                                          <p:spTgt spid="127"/>
                                        </p:tgtEl>
                                        <p:attrNameLst>
                                          <p:attrName>style.visibility</p:attrName>
                                        </p:attrNameLst>
                                      </p:cBhvr>
                                      <p:to>
                                        <p:strVal val="visible"/>
                                      </p:to>
                                    </p:set>
                                    <p:anim calcmode="lin" valueType="num">
                                      <p:cBhvr>
                                        <p:cTn id="61" dur="500" fill="hold"/>
                                        <p:tgtEl>
                                          <p:spTgt spid="127"/>
                                        </p:tgtEl>
                                        <p:attrNameLst>
                                          <p:attrName>ppt_w</p:attrName>
                                        </p:attrNameLst>
                                      </p:cBhvr>
                                      <p:tavLst>
                                        <p:tav tm="0">
                                          <p:val>
                                            <p:fltVal val="0"/>
                                          </p:val>
                                        </p:tav>
                                        <p:tav tm="100000">
                                          <p:val>
                                            <p:strVal val="#ppt_w"/>
                                          </p:val>
                                        </p:tav>
                                      </p:tavLst>
                                    </p:anim>
                                    <p:anim calcmode="lin" valueType="num">
                                      <p:cBhvr>
                                        <p:cTn id="62" dur="500" fill="hold"/>
                                        <p:tgtEl>
                                          <p:spTgt spid="127"/>
                                        </p:tgtEl>
                                        <p:attrNameLst>
                                          <p:attrName>ppt_h</p:attrName>
                                        </p:attrNameLst>
                                      </p:cBhvr>
                                      <p:tavLst>
                                        <p:tav tm="0">
                                          <p:val>
                                            <p:fltVal val="0"/>
                                          </p:val>
                                        </p:tav>
                                        <p:tav tm="100000">
                                          <p:val>
                                            <p:strVal val="#ppt_h"/>
                                          </p:val>
                                        </p:tav>
                                      </p:tavLst>
                                    </p:anim>
                                    <p:animEffect transition="in" filter="fade">
                                      <p:cBhvr>
                                        <p:cTn id="63" dur="500"/>
                                        <p:tgtEl>
                                          <p:spTgt spid="127"/>
                                        </p:tgtEl>
                                      </p:cBhvr>
                                    </p:animEffect>
                                  </p:childTnLst>
                                </p:cTn>
                              </p:par>
                            </p:childTnLst>
                          </p:cTn>
                        </p:par>
                        <p:par>
                          <p:cTn id="64" fill="hold">
                            <p:stCondLst>
                              <p:cond delay="7500"/>
                            </p:stCondLst>
                            <p:childTnLst>
                              <p:par>
                                <p:cTn id="65" presetID="10" presetClass="entr" presetSubtype="0" fill="hold" grpId="0" nodeType="afterEffect">
                                  <p:stCondLst>
                                    <p:cond delay="0"/>
                                  </p:stCondLst>
                                  <p:childTnLst>
                                    <p:set>
                                      <p:cBhvr>
                                        <p:cTn id="66" dur="1" fill="hold">
                                          <p:stCondLst>
                                            <p:cond delay="0"/>
                                          </p:stCondLst>
                                        </p:cTn>
                                        <p:tgtEl>
                                          <p:spTgt spid="131"/>
                                        </p:tgtEl>
                                        <p:attrNameLst>
                                          <p:attrName>style.visibility</p:attrName>
                                        </p:attrNameLst>
                                      </p:cBhvr>
                                      <p:to>
                                        <p:strVal val="visible"/>
                                      </p:to>
                                    </p:set>
                                    <p:animEffect transition="in" filter="fade">
                                      <p:cBhvr>
                                        <p:cTn id="67" dur="500"/>
                                        <p:tgtEl>
                                          <p:spTgt spid="131"/>
                                        </p:tgtEl>
                                      </p:cBhvr>
                                    </p:animEffect>
                                  </p:childTnLst>
                                </p:cTn>
                              </p:par>
                            </p:childTnLst>
                          </p:cTn>
                        </p:par>
                        <p:par>
                          <p:cTn id="68" fill="hold">
                            <p:stCondLst>
                              <p:cond delay="8000"/>
                            </p:stCondLst>
                            <p:childTnLst>
                              <p:par>
                                <p:cTn id="69" presetID="22" presetClass="entr" presetSubtype="1" fill="hold" grpId="0" nodeType="afterEffect">
                                  <p:stCondLst>
                                    <p:cond delay="0"/>
                                  </p:stCondLst>
                                  <p:childTnLst>
                                    <p:set>
                                      <p:cBhvr>
                                        <p:cTn id="70" dur="1" fill="hold">
                                          <p:stCondLst>
                                            <p:cond delay="0"/>
                                          </p:stCondLst>
                                        </p:cTn>
                                        <p:tgtEl>
                                          <p:spTgt spid="144"/>
                                        </p:tgtEl>
                                        <p:attrNameLst>
                                          <p:attrName>style.visibility</p:attrName>
                                        </p:attrNameLst>
                                      </p:cBhvr>
                                      <p:to>
                                        <p:strVal val="visible"/>
                                      </p:to>
                                    </p:set>
                                    <p:animEffect transition="in" filter="wipe(up)">
                                      <p:cBhvr>
                                        <p:cTn id="71" dur="500"/>
                                        <p:tgtEl>
                                          <p:spTgt spid="144"/>
                                        </p:tgtEl>
                                      </p:cBhvr>
                                    </p:animEffect>
                                  </p:childTnLst>
                                </p:cTn>
                              </p:par>
                            </p:childTnLst>
                          </p:cTn>
                        </p:par>
                        <p:par>
                          <p:cTn id="72" fill="hold">
                            <p:stCondLst>
                              <p:cond delay="8500"/>
                            </p:stCondLst>
                            <p:childTnLst>
                              <p:par>
                                <p:cTn id="73" presetID="22" presetClass="entr" presetSubtype="8" fill="hold" grpId="0" nodeType="afterEffect">
                                  <p:stCondLst>
                                    <p:cond delay="0"/>
                                  </p:stCondLst>
                                  <p:childTnLst>
                                    <p:set>
                                      <p:cBhvr>
                                        <p:cTn id="74" dur="1" fill="hold">
                                          <p:stCondLst>
                                            <p:cond delay="0"/>
                                          </p:stCondLst>
                                        </p:cTn>
                                        <p:tgtEl>
                                          <p:spTgt spid="98"/>
                                        </p:tgtEl>
                                        <p:attrNameLst>
                                          <p:attrName>style.visibility</p:attrName>
                                        </p:attrNameLst>
                                      </p:cBhvr>
                                      <p:to>
                                        <p:strVal val="visible"/>
                                      </p:to>
                                    </p:set>
                                    <p:animEffect transition="in" filter="wipe(left)">
                                      <p:cBhvr>
                                        <p:cTn id="75" dur="500"/>
                                        <p:tgtEl>
                                          <p:spTgt spid="98"/>
                                        </p:tgtEl>
                                      </p:cBhvr>
                                    </p:animEffect>
                                  </p:childTnLst>
                                </p:cTn>
                              </p:par>
                            </p:childTnLst>
                          </p:cTn>
                        </p:par>
                        <p:par>
                          <p:cTn id="76" fill="hold">
                            <p:stCondLst>
                              <p:cond delay="9000"/>
                            </p:stCondLst>
                            <p:childTnLst>
                              <p:par>
                                <p:cTn id="77" presetID="22" presetClass="entr" presetSubtype="8" fill="hold" grpId="0" nodeType="afterEffect">
                                  <p:stCondLst>
                                    <p:cond delay="0"/>
                                  </p:stCondLst>
                                  <p:childTnLst>
                                    <p:set>
                                      <p:cBhvr>
                                        <p:cTn id="78" dur="1" fill="hold">
                                          <p:stCondLst>
                                            <p:cond delay="0"/>
                                          </p:stCondLst>
                                        </p:cTn>
                                        <p:tgtEl>
                                          <p:spTgt spid="110"/>
                                        </p:tgtEl>
                                        <p:attrNameLst>
                                          <p:attrName>style.visibility</p:attrName>
                                        </p:attrNameLst>
                                      </p:cBhvr>
                                      <p:to>
                                        <p:strVal val="visible"/>
                                      </p:to>
                                    </p:set>
                                    <p:animEffect transition="in" filter="wipe(left)">
                                      <p:cBhvr>
                                        <p:cTn id="79" dur="500"/>
                                        <p:tgtEl>
                                          <p:spTgt spid="110"/>
                                        </p:tgtEl>
                                      </p:cBhvr>
                                    </p:animEffect>
                                  </p:childTnLst>
                                </p:cTn>
                              </p:par>
                            </p:childTnLst>
                          </p:cTn>
                        </p:par>
                        <p:par>
                          <p:cTn id="80" fill="hold">
                            <p:stCondLst>
                              <p:cond delay="9500"/>
                            </p:stCondLst>
                            <p:childTnLst>
                              <p:par>
                                <p:cTn id="81" presetID="22" presetClass="entr" presetSubtype="8" fill="hold" grpId="0" nodeType="afterEffect">
                                  <p:stCondLst>
                                    <p:cond delay="0"/>
                                  </p:stCondLst>
                                  <p:childTnLst>
                                    <p:set>
                                      <p:cBhvr>
                                        <p:cTn id="82" dur="1" fill="hold">
                                          <p:stCondLst>
                                            <p:cond delay="0"/>
                                          </p:stCondLst>
                                        </p:cTn>
                                        <p:tgtEl>
                                          <p:spTgt spid="93"/>
                                        </p:tgtEl>
                                        <p:attrNameLst>
                                          <p:attrName>style.visibility</p:attrName>
                                        </p:attrNameLst>
                                      </p:cBhvr>
                                      <p:to>
                                        <p:strVal val="visible"/>
                                      </p:to>
                                    </p:set>
                                    <p:animEffect transition="in" filter="wipe(left)">
                                      <p:cBhvr>
                                        <p:cTn id="83" dur="500"/>
                                        <p:tgtEl>
                                          <p:spTgt spid="93"/>
                                        </p:tgtEl>
                                      </p:cBhvr>
                                    </p:animEffect>
                                  </p:childTnLst>
                                </p:cTn>
                              </p:par>
                            </p:childTnLst>
                          </p:cTn>
                        </p:par>
                        <p:par>
                          <p:cTn id="84" fill="hold">
                            <p:stCondLst>
                              <p:cond delay="10000"/>
                            </p:stCondLst>
                            <p:childTnLst>
                              <p:par>
                                <p:cTn id="85" presetID="22" presetClass="entr" presetSubtype="8" fill="hold" grpId="0" nodeType="afterEffect">
                                  <p:stCondLst>
                                    <p:cond delay="0"/>
                                  </p:stCondLst>
                                  <p:childTnLst>
                                    <p:set>
                                      <p:cBhvr>
                                        <p:cTn id="86" dur="1" fill="hold">
                                          <p:stCondLst>
                                            <p:cond delay="0"/>
                                          </p:stCondLst>
                                        </p:cTn>
                                        <p:tgtEl>
                                          <p:spTgt spid="138"/>
                                        </p:tgtEl>
                                        <p:attrNameLst>
                                          <p:attrName>style.visibility</p:attrName>
                                        </p:attrNameLst>
                                      </p:cBhvr>
                                      <p:to>
                                        <p:strVal val="visible"/>
                                      </p:to>
                                    </p:set>
                                    <p:animEffect transition="in" filter="wipe(left)">
                                      <p:cBhvr>
                                        <p:cTn id="87" dur="500"/>
                                        <p:tgtEl>
                                          <p:spTgt spid="138"/>
                                        </p:tgtEl>
                                      </p:cBhvr>
                                    </p:animEffect>
                                  </p:childTnLst>
                                </p:cTn>
                              </p:par>
                            </p:childTnLst>
                          </p:cTn>
                        </p:par>
                        <p:par>
                          <p:cTn id="88" fill="hold">
                            <p:stCondLst>
                              <p:cond delay="10500"/>
                            </p:stCondLst>
                            <p:childTnLst>
                              <p:par>
                                <p:cTn id="89" presetID="53" presetClass="entr" presetSubtype="16" fill="hold" grpId="0" nodeType="afterEffect">
                                  <p:stCondLst>
                                    <p:cond delay="0"/>
                                  </p:stCondLst>
                                  <p:childTnLst>
                                    <p:set>
                                      <p:cBhvr>
                                        <p:cTn id="90" dur="1" fill="hold">
                                          <p:stCondLst>
                                            <p:cond delay="0"/>
                                          </p:stCondLst>
                                        </p:cTn>
                                        <p:tgtEl>
                                          <p:spTgt spid="126"/>
                                        </p:tgtEl>
                                        <p:attrNameLst>
                                          <p:attrName>style.visibility</p:attrName>
                                        </p:attrNameLst>
                                      </p:cBhvr>
                                      <p:to>
                                        <p:strVal val="visible"/>
                                      </p:to>
                                    </p:set>
                                    <p:anim calcmode="lin" valueType="num">
                                      <p:cBhvr>
                                        <p:cTn id="91" dur="500" fill="hold"/>
                                        <p:tgtEl>
                                          <p:spTgt spid="126"/>
                                        </p:tgtEl>
                                        <p:attrNameLst>
                                          <p:attrName>ppt_w</p:attrName>
                                        </p:attrNameLst>
                                      </p:cBhvr>
                                      <p:tavLst>
                                        <p:tav tm="0">
                                          <p:val>
                                            <p:fltVal val="0"/>
                                          </p:val>
                                        </p:tav>
                                        <p:tav tm="100000">
                                          <p:val>
                                            <p:strVal val="#ppt_w"/>
                                          </p:val>
                                        </p:tav>
                                      </p:tavLst>
                                    </p:anim>
                                    <p:anim calcmode="lin" valueType="num">
                                      <p:cBhvr>
                                        <p:cTn id="92" dur="500" fill="hold"/>
                                        <p:tgtEl>
                                          <p:spTgt spid="126"/>
                                        </p:tgtEl>
                                        <p:attrNameLst>
                                          <p:attrName>ppt_h</p:attrName>
                                        </p:attrNameLst>
                                      </p:cBhvr>
                                      <p:tavLst>
                                        <p:tav tm="0">
                                          <p:val>
                                            <p:fltVal val="0"/>
                                          </p:val>
                                        </p:tav>
                                        <p:tav tm="100000">
                                          <p:val>
                                            <p:strVal val="#ppt_h"/>
                                          </p:val>
                                        </p:tav>
                                      </p:tavLst>
                                    </p:anim>
                                    <p:animEffect transition="in" filter="fade">
                                      <p:cBhvr>
                                        <p:cTn id="93" dur="500"/>
                                        <p:tgtEl>
                                          <p:spTgt spid="126"/>
                                        </p:tgtEl>
                                      </p:cBhvr>
                                    </p:animEffect>
                                  </p:childTnLst>
                                </p:cTn>
                              </p:par>
                            </p:childTnLst>
                          </p:cTn>
                        </p:par>
                        <p:par>
                          <p:cTn id="94" fill="hold">
                            <p:stCondLst>
                              <p:cond delay="11000"/>
                            </p:stCondLst>
                            <p:childTnLst>
                              <p:par>
                                <p:cTn id="95" presetID="10" presetClass="entr" presetSubtype="0" fill="hold" grpId="0" nodeType="afterEffect">
                                  <p:stCondLst>
                                    <p:cond delay="0"/>
                                  </p:stCondLst>
                                  <p:childTnLst>
                                    <p:set>
                                      <p:cBhvr>
                                        <p:cTn id="96" dur="1" fill="hold">
                                          <p:stCondLst>
                                            <p:cond delay="0"/>
                                          </p:stCondLst>
                                        </p:cTn>
                                        <p:tgtEl>
                                          <p:spTgt spid="132"/>
                                        </p:tgtEl>
                                        <p:attrNameLst>
                                          <p:attrName>style.visibility</p:attrName>
                                        </p:attrNameLst>
                                      </p:cBhvr>
                                      <p:to>
                                        <p:strVal val="visible"/>
                                      </p:to>
                                    </p:set>
                                    <p:animEffect transition="in" filter="fade">
                                      <p:cBhvr>
                                        <p:cTn id="97" dur="500"/>
                                        <p:tgtEl>
                                          <p:spTgt spid="132"/>
                                        </p:tgtEl>
                                      </p:cBhvr>
                                    </p:animEffect>
                                  </p:childTnLst>
                                </p:cTn>
                              </p:par>
                            </p:childTnLst>
                          </p:cTn>
                        </p:par>
                        <p:par>
                          <p:cTn id="98" fill="hold">
                            <p:stCondLst>
                              <p:cond delay="11500"/>
                            </p:stCondLst>
                            <p:childTnLst>
                              <p:par>
                                <p:cTn id="99" presetID="22" presetClass="entr" presetSubtype="1" fill="hold" grpId="0" nodeType="afterEffect">
                                  <p:stCondLst>
                                    <p:cond delay="0"/>
                                  </p:stCondLst>
                                  <p:childTnLst>
                                    <p:set>
                                      <p:cBhvr>
                                        <p:cTn id="100" dur="1" fill="hold">
                                          <p:stCondLst>
                                            <p:cond delay="0"/>
                                          </p:stCondLst>
                                        </p:cTn>
                                        <p:tgtEl>
                                          <p:spTgt spid="143"/>
                                        </p:tgtEl>
                                        <p:attrNameLst>
                                          <p:attrName>style.visibility</p:attrName>
                                        </p:attrNameLst>
                                      </p:cBhvr>
                                      <p:to>
                                        <p:strVal val="visible"/>
                                      </p:to>
                                    </p:set>
                                    <p:animEffect transition="in" filter="wipe(up)">
                                      <p:cBhvr>
                                        <p:cTn id="101" dur="500"/>
                                        <p:tgtEl>
                                          <p:spTgt spid="143"/>
                                        </p:tgtEl>
                                      </p:cBhvr>
                                    </p:animEffect>
                                  </p:childTnLst>
                                </p:cTn>
                              </p:par>
                            </p:childTnLst>
                          </p:cTn>
                        </p:par>
                        <p:par>
                          <p:cTn id="102" fill="hold">
                            <p:stCondLst>
                              <p:cond delay="12000"/>
                            </p:stCondLst>
                            <p:childTnLst>
                              <p:par>
                                <p:cTn id="103" presetID="22" presetClass="entr" presetSubtype="8" fill="hold" grpId="0" nodeType="afterEffect">
                                  <p:stCondLst>
                                    <p:cond delay="0"/>
                                  </p:stCondLst>
                                  <p:childTnLst>
                                    <p:set>
                                      <p:cBhvr>
                                        <p:cTn id="104" dur="1" fill="hold">
                                          <p:stCondLst>
                                            <p:cond delay="0"/>
                                          </p:stCondLst>
                                        </p:cTn>
                                        <p:tgtEl>
                                          <p:spTgt spid="99"/>
                                        </p:tgtEl>
                                        <p:attrNameLst>
                                          <p:attrName>style.visibility</p:attrName>
                                        </p:attrNameLst>
                                      </p:cBhvr>
                                      <p:to>
                                        <p:strVal val="visible"/>
                                      </p:to>
                                    </p:set>
                                    <p:animEffect transition="in" filter="wipe(left)">
                                      <p:cBhvr>
                                        <p:cTn id="105" dur="500"/>
                                        <p:tgtEl>
                                          <p:spTgt spid="99"/>
                                        </p:tgtEl>
                                      </p:cBhvr>
                                    </p:animEffect>
                                  </p:childTnLst>
                                </p:cTn>
                              </p:par>
                            </p:childTnLst>
                          </p:cTn>
                        </p:par>
                        <p:par>
                          <p:cTn id="106" fill="hold">
                            <p:stCondLst>
                              <p:cond delay="12500"/>
                            </p:stCondLst>
                            <p:childTnLst>
                              <p:par>
                                <p:cTn id="107" presetID="22" presetClass="entr" presetSubtype="8" fill="hold" grpId="0" nodeType="afterEffect">
                                  <p:stCondLst>
                                    <p:cond delay="0"/>
                                  </p:stCondLst>
                                  <p:childTnLst>
                                    <p:set>
                                      <p:cBhvr>
                                        <p:cTn id="108" dur="1" fill="hold">
                                          <p:stCondLst>
                                            <p:cond delay="0"/>
                                          </p:stCondLst>
                                        </p:cTn>
                                        <p:tgtEl>
                                          <p:spTgt spid="111"/>
                                        </p:tgtEl>
                                        <p:attrNameLst>
                                          <p:attrName>style.visibility</p:attrName>
                                        </p:attrNameLst>
                                      </p:cBhvr>
                                      <p:to>
                                        <p:strVal val="visible"/>
                                      </p:to>
                                    </p:set>
                                    <p:animEffect transition="in" filter="wipe(left)">
                                      <p:cBhvr>
                                        <p:cTn id="109" dur="500"/>
                                        <p:tgtEl>
                                          <p:spTgt spid="111"/>
                                        </p:tgtEl>
                                      </p:cBhvr>
                                    </p:animEffect>
                                  </p:childTnLst>
                                </p:cTn>
                              </p:par>
                            </p:childTnLst>
                          </p:cTn>
                        </p:par>
                        <p:par>
                          <p:cTn id="110" fill="hold">
                            <p:stCondLst>
                              <p:cond delay="13000"/>
                            </p:stCondLst>
                            <p:childTnLst>
                              <p:par>
                                <p:cTn id="111" presetID="22" presetClass="entr" presetSubtype="8" fill="hold" grpId="0" nodeType="afterEffect">
                                  <p:stCondLst>
                                    <p:cond delay="0"/>
                                  </p:stCondLst>
                                  <p:childTnLst>
                                    <p:set>
                                      <p:cBhvr>
                                        <p:cTn id="112" dur="1" fill="hold">
                                          <p:stCondLst>
                                            <p:cond delay="0"/>
                                          </p:stCondLst>
                                        </p:cTn>
                                        <p:tgtEl>
                                          <p:spTgt spid="94"/>
                                        </p:tgtEl>
                                        <p:attrNameLst>
                                          <p:attrName>style.visibility</p:attrName>
                                        </p:attrNameLst>
                                      </p:cBhvr>
                                      <p:to>
                                        <p:strVal val="visible"/>
                                      </p:to>
                                    </p:set>
                                    <p:animEffect transition="in" filter="wipe(left)">
                                      <p:cBhvr>
                                        <p:cTn id="113" dur="500"/>
                                        <p:tgtEl>
                                          <p:spTgt spid="94"/>
                                        </p:tgtEl>
                                      </p:cBhvr>
                                    </p:animEffect>
                                  </p:childTnLst>
                                </p:cTn>
                              </p:par>
                            </p:childTnLst>
                          </p:cTn>
                        </p:par>
                        <p:par>
                          <p:cTn id="114" fill="hold">
                            <p:stCondLst>
                              <p:cond delay="13500"/>
                            </p:stCondLst>
                            <p:childTnLst>
                              <p:par>
                                <p:cTn id="115" presetID="22" presetClass="entr" presetSubtype="8" fill="hold" grpId="0" nodeType="afterEffect">
                                  <p:stCondLst>
                                    <p:cond delay="0"/>
                                  </p:stCondLst>
                                  <p:childTnLst>
                                    <p:set>
                                      <p:cBhvr>
                                        <p:cTn id="116" dur="1" fill="hold">
                                          <p:stCondLst>
                                            <p:cond delay="0"/>
                                          </p:stCondLst>
                                        </p:cTn>
                                        <p:tgtEl>
                                          <p:spTgt spid="139"/>
                                        </p:tgtEl>
                                        <p:attrNameLst>
                                          <p:attrName>style.visibility</p:attrName>
                                        </p:attrNameLst>
                                      </p:cBhvr>
                                      <p:to>
                                        <p:strVal val="visible"/>
                                      </p:to>
                                    </p:set>
                                    <p:animEffect transition="in" filter="wipe(left)">
                                      <p:cBhvr>
                                        <p:cTn id="117" dur="500"/>
                                        <p:tgtEl>
                                          <p:spTgt spid="139"/>
                                        </p:tgtEl>
                                      </p:cBhvr>
                                    </p:animEffect>
                                  </p:childTnLst>
                                </p:cTn>
                              </p:par>
                            </p:childTnLst>
                          </p:cTn>
                        </p:par>
                        <p:par>
                          <p:cTn id="118" fill="hold">
                            <p:stCondLst>
                              <p:cond delay="14000"/>
                            </p:stCondLst>
                            <p:childTnLst>
                              <p:par>
                                <p:cTn id="119" presetID="53" presetClass="entr" presetSubtype="16" fill="hold" grpId="0" nodeType="afterEffect">
                                  <p:stCondLst>
                                    <p:cond delay="0"/>
                                  </p:stCondLst>
                                  <p:childTnLst>
                                    <p:set>
                                      <p:cBhvr>
                                        <p:cTn id="120" dur="1" fill="hold">
                                          <p:stCondLst>
                                            <p:cond delay="0"/>
                                          </p:stCondLst>
                                        </p:cTn>
                                        <p:tgtEl>
                                          <p:spTgt spid="125"/>
                                        </p:tgtEl>
                                        <p:attrNameLst>
                                          <p:attrName>style.visibility</p:attrName>
                                        </p:attrNameLst>
                                      </p:cBhvr>
                                      <p:to>
                                        <p:strVal val="visible"/>
                                      </p:to>
                                    </p:set>
                                    <p:anim calcmode="lin" valueType="num">
                                      <p:cBhvr>
                                        <p:cTn id="121" dur="500" fill="hold"/>
                                        <p:tgtEl>
                                          <p:spTgt spid="125"/>
                                        </p:tgtEl>
                                        <p:attrNameLst>
                                          <p:attrName>ppt_w</p:attrName>
                                        </p:attrNameLst>
                                      </p:cBhvr>
                                      <p:tavLst>
                                        <p:tav tm="0">
                                          <p:val>
                                            <p:fltVal val="0"/>
                                          </p:val>
                                        </p:tav>
                                        <p:tav tm="100000">
                                          <p:val>
                                            <p:strVal val="#ppt_w"/>
                                          </p:val>
                                        </p:tav>
                                      </p:tavLst>
                                    </p:anim>
                                    <p:anim calcmode="lin" valueType="num">
                                      <p:cBhvr>
                                        <p:cTn id="122" dur="500" fill="hold"/>
                                        <p:tgtEl>
                                          <p:spTgt spid="125"/>
                                        </p:tgtEl>
                                        <p:attrNameLst>
                                          <p:attrName>ppt_h</p:attrName>
                                        </p:attrNameLst>
                                      </p:cBhvr>
                                      <p:tavLst>
                                        <p:tav tm="0">
                                          <p:val>
                                            <p:fltVal val="0"/>
                                          </p:val>
                                        </p:tav>
                                        <p:tav tm="100000">
                                          <p:val>
                                            <p:strVal val="#ppt_h"/>
                                          </p:val>
                                        </p:tav>
                                      </p:tavLst>
                                    </p:anim>
                                    <p:animEffect transition="in" filter="fade">
                                      <p:cBhvr>
                                        <p:cTn id="123" dur="500"/>
                                        <p:tgtEl>
                                          <p:spTgt spid="125"/>
                                        </p:tgtEl>
                                      </p:cBhvr>
                                    </p:animEffect>
                                  </p:childTnLst>
                                </p:cTn>
                              </p:par>
                            </p:childTnLst>
                          </p:cTn>
                        </p:par>
                        <p:par>
                          <p:cTn id="124" fill="hold">
                            <p:stCondLst>
                              <p:cond delay="14500"/>
                            </p:stCondLst>
                            <p:childTnLst>
                              <p:par>
                                <p:cTn id="125" presetID="10" presetClass="entr" presetSubtype="0" fill="hold" grpId="0" nodeType="afterEffect">
                                  <p:stCondLst>
                                    <p:cond delay="0"/>
                                  </p:stCondLst>
                                  <p:childTnLst>
                                    <p:set>
                                      <p:cBhvr>
                                        <p:cTn id="126" dur="1" fill="hold">
                                          <p:stCondLst>
                                            <p:cond delay="0"/>
                                          </p:stCondLst>
                                        </p:cTn>
                                        <p:tgtEl>
                                          <p:spTgt spid="133"/>
                                        </p:tgtEl>
                                        <p:attrNameLst>
                                          <p:attrName>style.visibility</p:attrName>
                                        </p:attrNameLst>
                                      </p:cBhvr>
                                      <p:to>
                                        <p:strVal val="visible"/>
                                      </p:to>
                                    </p:set>
                                    <p:animEffect transition="in" filter="fade">
                                      <p:cBhvr>
                                        <p:cTn id="127" dur="500"/>
                                        <p:tgtEl>
                                          <p:spTgt spid="133"/>
                                        </p:tgtEl>
                                      </p:cBhvr>
                                    </p:animEffect>
                                  </p:childTnLst>
                                </p:cTn>
                              </p:par>
                            </p:childTnLst>
                          </p:cTn>
                        </p:par>
                        <p:par>
                          <p:cTn id="128" fill="hold">
                            <p:stCondLst>
                              <p:cond delay="15000"/>
                            </p:stCondLst>
                            <p:childTnLst>
                              <p:par>
                                <p:cTn id="129" presetID="22" presetClass="entr" presetSubtype="1" fill="hold" grpId="0" nodeType="afterEffect">
                                  <p:stCondLst>
                                    <p:cond delay="0"/>
                                  </p:stCondLst>
                                  <p:childTnLst>
                                    <p:set>
                                      <p:cBhvr>
                                        <p:cTn id="130" dur="1" fill="hold">
                                          <p:stCondLst>
                                            <p:cond delay="0"/>
                                          </p:stCondLst>
                                        </p:cTn>
                                        <p:tgtEl>
                                          <p:spTgt spid="142"/>
                                        </p:tgtEl>
                                        <p:attrNameLst>
                                          <p:attrName>style.visibility</p:attrName>
                                        </p:attrNameLst>
                                      </p:cBhvr>
                                      <p:to>
                                        <p:strVal val="visible"/>
                                      </p:to>
                                    </p:set>
                                    <p:animEffect transition="in" filter="wipe(up)">
                                      <p:cBhvr>
                                        <p:cTn id="131" dur="500"/>
                                        <p:tgtEl>
                                          <p:spTgt spid="142"/>
                                        </p:tgtEl>
                                      </p:cBhvr>
                                    </p:animEffect>
                                  </p:childTnLst>
                                </p:cTn>
                              </p:par>
                            </p:childTnLst>
                          </p:cTn>
                        </p:par>
                        <p:par>
                          <p:cTn id="132" fill="hold">
                            <p:stCondLst>
                              <p:cond delay="15500"/>
                            </p:stCondLst>
                            <p:childTnLst>
                              <p:par>
                                <p:cTn id="133" presetID="22" presetClass="entr" presetSubtype="8" fill="hold" grpId="0" nodeType="afterEffect">
                                  <p:stCondLst>
                                    <p:cond delay="0"/>
                                  </p:stCondLst>
                                  <p:childTnLst>
                                    <p:set>
                                      <p:cBhvr>
                                        <p:cTn id="134" dur="1" fill="hold">
                                          <p:stCondLst>
                                            <p:cond delay="0"/>
                                          </p:stCondLst>
                                        </p:cTn>
                                        <p:tgtEl>
                                          <p:spTgt spid="100"/>
                                        </p:tgtEl>
                                        <p:attrNameLst>
                                          <p:attrName>style.visibility</p:attrName>
                                        </p:attrNameLst>
                                      </p:cBhvr>
                                      <p:to>
                                        <p:strVal val="visible"/>
                                      </p:to>
                                    </p:set>
                                    <p:animEffect transition="in" filter="wipe(left)">
                                      <p:cBhvr>
                                        <p:cTn id="135" dur="500"/>
                                        <p:tgtEl>
                                          <p:spTgt spid="100"/>
                                        </p:tgtEl>
                                      </p:cBhvr>
                                    </p:animEffect>
                                  </p:childTnLst>
                                </p:cTn>
                              </p:par>
                            </p:childTnLst>
                          </p:cTn>
                        </p:par>
                        <p:par>
                          <p:cTn id="136" fill="hold">
                            <p:stCondLst>
                              <p:cond delay="16000"/>
                            </p:stCondLst>
                            <p:childTnLst>
                              <p:par>
                                <p:cTn id="137" presetID="22" presetClass="entr" presetSubtype="8" fill="hold" grpId="0" nodeType="afterEffect">
                                  <p:stCondLst>
                                    <p:cond delay="0"/>
                                  </p:stCondLst>
                                  <p:childTnLst>
                                    <p:set>
                                      <p:cBhvr>
                                        <p:cTn id="138" dur="1" fill="hold">
                                          <p:stCondLst>
                                            <p:cond delay="0"/>
                                          </p:stCondLst>
                                        </p:cTn>
                                        <p:tgtEl>
                                          <p:spTgt spid="112"/>
                                        </p:tgtEl>
                                        <p:attrNameLst>
                                          <p:attrName>style.visibility</p:attrName>
                                        </p:attrNameLst>
                                      </p:cBhvr>
                                      <p:to>
                                        <p:strVal val="visible"/>
                                      </p:to>
                                    </p:set>
                                    <p:animEffect transition="in" filter="wipe(left)">
                                      <p:cBhvr>
                                        <p:cTn id="139" dur="500"/>
                                        <p:tgtEl>
                                          <p:spTgt spid="112"/>
                                        </p:tgtEl>
                                      </p:cBhvr>
                                    </p:animEffect>
                                  </p:childTnLst>
                                </p:cTn>
                              </p:par>
                            </p:childTnLst>
                          </p:cTn>
                        </p:par>
                        <p:par>
                          <p:cTn id="140" fill="hold">
                            <p:stCondLst>
                              <p:cond delay="16500"/>
                            </p:stCondLst>
                            <p:childTnLst>
                              <p:par>
                                <p:cTn id="141" presetID="22" presetClass="entr" presetSubtype="8" fill="hold" grpId="0" nodeType="afterEffect">
                                  <p:stCondLst>
                                    <p:cond delay="0"/>
                                  </p:stCondLst>
                                  <p:childTnLst>
                                    <p:set>
                                      <p:cBhvr>
                                        <p:cTn id="142" dur="1" fill="hold">
                                          <p:stCondLst>
                                            <p:cond delay="0"/>
                                          </p:stCondLst>
                                        </p:cTn>
                                        <p:tgtEl>
                                          <p:spTgt spid="95"/>
                                        </p:tgtEl>
                                        <p:attrNameLst>
                                          <p:attrName>style.visibility</p:attrName>
                                        </p:attrNameLst>
                                      </p:cBhvr>
                                      <p:to>
                                        <p:strVal val="visible"/>
                                      </p:to>
                                    </p:set>
                                    <p:animEffect transition="in" filter="wipe(left)">
                                      <p:cBhvr>
                                        <p:cTn id="143" dur="500"/>
                                        <p:tgtEl>
                                          <p:spTgt spid="95"/>
                                        </p:tgtEl>
                                      </p:cBhvr>
                                    </p:animEffect>
                                  </p:childTnLst>
                                </p:cTn>
                              </p:par>
                            </p:childTnLst>
                          </p:cTn>
                        </p:par>
                        <p:par>
                          <p:cTn id="144" fill="hold">
                            <p:stCondLst>
                              <p:cond delay="17000"/>
                            </p:stCondLst>
                            <p:childTnLst>
                              <p:par>
                                <p:cTn id="145" presetID="22" presetClass="entr" presetSubtype="8" fill="hold" grpId="0" nodeType="afterEffect">
                                  <p:stCondLst>
                                    <p:cond delay="0"/>
                                  </p:stCondLst>
                                  <p:childTnLst>
                                    <p:set>
                                      <p:cBhvr>
                                        <p:cTn id="146" dur="1" fill="hold">
                                          <p:stCondLst>
                                            <p:cond delay="0"/>
                                          </p:stCondLst>
                                        </p:cTn>
                                        <p:tgtEl>
                                          <p:spTgt spid="140"/>
                                        </p:tgtEl>
                                        <p:attrNameLst>
                                          <p:attrName>style.visibility</p:attrName>
                                        </p:attrNameLst>
                                      </p:cBhvr>
                                      <p:to>
                                        <p:strVal val="visible"/>
                                      </p:to>
                                    </p:set>
                                    <p:animEffect transition="in" filter="wipe(left)">
                                      <p:cBhvr>
                                        <p:cTn id="147" dur="500"/>
                                        <p:tgtEl>
                                          <p:spTgt spid="140"/>
                                        </p:tgtEl>
                                      </p:cBhvr>
                                    </p:animEffect>
                                  </p:childTnLst>
                                </p:cTn>
                              </p:par>
                            </p:childTnLst>
                          </p:cTn>
                        </p:par>
                        <p:par>
                          <p:cTn id="148" fill="hold">
                            <p:stCondLst>
                              <p:cond delay="17500"/>
                            </p:stCondLst>
                            <p:childTnLst>
                              <p:par>
                                <p:cTn id="149" presetID="53" presetClass="entr" presetSubtype="16" fill="hold" grpId="0" nodeType="afterEffect">
                                  <p:stCondLst>
                                    <p:cond delay="0"/>
                                  </p:stCondLst>
                                  <p:childTnLst>
                                    <p:set>
                                      <p:cBhvr>
                                        <p:cTn id="150" dur="1" fill="hold">
                                          <p:stCondLst>
                                            <p:cond delay="0"/>
                                          </p:stCondLst>
                                        </p:cTn>
                                        <p:tgtEl>
                                          <p:spTgt spid="129"/>
                                        </p:tgtEl>
                                        <p:attrNameLst>
                                          <p:attrName>style.visibility</p:attrName>
                                        </p:attrNameLst>
                                      </p:cBhvr>
                                      <p:to>
                                        <p:strVal val="visible"/>
                                      </p:to>
                                    </p:set>
                                    <p:anim calcmode="lin" valueType="num">
                                      <p:cBhvr>
                                        <p:cTn id="151" dur="500" fill="hold"/>
                                        <p:tgtEl>
                                          <p:spTgt spid="129"/>
                                        </p:tgtEl>
                                        <p:attrNameLst>
                                          <p:attrName>ppt_w</p:attrName>
                                        </p:attrNameLst>
                                      </p:cBhvr>
                                      <p:tavLst>
                                        <p:tav tm="0">
                                          <p:val>
                                            <p:fltVal val="0"/>
                                          </p:val>
                                        </p:tav>
                                        <p:tav tm="100000">
                                          <p:val>
                                            <p:strVal val="#ppt_w"/>
                                          </p:val>
                                        </p:tav>
                                      </p:tavLst>
                                    </p:anim>
                                    <p:anim calcmode="lin" valueType="num">
                                      <p:cBhvr>
                                        <p:cTn id="152" dur="500" fill="hold"/>
                                        <p:tgtEl>
                                          <p:spTgt spid="129"/>
                                        </p:tgtEl>
                                        <p:attrNameLst>
                                          <p:attrName>ppt_h</p:attrName>
                                        </p:attrNameLst>
                                      </p:cBhvr>
                                      <p:tavLst>
                                        <p:tav tm="0">
                                          <p:val>
                                            <p:fltVal val="0"/>
                                          </p:val>
                                        </p:tav>
                                        <p:tav tm="100000">
                                          <p:val>
                                            <p:strVal val="#ppt_h"/>
                                          </p:val>
                                        </p:tav>
                                      </p:tavLst>
                                    </p:anim>
                                    <p:animEffect transition="in" filter="fade">
                                      <p:cBhvr>
                                        <p:cTn id="153" dur="500"/>
                                        <p:tgtEl>
                                          <p:spTgt spid="129"/>
                                        </p:tgtEl>
                                      </p:cBhvr>
                                    </p:animEffect>
                                  </p:childTnLst>
                                </p:cTn>
                              </p:par>
                            </p:childTnLst>
                          </p:cTn>
                        </p:par>
                        <p:par>
                          <p:cTn id="154" fill="hold">
                            <p:stCondLst>
                              <p:cond delay="18000"/>
                            </p:stCondLst>
                            <p:childTnLst>
                              <p:par>
                                <p:cTn id="155" presetID="10" presetClass="entr" presetSubtype="0" fill="hold" grpId="0" nodeType="afterEffect">
                                  <p:stCondLst>
                                    <p:cond delay="0"/>
                                  </p:stCondLst>
                                  <p:childTnLst>
                                    <p:set>
                                      <p:cBhvr>
                                        <p:cTn id="156" dur="1" fill="hold">
                                          <p:stCondLst>
                                            <p:cond delay="0"/>
                                          </p:stCondLst>
                                        </p:cTn>
                                        <p:tgtEl>
                                          <p:spTgt spid="134"/>
                                        </p:tgtEl>
                                        <p:attrNameLst>
                                          <p:attrName>style.visibility</p:attrName>
                                        </p:attrNameLst>
                                      </p:cBhvr>
                                      <p:to>
                                        <p:strVal val="visible"/>
                                      </p:to>
                                    </p:set>
                                    <p:animEffect transition="in" filter="fade">
                                      <p:cBhvr>
                                        <p:cTn id="157" dur="500"/>
                                        <p:tgtEl>
                                          <p:spTgt spid="134"/>
                                        </p:tgtEl>
                                      </p:cBhvr>
                                    </p:animEffect>
                                  </p:childTnLst>
                                </p:cTn>
                              </p:par>
                            </p:childTnLst>
                          </p:cTn>
                        </p:par>
                        <p:par>
                          <p:cTn id="158" fill="hold">
                            <p:stCondLst>
                              <p:cond delay="18500"/>
                            </p:stCondLst>
                            <p:childTnLst>
                              <p:par>
                                <p:cTn id="159" presetID="22" presetClass="entr" presetSubtype="1" fill="hold" grpId="0" nodeType="afterEffect">
                                  <p:stCondLst>
                                    <p:cond delay="0"/>
                                  </p:stCondLst>
                                  <p:childTnLst>
                                    <p:set>
                                      <p:cBhvr>
                                        <p:cTn id="160" dur="1" fill="hold">
                                          <p:stCondLst>
                                            <p:cond delay="0"/>
                                          </p:stCondLst>
                                        </p:cTn>
                                        <p:tgtEl>
                                          <p:spTgt spid="141"/>
                                        </p:tgtEl>
                                        <p:attrNameLst>
                                          <p:attrName>style.visibility</p:attrName>
                                        </p:attrNameLst>
                                      </p:cBhvr>
                                      <p:to>
                                        <p:strVal val="visible"/>
                                      </p:to>
                                    </p:set>
                                    <p:animEffect transition="in" filter="wipe(up)">
                                      <p:cBhvr>
                                        <p:cTn id="161" dur="500"/>
                                        <p:tgtEl>
                                          <p:spTgt spid="1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8" grpId="0" animBg="1"/>
      <p:bldP spid="109" grpId="0" animBg="1"/>
      <p:bldP spid="110" grpId="0" animBg="1"/>
      <p:bldP spid="111" grpId="0" animBg="1"/>
      <p:bldP spid="112" grpId="0" animBg="1"/>
      <p:bldP spid="125" grpId="0" animBg="1"/>
      <p:bldP spid="126" grpId="0" animBg="1"/>
      <p:bldP spid="127" grpId="0" animBg="1"/>
      <p:bldP spid="128" grpId="0" animBg="1"/>
      <p:bldP spid="129" grpId="0" animBg="1"/>
      <p:bldP spid="130" grpId="0"/>
      <p:bldP spid="131" grpId="0"/>
      <p:bldP spid="132" grpId="0"/>
      <p:bldP spid="133" grpId="0"/>
      <p:bldP spid="134" grpId="0"/>
      <p:bldP spid="135" grpId="0"/>
      <p:bldP spid="137" grpId="0"/>
      <p:bldP spid="138" grpId="0"/>
      <p:bldP spid="139" grpId="0"/>
      <p:bldP spid="140" grpId="0"/>
      <p:bldP spid="141" grpId="0"/>
      <p:bldP spid="142" grpId="0"/>
      <p:bldP spid="143" grpId="0"/>
      <p:bldP spid="144" grpId="0"/>
      <p:bldP spid="145"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a:extLst>
              <a:ext uri="{FF2B5EF4-FFF2-40B4-BE49-F238E27FC236}">
                <a16:creationId xmlns:a16="http://schemas.microsoft.com/office/drawing/2014/main" id="{7F6739A7-F052-45D8-8B1C-19C7E8D1B627}"/>
              </a:ext>
            </a:extLst>
          </p:cNvPr>
          <p:cNvGraphicFramePr>
            <a:graphicFrameLocks/>
          </p:cNvGraphicFramePr>
          <p:nvPr>
            <p:extLst>
              <p:ext uri="{D42A27DB-BD31-4B8C-83A1-F6EECF244321}">
                <p14:modId xmlns:p14="http://schemas.microsoft.com/office/powerpoint/2010/main" val="3454021792"/>
              </p:ext>
            </p:extLst>
          </p:nvPr>
        </p:nvGraphicFramePr>
        <p:xfrm>
          <a:off x="540000" y="3545344"/>
          <a:ext cx="11112000" cy="3004311"/>
        </p:xfrm>
        <a:graphic>
          <a:graphicData uri="http://schemas.openxmlformats.org/drawingml/2006/chart">
            <c:chart xmlns:c="http://schemas.openxmlformats.org/drawingml/2006/chart" xmlns:r="http://schemas.openxmlformats.org/officeDocument/2006/relationships" r:id="rId2"/>
          </a:graphicData>
        </a:graphic>
      </p:graphicFrame>
      <p:sp>
        <p:nvSpPr>
          <p:cNvPr id="28" name="TextBox 27">
            <a:extLst>
              <a:ext uri="{FF2B5EF4-FFF2-40B4-BE49-F238E27FC236}">
                <a16:creationId xmlns:a16="http://schemas.microsoft.com/office/drawing/2014/main" id="{0EA437CB-8549-4E69-9A9B-3AC144CE20A2}"/>
              </a:ext>
            </a:extLst>
          </p:cNvPr>
          <p:cNvSpPr txBox="1"/>
          <p:nvPr/>
        </p:nvSpPr>
        <p:spPr>
          <a:xfrm>
            <a:off x="1014708" y="1960550"/>
            <a:ext cx="2802370" cy="646331"/>
          </a:xfrm>
          <a:prstGeom prst="rect">
            <a:avLst/>
          </a:prstGeom>
          <a:noFill/>
        </p:spPr>
        <p:txBody>
          <a:bodyPr wrap="none" rtlCol="0">
            <a:spAutoFit/>
          </a:bodyPr>
          <a:lstStyle/>
          <a:p>
            <a:r>
              <a:rPr lang="en-US" sz="3600" b="1">
                <a:latin typeface="+mj-lt"/>
              </a:rPr>
              <a:t>$17,850,000</a:t>
            </a:r>
          </a:p>
        </p:txBody>
      </p:sp>
      <p:sp>
        <p:nvSpPr>
          <p:cNvPr id="29" name="TextBox 28">
            <a:extLst>
              <a:ext uri="{FF2B5EF4-FFF2-40B4-BE49-F238E27FC236}">
                <a16:creationId xmlns:a16="http://schemas.microsoft.com/office/drawing/2014/main" id="{CF7CA075-42FE-45F9-A94F-A07AC742ED55}"/>
              </a:ext>
            </a:extLst>
          </p:cNvPr>
          <p:cNvSpPr txBox="1"/>
          <p:nvPr/>
        </p:nvSpPr>
        <p:spPr>
          <a:xfrm>
            <a:off x="1008986" y="1705386"/>
            <a:ext cx="1390830" cy="276999"/>
          </a:xfrm>
          <a:prstGeom prst="rect">
            <a:avLst/>
          </a:prstGeom>
          <a:noFill/>
        </p:spPr>
        <p:txBody>
          <a:bodyPr wrap="none" rtlCol="0">
            <a:spAutoFit/>
          </a:bodyPr>
          <a:lstStyle/>
          <a:p>
            <a:r>
              <a:rPr lang="en-US" sz="1200" b="1">
                <a:latin typeface="+mj-lt"/>
              </a:rPr>
              <a:t>TOTAL REVENUE</a:t>
            </a:r>
          </a:p>
        </p:txBody>
      </p:sp>
      <p:sp>
        <p:nvSpPr>
          <p:cNvPr id="30" name="TextBox 29">
            <a:extLst>
              <a:ext uri="{FF2B5EF4-FFF2-40B4-BE49-F238E27FC236}">
                <a16:creationId xmlns:a16="http://schemas.microsoft.com/office/drawing/2014/main" id="{9407B4E2-2E63-4F40-9FD9-DC5B385D7D42}"/>
              </a:ext>
            </a:extLst>
          </p:cNvPr>
          <p:cNvSpPr txBox="1"/>
          <p:nvPr/>
        </p:nvSpPr>
        <p:spPr>
          <a:xfrm>
            <a:off x="1008986" y="2494225"/>
            <a:ext cx="4786375" cy="893834"/>
          </a:xfrm>
          <a:prstGeom prst="rect">
            <a:avLst/>
          </a:prstGeom>
          <a:noFill/>
        </p:spPr>
        <p:txBody>
          <a:bodyPr wrap="square" rtlCol="0">
            <a:spAutoFit/>
          </a:bodyPr>
          <a:lstStyle/>
          <a:p>
            <a:pPr algn="just">
              <a:lnSpc>
                <a:spcPct val="150000"/>
              </a:lnSpc>
            </a:pPr>
            <a:r>
              <a:rPr lang="en-US" sz="1200"/>
              <a:t>The Big Oxmox advised her not to do so, because there were thousands of bad Commas, wild Question Marks and devious Semikoli, but the Little Blind Text didn’t listen. </a:t>
            </a:r>
          </a:p>
        </p:txBody>
      </p:sp>
      <p:sp>
        <p:nvSpPr>
          <p:cNvPr id="31" name="Arrow: Up 30">
            <a:extLst>
              <a:ext uri="{FF2B5EF4-FFF2-40B4-BE49-F238E27FC236}">
                <a16:creationId xmlns:a16="http://schemas.microsoft.com/office/drawing/2014/main" id="{F2B25F0C-6439-41D9-A695-128F22CE3C54}"/>
              </a:ext>
            </a:extLst>
          </p:cNvPr>
          <p:cNvSpPr/>
          <p:nvPr/>
        </p:nvSpPr>
        <p:spPr>
          <a:xfrm>
            <a:off x="6197529" y="2186350"/>
            <a:ext cx="484632" cy="1056285"/>
          </a:xfrm>
          <a:prstGeom prst="upArrow">
            <a:avLst>
              <a:gd name="adj1" fmla="val 50000"/>
              <a:gd name="adj2" fmla="val 653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3EB554D8-32B2-407F-9051-C587F9B33F7D}"/>
              </a:ext>
            </a:extLst>
          </p:cNvPr>
          <p:cNvSpPr txBox="1"/>
          <p:nvPr/>
        </p:nvSpPr>
        <p:spPr>
          <a:xfrm>
            <a:off x="6839332" y="2069686"/>
            <a:ext cx="1693092" cy="1015663"/>
          </a:xfrm>
          <a:prstGeom prst="rect">
            <a:avLst/>
          </a:prstGeom>
          <a:noFill/>
        </p:spPr>
        <p:txBody>
          <a:bodyPr wrap="none" rtlCol="0">
            <a:spAutoFit/>
          </a:bodyPr>
          <a:lstStyle/>
          <a:p>
            <a:pPr algn="ctr"/>
            <a:r>
              <a:rPr lang="en-US" sz="6000" b="1">
                <a:solidFill>
                  <a:schemeClr val="accent1"/>
                </a:solidFill>
                <a:latin typeface="+mj-lt"/>
              </a:rPr>
              <a:t>76%</a:t>
            </a:r>
          </a:p>
        </p:txBody>
      </p:sp>
      <p:sp>
        <p:nvSpPr>
          <p:cNvPr id="33" name="TextBox 32">
            <a:extLst>
              <a:ext uri="{FF2B5EF4-FFF2-40B4-BE49-F238E27FC236}">
                <a16:creationId xmlns:a16="http://schemas.microsoft.com/office/drawing/2014/main" id="{26D65D9A-2A4D-4357-B2CE-94C004EDBB8A}"/>
              </a:ext>
            </a:extLst>
          </p:cNvPr>
          <p:cNvSpPr txBox="1"/>
          <p:nvPr/>
        </p:nvSpPr>
        <p:spPr>
          <a:xfrm>
            <a:off x="6814549" y="2963360"/>
            <a:ext cx="1742657" cy="338554"/>
          </a:xfrm>
          <a:prstGeom prst="rect">
            <a:avLst/>
          </a:prstGeom>
          <a:noFill/>
        </p:spPr>
        <p:txBody>
          <a:bodyPr wrap="none" rtlCol="0">
            <a:spAutoFit/>
          </a:bodyPr>
          <a:lstStyle/>
          <a:p>
            <a:pPr algn="ctr"/>
            <a:r>
              <a:rPr lang="en-US" sz="1600" b="1">
                <a:solidFill>
                  <a:schemeClr val="accent1"/>
                </a:solidFill>
                <a:latin typeface="+mj-lt"/>
              </a:rPr>
              <a:t>PRODUCT SOLD</a:t>
            </a:r>
          </a:p>
        </p:txBody>
      </p:sp>
      <p:sp>
        <p:nvSpPr>
          <p:cNvPr id="34" name="Arrow: Up 33">
            <a:extLst>
              <a:ext uri="{FF2B5EF4-FFF2-40B4-BE49-F238E27FC236}">
                <a16:creationId xmlns:a16="http://schemas.microsoft.com/office/drawing/2014/main" id="{4F8087E3-D21E-4EE0-B7FE-BF981CB3249E}"/>
              </a:ext>
            </a:extLst>
          </p:cNvPr>
          <p:cNvSpPr/>
          <p:nvPr/>
        </p:nvSpPr>
        <p:spPr>
          <a:xfrm>
            <a:off x="8817615" y="2186350"/>
            <a:ext cx="484632" cy="1056285"/>
          </a:xfrm>
          <a:prstGeom prst="upArrow">
            <a:avLst>
              <a:gd name="adj1" fmla="val 50000"/>
              <a:gd name="adj2" fmla="val 6535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2BA37BF0-9577-4C87-B9F3-DD8C6220973E}"/>
              </a:ext>
            </a:extLst>
          </p:cNvPr>
          <p:cNvSpPr txBox="1"/>
          <p:nvPr/>
        </p:nvSpPr>
        <p:spPr>
          <a:xfrm>
            <a:off x="9459418" y="2069686"/>
            <a:ext cx="1693092" cy="1015663"/>
          </a:xfrm>
          <a:prstGeom prst="rect">
            <a:avLst/>
          </a:prstGeom>
          <a:noFill/>
        </p:spPr>
        <p:txBody>
          <a:bodyPr wrap="none" rtlCol="0">
            <a:spAutoFit/>
          </a:bodyPr>
          <a:lstStyle/>
          <a:p>
            <a:pPr algn="ctr"/>
            <a:r>
              <a:rPr lang="en-US" sz="6000" b="1">
                <a:solidFill>
                  <a:schemeClr val="accent2"/>
                </a:solidFill>
                <a:latin typeface="+mj-lt"/>
              </a:rPr>
              <a:t>84%</a:t>
            </a:r>
          </a:p>
        </p:txBody>
      </p:sp>
      <p:sp>
        <p:nvSpPr>
          <p:cNvPr id="36" name="TextBox 35">
            <a:extLst>
              <a:ext uri="{FF2B5EF4-FFF2-40B4-BE49-F238E27FC236}">
                <a16:creationId xmlns:a16="http://schemas.microsoft.com/office/drawing/2014/main" id="{F534A027-EA3F-4B07-B2E3-2F457CF301EF}"/>
              </a:ext>
            </a:extLst>
          </p:cNvPr>
          <p:cNvSpPr txBox="1"/>
          <p:nvPr/>
        </p:nvSpPr>
        <p:spPr>
          <a:xfrm>
            <a:off x="9304792" y="2963360"/>
            <a:ext cx="2002344" cy="338554"/>
          </a:xfrm>
          <a:prstGeom prst="rect">
            <a:avLst/>
          </a:prstGeom>
          <a:noFill/>
        </p:spPr>
        <p:txBody>
          <a:bodyPr wrap="none" rtlCol="0">
            <a:spAutoFit/>
          </a:bodyPr>
          <a:lstStyle/>
          <a:p>
            <a:pPr algn="ctr"/>
            <a:r>
              <a:rPr lang="en-US" sz="1600" b="1">
                <a:solidFill>
                  <a:schemeClr val="accent2"/>
                </a:solidFill>
                <a:latin typeface="+mj-lt"/>
              </a:rPr>
              <a:t>PRODUCT REVIEW</a:t>
            </a:r>
          </a:p>
        </p:txBody>
      </p:sp>
      <p:sp>
        <p:nvSpPr>
          <p:cNvPr id="4" name="Title 3">
            <a:extLst>
              <a:ext uri="{FF2B5EF4-FFF2-40B4-BE49-F238E27FC236}">
                <a16:creationId xmlns:a16="http://schemas.microsoft.com/office/drawing/2014/main" id="{379752A4-EF68-47B8-9872-C26D94B1DAA1}"/>
              </a:ext>
            </a:extLst>
          </p:cNvPr>
          <p:cNvSpPr>
            <a:spLocks noGrp="1"/>
          </p:cNvSpPr>
          <p:nvPr>
            <p:ph type="title"/>
          </p:nvPr>
        </p:nvSpPr>
        <p:spPr/>
        <p:txBody>
          <a:bodyPr/>
          <a:lstStyle/>
          <a:p>
            <a:r>
              <a:rPr lang="en-US"/>
              <a:t>MARKET ANALYSIS</a:t>
            </a:r>
          </a:p>
        </p:txBody>
      </p:sp>
    </p:spTree>
    <p:extLst>
      <p:ext uri="{BB962C8B-B14F-4D97-AF65-F5344CB8AC3E}">
        <p14:creationId xmlns:p14="http://schemas.microsoft.com/office/powerpoint/2010/main" val="23712446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left)">
                                      <p:cBhvr>
                                        <p:cTn id="11" dur="500"/>
                                        <p:tgtEl>
                                          <p:spTgt spid="29"/>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wipe(left)">
                                      <p:cBhvr>
                                        <p:cTn id="15" dur="500"/>
                                        <p:tgtEl>
                                          <p:spTgt spid="28"/>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wipe(up)">
                                      <p:cBhvr>
                                        <p:cTn id="19" dur="500"/>
                                        <p:tgtEl>
                                          <p:spTgt spid="30"/>
                                        </p:tgtEl>
                                      </p:cBhvr>
                                    </p:animEffect>
                                  </p:childTnLst>
                                </p:cTn>
                              </p:par>
                            </p:childTnLst>
                          </p:cTn>
                        </p:par>
                        <p:par>
                          <p:cTn id="20" fill="hold">
                            <p:stCondLst>
                              <p:cond delay="2000"/>
                            </p:stCondLst>
                            <p:childTnLst>
                              <p:par>
                                <p:cTn id="21" presetID="42" presetClass="entr" presetSubtype="0" fill="hold" grpId="0" nodeType="after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fade">
                                      <p:cBhvr>
                                        <p:cTn id="23" dur="1000"/>
                                        <p:tgtEl>
                                          <p:spTgt spid="31"/>
                                        </p:tgtEl>
                                      </p:cBhvr>
                                    </p:animEffect>
                                    <p:anim calcmode="lin" valueType="num">
                                      <p:cBhvr>
                                        <p:cTn id="24" dur="1000" fill="hold"/>
                                        <p:tgtEl>
                                          <p:spTgt spid="31"/>
                                        </p:tgtEl>
                                        <p:attrNameLst>
                                          <p:attrName>ppt_x</p:attrName>
                                        </p:attrNameLst>
                                      </p:cBhvr>
                                      <p:tavLst>
                                        <p:tav tm="0">
                                          <p:val>
                                            <p:strVal val="#ppt_x"/>
                                          </p:val>
                                        </p:tav>
                                        <p:tav tm="100000">
                                          <p:val>
                                            <p:strVal val="#ppt_x"/>
                                          </p:val>
                                        </p:tav>
                                      </p:tavLst>
                                    </p:anim>
                                    <p:anim calcmode="lin" valueType="num">
                                      <p:cBhvr>
                                        <p:cTn id="25" dur="1000" fill="hold"/>
                                        <p:tgtEl>
                                          <p:spTgt spid="31"/>
                                        </p:tgtEl>
                                        <p:attrNameLst>
                                          <p:attrName>ppt_y</p:attrName>
                                        </p:attrNameLst>
                                      </p:cBhvr>
                                      <p:tavLst>
                                        <p:tav tm="0">
                                          <p:val>
                                            <p:strVal val="#ppt_y+.1"/>
                                          </p:val>
                                        </p:tav>
                                        <p:tav tm="100000">
                                          <p:val>
                                            <p:strVal val="#ppt_y"/>
                                          </p:val>
                                        </p:tav>
                                      </p:tavLst>
                                    </p:anim>
                                  </p:childTnLst>
                                </p:cTn>
                              </p:par>
                            </p:childTnLst>
                          </p:cTn>
                        </p:par>
                        <p:par>
                          <p:cTn id="26" fill="hold">
                            <p:stCondLst>
                              <p:cond delay="3000"/>
                            </p:stCondLst>
                            <p:childTnLst>
                              <p:par>
                                <p:cTn id="27" presetID="10" presetClass="entr" presetSubtype="0" fill="hold" grpId="0" nodeType="after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fade">
                                      <p:cBhvr>
                                        <p:cTn id="29" dur="500"/>
                                        <p:tgtEl>
                                          <p:spTgt spid="32"/>
                                        </p:tgtEl>
                                      </p:cBhvr>
                                    </p:animEffect>
                                  </p:childTnLst>
                                </p:cTn>
                              </p:par>
                            </p:childTnLst>
                          </p:cTn>
                        </p:par>
                        <p:par>
                          <p:cTn id="30" fill="hold">
                            <p:stCondLst>
                              <p:cond delay="3500"/>
                            </p:stCondLst>
                            <p:childTnLst>
                              <p:par>
                                <p:cTn id="31" presetID="10" presetClass="entr" presetSubtype="0" fill="hold" grpId="0" nodeType="after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fade">
                                      <p:cBhvr>
                                        <p:cTn id="33" dur="500"/>
                                        <p:tgtEl>
                                          <p:spTgt spid="33"/>
                                        </p:tgtEl>
                                      </p:cBhvr>
                                    </p:animEffect>
                                  </p:childTnLst>
                                </p:cTn>
                              </p:par>
                            </p:childTnLst>
                          </p:cTn>
                        </p:par>
                        <p:par>
                          <p:cTn id="34" fill="hold">
                            <p:stCondLst>
                              <p:cond delay="4000"/>
                            </p:stCondLst>
                            <p:childTnLst>
                              <p:par>
                                <p:cTn id="35" presetID="42" presetClass="entr" presetSubtype="0" fill="hold" grpId="0" nodeType="after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fade">
                                      <p:cBhvr>
                                        <p:cTn id="37" dur="1000"/>
                                        <p:tgtEl>
                                          <p:spTgt spid="34"/>
                                        </p:tgtEl>
                                      </p:cBhvr>
                                    </p:animEffect>
                                    <p:anim calcmode="lin" valueType="num">
                                      <p:cBhvr>
                                        <p:cTn id="38" dur="1000" fill="hold"/>
                                        <p:tgtEl>
                                          <p:spTgt spid="34"/>
                                        </p:tgtEl>
                                        <p:attrNameLst>
                                          <p:attrName>ppt_x</p:attrName>
                                        </p:attrNameLst>
                                      </p:cBhvr>
                                      <p:tavLst>
                                        <p:tav tm="0">
                                          <p:val>
                                            <p:strVal val="#ppt_x"/>
                                          </p:val>
                                        </p:tav>
                                        <p:tav tm="100000">
                                          <p:val>
                                            <p:strVal val="#ppt_x"/>
                                          </p:val>
                                        </p:tav>
                                      </p:tavLst>
                                    </p:anim>
                                    <p:anim calcmode="lin" valueType="num">
                                      <p:cBhvr>
                                        <p:cTn id="39" dur="1000" fill="hold"/>
                                        <p:tgtEl>
                                          <p:spTgt spid="34"/>
                                        </p:tgtEl>
                                        <p:attrNameLst>
                                          <p:attrName>ppt_y</p:attrName>
                                        </p:attrNameLst>
                                      </p:cBhvr>
                                      <p:tavLst>
                                        <p:tav tm="0">
                                          <p:val>
                                            <p:strVal val="#ppt_y+.1"/>
                                          </p:val>
                                        </p:tav>
                                        <p:tav tm="100000">
                                          <p:val>
                                            <p:strVal val="#ppt_y"/>
                                          </p:val>
                                        </p:tav>
                                      </p:tavLst>
                                    </p:anim>
                                  </p:childTnLst>
                                </p:cTn>
                              </p:par>
                            </p:childTnLst>
                          </p:cTn>
                        </p:par>
                        <p:par>
                          <p:cTn id="40" fill="hold">
                            <p:stCondLst>
                              <p:cond delay="5000"/>
                            </p:stCondLst>
                            <p:childTnLst>
                              <p:par>
                                <p:cTn id="41" presetID="10" presetClass="entr" presetSubtype="0" fill="hold" grpId="0" nodeType="after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fade">
                                      <p:cBhvr>
                                        <p:cTn id="43" dur="500"/>
                                        <p:tgtEl>
                                          <p:spTgt spid="35"/>
                                        </p:tgtEl>
                                      </p:cBhvr>
                                    </p:animEffect>
                                  </p:childTnLst>
                                </p:cTn>
                              </p:par>
                            </p:childTnLst>
                          </p:cTn>
                        </p:par>
                        <p:par>
                          <p:cTn id="44" fill="hold">
                            <p:stCondLst>
                              <p:cond delay="5500"/>
                            </p:stCondLst>
                            <p:childTnLst>
                              <p:par>
                                <p:cTn id="45" presetID="10" presetClass="entr" presetSubtype="0" fill="hold" grpId="0" nodeType="after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fade">
                                      <p:cBhvr>
                                        <p:cTn id="47" dur="500"/>
                                        <p:tgtEl>
                                          <p:spTgt spid="36"/>
                                        </p:tgtEl>
                                      </p:cBhvr>
                                    </p:animEffect>
                                  </p:childTnLst>
                                </p:cTn>
                              </p:par>
                            </p:childTnLst>
                          </p:cTn>
                        </p:par>
                        <p:par>
                          <p:cTn id="48" fill="hold">
                            <p:stCondLst>
                              <p:cond delay="6000"/>
                            </p:stCondLst>
                            <p:childTnLst>
                              <p:par>
                                <p:cTn id="49" presetID="22" presetClass="entr" presetSubtype="8" fill="hold" grpId="0" nodeType="afterEffect">
                                  <p:stCondLst>
                                    <p:cond delay="0"/>
                                  </p:stCondLst>
                                  <p:childTnLst>
                                    <p:set>
                                      <p:cBhvr>
                                        <p:cTn id="50"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left)">
                                      <p:cBhvr>
                                        <p:cTn id="51" dur="500"/>
                                        <p:tgtEl>
                                          <p:spTgt spid="3">
                                            <p:graphicEl>
                                              <a:chart seriesIdx="-3" categoryIdx="-3" bldStep="gridLegend"/>
                                            </p:graphicEl>
                                          </p:spTgt>
                                        </p:tgtEl>
                                      </p:cBhvr>
                                    </p:animEffect>
                                  </p:childTnLst>
                                </p:cTn>
                              </p:par>
                            </p:childTnLst>
                          </p:cTn>
                        </p:par>
                        <p:par>
                          <p:cTn id="52" fill="hold">
                            <p:stCondLst>
                              <p:cond delay="6500"/>
                            </p:stCondLst>
                            <p:childTnLst>
                              <p:par>
                                <p:cTn id="53" presetID="22" presetClass="entr" presetSubtype="8" fill="hold" grpId="0" nodeType="afterEffect">
                                  <p:stCondLst>
                                    <p:cond delay="0"/>
                                  </p:stCondLst>
                                  <p:childTnLst>
                                    <p:set>
                                      <p:cBhvr>
                                        <p:cTn id="54"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left)">
                                      <p:cBhvr>
                                        <p:cTn id="55" dur="500"/>
                                        <p:tgtEl>
                                          <p:spTgt spid="3">
                                            <p:graphicEl>
                                              <a:chart seriesIdx="0" categoryIdx="-4" bldStep="series"/>
                                            </p:graphicEl>
                                          </p:spTgt>
                                        </p:tgtEl>
                                      </p:cBhvr>
                                    </p:animEffect>
                                  </p:childTnLst>
                                </p:cTn>
                              </p:par>
                            </p:childTnLst>
                          </p:cTn>
                        </p:par>
                        <p:par>
                          <p:cTn id="56" fill="hold">
                            <p:stCondLst>
                              <p:cond delay="7000"/>
                            </p:stCondLst>
                            <p:childTnLst>
                              <p:par>
                                <p:cTn id="57" presetID="22" presetClass="entr" presetSubtype="8" fill="hold" grpId="0" nodeType="afterEffect">
                                  <p:stCondLst>
                                    <p:cond delay="0"/>
                                  </p:stCondLst>
                                  <p:childTnLst>
                                    <p:set>
                                      <p:cBhvr>
                                        <p:cTn id="58" dur="1" fill="hold">
                                          <p:stCondLst>
                                            <p:cond delay="0"/>
                                          </p:stCondLst>
                                        </p:cTn>
                                        <p:tgtEl>
                                          <p:spTgt spid="3">
                                            <p:graphicEl>
                                              <a:chart seriesIdx="1" categoryIdx="-4" bldStep="series"/>
                                            </p:graphicEl>
                                          </p:spTgt>
                                        </p:tgtEl>
                                        <p:attrNameLst>
                                          <p:attrName>style.visibility</p:attrName>
                                        </p:attrNameLst>
                                      </p:cBhvr>
                                      <p:to>
                                        <p:strVal val="visible"/>
                                      </p:to>
                                    </p:set>
                                    <p:animEffect transition="in" filter="wipe(left)">
                                      <p:cBhvr>
                                        <p:cTn id="59" dur="500"/>
                                        <p:tgtEl>
                                          <p:spTgt spid="3">
                                            <p:graphicEl>
                                              <a:chart seriesIdx="1" categoryIdx="-4" bldStep="series"/>
                                            </p:graphicEl>
                                          </p:spTgt>
                                        </p:tgtEl>
                                      </p:cBhvr>
                                    </p:animEffect>
                                  </p:childTnLst>
                                </p:cTn>
                              </p:par>
                            </p:childTnLst>
                          </p:cTn>
                        </p:par>
                        <p:par>
                          <p:cTn id="60" fill="hold">
                            <p:stCondLst>
                              <p:cond delay="7500"/>
                            </p:stCondLst>
                            <p:childTnLst>
                              <p:par>
                                <p:cTn id="61" presetID="22" presetClass="entr" presetSubtype="8" fill="hold" grpId="0" nodeType="afterEffect">
                                  <p:stCondLst>
                                    <p:cond delay="0"/>
                                  </p:stCondLst>
                                  <p:childTnLst>
                                    <p:set>
                                      <p:cBhvr>
                                        <p:cTn id="62" dur="1" fill="hold">
                                          <p:stCondLst>
                                            <p:cond delay="0"/>
                                          </p:stCondLst>
                                        </p:cTn>
                                        <p:tgtEl>
                                          <p:spTgt spid="3">
                                            <p:graphicEl>
                                              <a:chart seriesIdx="2" categoryIdx="-4" bldStep="series"/>
                                            </p:graphicEl>
                                          </p:spTgt>
                                        </p:tgtEl>
                                        <p:attrNameLst>
                                          <p:attrName>style.visibility</p:attrName>
                                        </p:attrNameLst>
                                      </p:cBhvr>
                                      <p:to>
                                        <p:strVal val="visible"/>
                                      </p:to>
                                    </p:set>
                                    <p:animEffect transition="in" filter="wipe(left)">
                                      <p:cBhvr>
                                        <p:cTn id="63" dur="500"/>
                                        <p:tgtEl>
                                          <p:spTgt spid="3">
                                            <p:graphicEl>
                                              <a:chart seriesIdx="2" categoryIdx="-4" bldStep="series"/>
                                            </p:graphicEl>
                                          </p:spTgt>
                                        </p:tgtEl>
                                      </p:cBhvr>
                                    </p:animEffect>
                                  </p:childTnLst>
                                </p:cTn>
                              </p:par>
                            </p:childTnLst>
                          </p:cTn>
                        </p:par>
                        <p:par>
                          <p:cTn id="64" fill="hold">
                            <p:stCondLst>
                              <p:cond delay="8000"/>
                            </p:stCondLst>
                            <p:childTnLst>
                              <p:par>
                                <p:cTn id="65" presetID="22" presetClass="entr" presetSubtype="8" fill="hold" grpId="0" nodeType="afterEffect">
                                  <p:stCondLst>
                                    <p:cond delay="0"/>
                                  </p:stCondLst>
                                  <p:childTnLst>
                                    <p:set>
                                      <p:cBhvr>
                                        <p:cTn id="66" dur="1" fill="hold">
                                          <p:stCondLst>
                                            <p:cond delay="0"/>
                                          </p:stCondLst>
                                        </p:cTn>
                                        <p:tgtEl>
                                          <p:spTgt spid="3">
                                            <p:graphicEl>
                                              <a:chart seriesIdx="3" categoryIdx="-4" bldStep="series"/>
                                            </p:graphicEl>
                                          </p:spTgt>
                                        </p:tgtEl>
                                        <p:attrNameLst>
                                          <p:attrName>style.visibility</p:attrName>
                                        </p:attrNameLst>
                                      </p:cBhvr>
                                      <p:to>
                                        <p:strVal val="visible"/>
                                      </p:to>
                                    </p:set>
                                    <p:animEffect transition="in" filter="wipe(left)">
                                      <p:cBhvr>
                                        <p:cTn id="67" dur="500"/>
                                        <p:tgtEl>
                                          <p:spTgt spid="3">
                                            <p:graphicEl>
                                              <a:chart seriesIdx="3"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P spid="28" grpId="0"/>
      <p:bldP spid="29" grpId="0"/>
      <p:bldP spid="30" grpId="0"/>
      <p:bldP spid="31" grpId="0" animBg="1"/>
      <p:bldP spid="32" grpId="0"/>
      <p:bldP spid="33" grpId="0"/>
      <p:bldP spid="34" grpId="0" animBg="1"/>
      <p:bldP spid="35" grpId="0"/>
      <p:bldP spid="36"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92C27DD-CF87-43F2-9082-064C57B204FA}"/>
              </a:ext>
            </a:extLst>
          </p:cNvPr>
          <p:cNvSpPr>
            <a:spLocks noGrp="1"/>
          </p:cNvSpPr>
          <p:nvPr>
            <p:ph type="pic" sz="quarter" idx="10"/>
          </p:nvPr>
        </p:nvSpPr>
        <p:spPr/>
      </p:sp>
      <p:sp>
        <p:nvSpPr>
          <p:cNvPr id="38" name="Rectangle 37">
            <a:extLst>
              <a:ext uri="{FF2B5EF4-FFF2-40B4-BE49-F238E27FC236}">
                <a16:creationId xmlns:a16="http://schemas.microsoft.com/office/drawing/2014/main" id="{C9772A53-8D26-4195-90CA-F854025072B3}"/>
              </a:ext>
            </a:extLst>
          </p:cNvPr>
          <p:cNvSpPr/>
          <p:nvPr/>
        </p:nvSpPr>
        <p:spPr>
          <a:xfrm>
            <a:off x="7024576" y="0"/>
            <a:ext cx="5167424" cy="6858000"/>
          </a:xfrm>
          <a:prstGeom prst="rect">
            <a:avLst/>
          </a:prstGeom>
          <a:solidFill>
            <a:schemeClr val="tx2">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938792D-F43D-4DA6-AD72-5A8DFC3DCE24}"/>
              </a:ext>
            </a:extLst>
          </p:cNvPr>
          <p:cNvSpPr>
            <a:spLocks noGrp="1"/>
          </p:cNvSpPr>
          <p:nvPr>
            <p:ph type="title"/>
          </p:nvPr>
        </p:nvSpPr>
        <p:spPr/>
        <p:txBody>
          <a:bodyPr/>
          <a:lstStyle/>
          <a:p>
            <a:r>
              <a:rPr lang="en-US"/>
              <a:t>DATA CHART</a:t>
            </a:r>
          </a:p>
        </p:txBody>
      </p:sp>
      <p:graphicFrame>
        <p:nvGraphicFramePr>
          <p:cNvPr id="45" name="Chart 44">
            <a:extLst>
              <a:ext uri="{FF2B5EF4-FFF2-40B4-BE49-F238E27FC236}">
                <a16:creationId xmlns:a16="http://schemas.microsoft.com/office/drawing/2014/main" id="{E4C593BE-4A97-477F-8FF6-ACB0348A496D}"/>
              </a:ext>
            </a:extLst>
          </p:cNvPr>
          <p:cNvGraphicFramePr/>
          <p:nvPr>
            <p:extLst>
              <p:ext uri="{D42A27DB-BD31-4B8C-83A1-F6EECF244321}">
                <p14:modId xmlns:p14="http://schemas.microsoft.com/office/powerpoint/2010/main" val="2490721955"/>
              </p:ext>
            </p:extLst>
          </p:nvPr>
        </p:nvGraphicFramePr>
        <p:xfrm>
          <a:off x="7335613" y="719667"/>
          <a:ext cx="4545350"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48" name="TextBox 47">
            <a:extLst>
              <a:ext uri="{FF2B5EF4-FFF2-40B4-BE49-F238E27FC236}">
                <a16:creationId xmlns:a16="http://schemas.microsoft.com/office/drawing/2014/main" id="{02092BC0-9706-453A-9840-71DD47A80D1E}"/>
              </a:ext>
            </a:extLst>
          </p:cNvPr>
          <p:cNvSpPr txBox="1"/>
          <p:nvPr/>
        </p:nvSpPr>
        <p:spPr>
          <a:xfrm>
            <a:off x="540000" y="1910367"/>
            <a:ext cx="1535998" cy="338554"/>
          </a:xfrm>
          <a:prstGeom prst="rect">
            <a:avLst/>
          </a:prstGeom>
          <a:noFill/>
        </p:spPr>
        <p:txBody>
          <a:bodyPr wrap="none" rtlCol="0">
            <a:spAutoFit/>
          </a:bodyPr>
          <a:lstStyle/>
          <a:p>
            <a:r>
              <a:rPr lang="en-US" sz="1600" b="1">
                <a:latin typeface="+mj-lt"/>
              </a:rPr>
              <a:t>DESCRIPTION</a:t>
            </a:r>
          </a:p>
        </p:txBody>
      </p:sp>
      <p:sp>
        <p:nvSpPr>
          <p:cNvPr id="49" name="TextBox 48">
            <a:extLst>
              <a:ext uri="{FF2B5EF4-FFF2-40B4-BE49-F238E27FC236}">
                <a16:creationId xmlns:a16="http://schemas.microsoft.com/office/drawing/2014/main" id="{DB11EBC6-36CF-4D5B-949B-4826F80EBD94}"/>
              </a:ext>
            </a:extLst>
          </p:cNvPr>
          <p:cNvSpPr txBox="1"/>
          <p:nvPr/>
        </p:nvSpPr>
        <p:spPr>
          <a:xfrm>
            <a:off x="540000" y="2170165"/>
            <a:ext cx="5737622" cy="893834"/>
          </a:xfrm>
          <a:prstGeom prst="rect">
            <a:avLst/>
          </a:prstGeom>
          <a:noFill/>
        </p:spPr>
        <p:txBody>
          <a:bodyPr wrap="square" rtlCol="0">
            <a:spAutoFit/>
          </a:bodyPr>
          <a:lstStyle/>
          <a:p>
            <a:pPr algn="just">
              <a:lnSpc>
                <a:spcPct val="150000"/>
              </a:lnSpc>
            </a:pPr>
            <a:r>
              <a:rPr lang="en-US" sz="1200"/>
              <a:t>Far far away, behind the word mountains, far from the countries Vokalia and Consonantia, there live the blind texts. Separated they live in Bookmarksgrove right at the coast of the Semantics, a large language ocean. </a:t>
            </a:r>
          </a:p>
        </p:txBody>
      </p:sp>
      <p:sp>
        <p:nvSpPr>
          <p:cNvPr id="53" name="Freeform: Shape 52">
            <a:extLst>
              <a:ext uri="{FF2B5EF4-FFF2-40B4-BE49-F238E27FC236}">
                <a16:creationId xmlns:a16="http://schemas.microsoft.com/office/drawing/2014/main" id="{D44128B1-4F82-4C49-BAD2-1092D2F22A7F}"/>
              </a:ext>
            </a:extLst>
          </p:cNvPr>
          <p:cNvSpPr/>
          <p:nvPr/>
        </p:nvSpPr>
        <p:spPr>
          <a:xfrm>
            <a:off x="646015" y="5123694"/>
            <a:ext cx="791707" cy="950048"/>
          </a:xfrm>
          <a:custGeom>
            <a:avLst/>
            <a:gdLst>
              <a:gd name="connsiteX0" fmla="*/ 2997827 w 3333750"/>
              <a:gd name="connsiteY0" fmla="*/ 2619504 h 4000500"/>
              <a:gd name="connsiteX1" fmla="*/ 2814347 w 3333750"/>
              <a:gd name="connsiteY1" fmla="*/ 2462970 h 4000500"/>
              <a:gd name="connsiteX2" fmla="*/ 2568116 w 3333750"/>
              <a:gd name="connsiteY2" fmla="*/ 2349641 h 4000500"/>
              <a:gd name="connsiteX3" fmla="*/ 2567155 w 3333750"/>
              <a:gd name="connsiteY3" fmla="*/ 1173913 h 4000500"/>
              <a:gd name="connsiteX4" fmla="*/ 2512348 w 3333750"/>
              <a:gd name="connsiteY4" fmla="*/ 781226 h 4000500"/>
              <a:gd name="connsiteX5" fmla="*/ 2818938 w 3333750"/>
              <a:gd name="connsiteY5" fmla="*/ 670450 h 4000500"/>
              <a:gd name="connsiteX6" fmla="*/ 2819643 w 3333750"/>
              <a:gd name="connsiteY6" fmla="*/ 953705 h 4000500"/>
              <a:gd name="connsiteX7" fmla="*/ 2798803 w 3333750"/>
              <a:gd name="connsiteY7" fmla="*/ 953695 h 4000500"/>
              <a:gd name="connsiteX8" fmla="*/ 2769847 w 3333750"/>
              <a:gd name="connsiteY8" fmla="*/ 977298 h 4000500"/>
              <a:gd name="connsiteX9" fmla="*/ 2742862 w 3333750"/>
              <a:gd name="connsiteY9" fmla="*/ 1211223 h 4000500"/>
              <a:gd name="connsiteX10" fmla="*/ 2748663 w 3333750"/>
              <a:gd name="connsiteY10" fmla="*/ 1231044 h 4000500"/>
              <a:gd name="connsiteX11" fmla="*/ 2766894 w 3333750"/>
              <a:gd name="connsiteY11" fmla="*/ 1240817 h 4000500"/>
              <a:gd name="connsiteX12" fmla="*/ 2981035 w 3333750"/>
              <a:gd name="connsiteY12" fmla="*/ 1240741 h 4000500"/>
              <a:gd name="connsiteX13" fmla="*/ 2999246 w 3333750"/>
              <a:gd name="connsiteY13" fmla="*/ 1230892 h 4000500"/>
              <a:gd name="connsiteX14" fmla="*/ 3005047 w 3333750"/>
              <a:gd name="connsiteY14" fmla="*/ 1210947 h 4000500"/>
              <a:gd name="connsiteX15" fmla="*/ 2988922 w 3333750"/>
              <a:gd name="connsiteY15" fmla="*/ 1073196 h 4000500"/>
              <a:gd name="connsiteX16" fmla="*/ 2977739 w 3333750"/>
              <a:gd name="connsiteY16" fmla="*/ 977041 h 4000500"/>
              <a:gd name="connsiteX17" fmla="*/ 2948745 w 3333750"/>
              <a:gd name="connsiteY17" fmla="*/ 953553 h 4000500"/>
              <a:gd name="connsiteX18" fmla="*/ 2927904 w 3333750"/>
              <a:gd name="connsiteY18" fmla="*/ 953581 h 4000500"/>
              <a:gd name="connsiteX19" fmla="*/ 2928352 w 3333750"/>
              <a:gd name="connsiteY19" fmla="*/ 630846 h 4000500"/>
              <a:gd name="connsiteX20" fmla="*/ 2939249 w 3333750"/>
              <a:gd name="connsiteY20" fmla="*/ 626893 h 4000500"/>
              <a:gd name="connsiteX21" fmla="*/ 2975501 w 3333750"/>
              <a:gd name="connsiteY21" fmla="*/ 613796 h 4000500"/>
              <a:gd name="connsiteX22" fmla="*/ 3026669 w 3333750"/>
              <a:gd name="connsiteY22" fmla="*/ 540930 h 4000500"/>
              <a:gd name="connsiteX23" fmla="*/ 2975501 w 3333750"/>
              <a:gd name="connsiteY23" fmla="*/ 468035 h 4000500"/>
              <a:gd name="connsiteX24" fmla="*/ 1693245 w 3333750"/>
              <a:gd name="connsiteY24" fmla="*/ 4643 h 4000500"/>
              <a:gd name="connsiteX25" fmla="*/ 1640562 w 3333750"/>
              <a:gd name="connsiteY25" fmla="*/ 4643 h 4000500"/>
              <a:gd name="connsiteX26" fmla="*/ 358259 w 3333750"/>
              <a:gd name="connsiteY26" fmla="*/ 468044 h 4000500"/>
              <a:gd name="connsiteX27" fmla="*/ 307072 w 3333750"/>
              <a:gd name="connsiteY27" fmla="*/ 540939 h 4000500"/>
              <a:gd name="connsiteX28" fmla="*/ 358259 w 3333750"/>
              <a:gd name="connsiteY28" fmla="*/ 613805 h 4000500"/>
              <a:gd name="connsiteX29" fmla="*/ 823260 w 3333750"/>
              <a:gd name="connsiteY29" fmla="*/ 781864 h 4000500"/>
              <a:gd name="connsiteX30" fmla="*/ 765691 w 3333750"/>
              <a:gd name="connsiteY30" fmla="*/ 1184381 h 4000500"/>
              <a:gd name="connsiteX31" fmla="*/ 765710 w 3333750"/>
              <a:gd name="connsiteY31" fmla="*/ 2349603 h 4000500"/>
              <a:gd name="connsiteX32" fmla="*/ 519441 w 3333750"/>
              <a:gd name="connsiteY32" fmla="*/ 2462970 h 4000500"/>
              <a:gd name="connsiteX33" fmla="*/ 335961 w 3333750"/>
              <a:gd name="connsiteY33" fmla="*/ 2619504 h 4000500"/>
              <a:gd name="connsiteX34" fmla="*/ 87540 w 3333750"/>
              <a:gd name="connsiteY34" fmla="*/ 4006305 h 4000500"/>
              <a:gd name="connsiteX35" fmla="*/ 3246220 w 3333750"/>
              <a:gd name="connsiteY35" fmla="*/ 4006305 h 4000500"/>
              <a:gd name="connsiteX36" fmla="*/ 2997827 w 3333750"/>
              <a:gd name="connsiteY36" fmla="*/ 2619504 h 4000500"/>
              <a:gd name="connsiteX37" fmla="*/ 2160427 w 3333750"/>
              <a:gd name="connsiteY37" fmla="*/ 2500403 h 4000500"/>
              <a:gd name="connsiteX38" fmla="*/ 1667528 w 3333750"/>
              <a:gd name="connsiteY38" fmla="*/ 3118338 h 4000500"/>
              <a:gd name="connsiteX39" fmla="*/ 1666299 w 3333750"/>
              <a:gd name="connsiteY39" fmla="*/ 3118338 h 4000500"/>
              <a:gd name="connsiteX40" fmla="*/ 1173399 w 3333750"/>
              <a:gd name="connsiteY40" fmla="*/ 2500403 h 4000500"/>
              <a:gd name="connsiteX41" fmla="*/ 1444281 w 3333750"/>
              <a:gd name="connsiteY41" fmla="*/ 2231398 h 4000500"/>
              <a:gd name="connsiteX42" fmla="*/ 960839 w 3333750"/>
              <a:gd name="connsiteY42" fmla="*/ 1477713 h 4000500"/>
              <a:gd name="connsiteX43" fmla="*/ 936655 w 3333750"/>
              <a:gd name="connsiteY43" fmla="*/ 1335934 h 4000500"/>
              <a:gd name="connsiteX44" fmla="*/ 1840740 w 3333750"/>
              <a:gd name="connsiteY44" fmla="*/ 1049126 h 4000500"/>
              <a:gd name="connsiteX45" fmla="*/ 2371330 w 3333750"/>
              <a:gd name="connsiteY45" fmla="*/ 1479514 h 4000500"/>
              <a:gd name="connsiteX46" fmla="*/ 1883374 w 3333750"/>
              <a:gd name="connsiteY46" fmla="*/ 2230989 h 4000500"/>
              <a:gd name="connsiteX47" fmla="*/ 2160427 w 3333750"/>
              <a:gd name="connsiteY47" fmla="*/ 2500403 h 400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333750" h="4000500">
                <a:moveTo>
                  <a:pt x="2997827" y="2619504"/>
                </a:moveTo>
                <a:cubicBezTo>
                  <a:pt x="2965633" y="2542618"/>
                  <a:pt x="2888214" y="2493259"/>
                  <a:pt x="2814347" y="2462970"/>
                </a:cubicBezTo>
                <a:lnTo>
                  <a:pt x="2568116" y="2349641"/>
                </a:lnTo>
                <a:cubicBezTo>
                  <a:pt x="2567850" y="2168886"/>
                  <a:pt x="2566145" y="1268601"/>
                  <a:pt x="2567155" y="1173913"/>
                </a:cubicBezTo>
                <a:cubicBezTo>
                  <a:pt x="2568612" y="1026609"/>
                  <a:pt x="2551057" y="895040"/>
                  <a:pt x="2512348" y="781226"/>
                </a:cubicBezTo>
                <a:lnTo>
                  <a:pt x="2818938" y="670450"/>
                </a:lnTo>
                <a:lnTo>
                  <a:pt x="2819643" y="953705"/>
                </a:lnTo>
                <a:lnTo>
                  <a:pt x="2798803" y="953695"/>
                </a:lnTo>
                <a:cubicBezTo>
                  <a:pt x="2784315" y="952419"/>
                  <a:pt x="2771513" y="962839"/>
                  <a:pt x="2769847" y="977298"/>
                </a:cubicBezTo>
                <a:lnTo>
                  <a:pt x="2742862" y="1211223"/>
                </a:lnTo>
                <a:cubicBezTo>
                  <a:pt x="2742024" y="1218338"/>
                  <a:pt x="2744148" y="1225444"/>
                  <a:pt x="2748663" y="1231044"/>
                </a:cubicBezTo>
                <a:cubicBezTo>
                  <a:pt x="2753168" y="1236616"/>
                  <a:pt x="2759769" y="1240217"/>
                  <a:pt x="2766894" y="1240817"/>
                </a:cubicBezTo>
                <a:lnTo>
                  <a:pt x="2981035" y="1240741"/>
                </a:lnTo>
                <a:cubicBezTo>
                  <a:pt x="2988236" y="1239931"/>
                  <a:pt x="2994799" y="1236493"/>
                  <a:pt x="2999246" y="1230892"/>
                </a:cubicBezTo>
                <a:cubicBezTo>
                  <a:pt x="3003819" y="1225310"/>
                  <a:pt x="3005848" y="1218090"/>
                  <a:pt x="3005047" y="1210947"/>
                </a:cubicBezTo>
                <a:cubicBezTo>
                  <a:pt x="2999647" y="1165008"/>
                  <a:pt x="2994265" y="1119135"/>
                  <a:pt x="2988922" y="1073196"/>
                </a:cubicBezTo>
                <a:lnTo>
                  <a:pt x="2977739" y="977041"/>
                </a:lnTo>
                <a:cubicBezTo>
                  <a:pt x="2976034" y="962706"/>
                  <a:pt x="2963204" y="952267"/>
                  <a:pt x="2948745" y="953553"/>
                </a:cubicBezTo>
                <a:lnTo>
                  <a:pt x="2927904" y="953581"/>
                </a:lnTo>
                <a:lnTo>
                  <a:pt x="2928352" y="630846"/>
                </a:lnTo>
                <a:lnTo>
                  <a:pt x="2939249" y="626893"/>
                </a:lnTo>
                <a:lnTo>
                  <a:pt x="2975501" y="613796"/>
                </a:lnTo>
                <a:cubicBezTo>
                  <a:pt x="3006238" y="602709"/>
                  <a:pt x="3026669" y="573553"/>
                  <a:pt x="3026669" y="540930"/>
                </a:cubicBezTo>
                <a:cubicBezTo>
                  <a:pt x="3026669" y="508287"/>
                  <a:pt x="3006228" y="479131"/>
                  <a:pt x="2975501" y="468035"/>
                </a:cubicBezTo>
                <a:lnTo>
                  <a:pt x="1693245" y="4643"/>
                </a:lnTo>
                <a:cubicBezTo>
                  <a:pt x="1676205" y="-1548"/>
                  <a:pt x="1657584" y="-1548"/>
                  <a:pt x="1640562" y="4643"/>
                </a:cubicBezTo>
                <a:lnTo>
                  <a:pt x="358259" y="468044"/>
                </a:lnTo>
                <a:cubicBezTo>
                  <a:pt x="327522" y="479141"/>
                  <a:pt x="307072" y="508306"/>
                  <a:pt x="307072" y="540939"/>
                </a:cubicBezTo>
                <a:cubicBezTo>
                  <a:pt x="307072" y="573572"/>
                  <a:pt x="327522" y="602718"/>
                  <a:pt x="358259" y="613805"/>
                </a:cubicBezTo>
                <a:lnTo>
                  <a:pt x="823260" y="781864"/>
                </a:lnTo>
                <a:cubicBezTo>
                  <a:pt x="782655" y="898612"/>
                  <a:pt x="764177" y="1033620"/>
                  <a:pt x="765691" y="1184381"/>
                </a:cubicBezTo>
                <a:lnTo>
                  <a:pt x="765710" y="2349603"/>
                </a:lnTo>
                <a:lnTo>
                  <a:pt x="519441" y="2462970"/>
                </a:lnTo>
                <a:cubicBezTo>
                  <a:pt x="445556" y="2493259"/>
                  <a:pt x="372918" y="2539322"/>
                  <a:pt x="335961" y="2619504"/>
                </a:cubicBezTo>
                <a:cubicBezTo>
                  <a:pt x="335961" y="2619504"/>
                  <a:pt x="-206945" y="4006305"/>
                  <a:pt x="87540" y="4006305"/>
                </a:cubicBezTo>
                <a:lnTo>
                  <a:pt x="3246220" y="4006305"/>
                </a:lnTo>
                <a:cubicBezTo>
                  <a:pt x="3540743" y="4006277"/>
                  <a:pt x="2997827" y="2619504"/>
                  <a:pt x="2997827" y="2619504"/>
                </a:cubicBezTo>
                <a:close/>
                <a:moveTo>
                  <a:pt x="2160427" y="2500403"/>
                </a:moveTo>
                <a:cubicBezTo>
                  <a:pt x="2160427" y="2500403"/>
                  <a:pt x="1747128" y="2637344"/>
                  <a:pt x="1667528" y="3118338"/>
                </a:cubicBezTo>
                <a:cubicBezTo>
                  <a:pt x="1667318" y="3119604"/>
                  <a:pt x="1666518" y="3119604"/>
                  <a:pt x="1666299" y="3118338"/>
                </a:cubicBezTo>
                <a:cubicBezTo>
                  <a:pt x="1586679" y="2637344"/>
                  <a:pt x="1173399" y="2500403"/>
                  <a:pt x="1173399" y="2500403"/>
                </a:cubicBezTo>
                <a:lnTo>
                  <a:pt x="1444281" y="2231398"/>
                </a:lnTo>
                <a:cubicBezTo>
                  <a:pt x="1062395" y="2060119"/>
                  <a:pt x="960839" y="1477713"/>
                  <a:pt x="960839" y="1477713"/>
                </a:cubicBezTo>
                <a:cubicBezTo>
                  <a:pt x="939256" y="1393522"/>
                  <a:pt x="936655" y="1335934"/>
                  <a:pt x="936655" y="1335934"/>
                </a:cubicBezTo>
                <a:cubicBezTo>
                  <a:pt x="1127851" y="1322913"/>
                  <a:pt x="1795125" y="1265439"/>
                  <a:pt x="1840740" y="1049126"/>
                </a:cubicBezTo>
                <a:cubicBezTo>
                  <a:pt x="1903633" y="1165331"/>
                  <a:pt x="2236608" y="1457339"/>
                  <a:pt x="2371330" y="1479514"/>
                </a:cubicBezTo>
                <a:cubicBezTo>
                  <a:pt x="2371330" y="1479514"/>
                  <a:pt x="2240561" y="2055424"/>
                  <a:pt x="1883374" y="2230989"/>
                </a:cubicBezTo>
                <a:lnTo>
                  <a:pt x="2160427" y="2500403"/>
                </a:lnTo>
                <a:close/>
              </a:path>
            </a:pathLst>
          </a:custGeom>
          <a:solidFill>
            <a:schemeClr val="accent2">
              <a:lumMod val="40000"/>
              <a:lumOff val="60000"/>
            </a:schemeClr>
          </a:solidFill>
          <a:ln w="9525" cap="flat">
            <a:noFill/>
            <a:prstDash val="solid"/>
            <a:miter/>
          </a:ln>
        </p:spPr>
        <p:txBody>
          <a:bodyPr rtlCol="0" anchor="ctr"/>
          <a:lstStyle/>
          <a:p>
            <a:endParaRPr lang="en-US"/>
          </a:p>
        </p:txBody>
      </p:sp>
      <p:grpSp>
        <p:nvGrpSpPr>
          <p:cNvPr id="60" name="Group 59">
            <a:extLst>
              <a:ext uri="{FF2B5EF4-FFF2-40B4-BE49-F238E27FC236}">
                <a16:creationId xmlns:a16="http://schemas.microsoft.com/office/drawing/2014/main" id="{6DA50541-8FBD-4D13-A71F-AB7BB40314B7}"/>
              </a:ext>
            </a:extLst>
          </p:cNvPr>
          <p:cNvGrpSpPr/>
          <p:nvPr/>
        </p:nvGrpSpPr>
        <p:grpSpPr>
          <a:xfrm>
            <a:off x="678508" y="3752417"/>
            <a:ext cx="726722" cy="950048"/>
            <a:chOff x="4477051" y="1314452"/>
            <a:chExt cx="3228975" cy="4221259"/>
          </a:xfrm>
          <a:solidFill>
            <a:schemeClr val="accent1"/>
          </a:solidFill>
        </p:grpSpPr>
        <p:sp>
          <p:nvSpPr>
            <p:cNvPr id="58" name="Freeform: Shape 57">
              <a:extLst>
                <a:ext uri="{FF2B5EF4-FFF2-40B4-BE49-F238E27FC236}">
                  <a16:creationId xmlns:a16="http://schemas.microsoft.com/office/drawing/2014/main" id="{CA0F6101-3A82-4735-AD22-08B9E25CD379}"/>
                </a:ext>
              </a:extLst>
            </p:cNvPr>
            <p:cNvSpPr/>
            <p:nvPr/>
          </p:nvSpPr>
          <p:spPr>
            <a:xfrm>
              <a:off x="4477051" y="3716436"/>
              <a:ext cx="3228975" cy="1819275"/>
            </a:xfrm>
            <a:custGeom>
              <a:avLst/>
              <a:gdLst>
                <a:gd name="connsiteX0" fmla="*/ 2912063 w 3228975"/>
                <a:gd name="connsiteY0" fmla="*/ 572043 h 1819275"/>
                <a:gd name="connsiteX1" fmla="*/ 2733822 w 3228975"/>
                <a:gd name="connsiteY1" fmla="*/ 419995 h 1819275"/>
                <a:gd name="connsiteX2" fmla="*/ 2248638 w 3228975"/>
                <a:gd name="connsiteY2" fmla="*/ 196587 h 1819275"/>
                <a:gd name="connsiteX3" fmla="*/ 2015532 w 3228975"/>
                <a:gd name="connsiteY3" fmla="*/ 0 h 1819275"/>
                <a:gd name="connsiteX4" fmla="*/ 1640981 w 3228975"/>
                <a:gd name="connsiteY4" fmla="*/ 372532 h 1819275"/>
                <a:gd name="connsiteX5" fmla="*/ 1640695 w 3228975"/>
                <a:gd name="connsiteY5" fmla="*/ 372532 h 1819275"/>
                <a:gd name="connsiteX6" fmla="*/ 1802344 w 3228975"/>
                <a:gd name="connsiteY6" fmla="*/ 1453096 h 1819275"/>
                <a:gd name="connsiteX7" fmla="*/ 1799762 w 3228975"/>
                <a:gd name="connsiteY7" fmla="*/ 1463621 h 1819275"/>
                <a:gd name="connsiteX8" fmla="*/ 1630751 w 3228975"/>
                <a:gd name="connsiteY8" fmla="*/ 1694917 h 1819275"/>
                <a:gd name="connsiteX9" fmla="*/ 1619206 w 3228975"/>
                <a:gd name="connsiteY9" fmla="*/ 1700794 h 1819275"/>
                <a:gd name="connsiteX10" fmla="*/ 1607662 w 3228975"/>
                <a:gd name="connsiteY10" fmla="*/ 1694917 h 1819275"/>
                <a:gd name="connsiteX11" fmla="*/ 1438670 w 3228975"/>
                <a:gd name="connsiteY11" fmla="*/ 1463621 h 1819275"/>
                <a:gd name="connsiteX12" fmla="*/ 1436069 w 3228975"/>
                <a:gd name="connsiteY12" fmla="*/ 1453096 h 1819275"/>
                <a:gd name="connsiteX13" fmla="*/ 1597699 w 3228975"/>
                <a:gd name="connsiteY13" fmla="*/ 372513 h 1819275"/>
                <a:gd name="connsiteX14" fmla="*/ 1597451 w 3228975"/>
                <a:gd name="connsiteY14" fmla="*/ 372513 h 1819275"/>
                <a:gd name="connsiteX15" fmla="*/ 1222919 w 3228975"/>
                <a:gd name="connsiteY15" fmla="*/ 0 h 1819275"/>
                <a:gd name="connsiteX16" fmla="*/ 989813 w 3228975"/>
                <a:gd name="connsiteY16" fmla="*/ 196587 h 1819275"/>
                <a:gd name="connsiteX17" fmla="*/ 504600 w 3228975"/>
                <a:gd name="connsiteY17" fmla="*/ 419995 h 1819275"/>
                <a:gd name="connsiteX18" fmla="*/ 326378 w 3228975"/>
                <a:gd name="connsiteY18" fmla="*/ 572043 h 1819275"/>
                <a:gd name="connsiteX19" fmla="*/ 85034 w 3228975"/>
                <a:gd name="connsiteY19" fmla="*/ 1827667 h 1819275"/>
                <a:gd name="connsiteX20" fmla="*/ 3153465 w 3228975"/>
                <a:gd name="connsiteY20" fmla="*/ 1827667 h 1819275"/>
                <a:gd name="connsiteX21" fmla="*/ 2912063 w 3228975"/>
                <a:gd name="connsiteY21" fmla="*/ 572043 h 1819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228975" h="1819275">
                  <a:moveTo>
                    <a:pt x="2912063" y="572043"/>
                  </a:moveTo>
                  <a:cubicBezTo>
                    <a:pt x="2880821" y="497291"/>
                    <a:pt x="2805593" y="449428"/>
                    <a:pt x="2733822" y="419995"/>
                  </a:cubicBezTo>
                  <a:lnTo>
                    <a:pt x="2248638" y="196587"/>
                  </a:lnTo>
                  <a:lnTo>
                    <a:pt x="2015532" y="0"/>
                  </a:lnTo>
                  <a:lnTo>
                    <a:pt x="1640981" y="372532"/>
                  </a:lnTo>
                  <a:lnTo>
                    <a:pt x="1640695" y="372532"/>
                  </a:lnTo>
                  <a:lnTo>
                    <a:pt x="1802344" y="1453096"/>
                  </a:lnTo>
                  <a:cubicBezTo>
                    <a:pt x="1802925" y="1456801"/>
                    <a:pt x="1801963" y="1460592"/>
                    <a:pt x="1799762" y="1463621"/>
                  </a:cubicBezTo>
                  <a:lnTo>
                    <a:pt x="1630751" y="1694917"/>
                  </a:lnTo>
                  <a:cubicBezTo>
                    <a:pt x="1628065" y="1698641"/>
                    <a:pt x="1623778" y="1700794"/>
                    <a:pt x="1619206" y="1700794"/>
                  </a:cubicBezTo>
                  <a:cubicBezTo>
                    <a:pt x="1614634" y="1700794"/>
                    <a:pt x="1610348" y="1698612"/>
                    <a:pt x="1607662" y="1694917"/>
                  </a:cubicBezTo>
                  <a:lnTo>
                    <a:pt x="1438670" y="1463621"/>
                  </a:lnTo>
                  <a:cubicBezTo>
                    <a:pt x="1436441" y="1460592"/>
                    <a:pt x="1435507" y="1456772"/>
                    <a:pt x="1436069" y="1453096"/>
                  </a:cubicBezTo>
                  <a:lnTo>
                    <a:pt x="1597699" y="372513"/>
                  </a:lnTo>
                  <a:lnTo>
                    <a:pt x="1597451" y="372513"/>
                  </a:lnTo>
                  <a:lnTo>
                    <a:pt x="1222919" y="0"/>
                  </a:lnTo>
                  <a:lnTo>
                    <a:pt x="989813" y="196587"/>
                  </a:lnTo>
                  <a:lnTo>
                    <a:pt x="504600" y="419995"/>
                  </a:lnTo>
                  <a:cubicBezTo>
                    <a:pt x="432810" y="449428"/>
                    <a:pt x="362268" y="494128"/>
                    <a:pt x="326378" y="572043"/>
                  </a:cubicBezTo>
                  <a:cubicBezTo>
                    <a:pt x="326378" y="572043"/>
                    <a:pt x="-201031" y="1827667"/>
                    <a:pt x="85034" y="1827667"/>
                  </a:cubicBezTo>
                  <a:lnTo>
                    <a:pt x="3153465" y="1827667"/>
                  </a:lnTo>
                  <a:cubicBezTo>
                    <a:pt x="3439481" y="1827695"/>
                    <a:pt x="2912063" y="572043"/>
                    <a:pt x="2912063" y="572043"/>
                  </a:cubicBezTo>
                  <a:close/>
                </a:path>
              </a:pathLst>
            </a:custGeom>
            <a:grpFill/>
            <a:ln w="9525" cap="flat">
              <a:noFill/>
              <a:prstDash val="solid"/>
              <a:miter/>
            </a:ln>
          </p:spPr>
          <p:txBody>
            <a:bodyPr rtlCol="0" anchor="ctr"/>
            <a:lstStyle/>
            <a:p>
              <a:endParaRPr lang="en-US"/>
            </a:p>
          </p:txBody>
        </p:sp>
        <p:sp>
          <p:nvSpPr>
            <p:cNvPr id="59" name="Freeform: Shape 58">
              <a:extLst>
                <a:ext uri="{FF2B5EF4-FFF2-40B4-BE49-F238E27FC236}">
                  <a16:creationId xmlns:a16="http://schemas.microsoft.com/office/drawing/2014/main" id="{485DBAA6-B8CD-47C4-9CD1-210DC201FECB}"/>
                </a:ext>
              </a:extLst>
            </p:cNvPr>
            <p:cNvSpPr/>
            <p:nvPr/>
          </p:nvSpPr>
          <p:spPr>
            <a:xfrm>
              <a:off x="4723609" y="1314452"/>
              <a:ext cx="2743200" cy="2390775"/>
            </a:xfrm>
            <a:custGeom>
              <a:avLst/>
              <a:gdLst>
                <a:gd name="connsiteX0" fmla="*/ 2699204 w 2743200"/>
                <a:gd name="connsiteY0" fmla="*/ 1252430 h 2390775"/>
                <a:gd name="connsiteX1" fmla="*/ 2717607 w 2743200"/>
                <a:gd name="connsiteY1" fmla="*/ 1242505 h 2390775"/>
                <a:gd name="connsiteX2" fmla="*/ 2723445 w 2743200"/>
                <a:gd name="connsiteY2" fmla="*/ 1222369 h 2390775"/>
                <a:gd name="connsiteX3" fmla="*/ 2707177 w 2743200"/>
                <a:gd name="connsiteY3" fmla="*/ 1083333 h 2390775"/>
                <a:gd name="connsiteX4" fmla="*/ 2695870 w 2743200"/>
                <a:gd name="connsiteY4" fmla="*/ 986283 h 2390775"/>
                <a:gd name="connsiteX5" fmla="*/ 2666590 w 2743200"/>
                <a:gd name="connsiteY5" fmla="*/ 962566 h 2390775"/>
                <a:gd name="connsiteX6" fmla="*/ 2645607 w 2743200"/>
                <a:gd name="connsiteY6" fmla="*/ 962594 h 2390775"/>
                <a:gd name="connsiteX7" fmla="*/ 2646007 w 2743200"/>
                <a:gd name="connsiteY7" fmla="*/ 636820 h 2390775"/>
                <a:gd name="connsiteX8" fmla="*/ 2656989 w 2743200"/>
                <a:gd name="connsiteY8" fmla="*/ 632829 h 2390775"/>
                <a:gd name="connsiteX9" fmla="*/ 2693613 w 2743200"/>
                <a:gd name="connsiteY9" fmla="*/ 619608 h 2390775"/>
                <a:gd name="connsiteX10" fmla="*/ 2745277 w 2743200"/>
                <a:gd name="connsiteY10" fmla="*/ 546037 h 2390775"/>
                <a:gd name="connsiteX11" fmla="*/ 2693613 w 2743200"/>
                <a:gd name="connsiteY11" fmla="*/ 472438 h 2390775"/>
                <a:gd name="connsiteX12" fmla="*/ 1399242 w 2743200"/>
                <a:gd name="connsiteY12" fmla="*/ 4665 h 2390775"/>
                <a:gd name="connsiteX13" fmla="*/ 1346035 w 2743200"/>
                <a:gd name="connsiteY13" fmla="*/ 4665 h 2390775"/>
                <a:gd name="connsiteX14" fmla="*/ 51645 w 2743200"/>
                <a:gd name="connsiteY14" fmla="*/ 472438 h 2390775"/>
                <a:gd name="connsiteX15" fmla="*/ 0 w 2743200"/>
                <a:gd name="connsiteY15" fmla="*/ 546037 h 2390775"/>
                <a:gd name="connsiteX16" fmla="*/ 51645 w 2743200"/>
                <a:gd name="connsiteY16" fmla="*/ 619608 h 2390775"/>
                <a:gd name="connsiteX17" fmla="*/ 530142 w 2743200"/>
                <a:gd name="connsiteY17" fmla="*/ 792535 h 2390775"/>
                <a:gd name="connsiteX18" fmla="*/ 482375 w 2743200"/>
                <a:gd name="connsiteY18" fmla="*/ 1157190 h 2390775"/>
                <a:gd name="connsiteX19" fmla="*/ 1357360 w 2743200"/>
                <a:gd name="connsiteY19" fmla="*/ 2394907 h 2390775"/>
                <a:gd name="connsiteX20" fmla="*/ 2232317 w 2743200"/>
                <a:gd name="connsiteY20" fmla="*/ 1157190 h 2390775"/>
                <a:gd name="connsiteX21" fmla="*/ 2187578 w 2743200"/>
                <a:gd name="connsiteY21" fmla="*/ 802498 h 2390775"/>
                <a:gd name="connsiteX22" fmla="*/ 2535507 w 2743200"/>
                <a:gd name="connsiteY22" fmla="*/ 676768 h 2390775"/>
                <a:gd name="connsiteX23" fmla="*/ 2536241 w 2743200"/>
                <a:gd name="connsiteY23" fmla="*/ 962718 h 2390775"/>
                <a:gd name="connsiteX24" fmla="*/ 2515219 w 2743200"/>
                <a:gd name="connsiteY24" fmla="*/ 962708 h 2390775"/>
                <a:gd name="connsiteX25" fmla="*/ 2485977 w 2743200"/>
                <a:gd name="connsiteY25" fmla="*/ 986530 h 2390775"/>
                <a:gd name="connsiteX26" fmla="*/ 2458765 w 2743200"/>
                <a:gd name="connsiteY26" fmla="*/ 1222636 h 2390775"/>
                <a:gd name="connsiteX27" fmla="*/ 2464623 w 2743200"/>
                <a:gd name="connsiteY27" fmla="*/ 1242677 h 2390775"/>
                <a:gd name="connsiteX28" fmla="*/ 2483025 w 2743200"/>
                <a:gd name="connsiteY28" fmla="*/ 1252516 h 2390775"/>
                <a:gd name="connsiteX29" fmla="*/ 1357417 w 2743200"/>
                <a:gd name="connsiteY29" fmla="*/ 2206616 h 2390775"/>
                <a:gd name="connsiteX30" fmla="*/ 692753 w 2743200"/>
                <a:gd name="connsiteY30" fmla="*/ 1355453 h 2390775"/>
                <a:gd name="connsiteX31" fmla="*/ 1248137 w 2743200"/>
                <a:gd name="connsiteY31" fmla="*/ 1187527 h 2390775"/>
                <a:gd name="connsiteX32" fmla="*/ 1181986 w 2743200"/>
                <a:gd name="connsiteY32" fmla="*/ 1373798 h 2390775"/>
                <a:gd name="connsiteX33" fmla="*/ 2022091 w 2743200"/>
                <a:gd name="connsiteY33" fmla="*/ 1355262 h 2390775"/>
                <a:gd name="connsiteX34" fmla="*/ 1357417 w 2743200"/>
                <a:gd name="connsiteY34" fmla="*/ 2206616 h 2390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743200" h="2390775">
                  <a:moveTo>
                    <a:pt x="2699204" y="1252430"/>
                  </a:moveTo>
                  <a:cubicBezTo>
                    <a:pt x="2706510" y="1251640"/>
                    <a:pt x="2713082" y="1248154"/>
                    <a:pt x="2717607" y="1242505"/>
                  </a:cubicBezTo>
                  <a:cubicBezTo>
                    <a:pt x="2722188" y="1236867"/>
                    <a:pt x="2724255" y="1229599"/>
                    <a:pt x="2723445" y="1222369"/>
                  </a:cubicBezTo>
                  <a:cubicBezTo>
                    <a:pt x="2718016" y="1175992"/>
                    <a:pt x="2712558" y="1129710"/>
                    <a:pt x="2707177" y="1083333"/>
                  </a:cubicBezTo>
                  <a:lnTo>
                    <a:pt x="2695870" y="986283"/>
                  </a:lnTo>
                  <a:cubicBezTo>
                    <a:pt x="2694146" y="971795"/>
                    <a:pt x="2681183" y="961261"/>
                    <a:pt x="2666590" y="962566"/>
                  </a:cubicBezTo>
                  <a:lnTo>
                    <a:pt x="2645607" y="962594"/>
                  </a:lnTo>
                  <a:lnTo>
                    <a:pt x="2646007" y="636820"/>
                  </a:lnTo>
                  <a:lnTo>
                    <a:pt x="2656989" y="632829"/>
                  </a:lnTo>
                  <a:lnTo>
                    <a:pt x="2693613" y="619608"/>
                  </a:lnTo>
                  <a:cubicBezTo>
                    <a:pt x="2724626" y="608388"/>
                    <a:pt x="2745277" y="578984"/>
                    <a:pt x="2745277" y="546037"/>
                  </a:cubicBezTo>
                  <a:cubicBezTo>
                    <a:pt x="2745277" y="513081"/>
                    <a:pt x="2724626" y="483668"/>
                    <a:pt x="2693613" y="472438"/>
                  </a:cubicBezTo>
                  <a:lnTo>
                    <a:pt x="1399242" y="4665"/>
                  </a:lnTo>
                  <a:cubicBezTo>
                    <a:pt x="1382030" y="-1555"/>
                    <a:pt x="1363208" y="-1555"/>
                    <a:pt x="1346035" y="4665"/>
                  </a:cubicBezTo>
                  <a:lnTo>
                    <a:pt x="51645" y="472438"/>
                  </a:lnTo>
                  <a:cubicBezTo>
                    <a:pt x="20650" y="483668"/>
                    <a:pt x="0" y="513081"/>
                    <a:pt x="0" y="546037"/>
                  </a:cubicBezTo>
                  <a:cubicBezTo>
                    <a:pt x="0" y="578984"/>
                    <a:pt x="20650" y="608388"/>
                    <a:pt x="51645" y="619608"/>
                  </a:cubicBezTo>
                  <a:lnTo>
                    <a:pt x="530142" y="792535"/>
                  </a:lnTo>
                  <a:cubicBezTo>
                    <a:pt x="496367" y="899167"/>
                    <a:pt x="480993" y="1021259"/>
                    <a:pt x="482375" y="1157190"/>
                  </a:cubicBezTo>
                  <a:cubicBezTo>
                    <a:pt x="490795" y="1932544"/>
                    <a:pt x="940889" y="2394907"/>
                    <a:pt x="1357360" y="2394907"/>
                  </a:cubicBezTo>
                  <a:cubicBezTo>
                    <a:pt x="1768964" y="2394907"/>
                    <a:pt x="2223935" y="1932544"/>
                    <a:pt x="2232317" y="1157190"/>
                  </a:cubicBezTo>
                  <a:cubicBezTo>
                    <a:pt x="2233708" y="1025440"/>
                    <a:pt x="2219182" y="906768"/>
                    <a:pt x="2187578" y="802498"/>
                  </a:cubicBezTo>
                  <a:lnTo>
                    <a:pt x="2535507" y="676768"/>
                  </a:lnTo>
                  <a:lnTo>
                    <a:pt x="2536241" y="962718"/>
                  </a:lnTo>
                  <a:lnTo>
                    <a:pt x="2515219" y="962708"/>
                  </a:lnTo>
                  <a:cubicBezTo>
                    <a:pt x="2500617" y="961432"/>
                    <a:pt x="2487644" y="971929"/>
                    <a:pt x="2485977" y="986530"/>
                  </a:cubicBezTo>
                  <a:lnTo>
                    <a:pt x="2458765" y="1222636"/>
                  </a:lnTo>
                  <a:cubicBezTo>
                    <a:pt x="2457945" y="1229828"/>
                    <a:pt x="2460069" y="1237019"/>
                    <a:pt x="2464623" y="1242677"/>
                  </a:cubicBezTo>
                  <a:cubicBezTo>
                    <a:pt x="2469185" y="1248306"/>
                    <a:pt x="2475824" y="1251916"/>
                    <a:pt x="2483025" y="1252516"/>
                  </a:cubicBezTo>
                  <a:moveTo>
                    <a:pt x="1357417" y="2206616"/>
                  </a:moveTo>
                  <a:cubicBezTo>
                    <a:pt x="994058" y="2206616"/>
                    <a:pt x="743331" y="1780963"/>
                    <a:pt x="692753" y="1355453"/>
                  </a:cubicBezTo>
                  <a:cubicBezTo>
                    <a:pt x="645986" y="961937"/>
                    <a:pt x="1215085" y="943620"/>
                    <a:pt x="1248137" y="1187527"/>
                  </a:cubicBezTo>
                  <a:cubicBezTo>
                    <a:pt x="1258319" y="1262508"/>
                    <a:pt x="1172223" y="1342832"/>
                    <a:pt x="1181986" y="1373798"/>
                  </a:cubicBezTo>
                  <a:cubicBezTo>
                    <a:pt x="1230144" y="1526665"/>
                    <a:pt x="2027539" y="874850"/>
                    <a:pt x="2022091" y="1355262"/>
                  </a:cubicBezTo>
                  <a:cubicBezTo>
                    <a:pt x="2018252" y="1694457"/>
                    <a:pt x="1703622" y="2206616"/>
                    <a:pt x="1357417" y="2206616"/>
                  </a:cubicBezTo>
                  <a:close/>
                </a:path>
              </a:pathLst>
            </a:custGeom>
            <a:grpFill/>
            <a:ln w="9525" cap="flat">
              <a:noFill/>
              <a:prstDash val="solid"/>
              <a:miter/>
            </a:ln>
          </p:spPr>
          <p:txBody>
            <a:bodyPr rtlCol="0" anchor="ctr"/>
            <a:lstStyle/>
            <a:p>
              <a:endParaRPr lang="en-US"/>
            </a:p>
          </p:txBody>
        </p:sp>
      </p:grpSp>
      <p:sp>
        <p:nvSpPr>
          <p:cNvPr id="62" name="TextBox 61">
            <a:extLst>
              <a:ext uri="{FF2B5EF4-FFF2-40B4-BE49-F238E27FC236}">
                <a16:creationId xmlns:a16="http://schemas.microsoft.com/office/drawing/2014/main" id="{7B10E8F8-C0F9-454B-81BE-401C435B96C8}"/>
              </a:ext>
            </a:extLst>
          </p:cNvPr>
          <p:cNvSpPr txBox="1"/>
          <p:nvPr/>
        </p:nvSpPr>
        <p:spPr>
          <a:xfrm>
            <a:off x="4584530" y="3719610"/>
            <a:ext cx="1693092" cy="1015663"/>
          </a:xfrm>
          <a:prstGeom prst="rect">
            <a:avLst/>
          </a:prstGeom>
          <a:noFill/>
        </p:spPr>
        <p:txBody>
          <a:bodyPr wrap="none" rtlCol="0">
            <a:spAutoFit/>
          </a:bodyPr>
          <a:lstStyle/>
          <a:p>
            <a:r>
              <a:rPr lang="en-US" sz="6000" b="1">
                <a:solidFill>
                  <a:schemeClr val="accent1"/>
                </a:solidFill>
                <a:latin typeface="+mj-lt"/>
              </a:rPr>
              <a:t>85%</a:t>
            </a:r>
          </a:p>
        </p:txBody>
      </p:sp>
      <p:sp>
        <p:nvSpPr>
          <p:cNvPr id="63" name="TextBox 62">
            <a:extLst>
              <a:ext uri="{FF2B5EF4-FFF2-40B4-BE49-F238E27FC236}">
                <a16:creationId xmlns:a16="http://schemas.microsoft.com/office/drawing/2014/main" id="{27C3819A-F895-433C-ABC4-58ADB84984E4}"/>
              </a:ext>
            </a:extLst>
          </p:cNvPr>
          <p:cNvSpPr txBox="1"/>
          <p:nvPr/>
        </p:nvSpPr>
        <p:spPr>
          <a:xfrm>
            <a:off x="4584531" y="5058079"/>
            <a:ext cx="1693092" cy="1015663"/>
          </a:xfrm>
          <a:prstGeom prst="rect">
            <a:avLst/>
          </a:prstGeom>
          <a:noFill/>
        </p:spPr>
        <p:txBody>
          <a:bodyPr wrap="none" rtlCol="0">
            <a:spAutoFit/>
          </a:bodyPr>
          <a:lstStyle/>
          <a:p>
            <a:r>
              <a:rPr lang="en-US" sz="6000" b="1" dirty="0">
                <a:solidFill>
                  <a:schemeClr val="accent2">
                    <a:lumMod val="40000"/>
                    <a:lumOff val="60000"/>
                  </a:schemeClr>
                </a:solidFill>
                <a:latin typeface="+mj-lt"/>
              </a:rPr>
              <a:t>63%</a:t>
            </a:r>
          </a:p>
        </p:txBody>
      </p:sp>
      <p:sp>
        <p:nvSpPr>
          <p:cNvPr id="64" name="TextBox 63">
            <a:extLst>
              <a:ext uri="{FF2B5EF4-FFF2-40B4-BE49-F238E27FC236}">
                <a16:creationId xmlns:a16="http://schemas.microsoft.com/office/drawing/2014/main" id="{D14F5381-0169-40A8-8A11-9AB3703822C8}"/>
              </a:ext>
            </a:extLst>
          </p:cNvPr>
          <p:cNvSpPr txBox="1"/>
          <p:nvPr/>
        </p:nvSpPr>
        <p:spPr>
          <a:xfrm>
            <a:off x="1716267" y="3801053"/>
            <a:ext cx="1526380" cy="307777"/>
          </a:xfrm>
          <a:prstGeom prst="rect">
            <a:avLst/>
          </a:prstGeom>
          <a:noFill/>
        </p:spPr>
        <p:txBody>
          <a:bodyPr wrap="none" rtlCol="0">
            <a:spAutoFit/>
          </a:bodyPr>
          <a:lstStyle/>
          <a:p>
            <a:r>
              <a:rPr lang="en-US" sz="1400" b="1">
                <a:latin typeface="+mj-lt"/>
              </a:rPr>
              <a:t>MALE STUDENT</a:t>
            </a:r>
          </a:p>
        </p:txBody>
      </p:sp>
      <p:sp>
        <p:nvSpPr>
          <p:cNvPr id="65" name="TextBox 64">
            <a:extLst>
              <a:ext uri="{FF2B5EF4-FFF2-40B4-BE49-F238E27FC236}">
                <a16:creationId xmlns:a16="http://schemas.microsoft.com/office/drawing/2014/main" id="{6ACBAD40-6433-433B-9ECF-3662323FA1E3}"/>
              </a:ext>
            </a:extLst>
          </p:cNvPr>
          <p:cNvSpPr txBox="1"/>
          <p:nvPr/>
        </p:nvSpPr>
        <p:spPr>
          <a:xfrm>
            <a:off x="1716267" y="4036993"/>
            <a:ext cx="2676864" cy="616836"/>
          </a:xfrm>
          <a:prstGeom prst="rect">
            <a:avLst/>
          </a:prstGeom>
          <a:noFill/>
        </p:spPr>
        <p:txBody>
          <a:bodyPr wrap="square" rtlCol="0">
            <a:spAutoFit/>
          </a:bodyPr>
          <a:lstStyle/>
          <a:p>
            <a:pPr>
              <a:lnSpc>
                <a:spcPct val="150000"/>
              </a:lnSpc>
            </a:pPr>
            <a:r>
              <a:rPr lang="en-GB" sz="1200" dirty="0"/>
              <a:t>Suitable for all categories business and </a:t>
            </a:r>
            <a:r>
              <a:rPr lang="en-GB" sz="1200"/>
              <a:t>personal presentation</a:t>
            </a:r>
            <a:endParaRPr lang="en-GB" sz="1200" dirty="0"/>
          </a:p>
        </p:txBody>
      </p:sp>
      <p:sp>
        <p:nvSpPr>
          <p:cNvPr id="68" name="TextBox 67">
            <a:extLst>
              <a:ext uri="{FF2B5EF4-FFF2-40B4-BE49-F238E27FC236}">
                <a16:creationId xmlns:a16="http://schemas.microsoft.com/office/drawing/2014/main" id="{C2BB28EE-7813-4E17-9E04-E89145F5E841}"/>
              </a:ext>
            </a:extLst>
          </p:cNvPr>
          <p:cNvSpPr txBox="1"/>
          <p:nvPr/>
        </p:nvSpPr>
        <p:spPr>
          <a:xfrm>
            <a:off x="1716267" y="5172330"/>
            <a:ext cx="1729961" cy="307777"/>
          </a:xfrm>
          <a:prstGeom prst="rect">
            <a:avLst/>
          </a:prstGeom>
          <a:noFill/>
        </p:spPr>
        <p:txBody>
          <a:bodyPr wrap="none" rtlCol="0">
            <a:spAutoFit/>
          </a:bodyPr>
          <a:lstStyle/>
          <a:p>
            <a:r>
              <a:rPr lang="en-US" sz="1400" b="1">
                <a:latin typeface="+mj-lt"/>
              </a:rPr>
              <a:t>FEMALE STUDENT</a:t>
            </a:r>
          </a:p>
        </p:txBody>
      </p:sp>
      <p:sp>
        <p:nvSpPr>
          <p:cNvPr id="69" name="TextBox 68">
            <a:extLst>
              <a:ext uri="{FF2B5EF4-FFF2-40B4-BE49-F238E27FC236}">
                <a16:creationId xmlns:a16="http://schemas.microsoft.com/office/drawing/2014/main" id="{CBDEA2FF-1850-461E-A49A-1E8A7F5B1C85}"/>
              </a:ext>
            </a:extLst>
          </p:cNvPr>
          <p:cNvSpPr txBox="1"/>
          <p:nvPr/>
        </p:nvSpPr>
        <p:spPr>
          <a:xfrm>
            <a:off x="1716267" y="5408270"/>
            <a:ext cx="2676864" cy="616836"/>
          </a:xfrm>
          <a:prstGeom prst="rect">
            <a:avLst/>
          </a:prstGeom>
          <a:noFill/>
        </p:spPr>
        <p:txBody>
          <a:bodyPr wrap="square" rtlCol="0">
            <a:spAutoFit/>
          </a:bodyPr>
          <a:lstStyle/>
          <a:p>
            <a:pPr>
              <a:lnSpc>
                <a:spcPct val="150000"/>
              </a:lnSpc>
            </a:pPr>
            <a:r>
              <a:rPr lang="en-GB" sz="1200" dirty="0"/>
              <a:t>Suitable for all categories business and </a:t>
            </a:r>
            <a:r>
              <a:rPr lang="en-GB" sz="1200"/>
              <a:t>personal presentation</a:t>
            </a:r>
            <a:endParaRPr lang="en-GB" sz="1200" dirty="0"/>
          </a:p>
        </p:txBody>
      </p:sp>
    </p:spTree>
    <p:extLst>
      <p:ext uri="{BB962C8B-B14F-4D97-AF65-F5344CB8AC3E}">
        <p14:creationId xmlns:p14="http://schemas.microsoft.com/office/powerpoint/2010/main" val="14391118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wipe(left)">
                                      <p:cBhvr>
                                        <p:cTn id="11" dur="500"/>
                                        <p:tgtEl>
                                          <p:spTgt spid="48"/>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49"/>
                                        </p:tgtEl>
                                        <p:attrNameLst>
                                          <p:attrName>style.visibility</p:attrName>
                                        </p:attrNameLst>
                                      </p:cBhvr>
                                      <p:to>
                                        <p:strVal val="visible"/>
                                      </p:to>
                                    </p:set>
                                    <p:animEffect transition="in" filter="wipe(up)">
                                      <p:cBhvr>
                                        <p:cTn id="15" dur="500"/>
                                        <p:tgtEl>
                                          <p:spTgt spid="49"/>
                                        </p:tgtEl>
                                      </p:cBhvr>
                                    </p:animEffect>
                                  </p:childTnLst>
                                </p:cTn>
                              </p:par>
                            </p:childTnLst>
                          </p:cTn>
                        </p:par>
                        <p:par>
                          <p:cTn id="16" fill="hold">
                            <p:stCondLst>
                              <p:cond delay="1500"/>
                            </p:stCondLst>
                            <p:childTnLst>
                              <p:par>
                                <p:cTn id="17" presetID="53" presetClass="entr" presetSubtype="16" fill="hold" nodeType="afterEffect">
                                  <p:stCondLst>
                                    <p:cond delay="0"/>
                                  </p:stCondLst>
                                  <p:childTnLst>
                                    <p:set>
                                      <p:cBhvr>
                                        <p:cTn id="18" dur="1" fill="hold">
                                          <p:stCondLst>
                                            <p:cond delay="0"/>
                                          </p:stCondLst>
                                        </p:cTn>
                                        <p:tgtEl>
                                          <p:spTgt spid="60"/>
                                        </p:tgtEl>
                                        <p:attrNameLst>
                                          <p:attrName>style.visibility</p:attrName>
                                        </p:attrNameLst>
                                      </p:cBhvr>
                                      <p:to>
                                        <p:strVal val="visible"/>
                                      </p:to>
                                    </p:set>
                                    <p:anim calcmode="lin" valueType="num">
                                      <p:cBhvr>
                                        <p:cTn id="19" dur="500" fill="hold"/>
                                        <p:tgtEl>
                                          <p:spTgt spid="60"/>
                                        </p:tgtEl>
                                        <p:attrNameLst>
                                          <p:attrName>ppt_w</p:attrName>
                                        </p:attrNameLst>
                                      </p:cBhvr>
                                      <p:tavLst>
                                        <p:tav tm="0">
                                          <p:val>
                                            <p:fltVal val="0"/>
                                          </p:val>
                                        </p:tav>
                                        <p:tav tm="100000">
                                          <p:val>
                                            <p:strVal val="#ppt_w"/>
                                          </p:val>
                                        </p:tav>
                                      </p:tavLst>
                                    </p:anim>
                                    <p:anim calcmode="lin" valueType="num">
                                      <p:cBhvr>
                                        <p:cTn id="20" dur="500" fill="hold"/>
                                        <p:tgtEl>
                                          <p:spTgt spid="60"/>
                                        </p:tgtEl>
                                        <p:attrNameLst>
                                          <p:attrName>ppt_h</p:attrName>
                                        </p:attrNameLst>
                                      </p:cBhvr>
                                      <p:tavLst>
                                        <p:tav tm="0">
                                          <p:val>
                                            <p:fltVal val="0"/>
                                          </p:val>
                                        </p:tav>
                                        <p:tav tm="100000">
                                          <p:val>
                                            <p:strVal val="#ppt_h"/>
                                          </p:val>
                                        </p:tav>
                                      </p:tavLst>
                                    </p:anim>
                                    <p:animEffect transition="in" filter="fade">
                                      <p:cBhvr>
                                        <p:cTn id="21" dur="500"/>
                                        <p:tgtEl>
                                          <p:spTgt spid="60"/>
                                        </p:tgtEl>
                                      </p:cBhvr>
                                    </p:animEffect>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64"/>
                                        </p:tgtEl>
                                        <p:attrNameLst>
                                          <p:attrName>style.visibility</p:attrName>
                                        </p:attrNameLst>
                                      </p:cBhvr>
                                      <p:to>
                                        <p:strVal val="visible"/>
                                      </p:to>
                                    </p:set>
                                    <p:animEffect transition="in" filter="wipe(left)">
                                      <p:cBhvr>
                                        <p:cTn id="25" dur="500"/>
                                        <p:tgtEl>
                                          <p:spTgt spid="64"/>
                                        </p:tgtEl>
                                      </p:cBhvr>
                                    </p:animEffect>
                                  </p:childTnLst>
                                </p:cTn>
                              </p:par>
                            </p:childTnLst>
                          </p:cTn>
                        </p:par>
                        <p:par>
                          <p:cTn id="26" fill="hold">
                            <p:stCondLst>
                              <p:cond delay="2500"/>
                            </p:stCondLst>
                            <p:childTnLst>
                              <p:par>
                                <p:cTn id="27" presetID="22" presetClass="entr" presetSubtype="1" fill="hold" grpId="0" nodeType="afterEffect">
                                  <p:stCondLst>
                                    <p:cond delay="0"/>
                                  </p:stCondLst>
                                  <p:childTnLst>
                                    <p:set>
                                      <p:cBhvr>
                                        <p:cTn id="28" dur="1" fill="hold">
                                          <p:stCondLst>
                                            <p:cond delay="0"/>
                                          </p:stCondLst>
                                        </p:cTn>
                                        <p:tgtEl>
                                          <p:spTgt spid="65"/>
                                        </p:tgtEl>
                                        <p:attrNameLst>
                                          <p:attrName>style.visibility</p:attrName>
                                        </p:attrNameLst>
                                      </p:cBhvr>
                                      <p:to>
                                        <p:strVal val="visible"/>
                                      </p:to>
                                    </p:set>
                                    <p:animEffect transition="in" filter="wipe(up)">
                                      <p:cBhvr>
                                        <p:cTn id="29" dur="500"/>
                                        <p:tgtEl>
                                          <p:spTgt spid="65"/>
                                        </p:tgtEl>
                                      </p:cBhvr>
                                    </p:animEffect>
                                  </p:childTnLst>
                                </p:cTn>
                              </p:par>
                            </p:childTnLst>
                          </p:cTn>
                        </p:par>
                        <p:par>
                          <p:cTn id="30" fill="hold">
                            <p:stCondLst>
                              <p:cond delay="3000"/>
                            </p:stCondLst>
                            <p:childTnLst>
                              <p:par>
                                <p:cTn id="31" presetID="10" presetClass="entr" presetSubtype="0" fill="hold" grpId="0" nodeType="afterEffect">
                                  <p:stCondLst>
                                    <p:cond delay="0"/>
                                  </p:stCondLst>
                                  <p:childTnLst>
                                    <p:set>
                                      <p:cBhvr>
                                        <p:cTn id="32" dur="1" fill="hold">
                                          <p:stCondLst>
                                            <p:cond delay="0"/>
                                          </p:stCondLst>
                                        </p:cTn>
                                        <p:tgtEl>
                                          <p:spTgt spid="62"/>
                                        </p:tgtEl>
                                        <p:attrNameLst>
                                          <p:attrName>style.visibility</p:attrName>
                                        </p:attrNameLst>
                                      </p:cBhvr>
                                      <p:to>
                                        <p:strVal val="visible"/>
                                      </p:to>
                                    </p:set>
                                    <p:animEffect transition="in" filter="fade">
                                      <p:cBhvr>
                                        <p:cTn id="33" dur="500"/>
                                        <p:tgtEl>
                                          <p:spTgt spid="62"/>
                                        </p:tgtEl>
                                      </p:cBhvr>
                                    </p:animEffect>
                                  </p:childTnLst>
                                </p:cTn>
                              </p:par>
                            </p:childTnLst>
                          </p:cTn>
                        </p:par>
                        <p:par>
                          <p:cTn id="34" fill="hold">
                            <p:stCondLst>
                              <p:cond delay="3500"/>
                            </p:stCondLst>
                            <p:childTnLst>
                              <p:par>
                                <p:cTn id="35" presetID="53" presetClass="entr" presetSubtype="16" fill="hold" grpId="0" nodeType="afterEffect">
                                  <p:stCondLst>
                                    <p:cond delay="0"/>
                                  </p:stCondLst>
                                  <p:childTnLst>
                                    <p:set>
                                      <p:cBhvr>
                                        <p:cTn id="36" dur="1" fill="hold">
                                          <p:stCondLst>
                                            <p:cond delay="0"/>
                                          </p:stCondLst>
                                        </p:cTn>
                                        <p:tgtEl>
                                          <p:spTgt spid="53"/>
                                        </p:tgtEl>
                                        <p:attrNameLst>
                                          <p:attrName>style.visibility</p:attrName>
                                        </p:attrNameLst>
                                      </p:cBhvr>
                                      <p:to>
                                        <p:strVal val="visible"/>
                                      </p:to>
                                    </p:set>
                                    <p:anim calcmode="lin" valueType="num">
                                      <p:cBhvr>
                                        <p:cTn id="37" dur="500" fill="hold"/>
                                        <p:tgtEl>
                                          <p:spTgt spid="53"/>
                                        </p:tgtEl>
                                        <p:attrNameLst>
                                          <p:attrName>ppt_w</p:attrName>
                                        </p:attrNameLst>
                                      </p:cBhvr>
                                      <p:tavLst>
                                        <p:tav tm="0">
                                          <p:val>
                                            <p:fltVal val="0"/>
                                          </p:val>
                                        </p:tav>
                                        <p:tav tm="100000">
                                          <p:val>
                                            <p:strVal val="#ppt_w"/>
                                          </p:val>
                                        </p:tav>
                                      </p:tavLst>
                                    </p:anim>
                                    <p:anim calcmode="lin" valueType="num">
                                      <p:cBhvr>
                                        <p:cTn id="38" dur="500" fill="hold"/>
                                        <p:tgtEl>
                                          <p:spTgt spid="53"/>
                                        </p:tgtEl>
                                        <p:attrNameLst>
                                          <p:attrName>ppt_h</p:attrName>
                                        </p:attrNameLst>
                                      </p:cBhvr>
                                      <p:tavLst>
                                        <p:tav tm="0">
                                          <p:val>
                                            <p:fltVal val="0"/>
                                          </p:val>
                                        </p:tav>
                                        <p:tav tm="100000">
                                          <p:val>
                                            <p:strVal val="#ppt_h"/>
                                          </p:val>
                                        </p:tav>
                                      </p:tavLst>
                                    </p:anim>
                                    <p:animEffect transition="in" filter="fade">
                                      <p:cBhvr>
                                        <p:cTn id="39" dur="500"/>
                                        <p:tgtEl>
                                          <p:spTgt spid="53"/>
                                        </p:tgtEl>
                                      </p:cBhvr>
                                    </p:animEffect>
                                  </p:childTnLst>
                                </p:cTn>
                              </p:par>
                            </p:childTnLst>
                          </p:cTn>
                        </p:par>
                        <p:par>
                          <p:cTn id="40" fill="hold">
                            <p:stCondLst>
                              <p:cond delay="4000"/>
                            </p:stCondLst>
                            <p:childTnLst>
                              <p:par>
                                <p:cTn id="41" presetID="22" presetClass="entr" presetSubtype="8" fill="hold" grpId="0" nodeType="afterEffect">
                                  <p:stCondLst>
                                    <p:cond delay="0"/>
                                  </p:stCondLst>
                                  <p:childTnLst>
                                    <p:set>
                                      <p:cBhvr>
                                        <p:cTn id="42" dur="1" fill="hold">
                                          <p:stCondLst>
                                            <p:cond delay="0"/>
                                          </p:stCondLst>
                                        </p:cTn>
                                        <p:tgtEl>
                                          <p:spTgt spid="68"/>
                                        </p:tgtEl>
                                        <p:attrNameLst>
                                          <p:attrName>style.visibility</p:attrName>
                                        </p:attrNameLst>
                                      </p:cBhvr>
                                      <p:to>
                                        <p:strVal val="visible"/>
                                      </p:to>
                                    </p:set>
                                    <p:animEffect transition="in" filter="wipe(left)">
                                      <p:cBhvr>
                                        <p:cTn id="43" dur="500"/>
                                        <p:tgtEl>
                                          <p:spTgt spid="68"/>
                                        </p:tgtEl>
                                      </p:cBhvr>
                                    </p:animEffect>
                                  </p:childTnLst>
                                </p:cTn>
                              </p:par>
                            </p:childTnLst>
                          </p:cTn>
                        </p:par>
                        <p:par>
                          <p:cTn id="44" fill="hold">
                            <p:stCondLst>
                              <p:cond delay="4500"/>
                            </p:stCondLst>
                            <p:childTnLst>
                              <p:par>
                                <p:cTn id="45" presetID="22" presetClass="entr" presetSubtype="1" fill="hold" grpId="0" nodeType="afterEffect">
                                  <p:stCondLst>
                                    <p:cond delay="0"/>
                                  </p:stCondLst>
                                  <p:childTnLst>
                                    <p:set>
                                      <p:cBhvr>
                                        <p:cTn id="46" dur="1" fill="hold">
                                          <p:stCondLst>
                                            <p:cond delay="0"/>
                                          </p:stCondLst>
                                        </p:cTn>
                                        <p:tgtEl>
                                          <p:spTgt spid="69"/>
                                        </p:tgtEl>
                                        <p:attrNameLst>
                                          <p:attrName>style.visibility</p:attrName>
                                        </p:attrNameLst>
                                      </p:cBhvr>
                                      <p:to>
                                        <p:strVal val="visible"/>
                                      </p:to>
                                    </p:set>
                                    <p:animEffect transition="in" filter="wipe(up)">
                                      <p:cBhvr>
                                        <p:cTn id="47" dur="500"/>
                                        <p:tgtEl>
                                          <p:spTgt spid="69"/>
                                        </p:tgtEl>
                                      </p:cBhvr>
                                    </p:animEffect>
                                  </p:childTnLst>
                                </p:cTn>
                              </p:par>
                            </p:childTnLst>
                          </p:cTn>
                        </p:par>
                        <p:par>
                          <p:cTn id="48" fill="hold">
                            <p:stCondLst>
                              <p:cond delay="5000"/>
                            </p:stCondLst>
                            <p:childTnLst>
                              <p:par>
                                <p:cTn id="49" presetID="10" presetClass="entr" presetSubtype="0" fill="hold" grpId="0" nodeType="afterEffect">
                                  <p:stCondLst>
                                    <p:cond delay="0"/>
                                  </p:stCondLst>
                                  <p:childTnLst>
                                    <p:set>
                                      <p:cBhvr>
                                        <p:cTn id="50" dur="1" fill="hold">
                                          <p:stCondLst>
                                            <p:cond delay="0"/>
                                          </p:stCondLst>
                                        </p:cTn>
                                        <p:tgtEl>
                                          <p:spTgt spid="63"/>
                                        </p:tgtEl>
                                        <p:attrNameLst>
                                          <p:attrName>style.visibility</p:attrName>
                                        </p:attrNameLst>
                                      </p:cBhvr>
                                      <p:to>
                                        <p:strVal val="visible"/>
                                      </p:to>
                                    </p:set>
                                    <p:animEffect transition="in" filter="fade">
                                      <p:cBhvr>
                                        <p:cTn id="51" dur="500"/>
                                        <p:tgtEl>
                                          <p:spTgt spid="63"/>
                                        </p:tgtEl>
                                      </p:cBhvr>
                                    </p:animEffect>
                                  </p:childTnLst>
                                </p:cTn>
                              </p:par>
                            </p:childTnLst>
                          </p:cTn>
                        </p:par>
                        <p:par>
                          <p:cTn id="52" fill="hold">
                            <p:stCondLst>
                              <p:cond delay="5500"/>
                            </p:stCondLst>
                            <p:childTnLst>
                              <p:par>
                                <p:cTn id="53" presetID="10" presetClass="entr" presetSubtype="0" fill="hold" grpId="0" nodeType="after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500"/>
                                        <p:tgtEl>
                                          <p:spTgt spid="38"/>
                                        </p:tgtEl>
                                      </p:cBhvr>
                                    </p:animEffect>
                                  </p:childTnLst>
                                </p:cTn>
                              </p:par>
                            </p:childTnLst>
                          </p:cTn>
                        </p:par>
                        <p:par>
                          <p:cTn id="56" fill="hold">
                            <p:stCondLst>
                              <p:cond delay="6000"/>
                            </p:stCondLst>
                            <p:childTnLst>
                              <p:par>
                                <p:cTn id="57" presetID="22" presetClass="entr" presetSubtype="4" fill="hold" grpId="0" nodeType="afterEffect">
                                  <p:stCondLst>
                                    <p:cond delay="0"/>
                                  </p:stCondLst>
                                  <p:childTnLst>
                                    <p:set>
                                      <p:cBhvr>
                                        <p:cTn id="58" dur="1" fill="hold">
                                          <p:stCondLst>
                                            <p:cond delay="0"/>
                                          </p:stCondLst>
                                        </p:cTn>
                                        <p:tgtEl>
                                          <p:spTgt spid="45">
                                            <p:graphicEl>
                                              <a:chart seriesIdx="-3" categoryIdx="-3" bldStep="gridLegend"/>
                                            </p:graphicEl>
                                          </p:spTgt>
                                        </p:tgtEl>
                                        <p:attrNameLst>
                                          <p:attrName>style.visibility</p:attrName>
                                        </p:attrNameLst>
                                      </p:cBhvr>
                                      <p:to>
                                        <p:strVal val="visible"/>
                                      </p:to>
                                    </p:set>
                                    <p:animEffect transition="in" filter="wipe(down)">
                                      <p:cBhvr>
                                        <p:cTn id="59" dur="500"/>
                                        <p:tgtEl>
                                          <p:spTgt spid="45">
                                            <p:graphicEl>
                                              <a:chart seriesIdx="-3" categoryIdx="-3" bldStep="gridLegend"/>
                                            </p:graphicEl>
                                          </p:spTgt>
                                        </p:tgtEl>
                                      </p:cBhvr>
                                    </p:animEffect>
                                  </p:childTnLst>
                                </p:cTn>
                              </p:par>
                            </p:childTnLst>
                          </p:cTn>
                        </p:par>
                        <p:par>
                          <p:cTn id="60" fill="hold">
                            <p:stCondLst>
                              <p:cond delay="6500"/>
                            </p:stCondLst>
                            <p:childTnLst>
                              <p:par>
                                <p:cTn id="61" presetID="22" presetClass="entr" presetSubtype="4" fill="hold" grpId="0" nodeType="afterEffect">
                                  <p:stCondLst>
                                    <p:cond delay="0"/>
                                  </p:stCondLst>
                                  <p:childTnLst>
                                    <p:set>
                                      <p:cBhvr>
                                        <p:cTn id="62" dur="1" fill="hold">
                                          <p:stCondLst>
                                            <p:cond delay="0"/>
                                          </p:stCondLst>
                                        </p:cTn>
                                        <p:tgtEl>
                                          <p:spTgt spid="45">
                                            <p:graphicEl>
                                              <a:chart seriesIdx="0" categoryIdx="-4" bldStep="series"/>
                                            </p:graphicEl>
                                          </p:spTgt>
                                        </p:tgtEl>
                                        <p:attrNameLst>
                                          <p:attrName>style.visibility</p:attrName>
                                        </p:attrNameLst>
                                      </p:cBhvr>
                                      <p:to>
                                        <p:strVal val="visible"/>
                                      </p:to>
                                    </p:set>
                                    <p:animEffect transition="in" filter="wipe(down)">
                                      <p:cBhvr>
                                        <p:cTn id="63" dur="500"/>
                                        <p:tgtEl>
                                          <p:spTgt spid="45">
                                            <p:graphicEl>
                                              <a:chart seriesIdx="0" categoryIdx="-4" bldStep="series"/>
                                            </p:graphicEl>
                                          </p:spTgt>
                                        </p:tgtEl>
                                      </p:cBhvr>
                                    </p:animEffect>
                                  </p:childTnLst>
                                </p:cTn>
                              </p:par>
                            </p:childTnLst>
                          </p:cTn>
                        </p:par>
                        <p:par>
                          <p:cTn id="64" fill="hold">
                            <p:stCondLst>
                              <p:cond delay="7000"/>
                            </p:stCondLst>
                            <p:childTnLst>
                              <p:par>
                                <p:cTn id="65" presetID="22" presetClass="entr" presetSubtype="4" fill="hold" grpId="0" nodeType="afterEffect">
                                  <p:stCondLst>
                                    <p:cond delay="0"/>
                                  </p:stCondLst>
                                  <p:childTnLst>
                                    <p:set>
                                      <p:cBhvr>
                                        <p:cTn id="66" dur="1" fill="hold">
                                          <p:stCondLst>
                                            <p:cond delay="0"/>
                                          </p:stCondLst>
                                        </p:cTn>
                                        <p:tgtEl>
                                          <p:spTgt spid="45">
                                            <p:graphicEl>
                                              <a:chart seriesIdx="1" categoryIdx="-4" bldStep="series"/>
                                            </p:graphicEl>
                                          </p:spTgt>
                                        </p:tgtEl>
                                        <p:attrNameLst>
                                          <p:attrName>style.visibility</p:attrName>
                                        </p:attrNameLst>
                                      </p:cBhvr>
                                      <p:to>
                                        <p:strVal val="visible"/>
                                      </p:to>
                                    </p:set>
                                    <p:animEffect transition="in" filter="wipe(down)">
                                      <p:cBhvr>
                                        <p:cTn id="67" dur="500"/>
                                        <p:tgtEl>
                                          <p:spTgt spid="45">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 grpId="0"/>
      <p:bldGraphic spid="45" grpId="0">
        <p:bldSub>
          <a:bldChart bld="series"/>
        </p:bldSub>
      </p:bldGraphic>
      <p:bldP spid="48" grpId="0"/>
      <p:bldP spid="49" grpId="0"/>
      <p:bldP spid="53" grpId="0" animBg="1"/>
      <p:bldP spid="62" grpId="0"/>
      <p:bldP spid="63" grpId="0"/>
      <p:bldP spid="64" grpId="0"/>
      <p:bldP spid="65" grpId="0"/>
      <p:bldP spid="68" grpId="0"/>
      <p:bldP spid="6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E2FA14BD-D0B8-4BC0-A3D5-0C8E22DD79FB}"/>
              </a:ext>
            </a:extLst>
          </p:cNvPr>
          <p:cNvGraphicFramePr/>
          <p:nvPr>
            <p:extLst>
              <p:ext uri="{D42A27DB-BD31-4B8C-83A1-F6EECF244321}">
                <p14:modId xmlns:p14="http://schemas.microsoft.com/office/powerpoint/2010/main" val="3215560337"/>
              </p:ext>
            </p:extLst>
          </p:nvPr>
        </p:nvGraphicFramePr>
        <p:xfrm>
          <a:off x="5964865" y="2105245"/>
          <a:ext cx="5794744" cy="388704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2DFAFCB2-0BA4-4F6C-BB09-177E1547AB6A}"/>
              </a:ext>
            </a:extLst>
          </p:cNvPr>
          <p:cNvSpPr txBox="1"/>
          <p:nvPr/>
        </p:nvSpPr>
        <p:spPr>
          <a:xfrm>
            <a:off x="432391" y="2105245"/>
            <a:ext cx="2036135" cy="923330"/>
          </a:xfrm>
          <a:prstGeom prst="rect">
            <a:avLst/>
          </a:prstGeom>
          <a:noFill/>
        </p:spPr>
        <p:txBody>
          <a:bodyPr wrap="none" rtlCol="0" anchor="ctr">
            <a:spAutoFit/>
          </a:bodyPr>
          <a:lstStyle/>
          <a:p>
            <a:r>
              <a:rPr lang="en-US" sz="5400" b="1">
                <a:solidFill>
                  <a:schemeClr val="accent1"/>
                </a:solidFill>
                <a:latin typeface="+mj-lt"/>
              </a:rPr>
              <a:t>$35M</a:t>
            </a:r>
          </a:p>
        </p:txBody>
      </p:sp>
      <p:sp>
        <p:nvSpPr>
          <p:cNvPr id="5" name="TextBox 4">
            <a:extLst>
              <a:ext uri="{FF2B5EF4-FFF2-40B4-BE49-F238E27FC236}">
                <a16:creationId xmlns:a16="http://schemas.microsoft.com/office/drawing/2014/main" id="{FE3ED846-C1F0-4CD5-90DA-F64EA51DC8AE}"/>
              </a:ext>
            </a:extLst>
          </p:cNvPr>
          <p:cNvSpPr txBox="1"/>
          <p:nvPr/>
        </p:nvSpPr>
        <p:spPr>
          <a:xfrm>
            <a:off x="2468526" y="2088959"/>
            <a:ext cx="3007241" cy="892104"/>
          </a:xfrm>
          <a:prstGeom prst="rect">
            <a:avLst/>
          </a:prstGeom>
          <a:noFill/>
        </p:spPr>
        <p:txBody>
          <a:bodyPr wrap="square" rtlCol="0" anchor="ctr">
            <a:spAutoFit/>
          </a:bodyPr>
          <a:lstStyle/>
          <a:p>
            <a:pPr algn="just">
              <a:lnSpc>
                <a:spcPct val="150000"/>
              </a:lnSpc>
            </a:pPr>
            <a:r>
              <a:rPr lang="en-US" sz="1200"/>
              <a:t>Far far away, behind the word mountains, far from the countries Vokalia and Consonantia, there live the</a:t>
            </a:r>
          </a:p>
        </p:txBody>
      </p:sp>
      <p:sp>
        <p:nvSpPr>
          <p:cNvPr id="6" name="Rectangle 5">
            <a:extLst>
              <a:ext uri="{FF2B5EF4-FFF2-40B4-BE49-F238E27FC236}">
                <a16:creationId xmlns:a16="http://schemas.microsoft.com/office/drawing/2014/main" id="{BB0D79CD-D788-4D9B-BF1C-F6EA4C8BA112}"/>
              </a:ext>
            </a:extLst>
          </p:cNvPr>
          <p:cNvSpPr/>
          <p:nvPr/>
        </p:nvSpPr>
        <p:spPr>
          <a:xfrm>
            <a:off x="432391" y="2933730"/>
            <a:ext cx="5043376" cy="615105"/>
          </a:xfrm>
          <a:prstGeom prst="rect">
            <a:avLst/>
          </a:prstGeom>
        </p:spPr>
        <p:txBody>
          <a:bodyPr wrap="square" anchor="ctr">
            <a:spAutoFit/>
          </a:bodyPr>
          <a:lstStyle/>
          <a:p>
            <a:pPr algn="just">
              <a:lnSpc>
                <a:spcPct val="150000"/>
              </a:lnSpc>
            </a:pPr>
            <a:r>
              <a:rPr lang="en-US" sz="1200"/>
              <a:t>blind texts. Separated they live in Bookmarksgrove right at the coast of the Semantics, a large language ocean</a:t>
            </a:r>
          </a:p>
        </p:txBody>
      </p:sp>
      <p:sp>
        <p:nvSpPr>
          <p:cNvPr id="7" name="Rectangle 6">
            <a:extLst>
              <a:ext uri="{FF2B5EF4-FFF2-40B4-BE49-F238E27FC236}">
                <a16:creationId xmlns:a16="http://schemas.microsoft.com/office/drawing/2014/main" id="{D768C120-81B4-45E0-8B82-2FD9DE4F5845}"/>
              </a:ext>
            </a:extLst>
          </p:cNvPr>
          <p:cNvSpPr/>
          <p:nvPr/>
        </p:nvSpPr>
        <p:spPr>
          <a:xfrm>
            <a:off x="563526" y="4085781"/>
            <a:ext cx="180000" cy="18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FB6469C-7773-408F-A5F5-1171DEC5B3B8}"/>
              </a:ext>
            </a:extLst>
          </p:cNvPr>
          <p:cNvSpPr txBox="1"/>
          <p:nvPr/>
        </p:nvSpPr>
        <p:spPr>
          <a:xfrm>
            <a:off x="818512" y="4006504"/>
            <a:ext cx="1614545" cy="338554"/>
          </a:xfrm>
          <a:prstGeom prst="rect">
            <a:avLst/>
          </a:prstGeom>
          <a:noFill/>
        </p:spPr>
        <p:txBody>
          <a:bodyPr wrap="none" rtlCol="0" anchor="ctr">
            <a:spAutoFit/>
          </a:bodyPr>
          <a:lstStyle/>
          <a:p>
            <a:r>
              <a:rPr lang="en-US" sz="1600" b="1">
                <a:latin typeface="+mj-lt"/>
              </a:rPr>
              <a:t>NEW METHOD</a:t>
            </a:r>
          </a:p>
        </p:txBody>
      </p:sp>
      <p:sp>
        <p:nvSpPr>
          <p:cNvPr id="9" name="TextBox 8">
            <a:extLst>
              <a:ext uri="{FF2B5EF4-FFF2-40B4-BE49-F238E27FC236}">
                <a16:creationId xmlns:a16="http://schemas.microsoft.com/office/drawing/2014/main" id="{A6CD8519-87DB-424F-9E33-071FA9806FC1}"/>
              </a:ext>
            </a:extLst>
          </p:cNvPr>
          <p:cNvSpPr txBox="1"/>
          <p:nvPr/>
        </p:nvSpPr>
        <p:spPr>
          <a:xfrm>
            <a:off x="818511" y="4265781"/>
            <a:ext cx="4519033" cy="615105"/>
          </a:xfrm>
          <a:prstGeom prst="rect">
            <a:avLst/>
          </a:prstGeom>
          <a:noFill/>
        </p:spPr>
        <p:txBody>
          <a:bodyPr wrap="square" rtlCol="0" anchor="ctr">
            <a:spAutoFit/>
          </a:bodyPr>
          <a:lstStyle/>
          <a:p>
            <a:pPr algn="just">
              <a:lnSpc>
                <a:spcPct val="150000"/>
              </a:lnSpc>
            </a:pPr>
            <a:r>
              <a:rPr lang="id-ID" sz="1200" dirty="0"/>
              <a:t>For every 6 emails received, we get 3 Phone calls. Suitable for all categories business </a:t>
            </a:r>
            <a:r>
              <a:rPr lang="id-ID" sz="1200"/>
              <a:t>and personal</a:t>
            </a:r>
            <a:endParaRPr lang="id-ID" sz="1200" dirty="0"/>
          </a:p>
        </p:txBody>
      </p:sp>
      <p:sp>
        <p:nvSpPr>
          <p:cNvPr id="10" name="Rectangle 9">
            <a:extLst>
              <a:ext uri="{FF2B5EF4-FFF2-40B4-BE49-F238E27FC236}">
                <a16:creationId xmlns:a16="http://schemas.microsoft.com/office/drawing/2014/main" id="{5D611127-DD78-48EF-B3D0-CD832931F5CE}"/>
              </a:ext>
            </a:extLst>
          </p:cNvPr>
          <p:cNvSpPr/>
          <p:nvPr/>
        </p:nvSpPr>
        <p:spPr>
          <a:xfrm>
            <a:off x="563526" y="5197189"/>
            <a:ext cx="180000" cy="18000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6FD2172-9951-453F-8538-44A68F5CFBFE}"/>
              </a:ext>
            </a:extLst>
          </p:cNvPr>
          <p:cNvSpPr txBox="1"/>
          <p:nvPr/>
        </p:nvSpPr>
        <p:spPr>
          <a:xfrm>
            <a:off x="818512" y="5117912"/>
            <a:ext cx="1550424" cy="338554"/>
          </a:xfrm>
          <a:prstGeom prst="rect">
            <a:avLst/>
          </a:prstGeom>
          <a:noFill/>
        </p:spPr>
        <p:txBody>
          <a:bodyPr wrap="none" rtlCol="0" anchor="ctr">
            <a:spAutoFit/>
          </a:bodyPr>
          <a:lstStyle/>
          <a:p>
            <a:r>
              <a:rPr lang="en-US" sz="1600" b="1">
                <a:latin typeface="+mj-lt"/>
              </a:rPr>
              <a:t>OLD METHOD</a:t>
            </a:r>
          </a:p>
        </p:txBody>
      </p:sp>
      <p:sp>
        <p:nvSpPr>
          <p:cNvPr id="12" name="TextBox 11">
            <a:extLst>
              <a:ext uri="{FF2B5EF4-FFF2-40B4-BE49-F238E27FC236}">
                <a16:creationId xmlns:a16="http://schemas.microsoft.com/office/drawing/2014/main" id="{36F90F52-9AEB-4E37-891F-A499D8B4321E}"/>
              </a:ext>
            </a:extLst>
          </p:cNvPr>
          <p:cNvSpPr txBox="1"/>
          <p:nvPr/>
        </p:nvSpPr>
        <p:spPr>
          <a:xfrm>
            <a:off x="818511" y="5377189"/>
            <a:ext cx="4519033" cy="615105"/>
          </a:xfrm>
          <a:prstGeom prst="rect">
            <a:avLst/>
          </a:prstGeom>
          <a:noFill/>
        </p:spPr>
        <p:txBody>
          <a:bodyPr wrap="square" rtlCol="0" anchor="ctr">
            <a:spAutoFit/>
          </a:bodyPr>
          <a:lstStyle/>
          <a:p>
            <a:pPr algn="just">
              <a:lnSpc>
                <a:spcPct val="150000"/>
              </a:lnSpc>
            </a:pPr>
            <a:r>
              <a:rPr lang="id-ID" sz="1200" dirty="0"/>
              <a:t>For every 6 emails received, we get 3 Phone calls. Suitable for all categories business </a:t>
            </a:r>
            <a:r>
              <a:rPr lang="id-ID" sz="1200"/>
              <a:t>and personal</a:t>
            </a:r>
            <a:endParaRPr lang="id-ID" sz="1200" dirty="0"/>
          </a:p>
        </p:txBody>
      </p:sp>
      <p:sp>
        <p:nvSpPr>
          <p:cNvPr id="2" name="Title 1">
            <a:extLst>
              <a:ext uri="{FF2B5EF4-FFF2-40B4-BE49-F238E27FC236}">
                <a16:creationId xmlns:a16="http://schemas.microsoft.com/office/drawing/2014/main" id="{57F955B0-FDFC-4B7F-A67A-75CD13FB16A2}"/>
              </a:ext>
            </a:extLst>
          </p:cNvPr>
          <p:cNvSpPr>
            <a:spLocks noGrp="1"/>
          </p:cNvSpPr>
          <p:nvPr>
            <p:ph type="title"/>
          </p:nvPr>
        </p:nvSpPr>
        <p:spPr/>
        <p:txBody>
          <a:bodyPr/>
          <a:lstStyle/>
          <a:p>
            <a:r>
              <a:rPr lang="en-US"/>
              <a:t>DATA CHART</a:t>
            </a:r>
          </a:p>
        </p:txBody>
      </p:sp>
    </p:spTree>
    <p:extLst>
      <p:ext uri="{BB962C8B-B14F-4D97-AF65-F5344CB8AC3E}">
        <p14:creationId xmlns:p14="http://schemas.microsoft.com/office/powerpoint/2010/main" val="7682893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500"/>
                                        <p:tgtEl>
                                          <p:spTgt spid="6"/>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up)">
                                      <p:cBhvr>
                                        <p:cTn id="31" dur="500"/>
                                        <p:tgtEl>
                                          <p:spTgt spid="9"/>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left)">
                                      <p:cBhvr>
                                        <p:cTn id="39" dur="500"/>
                                        <p:tgtEl>
                                          <p:spTgt spid="11"/>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ipe(up)">
                                      <p:cBhvr>
                                        <p:cTn id="43" dur="500"/>
                                        <p:tgtEl>
                                          <p:spTgt spid="12"/>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3">
                                            <p:graphicEl>
                                              <a:chart seriesIdx="-3" categoryIdx="-3" bldStep="gridLegend"/>
                                            </p:graphicEl>
                                          </p:spTgt>
                                        </p:tgtEl>
                                        <p:attrNameLst>
                                          <p:attrName>style.visibility</p:attrName>
                                        </p:attrNameLst>
                                      </p:cBhvr>
                                      <p:to>
                                        <p:strVal val="visible"/>
                                      </p:to>
                                    </p:set>
                                    <p:animEffect transition="in" filter="wipe(left)">
                                      <p:cBhvr>
                                        <p:cTn id="47" dur="500"/>
                                        <p:tgtEl>
                                          <p:spTgt spid="3">
                                            <p:graphicEl>
                                              <a:chart seriesIdx="-3" categoryIdx="-3" bldStep="gridLegend"/>
                                            </p:graphicEl>
                                          </p:spTgt>
                                        </p:tgtEl>
                                      </p:cBhvr>
                                    </p:animEffect>
                                  </p:childTnLst>
                                </p:cTn>
                              </p:par>
                            </p:childTnLst>
                          </p:cTn>
                        </p:par>
                        <p:par>
                          <p:cTn id="48" fill="hold">
                            <p:stCondLst>
                              <p:cond delay="5500"/>
                            </p:stCondLst>
                            <p:childTnLst>
                              <p:par>
                                <p:cTn id="49" presetID="22" presetClass="entr" presetSubtype="8" fill="hold" grpId="0" nodeType="afterEffect">
                                  <p:stCondLst>
                                    <p:cond delay="0"/>
                                  </p:stCondLst>
                                  <p:childTnLst>
                                    <p:set>
                                      <p:cBhvr>
                                        <p:cTn id="50" dur="1" fill="hold">
                                          <p:stCondLst>
                                            <p:cond delay="0"/>
                                          </p:stCondLst>
                                        </p:cTn>
                                        <p:tgtEl>
                                          <p:spTgt spid="3">
                                            <p:graphicEl>
                                              <a:chart seriesIdx="0" categoryIdx="-4" bldStep="series"/>
                                            </p:graphicEl>
                                          </p:spTgt>
                                        </p:tgtEl>
                                        <p:attrNameLst>
                                          <p:attrName>style.visibility</p:attrName>
                                        </p:attrNameLst>
                                      </p:cBhvr>
                                      <p:to>
                                        <p:strVal val="visible"/>
                                      </p:to>
                                    </p:set>
                                    <p:animEffect transition="in" filter="wipe(left)">
                                      <p:cBhvr>
                                        <p:cTn id="51" dur="500"/>
                                        <p:tgtEl>
                                          <p:spTgt spid="3">
                                            <p:graphicEl>
                                              <a:chart seriesIdx="0" categoryIdx="-4" bldStep="series"/>
                                            </p:graphicEl>
                                          </p:spTgt>
                                        </p:tgtEl>
                                      </p:cBhvr>
                                    </p:animEffect>
                                  </p:childTnLst>
                                </p:cTn>
                              </p:par>
                            </p:childTnLst>
                          </p:cTn>
                        </p:par>
                        <p:par>
                          <p:cTn id="52" fill="hold">
                            <p:stCondLst>
                              <p:cond delay="6000"/>
                            </p:stCondLst>
                            <p:childTnLst>
                              <p:par>
                                <p:cTn id="53" presetID="22" presetClass="entr" presetSubtype="8" fill="hold" grpId="0" nodeType="afterEffect">
                                  <p:stCondLst>
                                    <p:cond delay="0"/>
                                  </p:stCondLst>
                                  <p:childTnLst>
                                    <p:set>
                                      <p:cBhvr>
                                        <p:cTn id="54" dur="1" fill="hold">
                                          <p:stCondLst>
                                            <p:cond delay="0"/>
                                          </p:stCondLst>
                                        </p:cTn>
                                        <p:tgtEl>
                                          <p:spTgt spid="3">
                                            <p:graphicEl>
                                              <a:chart seriesIdx="1" categoryIdx="-4" bldStep="series"/>
                                            </p:graphicEl>
                                          </p:spTgt>
                                        </p:tgtEl>
                                        <p:attrNameLst>
                                          <p:attrName>style.visibility</p:attrName>
                                        </p:attrNameLst>
                                      </p:cBhvr>
                                      <p:to>
                                        <p:strVal val="visible"/>
                                      </p:to>
                                    </p:set>
                                    <p:animEffect transition="in" filter="wipe(left)">
                                      <p:cBhvr>
                                        <p:cTn id="55" dur="500"/>
                                        <p:tgtEl>
                                          <p:spTgt spid="3">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Chart bld="series"/>
        </p:bldSub>
      </p:bldGraphic>
      <p:bldP spid="4" grpId="0"/>
      <p:bldP spid="5" grpId="0"/>
      <p:bldP spid="6" grpId="0"/>
      <p:bldP spid="7" grpId="0" animBg="1"/>
      <p:bldP spid="8" grpId="0"/>
      <p:bldP spid="9" grpId="0"/>
      <p:bldP spid="10" grpId="0" animBg="1"/>
      <p:bldP spid="11" grpId="0"/>
      <p:bldP spid="12" grpId="0"/>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9261F603-1F7C-49B0-8830-3582011F239E}"/>
              </a:ext>
            </a:extLst>
          </p:cNvPr>
          <p:cNvSpPr/>
          <p:nvPr/>
        </p:nvSpPr>
        <p:spPr>
          <a:xfrm>
            <a:off x="5220071" y="3439695"/>
            <a:ext cx="1751859" cy="1965744"/>
          </a:xfrm>
          <a:custGeom>
            <a:avLst/>
            <a:gdLst>
              <a:gd name="connsiteX0" fmla="*/ 1577420 w 1577927"/>
              <a:gd name="connsiteY0" fmla="*/ 1569220 h 1770577"/>
              <a:gd name="connsiteX1" fmla="*/ 1566751 w 1577927"/>
              <a:gd name="connsiteY1" fmla="*/ 1424249 h 1770577"/>
              <a:gd name="connsiteX2" fmla="*/ 1496203 w 1577927"/>
              <a:gd name="connsiteY2" fmla="*/ 1294900 h 1770577"/>
              <a:gd name="connsiteX3" fmla="*/ 1343739 w 1577927"/>
              <a:gd name="connsiteY3" fmla="*/ 1230002 h 1770577"/>
              <a:gd name="connsiteX4" fmla="*/ 1323610 w 1577927"/>
              <a:gd name="connsiteY4" fmla="*/ 1224922 h 1770577"/>
              <a:gd name="connsiteX5" fmla="*/ 1150826 w 1577927"/>
              <a:gd name="connsiteY5" fmla="*/ 1165359 h 1770577"/>
              <a:gd name="connsiteX6" fmla="*/ 1109107 w 1577927"/>
              <a:gd name="connsiteY6" fmla="*/ 1146373 h 1770577"/>
              <a:gd name="connsiteX7" fmla="*/ 1069927 w 1577927"/>
              <a:gd name="connsiteY7" fmla="*/ 1124593 h 1770577"/>
              <a:gd name="connsiteX8" fmla="*/ 1015000 w 1577927"/>
              <a:gd name="connsiteY8" fmla="*/ 1051187 h 1770577"/>
              <a:gd name="connsiteX9" fmla="*/ 1011952 w 1577927"/>
              <a:gd name="connsiteY9" fmla="*/ 960382 h 1770577"/>
              <a:gd name="connsiteX10" fmla="*/ 1077039 w 1577927"/>
              <a:gd name="connsiteY10" fmla="*/ 828809 h 1770577"/>
              <a:gd name="connsiteX11" fmla="*/ 1104344 w 1577927"/>
              <a:gd name="connsiteY11" fmla="*/ 789884 h 1770577"/>
              <a:gd name="connsiteX12" fmla="*/ 1144603 w 1577927"/>
              <a:gd name="connsiteY12" fmla="*/ 807220 h 1770577"/>
              <a:gd name="connsiteX13" fmla="*/ 1155462 w 1577927"/>
              <a:gd name="connsiteY13" fmla="*/ 806203 h 1770577"/>
              <a:gd name="connsiteX14" fmla="*/ 1204166 w 1577927"/>
              <a:gd name="connsiteY14" fmla="*/ 776232 h 1770577"/>
              <a:gd name="connsiteX15" fmla="*/ 1252046 w 1577927"/>
              <a:gd name="connsiteY15" fmla="*/ 613671 h 1770577"/>
              <a:gd name="connsiteX16" fmla="*/ 1232106 w 1577927"/>
              <a:gd name="connsiteY16" fmla="*/ 526105 h 1770577"/>
              <a:gd name="connsiteX17" fmla="*/ 1199975 w 1577927"/>
              <a:gd name="connsiteY17" fmla="*/ 481084 h 1770577"/>
              <a:gd name="connsiteX18" fmla="*/ 1197689 w 1577927"/>
              <a:gd name="connsiteY18" fmla="*/ 478988 h 1770577"/>
              <a:gd name="connsiteX19" fmla="*/ 1193371 w 1577927"/>
              <a:gd name="connsiteY19" fmla="*/ 475496 h 1770577"/>
              <a:gd name="connsiteX20" fmla="*/ 1193435 w 1577927"/>
              <a:gd name="connsiteY20" fmla="*/ 471114 h 1770577"/>
              <a:gd name="connsiteX21" fmla="*/ 1107837 w 1577927"/>
              <a:gd name="connsiteY21" fmla="*/ 110752 h 1770577"/>
              <a:gd name="connsiteX22" fmla="*/ 801894 w 1577927"/>
              <a:gd name="connsiteY22" fmla="*/ 325 h 1770577"/>
              <a:gd name="connsiteX23" fmla="*/ 385461 w 1577927"/>
              <a:gd name="connsiteY23" fmla="*/ 471114 h 1770577"/>
              <a:gd name="connsiteX24" fmla="*/ 385842 w 1577927"/>
              <a:gd name="connsiteY24" fmla="*/ 492514 h 1770577"/>
              <a:gd name="connsiteX25" fmla="*/ 378603 w 1577927"/>
              <a:gd name="connsiteY25" fmla="*/ 502165 h 1770577"/>
              <a:gd name="connsiteX26" fmla="*/ 346535 w 1577927"/>
              <a:gd name="connsiteY26" fmla="*/ 611385 h 1770577"/>
              <a:gd name="connsiteX27" fmla="*/ 394414 w 1577927"/>
              <a:gd name="connsiteY27" fmla="*/ 774072 h 1770577"/>
              <a:gd name="connsiteX28" fmla="*/ 443056 w 1577927"/>
              <a:gd name="connsiteY28" fmla="*/ 803981 h 1770577"/>
              <a:gd name="connsiteX29" fmla="*/ 453977 w 1577927"/>
              <a:gd name="connsiteY29" fmla="*/ 804997 h 1770577"/>
              <a:gd name="connsiteX30" fmla="*/ 479060 w 1577927"/>
              <a:gd name="connsiteY30" fmla="*/ 799282 h 1770577"/>
              <a:gd name="connsiteX31" fmla="*/ 480139 w 1577927"/>
              <a:gd name="connsiteY31" fmla="*/ 798647 h 1770577"/>
              <a:gd name="connsiteX32" fmla="*/ 495824 w 1577927"/>
              <a:gd name="connsiteY32" fmla="*/ 820872 h 1770577"/>
              <a:gd name="connsiteX33" fmla="*/ 569801 w 1577927"/>
              <a:gd name="connsiteY33" fmla="*/ 969652 h 1770577"/>
              <a:gd name="connsiteX34" fmla="*/ 566309 w 1577927"/>
              <a:gd name="connsiteY34" fmla="*/ 1057790 h 1770577"/>
              <a:gd name="connsiteX35" fmla="*/ 512969 w 1577927"/>
              <a:gd name="connsiteY35" fmla="*/ 1123640 h 1770577"/>
              <a:gd name="connsiteX36" fmla="*/ 455946 w 1577927"/>
              <a:gd name="connsiteY36" fmla="*/ 1160724 h 1770577"/>
              <a:gd name="connsiteX37" fmla="*/ 442547 w 1577927"/>
              <a:gd name="connsiteY37" fmla="*/ 1165169 h 1770577"/>
              <a:gd name="connsiteX38" fmla="*/ 365585 w 1577927"/>
              <a:gd name="connsiteY38" fmla="*/ 1183965 h 1770577"/>
              <a:gd name="connsiteX39" fmla="*/ 79581 w 1577927"/>
              <a:gd name="connsiteY39" fmla="*/ 1304107 h 1770577"/>
              <a:gd name="connsiteX40" fmla="*/ 16716 w 1577927"/>
              <a:gd name="connsiteY40" fmla="*/ 1404882 h 1770577"/>
              <a:gd name="connsiteX41" fmla="*/ 3635 w 1577927"/>
              <a:gd name="connsiteY41" fmla="*/ 1497972 h 1770577"/>
              <a:gd name="connsiteX42" fmla="*/ 10620 w 1577927"/>
              <a:gd name="connsiteY42" fmla="*/ 1759974 h 1770577"/>
              <a:gd name="connsiteX43" fmla="*/ 11573 w 1577927"/>
              <a:gd name="connsiteY43" fmla="*/ 1767911 h 1770577"/>
              <a:gd name="connsiteX44" fmla="*/ 58753 w 1577927"/>
              <a:gd name="connsiteY44" fmla="*/ 1770578 h 1770577"/>
              <a:gd name="connsiteX45" fmla="*/ 1577927 w 1577927"/>
              <a:gd name="connsiteY45" fmla="*/ 1770578 h 1770577"/>
              <a:gd name="connsiteX46" fmla="*/ 1577420 w 1577927"/>
              <a:gd name="connsiteY46" fmla="*/ 1569220 h 1770577"/>
              <a:gd name="connsiteX47" fmla="*/ 507127 w 1577927"/>
              <a:gd name="connsiteY47" fmla="*/ 1156089 h 1770577"/>
              <a:gd name="connsiteX48" fmla="*/ 790654 w 1577927"/>
              <a:gd name="connsiteY48" fmla="*/ 1473843 h 1770577"/>
              <a:gd name="connsiteX49" fmla="*/ 1071832 w 1577927"/>
              <a:gd name="connsiteY49" fmla="*/ 1152977 h 1770577"/>
              <a:gd name="connsiteX50" fmla="*/ 1174194 w 1577927"/>
              <a:gd name="connsiteY50" fmla="*/ 1213493 h 1770577"/>
              <a:gd name="connsiteX51" fmla="*/ 1008396 w 1577927"/>
              <a:gd name="connsiteY51" fmla="*/ 1547249 h 1770577"/>
              <a:gd name="connsiteX52" fmla="*/ 908383 w 1577927"/>
              <a:gd name="connsiteY52" fmla="*/ 1402405 h 1770577"/>
              <a:gd name="connsiteX53" fmla="*/ 869648 w 1577927"/>
              <a:gd name="connsiteY53" fmla="*/ 1433266 h 1770577"/>
              <a:gd name="connsiteX54" fmla="*/ 791099 w 1577927"/>
              <a:gd name="connsiteY54" fmla="*/ 1575315 h 1770577"/>
              <a:gd name="connsiteX55" fmla="*/ 790019 w 1577927"/>
              <a:gd name="connsiteY55" fmla="*/ 1584714 h 1770577"/>
              <a:gd name="connsiteX56" fmla="*/ 790273 w 1577927"/>
              <a:gd name="connsiteY56" fmla="*/ 1587063 h 1770577"/>
              <a:gd name="connsiteX57" fmla="*/ 790083 w 1577927"/>
              <a:gd name="connsiteY57" fmla="*/ 1586809 h 1770577"/>
              <a:gd name="connsiteX58" fmla="*/ 789448 w 1577927"/>
              <a:gd name="connsiteY58" fmla="*/ 1590111 h 1770577"/>
              <a:gd name="connsiteX59" fmla="*/ 789829 w 1577927"/>
              <a:gd name="connsiteY59" fmla="*/ 1586555 h 1770577"/>
              <a:gd name="connsiteX60" fmla="*/ 789638 w 1577927"/>
              <a:gd name="connsiteY60" fmla="*/ 1583634 h 1770577"/>
              <a:gd name="connsiteX61" fmla="*/ 710009 w 1577927"/>
              <a:gd name="connsiteY61" fmla="*/ 1436314 h 1770577"/>
              <a:gd name="connsiteX62" fmla="*/ 671338 w 1577927"/>
              <a:gd name="connsiteY62" fmla="*/ 1405453 h 1770577"/>
              <a:gd name="connsiteX63" fmla="*/ 571325 w 1577927"/>
              <a:gd name="connsiteY63" fmla="*/ 1550296 h 1770577"/>
              <a:gd name="connsiteX64" fmla="*/ 409337 w 1577927"/>
              <a:gd name="connsiteY64" fmla="*/ 1207270 h 1770577"/>
              <a:gd name="connsiteX65" fmla="*/ 507127 w 1577927"/>
              <a:gd name="connsiteY65" fmla="*/ 1156089 h 1770577"/>
              <a:gd name="connsiteX66" fmla="*/ 952325 w 1577927"/>
              <a:gd name="connsiteY66" fmla="*/ 465335 h 1770577"/>
              <a:gd name="connsiteX67" fmla="*/ 949658 w 1577927"/>
              <a:gd name="connsiteY67" fmla="*/ 465716 h 1770577"/>
              <a:gd name="connsiteX68" fmla="*/ 857393 w 1577927"/>
              <a:gd name="connsiteY68" fmla="*/ 465716 h 1770577"/>
              <a:gd name="connsiteX69" fmla="*/ 790654 w 1577927"/>
              <a:gd name="connsiteY69" fmla="*/ 481338 h 1770577"/>
              <a:gd name="connsiteX70" fmla="*/ 707596 w 1577927"/>
              <a:gd name="connsiteY70" fmla="*/ 465780 h 1770577"/>
              <a:gd name="connsiteX71" fmla="*/ 636222 w 1577927"/>
              <a:gd name="connsiteY71" fmla="*/ 465716 h 1770577"/>
              <a:gd name="connsiteX72" fmla="*/ 632349 w 1577927"/>
              <a:gd name="connsiteY72" fmla="*/ 464954 h 1770577"/>
              <a:gd name="connsiteX73" fmla="*/ 627840 w 1577927"/>
              <a:gd name="connsiteY73" fmla="*/ 464129 h 1770577"/>
              <a:gd name="connsiteX74" fmla="*/ 615775 w 1577927"/>
              <a:gd name="connsiteY74" fmla="*/ 464129 h 1770577"/>
              <a:gd name="connsiteX75" fmla="*/ 655653 w 1577927"/>
              <a:gd name="connsiteY75" fmla="*/ 448826 h 1770577"/>
              <a:gd name="connsiteX76" fmla="*/ 701564 w 1577927"/>
              <a:gd name="connsiteY76" fmla="*/ 416059 h 1770577"/>
              <a:gd name="connsiteX77" fmla="*/ 741378 w 1577927"/>
              <a:gd name="connsiteY77" fmla="*/ 371102 h 1770577"/>
              <a:gd name="connsiteX78" fmla="*/ 816753 w 1577927"/>
              <a:gd name="connsiteY78" fmla="*/ 285631 h 1770577"/>
              <a:gd name="connsiteX79" fmla="*/ 888889 w 1577927"/>
              <a:gd name="connsiteY79" fmla="*/ 238133 h 1770577"/>
              <a:gd name="connsiteX80" fmla="*/ 925528 w 1577927"/>
              <a:gd name="connsiteY80" fmla="*/ 238133 h 1770577"/>
              <a:gd name="connsiteX81" fmla="*/ 987377 w 1577927"/>
              <a:gd name="connsiteY81" fmla="*/ 262263 h 1770577"/>
              <a:gd name="connsiteX82" fmla="*/ 1076341 w 1577927"/>
              <a:gd name="connsiteY82" fmla="*/ 465272 h 1770577"/>
              <a:gd name="connsiteX83" fmla="*/ 952325 w 1577927"/>
              <a:gd name="connsiteY83" fmla="*/ 465272 h 1770577"/>
              <a:gd name="connsiteX84" fmla="*/ 1072785 w 1577927"/>
              <a:gd name="connsiteY84" fmla="*/ 562173 h 1770577"/>
              <a:gd name="connsiteX85" fmla="*/ 982742 w 1577927"/>
              <a:gd name="connsiteY85" fmla="*/ 666567 h 1770577"/>
              <a:gd name="connsiteX86" fmla="*/ 827612 w 1577927"/>
              <a:gd name="connsiteY86" fmla="*/ 560840 h 1770577"/>
              <a:gd name="connsiteX87" fmla="*/ 823230 w 1577927"/>
              <a:gd name="connsiteY87" fmla="*/ 539631 h 1770577"/>
              <a:gd name="connsiteX88" fmla="*/ 939181 w 1577927"/>
              <a:gd name="connsiteY88" fmla="*/ 479052 h 1770577"/>
              <a:gd name="connsiteX89" fmla="*/ 940832 w 1577927"/>
              <a:gd name="connsiteY89" fmla="*/ 479052 h 1770577"/>
              <a:gd name="connsiteX90" fmla="*/ 966994 w 1577927"/>
              <a:gd name="connsiteY90" fmla="*/ 478353 h 1770577"/>
              <a:gd name="connsiteX91" fmla="*/ 1069546 w 1577927"/>
              <a:gd name="connsiteY91" fmla="*/ 536709 h 1770577"/>
              <a:gd name="connsiteX92" fmla="*/ 1072785 w 1577927"/>
              <a:gd name="connsiteY92" fmla="*/ 562173 h 1770577"/>
              <a:gd name="connsiteX93" fmla="*/ 516017 w 1577927"/>
              <a:gd name="connsiteY93" fmla="*/ 464129 h 1770577"/>
              <a:gd name="connsiteX94" fmla="*/ 501539 w 1577927"/>
              <a:gd name="connsiteY94" fmla="*/ 461145 h 1770577"/>
              <a:gd name="connsiteX95" fmla="*/ 499888 w 1577927"/>
              <a:gd name="connsiteY95" fmla="*/ 460700 h 1770577"/>
              <a:gd name="connsiteX96" fmla="*/ 500142 w 1577927"/>
              <a:gd name="connsiteY96" fmla="*/ 459684 h 1770577"/>
              <a:gd name="connsiteX97" fmla="*/ 502682 w 1577927"/>
              <a:gd name="connsiteY97" fmla="*/ 459875 h 1770577"/>
              <a:gd name="connsiteX98" fmla="*/ 526685 w 1577927"/>
              <a:gd name="connsiteY98" fmla="*/ 462034 h 1770577"/>
              <a:gd name="connsiteX99" fmla="*/ 614569 w 1577927"/>
              <a:gd name="connsiteY99" fmla="*/ 447873 h 1770577"/>
              <a:gd name="connsiteX100" fmla="*/ 705183 w 1577927"/>
              <a:gd name="connsiteY100" fmla="*/ 387103 h 1770577"/>
              <a:gd name="connsiteX101" fmla="*/ 777700 w 1577927"/>
              <a:gd name="connsiteY101" fmla="*/ 306585 h 1770577"/>
              <a:gd name="connsiteX102" fmla="*/ 835994 w 1577927"/>
              <a:gd name="connsiteY102" fmla="*/ 252102 h 1770577"/>
              <a:gd name="connsiteX103" fmla="*/ 868442 w 1577927"/>
              <a:gd name="connsiteY103" fmla="*/ 241498 h 1770577"/>
              <a:gd name="connsiteX104" fmla="*/ 811419 w 1577927"/>
              <a:gd name="connsiteY104" fmla="*/ 279662 h 1770577"/>
              <a:gd name="connsiteX105" fmla="*/ 733949 w 1577927"/>
              <a:gd name="connsiteY105" fmla="*/ 365259 h 1770577"/>
              <a:gd name="connsiteX106" fmla="*/ 695277 w 1577927"/>
              <a:gd name="connsiteY106" fmla="*/ 409519 h 1770577"/>
              <a:gd name="connsiteX107" fmla="*/ 651907 w 1577927"/>
              <a:gd name="connsiteY107" fmla="*/ 441714 h 1770577"/>
              <a:gd name="connsiteX108" fmla="*/ 586756 w 1577927"/>
              <a:gd name="connsiteY108" fmla="*/ 464129 h 1770577"/>
              <a:gd name="connsiteX109" fmla="*/ 516017 w 1577927"/>
              <a:gd name="connsiteY109" fmla="*/ 464129 h 1770577"/>
              <a:gd name="connsiteX110" fmla="*/ 779225 w 1577927"/>
              <a:gd name="connsiteY110" fmla="*/ 277566 h 1770577"/>
              <a:gd name="connsiteX111" fmla="*/ 730520 w 1577927"/>
              <a:gd name="connsiteY111" fmla="*/ 321318 h 1770577"/>
              <a:gd name="connsiteX112" fmla="*/ 638064 w 1577927"/>
              <a:gd name="connsiteY112" fmla="*/ 405582 h 1770577"/>
              <a:gd name="connsiteX113" fmla="*/ 548084 w 1577927"/>
              <a:gd name="connsiteY113" fmla="*/ 450921 h 1770577"/>
              <a:gd name="connsiteX114" fmla="*/ 511445 w 1577927"/>
              <a:gd name="connsiteY114" fmla="*/ 456890 h 1770577"/>
              <a:gd name="connsiteX115" fmla="*/ 509159 w 1577927"/>
              <a:gd name="connsiteY115" fmla="*/ 456763 h 1770577"/>
              <a:gd name="connsiteX116" fmla="*/ 634762 w 1577927"/>
              <a:gd name="connsiteY116" fmla="*/ 390533 h 1770577"/>
              <a:gd name="connsiteX117" fmla="*/ 713502 w 1577927"/>
              <a:gd name="connsiteY117" fmla="*/ 323921 h 1770577"/>
              <a:gd name="connsiteX118" fmla="*/ 847614 w 1577927"/>
              <a:gd name="connsiteY118" fmla="*/ 239021 h 1770577"/>
              <a:gd name="connsiteX119" fmla="*/ 846090 w 1577927"/>
              <a:gd name="connsiteY119" fmla="*/ 239847 h 1770577"/>
              <a:gd name="connsiteX120" fmla="*/ 831548 w 1577927"/>
              <a:gd name="connsiteY120" fmla="*/ 245245 h 1770577"/>
              <a:gd name="connsiteX121" fmla="*/ 779225 w 1577927"/>
              <a:gd name="connsiteY121" fmla="*/ 277566 h 1770577"/>
              <a:gd name="connsiteX122" fmla="*/ 802021 w 1577927"/>
              <a:gd name="connsiteY122" fmla="*/ 271724 h 1770577"/>
              <a:gd name="connsiteX123" fmla="*/ 771731 w 1577927"/>
              <a:gd name="connsiteY123" fmla="*/ 301061 h 1770577"/>
              <a:gd name="connsiteX124" fmla="*/ 698389 w 1577927"/>
              <a:gd name="connsiteY124" fmla="*/ 380246 h 1770577"/>
              <a:gd name="connsiteX125" fmla="*/ 611521 w 1577927"/>
              <a:gd name="connsiteY125" fmla="*/ 440316 h 1770577"/>
              <a:gd name="connsiteX126" fmla="*/ 546370 w 1577927"/>
              <a:gd name="connsiteY126" fmla="*/ 456065 h 1770577"/>
              <a:gd name="connsiteX127" fmla="*/ 549100 w 1577927"/>
              <a:gd name="connsiteY127" fmla="*/ 455557 h 1770577"/>
              <a:gd name="connsiteX128" fmla="*/ 642700 w 1577927"/>
              <a:gd name="connsiteY128" fmla="*/ 412059 h 1770577"/>
              <a:gd name="connsiteX129" fmla="*/ 736997 w 1577927"/>
              <a:gd name="connsiteY129" fmla="*/ 328176 h 1770577"/>
              <a:gd name="connsiteX130" fmla="*/ 802021 w 1577927"/>
              <a:gd name="connsiteY130" fmla="*/ 271724 h 1770577"/>
              <a:gd name="connsiteX131" fmla="*/ 862156 w 1577927"/>
              <a:gd name="connsiteY131" fmla="*/ 235529 h 1770577"/>
              <a:gd name="connsiteX132" fmla="*/ 863044 w 1577927"/>
              <a:gd name="connsiteY132" fmla="*/ 235084 h 1770577"/>
              <a:gd name="connsiteX133" fmla="*/ 870982 w 1577927"/>
              <a:gd name="connsiteY133" fmla="*/ 233878 h 1770577"/>
              <a:gd name="connsiteX134" fmla="*/ 862156 w 1577927"/>
              <a:gd name="connsiteY134" fmla="*/ 235529 h 1770577"/>
              <a:gd name="connsiteX135" fmla="*/ 499570 w 1577927"/>
              <a:gd name="connsiteY135" fmla="*/ 462034 h 1770577"/>
              <a:gd name="connsiteX136" fmla="*/ 501158 w 1577927"/>
              <a:gd name="connsiteY136" fmla="*/ 462541 h 1770577"/>
              <a:gd name="connsiteX137" fmla="*/ 506492 w 1577927"/>
              <a:gd name="connsiteY137" fmla="*/ 464129 h 1770577"/>
              <a:gd name="connsiteX138" fmla="*/ 499126 w 1577927"/>
              <a:gd name="connsiteY138" fmla="*/ 464129 h 1770577"/>
              <a:gd name="connsiteX139" fmla="*/ 499570 w 1577927"/>
              <a:gd name="connsiteY139" fmla="*/ 462034 h 1770577"/>
              <a:gd name="connsiteX140" fmla="*/ 513794 w 1577927"/>
              <a:gd name="connsiteY140" fmla="*/ 536646 h 1770577"/>
              <a:gd name="connsiteX141" fmla="*/ 616283 w 1577927"/>
              <a:gd name="connsiteY141" fmla="*/ 478416 h 1770577"/>
              <a:gd name="connsiteX142" fmla="*/ 638064 w 1577927"/>
              <a:gd name="connsiteY142" fmla="*/ 478797 h 1770577"/>
              <a:gd name="connsiteX143" fmla="*/ 641112 w 1577927"/>
              <a:gd name="connsiteY143" fmla="*/ 478925 h 1770577"/>
              <a:gd name="connsiteX144" fmla="*/ 643843 w 1577927"/>
              <a:gd name="connsiteY144" fmla="*/ 479052 h 1770577"/>
              <a:gd name="connsiteX145" fmla="*/ 760047 w 1577927"/>
              <a:gd name="connsiteY145" fmla="*/ 539631 h 1770577"/>
              <a:gd name="connsiteX146" fmla="*/ 755221 w 1577927"/>
              <a:gd name="connsiteY146" fmla="*/ 561983 h 1770577"/>
              <a:gd name="connsiteX147" fmla="*/ 600535 w 1577927"/>
              <a:gd name="connsiteY147" fmla="*/ 666567 h 1770577"/>
              <a:gd name="connsiteX148" fmla="*/ 510492 w 1577927"/>
              <a:gd name="connsiteY148" fmla="*/ 562237 h 1770577"/>
              <a:gd name="connsiteX149" fmla="*/ 513794 w 1577927"/>
              <a:gd name="connsiteY149" fmla="*/ 536646 h 1770577"/>
              <a:gd name="connsiteX150" fmla="*/ 1214834 w 1577927"/>
              <a:gd name="connsiteY150" fmla="*/ 534106 h 1770577"/>
              <a:gd name="connsiteX151" fmla="*/ 1232995 w 1577927"/>
              <a:gd name="connsiteY151" fmla="*/ 614688 h 1770577"/>
              <a:gd name="connsiteX152" fmla="*/ 1190069 w 1577927"/>
              <a:gd name="connsiteY152" fmla="*/ 763404 h 1770577"/>
              <a:gd name="connsiteX153" fmla="*/ 1190069 w 1577927"/>
              <a:gd name="connsiteY153" fmla="*/ 763404 h 1770577"/>
              <a:gd name="connsiteX154" fmla="*/ 1151906 w 1577927"/>
              <a:gd name="connsiteY154" fmla="*/ 787534 h 1770577"/>
              <a:gd name="connsiteX155" fmla="*/ 1117362 w 1577927"/>
              <a:gd name="connsiteY155" fmla="*/ 775851 h 1770577"/>
              <a:gd name="connsiteX156" fmla="*/ 1116282 w 1577927"/>
              <a:gd name="connsiteY156" fmla="*/ 774200 h 1770577"/>
              <a:gd name="connsiteX157" fmla="*/ 1120156 w 1577927"/>
              <a:gd name="connsiteY157" fmla="*/ 720987 h 1770577"/>
              <a:gd name="connsiteX158" fmla="*/ 1121744 w 1577927"/>
              <a:gd name="connsiteY158" fmla="*/ 716097 h 1770577"/>
              <a:gd name="connsiteX159" fmla="*/ 1135777 w 1577927"/>
              <a:gd name="connsiteY159" fmla="*/ 586684 h 1770577"/>
              <a:gd name="connsiteX160" fmla="*/ 1134316 w 1577927"/>
              <a:gd name="connsiteY160" fmla="*/ 561665 h 1770577"/>
              <a:gd name="connsiteX161" fmla="*/ 1170893 w 1577927"/>
              <a:gd name="connsiteY161" fmla="*/ 486227 h 1770577"/>
              <a:gd name="connsiteX162" fmla="*/ 1171781 w 1577927"/>
              <a:gd name="connsiteY162" fmla="*/ 486164 h 1770577"/>
              <a:gd name="connsiteX163" fmla="*/ 1185180 w 1577927"/>
              <a:gd name="connsiteY163" fmla="*/ 493339 h 1770577"/>
              <a:gd name="connsiteX164" fmla="*/ 1186831 w 1577927"/>
              <a:gd name="connsiteY164" fmla="*/ 494863 h 1770577"/>
              <a:gd name="connsiteX165" fmla="*/ 1214834 w 1577927"/>
              <a:gd name="connsiteY165" fmla="*/ 534106 h 1770577"/>
              <a:gd name="connsiteX166" fmla="*/ 470805 w 1577927"/>
              <a:gd name="connsiteY166" fmla="*/ 782137 h 1770577"/>
              <a:gd name="connsiteX167" fmla="*/ 446738 w 1577927"/>
              <a:gd name="connsiteY167" fmla="*/ 785249 h 1770577"/>
              <a:gd name="connsiteX168" fmla="*/ 408575 w 1577927"/>
              <a:gd name="connsiteY168" fmla="*/ 761182 h 1770577"/>
              <a:gd name="connsiteX169" fmla="*/ 365649 w 1577927"/>
              <a:gd name="connsiteY169" fmla="*/ 612402 h 1770577"/>
              <a:gd name="connsiteX170" fmla="*/ 394541 w 1577927"/>
              <a:gd name="connsiteY170" fmla="*/ 512834 h 1770577"/>
              <a:gd name="connsiteX171" fmla="*/ 413528 w 1577927"/>
              <a:gd name="connsiteY171" fmla="*/ 490990 h 1770577"/>
              <a:gd name="connsiteX172" fmla="*/ 426863 w 1577927"/>
              <a:gd name="connsiteY172" fmla="*/ 483877 h 1770577"/>
              <a:gd name="connsiteX173" fmla="*/ 427815 w 1577927"/>
              <a:gd name="connsiteY173" fmla="*/ 483941 h 1770577"/>
              <a:gd name="connsiteX174" fmla="*/ 460772 w 1577927"/>
              <a:gd name="connsiteY174" fmla="*/ 517850 h 1770577"/>
              <a:gd name="connsiteX175" fmla="*/ 454676 w 1577927"/>
              <a:gd name="connsiteY175" fmla="*/ 612084 h 1770577"/>
              <a:gd name="connsiteX176" fmla="*/ 474615 w 1577927"/>
              <a:gd name="connsiteY176" fmla="*/ 780041 h 1770577"/>
              <a:gd name="connsiteX177" fmla="*/ 470805 w 1577927"/>
              <a:gd name="connsiteY177" fmla="*/ 782137 h 1770577"/>
              <a:gd name="connsiteX178" fmla="*/ 531828 w 1577927"/>
              <a:gd name="connsiteY178" fmla="*/ 863353 h 1770577"/>
              <a:gd name="connsiteX179" fmla="*/ 483124 w 1577927"/>
              <a:gd name="connsiteY179" fmla="*/ 612084 h 1770577"/>
              <a:gd name="connsiteX180" fmla="*/ 487569 w 1577927"/>
              <a:gd name="connsiteY180" fmla="*/ 533598 h 1770577"/>
              <a:gd name="connsiteX181" fmla="*/ 489347 w 1577927"/>
              <a:gd name="connsiteY181" fmla="*/ 533789 h 1770577"/>
              <a:gd name="connsiteX182" fmla="*/ 499380 w 1577927"/>
              <a:gd name="connsiteY182" fmla="*/ 545155 h 1770577"/>
              <a:gd name="connsiteX183" fmla="*/ 498173 w 1577927"/>
              <a:gd name="connsiteY183" fmla="*/ 562237 h 1770577"/>
              <a:gd name="connsiteX184" fmla="*/ 600535 w 1577927"/>
              <a:gd name="connsiteY184" fmla="*/ 679140 h 1770577"/>
              <a:gd name="connsiteX185" fmla="*/ 766651 w 1577927"/>
              <a:gd name="connsiteY185" fmla="*/ 566682 h 1770577"/>
              <a:gd name="connsiteX186" fmla="*/ 771223 w 1577927"/>
              <a:gd name="connsiteY186" fmla="*/ 551315 h 1770577"/>
              <a:gd name="connsiteX187" fmla="*/ 775224 w 1577927"/>
              <a:gd name="connsiteY187" fmla="*/ 544774 h 1770577"/>
              <a:gd name="connsiteX188" fmla="*/ 809133 w 1577927"/>
              <a:gd name="connsiteY188" fmla="*/ 546171 h 1770577"/>
              <a:gd name="connsiteX189" fmla="*/ 812181 w 1577927"/>
              <a:gd name="connsiteY189" fmla="*/ 551822 h 1770577"/>
              <a:gd name="connsiteX190" fmla="*/ 816054 w 1577927"/>
              <a:gd name="connsiteY190" fmla="*/ 565348 h 1770577"/>
              <a:gd name="connsiteX191" fmla="*/ 982742 w 1577927"/>
              <a:gd name="connsiteY191" fmla="*/ 679077 h 1770577"/>
              <a:gd name="connsiteX192" fmla="*/ 1085104 w 1577927"/>
              <a:gd name="connsiteY192" fmla="*/ 562173 h 1770577"/>
              <a:gd name="connsiteX193" fmla="*/ 1081802 w 1577927"/>
              <a:gd name="connsiteY193" fmla="*/ 534995 h 1770577"/>
              <a:gd name="connsiteX194" fmla="*/ 1087771 w 1577927"/>
              <a:gd name="connsiteY194" fmla="*/ 534995 h 1770577"/>
              <a:gd name="connsiteX195" fmla="*/ 1092025 w 1577927"/>
              <a:gd name="connsiteY195" fmla="*/ 612084 h 1770577"/>
              <a:gd name="connsiteX196" fmla="*/ 1040209 w 1577927"/>
              <a:gd name="connsiteY196" fmla="*/ 870465 h 1770577"/>
              <a:gd name="connsiteX197" fmla="*/ 994553 w 1577927"/>
              <a:gd name="connsiteY197" fmla="*/ 952000 h 1770577"/>
              <a:gd name="connsiteX198" fmla="*/ 912130 w 1577927"/>
              <a:gd name="connsiteY198" fmla="*/ 1035502 h 1770577"/>
              <a:gd name="connsiteX199" fmla="*/ 898858 w 1577927"/>
              <a:gd name="connsiteY199" fmla="*/ 1034359 h 1770577"/>
              <a:gd name="connsiteX200" fmla="*/ 881396 w 1577927"/>
              <a:gd name="connsiteY200" fmla="*/ 1030676 h 1770577"/>
              <a:gd name="connsiteX201" fmla="*/ 849963 w 1577927"/>
              <a:gd name="connsiteY201" fmla="*/ 1015246 h 1770577"/>
              <a:gd name="connsiteX202" fmla="*/ 825071 w 1577927"/>
              <a:gd name="connsiteY202" fmla="*/ 989528 h 1770577"/>
              <a:gd name="connsiteX203" fmla="*/ 814150 w 1577927"/>
              <a:gd name="connsiteY203" fmla="*/ 967176 h 1770577"/>
              <a:gd name="connsiteX204" fmla="*/ 813006 w 1577927"/>
              <a:gd name="connsiteY204" fmla="*/ 964382 h 1770577"/>
              <a:gd name="connsiteX205" fmla="*/ 810403 w 1577927"/>
              <a:gd name="connsiteY205" fmla="*/ 957334 h 1770577"/>
              <a:gd name="connsiteX206" fmla="*/ 816245 w 1577927"/>
              <a:gd name="connsiteY206" fmla="*/ 954603 h 1770577"/>
              <a:gd name="connsiteX207" fmla="*/ 823166 w 1577927"/>
              <a:gd name="connsiteY207" fmla="*/ 950221 h 1770577"/>
              <a:gd name="connsiteX208" fmla="*/ 825579 w 1577927"/>
              <a:gd name="connsiteY208" fmla="*/ 948444 h 1770577"/>
              <a:gd name="connsiteX209" fmla="*/ 814721 w 1577927"/>
              <a:gd name="connsiteY209" fmla="*/ 950095 h 1770577"/>
              <a:gd name="connsiteX210" fmla="*/ 789829 w 1577927"/>
              <a:gd name="connsiteY210" fmla="*/ 952000 h 1770577"/>
              <a:gd name="connsiteX211" fmla="*/ 765254 w 1577927"/>
              <a:gd name="connsiteY211" fmla="*/ 949587 h 1770577"/>
              <a:gd name="connsiteX212" fmla="*/ 757571 w 1577927"/>
              <a:gd name="connsiteY212" fmla="*/ 947745 h 1770577"/>
              <a:gd name="connsiteX213" fmla="*/ 754650 w 1577927"/>
              <a:gd name="connsiteY213" fmla="*/ 947046 h 1770577"/>
              <a:gd name="connsiteX214" fmla="*/ 756872 w 1577927"/>
              <a:gd name="connsiteY214" fmla="*/ 949078 h 1770577"/>
              <a:gd name="connsiteX215" fmla="*/ 763476 w 1577927"/>
              <a:gd name="connsiteY215" fmla="*/ 954032 h 1770577"/>
              <a:gd name="connsiteX216" fmla="*/ 775160 w 1577927"/>
              <a:gd name="connsiteY216" fmla="*/ 959365 h 1770577"/>
              <a:gd name="connsiteX217" fmla="*/ 774652 w 1577927"/>
              <a:gd name="connsiteY217" fmla="*/ 960826 h 1770577"/>
              <a:gd name="connsiteX218" fmla="*/ 769255 w 1577927"/>
              <a:gd name="connsiteY218" fmla="*/ 973971 h 1770577"/>
              <a:gd name="connsiteX219" fmla="*/ 757126 w 1577927"/>
              <a:gd name="connsiteY219" fmla="*/ 993528 h 1770577"/>
              <a:gd name="connsiteX220" fmla="*/ 743283 w 1577927"/>
              <a:gd name="connsiteY220" fmla="*/ 1008260 h 1770577"/>
              <a:gd name="connsiteX221" fmla="*/ 730139 w 1577927"/>
              <a:gd name="connsiteY221" fmla="*/ 1019437 h 1770577"/>
              <a:gd name="connsiteX222" fmla="*/ 702897 w 1577927"/>
              <a:gd name="connsiteY222" fmla="*/ 1035439 h 1770577"/>
              <a:gd name="connsiteX223" fmla="*/ 700802 w 1577927"/>
              <a:gd name="connsiteY223" fmla="*/ 1036327 h 1770577"/>
              <a:gd name="connsiteX224" fmla="*/ 698960 w 1577927"/>
              <a:gd name="connsiteY224" fmla="*/ 1037090 h 1770577"/>
              <a:gd name="connsiteX225" fmla="*/ 692864 w 1577927"/>
              <a:gd name="connsiteY225" fmla="*/ 1039249 h 1770577"/>
              <a:gd name="connsiteX226" fmla="*/ 682958 w 1577927"/>
              <a:gd name="connsiteY226" fmla="*/ 1042170 h 1770577"/>
              <a:gd name="connsiteX227" fmla="*/ 679148 w 1577927"/>
              <a:gd name="connsiteY227" fmla="*/ 1042995 h 1770577"/>
              <a:gd name="connsiteX228" fmla="*/ 678259 w 1577927"/>
              <a:gd name="connsiteY228" fmla="*/ 1043122 h 1770577"/>
              <a:gd name="connsiteX229" fmla="*/ 678259 w 1577927"/>
              <a:gd name="connsiteY229" fmla="*/ 1043185 h 1770577"/>
              <a:gd name="connsiteX230" fmla="*/ 675719 w 1577927"/>
              <a:gd name="connsiteY230" fmla="*/ 1043694 h 1770577"/>
              <a:gd name="connsiteX231" fmla="*/ 586946 w 1577927"/>
              <a:gd name="connsiteY231" fmla="*/ 960826 h 1770577"/>
              <a:gd name="connsiteX232" fmla="*/ 531828 w 1577927"/>
              <a:gd name="connsiteY232" fmla="*/ 863353 h 1770577"/>
              <a:gd name="connsiteX233" fmla="*/ 583518 w 1577927"/>
              <a:gd name="connsiteY233" fmla="*/ 1066046 h 1770577"/>
              <a:gd name="connsiteX234" fmla="*/ 589931 w 1577927"/>
              <a:gd name="connsiteY234" fmla="*/ 994862 h 1770577"/>
              <a:gd name="connsiteX235" fmla="*/ 592534 w 1577927"/>
              <a:gd name="connsiteY235" fmla="*/ 997720 h 1770577"/>
              <a:gd name="connsiteX236" fmla="*/ 597360 w 1577927"/>
              <a:gd name="connsiteY236" fmla="*/ 1003053 h 1770577"/>
              <a:gd name="connsiteX237" fmla="*/ 604028 w 1577927"/>
              <a:gd name="connsiteY237" fmla="*/ 1010102 h 1770577"/>
              <a:gd name="connsiteX238" fmla="*/ 609044 w 1577927"/>
              <a:gd name="connsiteY238" fmla="*/ 1015182 h 1770577"/>
              <a:gd name="connsiteX239" fmla="*/ 615902 w 1577927"/>
              <a:gd name="connsiteY239" fmla="*/ 1021722 h 1770577"/>
              <a:gd name="connsiteX240" fmla="*/ 620982 w 1577927"/>
              <a:gd name="connsiteY240" fmla="*/ 1026421 h 1770577"/>
              <a:gd name="connsiteX241" fmla="*/ 628221 w 1577927"/>
              <a:gd name="connsiteY241" fmla="*/ 1032708 h 1770577"/>
              <a:gd name="connsiteX242" fmla="*/ 633175 w 1577927"/>
              <a:gd name="connsiteY242" fmla="*/ 1036835 h 1770577"/>
              <a:gd name="connsiteX243" fmla="*/ 641302 w 1577927"/>
              <a:gd name="connsiteY243" fmla="*/ 1043122 h 1770577"/>
              <a:gd name="connsiteX244" fmla="*/ 645620 w 1577927"/>
              <a:gd name="connsiteY244" fmla="*/ 1046424 h 1770577"/>
              <a:gd name="connsiteX245" fmla="*/ 657558 w 1577927"/>
              <a:gd name="connsiteY245" fmla="*/ 1054679 h 1770577"/>
              <a:gd name="connsiteX246" fmla="*/ 658956 w 1577927"/>
              <a:gd name="connsiteY246" fmla="*/ 1055632 h 1770577"/>
              <a:gd name="connsiteX247" fmla="*/ 669115 w 1577927"/>
              <a:gd name="connsiteY247" fmla="*/ 1061791 h 1770577"/>
              <a:gd name="connsiteX248" fmla="*/ 673179 w 1577927"/>
              <a:gd name="connsiteY248" fmla="*/ 1064140 h 1770577"/>
              <a:gd name="connsiteX249" fmla="*/ 675783 w 1577927"/>
              <a:gd name="connsiteY249" fmla="*/ 1065538 h 1770577"/>
              <a:gd name="connsiteX250" fmla="*/ 684356 w 1577927"/>
              <a:gd name="connsiteY250" fmla="*/ 1070109 h 1770577"/>
              <a:gd name="connsiteX251" fmla="*/ 689753 w 1577927"/>
              <a:gd name="connsiteY251" fmla="*/ 1072650 h 1770577"/>
              <a:gd name="connsiteX252" fmla="*/ 697754 w 1577927"/>
              <a:gd name="connsiteY252" fmla="*/ 1076333 h 1770577"/>
              <a:gd name="connsiteX253" fmla="*/ 703532 w 1577927"/>
              <a:gd name="connsiteY253" fmla="*/ 1078682 h 1770577"/>
              <a:gd name="connsiteX254" fmla="*/ 711406 w 1577927"/>
              <a:gd name="connsiteY254" fmla="*/ 1081666 h 1770577"/>
              <a:gd name="connsiteX255" fmla="*/ 717248 w 1577927"/>
              <a:gd name="connsiteY255" fmla="*/ 1083699 h 1770577"/>
              <a:gd name="connsiteX256" fmla="*/ 725186 w 1577927"/>
              <a:gd name="connsiteY256" fmla="*/ 1086175 h 1770577"/>
              <a:gd name="connsiteX257" fmla="*/ 731155 w 1577927"/>
              <a:gd name="connsiteY257" fmla="*/ 1087826 h 1770577"/>
              <a:gd name="connsiteX258" fmla="*/ 739283 w 1577927"/>
              <a:gd name="connsiteY258" fmla="*/ 1089795 h 1770577"/>
              <a:gd name="connsiteX259" fmla="*/ 745125 w 1577927"/>
              <a:gd name="connsiteY259" fmla="*/ 1091065 h 1770577"/>
              <a:gd name="connsiteX260" fmla="*/ 753634 w 1577927"/>
              <a:gd name="connsiteY260" fmla="*/ 1092525 h 1770577"/>
              <a:gd name="connsiteX261" fmla="*/ 759222 w 1577927"/>
              <a:gd name="connsiteY261" fmla="*/ 1093351 h 1770577"/>
              <a:gd name="connsiteX262" fmla="*/ 768683 w 1577927"/>
              <a:gd name="connsiteY262" fmla="*/ 1094366 h 1770577"/>
              <a:gd name="connsiteX263" fmla="*/ 773382 w 1577927"/>
              <a:gd name="connsiteY263" fmla="*/ 1094747 h 1770577"/>
              <a:gd name="connsiteX264" fmla="*/ 787606 w 1577927"/>
              <a:gd name="connsiteY264" fmla="*/ 1095256 h 1770577"/>
              <a:gd name="connsiteX265" fmla="*/ 802529 w 1577927"/>
              <a:gd name="connsiteY265" fmla="*/ 1094747 h 1770577"/>
              <a:gd name="connsiteX266" fmla="*/ 807419 w 1577927"/>
              <a:gd name="connsiteY266" fmla="*/ 1094240 h 1770577"/>
              <a:gd name="connsiteX267" fmla="*/ 817261 w 1577927"/>
              <a:gd name="connsiteY267" fmla="*/ 1093224 h 1770577"/>
              <a:gd name="connsiteX268" fmla="*/ 823103 w 1577927"/>
              <a:gd name="connsiteY268" fmla="*/ 1092271 h 1770577"/>
              <a:gd name="connsiteX269" fmla="*/ 831929 w 1577927"/>
              <a:gd name="connsiteY269" fmla="*/ 1090684 h 1770577"/>
              <a:gd name="connsiteX270" fmla="*/ 838089 w 1577927"/>
              <a:gd name="connsiteY270" fmla="*/ 1089287 h 1770577"/>
              <a:gd name="connsiteX271" fmla="*/ 846471 w 1577927"/>
              <a:gd name="connsiteY271" fmla="*/ 1087191 h 1770577"/>
              <a:gd name="connsiteX272" fmla="*/ 852757 w 1577927"/>
              <a:gd name="connsiteY272" fmla="*/ 1085413 h 1770577"/>
              <a:gd name="connsiteX273" fmla="*/ 860885 w 1577927"/>
              <a:gd name="connsiteY273" fmla="*/ 1082746 h 1770577"/>
              <a:gd name="connsiteX274" fmla="*/ 867108 w 1577927"/>
              <a:gd name="connsiteY274" fmla="*/ 1080524 h 1770577"/>
              <a:gd name="connsiteX275" fmla="*/ 875109 w 1577927"/>
              <a:gd name="connsiteY275" fmla="*/ 1077349 h 1770577"/>
              <a:gd name="connsiteX276" fmla="*/ 881269 w 1577927"/>
              <a:gd name="connsiteY276" fmla="*/ 1074745 h 1770577"/>
              <a:gd name="connsiteX277" fmla="*/ 889206 w 1577927"/>
              <a:gd name="connsiteY277" fmla="*/ 1070935 h 1770577"/>
              <a:gd name="connsiteX278" fmla="*/ 895175 w 1577927"/>
              <a:gd name="connsiteY278" fmla="*/ 1067951 h 1770577"/>
              <a:gd name="connsiteX279" fmla="*/ 903240 w 1577927"/>
              <a:gd name="connsiteY279" fmla="*/ 1063506 h 1770577"/>
              <a:gd name="connsiteX280" fmla="*/ 908764 w 1577927"/>
              <a:gd name="connsiteY280" fmla="*/ 1060331 h 1770577"/>
              <a:gd name="connsiteX281" fmla="*/ 917400 w 1577927"/>
              <a:gd name="connsiteY281" fmla="*/ 1054870 h 1770577"/>
              <a:gd name="connsiteX282" fmla="*/ 922163 w 1577927"/>
              <a:gd name="connsiteY282" fmla="*/ 1051758 h 1770577"/>
              <a:gd name="connsiteX283" fmla="*/ 934164 w 1577927"/>
              <a:gd name="connsiteY283" fmla="*/ 1043122 h 1770577"/>
              <a:gd name="connsiteX284" fmla="*/ 935625 w 1577927"/>
              <a:gd name="connsiteY284" fmla="*/ 1042043 h 1770577"/>
              <a:gd name="connsiteX285" fmla="*/ 948007 w 1577927"/>
              <a:gd name="connsiteY285" fmla="*/ 1031946 h 1770577"/>
              <a:gd name="connsiteX286" fmla="*/ 952389 w 1577927"/>
              <a:gd name="connsiteY286" fmla="*/ 1028072 h 1770577"/>
              <a:gd name="connsiteX287" fmla="*/ 960581 w 1577927"/>
              <a:gd name="connsiteY287" fmla="*/ 1020707 h 1770577"/>
              <a:gd name="connsiteX288" fmla="*/ 965470 w 1577927"/>
              <a:gd name="connsiteY288" fmla="*/ 1015881 h 1770577"/>
              <a:gd name="connsiteX289" fmla="*/ 972772 w 1577927"/>
              <a:gd name="connsiteY289" fmla="*/ 1008515 h 1770577"/>
              <a:gd name="connsiteX290" fmla="*/ 977789 w 1577927"/>
              <a:gd name="connsiteY290" fmla="*/ 1003117 h 1770577"/>
              <a:gd name="connsiteX291" fmla="*/ 984647 w 1577927"/>
              <a:gd name="connsiteY291" fmla="*/ 995497 h 1770577"/>
              <a:gd name="connsiteX292" fmla="*/ 989600 w 1577927"/>
              <a:gd name="connsiteY292" fmla="*/ 989591 h 1770577"/>
              <a:gd name="connsiteX293" fmla="*/ 993283 w 1577927"/>
              <a:gd name="connsiteY293" fmla="*/ 985274 h 1770577"/>
              <a:gd name="connsiteX294" fmla="*/ 996077 w 1577927"/>
              <a:gd name="connsiteY294" fmla="*/ 1053409 h 1770577"/>
              <a:gd name="connsiteX295" fmla="*/ 1058942 w 1577927"/>
              <a:gd name="connsiteY295" fmla="*/ 1140214 h 1770577"/>
              <a:gd name="connsiteX296" fmla="*/ 791353 w 1577927"/>
              <a:gd name="connsiteY296" fmla="*/ 1439870 h 1770577"/>
              <a:gd name="connsiteX297" fmla="*/ 521351 w 1577927"/>
              <a:gd name="connsiteY297" fmla="*/ 1141801 h 1770577"/>
              <a:gd name="connsiteX298" fmla="*/ 583518 w 1577927"/>
              <a:gd name="connsiteY298" fmla="*/ 1066046 h 1770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Lst>
            <a:rect l="l" t="t" r="r" b="b"/>
            <a:pathLst>
              <a:path w="1577927" h="1770577">
                <a:moveTo>
                  <a:pt x="1577420" y="1569220"/>
                </a:moveTo>
                <a:cubicBezTo>
                  <a:pt x="1577293" y="1521404"/>
                  <a:pt x="1577165" y="1472001"/>
                  <a:pt x="1566751" y="1424249"/>
                </a:cubicBezTo>
                <a:cubicBezTo>
                  <a:pt x="1558433" y="1386149"/>
                  <a:pt x="1539383" y="1332809"/>
                  <a:pt x="1496203" y="1294900"/>
                </a:cubicBezTo>
                <a:cubicBezTo>
                  <a:pt x="1453658" y="1257625"/>
                  <a:pt x="1397778" y="1243591"/>
                  <a:pt x="1343739" y="1230002"/>
                </a:cubicBezTo>
                <a:cubicBezTo>
                  <a:pt x="1337009" y="1228352"/>
                  <a:pt x="1330277" y="1226637"/>
                  <a:pt x="1323610" y="1224922"/>
                </a:cubicBezTo>
                <a:cubicBezTo>
                  <a:pt x="1264999" y="1209746"/>
                  <a:pt x="1206897" y="1189680"/>
                  <a:pt x="1150826" y="1165359"/>
                </a:cubicBezTo>
                <a:cubicBezTo>
                  <a:pt x="1137110" y="1159454"/>
                  <a:pt x="1123077" y="1153040"/>
                  <a:pt x="1109107" y="1146373"/>
                </a:cubicBezTo>
                <a:cubicBezTo>
                  <a:pt x="1094248" y="1139197"/>
                  <a:pt x="1081167" y="1131959"/>
                  <a:pt x="1069927" y="1124593"/>
                </a:cubicBezTo>
                <a:cubicBezTo>
                  <a:pt x="1035891" y="1102177"/>
                  <a:pt x="1018175" y="1078301"/>
                  <a:pt x="1015000" y="1051187"/>
                </a:cubicBezTo>
                <a:cubicBezTo>
                  <a:pt x="1014365" y="1045408"/>
                  <a:pt x="1012523" y="1007816"/>
                  <a:pt x="1011952" y="960382"/>
                </a:cubicBezTo>
                <a:cubicBezTo>
                  <a:pt x="1038876" y="921583"/>
                  <a:pt x="1060783" y="877196"/>
                  <a:pt x="1077039" y="828809"/>
                </a:cubicBezTo>
                <a:cubicBezTo>
                  <a:pt x="1086691" y="816490"/>
                  <a:pt x="1095708" y="803409"/>
                  <a:pt x="1104344" y="789884"/>
                </a:cubicBezTo>
                <a:cubicBezTo>
                  <a:pt x="1113869" y="800870"/>
                  <a:pt x="1128856" y="807220"/>
                  <a:pt x="1144603" y="807220"/>
                </a:cubicBezTo>
                <a:cubicBezTo>
                  <a:pt x="1148223" y="807220"/>
                  <a:pt x="1151843" y="806902"/>
                  <a:pt x="1155462" y="806203"/>
                </a:cubicBezTo>
                <a:cubicBezTo>
                  <a:pt x="1172607" y="802965"/>
                  <a:pt x="1188990" y="792869"/>
                  <a:pt x="1204166" y="776232"/>
                </a:cubicBezTo>
                <a:cubicBezTo>
                  <a:pt x="1238647" y="738513"/>
                  <a:pt x="1255665" y="680791"/>
                  <a:pt x="1252046" y="613671"/>
                </a:cubicBezTo>
                <a:cubicBezTo>
                  <a:pt x="1250268" y="580144"/>
                  <a:pt x="1243536" y="550679"/>
                  <a:pt x="1232106" y="526105"/>
                </a:cubicBezTo>
                <a:cubicBezTo>
                  <a:pt x="1223788" y="508134"/>
                  <a:pt x="1212866" y="492895"/>
                  <a:pt x="1199975" y="481084"/>
                </a:cubicBezTo>
                <a:cubicBezTo>
                  <a:pt x="1199340" y="480448"/>
                  <a:pt x="1198642" y="479814"/>
                  <a:pt x="1197689" y="478988"/>
                </a:cubicBezTo>
                <a:cubicBezTo>
                  <a:pt x="1196229" y="477718"/>
                  <a:pt x="1194832" y="476575"/>
                  <a:pt x="1193371" y="475496"/>
                </a:cubicBezTo>
                <a:cubicBezTo>
                  <a:pt x="1193371" y="474035"/>
                  <a:pt x="1193435" y="472575"/>
                  <a:pt x="1193435" y="471114"/>
                </a:cubicBezTo>
                <a:cubicBezTo>
                  <a:pt x="1193435" y="321127"/>
                  <a:pt x="1209246" y="176919"/>
                  <a:pt x="1107837" y="110752"/>
                </a:cubicBezTo>
                <a:cubicBezTo>
                  <a:pt x="1073483" y="29027"/>
                  <a:pt x="953913" y="-3675"/>
                  <a:pt x="801894" y="325"/>
                </a:cubicBezTo>
                <a:cubicBezTo>
                  <a:pt x="460137" y="9406"/>
                  <a:pt x="385461" y="189872"/>
                  <a:pt x="385461" y="471114"/>
                </a:cubicBezTo>
                <a:cubicBezTo>
                  <a:pt x="385461" y="478290"/>
                  <a:pt x="385588" y="485402"/>
                  <a:pt x="385842" y="492514"/>
                </a:cubicBezTo>
                <a:cubicBezTo>
                  <a:pt x="383302" y="495625"/>
                  <a:pt x="380889" y="498800"/>
                  <a:pt x="378603" y="502165"/>
                </a:cubicBezTo>
                <a:cubicBezTo>
                  <a:pt x="359680" y="530169"/>
                  <a:pt x="348885" y="566935"/>
                  <a:pt x="346535" y="611385"/>
                </a:cubicBezTo>
                <a:cubicBezTo>
                  <a:pt x="342916" y="678441"/>
                  <a:pt x="359934" y="736227"/>
                  <a:pt x="394414" y="774072"/>
                </a:cubicBezTo>
                <a:cubicBezTo>
                  <a:pt x="409718" y="790646"/>
                  <a:pt x="426037" y="800743"/>
                  <a:pt x="443056" y="803981"/>
                </a:cubicBezTo>
                <a:cubicBezTo>
                  <a:pt x="446675" y="804679"/>
                  <a:pt x="450294" y="804997"/>
                  <a:pt x="453977" y="804997"/>
                </a:cubicBezTo>
                <a:cubicBezTo>
                  <a:pt x="462677" y="804997"/>
                  <a:pt x="471313" y="803092"/>
                  <a:pt x="479060" y="799282"/>
                </a:cubicBezTo>
                <a:cubicBezTo>
                  <a:pt x="479441" y="799091"/>
                  <a:pt x="479758" y="798838"/>
                  <a:pt x="480139" y="798647"/>
                </a:cubicBezTo>
                <a:cubicBezTo>
                  <a:pt x="485219" y="806267"/>
                  <a:pt x="490363" y="813696"/>
                  <a:pt x="495824" y="820872"/>
                </a:cubicBezTo>
                <a:cubicBezTo>
                  <a:pt x="513604" y="876625"/>
                  <a:pt x="538623" y="927234"/>
                  <a:pt x="569801" y="969652"/>
                </a:cubicBezTo>
                <a:cubicBezTo>
                  <a:pt x="572214" y="1018294"/>
                  <a:pt x="571071" y="1047948"/>
                  <a:pt x="566309" y="1057790"/>
                </a:cubicBezTo>
                <a:cubicBezTo>
                  <a:pt x="562753" y="1065220"/>
                  <a:pt x="543004" y="1096208"/>
                  <a:pt x="512969" y="1123640"/>
                </a:cubicBezTo>
                <a:cubicBezTo>
                  <a:pt x="496713" y="1138499"/>
                  <a:pt x="477409" y="1152278"/>
                  <a:pt x="455946" y="1160724"/>
                </a:cubicBezTo>
                <a:cubicBezTo>
                  <a:pt x="451755" y="1162439"/>
                  <a:pt x="447246" y="1163899"/>
                  <a:pt x="442547" y="1165169"/>
                </a:cubicBezTo>
                <a:cubicBezTo>
                  <a:pt x="417401" y="1171900"/>
                  <a:pt x="391049" y="1178059"/>
                  <a:pt x="365585" y="1183965"/>
                </a:cubicBezTo>
                <a:cubicBezTo>
                  <a:pt x="263096" y="1207841"/>
                  <a:pt x="157178" y="1232543"/>
                  <a:pt x="79581" y="1304107"/>
                </a:cubicBezTo>
                <a:cubicBezTo>
                  <a:pt x="49927" y="1331476"/>
                  <a:pt x="28146" y="1366337"/>
                  <a:pt x="16716" y="1404882"/>
                </a:cubicBezTo>
                <a:cubicBezTo>
                  <a:pt x="7382" y="1436314"/>
                  <a:pt x="5096" y="1469397"/>
                  <a:pt x="3635" y="1497972"/>
                </a:cubicBezTo>
                <a:cubicBezTo>
                  <a:pt x="-1699" y="1602557"/>
                  <a:pt x="-2524" y="1652214"/>
                  <a:pt x="10620" y="1759974"/>
                </a:cubicBezTo>
                <a:lnTo>
                  <a:pt x="11573" y="1767911"/>
                </a:lnTo>
                <a:lnTo>
                  <a:pt x="58753" y="1770578"/>
                </a:lnTo>
                <a:lnTo>
                  <a:pt x="1577927" y="1770578"/>
                </a:lnTo>
                <a:lnTo>
                  <a:pt x="1577420" y="1569220"/>
                </a:lnTo>
                <a:close/>
                <a:moveTo>
                  <a:pt x="507127" y="1156089"/>
                </a:moveTo>
                <a:cubicBezTo>
                  <a:pt x="574691" y="1260419"/>
                  <a:pt x="787860" y="1466159"/>
                  <a:pt x="790654" y="1473843"/>
                </a:cubicBezTo>
                <a:cubicBezTo>
                  <a:pt x="793512" y="1464952"/>
                  <a:pt x="1004332" y="1257371"/>
                  <a:pt x="1071832" y="1152977"/>
                </a:cubicBezTo>
                <a:cubicBezTo>
                  <a:pt x="1092787" y="1173932"/>
                  <a:pt x="1131269" y="1189744"/>
                  <a:pt x="1174194" y="1213493"/>
                </a:cubicBezTo>
                <a:cubicBezTo>
                  <a:pt x="1148096" y="1336428"/>
                  <a:pt x="1072087" y="1443490"/>
                  <a:pt x="1008396" y="1547249"/>
                </a:cubicBezTo>
                <a:cubicBezTo>
                  <a:pt x="1012460" y="1517340"/>
                  <a:pt x="947372" y="1397579"/>
                  <a:pt x="908383" y="1402405"/>
                </a:cubicBezTo>
                <a:cubicBezTo>
                  <a:pt x="891429" y="1404501"/>
                  <a:pt x="880126" y="1420376"/>
                  <a:pt x="869648" y="1433266"/>
                </a:cubicBezTo>
                <a:cubicBezTo>
                  <a:pt x="834660" y="1476509"/>
                  <a:pt x="794401" y="1561219"/>
                  <a:pt x="791099" y="1575315"/>
                </a:cubicBezTo>
                <a:cubicBezTo>
                  <a:pt x="790718" y="1578554"/>
                  <a:pt x="790337" y="1581665"/>
                  <a:pt x="790019" y="1584714"/>
                </a:cubicBezTo>
                <a:cubicBezTo>
                  <a:pt x="790083" y="1585476"/>
                  <a:pt x="790210" y="1586301"/>
                  <a:pt x="790273" y="1587063"/>
                </a:cubicBezTo>
                <a:cubicBezTo>
                  <a:pt x="790146" y="1587063"/>
                  <a:pt x="790146" y="1586872"/>
                  <a:pt x="790083" y="1586809"/>
                </a:cubicBezTo>
                <a:cubicBezTo>
                  <a:pt x="790210" y="1588714"/>
                  <a:pt x="790083" y="1589984"/>
                  <a:pt x="789448" y="1590111"/>
                </a:cubicBezTo>
                <a:cubicBezTo>
                  <a:pt x="789512" y="1588905"/>
                  <a:pt x="789702" y="1587698"/>
                  <a:pt x="789829" y="1586555"/>
                </a:cubicBezTo>
                <a:cubicBezTo>
                  <a:pt x="789575" y="1585984"/>
                  <a:pt x="789512" y="1584968"/>
                  <a:pt x="789638" y="1583634"/>
                </a:cubicBezTo>
                <a:cubicBezTo>
                  <a:pt x="787416" y="1570680"/>
                  <a:pt x="744998" y="1479558"/>
                  <a:pt x="710009" y="1436314"/>
                </a:cubicBezTo>
                <a:cubicBezTo>
                  <a:pt x="699595" y="1423424"/>
                  <a:pt x="688293" y="1407549"/>
                  <a:pt x="671338" y="1405453"/>
                </a:cubicBezTo>
                <a:cubicBezTo>
                  <a:pt x="632349" y="1400627"/>
                  <a:pt x="567262" y="1520388"/>
                  <a:pt x="571325" y="1550296"/>
                </a:cubicBezTo>
                <a:cubicBezTo>
                  <a:pt x="507635" y="1446474"/>
                  <a:pt x="435372" y="1330269"/>
                  <a:pt x="409337" y="1207270"/>
                </a:cubicBezTo>
                <a:cubicBezTo>
                  <a:pt x="458359" y="1204984"/>
                  <a:pt x="497665" y="1180219"/>
                  <a:pt x="507127" y="1156089"/>
                </a:cubicBezTo>
                <a:close/>
                <a:moveTo>
                  <a:pt x="952325" y="465335"/>
                </a:moveTo>
                <a:cubicBezTo>
                  <a:pt x="951373" y="465335"/>
                  <a:pt x="950547" y="465526"/>
                  <a:pt x="949658" y="465716"/>
                </a:cubicBezTo>
                <a:lnTo>
                  <a:pt x="857393" y="465716"/>
                </a:lnTo>
                <a:cubicBezTo>
                  <a:pt x="821515" y="465780"/>
                  <a:pt x="817197" y="481338"/>
                  <a:pt x="790654" y="481338"/>
                </a:cubicBezTo>
                <a:cubicBezTo>
                  <a:pt x="764112" y="481338"/>
                  <a:pt x="754142" y="468320"/>
                  <a:pt x="707596" y="465780"/>
                </a:cubicBezTo>
                <a:lnTo>
                  <a:pt x="636222" y="465716"/>
                </a:lnTo>
                <a:cubicBezTo>
                  <a:pt x="634889" y="465716"/>
                  <a:pt x="633619" y="465399"/>
                  <a:pt x="632349" y="464954"/>
                </a:cubicBezTo>
                <a:cubicBezTo>
                  <a:pt x="630952" y="464446"/>
                  <a:pt x="629428" y="464129"/>
                  <a:pt x="627840" y="464129"/>
                </a:cubicBezTo>
                <a:lnTo>
                  <a:pt x="615775" y="464129"/>
                </a:lnTo>
                <a:cubicBezTo>
                  <a:pt x="628856" y="460573"/>
                  <a:pt x="642255" y="455620"/>
                  <a:pt x="655653" y="448826"/>
                </a:cubicBezTo>
                <a:cubicBezTo>
                  <a:pt x="671656" y="440634"/>
                  <a:pt x="687403" y="429585"/>
                  <a:pt x="701564" y="416059"/>
                </a:cubicBezTo>
                <a:cubicBezTo>
                  <a:pt x="715788" y="402661"/>
                  <a:pt x="728742" y="387103"/>
                  <a:pt x="741378" y="371102"/>
                </a:cubicBezTo>
                <a:cubicBezTo>
                  <a:pt x="766397" y="338907"/>
                  <a:pt x="790718" y="308998"/>
                  <a:pt x="816753" y="285631"/>
                </a:cubicBezTo>
                <a:cubicBezTo>
                  <a:pt x="840629" y="263787"/>
                  <a:pt x="865712" y="247912"/>
                  <a:pt x="888889" y="238133"/>
                </a:cubicBezTo>
                <a:cubicBezTo>
                  <a:pt x="901779" y="236863"/>
                  <a:pt x="914098" y="236990"/>
                  <a:pt x="925528" y="238133"/>
                </a:cubicBezTo>
                <a:cubicBezTo>
                  <a:pt x="943816" y="242451"/>
                  <a:pt x="964581" y="250071"/>
                  <a:pt x="987377" y="262263"/>
                </a:cubicBezTo>
                <a:cubicBezTo>
                  <a:pt x="1027890" y="316110"/>
                  <a:pt x="1058942" y="385960"/>
                  <a:pt x="1076341" y="465272"/>
                </a:cubicBezTo>
                <a:lnTo>
                  <a:pt x="952325" y="465272"/>
                </a:lnTo>
                <a:close/>
                <a:moveTo>
                  <a:pt x="1072785" y="562173"/>
                </a:moveTo>
                <a:cubicBezTo>
                  <a:pt x="1072785" y="609798"/>
                  <a:pt x="1057164" y="666567"/>
                  <a:pt x="982742" y="666567"/>
                </a:cubicBezTo>
                <a:cubicBezTo>
                  <a:pt x="918861" y="666567"/>
                  <a:pt x="845645" y="608782"/>
                  <a:pt x="827612" y="560840"/>
                </a:cubicBezTo>
                <a:cubicBezTo>
                  <a:pt x="824690" y="553410"/>
                  <a:pt x="823230" y="546298"/>
                  <a:pt x="823230" y="539631"/>
                </a:cubicBezTo>
                <a:cubicBezTo>
                  <a:pt x="823230" y="503054"/>
                  <a:pt x="862346" y="482671"/>
                  <a:pt x="939181" y="479052"/>
                </a:cubicBezTo>
                <a:lnTo>
                  <a:pt x="940832" y="479052"/>
                </a:lnTo>
                <a:cubicBezTo>
                  <a:pt x="948262" y="478607"/>
                  <a:pt x="956326" y="478353"/>
                  <a:pt x="966994" y="478353"/>
                </a:cubicBezTo>
                <a:cubicBezTo>
                  <a:pt x="1023700" y="478353"/>
                  <a:pt x="1059132" y="498546"/>
                  <a:pt x="1069546" y="536709"/>
                </a:cubicBezTo>
                <a:cubicBezTo>
                  <a:pt x="1071706" y="544457"/>
                  <a:pt x="1072785" y="553029"/>
                  <a:pt x="1072785" y="562173"/>
                </a:cubicBezTo>
                <a:close/>
                <a:moveTo>
                  <a:pt x="516017" y="464129"/>
                </a:moveTo>
                <a:cubicBezTo>
                  <a:pt x="510683" y="463177"/>
                  <a:pt x="505794" y="462160"/>
                  <a:pt x="501539" y="461145"/>
                </a:cubicBezTo>
                <a:cubicBezTo>
                  <a:pt x="500904" y="460954"/>
                  <a:pt x="500459" y="460827"/>
                  <a:pt x="499888" y="460700"/>
                </a:cubicBezTo>
                <a:cubicBezTo>
                  <a:pt x="499951" y="460383"/>
                  <a:pt x="500015" y="460002"/>
                  <a:pt x="500142" y="459684"/>
                </a:cubicBezTo>
                <a:cubicBezTo>
                  <a:pt x="500967" y="459747"/>
                  <a:pt x="501793" y="459811"/>
                  <a:pt x="502682" y="459875"/>
                </a:cubicBezTo>
                <a:cubicBezTo>
                  <a:pt x="510048" y="460954"/>
                  <a:pt x="517985" y="461716"/>
                  <a:pt x="526685" y="462034"/>
                </a:cubicBezTo>
                <a:cubicBezTo>
                  <a:pt x="552021" y="462796"/>
                  <a:pt x="582819" y="459811"/>
                  <a:pt x="614569" y="447873"/>
                </a:cubicBezTo>
                <a:cubicBezTo>
                  <a:pt x="646509" y="436379"/>
                  <a:pt x="677878" y="414409"/>
                  <a:pt x="705183" y="387103"/>
                </a:cubicBezTo>
                <a:cubicBezTo>
                  <a:pt x="732743" y="359798"/>
                  <a:pt x="755475" y="331033"/>
                  <a:pt x="777700" y="306585"/>
                </a:cubicBezTo>
                <a:cubicBezTo>
                  <a:pt x="797449" y="284297"/>
                  <a:pt x="817197" y="265819"/>
                  <a:pt x="835994" y="252102"/>
                </a:cubicBezTo>
                <a:cubicBezTo>
                  <a:pt x="846788" y="247277"/>
                  <a:pt x="857710" y="243911"/>
                  <a:pt x="868442" y="241498"/>
                </a:cubicBezTo>
                <a:cubicBezTo>
                  <a:pt x="849646" y="250642"/>
                  <a:pt x="830151" y="263342"/>
                  <a:pt x="811419" y="279662"/>
                </a:cubicBezTo>
                <a:cubicBezTo>
                  <a:pt x="784241" y="302902"/>
                  <a:pt x="758841" y="333128"/>
                  <a:pt x="733949" y="365259"/>
                </a:cubicBezTo>
                <a:cubicBezTo>
                  <a:pt x="721312" y="381198"/>
                  <a:pt x="708803" y="396438"/>
                  <a:pt x="695277" y="409519"/>
                </a:cubicBezTo>
                <a:cubicBezTo>
                  <a:pt x="681815" y="422727"/>
                  <a:pt x="667083" y="433459"/>
                  <a:pt x="651907" y="441714"/>
                </a:cubicBezTo>
                <a:cubicBezTo>
                  <a:pt x="629872" y="453652"/>
                  <a:pt x="607457" y="460637"/>
                  <a:pt x="586756" y="464129"/>
                </a:cubicBezTo>
                <a:lnTo>
                  <a:pt x="516017" y="464129"/>
                </a:lnTo>
                <a:close/>
                <a:moveTo>
                  <a:pt x="779225" y="277566"/>
                </a:moveTo>
                <a:cubicBezTo>
                  <a:pt x="762587" y="290838"/>
                  <a:pt x="746585" y="305823"/>
                  <a:pt x="730520" y="321318"/>
                </a:cubicBezTo>
                <a:cubicBezTo>
                  <a:pt x="698516" y="352433"/>
                  <a:pt x="668798" y="382659"/>
                  <a:pt x="638064" y="405582"/>
                </a:cubicBezTo>
                <a:cubicBezTo>
                  <a:pt x="607647" y="428696"/>
                  <a:pt x="576025" y="443619"/>
                  <a:pt x="548084" y="450921"/>
                </a:cubicBezTo>
                <a:cubicBezTo>
                  <a:pt x="534813" y="454414"/>
                  <a:pt x="522494" y="456191"/>
                  <a:pt x="511445" y="456890"/>
                </a:cubicBezTo>
                <a:cubicBezTo>
                  <a:pt x="510683" y="456827"/>
                  <a:pt x="509921" y="456763"/>
                  <a:pt x="509159" y="456763"/>
                </a:cubicBezTo>
                <a:cubicBezTo>
                  <a:pt x="551894" y="445841"/>
                  <a:pt x="607394" y="413710"/>
                  <a:pt x="634762" y="390533"/>
                </a:cubicBezTo>
                <a:cubicBezTo>
                  <a:pt x="660987" y="368308"/>
                  <a:pt x="687276" y="346083"/>
                  <a:pt x="713502" y="323921"/>
                </a:cubicBezTo>
                <a:cubicBezTo>
                  <a:pt x="754206" y="289504"/>
                  <a:pt x="797004" y="254071"/>
                  <a:pt x="847614" y="239021"/>
                </a:cubicBezTo>
                <a:cubicBezTo>
                  <a:pt x="847106" y="239276"/>
                  <a:pt x="846598" y="239529"/>
                  <a:pt x="846090" y="239847"/>
                </a:cubicBezTo>
                <a:cubicBezTo>
                  <a:pt x="841264" y="241434"/>
                  <a:pt x="836438" y="243149"/>
                  <a:pt x="831548" y="245245"/>
                </a:cubicBezTo>
                <a:cubicBezTo>
                  <a:pt x="813260" y="252738"/>
                  <a:pt x="795862" y="264358"/>
                  <a:pt x="779225" y="277566"/>
                </a:cubicBezTo>
                <a:close/>
                <a:moveTo>
                  <a:pt x="802021" y="271724"/>
                </a:moveTo>
                <a:cubicBezTo>
                  <a:pt x="791925" y="280487"/>
                  <a:pt x="781764" y="290329"/>
                  <a:pt x="771731" y="301061"/>
                </a:cubicBezTo>
                <a:cubicBezTo>
                  <a:pt x="748618" y="325191"/>
                  <a:pt x="725440" y="353576"/>
                  <a:pt x="698389" y="380246"/>
                </a:cubicBezTo>
                <a:cubicBezTo>
                  <a:pt x="671528" y="407043"/>
                  <a:pt x="642064" y="428378"/>
                  <a:pt x="611521" y="440316"/>
                </a:cubicBezTo>
                <a:cubicBezTo>
                  <a:pt x="588915" y="449524"/>
                  <a:pt x="566563" y="454159"/>
                  <a:pt x="546370" y="456065"/>
                </a:cubicBezTo>
                <a:cubicBezTo>
                  <a:pt x="547259" y="455874"/>
                  <a:pt x="548148" y="455747"/>
                  <a:pt x="549100" y="455557"/>
                </a:cubicBezTo>
                <a:cubicBezTo>
                  <a:pt x="577993" y="449270"/>
                  <a:pt x="611013" y="434983"/>
                  <a:pt x="642700" y="412059"/>
                </a:cubicBezTo>
                <a:cubicBezTo>
                  <a:pt x="674576" y="389326"/>
                  <a:pt x="705120" y="359164"/>
                  <a:pt x="736997" y="328176"/>
                </a:cubicBezTo>
                <a:cubicBezTo>
                  <a:pt x="758714" y="307475"/>
                  <a:pt x="779923" y="287409"/>
                  <a:pt x="802021" y="271724"/>
                </a:cubicBezTo>
                <a:close/>
                <a:moveTo>
                  <a:pt x="862156" y="235529"/>
                </a:moveTo>
                <a:cubicBezTo>
                  <a:pt x="862473" y="235339"/>
                  <a:pt x="862727" y="235212"/>
                  <a:pt x="863044" y="235084"/>
                </a:cubicBezTo>
                <a:cubicBezTo>
                  <a:pt x="865457" y="234577"/>
                  <a:pt x="868125" y="234196"/>
                  <a:pt x="870982" y="233878"/>
                </a:cubicBezTo>
                <a:cubicBezTo>
                  <a:pt x="867997" y="234322"/>
                  <a:pt x="865076" y="234894"/>
                  <a:pt x="862156" y="235529"/>
                </a:cubicBezTo>
                <a:close/>
                <a:moveTo>
                  <a:pt x="499570" y="462034"/>
                </a:moveTo>
                <a:cubicBezTo>
                  <a:pt x="500078" y="462224"/>
                  <a:pt x="500587" y="462351"/>
                  <a:pt x="501158" y="462541"/>
                </a:cubicBezTo>
                <a:cubicBezTo>
                  <a:pt x="502809" y="463050"/>
                  <a:pt x="504650" y="463558"/>
                  <a:pt x="506492" y="464129"/>
                </a:cubicBezTo>
                <a:lnTo>
                  <a:pt x="499126" y="464129"/>
                </a:lnTo>
                <a:cubicBezTo>
                  <a:pt x="499253" y="463431"/>
                  <a:pt x="499444" y="462732"/>
                  <a:pt x="499570" y="462034"/>
                </a:cubicBezTo>
                <a:close/>
                <a:moveTo>
                  <a:pt x="513794" y="536646"/>
                </a:moveTo>
                <a:cubicBezTo>
                  <a:pt x="524145" y="498546"/>
                  <a:pt x="559578" y="478416"/>
                  <a:pt x="616283" y="478416"/>
                </a:cubicBezTo>
                <a:cubicBezTo>
                  <a:pt x="623650" y="478416"/>
                  <a:pt x="631015" y="478544"/>
                  <a:pt x="638064" y="478797"/>
                </a:cubicBezTo>
                <a:cubicBezTo>
                  <a:pt x="639080" y="478861"/>
                  <a:pt x="640096" y="478861"/>
                  <a:pt x="641112" y="478925"/>
                </a:cubicBezTo>
                <a:cubicBezTo>
                  <a:pt x="641937" y="478925"/>
                  <a:pt x="642826" y="478988"/>
                  <a:pt x="643843" y="479052"/>
                </a:cubicBezTo>
                <a:cubicBezTo>
                  <a:pt x="720931" y="482671"/>
                  <a:pt x="760047" y="503118"/>
                  <a:pt x="760047" y="539631"/>
                </a:cubicBezTo>
                <a:cubicBezTo>
                  <a:pt x="760047" y="546489"/>
                  <a:pt x="758396" y="553982"/>
                  <a:pt x="755221" y="561983"/>
                </a:cubicBezTo>
                <a:cubicBezTo>
                  <a:pt x="736552" y="609353"/>
                  <a:pt x="663337" y="666567"/>
                  <a:pt x="600535" y="666567"/>
                </a:cubicBezTo>
                <a:cubicBezTo>
                  <a:pt x="526113" y="666567"/>
                  <a:pt x="510492" y="609862"/>
                  <a:pt x="510492" y="562237"/>
                </a:cubicBezTo>
                <a:cubicBezTo>
                  <a:pt x="510492" y="553029"/>
                  <a:pt x="511572" y="544457"/>
                  <a:pt x="513794" y="536646"/>
                </a:cubicBezTo>
                <a:close/>
                <a:moveTo>
                  <a:pt x="1214834" y="534106"/>
                </a:moveTo>
                <a:cubicBezTo>
                  <a:pt x="1225249" y="556458"/>
                  <a:pt x="1231344" y="583572"/>
                  <a:pt x="1232995" y="614688"/>
                </a:cubicBezTo>
                <a:cubicBezTo>
                  <a:pt x="1236361" y="676664"/>
                  <a:pt x="1221057" y="729496"/>
                  <a:pt x="1190069" y="763404"/>
                </a:cubicBezTo>
                <a:lnTo>
                  <a:pt x="1190069" y="763404"/>
                </a:lnTo>
                <a:cubicBezTo>
                  <a:pt x="1177750" y="776930"/>
                  <a:pt x="1164924" y="785058"/>
                  <a:pt x="1151906" y="787534"/>
                </a:cubicBezTo>
                <a:cubicBezTo>
                  <a:pt x="1138507" y="790075"/>
                  <a:pt x="1124283" y="785312"/>
                  <a:pt x="1117362" y="775851"/>
                </a:cubicBezTo>
                <a:cubicBezTo>
                  <a:pt x="1116981" y="775343"/>
                  <a:pt x="1116663" y="774771"/>
                  <a:pt x="1116282" y="774200"/>
                </a:cubicBezTo>
                <a:cubicBezTo>
                  <a:pt x="1107583" y="759912"/>
                  <a:pt x="1113996" y="740164"/>
                  <a:pt x="1120156" y="720987"/>
                </a:cubicBezTo>
                <a:lnTo>
                  <a:pt x="1121744" y="716097"/>
                </a:lnTo>
                <a:cubicBezTo>
                  <a:pt x="1133491" y="679267"/>
                  <a:pt x="1137936" y="638183"/>
                  <a:pt x="1135777" y="586684"/>
                </a:cubicBezTo>
                <a:cubicBezTo>
                  <a:pt x="1135396" y="578302"/>
                  <a:pt x="1134951" y="569920"/>
                  <a:pt x="1134316" y="561665"/>
                </a:cubicBezTo>
                <a:cubicBezTo>
                  <a:pt x="1133745" y="554490"/>
                  <a:pt x="1130189" y="491434"/>
                  <a:pt x="1170893" y="486227"/>
                </a:cubicBezTo>
                <a:cubicBezTo>
                  <a:pt x="1171210" y="486164"/>
                  <a:pt x="1171464" y="486164"/>
                  <a:pt x="1171781" y="486164"/>
                </a:cubicBezTo>
                <a:cubicBezTo>
                  <a:pt x="1175337" y="486164"/>
                  <a:pt x="1179782" y="488577"/>
                  <a:pt x="1185180" y="493339"/>
                </a:cubicBezTo>
                <a:cubicBezTo>
                  <a:pt x="1185625" y="493720"/>
                  <a:pt x="1186069" y="494165"/>
                  <a:pt x="1186831" y="494863"/>
                </a:cubicBezTo>
                <a:cubicBezTo>
                  <a:pt x="1198134" y="505214"/>
                  <a:pt x="1207595" y="518421"/>
                  <a:pt x="1214834" y="534106"/>
                </a:cubicBezTo>
                <a:close/>
                <a:moveTo>
                  <a:pt x="470805" y="782137"/>
                </a:moveTo>
                <a:cubicBezTo>
                  <a:pt x="463629" y="785629"/>
                  <a:pt x="454803" y="786772"/>
                  <a:pt x="446738" y="785249"/>
                </a:cubicBezTo>
                <a:cubicBezTo>
                  <a:pt x="433848" y="782772"/>
                  <a:pt x="420957" y="774708"/>
                  <a:pt x="408575" y="761182"/>
                </a:cubicBezTo>
                <a:cubicBezTo>
                  <a:pt x="377587" y="727146"/>
                  <a:pt x="362283" y="674314"/>
                  <a:pt x="365649" y="612402"/>
                </a:cubicBezTo>
                <a:cubicBezTo>
                  <a:pt x="367808" y="572015"/>
                  <a:pt x="377777" y="537599"/>
                  <a:pt x="394541" y="512834"/>
                </a:cubicBezTo>
                <a:cubicBezTo>
                  <a:pt x="400002" y="504706"/>
                  <a:pt x="406416" y="497340"/>
                  <a:pt x="413528" y="490990"/>
                </a:cubicBezTo>
                <a:cubicBezTo>
                  <a:pt x="418989" y="486227"/>
                  <a:pt x="423370" y="483877"/>
                  <a:pt x="426863" y="483877"/>
                </a:cubicBezTo>
                <a:cubicBezTo>
                  <a:pt x="427181" y="483877"/>
                  <a:pt x="427498" y="483877"/>
                  <a:pt x="427815" y="483941"/>
                </a:cubicBezTo>
                <a:cubicBezTo>
                  <a:pt x="444008" y="485973"/>
                  <a:pt x="455120" y="497403"/>
                  <a:pt x="460772" y="517850"/>
                </a:cubicBezTo>
                <a:cubicBezTo>
                  <a:pt x="456708" y="548647"/>
                  <a:pt x="454676" y="580334"/>
                  <a:pt x="454676" y="612084"/>
                </a:cubicBezTo>
                <a:cubicBezTo>
                  <a:pt x="454676" y="669488"/>
                  <a:pt x="461344" y="726003"/>
                  <a:pt x="474615" y="780041"/>
                </a:cubicBezTo>
                <a:cubicBezTo>
                  <a:pt x="473345" y="780803"/>
                  <a:pt x="472138" y="781502"/>
                  <a:pt x="470805" y="782137"/>
                </a:cubicBezTo>
                <a:close/>
                <a:moveTo>
                  <a:pt x="531828" y="863353"/>
                </a:moveTo>
                <a:cubicBezTo>
                  <a:pt x="500332" y="789122"/>
                  <a:pt x="483124" y="702064"/>
                  <a:pt x="483124" y="612084"/>
                </a:cubicBezTo>
                <a:cubicBezTo>
                  <a:pt x="483124" y="585351"/>
                  <a:pt x="484712" y="559125"/>
                  <a:pt x="487569" y="533598"/>
                </a:cubicBezTo>
                <a:cubicBezTo>
                  <a:pt x="488140" y="533662"/>
                  <a:pt x="488712" y="533789"/>
                  <a:pt x="489347" y="533789"/>
                </a:cubicBezTo>
                <a:cubicBezTo>
                  <a:pt x="495443" y="533789"/>
                  <a:pt x="500269" y="539122"/>
                  <a:pt x="499380" y="545155"/>
                </a:cubicBezTo>
                <a:cubicBezTo>
                  <a:pt x="498554" y="550616"/>
                  <a:pt x="498173" y="556331"/>
                  <a:pt x="498173" y="562237"/>
                </a:cubicBezTo>
                <a:cubicBezTo>
                  <a:pt x="498173" y="637611"/>
                  <a:pt x="534495" y="679140"/>
                  <a:pt x="600535" y="679140"/>
                </a:cubicBezTo>
                <a:cubicBezTo>
                  <a:pt x="669115" y="679140"/>
                  <a:pt x="746141" y="618688"/>
                  <a:pt x="766651" y="566682"/>
                </a:cubicBezTo>
                <a:cubicBezTo>
                  <a:pt x="768810" y="561411"/>
                  <a:pt x="770271" y="556268"/>
                  <a:pt x="771223" y="551315"/>
                </a:cubicBezTo>
                <a:cubicBezTo>
                  <a:pt x="771731" y="548711"/>
                  <a:pt x="773001" y="546234"/>
                  <a:pt x="775224" y="544774"/>
                </a:cubicBezTo>
                <a:cubicBezTo>
                  <a:pt x="786844" y="537027"/>
                  <a:pt x="798846" y="537408"/>
                  <a:pt x="809133" y="546171"/>
                </a:cubicBezTo>
                <a:cubicBezTo>
                  <a:pt x="810784" y="547568"/>
                  <a:pt x="811800" y="549664"/>
                  <a:pt x="812181" y="551822"/>
                </a:cubicBezTo>
                <a:cubicBezTo>
                  <a:pt x="813070" y="556268"/>
                  <a:pt x="814340" y="560776"/>
                  <a:pt x="816054" y="565348"/>
                </a:cubicBezTo>
                <a:cubicBezTo>
                  <a:pt x="835930" y="617990"/>
                  <a:pt x="913019" y="679077"/>
                  <a:pt x="982742" y="679077"/>
                </a:cubicBezTo>
                <a:cubicBezTo>
                  <a:pt x="1048782" y="679077"/>
                  <a:pt x="1085104" y="637611"/>
                  <a:pt x="1085104" y="562173"/>
                </a:cubicBezTo>
                <a:cubicBezTo>
                  <a:pt x="1085104" y="552521"/>
                  <a:pt x="1083961" y="543377"/>
                  <a:pt x="1081802" y="534995"/>
                </a:cubicBezTo>
                <a:lnTo>
                  <a:pt x="1087771" y="534995"/>
                </a:lnTo>
                <a:cubicBezTo>
                  <a:pt x="1090565" y="560077"/>
                  <a:pt x="1092025" y="585795"/>
                  <a:pt x="1092025" y="612084"/>
                </a:cubicBezTo>
                <a:cubicBezTo>
                  <a:pt x="1092025" y="704477"/>
                  <a:pt x="1073610" y="794583"/>
                  <a:pt x="1040209" y="870465"/>
                </a:cubicBezTo>
                <a:cubicBezTo>
                  <a:pt x="1027192" y="900057"/>
                  <a:pt x="1011952" y="927425"/>
                  <a:pt x="994553" y="952000"/>
                </a:cubicBezTo>
                <a:cubicBezTo>
                  <a:pt x="969915" y="986861"/>
                  <a:pt x="942102" y="1014928"/>
                  <a:pt x="912130" y="1035502"/>
                </a:cubicBezTo>
                <a:cubicBezTo>
                  <a:pt x="907685" y="1035058"/>
                  <a:pt x="903240" y="1034994"/>
                  <a:pt x="898858" y="1034359"/>
                </a:cubicBezTo>
                <a:cubicBezTo>
                  <a:pt x="893016" y="1033534"/>
                  <a:pt x="887111" y="1032327"/>
                  <a:pt x="881396" y="1030676"/>
                </a:cubicBezTo>
                <a:cubicBezTo>
                  <a:pt x="870029" y="1027438"/>
                  <a:pt x="859425" y="1022231"/>
                  <a:pt x="849963" y="1015246"/>
                </a:cubicBezTo>
                <a:cubicBezTo>
                  <a:pt x="840057" y="1008007"/>
                  <a:pt x="831802" y="999942"/>
                  <a:pt x="825071" y="989528"/>
                </a:cubicBezTo>
                <a:cubicBezTo>
                  <a:pt x="820372" y="982226"/>
                  <a:pt x="817134" y="974859"/>
                  <a:pt x="814150" y="967176"/>
                </a:cubicBezTo>
                <a:cubicBezTo>
                  <a:pt x="813895" y="966224"/>
                  <a:pt x="813514" y="965271"/>
                  <a:pt x="813006" y="964382"/>
                </a:cubicBezTo>
                <a:cubicBezTo>
                  <a:pt x="812118" y="962096"/>
                  <a:pt x="811292" y="959746"/>
                  <a:pt x="810403" y="957334"/>
                </a:cubicBezTo>
                <a:cubicBezTo>
                  <a:pt x="812562" y="956445"/>
                  <a:pt x="814594" y="955492"/>
                  <a:pt x="816245" y="954603"/>
                </a:cubicBezTo>
                <a:cubicBezTo>
                  <a:pt x="819356" y="953079"/>
                  <a:pt x="821579" y="951301"/>
                  <a:pt x="823166" y="950221"/>
                </a:cubicBezTo>
                <a:cubicBezTo>
                  <a:pt x="824690" y="949078"/>
                  <a:pt x="825579" y="948444"/>
                  <a:pt x="825579" y="948444"/>
                </a:cubicBezTo>
                <a:cubicBezTo>
                  <a:pt x="825579" y="948444"/>
                  <a:pt x="821388" y="949078"/>
                  <a:pt x="814721" y="950095"/>
                </a:cubicBezTo>
                <a:cubicBezTo>
                  <a:pt x="808181" y="951110"/>
                  <a:pt x="799290" y="952063"/>
                  <a:pt x="789829" y="952000"/>
                </a:cubicBezTo>
                <a:cubicBezTo>
                  <a:pt x="780304" y="952127"/>
                  <a:pt x="771668" y="950984"/>
                  <a:pt x="765254" y="949587"/>
                </a:cubicBezTo>
                <a:cubicBezTo>
                  <a:pt x="762016" y="948952"/>
                  <a:pt x="759412" y="948190"/>
                  <a:pt x="757571" y="947745"/>
                </a:cubicBezTo>
                <a:cubicBezTo>
                  <a:pt x="755729" y="947301"/>
                  <a:pt x="754650" y="947046"/>
                  <a:pt x="754650" y="947046"/>
                </a:cubicBezTo>
                <a:cubicBezTo>
                  <a:pt x="754650" y="947046"/>
                  <a:pt x="755412" y="947745"/>
                  <a:pt x="756872" y="949078"/>
                </a:cubicBezTo>
                <a:cubicBezTo>
                  <a:pt x="758333" y="950349"/>
                  <a:pt x="760492" y="952190"/>
                  <a:pt x="763476" y="954032"/>
                </a:cubicBezTo>
                <a:cubicBezTo>
                  <a:pt x="766461" y="955937"/>
                  <a:pt x="770462" y="957905"/>
                  <a:pt x="775160" y="959365"/>
                </a:cubicBezTo>
                <a:cubicBezTo>
                  <a:pt x="775033" y="959810"/>
                  <a:pt x="774843" y="960254"/>
                  <a:pt x="774652" y="960826"/>
                </a:cubicBezTo>
                <a:cubicBezTo>
                  <a:pt x="773128" y="965271"/>
                  <a:pt x="771350" y="969716"/>
                  <a:pt x="769255" y="973971"/>
                </a:cubicBezTo>
                <a:cubicBezTo>
                  <a:pt x="765889" y="980892"/>
                  <a:pt x="761381" y="987178"/>
                  <a:pt x="757126" y="993528"/>
                </a:cubicBezTo>
                <a:cubicBezTo>
                  <a:pt x="753380" y="999116"/>
                  <a:pt x="748237" y="1003689"/>
                  <a:pt x="743283" y="1008260"/>
                </a:cubicBezTo>
                <a:cubicBezTo>
                  <a:pt x="738838" y="1012388"/>
                  <a:pt x="734647" y="1016198"/>
                  <a:pt x="730139" y="1019437"/>
                </a:cubicBezTo>
                <a:cubicBezTo>
                  <a:pt x="721566" y="1025533"/>
                  <a:pt x="712486" y="1031121"/>
                  <a:pt x="702897" y="1035439"/>
                </a:cubicBezTo>
                <a:cubicBezTo>
                  <a:pt x="702453" y="1035629"/>
                  <a:pt x="701056" y="1036201"/>
                  <a:pt x="700802" y="1036327"/>
                </a:cubicBezTo>
                <a:cubicBezTo>
                  <a:pt x="700167" y="1036582"/>
                  <a:pt x="699532" y="1036835"/>
                  <a:pt x="698960" y="1037090"/>
                </a:cubicBezTo>
                <a:cubicBezTo>
                  <a:pt x="696928" y="1037852"/>
                  <a:pt x="694896" y="1038550"/>
                  <a:pt x="692864" y="1039249"/>
                </a:cubicBezTo>
                <a:cubicBezTo>
                  <a:pt x="689626" y="1040328"/>
                  <a:pt x="686324" y="1041344"/>
                  <a:pt x="682958" y="1042170"/>
                </a:cubicBezTo>
                <a:cubicBezTo>
                  <a:pt x="681688" y="1042487"/>
                  <a:pt x="680419" y="1042741"/>
                  <a:pt x="679148" y="1042995"/>
                </a:cubicBezTo>
                <a:cubicBezTo>
                  <a:pt x="678831" y="1043059"/>
                  <a:pt x="678577" y="1043122"/>
                  <a:pt x="678259" y="1043122"/>
                </a:cubicBezTo>
                <a:cubicBezTo>
                  <a:pt x="678259" y="1043122"/>
                  <a:pt x="678323" y="1043122"/>
                  <a:pt x="678259" y="1043185"/>
                </a:cubicBezTo>
                <a:cubicBezTo>
                  <a:pt x="678196" y="1043185"/>
                  <a:pt x="676926" y="1043503"/>
                  <a:pt x="675719" y="1043694"/>
                </a:cubicBezTo>
                <a:cubicBezTo>
                  <a:pt x="643525" y="1024199"/>
                  <a:pt x="613426" y="996386"/>
                  <a:pt x="586946" y="960826"/>
                </a:cubicBezTo>
                <a:cubicBezTo>
                  <a:pt x="565420" y="931997"/>
                  <a:pt x="546941" y="899168"/>
                  <a:pt x="531828" y="863353"/>
                </a:cubicBezTo>
                <a:close/>
                <a:moveTo>
                  <a:pt x="583518" y="1066046"/>
                </a:moveTo>
                <a:cubicBezTo>
                  <a:pt x="588851" y="1054996"/>
                  <a:pt x="590947" y="1033089"/>
                  <a:pt x="589931" y="994862"/>
                </a:cubicBezTo>
                <a:cubicBezTo>
                  <a:pt x="590756" y="995815"/>
                  <a:pt x="591645" y="996767"/>
                  <a:pt x="592534" y="997720"/>
                </a:cubicBezTo>
                <a:cubicBezTo>
                  <a:pt x="594122" y="999497"/>
                  <a:pt x="595773" y="1001276"/>
                  <a:pt x="597360" y="1003053"/>
                </a:cubicBezTo>
                <a:cubicBezTo>
                  <a:pt x="599583" y="1005466"/>
                  <a:pt x="601806" y="1007816"/>
                  <a:pt x="604028" y="1010102"/>
                </a:cubicBezTo>
                <a:cubicBezTo>
                  <a:pt x="605679" y="1011816"/>
                  <a:pt x="607330" y="1013531"/>
                  <a:pt x="609044" y="1015182"/>
                </a:cubicBezTo>
                <a:cubicBezTo>
                  <a:pt x="611267" y="1017404"/>
                  <a:pt x="613616" y="1019564"/>
                  <a:pt x="615902" y="1021722"/>
                </a:cubicBezTo>
                <a:cubicBezTo>
                  <a:pt x="617553" y="1023310"/>
                  <a:pt x="619268" y="1024897"/>
                  <a:pt x="620982" y="1026421"/>
                </a:cubicBezTo>
                <a:cubicBezTo>
                  <a:pt x="623332" y="1028581"/>
                  <a:pt x="625808" y="1030613"/>
                  <a:pt x="628221" y="1032708"/>
                </a:cubicBezTo>
                <a:cubicBezTo>
                  <a:pt x="629872" y="1034105"/>
                  <a:pt x="631523" y="1035502"/>
                  <a:pt x="633175" y="1036835"/>
                </a:cubicBezTo>
                <a:cubicBezTo>
                  <a:pt x="635841" y="1038995"/>
                  <a:pt x="638572" y="1041090"/>
                  <a:pt x="641302" y="1043122"/>
                </a:cubicBezTo>
                <a:cubicBezTo>
                  <a:pt x="642700" y="1044202"/>
                  <a:pt x="644160" y="1045345"/>
                  <a:pt x="645620" y="1046424"/>
                </a:cubicBezTo>
                <a:cubicBezTo>
                  <a:pt x="649557" y="1049282"/>
                  <a:pt x="653558" y="1052076"/>
                  <a:pt x="657558" y="1054679"/>
                </a:cubicBezTo>
                <a:cubicBezTo>
                  <a:pt x="658066" y="1054996"/>
                  <a:pt x="658511" y="1055314"/>
                  <a:pt x="658956" y="1055632"/>
                </a:cubicBezTo>
                <a:cubicBezTo>
                  <a:pt x="662321" y="1057790"/>
                  <a:pt x="665750" y="1059822"/>
                  <a:pt x="669115" y="1061791"/>
                </a:cubicBezTo>
                <a:cubicBezTo>
                  <a:pt x="670258" y="1062871"/>
                  <a:pt x="671656" y="1063633"/>
                  <a:pt x="673179" y="1064140"/>
                </a:cubicBezTo>
                <a:cubicBezTo>
                  <a:pt x="674069" y="1064585"/>
                  <a:pt x="674894" y="1065093"/>
                  <a:pt x="675783" y="1065538"/>
                </a:cubicBezTo>
                <a:cubicBezTo>
                  <a:pt x="678640" y="1067125"/>
                  <a:pt x="681498" y="1068649"/>
                  <a:pt x="684356" y="1070109"/>
                </a:cubicBezTo>
                <a:cubicBezTo>
                  <a:pt x="686133" y="1070999"/>
                  <a:pt x="687975" y="1071824"/>
                  <a:pt x="689753" y="1072650"/>
                </a:cubicBezTo>
                <a:cubicBezTo>
                  <a:pt x="692420" y="1073920"/>
                  <a:pt x="695087" y="1075190"/>
                  <a:pt x="697754" y="1076333"/>
                </a:cubicBezTo>
                <a:cubicBezTo>
                  <a:pt x="699659" y="1077158"/>
                  <a:pt x="701564" y="1077920"/>
                  <a:pt x="703532" y="1078682"/>
                </a:cubicBezTo>
                <a:cubicBezTo>
                  <a:pt x="706136" y="1079698"/>
                  <a:pt x="708739" y="1080714"/>
                  <a:pt x="711406" y="1081666"/>
                </a:cubicBezTo>
                <a:cubicBezTo>
                  <a:pt x="713312" y="1082365"/>
                  <a:pt x="715280" y="1083064"/>
                  <a:pt x="717248" y="1083699"/>
                </a:cubicBezTo>
                <a:cubicBezTo>
                  <a:pt x="719915" y="1084588"/>
                  <a:pt x="722582" y="1085413"/>
                  <a:pt x="725186" y="1086175"/>
                </a:cubicBezTo>
                <a:cubicBezTo>
                  <a:pt x="727154" y="1086746"/>
                  <a:pt x="729187" y="1087318"/>
                  <a:pt x="731155" y="1087826"/>
                </a:cubicBezTo>
                <a:cubicBezTo>
                  <a:pt x="733822" y="1088525"/>
                  <a:pt x="736552" y="1089159"/>
                  <a:pt x="739283" y="1089795"/>
                </a:cubicBezTo>
                <a:cubicBezTo>
                  <a:pt x="741188" y="1090239"/>
                  <a:pt x="743156" y="1090684"/>
                  <a:pt x="745125" y="1091065"/>
                </a:cubicBezTo>
                <a:cubicBezTo>
                  <a:pt x="747919" y="1091572"/>
                  <a:pt x="750776" y="1092081"/>
                  <a:pt x="753634" y="1092525"/>
                </a:cubicBezTo>
                <a:cubicBezTo>
                  <a:pt x="755475" y="1092779"/>
                  <a:pt x="757317" y="1093096"/>
                  <a:pt x="759222" y="1093351"/>
                </a:cubicBezTo>
                <a:cubicBezTo>
                  <a:pt x="762333" y="1093795"/>
                  <a:pt x="765508" y="1094049"/>
                  <a:pt x="768683" y="1094366"/>
                </a:cubicBezTo>
                <a:cubicBezTo>
                  <a:pt x="770207" y="1094494"/>
                  <a:pt x="771795" y="1094684"/>
                  <a:pt x="773382" y="1094747"/>
                </a:cubicBezTo>
                <a:cubicBezTo>
                  <a:pt x="778081" y="1095065"/>
                  <a:pt x="782844" y="1095256"/>
                  <a:pt x="787606" y="1095256"/>
                </a:cubicBezTo>
                <a:cubicBezTo>
                  <a:pt x="792559" y="1095256"/>
                  <a:pt x="797576" y="1095065"/>
                  <a:pt x="802529" y="1094747"/>
                </a:cubicBezTo>
                <a:cubicBezTo>
                  <a:pt x="804116" y="1094621"/>
                  <a:pt x="805768" y="1094430"/>
                  <a:pt x="807419" y="1094240"/>
                </a:cubicBezTo>
                <a:cubicBezTo>
                  <a:pt x="810720" y="1093986"/>
                  <a:pt x="814022" y="1093668"/>
                  <a:pt x="817261" y="1093224"/>
                </a:cubicBezTo>
                <a:cubicBezTo>
                  <a:pt x="819229" y="1092970"/>
                  <a:pt x="821198" y="1092589"/>
                  <a:pt x="823103" y="1092271"/>
                </a:cubicBezTo>
                <a:cubicBezTo>
                  <a:pt x="826087" y="1091763"/>
                  <a:pt x="829008" y="1091319"/>
                  <a:pt x="831929" y="1090684"/>
                </a:cubicBezTo>
                <a:cubicBezTo>
                  <a:pt x="834025" y="1090302"/>
                  <a:pt x="836057" y="1089795"/>
                  <a:pt x="838089" y="1089287"/>
                </a:cubicBezTo>
                <a:cubicBezTo>
                  <a:pt x="840883" y="1088652"/>
                  <a:pt x="843677" y="1088016"/>
                  <a:pt x="846471" y="1087191"/>
                </a:cubicBezTo>
                <a:cubicBezTo>
                  <a:pt x="848566" y="1086683"/>
                  <a:pt x="850662" y="1086048"/>
                  <a:pt x="852757" y="1085413"/>
                </a:cubicBezTo>
                <a:cubicBezTo>
                  <a:pt x="855488" y="1084588"/>
                  <a:pt x="858155" y="1083699"/>
                  <a:pt x="860885" y="1082746"/>
                </a:cubicBezTo>
                <a:cubicBezTo>
                  <a:pt x="862981" y="1082047"/>
                  <a:pt x="865013" y="1081286"/>
                  <a:pt x="867108" y="1080524"/>
                </a:cubicBezTo>
                <a:cubicBezTo>
                  <a:pt x="869775" y="1079508"/>
                  <a:pt x="872443" y="1078428"/>
                  <a:pt x="875109" y="1077349"/>
                </a:cubicBezTo>
                <a:cubicBezTo>
                  <a:pt x="877141" y="1076459"/>
                  <a:pt x="879237" y="1075634"/>
                  <a:pt x="881269" y="1074745"/>
                </a:cubicBezTo>
                <a:cubicBezTo>
                  <a:pt x="883936" y="1073539"/>
                  <a:pt x="886539" y="1072269"/>
                  <a:pt x="889206" y="1070935"/>
                </a:cubicBezTo>
                <a:cubicBezTo>
                  <a:pt x="891175" y="1069983"/>
                  <a:pt x="893207" y="1069030"/>
                  <a:pt x="895175" y="1067951"/>
                </a:cubicBezTo>
                <a:cubicBezTo>
                  <a:pt x="897843" y="1066553"/>
                  <a:pt x="900509" y="1065030"/>
                  <a:pt x="903240" y="1063506"/>
                </a:cubicBezTo>
                <a:cubicBezTo>
                  <a:pt x="905081" y="1062426"/>
                  <a:pt x="906923" y="1061410"/>
                  <a:pt x="908764" y="1060331"/>
                </a:cubicBezTo>
                <a:cubicBezTo>
                  <a:pt x="911685" y="1058552"/>
                  <a:pt x="914543" y="1056711"/>
                  <a:pt x="917400" y="1054870"/>
                </a:cubicBezTo>
                <a:cubicBezTo>
                  <a:pt x="918988" y="1053790"/>
                  <a:pt x="920575" y="1052838"/>
                  <a:pt x="922163" y="1051758"/>
                </a:cubicBezTo>
                <a:cubicBezTo>
                  <a:pt x="926227" y="1049027"/>
                  <a:pt x="930227" y="1046107"/>
                  <a:pt x="934164" y="1043122"/>
                </a:cubicBezTo>
                <a:cubicBezTo>
                  <a:pt x="934672" y="1042741"/>
                  <a:pt x="935117" y="1042360"/>
                  <a:pt x="935625" y="1042043"/>
                </a:cubicBezTo>
                <a:cubicBezTo>
                  <a:pt x="939816" y="1038804"/>
                  <a:pt x="943944" y="1035439"/>
                  <a:pt x="948007" y="1031946"/>
                </a:cubicBezTo>
                <a:cubicBezTo>
                  <a:pt x="949468" y="1030740"/>
                  <a:pt x="950928" y="1029343"/>
                  <a:pt x="952389" y="1028072"/>
                </a:cubicBezTo>
                <a:cubicBezTo>
                  <a:pt x="955119" y="1025659"/>
                  <a:pt x="957850" y="1023246"/>
                  <a:pt x="960581" y="1020707"/>
                </a:cubicBezTo>
                <a:cubicBezTo>
                  <a:pt x="962231" y="1019119"/>
                  <a:pt x="963819" y="1017468"/>
                  <a:pt x="965470" y="1015881"/>
                </a:cubicBezTo>
                <a:cubicBezTo>
                  <a:pt x="967946" y="1013468"/>
                  <a:pt x="970359" y="1011054"/>
                  <a:pt x="972772" y="1008515"/>
                </a:cubicBezTo>
                <a:cubicBezTo>
                  <a:pt x="974423" y="1006737"/>
                  <a:pt x="976138" y="1004895"/>
                  <a:pt x="977789" y="1003117"/>
                </a:cubicBezTo>
                <a:cubicBezTo>
                  <a:pt x="980075" y="1000577"/>
                  <a:pt x="982361" y="998101"/>
                  <a:pt x="984647" y="995497"/>
                </a:cubicBezTo>
                <a:cubicBezTo>
                  <a:pt x="986298" y="993528"/>
                  <a:pt x="987949" y="991560"/>
                  <a:pt x="989600" y="989591"/>
                </a:cubicBezTo>
                <a:cubicBezTo>
                  <a:pt x="990870" y="988131"/>
                  <a:pt x="992076" y="986734"/>
                  <a:pt x="993283" y="985274"/>
                </a:cubicBezTo>
                <a:cubicBezTo>
                  <a:pt x="994108" y="1020770"/>
                  <a:pt x="995442" y="1047694"/>
                  <a:pt x="996077" y="1053409"/>
                </a:cubicBezTo>
                <a:cubicBezTo>
                  <a:pt x="1000712" y="1092271"/>
                  <a:pt x="1028462" y="1120084"/>
                  <a:pt x="1058942" y="1140214"/>
                </a:cubicBezTo>
                <a:cubicBezTo>
                  <a:pt x="1048274" y="1157803"/>
                  <a:pt x="797512" y="1439870"/>
                  <a:pt x="791353" y="1439870"/>
                </a:cubicBezTo>
                <a:cubicBezTo>
                  <a:pt x="787352" y="1439299"/>
                  <a:pt x="534750" y="1174503"/>
                  <a:pt x="521351" y="1141801"/>
                </a:cubicBezTo>
                <a:cubicBezTo>
                  <a:pt x="556466" y="1111131"/>
                  <a:pt x="579200" y="1074999"/>
                  <a:pt x="583518" y="1066046"/>
                </a:cubicBezTo>
                <a:close/>
              </a:path>
            </a:pathLst>
          </a:custGeom>
          <a:solidFill>
            <a:schemeClr val="accent1"/>
          </a:solidFill>
          <a:ln w="6350"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D8BE9381-018F-4FE5-B895-0487BF3AD2A7}"/>
              </a:ext>
            </a:extLst>
          </p:cNvPr>
          <p:cNvSpPr/>
          <p:nvPr/>
        </p:nvSpPr>
        <p:spPr>
          <a:xfrm>
            <a:off x="7458785" y="3203286"/>
            <a:ext cx="1751889" cy="2202153"/>
          </a:xfrm>
          <a:custGeom>
            <a:avLst/>
            <a:gdLst>
              <a:gd name="connsiteX0" fmla="*/ 1577510 w 1577954"/>
              <a:gd name="connsiteY0" fmla="*/ 1782283 h 1983514"/>
              <a:gd name="connsiteX1" fmla="*/ 1566778 w 1577954"/>
              <a:gd name="connsiteY1" fmla="*/ 1637312 h 1983514"/>
              <a:gd name="connsiteX2" fmla="*/ 1496230 w 1577954"/>
              <a:gd name="connsiteY2" fmla="*/ 1507963 h 1983514"/>
              <a:gd name="connsiteX3" fmla="*/ 1343830 w 1577954"/>
              <a:gd name="connsiteY3" fmla="*/ 1443066 h 1983514"/>
              <a:gd name="connsiteX4" fmla="*/ 1323637 w 1577954"/>
              <a:gd name="connsiteY4" fmla="*/ 1437923 h 1983514"/>
              <a:gd name="connsiteX5" fmla="*/ 1150853 w 1577954"/>
              <a:gd name="connsiteY5" fmla="*/ 1378360 h 1983514"/>
              <a:gd name="connsiteX6" fmla="*/ 1109198 w 1577954"/>
              <a:gd name="connsiteY6" fmla="*/ 1359373 h 1983514"/>
              <a:gd name="connsiteX7" fmla="*/ 1015090 w 1577954"/>
              <a:gd name="connsiteY7" fmla="*/ 1264186 h 1983514"/>
              <a:gd name="connsiteX8" fmla="*/ 1012042 w 1577954"/>
              <a:gd name="connsiteY8" fmla="*/ 1173318 h 1983514"/>
              <a:gd name="connsiteX9" fmla="*/ 1046840 w 1577954"/>
              <a:gd name="connsiteY9" fmla="*/ 1114517 h 1983514"/>
              <a:gd name="connsiteX10" fmla="*/ 1156759 w 1577954"/>
              <a:gd name="connsiteY10" fmla="*/ 1056097 h 1983514"/>
              <a:gd name="connsiteX11" fmla="*/ 1211940 w 1577954"/>
              <a:gd name="connsiteY11" fmla="*/ 1016854 h 1983514"/>
              <a:gd name="connsiteX12" fmla="*/ 1210099 w 1577954"/>
              <a:gd name="connsiteY12" fmla="*/ 988469 h 1983514"/>
              <a:gd name="connsiteX13" fmla="*/ 1228895 w 1577954"/>
              <a:gd name="connsiteY13" fmla="*/ 974817 h 1983514"/>
              <a:gd name="connsiteX14" fmla="*/ 1261598 w 1577954"/>
              <a:gd name="connsiteY14" fmla="*/ 852770 h 1983514"/>
              <a:gd name="connsiteX15" fmla="*/ 1277790 w 1577954"/>
              <a:gd name="connsiteY15" fmla="*/ 695607 h 1983514"/>
              <a:gd name="connsiteX16" fmla="*/ 1298872 w 1577954"/>
              <a:gd name="connsiteY16" fmla="*/ 508790 h 1983514"/>
              <a:gd name="connsiteX17" fmla="*/ 1259185 w 1577954"/>
              <a:gd name="connsiteY17" fmla="*/ 345913 h 1983514"/>
              <a:gd name="connsiteX18" fmla="*/ 1233721 w 1577954"/>
              <a:gd name="connsiteY18" fmla="*/ 332006 h 1983514"/>
              <a:gd name="connsiteX19" fmla="*/ 1228704 w 1577954"/>
              <a:gd name="connsiteY19" fmla="*/ 298415 h 1983514"/>
              <a:gd name="connsiteX20" fmla="*/ 1118214 w 1577954"/>
              <a:gd name="connsiteY20" fmla="*/ 149571 h 1983514"/>
              <a:gd name="connsiteX21" fmla="*/ 1051413 w 1577954"/>
              <a:gd name="connsiteY21" fmla="*/ 150587 h 1983514"/>
              <a:gd name="connsiteX22" fmla="*/ 1014646 w 1577954"/>
              <a:gd name="connsiteY22" fmla="*/ 103914 h 1983514"/>
              <a:gd name="connsiteX23" fmla="*/ 780204 w 1577954"/>
              <a:gd name="connsiteY23" fmla="*/ 65433 h 1983514"/>
              <a:gd name="connsiteX24" fmla="*/ 751756 w 1577954"/>
              <a:gd name="connsiteY24" fmla="*/ 78959 h 1983514"/>
              <a:gd name="connsiteX25" fmla="*/ 726420 w 1577954"/>
              <a:gd name="connsiteY25" fmla="*/ 19523 h 1983514"/>
              <a:gd name="connsiteX26" fmla="*/ 665523 w 1577954"/>
              <a:gd name="connsiteY26" fmla="*/ 9934 h 1983514"/>
              <a:gd name="connsiteX27" fmla="*/ 577829 w 1577954"/>
              <a:gd name="connsiteY27" fmla="*/ 68545 h 1983514"/>
              <a:gd name="connsiteX28" fmla="*/ 496486 w 1577954"/>
              <a:gd name="connsiteY28" fmla="*/ 99723 h 1983514"/>
              <a:gd name="connsiteX29" fmla="*/ 482643 w 1577954"/>
              <a:gd name="connsiteY29" fmla="*/ 206467 h 1983514"/>
              <a:gd name="connsiteX30" fmla="*/ 428541 w 1577954"/>
              <a:gd name="connsiteY30" fmla="*/ 219357 h 1983514"/>
              <a:gd name="connsiteX31" fmla="*/ 271760 w 1577954"/>
              <a:gd name="connsiteY31" fmla="*/ 310099 h 1983514"/>
              <a:gd name="connsiteX32" fmla="*/ 258425 w 1577954"/>
              <a:gd name="connsiteY32" fmla="*/ 474881 h 1983514"/>
              <a:gd name="connsiteX33" fmla="*/ 324846 w 1577954"/>
              <a:gd name="connsiteY33" fmla="*/ 420525 h 1983514"/>
              <a:gd name="connsiteX34" fmla="*/ 275506 w 1577954"/>
              <a:gd name="connsiteY34" fmla="*/ 502377 h 1983514"/>
              <a:gd name="connsiteX35" fmla="*/ 231183 w 1577954"/>
              <a:gd name="connsiteY35" fmla="*/ 586514 h 1983514"/>
              <a:gd name="connsiteX36" fmla="*/ 279888 w 1577954"/>
              <a:gd name="connsiteY36" fmla="*/ 657952 h 1983514"/>
              <a:gd name="connsiteX37" fmla="*/ 226039 w 1577954"/>
              <a:gd name="connsiteY37" fmla="*/ 743550 h 1983514"/>
              <a:gd name="connsiteX38" fmla="*/ 301859 w 1577954"/>
              <a:gd name="connsiteY38" fmla="*/ 810479 h 1983514"/>
              <a:gd name="connsiteX39" fmla="*/ 310304 w 1577954"/>
              <a:gd name="connsiteY39" fmla="*/ 895823 h 1983514"/>
              <a:gd name="connsiteX40" fmla="*/ 361422 w 1577954"/>
              <a:gd name="connsiteY40" fmla="*/ 971007 h 1983514"/>
              <a:gd name="connsiteX41" fmla="*/ 385488 w 1577954"/>
              <a:gd name="connsiteY41" fmla="*/ 1033173 h 1983514"/>
              <a:gd name="connsiteX42" fmla="*/ 513123 w 1577954"/>
              <a:gd name="connsiteY42" fmla="*/ 1081052 h 1983514"/>
              <a:gd name="connsiteX43" fmla="*/ 569765 w 1577954"/>
              <a:gd name="connsiteY43" fmla="*/ 1182652 h 1983514"/>
              <a:gd name="connsiteX44" fmla="*/ 566273 w 1577954"/>
              <a:gd name="connsiteY44" fmla="*/ 1270791 h 1983514"/>
              <a:gd name="connsiteX45" fmla="*/ 500296 w 1577954"/>
              <a:gd name="connsiteY45" fmla="*/ 1347371 h 1983514"/>
              <a:gd name="connsiteX46" fmla="*/ 497883 w 1577954"/>
              <a:gd name="connsiteY46" fmla="*/ 1343625 h 1983514"/>
              <a:gd name="connsiteX47" fmla="*/ 358564 w 1577954"/>
              <a:gd name="connsiteY47" fmla="*/ 1398616 h 1983514"/>
              <a:gd name="connsiteX48" fmla="*/ 79609 w 1577954"/>
              <a:gd name="connsiteY48" fmla="*/ 1517107 h 1983514"/>
              <a:gd name="connsiteX49" fmla="*/ 16743 w 1577954"/>
              <a:gd name="connsiteY49" fmla="*/ 1617881 h 1983514"/>
              <a:gd name="connsiteX50" fmla="*/ 3663 w 1577954"/>
              <a:gd name="connsiteY50" fmla="*/ 1710973 h 1983514"/>
              <a:gd name="connsiteX51" fmla="*/ 10648 w 1577954"/>
              <a:gd name="connsiteY51" fmla="*/ 1972973 h 1983514"/>
              <a:gd name="connsiteX52" fmla="*/ 11600 w 1577954"/>
              <a:gd name="connsiteY52" fmla="*/ 1980848 h 1983514"/>
              <a:gd name="connsiteX53" fmla="*/ 58780 w 1577954"/>
              <a:gd name="connsiteY53" fmla="*/ 1983514 h 1983514"/>
              <a:gd name="connsiteX54" fmla="*/ 1577954 w 1577954"/>
              <a:gd name="connsiteY54" fmla="*/ 1983514 h 1983514"/>
              <a:gd name="connsiteX55" fmla="*/ 1577510 w 1577954"/>
              <a:gd name="connsiteY55" fmla="*/ 1782283 h 1983514"/>
              <a:gd name="connsiteX56" fmla="*/ 1098402 w 1577954"/>
              <a:gd name="connsiteY56" fmla="*/ 960339 h 1983514"/>
              <a:gd name="connsiteX57" fmla="*/ 1108689 w 1577954"/>
              <a:gd name="connsiteY57" fmla="*/ 884266 h 1983514"/>
              <a:gd name="connsiteX58" fmla="*/ 1108689 w 1577954"/>
              <a:gd name="connsiteY58" fmla="*/ 886044 h 1983514"/>
              <a:gd name="connsiteX59" fmla="*/ 1098402 w 1577954"/>
              <a:gd name="connsiteY59" fmla="*/ 960339 h 1983514"/>
              <a:gd name="connsiteX60" fmla="*/ 578401 w 1577954"/>
              <a:gd name="connsiteY60" fmla="*/ 599913 h 1983514"/>
              <a:gd name="connsiteX61" fmla="*/ 547286 w 1577954"/>
              <a:gd name="connsiteY61" fmla="*/ 661190 h 1983514"/>
              <a:gd name="connsiteX62" fmla="*/ 558272 w 1577954"/>
              <a:gd name="connsiteY62" fmla="*/ 631917 h 1983514"/>
              <a:gd name="connsiteX63" fmla="*/ 578401 w 1577954"/>
              <a:gd name="connsiteY63" fmla="*/ 599913 h 1983514"/>
              <a:gd name="connsiteX64" fmla="*/ 507217 w 1577954"/>
              <a:gd name="connsiteY64" fmla="*/ 1004916 h 1983514"/>
              <a:gd name="connsiteX65" fmla="*/ 507916 w 1577954"/>
              <a:gd name="connsiteY65" fmla="*/ 943321 h 1983514"/>
              <a:gd name="connsiteX66" fmla="*/ 513060 w 1577954"/>
              <a:gd name="connsiteY66" fmla="*/ 936209 h 1983514"/>
              <a:gd name="connsiteX67" fmla="*/ 515980 w 1577954"/>
              <a:gd name="connsiteY67" fmla="*/ 932272 h 1983514"/>
              <a:gd name="connsiteX68" fmla="*/ 519219 w 1577954"/>
              <a:gd name="connsiteY68" fmla="*/ 927700 h 1983514"/>
              <a:gd name="connsiteX69" fmla="*/ 525442 w 1577954"/>
              <a:gd name="connsiteY69" fmla="*/ 918429 h 1983514"/>
              <a:gd name="connsiteX70" fmla="*/ 537380 w 1577954"/>
              <a:gd name="connsiteY70" fmla="*/ 898299 h 1983514"/>
              <a:gd name="connsiteX71" fmla="*/ 548238 w 1577954"/>
              <a:gd name="connsiteY71" fmla="*/ 873852 h 1983514"/>
              <a:gd name="connsiteX72" fmla="*/ 549445 w 1577954"/>
              <a:gd name="connsiteY72" fmla="*/ 869915 h 1983514"/>
              <a:gd name="connsiteX73" fmla="*/ 550525 w 1577954"/>
              <a:gd name="connsiteY73" fmla="*/ 865279 h 1983514"/>
              <a:gd name="connsiteX74" fmla="*/ 551731 w 1577954"/>
              <a:gd name="connsiteY74" fmla="*/ 858929 h 1983514"/>
              <a:gd name="connsiteX75" fmla="*/ 553890 w 1577954"/>
              <a:gd name="connsiteY75" fmla="*/ 846483 h 1983514"/>
              <a:gd name="connsiteX76" fmla="*/ 558843 w 1577954"/>
              <a:gd name="connsiteY76" fmla="*/ 793334 h 1983514"/>
              <a:gd name="connsiteX77" fmla="*/ 553128 w 1577954"/>
              <a:gd name="connsiteY77" fmla="*/ 737898 h 1983514"/>
              <a:gd name="connsiteX78" fmla="*/ 546778 w 1577954"/>
              <a:gd name="connsiteY78" fmla="*/ 714213 h 1983514"/>
              <a:gd name="connsiteX79" fmla="*/ 543095 w 1577954"/>
              <a:gd name="connsiteY79" fmla="*/ 697258 h 1983514"/>
              <a:gd name="connsiteX80" fmla="*/ 547159 w 1577954"/>
              <a:gd name="connsiteY80" fmla="*/ 662270 h 1983514"/>
              <a:gd name="connsiteX81" fmla="*/ 547159 w 1577954"/>
              <a:gd name="connsiteY81" fmla="*/ 662206 h 1983514"/>
              <a:gd name="connsiteX82" fmla="*/ 668508 w 1577954"/>
              <a:gd name="connsiteY82" fmla="*/ 529618 h 1983514"/>
              <a:gd name="connsiteX83" fmla="*/ 811827 w 1577954"/>
              <a:gd name="connsiteY83" fmla="*/ 626646 h 1983514"/>
              <a:gd name="connsiteX84" fmla="*/ 719053 w 1577954"/>
              <a:gd name="connsiteY84" fmla="*/ 505171 h 1983514"/>
              <a:gd name="connsiteX85" fmla="*/ 752327 w 1577954"/>
              <a:gd name="connsiteY85" fmla="*/ 530444 h 1983514"/>
              <a:gd name="connsiteX86" fmla="*/ 856849 w 1577954"/>
              <a:gd name="connsiteY86" fmla="*/ 629313 h 1983514"/>
              <a:gd name="connsiteX87" fmla="*/ 879836 w 1577954"/>
              <a:gd name="connsiteY87" fmla="*/ 662587 h 1983514"/>
              <a:gd name="connsiteX88" fmla="*/ 903267 w 1577954"/>
              <a:gd name="connsiteY88" fmla="*/ 698211 h 1983514"/>
              <a:gd name="connsiteX89" fmla="*/ 957623 w 1577954"/>
              <a:gd name="connsiteY89" fmla="*/ 749646 h 1983514"/>
              <a:gd name="connsiteX90" fmla="*/ 1001184 w 1577954"/>
              <a:gd name="connsiteY90" fmla="*/ 769712 h 1983514"/>
              <a:gd name="connsiteX91" fmla="*/ 1013566 w 1577954"/>
              <a:gd name="connsiteY91" fmla="*/ 772823 h 1983514"/>
              <a:gd name="connsiteX92" fmla="*/ 1017885 w 1577954"/>
              <a:gd name="connsiteY92" fmla="*/ 773649 h 1983514"/>
              <a:gd name="connsiteX93" fmla="*/ 1014519 w 1577954"/>
              <a:gd name="connsiteY93" fmla="*/ 770601 h 1983514"/>
              <a:gd name="connsiteX94" fmla="*/ 1005058 w 1577954"/>
              <a:gd name="connsiteY94" fmla="*/ 761838 h 1983514"/>
              <a:gd name="connsiteX95" fmla="*/ 974260 w 1577954"/>
              <a:gd name="connsiteY95" fmla="*/ 727611 h 1983514"/>
              <a:gd name="connsiteX96" fmla="*/ 940097 w 1577954"/>
              <a:gd name="connsiteY96" fmla="*/ 671604 h 1983514"/>
              <a:gd name="connsiteX97" fmla="*/ 922635 w 1577954"/>
              <a:gd name="connsiteY97" fmla="*/ 634139 h 1983514"/>
              <a:gd name="connsiteX98" fmla="*/ 921111 w 1577954"/>
              <a:gd name="connsiteY98" fmla="*/ 631282 h 1983514"/>
              <a:gd name="connsiteX99" fmla="*/ 1045189 w 1577954"/>
              <a:gd name="connsiteY99" fmla="*/ 749646 h 1983514"/>
              <a:gd name="connsiteX100" fmla="*/ 1014138 w 1577954"/>
              <a:gd name="connsiteY100" fmla="*/ 676304 h 1983514"/>
              <a:gd name="connsiteX101" fmla="*/ 1090148 w 1577954"/>
              <a:gd name="connsiteY101" fmla="*/ 772633 h 1983514"/>
              <a:gd name="connsiteX102" fmla="*/ 1092179 w 1577954"/>
              <a:gd name="connsiteY102" fmla="*/ 825211 h 1983514"/>
              <a:gd name="connsiteX103" fmla="*/ 994707 w 1577954"/>
              <a:gd name="connsiteY103" fmla="*/ 1165126 h 1983514"/>
              <a:gd name="connsiteX104" fmla="*/ 858436 w 1577954"/>
              <a:gd name="connsiteY104" fmla="*/ 1276632 h 1983514"/>
              <a:gd name="connsiteX105" fmla="*/ 787761 w 1577954"/>
              <a:gd name="connsiteY105" fmla="*/ 1289332 h 1983514"/>
              <a:gd name="connsiteX106" fmla="*/ 733087 w 1577954"/>
              <a:gd name="connsiteY106" fmla="*/ 1281776 h 1983514"/>
              <a:gd name="connsiteX107" fmla="*/ 587037 w 1577954"/>
              <a:gd name="connsiteY107" fmla="*/ 1173826 h 1983514"/>
              <a:gd name="connsiteX108" fmla="*/ 507217 w 1577954"/>
              <a:gd name="connsiteY108" fmla="*/ 1004916 h 1983514"/>
              <a:gd name="connsiteX109" fmla="*/ 583608 w 1577954"/>
              <a:gd name="connsiteY109" fmla="*/ 1279109 h 1983514"/>
              <a:gd name="connsiteX110" fmla="*/ 590022 w 1577954"/>
              <a:gd name="connsiteY110" fmla="*/ 1207925 h 1983514"/>
              <a:gd name="connsiteX111" fmla="*/ 592625 w 1577954"/>
              <a:gd name="connsiteY111" fmla="*/ 1210783 h 1983514"/>
              <a:gd name="connsiteX112" fmla="*/ 597451 w 1577954"/>
              <a:gd name="connsiteY112" fmla="*/ 1216117 h 1983514"/>
              <a:gd name="connsiteX113" fmla="*/ 604118 w 1577954"/>
              <a:gd name="connsiteY113" fmla="*/ 1223166 h 1983514"/>
              <a:gd name="connsiteX114" fmla="*/ 609135 w 1577954"/>
              <a:gd name="connsiteY114" fmla="*/ 1228245 h 1983514"/>
              <a:gd name="connsiteX115" fmla="*/ 615993 w 1577954"/>
              <a:gd name="connsiteY115" fmla="*/ 1234849 h 1983514"/>
              <a:gd name="connsiteX116" fmla="*/ 621073 w 1577954"/>
              <a:gd name="connsiteY116" fmla="*/ 1239485 h 1983514"/>
              <a:gd name="connsiteX117" fmla="*/ 628376 w 1577954"/>
              <a:gd name="connsiteY117" fmla="*/ 1245771 h 1983514"/>
              <a:gd name="connsiteX118" fmla="*/ 633265 w 1577954"/>
              <a:gd name="connsiteY118" fmla="*/ 1249899 h 1983514"/>
              <a:gd name="connsiteX119" fmla="*/ 641393 w 1577954"/>
              <a:gd name="connsiteY119" fmla="*/ 1256185 h 1983514"/>
              <a:gd name="connsiteX120" fmla="*/ 645711 w 1577954"/>
              <a:gd name="connsiteY120" fmla="*/ 1259487 h 1983514"/>
              <a:gd name="connsiteX121" fmla="*/ 657713 w 1577954"/>
              <a:gd name="connsiteY121" fmla="*/ 1267742 h 1983514"/>
              <a:gd name="connsiteX122" fmla="*/ 659110 w 1577954"/>
              <a:gd name="connsiteY122" fmla="*/ 1268631 h 1983514"/>
              <a:gd name="connsiteX123" fmla="*/ 671301 w 1577954"/>
              <a:gd name="connsiteY123" fmla="*/ 1276061 h 1983514"/>
              <a:gd name="connsiteX124" fmla="*/ 675874 w 1577954"/>
              <a:gd name="connsiteY124" fmla="*/ 1278537 h 1983514"/>
              <a:gd name="connsiteX125" fmla="*/ 684446 w 1577954"/>
              <a:gd name="connsiteY125" fmla="*/ 1283110 h 1983514"/>
              <a:gd name="connsiteX126" fmla="*/ 689843 w 1577954"/>
              <a:gd name="connsiteY126" fmla="*/ 1285649 h 1983514"/>
              <a:gd name="connsiteX127" fmla="*/ 697845 w 1577954"/>
              <a:gd name="connsiteY127" fmla="*/ 1289269 h 1983514"/>
              <a:gd name="connsiteX128" fmla="*/ 703560 w 1577954"/>
              <a:gd name="connsiteY128" fmla="*/ 1291618 h 1983514"/>
              <a:gd name="connsiteX129" fmla="*/ 711434 w 1577954"/>
              <a:gd name="connsiteY129" fmla="*/ 1294603 h 1983514"/>
              <a:gd name="connsiteX130" fmla="*/ 717339 w 1577954"/>
              <a:gd name="connsiteY130" fmla="*/ 1296635 h 1983514"/>
              <a:gd name="connsiteX131" fmla="*/ 725276 w 1577954"/>
              <a:gd name="connsiteY131" fmla="*/ 1299111 h 1983514"/>
              <a:gd name="connsiteX132" fmla="*/ 731182 w 1577954"/>
              <a:gd name="connsiteY132" fmla="*/ 1300762 h 1983514"/>
              <a:gd name="connsiteX133" fmla="*/ 739310 w 1577954"/>
              <a:gd name="connsiteY133" fmla="*/ 1302731 h 1983514"/>
              <a:gd name="connsiteX134" fmla="*/ 745152 w 1577954"/>
              <a:gd name="connsiteY134" fmla="*/ 1304001 h 1983514"/>
              <a:gd name="connsiteX135" fmla="*/ 753661 w 1577954"/>
              <a:gd name="connsiteY135" fmla="*/ 1305461 h 1983514"/>
              <a:gd name="connsiteX136" fmla="*/ 759249 w 1577954"/>
              <a:gd name="connsiteY136" fmla="*/ 1306350 h 1983514"/>
              <a:gd name="connsiteX137" fmla="*/ 768711 w 1577954"/>
              <a:gd name="connsiteY137" fmla="*/ 1307303 h 1983514"/>
              <a:gd name="connsiteX138" fmla="*/ 773410 w 1577954"/>
              <a:gd name="connsiteY138" fmla="*/ 1307748 h 1983514"/>
              <a:gd name="connsiteX139" fmla="*/ 787634 w 1577954"/>
              <a:gd name="connsiteY139" fmla="*/ 1308255 h 1983514"/>
              <a:gd name="connsiteX140" fmla="*/ 802556 w 1577954"/>
              <a:gd name="connsiteY140" fmla="*/ 1307748 h 1983514"/>
              <a:gd name="connsiteX141" fmla="*/ 807446 w 1577954"/>
              <a:gd name="connsiteY141" fmla="*/ 1307303 h 1983514"/>
              <a:gd name="connsiteX142" fmla="*/ 817288 w 1577954"/>
              <a:gd name="connsiteY142" fmla="*/ 1306287 h 1983514"/>
              <a:gd name="connsiteX143" fmla="*/ 823130 w 1577954"/>
              <a:gd name="connsiteY143" fmla="*/ 1305335 h 1983514"/>
              <a:gd name="connsiteX144" fmla="*/ 831957 w 1577954"/>
              <a:gd name="connsiteY144" fmla="*/ 1303747 h 1983514"/>
              <a:gd name="connsiteX145" fmla="*/ 838116 w 1577954"/>
              <a:gd name="connsiteY145" fmla="*/ 1302350 h 1983514"/>
              <a:gd name="connsiteX146" fmla="*/ 846498 w 1577954"/>
              <a:gd name="connsiteY146" fmla="*/ 1300254 h 1983514"/>
              <a:gd name="connsiteX147" fmla="*/ 852721 w 1577954"/>
              <a:gd name="connsiteY147" fmla="*/ 1298413 h 1983514"/>
              <a:gd name="connsiteX148" fmla="*/ 860849 w 1577954"/>
              <a:gd name="connsiteY148" fmla="*/ 1295810 h 1983514"/>
              <a:gd name="connsiteX149" fmla="*/ 867072 w 1577954"/>
              <a:gd name="connsiteY149" fmla="*/ 1293587 h 1983514"/>
              <a:gd name="connsiteX150" fmla="*/ 875073 w 1577954"/>
              <a:gd name="connsiteY150" fmla="*/ 1290412 h 1983514"/>
              <a:gd name="connsiteX151" fmla="*/ 881233 w 1577954"/>
              <a:gd name="connsiteY151" fmla="*/ 1287808 h 1983514"/>
              <a:gd name="connsiteX152" fmla="*/ 889170 w 1577954"/>
              <a:gd name="connsiteY152" fmla="*/ 1284062 h 1983514"/>
              <a:gd name="connsiteX153" fmla="*/ 895139 w 1577954"/>
              <a:gd name="connsiteY153" fmla="*/ 1281077 h 1983514"/>
              <a:gd name="connsiteX154" fmla="*/ 903203 w 1577954"/>
              <a:gd name="connsiteY154" fmla="*/ 1276632 h 1983514"/>
              <a:gd name="connsiteX155" fmla="*/ 908791 w 1577954"/>
              <a:gd name="connsiteY155" fmla="*/ 1273457 h 1983514"/>
              <a:gd name="connsiteX156" fmla="*/ 917427 w 1577954"/>
              <a:gd name="connsiteY156" fmla="*/ 1267996 h 1983514"/>
              <a:gd name="connsiteX157" fmla="*/ 922190 w 1577954"/>
              <a:gd name="connsiteY157" fmla="*/ 1264885 h 1983514"/>
              <a:gd name="connsiteX158" fmla="*/ 934191 w 1577954"/>
              <a:gd name="connsiteY158" fmla="*/ 1256249 h 1983514"/>
              <a:gd name="connsiteX159" fmla="*/ 935652 w 1577954"/>
              <a:gd name="connsiteY159" fmla="*/ 1255169 h 1983514"/>
              <a:gd name="connsiteX160" fmla="*/ 948035 w 1577954"/>
              <a:gd name="connsiteY160" fmla="*/ 1245136 h 1983514"/>
              <a:gd name="connsiteX161" fmla="*/ 952352 w 1577954"/>
              <a:gd name="connsiteY161" fmla="*/ 1241263 h 1983514"/>
              <a:gd name="connsiteX162" fmla="*/ 960544 w 1577954"/>
              <a:gd name="connsiteY162" fmla="*/ 1233833 h 1983514"/>
              <a:gd name="connsiteX163" fmla="*/ 965434 w 1577954"/>
              <a:gd name="connsiteY163" fmla="*/ 1229007 h 1983514"/>
              <a:gd name="connsiteX164" fmla="*/ 972736 w 1577954"/>
              <a:gd name="connsiteY164" fmla="*/ 1221705 h 1983514"/>
              <a:gd name="connsiteX165" fmla="*/ 977752 w 1577954"/>
              <a:gd name="connsiteY165" fmla="*/ 1216307 h 1983514"/>
              <a:gd name="connsiteX166" fmla="*/ 984611 w 1577954"/>
              <a:gd name="connsiteY166" fmla="*/ 1208687 h 1983514"/>
              <a:gd name="connsiteX167" fmla="*/ 989563 w 1577954"/>
              <a:gd name="connsiteY167" fmla="*/ 1202845 h 1983514"/>
              <a:gd name="connsiteX168" fmla="*/ 993247 w 1577954"/>
              <a:gd name="connsiteY168" fmla="*/ 1198464 h 1983514"/>
              <a:gd name="connsiteX169" fmla="*/ 996040 w 1577954"/>
              <a:gd name="connsiteY169" fmla="*/ 1266599 h 1983514"/>
              <a:gd name="connsiteX170" fmla="*/ 1100815 w 1577954"/>
              <a:gd name="connsiteY170" fmla="*/ 1376772 h 1983514"/>
              <a:gd name="connsiteX171" fmla="*/ 1143170 w 1577954"/>
              <a:gd name="connsiteY171" fmla="*/ 1396076 h 1983514"/>
              <a:gd name="connsiteX172" fmla="*/ 1318748 w 1577954"/>
              <a:gd name="connsiteY172" fmla="*/ 1456592 h 1983514"/>
              <a:gd name="connsiteX173" fmla="*/ 1339067 w 1577954"/>
              <a:gd name="connsiteY173" fmla="*/ 1461735 h 1983514"/>
              <a:gd name="connsiteX174" fmla="*/ 1483594 w 1577954"/>
              <a:gd name="connsiteY174" fmla="*/ 1522441 h 1983514"/>
              <a:gd name="connsiteX175" fmla="*/ 1547983 w 1577954"/>
              <a:gd name="connsiteY175" fmla="*/ 1640995 h 1983514"/>
              <a:gd name="connsiteX176" fmla="*/ 1532298 w 1577954"/>
              <a:gd name="connsiteY176" fmla="*/ 1640360 h 1983514"/>
              <a:gd name="connsiteX177" fmla="*/ 688065 w 1577954"/>
              <a:gd name="connsiteY177" fmla="*/ 1644869 h 1983514"/>
              <a:gd name="connsiteX178" fmla="*/ 510837 w 1577954"/>
              <a:gd name="connsiteY178" fmla="*/ 1363564 h 1983514"/>
              <a:gd name="connsiteX179" fmla="*/ 583608 w 1577954"/>
              <a:gd name="connsiteY179" fmla="*/ 1279109 h 1983514"/>
              <a:gd name="connsiteX180" fmla="*/ 35159 w 1577954"/>
              <a:gd name="connsiteY180" fmla="*/ 1623406 h 1983514"/>
              <a:gd name="connsiteX181" fmla="*/ 92689 w 1577954"/>
              <a:gd name="connsiteY181" fmla="*/ 1531204 h 1983514"/>
              <a:gd name="connsiteX182" fmla="*/ 353293 w 1577954"/>
              <a:gd name="connsiteY182" fmla="*/ 1419571 h 1983514"/>
              <a:gd name="connsiteX183" fmla="*/ 353166 w 1577954"/>
              <a:gd name="connsiteY183" fmla="*/ 1420714 h 1983514"/>
              <a:gd name="connsiteX184" fmla="*/ 19918 w 1577954"/>
              <a:gd name="connsiteY184" fmla="*/ 1778282 h 1983514"/>
              <a:gd name="connsiteX185" fmla="*/ 22839 w 1577954"/>
              <a:gd name="connsiteY185" fmla="*/ 1712052 h 1983514"/>
              <a:gd name="connsiteX186" fmla="*/ 35159 w 1577954"/>
              <a:gd name="connsiteY186" fmla="*/ 1623406 h 1983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577954" h="1983514">
                <a:moveTo>
                  <a:pt x="1577510" y="1782283"/>
                </a:moveTo>
                <a:cubicBezTo>
                  <a:pt x="1577383" y="1734467"/>
                  <a:pt x="1577256" y="1685064"/>
                  <a:pt x="1566778" y="1637312"/>
                </a:cubicBezTo>
                <a:cubicBezTo>
                  <a:pt x="1558460" y="1599212"/>
                  <a:pt x="1539474" y="1545873"/>
                  <a:pt x="1496230" y="1507963"/>
                </a:cubicBezTo>
                <a:cubicBezTo>
                  <a:pt x="1453685" y="1470688"/>
                  <a:pt x="1397805" y="1456655"/>
                  <a:pt x="1343830" y="1443066"/>
                </a:cubicBezTo>
                <a:cubicBezTo>
                  <a:pt x="1337099" y="1441351"/>
                  <a:pt x="1330368" y="1439700"/>
                  <a:pt x="1323637" y="1437923"/>
                </a:cubicBezTo>
                <a:cubicBezTo>
                  <a:pt x="1265090" y="1422746"/>
                  <a:pt x="1206924" y="1402680"/>
                  <a:pt x="1150853" y="1378360"/>
                </a:cubicBezTo>
                <a:cubicBezTo>
                  <a:pt x="1137138" y="1372454"/>
                  <a:pt x="1123167" y="1366041"/>
                  <a:pt x="1109198" y="1359373"/>
                </a:cubicBezTo>
                <a:cubicBezTo>
                  <a:pt x="1049253" y="1330544"/>
                  <a:pt x="1019345" y="1300318"/>
                  <a:pt x="1015090" y="1264186"/>
                </a:cubicBezTo>
                <a:cubicBezTo>
                  <a:pt x="1014455" y="1258408"/>
                  <a:pt x="1012614" y="1220816"/>
                  <a:pt x="1012042" y="1173318"/>
                </a:cubicBezTo>
                <a:cubicBezTo>
                  <a:pt x="1024806" y="1154967"/>
                  <a:pt x="1036426" y="1135281"/>
                  <a:pt x="1046840" y="1114517"/>
                </a:cubicBezTo>
                <a:cubicBezTo>
                  <a:pt x="1077575" y="1085942"/>
                  <a:pt x="1115865" y="1065558"/>
                  <a:pt x="1156759" y="1056097"/>
                </a:cubicBezTo>
                <a:cubicBezTo>
                  <a:pt x="1180699" y="1050573"/>
                  <a:pt x="1212258" y="1041429"/>
                  <a:pt x="1211940" y="1016854"/>
                </a:cubicBezTo>
                <a:cubicBezTo>
                  <a:pt x="1211813" y="1007202"/>
                  <a:pt x="1206162" y="997232"/>
                  <a:pt x="1210099" y="988469"/>
                </a:cubicBezTo>
                <a:cubicBezTo>
                  <a:pt x="1213338" y="981294"/>
                  <a:pt x="1221720" y="978246"/>
                  <a:pt x="1228895" y="974817"/>
                </a:cubicBezTo>
                <a:cubicBezTo>
                  <a:pt x="1272138" y="954306"/>
                  <a:pt x="1288839" y="892204"/>
                  <a:pt x="1261598" y="852770"/>
                </a:cubicBezTo>
                <a:cubicBezTo>
                  <a:pt x="1317795" y="824830"/>
                  <a:pt x="1327066" y="734406"/>
                  <a:pt x="1277790" y="695607"/>
                </a:cubicBezTo>
                <a:cubicBezTo>
                  <a:pt x="1341353" y="659603"/>
                  <a:pt x="1352784" y="558003"/>
                  <a:pt x="1298872" y="508790"/>
                </a:cubicBezTo>
                <a:cubicBezTo>
                  <a:pt x="1342370" y="459705"/>
                  <a:pt x="1320399" y="369471"/>
                  <a:pt x="1259185" y="345913"/>
                </a:cubicBezTo>
                <a:cubicBezTo>
                  <a:pt x="1250040" y="342357"/>
                  <a:pt x="1239753" y="339753"/>
                  <a:pt x="1233721" y="332006"/>
                </a:cubicBezTo>
                <a:cubicBezTo>
                  <a:pt x="1226609" y="322862"/>
                  <a:pt x="1227942" y="309972"/>
                  <a:pt x="1228704" y="298415"/>
                </a:cubicBezTo>
                <a:cubicBezTo>
                  <a:pt x="1233594" y="228692"/>
                  <a:pt x="1188001" y="146459"/>
                  <a:pt x="1118214" y="149571"/>
                </a:cubicBezTo>
                <a:cubicBezTo>
                  <a:pt x="1095672" y="150587"/>
                  <a:pt x="1071860" y="160239"/>
                  <a:pt x="1051413" y="150587"/>
                </a:cubicBezTo>
                <a:cubicBezTo>
                  <a:pt x="1033188" y="141951"/>
                  <a:pt x="1024933" y="121250"/>
                  <a:pt x="1014646" y="103914"/>
                </a:cubicBezTo>
                <a:cubicBezTo>
                  <a:pt x="968609" y="26317"/>
                  <a:pt x="848784" y="4410"/>
                  <a:pt x="780204" y="65433"/>
                </a:cubicBezTo>
                <a:cubicBezTo>
                  <a:pt x="772203" y="72545"/>
                  <a:pt x="762361" y="77498"/>
                  <a:pt x="751756" y="78959"/>
                </a:cubicBezTo>
                <a:cubicBezTo>
                  <a:pt x="713148" y="84293"/>
                  <a:pt x="708068" y="40605"/>
                  <a:pt x="726420" y="19523"/>
                </a:cubicBezTo>
                <a:cubicBezTo>
                  <a:pt x="741025" y="2759"/>
                  <a:pt x="707115" y="-9497"/>
                  <a:pt x="665523" y="9934"/>
                </a:cubicBezTo>
                <a:cubicBezTo>
                  <a:pt x="633075" y="25111"/>
                  <a:pt x="609199" y="52162"/>
                  <a:pt x="577829" y="68545"/>
                </a:cubicBezTo>
                <a:cubicBezTo>
                  <a:pt x="555732" y="80102"/>
                  <a:pt x="511472" y="81054"/>
                  <a:pt x="496486" y="99723"/>
                </a:cubicBezTo>
                <a:cubicBezTo>
                  <a:pt x="470451" y="132045"/>
                  <a:pt x="516679" y="173447"/>
                  <a:pt x="482643" y="206467"/>
                </a:cubicBezTo>
                <a:cubicBezTo>
                  <a:pt x="468483" y="220183"/>
                  <a:pt x="447718" y="224056"/>
                  <a:pt x="428541" y="219357"/>
                </a:cubicBezTo>
                <a:cubicBezTo>
                  <a:pt x="361295" y="203038"/>
                  <a:pt x="298176" y="250282"/>
                  <a:pt x="271760" y="310099"/>
                </a:cubicBezTo>
                <a:cubicBezTo>
                  <a:pt x="249217" y="361217"/>
                  <a:pt x="249598" y="419700"/>
                  <a:pt x="258425" y="474881"/>
                </a:cubicBezTo>
                <a:cubicBezTo>
                  <a:pt x="258425" y="474881"/>
                  <a:pt x="285856" y="404396"/>
                  <a:pt x="324846" y="420525"/>
                </a:cubicBezTo>
                <a:cubicBezTo>
                  <a:pt x="266235" y="443576"/>
                  <a:pt x="295826" y="477485"/>
                  <a:pt x="275506" y="502377"/>
                </a:cubicBezTo>
                <a:cubicBezTo>
                  <a:pt x="255186" y="527269"/>
                  <a:pt x="234802" y="554574"/>
                  <a:pt x="231183" y="586514"/>
                </a:cubicBezTo>
                <a:cubicBezTo>
                  <a:pt x="227563" y="618455"/>
                  <a:pt x="247820" y="655285"/>
                  <a:pt x="279888" y="657952"/>
                </a:cubicBezTo>
                <a:cubicBezTo>
                  <a:pt x="244899" y="668937"/>
                  <a:pt x="220833" y="707292"/>
                  <a:pt x="226039" y="743550"/>
                </a:cubicBezTo>
                <a:cubicBezTo>
                  <a:pt x="231247" y="779872"/>
                  <a:pt x="265219" y="809780"/>
                  <a:pt x="301859" y="810479"/>
                </a:cubicBezTo>
                <a:cubicBezTo>
                  <a:pt x="284205" y="835244"/>
                  <a:pt x="293667" y="870359"/>
                  <a:pt x="310304" y="895823"/>
                </a:cubicBezTo>
                <a:cubicBezTo>
                  <a:pt x="326941" y="921286"/>
                  <a:pt x="350055" y="942813"/>
                  <a:pt x="361422" y="971007"/>
                </a:cubicBezTo>
                <a:cubicBezTo>
                  <a:pt x="369803" y="991708"/>
                  <a:pt x="371645" y="1015648"/>
                  <a:pt x="385488" y="1033173"/>
                </a:cubicBezTo>
                <a:cubicBezTo>
                  <a:pt x="414126" y="1069432"/>
                  <a:pt x="474134" y="1057875"/>
                  <a:pt x="513123" y="1081052"/>
                </a:cubicBezTo>
                <a:cubicBezTo>
                  <a:pt x="528680" y="1118327"/>
                  <a:pt x="547603" y="1152617"/>
                  <a:pt x="569765" y="1182652"/>
                </a:cubicBezTo>
                <a:cubicBezTo>
                  <a:pt x="572178" y="1231293"/>
                  <a:pt x="570972" y="1261011"/>
                  <a:pt x="566273" y="1270791"/>
                </a:cubicBezTo>
                <a:cubicBezTo>
                  <a:pt x="562209" y="1279173"/>
                  <a:pt x="537380" y="1317971"/>
                  <a:pt x="500296" y="1347371"/>
                </a:cubicBezTo>
                <a:cubicBezTo>
                  <a:pt x="499471" y="1346101"/>
                  <a:pt x="498709" y="1344895"/>
                  <a:pt x="497883" y="1343625"/>
                </a:cubicBezTo>
                <a:cubicBezTo>
                  <a:pt x="492486" y="1335624"/>
                  <a:pt x="384409" y="1343435"/>
                  <a:pt x="358564" y="1398616"/>
                </a:cubicBezTo>
                <a:cubicBezTo>
                  <a:pt x="258298" y="1421984"/>
                  <a:pt x="155427" y="1447193"/>
                  <a:pt x="79609" y="1517107"/>
                </a:cubicBezTo>
                <a:cubicBezTo>
                  <a:pt x="49954" y="1544539"/>
                  <a:pt x="28174" y="1579400"/>
                  <a:pt x="16743" y="1617881"/>
                </a:cubicBezTo>
                <a:cubicBezTo>
                  <a:pt x="7409" y="1649314"/>
                  <a:pt x="5060" y="1682398"/>
                  <a:pt x="3663" y="1710973"/>
                </a:cubicBezTo>
                <a:cubicBezTo>
                  <a:pt x="-1735" y="1815493"/>
                  <a:pt x="-2497" y="1865214"/>
                  <a:pt x="10648" y="1972973"/>
                </a:cubicBezTo>
                <a:lnTo>
                  <a:pt x="11600" y="1980848"/>
                </a:lnTo>
                <a:lnTo>
                  <a:pt x="58780" y="1983514"/>
                </a:lnTo>
                <a:lnTo>
                  <a:pt x="1577954" y="1983514"/>
                </a:lnTo>
                <a:lnTo>
                  <a:pt x="1577510" y="1782283"/>
                </a:lnTo>
                <a:close/>
                <a:moveTo>
                  <a:pt x="1098402" y="960339"/>
                </a:moveTo>
                <a:cubicBezTo>
                  <a:pt x="1103165" y="935637"/>
                  <a:pt x="1106658" y="910237"/>
                  <a:pt x="1108689" y="884266"/>
                </a:cubicBezTo>
                <a:cubicBezTo>
                  <a:pt x="1108689" y="884837"/>
                  <a:pt x="1108689" y="885473"/>
                  <a:pt x="1108689" y="886044"/>
                </a:cubicBezTo>
                <a:cubicBezTo>
                  <a:pt x="1107674" y="911254"/>
                  <a:pt x="1103990" y="935955"/>
                  <a:pt x="1098402" y="960339"/>
                </a:cubicBezTo>
                <a:close/>
                <a:moveTo>
                  <a:pt x="578401" y="599913"/>
                </a:moveTo>
                <a:cubicBezTo>
                  <a:pt x="575607" y="623154"/>
                  <a:pt x="564495" y="645315"/>
                  <a:pt x="547286" y="661190"/>
                </a:cubicBezTo>
                <a:cubicBezTo>
                  <a:pt x="549572" y="650459"/>
                  <a:pt x="553509" y="641061"/>
                  <a:pt x="558272" y="631917"/>
                </a:cubicBezTo>
                <a:cubicBezTo>
                  <a:pt x="565002" y="619661"/>
                  <a:pt x="572241" y="608930"/>
                  <a:pt x="578401" y="599913"/>
                </a:cubicBezTo>
                <a:close/>
                <a:moveTo>
                  <a:pt x="507217" y="1004916"/>
                </a:moveTo>
                <a:cubicBezTo>
                  <a:pt x="505630" y="984405"/>
                  <a:pt x="505757" y="963768"/>
                  <a:pt x="507916" y="943321"/>
                </a:cubicBezTo>
                <a:cubicBezTo>
                  <a:pt x="509503" y="940971"/>
                  <a:pt x="511218" y="938558"/>
                  <a:pt x="513060" y="936209"/>
                </a:cubicBezTo>
                <a:cubicBezTo>
                  <a:pt x="514012" y="934939"/>
                  <a:pt x="515028" y="933605"/>
                  <a:pt x="515980" y="932272"/>
                </a:cubicBezTo>
                <a:cubicBezTo>
                  <a:pt x="517060" y="930748"/>
                  <a:pt x="518139" y="929224"/>
                  <a:pt x="519219" y="927700"/>
                </a:cubicBezTo>
                <a:cubicBezTo>
                  <a:pt x="521314" y="924652"/>
                  <a:pt x="523410" y="921604"/>
                  <a:pt x="525442" y="918429"/>
                </a:cubicBezTo>
                <a:cubicBezTo>
                  <a:pt x="529506" y="912079"/>
                  <a:pt x="533507" y="905475"/>
                  <a:pt x="537380" y="898299"/>
                </a:cubicBezTo>
                <a:cubicBezTo>
                  <a:pt x="541190" y="890997"/>
                  <a:pt x="544937" y="883567"/>
                  <a:pt x="548238" y="873852"/>
                </a:cubicBezTo>
                <a:lnTo>
                  <a:pt x="549445" y="869915"/>
                </a:lnTo>
                <a:lnTo>
                  <a:pt x="550525" y="865279"/>
                </a:lnTo>
                <a:lnTo>
                  <a:pt x="551731" y="858929"/>
                </a:lnTo>
                <a:cubicBezTo>
                  <a:pt x="552429" y="854802"/>
                  <a:pt x="553191" y="850674"/>
                  <a:pt x="553890" y="846483"/>
                </a:cubicBezTo>
                <a:cubicBezTo>
                  <a:pt x="556748" y="829783"/>
                  <a:pt x="558399" y="811939"/>
                  <a:pt x="558843" y="793334"/>
                </a:cubicBezTo>
                <a:cubicBezTo>
                  <a:pt x="558907" y="774665"/>
                  <a:pt x="557255" y="755615"/>
                  <a:pt x="553128" y="737898"/>
                </a:cubicBezTo>
                <a:cubicBezTo>
                  <a:pt x="551160" y="729072"/>
                  <a:pt x="548683" y="720944"/>
                  <a:pt x="546778" y="714213"/>
                </a:cubicBezTo>
                <a:cubicBezTo>
                  <a:pt x="544683" y="707355"/>
                  <a:pt x="543857" y="702592"/>
                  <a:pt x="543095" y="697258"/>
                </a:cubicBezTo>
                <a:cubicBezTo>
                  <a:pt x="542270" y="686908"/>
                  <a:pt x="544175" y="674398"/>
                  <a:pt x="547159" y="662270"/>
                </a:cubicBezTo>
                <a:cubicBezTo>
                  <a:pt x="547159" y="662270"/>
                  <a:pt x="547159" y="662206"/>
                  <a:pt x="547159" y="662206"/>
                </a:cubicBezTo>
                <a:cubicBezTo>
                  <a:pt x="604373" y="638584"/>
                  <a:pt x="650092" y="588673"/>
                  <a:pt x="668508" y="529618"/>
                </a:cubicBezTo>
                <a:cubicBezTo>
                  <a:pt x="706608" y="573878"/>
                  <a:pt x="756646" y="607723"/>
                  <a:pt x="811827" y="626646"/>
                </a:cubicBezTo>
                <a:cubicBezTo>
                  <a:pt x="777029" y="589308"/>
                  <a:pt x="745914" y="548542"/>
                  <a:pt x="719053" y="505171"/>
                </a:cubicBezTo>
                <a:cubicBezTo>
                  <a:pt x="727499" y="512664"/>
                  <a:pt x="739501" y="520728"/>
                  <a:pt x="752327" y="530444"/>
                </a:cubicBezTo>
                <a:cubicBezTo>
                  <a:pt x="783125" y="553558"/>
                  <a:pt x="823448" y="586387"/>
                  <a:pt x="856849" y="629313"/>
                </a:cubicBezTo>
                <a:cubicBezTo>
                  <a:pt x="865230" y="640235"/>
                  <a:pt x="872470" y="650713"/>
                  <a:pt x="879836" y="662587"/>
                </a:cubicBezTo>
                <a:cubicBezTo>
                  <a:pt x="887201" y="674271"/>
                  <a:pt x="894758" y="686654"/>
                  <a:pt x="903267" y="698211"/>
                </a:cubicBezTo>
                <a:cubicBezTo>
                  <a:pt x="920476" y="721769"/>
                  <a:pt x="940161" y="738597"/>
                  <a:pt x="957623" y="749646"/>
                </a:cubicBezTo>
                <a:cubicBezTo>
                  <a:pt x="975213" y="760758"/>
                  <a:pt x="990579" y="766537"/>
                  <a:pt x="1001184" y="769712"/>
                </a:cubicBezTo>
                <a:cubicBezTo>
                  <a:pt x="1006518" y="771236"/>
                  <a:pt x="1010709" y="772252"/>
                  <a:pt x="1013566" y="772823"/>
                </a:cubicBezTo>
                <a:cubicBezTo>
                  <a:pt x="1016424" y="773395"/>
                  <a:pt x="1017885" y="773649"/>
                  <a:pt x="1017885" y="773649"/>
                </a:cubicBezTo>
                <a:cubicBezTo>
                  <a:pt x="1017885" y="773649"/>
                  <a:pt x="1016741" y="772569"/>
                  <a:pt x="1014519" y="770601"/>
                </a:cubicBezTo>
                <a:cubicBezTo>
                  <a:pt x="1012297" y="768696"/>
                  <a:pt x="1009058" y="765648"/>
                  <a:pt x="1005058" y="761838"/>
                </a:cubicBezTo>
                <a:cubicBezTo>
                  <a:pt x="997057" y="754154"/>
                  <a:pt x="985944" y="742724"/>
                  <a:pt x="974260" y="727611"/>
                </a:cubicBezTo>
                <a:cubicBezTo>
                  <a:pt x="962513" y="712498"/>
                  <a:pt x="950511" y="693639"/>
                  <a:pt x="940097" y="671604"/>
                </a:cubicBezTo>
                <a:cubicBezTo>
                  <a:pt x="934763" y="660429"/>
                  <a:pt x="929365" y="647792"/>
                  <a:pt x="922635" y="634139"/>
                </a:cubicBezTo>
                <a:cubicBezTo>
                  <a:pt x="922190" y="633187"/>
                  <a:pt x="921618" y="632234"/>
                  <a:pt x="921111" y="631282"/>
                </a:cubicBezTo>
                <a:cubicBezTo>
                  <a:pt x="961560" y="684749"/>
                  <a:pt x="968799" y="728437"/>
                  <a:pt x="1045189" y="749646"/>
                </a:cubicBezTo>
                <a:cubicBezTo>
                  <a:pt x="1022393" y="729643"/>
                  <a:pt x="1010328" y="711546"/>
                  <a:pt x="1014138" y="676304"/>
                </a:cubicBezTo>
                <a:cubicBezTo>
                  <a:pt x="1049698" y="698846"/>
                  <a:pt x="1074717" y="733390"/>
                  <a:pt x="1090148" y="772633"/>
                </a:cubicBezTo>
                <a:cubicBezTo>
                  <a:pt x="1091417" y="789905"/>
                  <a:pt x="1092179" y="807431"/>
                  <a:pt x="1092179" y="825211"/>
                </a:cubicBezTo>
                <a:cubicBezTo>
                  <a:pt x="1092179" y="953608"/>
                  <a:pt x="1056683" y="1077496"/>
                  <a:pt x="994707" y="1165126"/>
                </a:cubicBezTo>
                <a:cubicBezTo>
                  <a:pt x="955845" y="1220181"/>
                  <a:pt x="908918" y="1258217"/>
                  <a:pt x="858436" y="1276632"/>
                </a:cubicBezTo>
                <a:cubicBezTo>
                  <a:pt x="835449" y="1285014"/>
                  <a:pt x="811763" y="1289332"/>
                  <a:pt x="787761" y="1289332"/>
                </a:cubicBezTo>
                <a:cubicBezTo>
                  <a:pt x="769282" y="1289332"/>
                  <a:pt x="750994" y="1286792"/>
                  <a:pt x="733087" y="1281776"/>
                </a:cubicBezTo>
                <a:cubicBezTo>
                  <a:pt x="679302" y="1266726"/>
                  <a:pt x="628757" y="1229706"/>
                  <a:pt x="587037" y="1173826"/>
                </a:cubicBezTo>
                <a:cubicBezTo>
                  <a:pt x="551922" y="1126836"/>
                  <a:pt x="524934" y="1068924"/>
                  <a:pt x="507217" y="1004916"/>
                </a:cubicBezTo>
                <a:close/>
                <a:moveTo>
                  <a:pt x="583608" y="1279109"/>
                </a:moveTo>
                <a:cubicBezTo>
                  <a:pt x="588942" y="1267996"/>
                  <a:pt x="591038" y="1246152"/>
                  <a:pt x="590022" y="1207925"/>
                </a:cubicBezTo>
                <a:cubicBezTo>
                  <a:pt x="590847" y="1208878"/>
                  <a:pt x="591736" y="1209830"/>
                  <a:pt x="592625" y="1210783"/>
                </a:cubicBezTo>
                <a:cubicBezTo>
                  <a:pt x="594213" y="1212624"/>
                  <a:pt x="595863" y="1214402"/>
                  <a:pt x="597451" y="1216117"/>
                </a:cubicBezTo>
                <a:cubicBezTo>
                  <a:pt x="599674" y="1218530"/>
                  <a:pt x="601896" y="1220816"/>
                  <a:pt x="604118" y="1223166"/>
                </a:cubicBezTo>
                <a:cubicBezTo>
                  <a:pt x="605770" y="1224880"/>
                  <a:pt x="607421" y="1226594"/>
                  <a:pt x="609135" y="1228245"/>
                </a:cubicBezTo>
                <a:cubicBezTo>
                  <a:pt x="611421" y="1230468"/>
                  <a:pt x="613707" y="1232691"/>
                  <a:pt x="615993" y="1234849"/>
                </a:cubicBezTo>
                <a:cubicBezTo>
                  <a:pt x="617644" y="1236437"/>
                  <a:pt x="619359" y="1238024"/>
                  <a:pt x="621073" y="1239485"/>
                </a:cubicBezTo>
                <a:cubicBezTo>
                  <a:pt x="623486" y="1241644"/>
                  <a:pt x="625899" y="1243739"/>
                  <a:pt x="628376" y="1245771"/>
                </a:cubicBezTo>
                <a:cubicBezTo>
                  <a:pt x="630026" y="1247168"/>
                  <a:pt x="631614" y="1248566"/>
                  <a:pt x="633265" y="1249899"/>
                </a:cubicBezTo>
                <a:cubicBezTo>
                  <a:pt x="635932" y="1252058"/>
                  <a:pt x="638663" y="1254154"/>
                  <a:pt x="641393" y="1256185"/>
                </a:cubicBezTo>
                <a:cubicBezTo>
                  <a:pt x="642853" y="1257265"/>
                  <a:pt x="644251" y="1258408"/>
                  <a:pt x="645711" y="1259487"/>
                </a:cubicBezTo>
                <a:cubicBezTo>
                  <a:pt x="649648" y="1262345"/>
                  <a:pt x="653649" y="1265139"/>
                  <a:pt x="657713" y="1267742"/>
                </a:cubicBezTo>
                <a:cubicBezTo>
                  <a:pt x="658157" y="1268060"/>
                  <a:pt x="658665" y="1268377"/>
                  <a:pt x="659110" y="1268631"/>
                </a:cubicBezTo>
                <a:cubicBezTo>
                  <a:pt x="663174" y="1271235"/>
                  <a:pt x="667238" y="1273711"/>
                  <a:pt x="671301" y="1276061"/>
                </a:cubicBezTo>
                <a:cubicBezTo>
                  <a:pt x="672826" y="1276950"/>
                  <a:pt x="674350" y="1277712"/>
                  <a:pt x="675874" y="1278537"/>
                </a:cubicBezTo>
                <a:cubicBezTo>
                  <a:pt x="678731" y="1280125"/>
                  <a:pt x="681588" y="1281649"/>
                  <a:pt x="684446" y="1283110"/>
                </a:cubicBezTo>
                <a:cubicBezTo>
                  <a:pt x="686224" y="1283998"/>
                  <a:pt x="688065" y="1284824"/>
                  <a:pt x="689843" y="1285649"/>
                </a:cubicBezTo>
                <a:cubicBezTo>
                  <a:pt x="692511" y="1286919"/>
                  <a:pt x="695177" y="1288126"/>
                  <a:pt x="697845" y="1289269"/>
                </a:cubicBezTo>
                <a:cubicBezTo>
                  <a:pt x="699750" y="1290094"/>
                  <a:pt x="701654" y="1290856"/>
                  <a:pt x="703560" y="1291618"/>
                </a:cubicBezTo>
                <a:cubicBezTo>
                  <a:pt x="706163" y="1292635"/>
                  <a:pt x="708766" y="1293714"/>
                  <a:pt x="711434" y="1294603"/>
                </a:cubicBezTo>
                <a:cubicBezTo>
                  <a:pt x="713402" y="1295301"/>
                  <a:pt x="715371" y="1296000"/>
                  <a:pt x="717339" y="1296635"/>
                </a:cubicBezTo>
                <a:cubicBezTo>
                  <a:pt x="720006" y="1297524"/>
                  <a:pt x="722610" y="1298349"/>
                  <a:pt x="725276" y="1299111"/>
                </a:cubicBezTo>
                <a:cubicBezTo>
                  <a:pt x="727245" y="1299683"/>
                  <a:pt x="729213" y="1300254"/>
                  <a:pt x="731182" y="1300762"/>
                </a:cubicBezTo>
                <a:cubicBezTo>
                  <a:pt x="733849" y="1301461"/>
                  <a:pt x="736579" y="1302096"/>
                  <a:pt x="739310" y="1302731"/>
                </a:cubicBezTo>
                <a:cubicBezTo>
                  <a:pt x="741278" y="1303175"/>
                  <a:pt x="743184" y="1303620"/>
                  <a:pt x="745152" y="1304001"/>
                </a:cubicBezTo>
                <a:cubicBezTo>
                  <a:pt x="748010" y="1304573"/>
                  <a:pt x="750803" y="1305017"/>
                  <a:pt x="753661" y="1305461"/>
                </a:cubicBezTo>
                <a:cubicBezTo>
                  <a:pt x="755502" y="1305779"/>
                  <a:pt x="757344" y="1306096"/>
                  <a:pt x="759249" y="1306350"/>
                </a:cubicBezTo>
                <a:cubicBezTo>
                  <a:pt x="762424" y="1306731"/>
                  <a:pt x="765536" y="1307049"/>
                  <a:pt x="768711" y="1307303"/>
                </a:cubicBezTo>
                <a:cubicBezTo>
                  <a:pt x="770298" y="1307430"/>
                  <a:pt x="771822" y="1307620"/>
                  <a:pt x="773410" y="1307748"/>
                </a:cubicBezTo>
                <a:cubicBezTo>
                  <a:pt x="778172" y="1308065"/>
                  <a:pt x="782871" y="1308255"/>
                  <a:pt x="787634" y="1308255"/>
                </a:cubicBezTo>
                <a:cubicBezTo>
                  <a:pt x="792587" y="1308255"/>
                  <a:pt x="797603" y="1308065"/>
                  <a:pt x="802556" y="1307748"/>
                </a:cubicBezTo>
                <a:cubicBezTo>
                  <a:pt x="804207" y="1307620"/>
                  <a:pt x="805858" y="1307430"/>
                  <a:pt x="807446" y="1307303"/>
                </a:cubicBezTo>
                <a:cubicBezTo>
                  <a:pt x="810748" y="1306985"/>
                  <a:pt x="814050" y="1306731"/>
                  <a:pt x="817288" y="1306287"/>
                </a:cubicBezTo>
                <a:cubicBezTo>
                  <a:pt x="819257" y="1306033"/>
                  <a:pt x="821162" y="1305652"/>
                  <a:pt x="823130" y="1305335"/>
                </a:cubicBezTo>
                <a:cubicBezTo>
                  <a:pt x="826051" y="1304826"/>
                  <a:pt x="829036" y="1304382"/>
                  <a:pt x="831957" y="1303747"/>
                </a:cubicBezTo>
                <a:cubicBezTo>
                  <a:pt x="833988" y="1303302"/>
                  <a:pt x="836084" y="1302858"/>
                  <a:pt x="838116" y="1302350"/>
                </a:cubicBezTo>
                <a:cubicBezTo>
                  <a:pt x="840910" y="1301715"/>
                  <a:pt x="843704" y="1301017"/>
                  <a:pt x="846498" y="1300254"/>
                </a:cubicBezTo>
                <a:cubicBezTo>
                  <a:pt x="848593" y="1299683"/>
                  <a:pt x="850689" y="1299048"/>
                  <a:pt x="852721" y="1298413"/>
                </a:cubicBezTo>
                <a:cubicBezTo>
                  <a:pt x="855451" y="1297587"/>
                  <a:pt x="858182" y="1296698"/>
                  <a:pt x="860849" y="1295810"/>
                </a:cubicBezTo>
                <a:cubicBezTo>
                  <a:pt x="862945" y="1295111"/>
                  <a:pt x="865040" y="1294349"/>
                  <a:pt x="867072" y="1293587"/>
                </a:cubicBezTo>
                <a:cubicBezTo>
                  <a:pt x="869739" y="1292571"/>
                  <a:pt x="872406" y="1291492"/>
                  <a:pt x="875073" y="1290412"/>
                </a:cubicBezTo>
                <a:cubicBezTo>
                  <a:pt x="877105" y="1289586"/>
                  <a:pt x="879201" y="1288698"/>
                  <a:pt x="881233" y="1287808"/>
                </a:cubicBezTo>
                <a:cubicBezTo>
                  <a:pt x="883900" y="1286602"/>
                  <a:pt x="886566" y="1285332"/>
                  <a:pt x="889170" y="1284062"/>
                </a:cubicBezTo>
                <a:cubicBezTo>
                  <a:pt x="891138" y="1283110"/>
                  <a:pt x="893171" y="1282157"/>
                  <a:pt x="895139" y="1281077"/>
                </a:cubicBezTo>
                <a:cubicBezTo>
                  <a:pt x="897870" y="1279680"/>
                  <a:pt x="900537" y="1278156"/>
                  <a:pt x="903203" y="1276632"/>
                </a:cubicBezTo>
                <a:cubicBezTo>
                  <a:pt x="905045" y="1275553"/>
                  <a:pt x="906950" y="1274537"/>
                  <a:pt x="908791" y="1273457"/>
                </a:cubicBezTo>
                <a:cubicBezTo>
                  <a:pt x="911713" y="1271743"/>
                  <a:pt x="914570" y="1269838"/>
                  <a:pt x="917427" y="1267996"/>
                </a:cubicBezTo>
                <a:cubicBezTo>
                  <a:pt x="919015" y="1266980"/>
                  <a:pt x="920602" y="1265964"/>
                  <a:pt x="922190" y="1264885"/>
                </a:cubicBezTo>
                <a:cubicBezTo>
                  <a:pt x="926254" y="1262154"/>
                  <a:pt x="930191" y="1259233"/>
                  <a:pt x="934191" y="1256249"/>
                </a:cubicBezTo>
                <a:cubicBezTo>
                  <a:pt x="934700" y="1255868"/>
                  <a:pt x="935144" y="1255550"/>
                  <a:pt x="935652" y="1255169"/>
                </a:cubicBezTo>
                <a:cubicBezTo>
                  <a:pt x="939843" y="1251931"/>
                  <a:pt x="943971" y="1248629"/>
                  <a:pt x="948035" y="1245136"/>
                </a:cubicBezTo>
                <a:cubicBezTo>
                  <a:pt x="949495" y="1243867"/>
                  <a:pt x="950892" y="1242533"/>
                  <a:pt x="952352" y="1241263"/>
                </a:cubicBezTo>
                <a:cubicBezTo>
                  <a:pt x="955083" y="1238850"/>
                  <a:pt x="957813" y="1236373"/>
                  <a:pt x="960544" y="1233833"/>
                </a:cubicBezTo>
                <a:cubicBezTo>
                  <a:pt x="962195" y="1232246"/>
                  <a:pt x="963846" y="1230595"/>
                  <a:pt x="965434" y="1229007"/>
                </a:cubicBezTo>
                <a:cubicBezTo>
                  <a:pt x="967910" y="1226594"/>
                  <a:pt x="970323" y="1224181"/>
                  <a:pt x="972736" y="1221705"/>
                </a:cubicBezTo>
                <a:cubicBezTo>
                  <a:pt x="974451" y="1219927"/>
                  <a:pt x="976101" y="1218085"/>
                  <a:pt x="977752" y="1216307"/>
                </a:cubicBezTo>
                <a:cubicBezTo>
                  <a:pt x="980038" y="1213831"/>
                  <a:pt x="982325" y="1211291"/>
                  <a:pt x="984611" y="1208687"/>
                </a:cubicBezTo>
                <a:cubicBezTo>
                  <a:pt x="986262" y="1206782"/>
                  <a:pt x="987913" y="1204814"/>
                  <a:pt x="989563" y="1202845"/>
                </a:cubicBezTo>
                <a:cubicBezTo>
                  <a:pt x="990770" y="1201385"/>
                  <a:pt x="992040" y="1199988"/>
                  <a:pt x="993247" y="1198464"/>
                </a:cubicBezTo>
                <a:cubicBezTo>
                  <a:pt x="994072" y="1233960"/>
                  <a:pt x="995342" y="1260885"/>
                  <a:pt x="996040" y="1266599"/>
                </a:cubicBezTo>
                <a:cubicBezTo>
                  <a:pt x="1002772" y="1323368"/>
                  <a:pt x="1059033" y="1356642"/>
                  <a:pt x="1100815" y="1376772"/>
                </a:cubicBezTo>
                <a:cubicBezTo>
                  <a:pt x="1115039" y="1383567"/>
                  <a:pt x="1129263" y="1390107"/>
                  <a:pt x="1143170" y="1396076"/>
                </a:cubicBezTo>
                <a:cubicBezTo>
                  <a:pt x="1200129" y="1420777"/>
                  <a:pt x="1259248" y="1441161"/>
                  <a:pt x="1318748" y="1456592"/>
                </a:cubicBezTo>
                <a:cubicBezTo>
                  <a:pt x="1325478" y="1458306"/>
                  <a:pt x="1332273" y="1460020"/>
                  <a:pt x="1339067" y="1461735"/>
                </a:cubicBezTo>
                <a:cubicBezTo>
                  <a:pt x="1390884" y="1474752"/>
                  <a:pt x="1444477" y="1488214"/>
                  <a:pt x="1483594" y="1522441"/>
                </a:cubicBezTo>
                <a:cubicBezTo>
                  <a:pt x="1522710" y="1556731"/>
                  <a:pt x="1540172" y="1605753"/>
                  <a:pt x="1547983" y="1640995"/>
                </a:cubicBezTo>
                <a:cubicBezTo>
                  <a:pt x="1543664" y="1638836"/>
                  <a:pt x="1538521" y="1638392"/>
                  <a:pt x="1532298" y="1640360"/>
                </a:cubicBezTo>
                <a:cubicBezTo>
                  <a:pt x="1199558" y="1742214"/>
                  <a:pt x="814367" y="1739738"/>
                  <a:pt x="688065" y="1644869"/>
                </a:cubicBezTo>
                <a:cubicBezTo>
                  <a:pt x="613580" y="1588925"/>
                  <a:pt x="586656" y="1482436"/>
                  <a:pt x="510837" y="1363564"/>
                </a:cubicBezTo>
                <a:cubicBezTo>
                  <a:pt x="551985" y="1331369"/>
                  <a:pt x="578909" y="1288951"/>
                  <a:pt x="583608" y="1279109"/>
                </a:cubicBezTo>
                <a:close/>
                <a:moveTo>
                  <a:pt x="35159" y="1623406"/>
                </a:moveTo>
                <a:cubicBezTo>
                  <a:pt x="45636" y="1588163"/>
                  <a:pt x="65512" y="1556223"/>
                  <a:pt x="92689" y="1531204"/>
                </a:cubicBezTo>
                <a:cubicBezTo>
                  <a:pt x="162413" y="1466879"/>
                  <a:pt x="258551" y="1441796"/>
                  <a:pt x="353293" y="1419571"/>
                </a:cubicBezTo>
                <a:cubicBezTo>
                  <a:pt x="353293" y="1419952"/>
                  <a:pt x="353166" y="1420333"/>
                  <a:pt x="353166" y="1420714"/>
                </a:cubicBezTo>
                <a:cubicBezTo>
                  <a:pt x="331576" y="1850673"/>
                  <a:pt x="64368" y="1770408"/>
                  <a:pt x="19918" y="1778282"/>
                </a:cubicBezTo>
                <a:cubicBezTo>
                  <a:pt x="20553" y="1758280"/>
                  <a:pt x="21570" y="1736690"/>
                  <a:pt x="22839" y="1712052"/>
                </a:cubicBezTo>
                <a:cubicBezTo>
                  <a:pt x="24237" y="1684556"/>
                  <a:pt x="26396" y="1652806"/>
                  <a:pt x="35159" y="1623406"/>
                </a:cubicBezTo>
                <a:close/>
              </a:path>
            </a:pathLst>
          </a:custGeom>
          <a:solidFill>
            <a:schemeClr val="accent2">
              <a:lumMod val="40000"/>
              <a:lumOff val="60000"/>
            </a:schemeClr>
          </a:solidFill>
          <a:ln w="6350"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E3D0AAA5-E259-4065-819C-2DFC41CE4E08}"/>
              </a:ext>
            </a:extLst>
          </p:cNvPr>
          <p:cNvSpPr/>
          <p:nvPr/>
        </p:nvSpPr>
        <p:spPr>
          <a:xfrm>
            <a:off x="9697529" y="3326832"/>
            <a:ext cx="1751859" cy="2078607"/>
          </a:xfrm>
          <a:custGeom>
            <a:avLst/>
            <a:gdLst>
              <a:gd name="connsiteX0" fmla="*/ 1577356 w 1577927"/>
              <a:gd name="connsiteY0" fmla="*/ 1670876 h 1872234"/>
              <a:gd name="connsiteX1" fmla="*/ 1566688 w 1577927"/>
              <a:gd name="connsiteY1" fmla="*/ 1525905 h 1872234"/>
              <a:gd name="connsiteX2" fmla="*/ 1496139 w 1577927"/>
              <a:gd name="connsiteY2" fmla="*/ 1396556 h 1872234"/>
              <a:gd name="connsiteX3" fmla="*/ 1343676 w 1577927"/>
              <a:gd name="connsiteY3" fmla="*/ 1331659 h 1872234"/>
              <a:gd name="connsiteX4" fmla="*/ 1323547 w 1577927"/>
              <a:gd name="connsiteY4" fmla="*/ 1326578 h 1872234"/>
              <a:gd name="connsiteX5" fmla="*/ 1150763 w 1577927"/>
              <a:gd name="connsiteY5" fmla="*/ 1267015 h 1872234"/>
              <a:gd name="connsiteX6" fmla="*/ 1109044 w 1577927"/>
              <a:gd name="connsiteY6" fmla="*/ 1248029 h 1872234"/>
              <a:gd name="connsiteX7" fmla="*/ 1069864 w 1577927"/>
              <a:gd name="connsiteY7" fmla="*/ 1226248 h 1872234"/>
              <a:gd name="connsiteX8" fmla="*/ 1014936 w 1577927"/>
              <a:gd name="connsiteY8" fmla="*/ 1152842 h 1872234"/>
              <a:gd name="connsiteX9" fmla="*/ 1011888 w 1577927"/>
              <a:gd name="connsiteY9" fmla="*/ 1062038 h 1872234"/>
              <a:gd name="connsiteX10" fmla="*/ 1076976 w 1577927"/>
              <a:gd name="connsiteY10" fmla="*/ 930465 h 1872234"/>
              <a:gd name="connsiteX11" fmla="*/ 1104281 w 1577927"/>
              <a:gd name="connsiteY11" fmla="*/ 891540 h 1872234"/>
              <a:gd name="connsiteX12" fmla="*/ 1144540 w 1577927"/>
              <a:gd name="connsiteY12" fmla="*/ 908876 h 1872234"/>
              <a:gd name="connsiteX13" fmla="*/ 1155398 w 1577927"/>
              <a:gd name="connsiteY13" fmla="*/ 907859 h 1872234"/>
              <a:gd name="connsiteX14" fmla="*/ 1204103 w 1577927"/>
              <a:gd name="connsiteY14" fmla="*/ 877888 h 1872234"/>
              <a:gd name="connsiteX15" fmla="*/ 1251982 w 1577927"/>
              <a:gd name="connsiteY15" fmla="*/ 715328 h 1872234"/>
              <a:gd name="connsiteX16" fmla="*/ 1232043 w 1577927"/>
              <a:gd name="connsiteY16" fmla="*/ 627761 h 1872234"/>
              <a:gd name="connsiteX17" fmla="*/ 1199912 w 1577927"/>
              <a:gd name="connsiteY17" fmla="*/ 582740 h 1872234"/>
              <a:gd name="connsiteX18" fmla="*/ 1197626 w 1577927"/>
              <a:gd name="connsiteY18" fmla="*/ 580644 h 1872234"/>
              <a:gd name="connsiteX19" fmla="*/ 1193308 w 1577927"/>
              <a:gd name="connsiteY19" fmla="*/ 577152 h 1872234"/>
              <a:gd name="connsiteX20" fmla="*/ 1193372 w 1577927"/>
              <a:gd name="connsiteY20" fmla="*/ 572770 h 1872234"/>
              <a:gd name="connsiteX21" fmla="*/ 1084342 w 1577927"/>
              <a:gd name="connsiteY21" fmla="*/ 251397 h 1872234"/>
              <a:gd name="connsiteX22" fmla="*/ 1081611 w 1577927"/>
              <a:gd name="connsiteY22" fmla="*/ 245872 h 1872234"/>
              <a:gd name="connsiteX23" fmla="*/ 1089422 w 1577927"/>
              <a:gd name="connsiteY23" fmla="*/ 191389 h 1872234"/>
              <a:gd name="connsiteX24" fmla="*/ 1087390 w 1577927"/>
              <a:gd name="connsiteY24" fmla="*/ 137922 h 1872234"/>
              <a:gd name="connsiteX25" fmla="*/ 1085040 w 1577927"/>
              <a:gd name="connsiteY25" fmla="*/ 118554 h 1872234"/>
              <a:gd name="connsiteX26" fmla="*/ 1078183 w 1577927"/>
              <a:gd name="connsiteY26" fmla="*/ 136525 h 1872234"/>
              <a:gd name="connsiteX27" fmla="*/ 1061799 w 1577927"/>
              <a:gd name="connsiteY27" fmla="*/ 180658 h 1872234"/>
              <a:gd name="connsiteX28" fmla="*/ 1061863 w 1577927"/>
              <a:gd name="connsiteY28" fmla="*/ 169863 h 1872234"/>
              <a:gd name="connsiteX29" fmla="*/ 1061736 w 1577927"/>
              <a:gd name="connsiteY29" fmla="*/ 165989 h 1872234"/>
              <a:gd name="connsiteX30" fmla="*/ 1057037 w 1577927"/>
              <a:gd name="connsiteY30" fmla="*/ 120269 h 1872234"/>
              <a:gd name="connsiteX31" fmla="*/ 1051703 w 1577927"/>
              <a:gd name="connsiteY31" fmla="*/ 94742 h 1872234"/>
              <a:gd name="connsiteX32" fmla="*/ 1044464 w 1577927"/>
              <a:gd name="connsiteY32" fmla="*/ 68580 h 1872234"/>
              <a:gd name="connsiteX33" fmla="*/ 1043702 w 1577927"/>
              <a:gd name="connsiteY33" fmla="*/ 78486 h 1872234"/>
              <a:gd name="connsiteX34" fmla="*/ 1033542 w 1577927"/>
              <a:gd name="connsiteY34" fmla="*/ 58928 h 1872234"/>
              <a:gd name="connsiteX35" fmla="*/ 1008523 w 1577927"/>
              <a:gd name="connsiteY35" fmla="*/ 27686 h 1872234"/>
              <a:gd name="connsiteX36" fmla="*/ 1000459 w 1577927"/>
              <a:gd name="connsiteY36" fmla="*/ 20891 h 1872234"/>
              <a:gd name="connsiteX37" fmla="*/ 997601 w 1577927"/>
              <a:gd name="connsiteY37" fmla="*/ 18733 h 1872234"/>
              <a:gd name="connsiteX38" fmla="*/ 1000649 w 1577927"/>
              <a:gd name="connsiteY38" fmla="*/ 33147 h 1872234"/>
              <a:gd name="connsiteX39" fmla="*/ 1005729 w 1577927"/>
              <a:gd name="connsiteY39" fmla="*/ 70548 h 1872234"/>
              <a:gd name="connsiteX40" fmla="*/ 1006872 w 1577927"/>
              <a:gd name="connsiteY40" fmla="*/ 108712 h 1872234"/>
              <a:gd name="connsiteX41" fmla="*/ 1006110 w 1577927"/>
              <a:gd name="connsiteY41" fmla="*/ 110871 h 1872234"/>
              <a:gd name="connsiteX42" fmla="*/ 995633 w 1577927"/>
              <a:gd name="connsiteY42" fmla="*/ 86106 h 1872234"/>
              <a:gd name="connsiteX43" fmla="*/ 969978 w 1577927"/>
              <a:gd name="connsiteY43" fmla="*/ 54864 h 1872234"/>
              <a:gd name="connsiteX44" fmla="*/ 969344 w 1577927"/>
              <a:gd name="connsiteY44" fmla="*/ 65977 h 1872234"/>
              <a:gd name="connsiteX45" fmla="*/ 967693 w 1577927"/>
              <a:gd name="connsiteY45" fmla="*/ 84899 h 1872234"/>
              <a:gd name="connsiteX46" fmla="*/ 948770 w 1577927"/>
              <a:gd name="connsiteY46" fmla="*/ 127445 h 1872234"/>
              <a:gd name="connsiteX47" fmla="*/ 940578 w 1577927"/>
              <a:gd name="connsiteY47" fmla="*/ 77153 h 1872234"/>
              <a:gd name="connsiteX48" fmla="*/ 935371 w 1577927"/>
              <a:gd name="connsiteY48" fmla="*/ 41529 h 1872234"/>
              <a:gd name="connsiteX49" fmla="*/ 930482 w 1577927"/>
              <a:gd name="connsiteY49" fmla="*/ 20257 h 1872234"/>
              <a:gd name="connsiteX50" fmla="*/ 928576 w 1577927"/>
              <a:gd name="connsiteY50" fmla="*/ 12954 h 1872234"/>
              <a:gd name="connsiteX51" fmla="*/ 927941 w 1577927"/>
              <a:gd name="connsiteY51" fmla="*/ 20574 h 1872234"/>
              <a:gd name="connsiteX52" fmla="*/ 926354 w 1577927"/>
              <a:gd name="connsiteY52" fmla="*/ 39243 h 1872234"/>
              <a:gd name="connsiteX53" fmla="*/ 914860 w 1577927"/>
              <a:gd name="connsiteY53" fmla="*/ 18796 h 1872234"/>
              <a:gd name="connsiteX54" fmla="*/ 907748 w 1577927"/>
              <a:gd name="connsiteY54" fmla="*/ 8699 h 1872234"/>
              <a:gd name="connsiteX55" fmla="*/ 905844 w 1577927"/>
              <a:gd name="connsiteY55" fmla="*/ 21209 h 1872234"/>
              <a:gd name="connsiteX56" fmla="*/ 901272 w 1577927"/>
              <a:gd name="connsiteY56" fmla="*/ 53721 h 1872234"/>
              <a:gd name="connsiteX57" fmla="*/ 899239 w 1577927"/>
              <a:gd name="connsiteY57" fmla="*/ 68516 h 1872234"/>
              <a:gd name="connsiteX58" fmla="*/ 897144 w 1577927"/>
              <a:gd name="connsiteY58" fmla="*/ 44196 h 1872234"/>
              <a:gd name="connsiteX59" fmla="*/ 893842 w 1577927"/>
              <a:gd name="connsiteY59" fmla="*/ 25146 h 1872234"/>
              <a:gd name="connsiteX60" fmla="*/ 892445 w 1577927"/>
              <a:gd name="connsiteY60" fmla="*/ 18605 h 1872234"/>
              <a:gd name="connsiteX61" fmla="*/ 891302 w 1577927"/>
              <a:gd name="connsiteY61" fmla="*/ 25209 h 1872234"/>
              <a:gd name="connsiteX62" fmla="*/ 887873 w 1577927"/>
              <a:gd name="connsiteY62" fmla="*/ 43752 h 1872234"/>
              <a:gd name="connsiteX63" fmla="*/ 882158 w 1577927"/>
              <a:gd name="connsiteY63" fmla="*/ 67310 h 1872234"/>
              <a:gd name="connsiteX64" fmla="*/ 879427 w 1577927"/>
              <a:gd name="connsiteY64" fmla="*/ 58928 h 1872234"/>
              <a:gd name="connsiteX65" fmla="*/ 877967 w 1577927"/>
              <a:gd name="connsiteY65" fmla="*/ 55054 h 1872234"/>
              <a:gd name="connsiteX66" fmla="*/ 861330 w 1577927"/>
              <a:gd name="connsiteY66" fmla="*/ 22797 h 1872234"/>
              <a:gd name="connsiteX67" fmla="*/ 854916 w 1577927"/>
              <a:gd name="connsiteY67" fmla="*/ 14288 h 1872234"/>
              <a:gd name="connsiteX68" fmla="*/ 852567 w 1577927"/>
              <a:gd name="connsiteY68" fmla="*/ 11493 h 1872234"/>
              <a:gd name="connsiteX69" fmla="*/ 852567 w 1577927"/>
              <a:gd name="connsiteY69" fmla="*/ 26098 h 1872234"/>
              <a:gd name="connsiteX70" fmla="*/ 849963 w 1577927"/>
              <a:gd name="connsiteY70" fmla="*/ 63436 h 1872234"/>
              <a:gd name="connsiteX71" fmla="*/ 832564 w 1577927"/>
              <a:gd name="connsiteY71" fmla="*/ 145478 h 1872234"/>
              <a:gd name="connsiteX72" fmla="*/ 827611 w 1577927"/>
              <a:gd name="connsiteY72" fmla="*/ 153226 h 1872234"/>
              <a:gd name="connsiteX73" fmla="*/ 826722 w 1577927"/>
              <a:gd name="connsiteY73" fmla="*/ 153226 h 1872234"/>
              <a:gd name="connsiteX74" fmla="*/ 837898 w 1577927"/>
              <a:gd name="connsiteY74" fmla="*/ 98742 h 1872234"/>
              <a:gd name="connsiteX75" fmla="*/ 835485 w 1577927"/>
              <a:gd name="connsiteY75" fmla="*/ 54673 h 1872234"/>
              <a:gd name="connsiteX76" fmla="*/ 832946 w 1577927"/>
              <a:gd name="connsiteY76" fmla="*/ 43180 h 1872234"/>
              <a:gd name="connsiteX77" fmla="*/ 831866 w 1577927"/>
              <a:gd name="connsiteY77" fmla="*/ 39243 h 1872234"/>
              <a:gd name="connsiteX78" fmla="*/ 830406 w 1577927"/>
              <a:gd name="connsiteY78" fmla="*/ 42990 h 1872234"/>
              <a:gd name="connsiteX79" fmla="*/ 826278 w 1577927"/>
              <a:gd name="connsiteY79" fmla="*/ 53530 h 1872234"/>
              <a:gd name="connsiteX80" fmla="*/ 809450 w 1577927"/>
              <a:gd name="connsiteY80" fmla="*/ 89217 h 1872234"/>
              <a:gd name="connsiteX81" fmla="*/ 805323 w 1577927"/>
              <a:gd name="connsiteY81" fmla="*/ 96520 h 1872234"/>
              <a:gd name="connsiteX82" fmla="*/ 804942 w 1577927"/>
              <a:gd name="connsiteY82" fmla="*/ 93535 h 1872234"/>
              <a:gd name="connsiteX83" fmla="*/ 798401 w 1577927"/>
              <a:gd name="connsiteY83" fmla="*/ 35433 h 1872234"/>
              <a:gd name="connsiteX84" fmla="*/ 795353 w 1577927"/>
              <a:gd name="connsiteY84" fmla="*/ 21336 h 1872234"/>
              <a:gd name="connsiteX85" fmla="*/ 789194 w 1577927"/>
              <a:gd name="connsiteY85" fmla="*/ 34036 h 1872234"/>
              <a:gd name="connsiteX86" fmla="*/ 782399 w 1577927"/>
              <a:gd name="connsiteY86" fmla="*/ 48641 h 1872234"/>
              <a:gd name="connsiteX87" fmla="*/ 773509 w 1577927"/>
              <a:gd name="connsiteY87" fmla="*/ 67437 h 1872234"/>
              <a:gd name="connsiteX88" fmla="*/ 773192 w 1577927"/>
              <a:gd name="connsiteY88" fmla="*/ 68072 h 1872234"/>
              <a:gd name="connsiteX89" fmla="*/ 749507 w 1577927"/>
              <a:gd name="connsiteY89" fmla="*/ 88074 h 1872234"/>
              <a:gd name="connsiteX90" fmla="*/ 744934 w 1577927"/>
              <a:gd name="connsiteY90" fmla="*/ 92329 h 1872234"/>
              <a:gd name="connsiteX91" fmla="*/ 750713 w 1577927"/>
              <a:gd name="connsiteY91" fmla="*/ 79439 h 1872234"/>
              <a:gd name="connsiteX92" fmla="*/ 766969 w 1577927"/>
              <a:gd name="connsiteY92" fmla="*/ 44196 h 1872234"/>
              <a:gd name="connsiteX93" fmla="*/ 772811 w 1577927"/>
              <a:gd name="connsiteY93" fmla="*/ 30607 h 1872234"/>
              <a:gd name="connsiteX94" fmla="*/ 760428 w 1577927"/>
              <a:gd name="connsiteY94" fmla="*/ 36830 h 1872234"/>
              <a:gd name="connsiteX95" fmla="*/ 728551 w 1577927"/>
              <a:gd name="connsiteY95" fmla="*/ 57340 h 1872234"/>
              <a:gd name="connsiteX96" fmla="*/ 702326 w 1577927"/>
              <a:gd name="connsiteY96" fmla="*/ 81343 h 1872234"/>
              <a:gd name="connsiteX97" fmla="*/ 711851 w 1577927"/>
              <a:gd name="connsiteY97" fmla="*/ 50292 h 1872234"/>
              <a:gd name="connsiteX98" fmla="*/ 715978 w 1577927"/>
              <a:gd name="connsiteY98" fmla="*/ 39624 h 1872234"/>
              <a:gd name="connsiteX99" fmla="*/ 716677 w 1577927"/>
              <a:gd name="connsiteY99" fmla="*/ 37909 h 1872234"/>
              <a:gd name="connsiteX100" fmla="*/ 745315 w 1577927"/>
              <a:gd name="connsiteY100" fmla="*/ 10287 h 1872234"/>
              <a:gd name="connsiteX101" fmla="*/ 755285 w 1577927"/>
              <a:gd name="connsiteY101" fmla="*/ 2730 h 1872234"/>
              <a:gd name="connsiteX102" fmla="*/ 758905 w 1577927"/>
              <a:gd name="connsiteY102" fmla="*/ 64 h 1872234"/>
              <a:gd name="connsiteX103" fmla="*/ 754586 w 1577927"/>
              <a:gd name="connsiteY103" fmla="*/ 0 h 1872234"/>
              <a:gd name="connsiteX104" fmla="*/ 742077 w 1577927"/>
              <a:gd name="connsiteY104" fmla="*/ 572 h 1872234"/>
              <a:gd name="connsiteX105" fmla="*/ 696801 w 1577927"/>
              <a:gd name="connsiteY105" fmla="*/ 13970 h 1872234"/>
              <a:gd name="connsiteX106" fmla="*/ 638635 w 1577927"/>
              <a:gd name="connsiteY106" fmla="*/ 59055 h 1872234"/>
              <a:gd name="connsiteX107" fmla="*/ 612283 w 1577927"/>
              <a:gd name="connsiteY107" fmla="*/ 95059 h 1872234"/>
              <a:gd name="connsiteX108" fmla="*/ 607647 w 1577927"/>
              <a:gd name="connsiteY108" fmla="*/ 82677 h 1872234"/>
              <a:gd name="connsiteX109" fmla="*/ 603266 w 1577927"/>
              <a:gd name="connsiteY109" fmla="*/ 73533 h 1872234"/>
              <a:gd name="connsiteX110" fmla="*/ 598376 w 1577927"/>
              <a:gd name="connsiteY110" fmla="*/ 82296 h 1872234"/>
              <a:gd name="connsiteX111" fmla="*/ 586502 w 1577927"/>
              <a:gd name="connsiteY111" fmla="*/ 104839 h 1872234"/>
              <a:gd name="connsiteX112" fmla="*/ 571135 w 1577927"/>
              <a:gd name="connsiteY112" fmla="*/ 135827 h 1872234"/>
              <a:gd name="connsiteX113" fmla="*/ 555832 w 1577927"/>
              <a:gd name="connsiteY113" fmla="*/ 172339 h 1872234"/>
              <a:gd name="connsiteX114" fmla="*/ 546751 w 1577927"/>
              <a:gd name="connsiteY114" fmla="*/ 201359 h 1872234"/>
              <a:gd name="connsiteX115" fmla="*/ 517477 w 1577927"/>
              <a:gd name="connsiteY115" fmla="*/ 257048 h 1872234"/>
              <a:gd name="connsiteX116" fmla="*/ 385461 w 1577927"/>
              <a:gd name="connsiteY116" fmla="*/ 572770 h 1872234"/>
              <a:gd name="connsiteX117" fmla="*/ 385842 w 1577927"/>
              <a:gd name="connsiteY117" fmla="*/ 594170 h 1872234"/>
              <a:gd name="connsiteX118" fmla="*/ 378603 w 1577927"/>
              <a:gd name="connsiteY118" fmla="*/ 603822 h 1872234"/>
              <a:gd name="connsiteX119" fmla="*/ 346535 w 1577927"/>
              <a:gd name="connsiteY119" fmla="*/ 713041 h 1872234"/>
              <a:gd name="connsiteX120" fmla="*/ 394414 w 1577927"/>
              <a:gd name="connsiteY120" fmla="*/ 875728 h 1872234"/>
              <a:gd name="connsiteX121" fmla="*/ 443056 w 1577927"/>
              <a:gd name="connsiteY121" fmla="*/ 905637 h 1872234"/>
              <a:gd name="connsiteX122" fmla="*/ 453977 w 1577927"/>
              <a:gd name="connsiteY122" fmla="*/ 906653 h 1872234"/>
              <a:gd name="connsiteX123" fmla="*/ 479060 w 1577927"/>
              <a:gd name="connsiteY123" fmla="*/ 900938 h 1872234"/>
              <a:gd name="connsiteX124" fmla="*/ 480139 w 1577927"/>
              <a:gd name="connsiteY124" fmla="*/ 900303 h 1872234"/>
              <a:gd name="connsiteX125" fmla="*/ 495824 w 1577927"/>
              <a:gd name="connsiteY125" fmla="*/ 922528 h 1872234"/>
              <a:gd name="connsiteX126" fmla="*/ 569801 w 1577927"/>
              <a:gd name="connsiteY126" fmla="*/ 1071309 h 1872234"/>
              <a:gd name="connsiteX127" fmla="*/ 566309 w 1577927"/>
              <a:gd name="connsiteY127" fmla="*/ 1159447 h 1872234"/>
              <a:gd name="connsiteX128" fmla="*/ 512969 w 1577927"/>
              <a:gd name="connsiteY128" fmla="*/ 1225296 h 1872234"/>
              <a:gd name="connsiteX129" fmla="*/ 455946 w 1577927"/>
              <a:gd name="connsiteY129" fmla="*/ 1262380 h 1872234"/>
              <a:gd name="connsiteX130" fmla="*/ 442547 w 1577927"/>
              <a:gd name="connsiteY130" fmla="*/ 1266825 h 1872234"/>
              <a:gd name="connsiteX131" fmla="*/ 365585 w 1577927"/>
              <a:gd name="connsiteY131" fmla="*/ 1285621 h 1872234"/>
              <a:gd name="connsiteX132" fmla="*/ 79582 w 1577927"/>
              <a:gd name="connsiteY132" fmla="*/ 1405763 h 1872234"/>
              <a:gd name="connsiteX133" fmla="*/ 16716 w 1577927"/>
              <a:gd name="connsiteY133" fmla="*/ 1506538 h 1872234"/>
              <a:gd name="connsiteX134" fmla="*/ 3635 w 1577927"/>
              <a:gd name="connsiteY134" fmla="*/ 1599628 h 1872234"/>
              <a:gd name="connsiteX135" fmla="*/ 10621 w 1577927"/>
              <a:gd name="connsiteY135" fmla="*/ 1861629 h 1872234"/>
              <a:gd name="connsiteX136" fmla="*/ 11573 w 1577927"/>
              <a:gd name="connsiteY136" fmla="*/ 1869567 h 1872234"/>
              <a:gd name="connsiteX137" fmla="*/ 58753 w 1577927"/>
              <a:gd name="connsiteY137" fmla="*/ 1872234 h 1872234"/>
              <a:gd name="connsiteX138" fmla="*/ 1577927 w 1577927"/>
              <a:gd name="connsiteY138" fmla="*/ 1872234 h 1872234"/>
              <a:gd name="connsiteX139" fmla="*/ 1577356 w 1577927"/>
              <a:gd name="connsiteY139" fmla="*/ 1670876 h 1872234"/>
              <a:gd name="connsiteX140" fmla="*/ 544719 w 1577927"/>
              <a:gd name="connsiteY140" fmla="*/ 439357 h 1872234"/>
              <a:gd name="connsiteX141" fmla="*/ 542687 w 1577927"/>
              <a:gd name="connsiteY141" fmla="*/ 438277 h 1872234"/>
              <a:gd name="connsiteX142" fmla="*/ 542941 w 1577927"/>
              <a:gd name="connsiteY142" fmla="*/ 437769 h 1872234"/>
              <a:gd name="connsiteX143" fmla="*/ 544719 w 1577927"/>
              <a:gd name="connsiteY143" fmla="*/ 439357 h 1872234"/>
              <a:gd name="connsiteX144" fmla="*/ 483060 w 1577927"/>
              <a:gd name="connsiteY144" fmla="*/ 713740 h 1872234"/>
              <a:gd name="connsiteX145" fmla="*/ 539830 w 1577927"/>
              <a:gd name="connsiteY145" fmla="*/ 444436 h 1872234"/>
              <a:gd name="connsiteX146" fmla="*/ 546814 w 1577927"/>
              <a:gd name="connsiteY146" fmla="*/ 451358 h 1872234"/>
              <a:gd name="connsiteX147" fmla="*/ 576596 w 1577927"/>
              <a:gd name="connsiteY147" fmla="*/ 467297 h 1872234"/>
              <a:gd name="connsiteX148" fmla="*/ 730139 w 1577927"/>
              <a:gd name="connsiteY148" fmla="*/ 487490 h 1872234"/>
              <a:gd name="connsiteX149" fmla="*/ 841327 w 1577927"/>
              <a:gd name="connsiteY149" fmla="*/ 466725 h 1872234"/>
              <a:gd name="connsiteX150" fmla="*/ 895430 w 1577927"/>
              <a:gd name="connsiteY150" fmla="*/ 442976 h 1872234"/>
              <a:gd name="connsiteX151" fmla="*/ 942991 w 1577927"/>
              <a:gd name="connsiteY151" fmla="*/ 412623 h 1872234"/>
              <a:gd name="connsiteX152" fmla="*/ 967883 w 1577927"/>
              <a:gd name="connsiteY152" fmla="*/ 391541 h 1872234"/>
              <a:gd name="connsiteX153" fmla="*/ 947690 w 1577927"/>
              <a:gd name="connsiteY153" fmla="*/ 417004 h 1872234"/>
              <a:gd name="connsiteX154" fmla="*/ 896319 w 1577927"/>
              <a:gd name="connsiteY154" fmla="*/ 455803 h 1872234"/>
              <a:gd name="connsiteX155" fmla="*/ 877903 w 1577927"/>
              <a:gd name="connsiteY155" fmla="*/ 464693 h 1872234"/>
              <a:gd name="connsiteX156" fmla="*/ 870855 w 1577927"/>
              <a:gd name="connsiteY156" fmla="*/ 467678 h 1872234"/>
              <a:gd name="connsiteX157" fmla="*/ 878602 w 1577927"/>
              <a:gd name="connsiteY157" fmla="*/ 467614 h 1872234"/>
              <a:gd name="connsiteX158" fmla="*/ 899684 w 1577927"/>
              <a:gd name="connsiteY158" fmla="*/ 464757 h 1872234"/>
              <a:gd name="connsiteX159" fmla="*/ 961470 w 1577927"/>
              <a:gd name="connsiteY159" fmla="*/ 430213 h 1872234"/>
              <a:gd name="connsiteX160" fmla="*/ 983504 w 1577927"/>
              <a:gd name="connsiteY160" fmla="*/ 396939 h 1872234"/>
              <a:gd name="connsiteX161" fmla="*/ 991822 w 1577927"/>
              <a:gd name="connsiteY161" fmla="*/ 369888 h 1872234"/>
              <a:gd name="connsiteX162" fmla="*/ 1092089 w 1577927"/>
              <a:gd name="connsiteY162" fmla="*/ 713867 h 1872234"/>
              <a:gd name="connsiteX163" fmla="*/ 1088787 w 1577927"/>
              <a:gd name="connsiteY163" fmla="*/ 781431 h 1872234"/>
              <a:gd name="connsiteX164" fmla="*/ 1081865 w 1577927"/>
              <a:gd name="connsiteY164" fmla="*/ 822261 h 1872234"/>
              <a:gd name="connsiteX165" fmla="*/ 1064657 w 1577927"/>
              <a:gd name="connsiteY165" fmla="*/ 880745 h 1872234"/>
              <a:gd name="connsiteX166" fmla="*/ 1015000 w 1577927"/>
              <a:gd name="connsiteY166" fmla="*/ 988187 h 1872234"/>
              <a:gd name="connsiteX167" fmla="*/ 933910 w 1577927"/>
              <a:gd name="connsiteY167" fmla="*/ 1084771 h 1872234"/>
              <a:gd name="connsiteX168" fmla="*/ 852948 w 1577927"/>
              <a:gd name="connsiteY168" fmla="*/ 1119060 h 1872234"/>
              <a:gd name="connsiteX169" fmla="*/ 850027 w 1577927"/>
              <a:gd name="connsiteY169" fmla="*/ 1117092 h 1872234"/>
              <a:gd name="connsiteX170" fmla="*/ 825135 w 1577927"/>
              <a:gd name="connsiteY170" fmla="*/ 1091375 h 1872234"/>
              <a:gd name="connsiteX171" fmla="*/ 814213 w 1577927"/>
              <a:gd name="connsiteY171" fmla="*/ 1069022 h 1872234"/>
              <a:gd name="connsiteX172" fmla="*/ 813070 w 1577927"/>
              <a:gd name="connsiteY172" fmla="*/ 1066228 h 1872234"/>
              <a:gd name="connsiteX173" fmla="*/ 810466 w 1577927"/>
              <a:gd name="connsiteY173" fmla="*/ 1059180 h 1872234"/>
              <a:gd name="connsiteX174" fmla="*/ 816309 w 1577927"/>
              <a:gd name="connsiteY174" fmla="*/ 1056450 h 1872234"/>
              <a:gd name="connsiteX175" fmla="*/ 823230 w 1577927"/>
              <a:gd name="connsiteY175" fmla="*/ 1052068 h 1872234"/>
              <a:gd name="connsiteX176" fmla="*/ 825643 w 1577927"/>
              <a:gd name="connsiteY176" fmla="*/ 1050290 h 1872234"/>
              <a:gd name="connsiteX177" fmla="*/ 814784 w 1577927"/>
              <a:gd name="connsiteY177" fmla="*/ 1051941 h 1872234"/>
              <a:gd name="connsiteX178" fmla="*/ 789893 w 1577927"/>
              <a:gd name="connsiteY178" fmla="*/ 1053846 h 1872234"/>
              <a:gd name="connsiteX179" fmla="*/ 765318 w 1577927"/>
              <a:gd name="connsiteY179" fmla="*/ 1051433 h 1872234"/>
              <a:gd name="connsiteX180" fmla="*/ 757634 w 1577927"/>
              <a:gd name="connsiteY180" fmla="*/ 1049591 h 1872234"/>
              <a:gd name="connsiteX181" fmla="*/ 754713 w 1577927"/>
              <a:gd name="connsiteY181" fmla="*/ 1048893 h 1872234"/>
              <a:gd name="connsiteX182" fmla="*/ 756936 w 1577927"/>
              <a:gd name="connsiteY182" fmla="*/ 1050925 h 1872234"/>
              <a:gd name="connsiteX183" fmla="*/ 763540 w 1577927"/>
              <a:gd name="connsiteY183" fmla="*/ 1055878 h 1872234"/>
              <a:gd name="connsiteX184" fmla="*/ 775224 w 1577927"/>
              <a:gd name="connsiteY184" fmla="*/ 1061212 h 1872234"/>
              <a:gd name="connsiteX185" fmla="*/ 774716 w 1577927"/>
              <a:gd name="connsiteY185" fmla="*/ 1062672 h 1872234"/>
              <a:gd name="connsiteX186" fmla="*/ 769319 w 1577927"/>
              <a:gd name="connsiteY186" fmla="*/ 1075817 h 1872234"/>
              <a:gd name="connsiteX187" fmla="*/ 757190 w 1577927"/>
              <a:gd name="connsiteY187" fmla="*/ 1095375 h 1872234"/>
              <a:gd name="connsiteX188" fmla="*/ 743347 w 1577927"/>
              <a:gd name="connsiteY188" fmla="*/ 1110107 h 1872234"/>
              <a:gd name="connsiteX189" fmla="*/ 730202 w 1577927"/>
              <a:gd name="connsiteY189" fmla="*/ 1121283 h 1872234"/>
              <a:gd name="connsiteX190" fmla="*/ 727789 w 1577927"/>
              <a:gd name="connsiteY190" fmla="*/ 1122934 h 1872234"/>
              <a:gd name="connsiteX191" fmla="*/ 664035 w 1577927"/>
              <a:gd name="connsiteY191" fmla="*/ 1096645 h 1872234"/>
              <a:gd name="connsiteX192" fmla="*/ 576786 w 1577927"/>
              <a:gd name="connsiteY192" fmla="*/ 1005522 h 1872234"/>
              <a:gd name="connsiteX193" fmla="*/ 520272 w 1577927"/>
              <a:gd name="connsiteY193" fmla="*/ 901573 h 1872234"/>
              <a:gd name="connsiteX194" fmla="*/ 499316 w 1577927"/>
              <a:gd name="connsiteY194" fmla="*/ 844359 h 1872234"/>
              <a:gd name="connsiteX195" fmla="*/ 488648 w 1577927"/>
              <a:gd name="connsiteY195" fmla="*/ 801307 h 1872234"/>
              <a:gd name="connsiteX196" fmla="*/ 483060 w 1577927"/>
              <a:gd name="connsiteY196" fmla="*/ 713740 h 1872234"/>
              <a:gd name="connsiteX197" fmla="*/ 1214771 w 1577927"/>
              <a:gd name="connsiteY197" fmla="*/ 635762 h 1872234"/>
              <a:gd name="connsiteX198" fmla="*/ 1232932 w 1577927"/>
              <a:gd name="connsiteY198" fmla="*/ 716344 h 1872234"/>
              <a:gd name="connsiteX199" fmla="*/ 1190006 w 1577927"/>
              <a:gd name="connsiteY199" fmla="*/ 865060 h 1872234"/>
              <a:gd name="connsiteX200" fmla="*/ 1190006 w 1577927"/>
              <a:gd name="connsiteY200" fmla="*/ 865060 h 1872234"/>
              <a:gd name="connsiteX201" fmla="*/ 1151843 w 1577927"/>
              <a:gd name="connsiteY201" fmla="*/ 889190 h 1872234"/>
              <a:gd name="connsiteX202" fmla="*/ 1117298 w 1577927"/>
              <a:gd name="connsiteY202" fmla="*/ 877507 h 1872234"/>
              <a:gd name="connsiteX203" fmla="*/ 1116219 w 1577927"/>
              <a:gd name="connsiteY203" fmla="*/ 875855 h 1872234"/>
              <a:gd name="connsiteX204" fmla="*/ 1120093 w 1577927"/>
              <a:gd name="connsiteY204" fmla="*/ 822642 h 1872234"/>
              <a:gd name="connsiteX205" fmla="*/ 1121680 w 1577927"/>
              <a:gd name="connsiteY205" fmla="*/ 817753 h 1872234"/>
              <a:gd name="connsiteX206" fmla="*/ 1135713 w 1577927"/>
              <a:gd name="connsiteY206" fmla="*/ 688340 h 1872234"/>
              <a:gd name="connsiteX207" fmla="*/ 1134253 w 1577927"/>
              <a:gd name="connsiteY207" fmla="*/ 663321 h 1872234"/>
              <a:gd name="connsiteX208" fmla="*/ 1170829 w 1577927"/>
              <a:gd name="connsiteY208" fmla="*/ 587883 h 1872234"/>
              <a:gd name="connsiteX209" fmla="*/ 1171718 w 1577927"/>
              <a:gd name="connsiteY209" fmla="*/ 587820 h 1872234"/>
              <a:gd name="connsiteX210" fmla="*/ 1185117 w 1577927"/>
              <a:gd name="connsiteY210" fmla="*/ 594995 h 1872234"/>
              <a:gd name="connsiteX211" fmla="*/ 1186768 w 1577927"/>
              <a:gd name="connsiteY211" fmla="*/ 596519 h 1872234"/>
              <a:gd name="connsiteX212" fmla="*/ 1214771 w 1577927"/>
              <a:gd name="connsiteY212" fmla="*/ 635762 h 1872234"/>
              <a:gd name="connsiteX213" fmla="*/ 470741 w 1577927"/>
              <a:gd name="connsiteY213" fmla="*/ 883793 h 1872234"/>
              <a:gd name="connsiteX214" fmla="*/ 446675 w 1577927"/>
              <a:gd name="connsiteY214" fmla="*/ 886904 h 1872234"/>
              <a:gd name="connsiteX215" fmla="*/ 408511 w 1577927"/>
              <a:gd name="connsiteY215" fmla="*/ 862838 h 1872234"/>
              <a:gd name="connsiteX216" fmla="*/ 365585 w 1577927"/>
              <a:gd name="connsiteY216" fmla="*/ 714058 h 1872234"/>
              <a:gd name="connsiteX217" fmla="*/ 394478 w 1577927"/>
              <a:gd name="connsiteY217" fmla="*/ 614490 h 1872234"/>
              <a:gd name="connsiteX218" fmla="*/ 413464 w 1577927"/>
              <a:gd name="connsiteY218" fmla="*/ 592646 h 1872234"/>
              <a:gd name="connsiteX219" fmla="*/ 426799 w 1577927"/>
              <a:gd name="connsiteY219" fmla="*/ 585534 h 1872234"/>
              <a:gd name="connsiteX220" fmla="*/ 427752 w 1577927"/>
              <a:gd name="connsiteY220" fmla="*/ 585597 h 1872234"/>
              <a:gd name="connsiteX221" fmla="*/ 460709 w 1577927"/>
              <a:gd name="connsiteY221" fmla="*/ 619506 h 1872234"/>
              <a:gd name="connsiteX222" fmla="*/ 454612 w 1577927"/>
              <a:gd name="connsiteY222" fmla="*/ 713740 h 1872234"/>
              <a:gd name="connsiteX223" fmla="*/ 474551 w 1577927"/>
              <a:gd name="connsiteY223" fmla="*/ 881697 h 1872234"/>
              <a:gd name="connsiteX224" fmla="*/ 470741 w 1577927"/>
              <a:gd name="connsiteY224" fmla="*/ 883793 h 1872234"/>
              <a:gd name="connsiteX225" fmla="*/ 583454 w 1577927"/>
              <a:gd name="connsiteY225" fmla="*/ 1167702 h 1872234"/>
              <a:gd name="connsiteX226" fmla="*/ 589868 w 1577927"/>
              <a:gd name="connsiteY226" fmla="*/ 1096518 h 1872234"/>
              <a:gd name="connsiteX227" fmla="*/ 592471 w 1577927"/>
              <a:gd name="connsiteY227" fmla="*/ 1099376 h 1872234"/>
              <a:gd name="connsiteX228" fmla="*/ 597297 w 1577927"/>
              <a:gd name="connsiteY228" fmla="*/ 1104709 h 1872234"/>
              <a:gd name="connsiteX229" fmla="*/ 603964 w 1577927"/>
              <a:gd name="connsiteY229" fmla="*/ 1111758 h 1872234"/>
              <a:gd name="connsiteX230" fmla="*/ 608981 w 1577927"/>
              <a:gd name="connsiteY230" fmla="*/ 1116838 h 1872234"/>
              <a:gd name="connsiteX231" fmla="*/ 615839 w 1577927"/>
              <a:gd name="connsiteY231" fmla="*/ 1123378 h 1872234"/>
              <a:gd name="connsiteX232" fmla="*/ 620919 w 1577927"/>
              <a:gd name="connsiteY232" fmla="*/ 1128078 h 1872234"/>
              <a:gd name="connsiteX233" fmla="*/ 628158 w 1577927"/>
              <a:gd name="connsiteY233" fmla="*/ 1134364 h 1872234"/>
              <a:gd name="connsiteX234" fmla="*/ 633111 w 1577927"/>
              <a:gd name="connsiteY234" fmla="*/ 1138491 h 1872234"/>
              <a:gd name="connsiteX235" fmla="*/ 641239 w 1577927"/>
              <a:gd name="connsiteY235" fmla="*/ 1144778 h 1872234"/>
              <a:gd name="connsiteX236" fmla="*/ 645557 w 1577927"/>
              <a:gd name="connsiteY236" fmla="*/ 1148080 h 1872234"/>
              <a:gd name="connsiteX237" fmla="*/ 657495 w 1577927"/>
              <a:gd name="connsiteY237" fmla="*/ 1156335 h 1872234"/>
              <a:gd name="connsiteX238" fmla="*/ 658892 w 1577927"/>
              <a:gd name="connsiteY238" fmla="*/ 1157288 h 1872234"/>
              <a:gd name="connsiteX239" fmla="*/ 669052 w 1577927"/>
              <a:gd name="connsiteY239" fmla="*/ 1163447 h 1872234"/>
              <a:gd name="connsiteX240" fmla="*/ 673116 w 1577927"/>
              <a:gd name="connsiteY240" fmla="*/ 1165797 h 1872234"/>
              <a:gd name="connsiteX241" fmla="*/ 675720 w 1577927"/>
              <a:gd name="connsiteY241" fmla="*/ 1167194 h 1872234"/>
              <a:gd name="connsiteX242" fmla="*/ 684292 w 1577927"/>
              <a:gd name="connsiteY242" fmla="*/ 1171765 h 1872234"/>
              <a:gd name="connsiteX243" fmla="*/ 689689 w 1577927"/>
              <a:gd name="connsiteY243" fmla="*/ 1174306 h 1872234"/>
              <a:gd name="connsiteX244" fmla="*/ 697690 w 1577927"/>
              <a:gd name="connsiteY244" fmla="*/ 1177989 h 1872234"/>
              <a:gd name="connsiteX245" fmla="*/ 703469 w 1577927"/>
              <a:gd name="connsiteY245" fmla="*/ 1180338 h 1872234"/>
              <a:gd name="connsiteX246" fmla="*/ 711343 w 1577927"/>
              <a:gd name="connsiteY246" fmla="*/ 1183322 h 1872234"/>
              <a:gd name="connsiteX247" fmla="*/ 717185 w 1577927"/>
              <a:gd name="connsiteY247" fmla="*/ 1185354 h 1872234"/>
              <a:gd name="connsiteX248" fmla="*/ 725122 w 1577927"/>
              <a:gd name="connsiteY248" fmla="*/ 1187831 h 1872234"/>
              <a:gd name="connsiteX249" fmla="*/ 731091 w 1577927"/>
              <a:gd name="connsiteY249" fmla="*/ 1189482 h 1872234"/>
              <a:gd name="connsiteX250" fmla="*/ 739220 w 1577927"/>
              <a:gd name="connsiteY250" fmla="*/ 1191451 h 1872234"/>
              <a:gd name="connsiteX251" fmla="*/ 745061 w 1577927"/>
              <a:gd name="connsiteY251" fmla="*/ 1192721 h 1872234"/>
              <a:gd name="connsiteX252" fmla="*/ 753571 w 1577927"/>
              <a:gd name="connsiteY252" fmla="*/ 1194181 h 1872234"/>
              <a:gd name="connsiteX253" fmla="*/ 759159 w 1577927"/>
              <a:gd name="connsiteY253" fmla="*/ 1195007 h 1872234"/>
              <a:gd name="connsiteX254" fmla="*/ 768620 w 1577927"/>
              <a:gd name="connsiteY254" fmla="*/ 1196022 h 1872234"/>
              <a:gd name="connsiteX255" fmla="*/ 773319 w 1577927"/>
              <a:gd name="connsiteY255" fmla="*/ 1196403 h 1872234"/>
              <a:gd name="connsiteX256" fmla="*/ 787543 w 1577927"/>
              <a:gd name="connsiteY256" fmla="*/ 1196912 h 1872234"/>
              <a:gd name="connsiteX257" fmla="*/ 802465 w 1577927"/>
              <a:gd name="connsiteY257" fmla="*/ 1196403 h 1872234"/>
              <a:gd name="connsiteX258" fmla="*/ 807355 w 1577927"/>
              <a:gd name="connsiteY258" fmla="*/ 1195896 h 1872234"/>
              <a:gd name="connsiteX259" fmla="*/ 817197 w 1577927"/>
              <a:gd name="connsiteY259" fmla="*/ 1194879 h 1872234"/>
              <a:gd name="connsiteX260" fmla="*/ 823039 w 1577927"/>
              <a:gd name="connsiteY260" fmla="*/ 1193927 h 1872234"/>
              <a:gd name="connsiteX261" fmla="*/ 831866 w 1577927"/>
              <a:gd name="connsiteY261" fmla="*/ 1192340 h 1872234"/>
              <a:gd name="connsiteX262" fmla="*/ 838025 w 1577927"/>
              <a:gd name="connsiteY262" fmla="*/ 1190942 h 1872234"/>
              <a:gd name="connsiteX263" fmla="*/ 846408 w 1577927"/>
              <a:gd name="connsiteY263" fmla="*/ 1188847 h 1872234"/>
              <a:gd name="connsiteX264" fmla="*/ 852694 w 1577927"/>
              <a:gd name="connsiteY264" fmla="*/ 1187069 h 1872234"/>
              <a:gd name="connsiteX265" fmla="*/ 860822 w 1577927"/>
              <a:gd name="connsiteY265" fmla="*/ 1184402 h 1872234"/>
              <a:gd name="connsiteX266" fmla="*/ 867045 w 1577927"/>
              <a:gd name="connsiteY266" fmla="*/ 1182179 h 1872234"/>
              <a:gd name="connsiteX267" fmla="*/ 875046 w 1577927"/>
              <a:gd name="connsiteY267" fmla="*/ 1179004 h 1872234"/>
              <a:gd name="connsiteX268" fmla="*/ 881206 w 1577927"/>
              <a:gd name="connsiteY268" fmla="*/ 1176401 h 1872234"/>
              <a:gd name="connsiteX269" fmla="*/ 889143 w 1577927"/>
              <a:gd name="connsiteY269" fmla="*/ 1172591 h 1872234"/>
              <a:gd name="connsiteX270" fmla="*/ 895112 w 1577927"/>
              <a:gd name="connsiteY270" fmla="*/ 1169607 h 1872234"/>
              <a:gd name="connsiteX271" fmla="*/ 903176 w 1577927"/>
              <a:gd name="connsiteY271" fmla="*/ 1165162 h 1872234"/>
              <a:gd name="connsiteX272" fmla="*/ 908701 w 1577927"/>
              <a:gd name="connsiteY272" fmla="*/ 1161987 h 1872234"/>
              <a:gd name="connsiteX273" fmla="*/ 917337 w 1577927"/>
              <a:gd name="connsiteY273" fmla="*/ 1156526 h 1872234"/>
              <a:gd name="connsiteX274" fmla="*/ 922099 w 1577927"/>
              <a:gd name="connsiteY274" fmla="*/ 1153414 h 1872234"/>
              <a:gd name="connsiteX275" fmla="*/ 934101 w 1577927"/>
              <a:gd name="connsiteY275" fmla="*/ 1144778 h 1872234"/>
              <a:gd name="connsiteX276" fmla="*/ 935561 w 1577927"/>
              <a:gd name="connsiteY276" fmla="*/ 1143698 h 1872234"/>
              <a:gd name="connsiteX277" fmla="*/ 947944 w 1577927"/>
              <a:gd name="connsiteY277" fmla="*/ 1133602 h 1872234"/>
              <a:gd name="connsiteX278" fmla="*/ 952325 w 1577927"/>
              <a:gd name="connsiteY278" fmla="*/ 1129728 h 1872234"/>
              <a:gd name="connsiteX279" fmla="*/ 960517 w 1577927"/>
              <a:gd name="connsiteY279" fmla="*/ 1122363 h 1872234"/>
              <a:gd name="connsiteX280" fmla="*/ 965407 w 1577927"/>
              <a:gd name="connsiteY280" fmla="*/ 1117537 h 1872234"/>
              <a:gd name="connsiteX281" fmla="*/ 972709 w 1577927"/>
              <a:gd name="connsiteY281" fmla="*/ 1110171 h 1872234"/>
              <a:gd name="connsiteX282" fmla="*/ 977725 w 1577927"/>
              <a:gd name="connsiteY282" fmla="*/ 1104773 h 1872234"/>
              <a:gd name="connsiteX283" fmla="*/ 984584 w 1577927"/>
              <a:gd name="connsiteY283" fmla="*/ 1097153 h 1872234"/>
              <a:gd name="connsiteX284" fmla="*/ 989536 w 1577927"/>
              <a:gd name="connsiteY284" fmla="*/ 1091247 h 1872234"/>
              <a:gd name="connsiteX285" fmla="*/ 993220 w 1577927"/>
              <a:gd name="connsiteY285" fmla="*/ 1086929 h 1872234"/>
              <a:gd name="connsiteX286" fmla="*/ 996013 w 1577927"/>
              <a:gd name="connsiteY286" fmla="*/ 1155065 h 1872234"/>
              <a:gd name="connsiteX287" fmla="*/ 1058878 w 1577927"/>
              <a:gd name="connsiteY287" fmla="*/ 1241870 h 1872234"/>
              <a:gd name="connsiteX288" fmla="*/ 791289 w 1577927"/>
              <a:gd name="connsiteY288" fmla="*/ 1541526 h 1872234"/>
              <a:gd name="connsiteX289" fmla="*/ 521287 w 1577927"/>
              <a:gd name="connsiteY289" fmla="*/ 1243457 h 1872234"/>
              <a:gd name="connsiteX290" fmla="*/ 583454 w 1577927"/>
              <a:gd name="connsiteY290" fmla="*/ 1167702 h 1872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1577927" h="1872234">
                <a:moveTo>
                  <a:pt x="1577356" y="1670876"/>
                </a:moveTo>
                <a:cubicBezTo>
                  <a:pt x="1577229" y="1623060"/>
                  <a:pt x="1577102" y="1573657"/>
                  <a:pt x="1566688" y="1525905"/>
                </a:cubicBezTo>
                <a:cubicBezTo>
                  <a:pt x="1558370" y="1487805"/>
                  <a:pt x="1539320" y="1434465"/>
                  <a:pt x="1496139" y="1396556"/>
                </a:cubicBezTo>
                <a:cubicBezTo>
                  <a:pt x="1453595" y="1359281"/>
                  <a:pt x="1397714" y="1345247"/>
                  <a:pt x="1343676" y="1331659"/>
                </a:cubicBezTo>
                <a:cubicBezTo>
                  <a:pt x="1336945" y="1330008"/>
                  <a:pt x="1330214" y="1328293"/>
                  <a:pt x="1323547" y="1326578"/>
                </a:cubicBezTo>
                <a:cubicBezTo>
                  <a:pt x="1264936" y="1311402"/>
                  <a:pt x="1206834" y="1291336"/>
                  <a:pt x="1150763" y="1267015"/>
                </a:cubicBezTo>
                <a:cubicBezTo>
                  <a:pt x="1137047" y="1261110"/>
                  <a:pt x="1123013" y="1254697"/>
                  <a:pt x="1109044" y="1248029"/>
                </a:cubicBezTo>
                <a:cubicBezTo>
                  <a:pt x="1094184" y="1240853"/>
                  <a:pt x="1081103" y="1233615"/>
                  <a:pt x="1069864" y="1226248"/>
                </a:cubicBezTo>
                <a:cubicBezTo>
                  <a:pt x="1035828" y="1203833"/>
                  <a:pt x="1018111" y="1179957"/>
                  <a:pt x="1014936" y="1152842"/>
                </a:cubicBezTo>
                <a:cubicBezTo>
                  <a:pt x="1014301" y="1147064"/>
                  <a:pt x="1012460" y="1109472"/>
                  <a:pt x="1011888" y="1062038"/>
                </a:cubicBezTo>
                <a:cubicBezTo>
                  <a:pt x="1038812" y="1023239"/>
                  <a:pt x="1060720" y="978853"/>
                  <a:pt x="1076976" y="930465"/>
                </a:cubicBezTo>
                <a:cubicBezTo>
                  <a:pt x="1086628" y="918147"/>
                  <a:pt x="1095645" y="905065"/>
                  <a:pt x="1104281" y="891540"/>
                </a:cubicBezTo>
                <a:cubicBezTo>
                  <a:pt x="1113806" y="902526"/>
                  <a:pt x="1128792" y="908876"/>
                  <a:pt x="1144540" y="908876"/>
                </a:cubicBezTo>
                <a:cubicBezTo>
                  <a:pt x="1148159" y="908876"/>
                  <a:pt x="1151779" y="908558"/>
                  <a:pt x="1155398" y="907859"/>
                </a:cubicBezTo>
                <a:cubicBezTo>
                  <a:pt x="1172544" y="904621"/>
                  <a:pt x="1188926" y="894525"/>
                  <a:pt x="1204103" y="877888"/>
                </a:cubicBezTo>
                <a:cubicBezTo>
                  <a:pt x="1238584" y="840169"/>
                  <a:pt x="1255601" y="782447"/>
                  <a:pt x="1251982" y="715328"/>
                </a:cubicBezTo>
                <a:cubicBezTo>
                  <a:pt x="1250204" y="681800"/>
                  <a:pt x="1243473" y="652335"/>
                  <a:pt x="1232043" y="627761"/>
                </a:cubicBezTo>
                <a:cubicBezTo>
                  <a:pt x="1223724" y="609790"/>
                  <a:pt x="1212802" y="594551"/>
                  <a:pt x="1199912" y="582740"/>
                </a:cubicBezTo>
                <a:cubicBezTo>
                  <a:pt x="1199277" y="582104"/>
                  <a:pt x="1198578" y="581470"/>
                  <a:pt x="1197626" y="580644"/>
                </a:cubicBezTo>
                <a:cubicBezTo>
                  <a:pt x="1196165" y="579374"/>
                  <a:pt x="1194769" y="578231"/>
                  <a:pt x="1193308" y="577152"/>
                </a:cubicBezTo>
                <a:cubicBezTo>
                  <a:pt x="1193308" y="575691"/>
                  <a:pt x="1193372" y="574230"/>
                  <a:pt x="1193372" y="572770"/>
                </a:cubicBezTo>
                <a:cubicBezTo>
                  <a:pt x="1193372" y="422783"/>
                  <a:pt x="1185751" y="317500"/>
                  <a:pt x="1084342" y="251397"/>
                </a:cubicBezTo>
                <a:cubicBezTo>
                  <a:pt x="1083517" y="249428"/>
                  <a:pt x="1082500" y="247714"/>
                  <a:pt x="1081611" y="245872"/>
                </a:cubicBezTo>
                <a:cubicBezTo>
                  <a:pt x="1086882" y="225870"/>
                  <a:pt x="1088787" y="207201"/>
                  <a:pt x="1089422" y="191389"/>
                </a:cubicBezTo>
                <a:cubicBezTo>
                  <a:pt x="1090247" y="168402"/>
                  <a:pt x="1088597" y="150368"/>
                  <a:pt x="1087390" y="137922"/>
                </a:cubicBezTo>
                <a:cubicBezTo>
                  <a:pt x="1086120" y="125476"/>
                  <a:pt x="1085040" y="118554"/>
                  <a:pt x="1085040" y="118554"/>
                </a:cubicBezTo>
                <a:cubicBezTo>
                  <a:pt x="1085040" y="118554"/>
                  <a:pt x="1082437" y="124968"/>
                  <a:pt x="1078183" y="136525"/>
                </a:cubicBezTo>
                <a:cubicBezTo>
                  <a:pt x="1074182" y="147320"/>
                  <a:pt x="1068784" y="162814"/>
                  <a:pt x="1061799" y="180658"/>
                </a:cubicBezTo>
                <a:cubicBezTo>
                  <a:pt x="1061926" y="176974"/>
                  <a:pt x="1061926" y="173355"/>
                  <a:pt x="1061863" y="169863"/>
                </a:cubicBezTo>
                <a:cubicBezTo>
                  <a:pt x="1061863" y="168529"/>
                  <a:pt x="1061736" y="167322"/>
                  <a:pt x="1061736" y="165989"/>
                </a:cubicBezTo>
                <a:cubicBezTo>
                  <a:pt x="1061672" y="149987"/>
                  <a:pt x="1059958" y="134557"/>
                  <a:pt x="1057037" y="120269"/>
                </a:cubicBezTo>
                <a:cubicBezTo>
                  <a:pt x="1055259" y="110363"/>
                  <a:pt x="1053354" y="101790"/>
                  <a:pt x="1051703" y="94742"/>
                </a:cubicBezTo>
                <a:cubicBezTo>
                  <a:pt x="1047512" y="77724"/>
                  <a:pt x="1044464" y="68580"/>
                  <a:pt x="1044464" y="68580"/>
                </a:cubicBezTo>
                <a:cubicBezTo>
                  <a:pt x="1044464" y="68580"/>
                  <a:pt x="1044210" y="72072"/>
                  <a:pt x="1043702" y="78486"/>
                </a:cubicBezTo>
                <a:cubicBezTo>
                  <a:pt x="1040527" y="71310"/>
                  <a:pt x="1037098" y="64770"/>
                  <a:pt x="1033542" y="58928"/>
                </a:cubicBezTo>
                <a:cubicBezTo>
                  <a:pt x="1024525" y="44069"/>
                  <a:pt x="1015318" y="33909"/>
                  <a:pt x="1008523" y="27686"/>
                </a:cubicBezTo>
                <a:cubicBezTo>
                  <a:pt x="1005221" y="24511"/>
                  <a:pt x="1002300" y="22415"/>
                  <a:pt x="1000459" y="20891"/>
                </a:cubicBezTo>
                <a:cubicBezTo>
                  <a:pt x="998553" y="19495"/>
                  <a:pt x="997601" y="18733"/>
                  <a:pt x="997601" y="18733"/>
                </a:cubicBezTo>
                <a:cubicBezTo>
                  <a:pt x="997601" y="18733"/>
                  <a:pt x="998681" y="23876"/>
                  <a:pt x="1000649" y="33147"/>
                </a:cubicBezTo>
                <a:cubicBezTo>
                  <a:pt x="1002490" y="42164"/>
                  <a:pt x="1004459" y="55182"/>
                  <a:pt x="1005729" y="70548"/>
                </a:cubicBezTo>
                <a:cubicBezTo>
                  <a:pt x="1006745" y="82105"/>
                  <a:pt x="1007062" y="94869"/>
                  <a:pt x="1006872" y="108712"/>
                </a:cubicBezTo>
                <a:cubicBezTo>
                  <a:pt x="1006618" y="109410"/>
                  <a:pt x="1006364" y="110172"/>
                  <a:pt x="1006110" y="110871"/>
                </a:cubicBezTo>
                <a:cubicBezTo>
                  <a:pt x="1003125" y="101536"/>
                  <a:pt x="999570" y="93091"/>
                  <a:pt x="995633" y="86106"/>
                </a:cubicBezTo>
                <a:cubicBezTo>
                  <a:pt x="990045" y="76009"/>
                  <a:pt x="969978" y="54864"/>
                  <a:pt x="969978" y="54864"/>
                </a:cubicBezTo>
                <a:cubicBezTo>
                  <a:pt x="969978" y="54864"/>
                  <a:pt x="969788" y="58801"/>
                  <a:pt x="969344" y="65977"/>
                </a:cubicBezTo>
                <a:cubicBezTo>
                  <a:pt x="969089" y="70993"/>
                  <a:pt x="968518" y="77534"/>
                  <a:pt x="967693" y="84899"/>
                </a:cubicBezTo>
                <a:cubicBezTo>
                  <a:pt x="963311" y="97028"/>
                  <a:pt x="957088" y="111442"/>
                  <a:pt x="948770" y="127445"/>
                </a:cubicBezTo>
                <a:cubicBezTo>
                  <a:pt x="947817" y="109029"/>
                  <a:pt x="944706" y="92075"/>
                  <a:pt x="940578" y="77153"/>
                </a:cubicBezTo>
                <a:cubicBezTo>
                  <a:pt x="939181" y="63055"/>
                  <a:pt x="937276" y="51117"/>
                  <a:pt x="935371" y="41529"/>
                </a:cubicBezTo>
                <a:cubicBezTo>
                  <a:pt x="933720" y="32195"/>
                  <a:pt x="931688" y="25083"/>
                  <a:pt x="930482" y="20257"/>
                </a:cubicBezTo>
                <a:cubicBezTo>
                  <a:pt x="929211" y="15494"/>
                  <a:pt x="928576" y="12954"/>
                  <a:pt x="928576" y="12954"/>
                </a:cubicBezTo>
                <a:cubicBezTo>
                  <a:pt x="928576" y="12954"/>
                  <a:pt x="928386" y="15558"/>
                  <a:pt x="927941" y="20574"/>
                </a:cubicBezTo>
                <a:cubicBezTo>
                  <a:pt x="927560" y="25019"/>
                  <a:pt x="927243" y="31369"/>
                  <a:pt x="926354" y="39243"/>
                </a:cubicBezTo>
                <a:cubicBezTo>
                  <a:pt x="922163" y="30607"/>
                  <a:pt x="918099" y="23813"/>
                  <a:pt x="914860" y="18796"/>
                </a:cubicBezTo>
                <a:cubicBezTo>
                  <a:pt x="910543" y="12128"/>
                  <a:pt x="907748" y="8699"/>
                  <a:pt x="907748" y="8699"/>
                </a:cubicBezTo>
                <a:cubicBezTo>
                  <a:pt x="907748" y="8699"/>
                  <a:pt x="906923" y="13272"/>
                  <a:pt x="905844" y="21209"/>
                </a:cubicBezTo>
                <a:cubicBezTo>
                  <a:pt x="904764" y="28892"/>
                  <a:pt x="903176" y="40005"/>
                  <a:pt x="901272" y="53721"/>
                </a:cubicBezTo>
                <a:cubicBezTo>
                  <a:pt x="900636" y="58420"/>
                  <a:pt x="899938" y="63373"/>
                  <a:pt x="899239" y="68516"/>
                </a:cubicBezTo>
                <a:cubicBezTo>
                  <a:pt x="898859" y="59182"/>
                  <a:pt x="898097" y="50990"/>
                  <a:pt x="897144" y="44196"/>
                </a:cubicBezTo>
                <a:cubicBezTo>
                  <a:pt x="896001" y="35814"/>
                  <a:pt x="894858" y="29464"/>
                  <a:pt x="893842" y="25146"/>
                </a:cubicBezTo>
                <a:cubicBezTo>
                  <a:pt x="892889" y="20891"/>
                  <a:pt x="892445" y="18605"/>
                  <a:pt x="892445" y="18605"/>
                </a:cubicBezTo>
                <a:cubicBezTo>
                  <a:pt x="892445" y="18605"/>
                  <a:pt x="892064" y="20891"/>
                  <a:pt x="891302" y="25209"/>
                </a:cubicBezTo>
                <a:cubicBezTo>
                  <a:pt x="890667" y="29528"/>
                  <a:pt x="889524" y="35814"/>
                  <a:pt x="887873" y="43752"/>
                </a:cubicBezTo>
                <a:cubicBezTo>
                  <a:pt x="886476" y="50483"/>
                  <a:pt x="884571" y="58484"/>
                  <a:pt x="882158" y="67310"/>
                </a:cubicBezTo>
                <a:cubicBezTo>
                  <a:pt x="881269" y="64389"/>
                  <a:pt x="880380" y="61595"/>
                  <a:pt x="879427" y="58928"/>
                </a:cubicBezTo>
                <a:cubicBezTo>
                  <a:pt x="878983" y="57595"/>
                  <a:pt x="878475" y="56324"/>
                  <a:pt x="877967" y="55054"/>
                </a:cubicBezTo>
                <a:cubicBezTo>
                  <a:pt x="876824" y="49213"/>
                  <a:pt x="862409" y="24321"/>
                  <a:pt x="861330" y="22797"/>
                </a:cubicBezTo>
                <a:cubicBezTo>
                  <a:pt x="858790" y="18923"/>
                  <a:pt x="856377" y="16192"/>
                  <a:pt x="854916" y="14288"/>
                </a:cubicBezTo>
                <a:cubicBezTo>
                  <a:pt x="853393" y="12446"/>
                  <a:pt x="852567" y="11493"/>
                  <a:pt x="852567" y="11493"/>
                </a:cubicBezTo>
                <a:cubicBezTo>
                  <a:pt x="852567" y="11493"/>
                  <a:pt x="852567" y="16701"/>
                  <a:pt x="852567" y="26098"/>
                </a:cubicBezTo>
                <a:cubicBezTo>
                  <a:pt x="852503" y="35306"/>
                  <a:pt x="851805" y="48323"/>
                  <a:pt x="849963" y="63436"/>
                </a:cubicBezTo>
                <a:cubicBezTo>
                  <a:pt x="847297" y="86868"/>
                  <a:pt x="840947" y="114935"/>
                  <a:pt x="832564" y="145478"/>
                </a:cubicBezTo>
                <a:cubicBezTo>
                  <a:pt x="830977" y="148082"/>
                  <a:pt x="829326" y="150685"/>
                  <a:pt x="827611" y="153226"/>
                </a:cubicBezTo>
                <a:cubicBezTo>
                  <a:pt x="827294" y="153226"/>
                  <a:pt x="827040" y="153226"/>
                  <a:pt x="826722" y="153226"/>
                </a:cubicBezTo>
                <a:cubicBezTo>
                  <a:pt x="833708" y="133604"/>
                  <a:pt x="836946" y="114745"/>
                  <a:pt x="837898" y="98742"/>
                </a:cubicBezTo>
                <a:cubicBezTo>
                  <a:pt x="839105" y="79820"/>
                  <a:pt x="837327" y="64770"/>
                  <a:pt x="835485" y="54673"/>
                </a:cubicBezTo>
                <a:cubicBezTo>
                  <a:pt x="834660" y="49593"/>
                  <a:pt x="833581" y="45784"/>
                  <a:pt x="832946" y="43180"/>
                </a:cubicBezTo>
                <a:cubicBezTo>
                  <a:pt x="832247" y="40577"/>
                  <a:pt x="831866" y="39243"/>
                  <a:pt x="831866" y="39243"/>
                </a:cubicBezTo>
                <a:cubicBezTo>
                  <a:pt x="831866" y="39243"/>
                  <a:pt x="831358" y="40513"/>
                  <a:pt x="830406" y="42990"/>
                </a:cubicBezTo>
                <a:cubicBezTo>
                  <a:pt x="829453" y="45466"/>
                  <a:pt x="828183" y="49085"/>
                  <a:pt x="826278" y="53530"/>
                </a:cubicBezTo>
                <a:cubicBezTo>
                  <a:pt x="822659" y="62547"/>
                  <a:pt x="817134" y="75121"/>
                  <a:pt x="809450" y="89217"/>
                </a:cubicBezTo>
                <a:cubicBezTo>
                  <a:pt x="808181" y="91630"/>
                  <a:pt x="806720" y="94043"/>
                  <a:pt x="805323" y="96520"/>
                </a:cubicBezTo>
                <a:cubicBezTo>
                  <a:pt x="805196" y="95504"/>
                  <a:pt x="805069" y="94488"/>
                  <a:pt x="804942" y="93535"/>
                </a:cubicBezTo>
                <a:cubicBezTo>
                  <a:pt x="803545" y="81026"/>
                  <a:pt x="799290" y="40005"/>
                  <a:pt x="798401" y="35433"/>
                </a:cubicBezTo>
                <a:cubicBezTo>
                  <a:pt x="796623" y="26289"/>
                  <a:pt x="795353" y="21336"/>
                  <a:pt x="795353" y="21336"/>
                </a:cubicBezTo>
                <a:cubicBezTo>
                  <a:pt x="795353" y="21336"/>
                  <a:pt x="792940" y="25908"/>
                  <a:pt x="789194" y="34036"/>
                </a:cubicBezTo>
                <a:cubicBezTo>
                  <a:pt x="787352" y="38100"/>
                  <a:pt x="785130" y="42990"/>
                  <a:pt x="782399" y="48641"/>
                </a:cubicBezTo>
                <a:cubicBezTo>
                  <a:pt x="779669" y="54229"/>
                  <a:pt x="777002" y="60642"/>
                  <a:pt x="773509" y="67437"/>
                </a:cubicBezTo>
                <a:cubicBezTo>
                  <a:pt x="773446" y="67628"/>
                  <a:pt x="773319" y="67818"/>
                  <a:pt x="773192" y="68072"/>
                </a:cubicBezTo>
                <a:cubicBezTo>
                  <a:pt x="766969" y="72898"/>
                  <a:pt x="758841" y="79502"/>
                  <a:pt x="749507" y="88074"/>
                </a:cubicBezTo>
                <a:cubicBezTo>
                  <a:pt x="748046" y="89408"/>
                  <a:pt x="746459" y="90932"/>
                  <a:pt x="744934" y="92329"/>
                </a:cubicBezTo>
                <a:cubicBezTo>
                  <a:pt x="746903" y="87884"/>
                  <a:pt x="748872" y="83503"/>
                  <a:pt x="750713" y="79439"/>
                </a:cubicBezTo>
                <a:cubicBezTo>
                  <a:pt x="757571" y="64579"/>
                  <a:pt x="763096" y="52515"/>
                  <a:pt x="766969" y="44196"/>
                </a:cubicBezTo>
                <a:cubicBezTo>
                  <a:pt x="770843" y="35560"/>
                  <a:pt x="772811" y="30607"/>
                  <a:pt x="772811" y="30607"/>
                </a:cubicBezTo>
                <a:cubicBezTo>
                  <a:pt x="772811" y="30607"/>
                  <a:pt x="768239" y="32639"/>
                  <a:pt x="760428" y="36830"/>
                </a:cubicBezTo>
                <a:cubicBezTo>
                  <a:pt x="752618" y="41084"/>
                  <a:pt x="741506" y="47498"/>
                  <a:pt x="728551" y="57340"/>
                </a:cubicBezTo>
                <a:cubicBezTo>
                  <a:pt x="720360" y="63627"/>
                  <a:pt x="711280" y="71374"/>
                  <a:pt x="702326" y="81343"/>
                </a:cubicBezTo>
                <a:cubicBezTo>
                  <a:pt x="705564" y="68707"/>
                  <a:pt x="708994" y="58039"/>
                  <a:pt x="711851" y="50292"/>
                </a:cubicBezTo>
                <a:cubicBezTo>
                  <a:pt x="713565" y="45657"/>
                  <a:pt x="714962" y="42037"/>
                  <a:pt x="715978" y="39624"/>
                </a:cubicBezTo>
                <a:cubicBezTo>
                  <a:pt x="716233" y="38926"/>
                  <a:pt x="716486" y="38417"/>
                  <a:pt x="716677" y="37909"/>
                </a:cubicBezTo>
                <a:cubicBezTo>
                  <a:pt x="727472" y="25717"/>
                  <a:pt x="737569" y="16320"/>
                  <a:pt x="745315" y="10287"/>
                </a:cubicBezTo>
                <a:cubicBezTo>
                  <a:pt x="749443" y="6667"/>
                  <a:pt x="752999" y="4572"/>
                  <a:pt x="755285" y="2730"/>
                </a:cubicBezTo>
                <a:cubicBezTo>
                  <a:pt x="757634" y="953"/>
                  <a:pt x="758905" y="64"/>
                  <a:pt x="758905" y="64"/>
                </a:cubicBezTo>
                <a:cubicBezTo>
                  <a:pt x="758905" y="64"/>
                  <a:pt x="757444" y="64"/>
                  <a:pt x="754586" y="0"/>
                </a:cubicBezTo>
                <a:cubicBezTo>
                  <a:pt x="751793" y="127"/>
                  <a:pt x="747474" y="-191"/>
                  <a:pt x="742077" y="572"/>
                </a:cubicBezTo>
                <a:cubicBezTo>
                  <a:pt x="731155" y="1524"/>
                  <a:pt x="715344" y="5080"/>
                  <a:pt x="696801" y="13970"/>
                </a:cubicBezTo>
                <a:cubicBezTo>
                  <a:pt x="678259" y="22797"/>
                  <a:pt x="657685" y="37783"/>
                  <a:pt x="638635" y="59055"/>
                </a:cubicBezTo>
                <a:cubicBezTo>
                  <a:pt x="629237" y="69596"/>
                  <a:pt x="620347" y="81661"/>
                  <a:pt x="612283" y="95059"/>
                </a:cubicBezTo>
                <a:cubicBezTo>
                  <a:pt x="610696" y="90170"/>
                  <a:pt x="609108" y="85979"/>
                  <a:pt x="607647" y="82677"/>
                </a:cubicBezTo>
                <a:cubicBezTo>
                  <a:pt x="605044" y="76708"/>
                  <a:pt x="603266" y="73533"/>
                  <a:pt x="603266" y="73533"/>
                </a:cubicBezTo>
                <a:cubicBezTo>
                  <a:pt x="603266" y="73533"/>
                  <a:pt x="601297" y="76708"/>
                  <a:pt x="598376" y="82296"/>
                </a:cubicBezTo>
                <a:cubicBezTo>
                  <a:pt x="595583" y="87630"/>
                  <a:pt x="591519" y="95314"/>
                  <a:pt x="586502" y="104839"/>
                </a:cubicBezTo>
                <a:cubicBezTo>
                  <a:pt x="581866" y="114046"/>
                  <a:pt x="576342" y="124523"/>
                  <a:pt x="571135" y="135827"/>
                </a:cubicBezTo>
                <a:cubicBezTo>
                  <a:pt x="565737" y="147129"/>
                  <a:pt x="560467" y="159258"/>
                  <a:pt x="555832" y="172339"/>
                </a:cubicBezTo>
                <a:cubicBezTo>
                  <a:pt x="552275" y="182182"/>
                  <a:pt x="549291" y="191897"/>
                  <a:pt x="546751" y="201359"/>
                </a:cubicBezTo>
                <a:cubicBezTo>
                  <a:pt x="534241" y="214947"/>
                  <a:pt x="524653" y="232918"/>
                  <a:pt x="517477" y="257048"/>
                </a:cubicBezTo>
                <a:cubicBezTo>
                  <a:pt x="429212" y="318135"/>
                  <a:pt x="385461" y="460692"/>
                  <a:pt x="385461" y="572770"/>
                </a:cubicBezTo>
                <a:cubicBezTo>
                  <a:pt x="385461" y="579946"/>
                  <a:pt x="385588" y="587058"/>
                  <a:pt x="385842" y="594170"/>
                </a:cubicBezTo>
                <a:cubicBezTo>
                  <a:pt x="383302" y="597281"/>
                  <a:pt x="380889" y="600456"/>
                  <a:pt x="378603" y="603822"/>
                </a:cubicBezTo>
                <a:cubicBezTo>
                  <a:pt x="359680" y="631825"/>
                  <a:pt x="348885" y="668591"/>
                  <a:pt x="346535" y="713041"/>
                </a:cubicBezTo>
                <a:cubicBezTo>
                  <a:pt x="342916" y="780097"/>
                  <a:pt x="359934" y="837883"/>
                  <a:pt x="394414" y="875728"/>
                </a:cubicBezTo>
                <a:cubicBezTo>
                  <a:pt x="409718" y="892302"/>
                  <a:pt x="426037" y="902398"/>
                  <a:pt x="443056" y="905637"/>
                </a:cubicBezTo>
                <a:cubicBezTo>
                  <a:pt x="446675" y="906335"/>
                  <a:pt x="450295" y="906653"/>
                  <a:pt x="453977" y="906653"/>
                </a:cubicBezTo>
                <a:cubicBezTo>
                  <a:pt x="462677" y="906653"/>
                  <a:pt x="471313" y="904748"/>
                  <a:pt x="479060" y="900938"/>
                </a:cubicBezTo>
                <a:cubicBezTo>
                  <a:pt x="479441" y="900747"/>
                  <a:pt x="479759" y="900494"/>
                  <a:pt x="480139" y="900303"/>
                </a:cubicBezTo>
                <a:cubicBezTo>
                  <a:pt x="485220" y="907923"/>
                  <a:pt x="490363" y="915353"/>
                  <a:pt x="495824" y="922528"/>
                </a:cubicBezTo>
                <a:cubicBezTo>
                  <a:pt x="513604" y="978281"/>
                  <a:pt x="538623" y="1028890"/>
                  <a:pt x="569801" y="1071309"/>
                </a:cubicBezTo>
                <a:cubicBezTo>
                  <a:pt x="572214" y="1119950"/>
                  <a:pt x="571072" y="1149604"/>
                  <a:pt x="566309" y="1159447"/>
                </a:cubicBezTo>
                <a:cubicBezTo>
                  <a:pt x="562753" y="1166876"/>
                  <a:pt x="543005" y="1197864"/>
                  <a:pt x="512969" y="1225296"/>
                </a:cubicBezTo>
                <a:cubicBezTo>
                  <a:pt x="496713" y="1240155"/>
                  <a:pt x="477409" y="1253934"/>
                  <a:pt x="455946" y="1262380"/>
                </a:cubicBezTo>
                <a:cubicBezTo>
                  <a:pt x="451755" y="1264095"/>
                  <a:pt x="447247" y="1265555"/>
                  <a:pt x="442547" y="1266825"/>
                </a:cubicBezTo>
                <a:cubicBezTo>
                  <a:pt x="417401" y="1273556"/>
                  <a:pt x="391049" y="1279715"/>
                  <a:pt x="365585" y="1285621"/>
                </a:cubicBezTo>
                <a:cubicBezTo>
                  <a:pt x="263097" y="1309497"/>
                  <a:pt x="157178" y="1334198"/>
                  <a:pt x="79582" y="1405763"/>
                </a:cubicBezTo>
                <a:cubicBezTo>
                  <a:pt x="49927" y="1433132"/>
                  <a:pt x="28147" y="1467993"/>
                  <a:pt x="16716" y="1506538"/>
                </a:cubicBezTo>
                <a:cubicBezTo>
                  <a:pt x="7382" y="1537970"/>
                  <a:pt x="5096" y="1571053"/>
                  <a:pt x="3635" y="1599628"/>
                </a:cubicBezTo>
                <a:cubicBezTo>
                  <a:pt x="-1699" y="1704213"/>
                  <a:pt x="-2524" y="1753870"/>
                  <a:pt x="10621" y="1861629"/>
                </a:cubicBezTo>
                <a:lnTo>
                  <a:pt x="11573" y="1869567"/>
                </a:lnTo>
                <a:lnTo>
                  <a:pt x="58753" y="1872234"/>
                </a:lnTo>
                <a:lnTo>
                  <a:pt x="1577927" y="1872234"/>
                </a:lnTo>
                <a:lnTo>
                  <a:pt x="1577356" y="1670876"/>
                </a:lnTo>
                <a:close/>
                <a:moveTo>
                  <a:pt x="544719" y="439357"/>
                </a:moveTo>
                <a:cubicBezTo>
                  <a:pt x="544021" y="438976"/>
                  <a:pt x="543385" y="438658"/>
                  <a:pt x="542687" y="438277"/>
                </a:cubicBezTo>
                <a:cubicBezTo>
                  <a:pt x="542750" y="438086"/>
                  <a:pt x="542877" y="437959"/>
                  <a:pt x="542941" y="437769"/>
                </a:cubicBezTo>
                <a:cubicBezTo>
                  <a:pt x="543512" y="438277"/>
                  <a:pt x="544084" y="438848"/>
                  <a:pt x="544719" y="439357"/>
                </a:cubicBezTo>
                <a:close/>
                <a:moveTo>
                  <a:pt x="483060" y="713740"/>
                </a:moveTo>
                <a:cubicBezTo>
                  <a:pt x="483060" y="613410"/>
                  <a:pt x="504143" y="520446"/>
                  <a:pt x="539830" y="444436"/>
                </a:cubicBezTo>
                <a:cubicBezTo>
                  <a:pt x="541798" y="446659"/>
                  <a:pt x="544021" y="449009"/>
                  <a:pt x="546814" y="451358"/>
                </a:cubicBezTo>
                <a:cubicBezTo>
                  <a:pt x="553990" y="457581"/>
                  <a:pt x="564150" y="463233"/>
                  <a:pt x="576596" y="467297"/>
                </a:cubicBezTo>
                <a:cubicBezTo>
                  <a:pt x="588915" y="471360"/>
                  <a:pt x="695214" y="488188"/>
                  <a:pt x="730139" y="487490"/>
                </a:cubicBezTo>
                <a:cubicBezTo>
                  <a:pt x="765127" y="487045"/>
                  <a:pt x="803227" y="480123"/>
                  <a:pt x="841327" y="466725"/>
                </a:cubicBezTo>
                <a:cubicBezTo>
                  <a:pt x="860314" y="459803"/>
                  <a:pt x="878284" y="452057"/>
                  <a:pt x="895430" y="442976"/>
                </a:cubicBezTo>
                <a:cubicBezTo>
                  <a:pt x="912511" y="433896"/>
                  <a:pt x="928449" y="423609"/>
                  <a:pt x="942991" y="412623"/>
                </a:cubicBezTo>
                <a:cubicBezTo>
                  <a:pt x="951881" y="405892"/>
                  <a:pt x="960199" y="398844"/>
                  <a:pt x="967883" y="391541"/>
                </a:cubicBezTo>
                <a:cubicBezTo>
                  <a:pt x="962485" y="400114"/>
                  <a:pt x="955691" y="408749"/>
                  <a:pt x="947690" y="417004"/>
                </a:cubicBezTo>
                <a:cubicBezTo>
                  <a:pt x="930609" y="434911"/>
                  <a:pt x="911368" y="447802"/>
                  <a:pt x="896319" y="455803"/>
                </a:cubicBezTo>
                <a:cubicBezTo>
                  <a:pt x="888825" y="459867"/>
                  <a:pt x="882412" y="462724"/>
                  <a:pt x="877903" y="464693"/>
                </a:cubicBezTo>
                <a:cubicBezTo>
                  <a:pt x="873332" y="466598"/>
                  <a:pt x="870855" y="467678"/>
                  <a:pt x="870855" y="467678"/>
                </a:cubicBezTo>
                <a:cubicBezTo>
                  <a:pt x="870855" y="467678"/>
                  <a:pt x="873585" y="467678"/>
                  <a:pt x="878602" y="467614"/>
                </a:cubicBezTo>
                <a:cubicBezTo>
                  <a:pt x="883555" y="467360"/>
                  <a:pt x="890858" y="466725"/>
                  <a:pt x="899684" y="464757"/>
                </a:cubicBezTo>
                <a:cubicBezTo>
                  <a:pt x="917210" y="460947"/>
                  <a:pt x="941658" y="450914"/>
                  <a:pt x="961470" y="430213"/>
                </a:cubicBezTo>
                <a:cubicBezTo>
                  <a:pt x="971312" y="419989"/>
                  <a:pt x="978805" y="408305"/>
                  <a:pt x="983504" y="396939"/>
                </a:cubicBezTo>
                <a:cubicBezTo>
                  <a:pt x="987632" y="386905"/>
                  <a:pt x="989918" y="377761"/>
                  <a:pt x="991822" y="369888"/>
                </a:cubicBezTo>
                <a:cubicBezTo>
                  <a:pt x="1053354" y="454851"/>
                  <a:pt x="1092089" y="577596"/>
                  <a:pt x="1092089" y="713867"/>
                </a:cubicBezTo>
                <a:cubicBezTo>
                  <a:pt x="1092089" y="736600"/>
                  <a:pt x="1090946" y="759142"/>
                  <a:pt x="1088787" y="781431"/>
                </a:cubicBezTo>
                <a:cubicBezTo>
                  <a:pt x="1085040" y="794576"/>
                  <a:pt x="1083897" y="813689"/>
                  <a:pt x="1081865" y="822261"/>
                </a:cubicBezTo>
                <a:cubicBezTo>
                  <a:pt x="1077103" y="842010"/>
                  <a:pt x="1071388" y="861504"/>
                  <a:pt x="1064657" y="880745"/>
                </a:cubicBezTo>
                <a:cubicBezTo>
                  <a:pt x="1051639" y="918020"/>
                  <a:pt x="1035002" y="954088"/>
                  <a:pt x="1015000" y="988187"/>
                </a:cubicBezTo>
                <a:cubicBezTo>
                  <a:pt x="993600" y="1024700"/>
                  <a:pt x="967820" y="1059497"/>
                  <a:pt x="933910" y="1084771"/>
                </a:cubicBezTo>
                <a:cubicBezTo>
                  <a:pt x="910225" y="1102423"/>
                  <a:pt x="882031" y="1115060"/>
                  <a:pt x="852948" y="1119060"/>
                </a:cubicBezTo>
                <a:cubicBezTo>
                  <a:pt x="851996" y="1118426"/>
                  <a:pt x="850980" y="1117790"/>
                  <a:pt x="850027" y="1117092"/>
                </a:cubicBezTo>
                <a:cubicBezTo>
                  <a:pt x="840121" y="1109853"/>
                  <a:pt x="831866" y="1101789"/>
                  <a:pt x="825135" y="1091375"/>
                </a:cubicBezTo>
                <a:cubicBezTo>
                  <a:pt x="820436" y="1084072"/>
                  <a:pt x="817197" y="1076706"/>
                  <a:pt x="814213" y="1069022"/>
                </a:cubicBezTo>
                <a:cubicBezTo>
                  <a:pt x="813959" y="1068070"/>
                  <a:pt x="813578" y="1067117"/>
                  <a:pt x="813070" y="1066228"/>
                </a:cubicBezTo>
                <a:cubicBezTo>
                  <a:pt x="812181" y="1063942"/>
                  <a:pt x="811356" y="1061593"/>
                  <a:pt x="810466" y="1059180"/>
                </a:cubicBezTo>
                <a:cubicBezTo>
                  <a:pt x="812625" y="1058291"/>
                  <a:pt x="814658" y="1057339"/>
                  <a:pt x="816309" y="1056450"/>
                </a:cubicBezTo>
                <a:cubicBezTo>
                  <a:pt x="819420" y="1054926"/>
                  <a:pt x="821643" y="1053147"/>
                  <a:pt x="823230" y="1052068"/>
                </a:cubicBezTo>
                <a:cubicBezTo>
                  <a:pt x="824754" y="1050925"/>
                  <a:pt x="825643" y="1050290"/>
                  <a:pt x="825643" y="1050290"/>
                </a:cubicBezTo>
                <a:cubicBezTo>
                  <a:pt x="825643" y="1050290"/>
                  <a:pt x="821452" y="1050925"/>
                  <a:pt x="814784" y="1051941"/>
                </a:cubicBezTo>
                <a:cubicBezTo>
                  <a:pt x="808244" y="1052957"/>
                  <a:pt x="799354" y="1053909"/>
                  <a:pt x="789893" y="1053846"/>
                </a:cubicBezTo>
                <a:cubicBezTo>
                  <a:pt x="780368" y="1053973"/>
                  <a:pt x="771732" y="1052830"/>
                  <a:pt x="765318" y="1051433"/>
                </a:cubicBezTo>
                <a:cubicBezTo>
                  <a:pt x="762080" y="1050798"/>
                  <a:pt x="759476" y="1050036"/>
                  <a:pt x="757634" y="1049591"/>
                </a:cubicBezTo>
                <a:cubicBezTo>
                  <a:pt x="755793" y="1049147"/>
                  <a:pt x="754713" y="1048893"/>
                  <a:pt x="754713" y="1048893"/>
                </a:cubicBezTo>
                <a:cubicBezTo>
                  <a:pt x="754713" y="1048893"/>
                  <a:pt x="755475" y="1049591"/>
                  <a:pt x="756936" y="1050925"/>
                </a:cubicBezTo>
                <a:cubicBezTo>
                  <a:pt x="758397" y="1052195"/>
                  <a:pt x="760556" y="1054037"/>
                  <a:pt x="763540" y="1055878"/>
                </a:cubicBezTo>
                <a:cubicBezTo>
                  <a:pt x="766524" y="1057783"/>
                  <a:pt x="770525" y="1059752"/>
                  <a:pt x="775224" y="1061212"/>
                </a:cubicBezTo>
                <a:cubicBezTo>
                  <a:pt x="775097" y="1061657"/>
                  <a:pt x="774907" y="1062101"/>
                  <a:pt x="774716" y="1062672"/>
                </a:cubicBezTo>
                <a:cubicBezTo>
                  <a:pt x="773192" y="1067117"/>
                  <a:pt x="771414" y="1071563"/>
                  <a:pt x="769319" y="1075817"/>
                </a:cubicBezTo>
                <a:cubicBezTo>
                  <a:pt x="765953" y="1082739"/>
                  <a:pt x="761445" y="1089025"/>
                  <a:pt x="757190" y="1095375"/>
                </a:cubicBezTo>
                <a:cubicBezTo>
                  <a:pt x="753444" y="1100963"/>
                  <a:pt x="748300" y="1105535"/>
                  <a:pt x="743347" y="1110107"/>
                </a:cubicBezTo>
                <a:cubicBezTo>
                  <a:pt x="738902" y="1114234"/>
                  <a:pt x="734711" y="1118045"/>
                  <a:pt x="730202" y="1121283"/>
                </a:cubicBezTo>
                <a:cubicBezTo>
                  <a:pt x="729440" y="1121854"/>
                  <a:pt x="728615" y="1122363"/>
                  <a:pt x="727789" y="1122934"/>
                </a:cubicBezTo>
                <a:cubicBezTo>
                  <a:pt x="705247" y="1118426"/>
                  <a:pt x="683403" y="1109154"/>
                  <a:pt x="664035" y="1096645"/>
                </a:cubicBezTo>
                <a:cubicBezTo>
                  <a:pt x="628539" y="1073595"/>
                  <a:pt x="600535" y="1040575"/>
                  <a:pt x="576786" y="1005522"/>
                </a:cubicBezTo>
                <a:cubicBezTo>
                  <a:pt x="554625" y="972820"/>
                  <a:pt x="535702" y="937895"/>
                  <a:pt x="520272" y="901573"/>
                </a:cubicBezTo>
                <a:cubicBezTo>
                  <a:pt x="512334" y="882840"/>
                  <a:pt x="505349" y="863790"/>
                  <a:pt x="499316" y="844359"/>
                </a:cubicBezTo>
                <a:cubicBezTo>
                  <a:pt x="496522" y="835279"/>
                  <a:pt x="493983" y="814007"/>
                  <a:pt x="488648" y="801307"/>
                </a:cubicBezTo>
                <a:cubicBezTo>
                  <a:pt x="484965" y="772414"/>
                  <a:pt x="483060" y="743267"/>
                  <a:pt x="483060" y="713740"/>
                </a:cubicBezTo>
                <a:close/>
                <a:moveTo>
                  <a:pt x="1214771" y="635762"/>
                </a:moveTo>
                <a:cubicBezTo>
                  <a:pt x="1225185" y="658114"/>
                  <a:pt x="1231281" y="685228"/>
                  <a:pt x="1232932" y="716344"/>
                </a:cubicBezTo>
                <a:cubicBezTo>
                  <a:pt x="1236297" y="778320"/>
                  <a:pt x="1220994" y="831152"/>
                  <a:pt x="1190006" y="865060"/>
                </a:cubicBezTo>
                <a:lnTo>
                  <a:pt x="1190006" y="865060"/>
                </a:lnTo>
                <a:cubicBezTo>
                  <a:pt x="1177687" y="878586"/>
                  <a:pt x="1164860" y="886714"/>
                  <a:pt x="1151843" y="889190"/>
                </a:cubicBezTo>
                <a:cubicBezTo>
                  <a:pt x="1138444" y="891730"/>
                  <a:pt x="1124220" y="886968"/>
                  <a:pt x="1117298" y="877507"/>
                </a:cubicBezTo>
                <a:cubicBezTo>
                  <a:pt x="1116918" y="876998"/>
                  <a:pt x="1116600" y="876427"/>
                  <a:pt x="1116219" y="875855"/>
                </a:cubicBezTo>
                <a:cubicBezTo>
                  <a:pt x="1107520" y="861568"/>
                  <a:pt x="1113933" y="841820"/>
                  <a:pt x="1120093" y="822642"/>
                </a:cubicBezTo>
                <a:lnTo>
                  <a:pt x="1121680" y="817753"/>
                </a:lnTo>
                <a:cubicBezTo>
                  <a:pt x="1133427" y="780923"/>
                  <a:pt x="1137872" y="739839"/>
                  <a:pt x="1135713" y="688340"/>
                </a:cubicBezTo>
                <a:cubicBezTo>
                  <a:pt x="1135333" y="679958"/>
                  <a:pt x="1134888" y="671576"/>
                  <a:pt x="1134253" y="663321"/>
                </a:cubicBezTo>
                <a:cubicBezTo>
                  <a:pt x="1133682" y="656146"/>
                  <a:pt x="1130125" y="593090"/>
                  <a:pt x="1170829" y="587883"/>
                </a:cubicBezTo>
                <a:cubicBezTo>
                  <a:pt x="1171147" y="587820"/>
                  <a:pt x="1171400" y="587820"/>
                  <a:pt x="1171718" y="587820"/>
                </a:cubicBezTo>
                <a:cubicBezTo>
                  <a:pt x="1175274" y="587820"/>
                  <a:pt x="1179719" y="590233"/>
                  <a:pt x="1185117" y="594995"/>
                </a:cubicBezTo>
                <a:cubicBezTo>
                  <a:pt x="1185561" y="595376"/>
                  <a:pt x="1186006" y="595821"/>
                  <a:pt x="1186768" y="596519"/>
                </a:cubicBezTo>
                <a:cubicBezTo>
                  <a:pt x="1198071" y="606870"/>
                  <a:pt x="1207532" y="620078"/>
                  <a:pt x="1214771" y="635762"/>
                </a:cubicBezTo>
                <a:close/>
                <a:moveTo>
                  <a:pt x="470741" y="883793"/>
                </a:moveTo>
                <a:cubicBezTo>
                  <a:pt x="463566" y="887285"/>
                  <a:pt x="454739" y="888428"/>
                  <a:pt x="446675" y="886904"/>
                </a:cubicBezTo>
                <a:cubicBezTo>
                  <a:pt x="433784" y="884428"/>
                  <a:pt x="420894" y="876364"/>
                  <a:pt x="408511" y="862838"/>
                </a:cubicBezTo>
                <a:cubicBezTo>
                  <a:pt x="377523" y="828802"/>
                  <a:pt x="362220" y="775970"/>
                  <a:pt x="365585" y="714058"/>
                </a:cubicBezTo>
                <a:cubicBezTo>
                  <a:pt x="367745" y="673672"/>
                  <a:pt x="377714" y="639254"/>
                  <a:pt x="394478" y="614490"/>
                </a:cubicBezTo>
                <a:cubicBezTo>
                  <a:pt x="399939" y="606361"/>
                  <a:pt x="406352" y="598996"/>
                  <a:pt x="413464" y="592646"/>
                </a:cubicBezTo>
                <a:cubicBezTo>
                  <a:pt x="418925" y="587883"/>
                  <a:pt x="423307" y="585534"/>
                  <a:pt x="426799" y="585534"/>
                </a:cubicBezTo>
                <a:cubicBezTo>
                  <a:pt x="427117" y="585534"/>
                  <a:pt x="427434" y="585534"/>
                  <a:pt x="427752" y="585597"/>
                </a:cubicBezTo>
                <a:cubicBezTo>
                  <a:pt x="443945" y="587629"/>
                  <a:pt x="455057" y="599059"/>
                  <a:pt x="460709" y="619506"/>
                </a:cubicBezTo>
                <a:cubicBezTo>
                  <a:pt x="456645" y="650303"/>
                  <a:pt x="454612" y="681990"/>
                  <a:pt x="454612" y="713740"/>
                </a:cubicBezTo>
                <a:cubicBezTo>
                  <a:pt x="454612" y="771144"/>
                  <a:pt x="461280" y="827659"/>
                  <a:pt x="474551" y="881697"/>
                </a:cubicBezTo>
                <a:cubicBezTo>
                  <a:pt x="473282" y="882459"/>
                  <a:pt x="472011" y="883158"/>
                  <a:pt x="470741" y="883793"/>
                </a:cubicBezTo>
                <a:close/>
                <a:moveTo>
                  <a:pt x="583454" y="1167702"/>
                </a:moveTo>
                <a:cubicBezTo>
                  <a:pt x="588788" y="1156653"/>
                  <a:pt x="590884" y="1134745"/>
                  <a:pt x="589868" y="1096518"/>
                </a:cubicBezTo>
                <a:cubicBezTo>
                  <a:pt x="590693" y="1097471"/>
                  <a:pt x="591582" y="1098423"/>
                  <a:pt x="592471" y="1099376"/>
                </a:cubicBezTo>
                <a:cubicBezTo>
                  <a:pt x="594059" y="1101153"/>
                  <a:pt x="595709" y="1102932"/>
                  <a:pt x="597297" y="1104709"/>
                </a:cubicBezTo>
                <a:cubicBezTo>
                  <a:pt x="599520" y="1107122"/>
                  <a:pt x="601742" y="1109472"/>
                  <a:pt x="603964" y="1111758"/>
                </a:cubicBezTo>
                <a:cubicBezTo>
                  <a:pt x="605615" y="1113472"/>
                  <a:pt x="607266" y="1115187"/>
                  <a:pt x="608981" y="1116838"/>
                </a:cubicBezTo>
                <a:cubicBezTo>
                  <a:pt x="611203" y="1119060"/>
                  <a:pt x="613553" y="1121220"/>
                  <a:pt x="615839" y="1123378"/>
                </a:cubicBezTo>
                <a:cubicBezTo>
                  <a:pt x="617490" y="1124966"/>
                  <a:pt x="619205" y="1126553"/>
                  <a:pt x="620919" y="1128078"/>
                </a:cubicBezTo>
                <a:cubicBezTo>
                  <a:pt x="623269" y="1130237"/>
                  <a:pt x="625745" y="1132269"/>
                  <a:pt x="628158" y="1134364"/>
                </a:cubicBezTo>
                <a:cubicBezTo>
                  <a:pt x="629809" y="1135761"/>
                  <a:pt x="631460" y="1137158"/>
                  <a:pt x="633111" y="1138491"/>
                </a:cubicBezTo>
                <a:cubicBezTo>
                  <a:pt x="635778" y="1140651"/>
                  <a:pt x="638509" y="1142746"/>
                  <a:pt x="641239" y="1144778"/>
                </a:cubicBezTo>
                <a:cubicBezTo>
                  <a:pt x="642636" y="1145858"/>
                  <a:pt x="644097" y="1147001"/>
                  <a:pt x="645557" y="1148080"/>
                </a:cubicBezTo>
                <a:cubicBezTo>
                  <a:pt x="649494" y="1150938"/>
                  <a:pt x="653495" y="1153732"/>
                  <a:pt x="657495" y="1156335"/>
                </a:cubicBezTo>
                <a:cubicBezTo>
                  <a:pt x="658003" y="1156653"/>
                  <a:pt x="658447" y="1156970"/>
                  <a:pt x="658892" y="1157288"/>
                </a:cubicBezTo>
                <a:cubicBezTo>
                  <a:pt x="662258" y="1159447"/>
                  <a:pt x="665686" y="1161478"/>
                  <a:pt x="669052" y="1163447"/>
                </a:cubicBezTo>
                <a:cubicBezTo>
                  <a:pt x="670195" y="1164527"/>
                  <a:pt x="671592" y="1165289"/>
                  <a:pt x="673116" y="1165797"/>
                </a:cubicBezTo>
                <a:cubicBezTo>
                  <a:pt x="674005" y="1166241"/>
                  <a:pt x="674831" y="1166749"/>
                  <a:pt x="675720" y="1167194"/>
                </a:cubicBezTo>
                <a:cubicBezTo>
                  <a:pt x="678577" y="1168781"/>
                  <a:pt x="681434" y="1170305"/>
                  <a:pt x="684292" y="1171765"/>
                </a:cubicBezTo>
                <a:cubicBezTo>
                  <a:pt x="686070" y="1172654"/>
                  <a:pt x="687911" y="1173480"/>
                  <a:pt x="689689" y="1174306"/>
                </a:cubicBezTo>
                <a:cubicBezTo>
                  <a:pt x="692357" y="1175576"/>
                  <a:pt x="695023" y="1176846"/>
                  <a:pt x="697690" y="1177989"/>
                </a:cubicBezTo>
                <a:cubicBezTo>
                  <a:pt x="699596" y="1178814"/>
                  <a:pt x="701500" y="1179576"/>
                  <a:pt x="703469" y="1180338"/>
                </a:cubicBezTo>
                <a:cubicBezTo>
                  <a:pt x="706072" y="1181354"/>
                  <a:pt x="708676" y="1182370"/>
                  <a:pt x="711343" y="1183322"/>
                </a:cubicBezTo>
                <a:cubicBezTo>
                  <a:pt x="713248" y="1184021"/>
                  <a:pt x="715216" y="1184720"/>
                  <a:pt x="717185" y="1185354"/>
                </a:cubicBezTo>
                <a:cubicBezTo>
                  <a:pt x="719852" y="1186244"/>
                  <a:pt x="722519" y="1187069"/>
                  <a:pt x="725122" y="1187831"/>
                </a:cubicBezTo>
                <a:cubicBezTo>
                  <a:pt x="727091" y="1188403"/>
                  <a:pt x="729123" y="1188974"/>
                  <a:pt x="731091" y="1189482"/>
                </a:cubicBezTo>
                <a:cubicBezTo>
                  <a:pt x="733759" y="1190181"/>
                  <a:pt x="736489" y="1190815"/>
                  <a:pt x="739220" y="1191451"/>
                </a:cubicBezTo>
                <a:cubicBezTo>
                  <a:pt x="741124" y="1191895"/>
                  <a:pt x="743093" y="1192340"/>
                  <a:pt x="745061" y="1192721"/>
                </a:cubicBezTo>
                <a:cubicBezTo>
                  <a:pt x="747856" y="1193228"/>
                  <a:pt x="750713" y="1193737"/>
                  <a:pt x="753571" y="1194181"/>
                </a:cubicBezTo>
                <a:cubicBezTo>
                  <a:pt x="755412" y="1194435"/>
                  <a:pt x="757253" y="1194753"/>
                  <a:pt x="759159" y="1195007"/>
                </a:cubicBezTo>
                <a:cubicBezTo>
                  <a:pt x="762270" y="1195451"/>
                  <a:pt x="765445" y="1195705"/>
                  <a:pt x="768620" y="1196022"/>
                </a:cubicBezTo>
                <a:cubicBezTo>
                  <a:pt x="770144" y="1196150"/>
                  <a:pt x="771732" y="1196340"/>
                  <a:pt x="773319" y="1196403"/>
                </a:cubicBezTo>
                <a:cubicBezTo>
                  <a:pt x="778018" y="1196721"/>
                  <a:pt x="782781" y="1196912"/>
                  <a:pt x="787543" y="1196912"/>
                </a:cubicBezTo>
                <a:cubicBezTo>
                  <a:pt x="792496" y="1196912"/>
                  <a:pt x="797512" y="1196721"/>
                  <a:pt x="802465" y="1196403"/>
                </a:cubicBezTo>
                <a:cubicBezTo>
                  <a:pt x="804053" y="1196277"/>
                  <a:pt x="805704" y="1196086"/>
                  <a:pt x="807355" y="1195896"/>
                </a:cubicBezTo>
                <a:cubicBezTo>
                  <a:pt x="810657" y="1195641"/>
                  <a:pt x="813959" y="1195324"/>
                  <a:pt x="817197" y="1194879"/>
                </a:cubicBezTo>
                <a:cubicBezTo>
                  <a:pt x="819166" y="1194626"/>
                  <a:pt x="821134" y="1194245"/>
                  <a:pt x="823039" y="1193927"/>
                </a:cubicBezTo>
                <a:cubicBezTo>
                  <a:pt x="826024" y="1193419"/>
                  <a:pt x="828945" y="1192975"/>
                  <a:pt x="831866" y="1192340"/>
                </a:cubicBezTo>
                <a:cubicBezTo>
                  <a:pt x="833961" y="1191959"/>
                  <a:pt x="835994" y="1191451"/>
                  <a:pt x="838025" y="1190942"/>
                </a:cubicBezTo>
                <a:cubicBezTo>
                  <a:pt x="840820" y="1190308"/>
                  <a:pt x="843613" y="1189672"/>
                  <a:pt x="846408" y="1188847"/>
                </a:cubicBezTo>
                <a:cubicBezTo>
                  <a:pt x="848503" y="1188339"/>
                  <a:pt x="850598" y="1187704"/>
                  <a:pt x="852694" y="1187069"/>
                </a:cubicBezTo>
                <a:cubicBezTo>
                  <a:pt x="855424" y="1186244"/>
                  <a:pt x="858091" y="1185354"/>
                  <a:pt x="860822" y="1184402"/>
                </a:cubicBezTo>
                <a:cubicBezTo>
                  <a:pt x="862918" y="1183703"/>
                  <a:pt x="864949" y="1182941"/>
                  <a:pt x="867045" y="1182179"/>
                </a:cubicBezTo>
                <a:cubicBezTo>
                  <a:pt x="869712" y="1181164"/>
                  <a:pt x="872379" y="1180084"/>
                  <a:pt x="875046" y="1179004"/>
                </a:cubicBezTo>
                <a:cubicBezTo>
                  <a:pt x="877078" y="1178115"/>
                  <a:pt x="879173" y="1177290"/>
                  <a:pt x="881206" y="1176401"/>
                </a:cubicBezTo>
                <a:cubicBezTo>
                  <a:pt x="883872" y="1175195"/>
                  <a:pt x="886476" y="1173925"/>
                  <a:pt x="889143" y="1172591"/>
                </a:cubicBezTo>
                <a:cubicBezTo>
                  <a:pt x="891111" y="1171639"/>
                  <a:pt x="893144" y="1170686"/>
                  <a:pt x="895112" y="1169607"/>
                </a:cubicBezTo>
                <a:cubicBezTo>
                  <a:pt x="897779" y="1168209"/>
                  <a:pt x="900446" y="1166685"/>
                  <a:pt x="903176" y="1165162"/>
                </a:cubicBezTo>
                <a:cubicBezTo>
                  <a:pt x="905018" y="1164082"/>
                  <a:pt x="906859" y="1163066"/>
                  <a:pt x="908701" y="1161987"/>
                </a:cubicBezTo>
                <a:cubicBezTo>
                  <a:pt x="911622" y="1160209"/>
                  <a:pt x="914480" y="1158367"/>
                  <a:pt x="917337" y="1156526"/>
                </a:cubicBezTo>
                <a:cubicBezTo>
                  <a:pt x="918924" y="1155446"/>
                  <a:pt x="920512" y="1154494"/>
                  <a:pt x="922099" y="1153414"/>
                </a:cubicBezTo>
                <a:cubicBezTo>
                  <a:pt x="926163" y="1150684"/>
                  <a:pt x="930164" y="1147763"/>
                  <a:pt x="934101" y="1144778"/>
                </a:cubicBezTo>
                <a:cubicBezTo>
                  <a:pt x="934609" y="1144397"/>
                  <a:pt x="935053" y="1144016"/>
                  <a:pt x="935561" y="1143698"/>
                </a:cubicBezTo>
                <a:cubicBezTo>
                  <a:pt x="939752" y="1140460"/>
                  <a:pt x="943880" y="1137095"/>
                  <a:pt x="947944" y="1133602"/>
                </a:cubicBezTo>
                <a:cubicBezTo>
                  <a:pt x="949405" y="1132396"/>
                  <a:pt x="950865" y="1130998"/>
                  <a:pt x="952325" y="1129728"/>
                </a:cubicBezTo>
                <a:cubicBezTo>
                  <a:pt x="955056" y="1127315"/>
                  <a:pt x="957786" y="1124903"/>
                  <a:pt x="960517" y="1122363"/>
                </a:cubicBezTo>
                <a:cubicBezTo>
                  <a:pt x="962168" y="1120775"/>
                  <a:pt x="963756" y="1119124"/>
                  <a:pt x="965407" y="1117537"/>
                </a:cubicBezTo>
                <a:cubicBezTo>
                  <a:pt x="967883" y="1115123"/>
                  <a:pt x="970296" y="1112710"/>
                  <a:pt x="972709" y="1110171"/>
                </a:cubicBezTo>
                <a:cubicBezTo>
                  <a:pt x="974360" y="1108392"/>
                  <a:pt x="976074" y="1106551"/>
                  <a:pt x="977725" y="1104773"/>
                </a:cubicBezTo>
                <a:cubicBezTo>
                  <a:pt x="980011" y="1102233"/>
                  <a:pt x="982297" y="1099757"/>
                  <a:pt x="984584" y="1097153"/>
                </a:cubicBezTo>
                <a:cubicBezTo>
                  <a:pt x="986234" y="1095184"/>
                  <a:pt x="987885" y="1093216"/>
                  <a:pt x="989536" y="1091247"/>
                </a:cubicBezTo>
                <a:cubicBezTo>
                  <a:pt x="990807" y="1089787"/>
                  <a:pt x="992013" y="1088390"/>
                  <a:pt x="993220" y="1086929"/>
                </a:cubicBezTo>
                <a:cubicBezTo>
                  <a:pt x="994045" y="1122426"/>
                  <a:pt x="995378" y="1149350"/>
                  <a:pt x="996013" y="1155065"/>
                </a:cubicBezTo>
                <a:cubicBezTo>
                  <a:pt x="1000649" y="1193927"/>
                  <a:pt x="1028398" y="1221740"/>
                  <a:pt x="1058878" y="1241870"/>
                </a:cubicBezTo>
                <a:cubicBezTo>
                  <a:pt x="1034622" y="1462278"/>
                  <a:pt x="797449" y="1541971"/>
                  <a:pt x="791289" y="1541526"/>
                </a:cubicBezTo>
                <a:cubicBezTo>
                  <a:pt x="787289" y="1541209"/>
                  <a:pt x="534432" y="1464564"/>
                  <a:pt x="521287" y="1243457"/>
                </a:cubicBezTo>
                <a:cubicBezTo>
                  <a:pt x="556403" y="1212787"/>
                  <a:pt x="579136" y="1176655"/>
                  <a:pt x="583454" y="1167702"/>
                </a:cubicBezTo>
                <a:close/>
              </a:path>
            </a:pathLst>
          </a:custGeom>
          <a:solidFill>
            <a:schemeClr val="accent1"/>
          </a:solidFill>
          <a:ln w="6350"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4E96D05-3233-4783-B4C2-3CA04795FDAA}"/>
              </a:ext>
            </a:extLst>
          </p:cNvPr>
          <p:cNvSpPr/>
          <p:nvPr/>
        </p:nvSpPr>
        <p:spPr>
          <a:xfrm>
            <a:off x="742598" y="3386461"/>
            <a:ext cx="1751889" cy="2018978"/>
          </a:xfrm>
          <a:custGeom>
            <a:avLst/>
            <a:gdLst>
              <a:gd name="connsiteX0" fmla="*/ 1577319 w 1577954"/>
              <a:gd name="connsiteY0" fmla="*/ 1617295 h 1818526"/>
              <a:gd name="connsiteX1" fmla="*/ 1566588 w 1577954"/>
              <a:gd name="connsiteY1" fmla="*/ 1472324 h 1818526"/>
              <a:gd name="connsiteX2" fmla="*/ 1496039 w 1577954"/>
              <a:gd name="connsiteY2" fmla="*/ 1342974 h 1818526"/>
              <a:gd name="connsiteX3" fmla="*/ 1343639 w 1577954"/>
              <a:gd name="connsiteY3" fmla="*/ 1278077 h 1818526"/>
              <a:gd name="connsiteX4" fmla="*/ 1323447 w 1577954"/>
              <a:gd name="connsiteY4" fmla="*/ 1272934 h 1818526"/>
              <a:gd name="connsiteX5" fmla="*/ 1150663 w 1577954"/>
              <a:gd name="connsiteY5" fmla="*/ 1213371 h 1818526"/>
              <a:gd name="connsiteX6" fmla="*/ 1109007 w 1577954"/>
              <a:gd name="connsiteY6" fmla="*/ 1194384 h 1818526"/>
              <a:gd name="connsiteX7" fmla="*/ 1019599 w 1577954"/>
              <a:gd name="connsiteY7" fmla="*/ 1117803 h 1818526"/>
              <a:gd name="connsiteX8" fmla="*/ 1263566 w 1577954"/>
              <a:gd name="connsiteY8" fmla="*/ 1053351 h 1818526"/>
              <a:gd name="connsiteX9" fmla="*/ 1297285 w 1577954"/>
              <a:gd name="connsiteY9" fmla="*/ 1012330 h 1818526"/>
              <a:gd name="connsiteX10" fmla="*/ 1324970 w 1577954"/>
              <a:gd name="connsiteY10" fmla="*/ 863867 h 1818526"/>
              <a:gd name="connsiteX11" fmla="*/ 1280520 w 1577954"/>
              <a:gd name="connsiteY11" fmla="*/ 495567 h 1818526"/>
              <a:gd name="connsiteX12" fmla="*/ 1090020 w 1577954"/>
              <a:gd name="connsiteY12" fmla="*/ 51067 h 1818526"/>
              <a:gd name="connsiteX13" fmla="*/ 788776 w 1577954"/>
              <a:gd name="connsiteY13" fmla="*/ 31255 h 1818526"/>
              <a:gd name="connsiteX14" fmla="*/ 773790 w 1577954"/>
              <a:gd name="connsiteY14" fmla="*/ 32334 h 1818526"/>
              <a:gd name="connsiteX15" fmla="*/ 334370 w 1577954"/>
              <a:gd name="connsiteY15" fmla="*/ 324117 h 1818526"/>
              <a:gd name="connsiteX16" fmla="*/ 296270 w 1577954"/>
              <a:gd name="connsiteY16" fmla="*/ 559067 h 1818526"/>
              <a:gd name="connsiteX17" fmla="*/ 260647 w 1577954"/>
              <a:gd name="connsiteY17" fmla="*/ 936447 h 1818526"/>
              <a:gd name="connsiteX18" fmla="*/ 387139 w 1577954"/>
              <a:gd name="connsiteY18" fmla="*/ 1019886 h 1818526"/>
              <a:gd name="connsiteX19" fmla="*/ 430509 w 1577954"/>
              <a:gd name="connsiteY19" fmla="*/ 1072465 h 1818526"/>
              <a:gd name="connsiteX20" fmla="*/ 480230 w 1577954"/>
              <a:gd name="connsiteY20" fmla="*/ 1091515 h 1818526"/>
              <a:gd name="connsiteX21" fmla="*/ 561700 w 1577954"/>
              <a:gd name="connsiteY21" fmla="*/ 1113676 h 1818526"/>
              <a:gd name="connsiteX22" fmla="*/ 455909 w 1577954"/>
              <a:gd name="connsiteY22" fmla="*/ 1208735 h 1818526"/>
              <a:gd name="connsiteX23" fmla="*/ 442574 w 1577954"/>
              <a:gd name="connsiteY23" fmla="*/ 1213180 h 1818526"/>
              <a:gd name="connsiteX24" fmla="*/ 365612 w 1577954"/>
              <a:gd name="connsiteY24" fmla="*/ 1231977 h 1818526"/>
              <a:gd name="connsiteX25" fmla="*/ 79608 w 1577954"/>
              <a:gd name="connsiteY25" fmla="*/ 1352118 h 1818526"/>
              <a:gd name="connsiteX26" fmla="*/ 16743 w 1577954"/>
              <a:gd name="connsiteY26" fmla="*/ 1452893 h 1818526"/>
              <a:gd name="connsiteX27" fmla="*/ 3662 w 1577954"/>
              <a:gd name="connsiteY27" fmla="*/ 1545984 h 1818526"/>
              <a:gd name="connsiteX28" fmla="*/ 10647 w 1577954"/>
              <a:gd name="connsiteY28" fmla="*/ 1807985 h 1818526"/>
              <a:gd name="connsiteX29" fmla="*/ 11600 w 1577954"/>
              <a:gd name="connsiteY29" fmla="*/ 1815859 h 1818526"/>
              <a:gd name="connsiteX30" fmla="*/ 58780 w 1577954"/>
              <a:gd name="connsiteY30" fmla="*/ 1818526 h 1818526"/>
              <a:gd name="connsiteX31" fmla="*/ 1577954 w 1577954"/>
              <a:gd name="connsiteY31" fmla="*/ 1818526 h 1818526"/>
              <a:gd name="connsiteX32" fmla="*/ 1577319 w 1577954"/>
              <a:gd name="connsiteY32" fmla="*/ 1617295 h 1818526"/>
              <a:gd name="connsiteX33" fmla="*/ 858182 w 1577954"/>
              <a:gd name="connsiteY33" fmla="*/ 1111580 h 1818526"/>
              <a:gd name="connsiteX34" fmla="*/ 787506 w 1577954"/>
              <a:gd name="connsiteY34" fmla="*/ 1124280 h 1818526"/>
              <a:gd name="connsiteX35" fmla="*/ 732833 w 1577954"/>
              <a:gd name="connsiteY35" fmla="*/ 1116724 h 1818526"/>
              <a:gd name="connsiteX36" fmla="*/ 619803 w 1577954"/>
              <a:gd name="connsiteY36" fmla="*/ 1047255 h 1818526"/>
              <a:gd name="connsiteX37" fmla="*/ 619104 w 1577954"/>
              <a:gd name="connsiteY37" fmla="*/ 1039445 h 1818526"/>
              <a:gd name="connsiteX38" fmla="*/ 615548 w 1577954"/>
              <a:gd name="connsiteY38" fmla="*/ 1031888 h 1818526"/>
              <a:gd name="connsiteX39" fmla="*/ 608500 w 1577954"/>
              <a:gd name="connsiteY39" fmla="*/ 1024331 h 1818526"/>
              <a:gd name="connsiteX40" fmla="*/ 603420 w 1577954"/>
              <a:gd name="connsiteY40" fmla="*/ 1020204 h 1818526"/>
              <a:gd name="connsiteX41" fmla="*/ 484611 w 1577954"/>
              <a:gd name="connsiteY41" fmla="*/ 706641 h 1818526"/>
              <a:gd name="connsiteX42" fmla="*/ 483722 w 1577954"/>
              <a:gd name="connsiteY42" fmla="*/ 690004 h 1818526"/>
              <a:gd name="connsiteX43" fmla="*/ 549445 w 1577954"/>
              <a:gd name="connsiteY43" fmla="*/ 777697 h 1818526"/>
              <a:gd name="connsiteX44" fmla="*/ 697463 w 1577954"/>
              <a:gd name="connsiteY44" fmla="*/ 768046 h 1818526"/>
              <a:gd name="connsiteX45" fmla="*/ 731055 w 1577954"/>
              <a:gd name="connsiteY45" fmla="*/ 710134 h 1818526"/>
              <a:gd name="connsiteX46" fmla="*/ 732452 w 1577954"/>
              <a:gd name="connsiteY46" fmla="*/ 706704 h 1818526"/>
              <a:gd name="connsiteX47" fmla="*/ 767948 w 1577954"/>
              <a:gd name="connsiteY47" fmla="*/ 686130 h 1818526"/>
              <a:gd name="connsiteX48" fmla="*/ 792967 w 1577954"/>
              <a:gd name="connsiteY48" fmla="*/ 693496 h 1818526"/>
              <a:gd name="connsiteX49" fmla="*/ 805921 w 1577954"/>
              <a:gd name="connsiteY49" fmla="*/ 700799 h 1818526"/>
              <a:gd name="connsiteX50" fmla="*/ 807890 w 1577954"/>
              <a:gd name="connsiteY50" fmla="*/ 701815 h 1818526"/>
              <a:gd name="connsiteX51" fmla="*/ 827194 w 1577954"/>
              <a:gd name="connsiteY51" fmla="*/ 744868 h 1818526"/>
              <a:gd name="connsiteX52" fmla="*/ 971656 w 1577954"/>
              <a:gd name="connsiteY52" fmla="*/ 774840 h 1818526"/>
              <a:gd name="connsiteX53" fmla="*/ 1055159 w 1577954"/>
              <a:gd name="connsiteY53" fmla="*/ 676986 h 1818526"/>
              <a:gd name="connsiteX54" fmla="*/ 1059858 w 1577954"/>
              <a:gd name="connsiteY54" fmla="*/ 700291 h 1818526"/>
              <a:gd name="connsiteX55" fmla="*/ 1060048 w 1577954"/>
              <a:gd name="connsiteY55" fmla="*/ 703974 h 1818526"/>
              <a:gd name="connsiteX56" fmla="*/ 1049761 w 1577954"/>
              <a:gd name="connsiteY56" fmla="*/ 808241 h 1818526"/>
              <a:gd name="connsiteX57" fmla="*/ 1018646 w 1577954"/>
              <a:gd name="connsiteY57" fmla="*/ 925081 h 1818526"/>
              <a:gd name="connsiteX58" fmla="*/ 992865 w 1577954"/>
              <a:gd name="connsiteY58" fmla="*/ 960831 h 1818526"/>
              <a:gd name="connsiteX59" fmla="*/ 974133 w 1577954"/>
              <a:gd name="connsiteY59" fmla="*/ 1026617 h 1818526"/>
              <a:gd name="connsiteX60" fmla="*/ 858182 w 1577954"/>
              <a:gd name="connsiteY60" fmla="*/ 1111580 h 1818526"/>
              <a:gd name="connsiteX61" fmla="*/ 829099 w 1577954"/>
              <a:gd name="connsiteY61" fmla="*/ 693433 h 1818526"/>
              <a:gd name="connsiteX62" fmla="*/ 840211 w 1577954"/>
              <a:gd name="connsiteY62" fmla="*/ 664350 h 1818526"/>
              <a:gd name="connsiteX63" fmla="*/ 881931 w 1577954"/>
              <a:gd name="connsiteY63" fmla="*/ 632028 h 1818526"/>
              <a:gd name="connsiteX64" fmla="*/ 888662 w 1577954"/>
              <a:gd name="connsiteY64" fmla="*/ 629489 h 1818526"/>
              <a:gd name="connsiteX65" fmla="*/ 918507 w 1577954"/>
              <a:gd name="connsiteY65" fmla="*/ 619011 h 1818526"/>
              <a:gd name="connsiteX66" fmla="*/ 924857 w 1577954"/>
              <a:gd name="connsiteY66" fmla="*/ 625552 h 1818526"/>
              <a:gd name="connsiteX67" fmla="*/ 921428 w 1577954"/>
              <a:gd name="connsiteY67" fmla="*/ 618059 h 1818526"/>
              <a:gd name="connsiteX68" fmla="*/ 948860 w 1577954"/>
              <a:gd name="connsiteY68" fmla="*/ 610375 h 1818526"/>
              <a:gd name="connsiteX69" fmla="*/ 952988 w 1577954"/>
              <a:gd name="connsiteY69" fmla="*/ 612978 h 1818526"/>
              <a:gd name="connsiteX70" fmla="*/ 964735 w 1577954"/>
              <a:gd name="connsiteY70" fmla="*/ 618440 h 1818526"/>
              <a:gd name="connsiteX71" fmla="*/ 969053 w 1577954"/>
              <a:gd name="connsiteY71" fmla="*/ 619773 h 1818526"/>
              <a:gd name="connsiteX72" fmla="*/ 965370 w 1577954"/>
              <a:gd name="connsiteY72" fmla="*/ 617360 h 1818526"/>
              <a:gd name="connsiteX73" fmla="*/ 956163 w 1577954"/>
              <a:gd name="connsiteY73" fmla="*/ 609422 h 1818526"/>
              <a:gd name="connsiteX74" fmla="*/ 955591 w 1577954"/>
              <a:gd name="connsiteY74" fmla="*/ 608851 h 1818526"/>
              <a:gd name="connsiteX75" fmla="*/ 960988 w 1577954"/>
              <a:gd name="connsiteY75" fmla="*/ 607581 h 1818526"/>
              <a:gd name="connsiteX76" fmla="*/ 982960 w 1577954"/>
              <a:gd name="connsiteY76" fmla="*/ 603644 h 1818526"/>
              <a:gd name="connsiteX77" fmla="*/ 1000549 w 1577954"/>
              <a:gd name="connsiteY77" fmla="*/ 614121 h 1818526"/>
              <a:gd name="connsiteX78" fmla="*/ 1011407 w 1577954"/>
              <a:gd name="connsiteY78" fmla="*/ 619202 h 1818526"/>
              <a:gd name="connsiteX79" fmla="*/ 1015281 w 1577954"/>
              <a:gd name="connsiteY79" fmla="*/ 620789 h 1818526"/>
              <a:gd name="connsiteX80" fmla="*/ 1012233 w 1577954"/>
              <a:gd name="connsiteY80" fmla="*/ 618122 h 1818526"/>
              <a:gd name="connsiteX81" fmla="*/ 1003597 w 1577954"/>
              <a:gd name="connsiteY81" fmla="*/ 610375 h 1818526"/>
              <a:gd name="connsiteX82" fmla="*/ 995723 w 1577954"/>
              <a:gd name="connsiteY82" fmla="*/ 602501 h 1818526"/>
              <a:gd name="connsiteX83" fmla="*/ 1030711 w 1577954"/>
              <a:gd name="connsiteY83" fmla="*/ 618693 h 1818526"/>
              <a:gd name="connsiteX84" fmla="*/ 1000803 w 1577954"/>
              <a:gd name="connsiteY84" fmla="*/ 733438 h 1818526"/>
              <a:gd name="connsiteX85" fmla="*/ 873041 w 1577954"/>
              <a:gd name="connsiteY85" fmla="*/ 752107 h 1818526"/>
              <a:gd name="connsiteX86" fmla="*/ 829226 w 1577954"/>
              <a:gd name="connsiteY86" fmla="*/ 698322 h 1818526"/>
              <a:gd name="connsiteX87" fmla="*/ 829099 w 1577954"/>
              <a:gd name="connsiteY87" fmla="*/ 693433 h 1818526"/>
              <a:gd name="connsiteX88" fmla="*/ 573257 w 1577954"/>
              <a:gd name="connsiteY88" fmla="*/ 508013 h 1818526"/>
              <a:gd name="connsiteX89" fmla="*/ 578147 w 1577954"/>
              <a:gd name="connsiteY89" fmla="*/ 516459 h 1818526"/>
              <a:gd name="connsiteX90" fmla="*/ 578147 w 1577954"/>
              <a:gd name="connsiteY90" fmla="*/ 507124 h 1818526"/>
              <a:gd name="connsiteX91" fmla="*/ 582719 w 1577954"/>
              <a:gd name="connsiteY91" fmla="*/ 483439 h 1818526"/>
              <a:gd name="connsiteX92" fmla="*/ 582910 w 1577954"/>
              <a:gd name="connsiteY92" fmla="*/ 482867 h 1818526"/>
              <a:gd name="connsiteX93" fmla="*/ 582655 w 1577954"/>
              <a:gd name="connsiteY93" fmla="*/ 509346 h 1818526"/>
              <a:gd name="connsiteX94" fmla="*/ 588116 w 1577954"/>
              <a:gd name="connsiteY94" fmla="*/ 542112 h 1818526"/>
              <a:gd name="connsiteX95" fmla="*/ 591736 w 1577954"/>
              <a:gd name="connsiteY95" fmla="*/ 553606 h 1818526"/>
              <a:gd name="connsiteX96" fmla="*/ 593069 w 1577954"/>
              <a:gd name="connsiteY96" fmla="*/ 541795 h 1818526"/>
              <a:gd name="connsiteX97" fmla="*/ 597324 w 1577954"/>
              <a:gd name="connsiteY97" fmla="*/ 515823 h 1818526"/>
              <a:gd name="connsiteX98" fmla="*/ 599864 w 1577954"/>
              <a:gd name="connsiteY98" fmla="*/ 529921 h 1818526"/>
              <a:gd name="connsiteX99" fmla="*/ 603547 w 1577954"/>
              <a:gd name="connsiteY99" fmla="*/ 541731 h 1818526"/>
              <a:gd name="connsiteX100" fmla="*/ 604817 w 1577954"/>
              <a:gd name="connsiteY100" fmla="*/ 529666 h 1818526"/>
              <a:gd name="connsiteX101" fmla="*/ 607039 w 1577954"/>
              <a:gd name="connsiteY101" fmla="*/ 517411 h 1818526"/>
              <a:gd name="connsiteX102" fmla="*/ 606595 w 1577954"/>
              <a:gd name="connsiteY102" fmla="*/ 522681 h 1818526"/>
              <a:gd name="connsiteX103" fmla="*/ 612818 w 1577954"/>
              <a:gd name="connsiteY103" fmla="*/ 561543 h 1818526"/>
              <a:gd name="connsiteX104" fmla="*/ 617517 w 1577954"/>
              <a:gd name="connsiteY104" fmla="*/ 571068 h 1818526"/>
              <a:gd name="connsiteX105" fmla="*/ 619358 w 1577954"/>
              <a:gd name="connsiteY105" fmla="*/ 574307 h 1818526"/>
              <a:gd name="connsiteX106" fmla="*/ 618787 w 1577954"/>
              <a:gd name="connsiteY106" fmla="*/ 570687 h 1818526"/>
              <a:gd name="connsiteX107" fmla="*/ 617707 w 1577954"/>
              <a:gd name="connsiteY107" fmla="*/ 560591 h 1818526"/>
              <a:gd name="connsiteX108" fmla="*/ 622406 w 1577954"/>
              <a:gd name="connsiteY108" fmla="*/ 524777 h 1818526"/>
              <a:gd name="connsiteX109" fmla="*/ 634154 w 1577954"/>
              <a:gd name="connsiteY109" fmla="*/ 494615 h 1818526"/>
              <a:gd name="connsiteX110" fmla="*/ 629899 w 1577954"/>
              <a:gd name="connsiteY110" fmla="*/ 553289 h 1818526"/>
              <a:gd name="connsiteX111" fmla="*/ 631106 w 1577954"/>
              <a:gd name="connsiteY111" fmla="*/ 596341 h 1818526"/>
              <a:gd name="connsiteX112" fmla="*/ 632185 w 1577954"/>
              <a:gd name="connsiteY112" fmla="*/ 611454 h 1818526"/>
              <a:gd name="connsiteX113" fmla="*/ 599419 w 1577954"/>
              <a:gd name="connsiteY113" fmla="*/ 601358 h 1818526"/>
              <a:gd name="connsiteX114" fmla="*/ 544682 w 1577954"/>
              <a:gd name="connsiteY114" fmla="*/ 591642 h 1818526"/>
              <a:gd name="connsiteX115" fmla="*/ 544555 w 1577954"/>
              <a:gd name="connsiteY115" fmla="*/ 590499 h 1818526"/>
              <a:gd name="connsiteX116" fmla="*/ 543793 w 1577954"/>
              <a:gd name="connsiteY116" fmla="*/ 582752 h 1818526"/>
              <a:gd name="connsiteX117" fmla="*/ 544301 w 1577954"/>
              <a:gd name="connsiteY117" fmla="*/ 555066 h 1818526"/>
              <a:gd name="connsiteX118" fmla="*/ 566717 w 1577954"/>
              <a:gd name="connsiteY118" fmla="*/ 479883 h 1818526"/>
              <a:gd name="connsiteX119" fmla="*/ 566717 w 1577954"/>
              <a:gd name="connsiteY119" fmla="*/ 481978 h 1818526"/>
              <a:gd name="connsiteX120" fmla="*/ 573257 w 1577954"/>
              <a:gd name="connsiteY120" fmla="*/ 508013 h 1818526"/>
              <a:gd name="connsiteX121" fmla="*/ 543857 w 1577954"/>
              <a:gd name="connsiteY121" fmla="*/ 591452 h 1818526"/>
              <a:gd name="connsiteX122" fmla="*/ 512107 w 1577954"/>
              <a:gd name="connsiteY122" fmla="*/ 595579 h 1818526"/>
              <a:gd name="connsiteX123" fmla="*/ 511726 w 1577954"/>
              <a:gd name="connsiteY123" fmla="*/ 595770 h 1818526"/>
              <a:gd name="connsiteX124" fmla="*/ 514456 w 1577954"/>
              <a:gd name="connsiteY124" fmla="*/ 578625 h 1818526"/>
              <a:gd name="connsiteX125" fmla="*/ 520108 w 1577954"/>
              <a:gd name="connsiteY125" fmla="*/ 552717 h 1818526"/>
              <a:gd name="connsiteX126" fmla="*/ 520298 w 1577954"/>
              <a:gd name="connsiteY126" fmla="*/ 552018 h 1818526"/>
              <a:gd name="connsiteX127" fmla="*/ 525632 w 1577954"/>
              <a:gd name="connsiteY127" fmla="*/ 534620 h 1818526"/>
              <a:gd name="connsiteX128" fmla="*/ 528490 w 1577954"/>
              <a:gd name="connsiteY128" fmla="*/ 555828 h 1818526"/>
              <a:gd name="connsiteX129" fmla="*/ 539158 w 1577954"/>
              <a:gd name="connsiteY129" fmla="*/ 583832 h 1818526"/>
              <a:gd name="connsiteX130" fmla="*/ 543413 w 1577954"/>
              <a:gd name="connsiteY130" fmla="*/ 590753 h 1818526"/>
              <a:gd name="connsiteX131" fmla="*/ 543857 w 1577954"/>
              <a:gd name="connsiteY131" fmla="*/ 591452 h 1818526"/>
              <a:gd name="connsiteX132" fmla="*/ 503788 w 1577954"/>
              <a:gd name="connsiteY132" fmla="*/ 646316 h 1818526"/>
              <a:gd name="connsiteX133" fmla="*/ 504931 w 1577954"/>
              <a:gd name="connsiteY133" fmla="*/ 639648 h 1818526"/>
              <a:gd name="connsiteX134" fmla="*/ 508868 w 1577954"/>
              <a:gd name="connsiteY134" fmla="*/ 649745 h 1818526"/>
              <a:gd name="connsiteX135" fmla="*/ 508932 w 1577954"/>
              <a:gd name="connsiteY135" fmla="*/ 636664 h 1818526"/>
              <a:gd name="connsiteX136" fmla="*/ 509059 w 1577954"/>
              <a:gd name="connsiteY136" fmla="*/ 626504 h 1818526"/>
              <a:gd name="connsiteX137" fmla="*/ 514710 w 1577954"/>
              <a:gd name="connsiteY137" fmla="*/ 618757 h 1818526"/>
              <a:gd name="connsiteX138" fmla="*/ 557510 w 1577954"/>
              <a:gd name="connsiteY138" fmla="*/ 615137 h 1818526"/>
              <a:gd name="connsiteX139" fmla="*/ 629709 w 1577954"/>
              <a:gd name="connsiteY139" fmla="*/ 632981 h 1818526"/>
              <a:gd name="connsiteX140" fmla="*/ 707179 w 1577954"/>
              <a:gd name="connsiteY140" fmla="*/ 694131 h 1818526"/>
              <a:gd name="connsiteX141" fmla="*/ 681652 w 1577954"/>
              <a:gd name="connsiteY141" fmla="*/ 753695 h 1818526"/>
              <a:gd name="connsiteX142" fmla="*/ 552810 w 1577954"/>
              <a:gd name="connsiteY142" fmla="*/ 755853 h 1818526"/>
              <a:gd name="connsiteX143" fmla="*/ 503788 w 1577954"/>
              <a:gd name="connsiteY143" fmla="*/ 646316 h 1818526"/>
              <a:gd name="connsiteX144" fmla="*/ 695876 w 1577954"/>
              <a:gd name="connsiteY144" fmla="*/ 633298 h 1818526"/>
              <a:gd name="connsiteX145" fmla="*/ 663808 w 1577954"/>
              <a:gd name="connsiteY145" fmla="*/ 623139 h 1818526"/>
              <a:gd name="connsiteX146" fmla="*/ 663237 w 1577954"/>
              <a:gd name="connsiteY146" fmla="*/ 622948 h 1818526"/>
              <a:gd name="connsiteX147" fmla="*/ 632566 w 1577954"/>
              <a:gd name="connsiteY147" fmla="*/ 611327 h 1818526"/>
              <a:gd name="connsiteX148" fmla="*/ 636313 w 1577954"/>
              <a:gd name="connsiteY148" fmla="*/ 596468 h 1818526"/>
              <a:gd name="connsiteX149" fmla="*/ 646028 w 1577954"/>
              <a:gd name="connsiteY149" fmla="*/ 554622 h 1818526"/>
              <a:gd name="connsiteX150" fmla="*/ 657014 w 1577954"/>
              <a:gd name="connsiteY150" fmla="*/ 510109 h 1818526"/>
              <a:gd name="connsiteX151" fmla="*/ 658347 w 1577954"/>
              <a:gd name="connsiteY151" fmla="*/ 536715 h 1818526"/>
              <a:gd name="connsiteX152" fmla="*/ 665967 w 1577954"/>
              <a:gd name="connsiteY152" fmla="*/ 576974 h 1818526"/>
              <a:gd name="connsiteX153" fmla="*/ 670539 w 1577954"/>
              <a:gd name="connsiteY153" fmla="*/ 591325 h 1818526"/>
              <a:gd name="connsiteX154" fmla="*/ 670984 w 1577954"/>
              <a:gd name="connsiteY154" fmla="*/ 576529 h 1818526"/>
              <a:gd name="connsiteX155" fmla="*/ 674349 w 1577954"/>
              <a:gd name="connsiteY155" fmla="*/ 536905 h 1818526"/>
              <a:gd name="connsiteX156" fmla="*/ 686224 w 1577954"/>
              <a:gd name="connsiteY156" fmla="*/ 478422 h 1818526"/>
              <a:gd name="connsiteX157" fmla="*/ 686160 w 1577954"/>
              <a:gd name="connsiteY157" fmla="*/ 545478 h 1818526"/>
              <a:gd name="connsiteX158" fmla="*/ 690605 w 1577954"/>
              <a:gd name="connsiteY158" fmla="*/ 582371 h 1818526"/>
              <a:gd name="connsiteX159" fmla="*/ 693082 w 1577954"/>
              <a:gd name="connsiteY159" fmla="*/ 595706 h 1818526"/>
              <a:gd name="connsiteX160" fmla="*/ 702163 w 1577954"/>
              <a:gd name="connsiteY160" fmla="*/ 546240 h 1818526"/>
              <a:gd name="connsiteX161" fmla="*/ 710417 w 1577954"/>
              <a:gd name="connsiteY161" fmla="*/ 502552 h 1818526"/>
              <a:gd name="connsiteX162" fmla="*/ 712322 w 1577954"/>
              <a:gd name="connsiteY162" fmla="*/ 519951 h 1818526"/>
              <a:gd name="connsiteX163" fmla="*/ 716196 w 1577954"/>
              <a:gd name="connsiteY163" fmla="*/ 538239 h 1818526"/>
              <a:gd name="connsiteX164" fmla="*/ 720323 w 1577954"/>
              <a:gd name="connsiteY164" fmla="*/ 551637 h 1818526"/>
              <a:gd name="connsiteX165" fmla="*/ 724514 w 1577954"/>
              <a:gd name="connsiteY165" fmla="*/ 562814 h 1818526"/>
              <a:gd name="connsiteX166" fmla="*/ 725213 w 1577954"/>
              <a:gd name="connsiteY166" fmla="*/ 551066 h 1818526"/>
              <a:gd name="connsiteX167" fmla="*/ 726229 w 1577954"/>
              <a:gd name="connsiteY167" fmla="*/ 537477 h 1818526"/>
              <a:gd name="connsiteX168" fmla="*/ 728007 w 1577954"/>
              <a:gd name="connsiteY168" fmla="*/ 521602 h 1818526"/>
              <a:gd name="connsiteX169" fmla="*/ 728705 w 1577954"/>
              <a:gd name="connsiteY169" fmla="*/ 525158 h 1818526"/>
              <a:gd name="connsiteX170" fmla="*/ 739437 w 1577954"/>
              <a:gd name="connsiteY170" fmla="*/ 557352 h 1818526"/>
              <a:gd name="connsiteX171" fmla="*/ 745279 w 1577954"/>
              <a:gd name="connsiteY171" fmla="*/ 568338 h 1818526"/>
              <a:gd name="connsiteX172" fmla="*/ 744263 w 1577954"/>
              <a:gd name="connsiteY172" fmla="*/ 556336 h 1818526"/>
              <a:gd name="connsiteX173" fmla="*/ 744517 w 1577954"/>
              <a:gd name="connsiteY173" fmla="*/ 524205 h 1818526"/>
              <a:gd name="connsiteX174" fmla="*/ 755502 w 1577954"/>
              <a:gd name="connsiteY174" fmla="*/ 466484 h 1818526"/>
              <a:gd name="connsiteX175" fmla="*/ 754169 w 1577954"/>
              <a:gd name="connsiteY175" fmla="*/ 478612 h 1818526"/>
              <a:gd name="connsiteX176" fmla="*/ 754232 w 1577954"/>
              <a:gd name="connsiteY176" fmla="*/ 511061 h 1818526"/>
              <a:gd name="connsiteX177" fmla="*/ 757661 w 1577954"/>
              <a:gd name="connsiteY177" fmla="*/ 539001 h 1818526"/>
              <a:gd name="connsiteX178" fmla="*/ 762995 w 1577954"/>
              <a:gd name="connsiteY178" fmla="*/ 561543 h 1818526"/>
              <a:gd name="connsiteX179" fmla="*/ 768456 w 1577954"/>
              <a:gd name="connsiteY179" fmla="*/ 578053 h 1818526"/>
              <a:gd name="connsiteX180" fmla="*/ 774108 w 1577954"/>
              <a:gd name="connsiteY180" fmla="*/ 591706 h 1818526"/>
              <a:gd name="connsiteX181" fmla="*/ 773410 w 1577954"/>
              <a:gd name="connsiteY181" fmla="*/ 577101 h 1818526"/>
              <a:gd name="connsiteX182" fmla="*/ 772965 w 1577954"/>
              <a:gd name="connsiteY182" fmla="*/ 560210 h 1818526"/>
              <a:gd name="connsiteX183" fmla="*/ 773536 w 1577954"/>
              <a:gd name="connsiteY183" fmla="*/ 538048 h 1818526"/>
              <a:gd name="connsiteX184" fmla="*/ 776013 w 1577954"/>
              <a:gd name="connsiteY184" fmla="*/ 511569 h 1818526"/>
              <a:gd name="connsiteX185" fmla="*/ 780839 w 1577954"/>
              <a:gd name="connsiteY185" fmla="*/ 481724 h 1818526"/>
              <a:gd name="connsiteX186" fmla="*/ 793793 w 1577954"/>
              <a:gd name="connsiteY186" fmla="*/ 433781 h 1818526"/>
              <a:gd name="connsiteX187" fmla="*/ 791126 w 1577954"/>
              <a:gd name="connsiteY187" fmla="*/ 445021 h 1818526"/>
              <a:gd name="connsiteX188" fmla="*/ 827956 w 1577954"/>
              <a:gd name="connsiteY188" fmla="*/ 600659 h 1818526"/>
              <a:gd name="connsiteX189" fmla="*/ 828464 w 1577954"/>
              <a:gd name="connsiteY189" fmla="*/ 601548 h 1818526"/>
              <a:gd name="connsiteX190" fmla="*/ 836020 w 1577954"/>
              <a:gd name="connsiteY190" fmla="*/ 613677 h 1818526"/>
              <a:gd name="connsiteX191" fmla="*/ 832972 w 1577954"/>
              <a:gd name="connsiteY191" fmla="*/ 599580 h 1818526"/>
              <a:gd name="connsiteX192" fmla="*/ 836147 w 1577954"/>
              <a:gd name="connsiteY192" fmla="*/ 450165 h 1818526"/>
              <a:gd name="connsiteX193" fmla="*/ 838052 w 1577954"/>
              <a:gd name="connsiteY193" fmla="*/ 465341 h 1818526"/>
              <a:gd name="connsiteX194" fmla="*/ 889488 w 1577954"/>
              <a:gd name="connsiteY194" fmla="*/ 584277 h 1818526"/>
              <a:gd name="connsiteX195" fmla="*/ 903013 w 1577954"/>
              <a:gd name="connsiteY195" fmla="*/ 601802 h 1818526"/>
              <a:gd name="connsiteX196" fmla="*/ 862817 w 1577954"/>
              <a:gd name="connsiteY196" fmla="*/ 617233 h 1818526"/>
              <a:gd name="connsiteX197" fmla="*/ 811510 w 1577954"/>
              <a:gd name="connsiteY197" fmla="*/ 637490 h 1818526"/>
              <a:gd name="connsiteX198" fmla="*/ 797857 w 1577954"/>
              <a:gd name="connsiteY198" fmla="*/ 643077 h 1818526"/>
              <a:gd name="connsiteX199" fmla="*/ 796650 w 1577954"/>
              <a:gd name="connsiteY199" fmla="*/ 643395 h 1818526"/>
              <a:gd name="connsiteX200" fmla="*/ 788713 w 1577954"/>
              <a:gd name="connsiteY200" fmla="*/ 644538 h 1818526"/>
              <a:gd name="connsiteX201" fmla="*/ 741596 w 1577954"/>
              <a:gd name="connsiteY201" fmla="*/ 643649 h 1818526"/>
              <a:gd name="connsiteX202" fmla="*/ 695876 w 1577954"/>
              <a:gd name="connsiteY202" fmla="*/ 633298 h 1818526"/>
              <a:gd name="connsiteX203" fmla="*/ 976292 w 1577954"/>
              <a:gd name="connsiteY203" fmla="*/ 579387 h 1818526"/>
              <a:gd name="connsiteX204" fmla="*/ 946638 w 1577954"/>
              <a:gd name="connsiteY204" fmla="*/ 528333 h 1818526"/>
              <a:gd name="connsiteX205" fmla="*/ 930635 w 1577954"/>
              <a:gd name="connsiteY205" fmla="*/ 485597 h 1818526"/>
              <a:gd name="connsiteX206" fmla="*/ 997882 w 1577954"/>
              <a:gd name="connsiteY206" fmla="*/ 565417 h 1818526"/>
              <a:gd name="connsiteX207" fmla="*/ 1015281 w 1577954"/>
              <a:gd name="connsiteY207" fmla="*/ 581990 h 1818526"/>
              <a:gd name="connsiteX208" fmla="*/ 978832 w 1577954"/>
              <a:gd name="connsiteY208" fmla="*/ 582752 h 1818526"/>
              <a:gd name="connsiteX209" fmla="*/ 976292 w 1577954"/>
              <a:gd name="connsiteY209" fmla="*/ 579387 h 1818526"/>
              <a:gd name="connsiteX210" fmla="*/ 960480 w 1577954"/>
              <a:gd name="connsiteY210" fmla="*/ 585801 h 1818526"/>
              <a:gd name="connsiteX211" fmla="*/ 942192 w 1577954"/>
              <a:gd name="connsiteY211" fmla="*/ 589737 h 1818526"/>
              <a:gd name="connsiteX212" fmla="*/ 934509 w 1577954"/>
              <a:gd name="connsiteY212" fmla="*/ 572720 h 1818526"/>
              <a:gd name="connsiteX213" fmla="*/ 922635 w 1577954"/>
              <a:gd name="connsiteY213" fmla="*/ 539572 h 1818526"/>
              <a:gd name="connsiteX214" fmla="*/ 960480 w 1577954"/>
              <a:gd name="connsiteY214" fmla="*/ 585801 h 1818526"/>
              <a:gd name="connsiteX215" fmla="*/ 930381 w 1577954"/>
              <a:gd name="connsiteY215" fmla="*/ 592912 h 1818526"/>
              <a:gd name="connsiteX216" fmla="*/ 912601 w 1577954"/>
              <a:gd name="connsiteY216" fmla="*/ 598437 h 1818526"/>
              <a:gd name="connsiteX217" fmla="*/ 903775 w 1577954"/>
              <a:gd name="connsiteY217" fmla="*/ 577482 h 1818526"/>
              <a:gd name="connsiteX218" fmla="*/ 877168 w 1577954"/>
              <a:gd name="connsiteY218" fmla="*/ 496392 h 1818526"/>
              <a:gd name="connsiteX219" fmla="*/ 887836 w 1577954"/>
              <a:gd name="connsiteY219" fmla="*/ 520777 h 1818526"/>
              <a:gd name="connsiteX220" fmla="*/ 920158 w 1577954"/>
              <a:gd name="connsiteY220" fmla="*/ 579196 h 1818526"/>
              <a:gd name="connsiteX221" fmla="*/ 930381 w 1577954"/>
              <a:gd name="connsiteY221" fmla="*/ 592912 h 1818526"/>
              <a:gd name="connsiteX222" fmla="*/ 1028235 w 1577954"/>
              <a:gd name="connsiteY222" fmla="*/ 585546 h 1818526"/>
              <a:gd name="connsiteX223" fmla="*/ 1010836 w 1577954"/>
              <a:gd name="connsiteY223" fmla="*/ 556654 h 1818526"/>
              <a:gd name="connsiteX224" fmla="*/ 972863 w 1577954"/>
              <a:gd name="connsiteY224" fmla="*/ 495884 h 1818526"/>
              <a:gd name="connsiteX225" fmla="*/ 983785 w 1577954"/>
              <a:gd name="connsiteY225" fmla="*/ 509918 h 1818526"/>
              <a:gd name="connsiteX226" fmla="*/ 1032553 w 1577954"/>
              <a:gd name="connsiteY226" fmla="*/ 573227 h 1818526"/>
              <a:gd name="connsiteX227" fmla="*/ 1034585 w 1577954"/>
              <a:gd name="connsiteY227" fmla="*/ 577228 h 1818526"/>
              <a:gd name="connsiteX228" fmla="*/ 1038522 w 1577954"/>
              <a:gd name="connsiteY228" fmla="*/ 591960 h 1818526"/>
              <a:gd name="connsiteX229" fmla="*/ 1028235 w 1577954"/>
              <a:gd name="connsiteY229" fmla="*/ 585546 h 1818526"/>
              <a:gd name="connsiteX230" fmla="*/ 1001692 w 1577954"/>
              <a:gd name="connsiteY230" fmla="*/ 459626 h 1818526"/>
              <a:gd name="connsiteX231" fmla="*/ 953749 w 1577954"/>
              <a:gd name="connsiteY231" fmla="*/ 391427 h 1818526"/>
              <a:gd name="connsiteX232" fmla="*/ 952162 w 1577954"/>
              <a:gd name="connsiteY232" fmla="*/ 383045 h 1818526"/>
              <a:gd name="connsiteX233" fmla="*/ 953495 w 1577954"/>
              <a:gd name="connsiteY233" fmla="*/ 386220 h 1818526"/>
              <a:gd name="connsiteX234" fmla="*/ 969688 w 1577954"/>
              <a:gd name="connsiteY234" fmla="*/ 407365 h 1818526"/>
              <a:gd name="connsiteX235" fmla="*/ 984483 w 1577954"/>
              <a:gd name="connsiteY235" fmla="*/ 428765 h 1818526"/>
              <a:gd name="connsiteX236" fmla="*/ 1031156 w 1577954"/>
              <a:gd name="connsiteY236" fmla="*/ 492392 h 1818526"/>
              <a:gd name="connsiteX237" fmla="*/ 1063160 w 1577954"/>
              <a:gd name="connsiteY237" fmla="*/ 559575 h 1818526"/>
              <a:gd name="connsiteX238" fmla="*/ 1070018 w 1577954"/>
              <a:gd name="connsiteY238" fmla="*/ 584213 h 1818526"/>
              <a:gd name="connsiteX239" fmla="*/ 1068367 w 1577954"/>
              <a:gd name="connsiteY239" fmla="*/ 581165 h 1818526"/>
              <a:gd name="connsiteX240" fmla="*/ 1061382 w 1577954"/>
              <a:gd name="connsiteY240" fmla="*/ 557035 h 1818526"/>
              <a:gd name="connsiteX241" fmla="*/ 1001692 w 1577954"/>
              <a:gd name="connsiteY241" fmla="*/ 459626 h 1818526"/>
              <a:gd name="connsiteX242" fmla="*/ 499851 w 1577954"/>
              <a:gd name="connsiteY242" fmla="*/ 515887 h 1818526"/>
              <a:gd name="connsiteX243" fmla="*/ 493755 w 1577954"/>
              <a:gd name="connsiteY243" fmla="*/ 548272 h 1818526"/>
              <a:gd name="connsiteX244" fmla="*/ 492739 w 1577954"/>
              <a:gd name="connsiteY244" fmla="*/ 577291 h 1818526"/>
              <a:gd name="connsiteX245" fmla="*/ 495089 w 1577954"/>
              <a:gd name="connsiteY245" fmla="*/ 602374 h 1818526"/>
              <a:gd name="connsiteX246" fmla="*/ 495851 w 1577954"/>
              <a:gd name="connsiteY246" fmla="*/ 607264 h 1818526"/>
              <a:gd name="connsiteX247" fmla="*/ 483595 w 1577954"/>
              <a:gd name="connsiteY247" fmla="*/ 633997 h 1818526"/>
              <a:gd name="connsiteX248" fmla="*/ 496549 w 1577954"/>
              <a:gd name="connsiteY248" fmla="*/ 523697 h 1818526"/>
              <a:gd name="connsiteX249" fmla="*/ 499851 w 1577954"/>
              <a:gd name="connsiteY249" fmla="*/ 515887 h 1818526"/>
              <a:gd name="connsiteX250" fmla="*/ 580814 w 1577954"/>
              <a:gd name="connsiteY250" fmla="*/ 1118883 h 1818526"/>
              <a:gd name="connsiteX251" fmla="*/ 610532 w 1577954"/>
              <a:gd name="connsiteY251" fmla="*/ 1126947 h 1818526"/>
              <a:gd name="connsiteX252" fmla="*/ 625963 w 1577954"/>
              <a:gd name="connsiteY252" fmla="*/ 1113993 h 1818526"/>
              <a:gd name="connsiteX253" fmla="*/ 622470 w 1577954"/>
              <a:gd name="connsiteY253" fmla="*/ 1075830 h 1818526"/>
              <a:gd name="connsiteX254" fmla="*/ 628185 w 1577954"/>
              <a:gd name="connsiteY254" fmla="*/ 1080720 h 1818526"/>
              <a:gd name="connsiteX255" fmla="*/ 633074 w 1577954"/>
              <a:gd name="connsiteY255" fmla="*/ 1084847 h 1818526"/>
              <a:gd name="connsiteX256" fmla="*/ 641202 w 1577954"/>
              <a:gd name="connsiteY256" fmla="*/ 1091134 h 1818526"/>
              <a:gd name="connsiteX257" fmla="*/ 645520 w 1577954"/>
              <a:gd name="connsiteY257" fmla="*/ 1094435 h 1818526"/>
              <a:gd name="connsiteX258" fmla="*/ 657522 w 1577954"/>
              <a:gd name="connsiteY258" fmla="*/ 1102690 h 1818526"/>
              <a:gd name="connsiteX259" fmla="*/ 658919 w 1577954"/>
              <a:gd name="connsiteY259" fmla="*/ 1103579 h 1818526"/>
              <a:gd name="connsiteX260" fmla="*/ 671111 w 1577954"/>
              <a:gd name="connsiteY260" fmla="*/ 1111009 h 1818526"/>
              <a:gd name="connsiteX261" fmla="*/ 675683 w 1577954"/>
              <a:gd name="connsiteY261" fmla="*/ 1113485 h 1818526"/>
              <a:gd name="connsiteX262" fmla="*/ 684255 w 1577954"/>
              <a:gd name="connsiteY262" fmla="*/ 1118058 h 1818526"/>
              <a:gd name="connsiteX263" fmla="*/ 689653 w 1577954"/>
              <a:gd name="connsiteY263" fmla="*/ 1120597 h 1818526"/>
              <a:gd name="connsiteX264" fmla="*/ 697654 w 1577954"/>
              <a:gd name="connsiteY264" fmla="*/ 1124217 h 1818526"/>
              <a:gd name="connsiteX265" fmla="*/ 703369 w 1577954"/>
              <a:gd name="connsiteY265" fmla="*/ 1126566 h 1818526"/>
              <a:gd name="connsiteX266" fmla="*/ 711243 w 1577954"/>
              <a:gd name="connsiteY266" fmla="*/ 1129551 h 1818526"/>
              <a:gd name="connsiteX267" fmla="*/ 717148 w 1577954"/>
              <a:gd name="connsiteY267" fmla="*/ 1131583 h 1818526"/>
              <a:gd name="connsiteX268" fmla="*/ 725086 w 1577954"/>
              <a:gd name="connsiteY268" fmla="*/ 1134059 h 1818526"/>
              <a:gd name="connsiteX269" fmla="*/ 730991 w 1577954"/>
              <a:gd name="connsiteY269" fmla="*/ 1135710 h 1818526"/>
              <a:gd name="connsiteX270" fmla="*/ 739119 w 1577954"/>
              <a:gd name="connsiteY270" fmla="*/ 1137679 h 1818526"/>
              <a:gd name="connsiteX271" fmla="*/ 744961 w 1577954"/>
              <a:gd name="connsiteY271" fmla="*/ 1138949 h 1818526"/>
              <a:gd name="connsiteX272" fmla="*/ 753470 w 1577954"/>
              <a:gd name="connsiteY272" fmla="*/ 1140409 h 1818526"/>
              <a:gd name="connsiteX273" fmla="*/ 759058 w 1577954"/>
              <a:gd name="connsiteY273" fmla="*/ 1141298 h 1818526"/>
              <a:gd name="connsiteX274" fmla="*/ 768520 w 1577954"/>
              <a:gd name="connsiteY274" fmla="*/ 1142251 h 1818526"/>
              <a:gd name="connsiteX275" fmla="*/ 773219 w 1577954"/>
              <a:gd name="connsiteY275" fmla="*/ 1142696 h 1818526"/>
              <a:gd name="connsiteX276" fmla="*/ 787443 w 1577954"/>
              <a:gd name="connsiteY276" fmla="*/ 1143203 h 1818526"/>
              <a:gd name="connsiteX277" fmla="*/ 802365 w 1577954"/>
              <a:gd name="connsiteY277" fmla="*/ 1142696 h 1818526"/>
              <a:gd name="connsiteX278" fmla="*/ 807255 w 1577954"/>
              <a:gd name="connsiteY278" fmla="*/ 1142251 h 1818526"/>
              <a:gd name="connsiteX279" fmla="*/ 817097 w 1577954"/>
              <a:gd name="connsiteY279" fmla="*/ 1141235 h 1818526"/>
              <a:gd name="connsiteX280" fmla="*/ 822939 w 1577954"/>
              <a:gd name="connsiteY280" fmla="*/ 1140283 h 1818526"/>
              <a:gd name="connsiteX281" fmla="*/ 831766 w 1577954"/>
              <a:gd name="connsiteY281" fmla="*/ 1138695 h 1818526"/>
              <a:gd name="connsiteX282" fmla="*/ 837925 w 1577954"/>
              <a:gd name="connsiteY282" fmla="*/ 1137298 h 1818526"/>
              <a:gd name="connsiteX283" fmla="*/ 846307 w 1577954"/>
              <a:gd name="connsiteY283" fmla="*/ 1135202 h 1818526"/>
              <a:gd name="connsiteX284" fmla="*/ 852530 w 1577954"/>
              <a:gd name="connsiteY284" fmla="*/ 1133361 h 1818526"/>
              <a:gd name="connsiteX285" fmla="*/ 860658 w 1577954"/>
              <a:gd name="connsiteY285" fmla="*/ 1130758 h 1818526"/>
              <a:gd name="connsiteX286" fmla="*/ 866881 w 1577954"/>
              <a:gd name="connsiteY286" fmla="*/ 1128535 h 1818526"/>
              <a:gd name="connsiteX287" fmla="*/ 874882 w 1577954"/>
              <a:gd name="connsiteY287" fmla="*/ 1125360 h 1818526"/>
              <a:gd name="connsiteX288" fmla="*/ 881042 w 1577954"/>
              <a:gd name="connsiteY288" fmla="*/ 1122757 h 1818526"/>
              <a:gd name="connsiteX289" fmla="*/ 888979 w 1577954"/>
              <a:gd name="connsiteY289" fmla="*/ 1119010 h 1818526"/>
              <a:gd name="connsiteX290" fmla="*/ 894948 w 1577954"/>
              <a:gd name="connsiteY290" fmla="*/ 1116026 h 1818526"/>
              <a:gd name="connsiteX291" fmla="*/ 903013 w 1577954"/>
              <a:gd name="connsiteY291" fmla="*/ 1111580 h 1818526"/>
              <a:gd name="connsiteX292" fmla="*/ 908601 w 1577954"/>
              <a:gd name="connsiteY292" fmla="*/ 1108405 h 1818526"/>
              <a:gd name="connsiteX293" fmla="*/ 917237 w 1577954"/>
              <a:gd name="connsiteY293" fmla="*/ 1102945 h 1818526"/>
              <a:gd name="connsiteX294" fmla="*/ 921999 w 1577954"/>
              <a:gd name="connsiteY294" fmla="*/ 1099833 h 1818526"/>
              <a:gd name="connsiteX295" fmla="*/ 934001 w 1577954"/>
              <a:gd name="connsiteY295" fmla="*/ 1091197 h 1818526"/>
              <a:gd name="connsiteX296" fmla="*/ 935461 w 1577954"/>
              <a:gd name="connsiteY296" fmla="*/ 1090117 h 1818526"/>
              <a:gd name="connsiteX297" fmla="*/ 947844 w 1577954"/>
              <a:gd name="connsiteY297" fmla="*/ 1080084 h 1818526"/>
              <a:gd name="connsiteX298" fmla="*/ 952162 w 1577954"/>
              <a:gd name="connsiteY298" fmla="*/ 1076211 h 1818526"/>
              <a:gd name="connsiteX299" fmla="*/ 960353 w 1577954"/>
              <a:gd name="connsiteY299" fmla="*/ 1068782 h 1818526"/>
              <a:gd name="connsiteX300" fmla="*/ 965243 w 1577954"/>
              <a:gd name="connsiteY300" fmla="*/ 1063955 h 1818526"/>
              <a:gd name="connsiteX301" fmla="*/ 972545 w 1577954"/>
              <a:gd name="connsiteY301" fmla="*/ 1056653 h 1818526"/>
              <a:gd name="connsiteX302" fmla="*/ 973371 w 1577954"/>
              <a:gd name="connsiteY302" fmla="*/ 1055764 h 1818526"/>
              <a:gd name="connsiteX303" fmla="*/ 975657 w 1577954"/>
              <a:gd name="connsiteY303" fmla="*/ 1090562 h 1818526"/>
              <a:gd name="connsiteX304" fmla="*/ 967338 w 1577954"/>
              <a:gd name="connsiteY304" fmla="*/ 1103326 h 1818526"/>
              <a:gd name="connsiteX305" fmla="*/ 965243 w 1577954"/>
              <a:gd name="connsiteY305" fmla="*/ 1104024 h 1818526"/>
              <a:gd name="connsiteX306" fmla="*/ 998326 w 1577954"/>
              <a:gd name="connsiteY306" fmla="*/ 1114121 h 1818526"/>
              <a:gd name="connsiteX307" fmla="*/ 1100625 w 1577954"/>
              <a:gd name="connsiteY307" fmla="*/ 1211657 h 1818526"/>
              <a:gd name="connsiteX308" fmla="*/ 1139042 w 1577954"/>
              <a:gd name="connsiteY308" fmla="*/ 1229246 h 1818526"/>
              <a:gd name="connsiteX309" fmla="*/ 997818 w 1577954"/>
              <a:gd name="connsiteY309" fmla="*/ 1303414 h 1818526"/>
              <a:gd name="connsiteX310" fmla="*/ 466831 w 1577954"/>
              <a:gd name="connsiteY310" fmla="*/ 1224801 h 1818526"/>
              <a:gd name="connsiteX311" fmla="*/ 580814 w 1577954"/>
              <a:gd name="connsiteY311" fmla="*/ 1118883 h 1818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Lst>
            <a:rect l="l" t="t" r="r" b="b"/>
            <a:pathLst>
              <a:path w="1577954" h="1818526">
                <a:moveTo>
                  <a:pt x="1577319" y="1617295"/>
                </a:moveTo>
                <a:cubicBezTo>
                  <a:pt x="1577192" y="1569479"/>
                  <a:pt x="1577066" y="1520076"/>
                  <a:pt x="1566588" y="1472324"/>
                </a:cubicBezTo>
                <a:cubicBezTo>
                  <a:pt x="1558269" y="1434224"/>
                  <a:pt x="1539283" y="1380884"/>
                  <a:pt x="1496039" y="1342974"/>
                </a:cubicBezTo>
                <a:cubicBezTo>
                  <a:pt x="1453494" y="1305700"/>
                  <a:pt x="1397614" y="1291666"/>
                  <a:pt x="1343639" y="1278077"/>
                </a:cubicBezTo>
                <a:cubicBezTo>
                  <a:pt x="1336908" y="1276363"/>
                  <a:pt x="1330177" y="1274712"/>
                  <a:pt x="1323447" y="1272934"/>
                </a:cubicBezTo>
                <a:cubicBezTo>
                  <a:pt x="1264900" y="1257758"/>
                  <a:pt x="1206733" y="1237691"/>
                  <a:pt x="1150663" y="1213371"/>
                </a:cubicBezTo>
                <a:cubicBezTo>
                  <a:pt x="1136947" y="1207465"/>
                  <a:pt x="1122977" y="1201052"/>
                  <a:pt x="1109007" y="1194384"/>
                </a:cubicBezTo>
                <a:cubicBezTo>
                  <a:pt x="1059667" y="1170635"/>
                  <a:pt x="1030711" y="1145934"/>
                  <a:pt x="1019599" y="1117803"/>
                </a:cubicBezTo>
                <a:cubicBezTo>
                  <a:pt x="1101069" y="1128345"/>
                  <a:pt x="1183937" y="1095769"/>
                  <a:pt x="1263566" y="1053351"/>
                </a:cubicBezTo>
                <a:cubicBezTo>
                  <a:pt x="1279949" y="1044588"/>
                  <a:pt x="1289474" y="1028078"/>
                  <a:pt x="1297285" y="1012330"/>
                </a:cubicBezTo>
                <a:cubicBezTo>
                  <a:pt x="1305794" y="995312"/>
                  <a:pt x="1324653" y="865962"/>
                  <a:pt x="1324970" y="863867"/>
                </a:cubicBezTo>
                <a:cubicBezTo>
                  <a:pt x="1335130" y="810717"/>
                  <a:pt x="1315763" y="692861"/>
                  <a:pt x="1280520" y="495567"/>
                </a:cubicBezTo>
                <a:cubicBezTo>
                  <a:pt x="1255311" y="354597"/>
                  <a:pt x="1263185" y="219088"/>
                  <a:pt x="1090020" y="51067"/>
                </a:cubicBezTo>
                <a:cubicBezTo>
                  <a:pt x="1016488" y="-20307"/>
                  <a:pt x="829163" y="-7035"/>
                  <a:pt x="788776" y="31255"/>
                </a:cubicBezTo>
                <a:cubicBezTo>
                  <a:pt x="784713" y="35128"/>
                  <a:pt x="778426" y="35509"/>
                  <a:pt x="773790" y="32334"/>
                </a:cubicBezTo>
                <a:cubicBezTo>
                  <a:pt x="594657" y="-90856"/>
                  <a:pt x="365422" y="202578"/>
                  <a:pt x="334370" y="324117"/>
                </a:cubicBezTo>
                <a:cubicBezTo>
                  <a:pt x="316654" y="393396"/>
                  <a:pt x="290047" y="488074"/>
                  <a:pt x="296270" y="559067"/>
                </a:cubicBezTo>
                <a:cubicBezTo>
                  <a:pt x="306303" y="673939"/>
                  <a:pt x="243819" y="822147"/>
                  <a:pt x="260647" y="936447"/>
                </a:cubicBezTo>
                <a:cubicBezTo>
                  <a:pt x="268394" y="988835"/>
                  <a:pt x="363009" y="971944"/>
                  <a:pt x="387139" y="1019886"/>
                </a:cubicBezTo>
                <a:cubicBezTo>
                  <a:pt x="397299" y="1040143"/>
                  <a:pt x="410570" y="1059891"/>
                  <a:pt x="430509" y="1072465"/>
                </a:cubicBezTo>
                <a:cubicBezTo>
                  <a:pt x="445305" y="1081926"/>
                  <a:pt x="463021" y="1086752"/>
                  <a:pt x="480230" y="1091515"/>
                </a:cubicBezTo>
                <a:cubicBezTo>
                  <a:pt x="507408" y="1098880"/>
                  <a:pt x="534522" y="1106310"/>
                  <a:pt x="561700" y="1113676"/>
                </a:cubicBezTo>
                <a:cubicBezTo>
                  <a:pt x="548111" y="1135329"/>
                  <a:pt x="508360" y="1188161"/>
                  <a:pt x="455909" y="1208735"/>
                </a:cubicBezTo>
                <a:cubicBezTo>
                  <a:pt x="451718" y="1210450"/>
                  <a:pt x="447210" y="1211910"/>
                  <a:pt x="442574" y="1213180"/>
                </a:cubicBezTo>
                <a:cubicBezTo>
                  <a:pt x="417365" y="1219911"/>
                  <a:pt x="391076" y="1226071"/>
                  <a:pt x="365612" y="1231977"/>
                </a:cubicBezTo>
                <a:cubicBezTo>
                  <a:pt x="263123" y="1255852"/>
                  <a:pt x="157205" y="1280554"/>
                  <a:pt x="79608" y="1352118"/>
                </a:cubicBezTo>
                <a:cubicBezTo>
                  <a:pt x="49954" y="1379551"/>
                  <a:pt x="28173" y="1414412"/>
                  <a:pt x="16743" y="1452893"/>
                </a:cubicBezTo>
                <a:cubicBezTo>
                  <a:pt x="7409" y="1484326"/>
                  <a:pt x="5059" y="1517409"/>
                  <a:pt x="3662" y="1545984"/>
                </a:cubicBezTo>
                <a:cubicBezTo>
                  <a:pt x="-1735" y="1650505"/>
                  <a:pt x="-2497" y="1700226"/>
                  <a:pt x="10647" y="1807985"/>
                </a:cubicBezTo>
                <a:lnTo>
                  <a:pt x="11600" y="1815859"/>
                </a:lnTo>
                <a:lnTo>
                  <a:pt x="58780" y="1818526"/>
                </a:lnTo>
                <a:lnTo>
                  <a:pt x="1577954" y="1818526"/>
                </a:lnTo>
                <a:lnTo>
                  <a:pt x="1577319" y="1617295"/>
                </a:lnTo>
                <a:close/>
                <a:moveTo>
                  <a:pt x="858182" y="1111580"/>
                </a:moveTo>
                <a:cubicBezTo>
                  <a:pt x="835195" y="1119963"/>
                  <a:pt x="811510" y="1124280"/>
                  <a:pt x="787506" y="1124280"/>
                </a:cubicBezTo>
                <a:cubicBezTo>
                  <a:pt x="769028" y="1124280"/>
                  <a:pt x="750740" y="1121740"/>
                  <a:pt x="732833" y="1116724"/>
                </a:cubicBezTo>
                <a:cubicBezTo>
                  <a:pt x="692574" y="1105484"/>
                  <a:pt x="654093" y="1081863"/>
                  <a:pt x="619803" y="1047255"/>
                </a:cubicBezTo>
                <a:cubicBezTo>
                  <a:pt x="619549" y="1044652"/>
                  <a:pt x="619295" y="1042048"/>
                  <a:pt x="619104" y="1039445"/>
                </a:cubicBezTo>
                <a:cubicBezTo>
                  <a:pt x="618850" y="1036587"/>
                  <a:pt x="617580" y="1033920"/>
                  <a:pt x="615548" y="1031888"/>
                </a:cubicBezTo>
                <a:cubicBezTo>
                  <a:pt x="613263" y="1029665"/>
                  <a:pt x="610341" y="1024776"/>
                  <a:pt x="608500" y="1024331"/>
                </a:cubicBezTo>
                <a:cubicBezTo>
                  <a:pt x="606341" y="1023760"/>
                  <a:pt x="604690" y="1021982"/>
                  <a:pt x="603420" y="1020204"/>
                </a:cubicBezTo>
                <a:cubicBezTo>
                  <a:pt x="537951" y="926351"/>
                  <a:pt x="497121" y="817829"/>
                  <a:pt x="484611" y="706641"/>
                </a:cubicBezTo>
                <a:cubicBezTo>
                  <a:pt x="484230" y="701116"/>
                  <a:pt x="483976" y="695592"/>
                  <a:pt x="483722" y="690004"/>
                </a:cubicBezTo>
                <a:cubicBezTo>
                  <a:pt x="492104" y="726326"/>
                  <a:pt x="516107" y="759790"/>
                  <a:pt x="549445" y="777697"/>
                </a:cubicBezTo>
                <a:cubicBezTo>
                  <a:pt x="595228" y="802272"/>
                  <a:pt x="655807" y="799224"/>
                  <a:pt x="697463" y="768046"/>
                </a:cubicBezTo>
                <a:cubicBezTo>
                  <a:pt x="716640" y="753695"/>
                  <a:pt x="730356" y="733311"/>
                  <a:pt x="731055" y="710134"/>
                </a:cubicBezTo>
                <a:cubicBezTo>
                  <a:pt x="731118" y="708864"/>
                  <a:pt x="731563" y="707657"/>
                  <a:pt x="732452" y="706704"/>
                </a:cubicBezTo>
                <a:cubicBezTo>
                  <a:pt x="742167" y="696671"/>
                  <a:pt x="753597" y="686956"/>
                  <a:pt x="767948" y="686130"/>
                </a:cubicBezTo>
                <a:cubicBezTo>
                  <a:pt x="777156" y="685622"/>
                  <a:pt x="785093" y="689242"/>
                  <a:pt x="792967" y="693496"/>
                </a:cubicBezTo>
                <a:cubicBezTo>
                  <a:pt x="797349" y="695846"/>
                  <a:pt x="801603" y="698322"/>
                  <a:pt x="805921" y="700799"/>
                </a:cubicBezTo>
                <a:cubicBezTo>
                  <a:pt x="806302" y="701053"/>
                  <a:pt x="807064" y="701371"/>
                  <a:pt x="807890" y="701815"/>
                </a:cubicBezTo>
                <a:cubicBezTo>
                  <a:pt x="809033" y="717436"/>
                  <a:pt x="815827" y="732359"/>
                  <a:pt x="827194" y="744868"/>
                </a:cubicBezTo>
                <a:cubicBezTo>
                  <a:pt x="861928" y="783031"/>
                  <a:pt x="923968" y="792493"/>
                  <a:pt x="971656" y="774840"/>
                </a:cubicBezTo>
                <a:cubicBezTo>
                  <a:pt x="1015344" y="758711"/>
                  <a:pt x="1045761" y="720611"/>
                  <a:pt x="1055159" y="676986"/>
                </a:cubicBezTo>
                <a:cubicBezTo>
                  <a:pt x="1056683" y="684987"/>
                  <a:pt x="1058270" y="692798"/>
                  <a:pt x="1059858" y="700291"/>
                </a:cubicBezTo>
                <a:cubicBezTo>
                  <a:pt x="1060112" y="701497"/>
                  <a:pt x="1060175" y="702704"/>
                  <a:pt x="1060048" y="703974"/>
                </a:cubicBezTo>
                <a:cubicBezTo>
                  <a:pt x="1056619" y="738772"/>
                  <a:pt x="1053191" y="773570"/>
                  <a:pt x="1049761" y="808241"/>
                </a:cubicBezTo>
                <a:cubicBezTo>
                  <a:pt x="1045824" y="848627"/>
                  <a:pt x="1041252" y="890537"/>
                  <a:pt x="1018646" y="925081"/>
                </a:cubicBezTo>
                <a:cubicBezTo>
                  <a:pt x="1010582" y="937400"/>
                  <a:pt x="1000485" y="948322"/>
                  <a:pt x="992865" y="960831"/>
                </a:cubicBezTo>
                <a:cubicBezTo>
                  <a:pt x="981118" y="980135"/>
                  <a:pt x="975847" y="1002996"/>
                  <a:pt x="974133" y="1026617"/>
                </a:cubicBezTo>
                <a:cubicBezTo>
                  <a:pt x="939589" y="1067448"/>
                  <a:pt x="900155" y="1096340"/>
                  <a:pt x="858182" y="1111580"/>
                </a:cubicBezTo>
                <a:close/>
                <a:moveTo>
                  <a:pt x="829099" y="693433"/>
                </a:moveTo>
                <a:cubicBezTo>
                  <a:pt x="830242" y="682955"/>
                  <a:pt x="834369" y="673240"/>
                  <a:pt x="840211" y="664350"/>
                </a:cubicBezTo>
                <a:cubicBezTo>
                  <a:pt x="849990" y="649427"/>
                  <a:pt x="865040" y="638505"/>
                  <a:pt x="881931" y="632028"/>
                </a:cubicBezTo>
                <a:cubicBezTo>
                  <a:pt x="884153" y="631140"/>
                  <a:pt x="886439" y="630314"/>
                  <a:pt x="888662" y="629489"/>
                </a:cubicBezTo>
                <a:cubicBezTo>
                  <a:pt x="898504" y="625805"/>
                  <a:pt x="908474" y="622313"/>
                  <a:pt x="918507" y="619011"/>
                </a:cubicBezTo>
                <a:cubicBezTo>
                  <a:pt x="922571" y="623202"/>
                  <a:pt x="924857" y="625552"/>
                  <a:pt x="924857" y="625552"/>
                </a:cubicBezTo>
                <a:cubicBezTo>
                  <a:pt x="924857" y="625552"/>
                  <a:pt x="923650" y="622884"/>
                  <a:pt x="921428" y="618059"/>
                </a:cubicBezTo>
                <a:cubicBezTo>
                  <a:pt x="930445" y="615137"/>
                  <a:pt x="939589" y="612597"/>
                  <a:pt x="948860" y="610375"/>
                </a:cubicBezTo>
                <a:cubicBezTo>
                  <a:pt x="950257" y="611327"/>
                  <a:pt x="951654" y="612216"/>
                  <a:pt x="952988" y="612978"/>
                </a:cubicBezTo>
                <a:cubicBezTo>
                  <a:pt x="957813" y="615899"/>
                  <a:pt x="961941" y="617487"/>
                  <a:pt x="964735" y="618440"/>
                </a:cubicBezTo>
                <a:cubicBezTo>
                  <a:pt x="967592" y="619328"/>
                  <a:pt x="969053" y="619773"/>
                  <a:pt x="969053" y="619773"/>
                </a:cubicBezTo>
                <a:cubicBezTo>
                  <a:pt x="969053" y="619773"/>
                  <a:pt x="967783" y="618884"/>
                  <a:pt x="965370" y="617360"/>
                </a:cubicBezTo>
                <a:cubicBezTo>
                  <a:pt x="963084" y="615709"/>
                  <a:pt x="959718" y="613169"/>
                  <a:pt x="956163" y="609422"/>
                </a:cubicBezTo>
                <a:cubicBezTo>
                  <a:pt x="955972" y="609232"/>
                  <a:pt x="955781" y="609041"/>
                  <a:pt x="955591" y="608851"/>
                </a:cubicBezTo>
                <a:cubicBezTo>
                  <a:pt x="957369" y="608470"/>
                  <a:pt x="959147" y="607962"/>
                  <a:pt x="960988" y="607581"/>
                </a:cubicBezTo>
                <a:cubicBezTo>
                  <a:pt x="967085" y="606374"/>
                  <a:pt x="974831" y="604723"/>
                  <a:pt x="982960" y="603644"/>
                </a:cubicBezTo>
                <a:cubicBezTo>
                  <a:pt x="989627" y="608152"/>
                  <a:pt x="995660" y="611581"/>
                  <a:pt x="1000549" y="614121"/>
                </a:cubicBezTo>
                <a:cubicBezTo>
                  <a:pt x="1005185" y="616471"/>
                  <a:pt x="1008804" y="618122"/>
                  <a:pt x="1011407" y="619202"/>
                </a:cubicBezTo>
                <a:cubicBezTo>
                  <a:pt x="1013947" y="620281"/>
                  <a:pt x="1015281" y="620789"/>
                  <a:pt x="1015281" y="620789"/>
                </a:cubicBezTo>
                <a:cubicBezTo>
                  <a:pt x="1015281" y="620789"/>
                  <a:pt x="1014201" y="619836"/>
                  <a:pt x="1012233" y="618122"/>
                </a:cubicBezTo>
                <a:cubicBezTo>
                  <a:pt x="1010138" y="616408"/>
                  <a:pt x="1007216" y="613804"/>
                  <a:pt x="1003597" y="610375"/>
                </a:cubicBezTo>
                <a:cubicBezTo>
                  <a:pt x="1001247" y="608152"/>
                  <a:pt x="998580" y="605422"/>
                  <a:pt x="995723" y="602501"/>
                </a:cubicBezTo>
                <a:cubicBezTo>
                  <a:pt x="1010963" y="602056"/>
                  <a:pt x="1025377" y="605295"/>
                  <a:pt x="1030711" y="618693"/>
                </a:cubicBezTo>
                <a:cubicBezTo>
                  <a:pt x="1046142" y="657365"/>
                  <a:pt x="1030648" y="705561"/>
                  <a:pt x="1000803" y="733438"/>
                </a:cubicBezTo>
                <a:cubicBezTo>
                  <a:pt x="967719" y="764362"/>
                  <a:pt x="914189" y="771411"/>
                  <a:pt x="873041" y="752107"/>
                </a:cubicBezTo>
                <a:cubicBezTo>
                  <a:pt x="854435" y="743344"/>
                  <a:pt x="826940" y="718261"/>
                  <a:pt x="829226" y="698322"/>
                </a:cubicBezTo>
                <a:cubicBezTo>
                  <a:pt x="829099" y="696671"/>
                  <a:pt x="828908" y="695084"/>
                  <a:pt x="829099" y="693433"/>
                </a:cubicBezTo>
                <a:close/>
                <a:moveTo>
                  <a:pt x="573257" y="508013"/>
                </a:moveTo>
                <a:cubicBezTo>
                  <a:pt x="576051" y="513665"/>
                  <a:pt x="578147" y="516459"/>
                  <a:pt x="578147" y="516459"/>
                </a:cubicBezTo>
                <a:cubicBezTo>
                  <a:pt x="578147" y="516459"/>
                  <a:pt x="577893" y="513029"/>
                  <a:pt x="578147" y="507124"/>
                </a:cubicBezTo>
                <a:cubicBezTo>
                  <a:pt x="578401" y="501218"/>
                  <a:pt x="579544" y="492900"/>
                  <a:pt x="582719" y="483439"/>
                </a:cubicBezTo>
                <a:cubicBezTo>
                  <a:pt x="582782" y="483248"/>
                  <a:pt x="582846" y="483058"/>
                  <a:pt x="582910" y="482867"/>
                </a:cubicBezTo>
                <a:cubicBezTo>
                  <a:pt x="582084" y="492455"/>
                  <a:pt x="581957" y="501472"/>
                  <a:pt x="582655" y="509346"/>
                </a:cubicBezTo>
                <a:cubicBezTo>
                  <a:pt x="583671" y="523443"/>
                  <a:pt x="586021" y="534556"/>
                  <a:pt x="588116" y="542112"/>
                </a:cubicBezTo>
                <a:cubicBezTo>
                  <a:pt x="590212" y="549669"/>
                  <a:pt x="591736" y="553606"/>
                  <a:pt x="591736" y="553606"/>
                </a:cubicBezTo>
                <a:cubicBezTo>
                  <a:pt x="591736" y="553606"/>
                  <a:pt x="592244" y="549352"/>
                  <a:pt x="593069" y="541795"/>
                </a:cubicBezTo>
                <a:cubicBezTo>
                  <a:pt x="593768" y="535318"/>
                  <a:pt x="595165" y="526365"/>
                  <a:pt x="597324" y="515823"/>
                </a:cubicBezTo>
                <a:cubicBezTo>
                  <a:pt x="597959" y="521284"/>
                  <a:pt x="598911" y="526047"/>
                  <a:pt x="599864" y="529921"/>
                </a:cubicBezTo>
                <a:cubicBezTo>
                  <a:pt x="601960" y="537667"/>
                  <a:pt x="603547" y="541731"/>
                  <a:pt x="603547" y="541731"/>
                </a:cubicBezTo>
                <a:cubicBezTo>
                  <a:pt x="603547" y="541731"/>
                  <a:pt x="603991" y="537350"/>
                  <a:pt x="604817" y="529666"/>
                </a:cubicBezTo>
                <a:cubicBezTo>
                  <a:pt x="605261" y="526174"/>
                  <a:pt x="606023" y="521983"/>
                  <a:pt x="607039" y="517411"/>
                </a:cubicBezTo>
                <a:cubicBezTo>
                  <a:pt x="606913" y="519125"/>
                  <a:pt x="606658" y="520967"/>
                  <a:pt x="606595" y="522681"/>
                </a:cubicBezTo>
                <a:cubicBezTo>
                  <a:pt x="605896" y="539509"/>
                  <a:pt x="609325" y="552908"/>
                  <a:pt x="612818" y="561543"/>
                </a:cubicBezTo>
                <a:cubicBezTo>
                  <a:pt x="614532" y="565861"/>
                  <a:pt x="616183" y="569036"/>
                  <a:pt x="617517" y="571068"/>
                </a:cubicBezTo>
                <a:cubicBezTo>
                  <a:pt x="618723" y="573164"/>
                  <a:pt x="619358" y="574307"/>
                  <a:pt x="619358" y="574307"/>
                </a:cubicBezTo>
                <a:cubicBezTo>
                  <a:pt x="619358" y="574307"/>
                  <a:pt x="619168" y="573037"/>
                  <a:pt x="618787" y="570687"/>
                </a:cubicBezTo>
                <a:cubicBezTo>
                  <a:pt x="618279" y="568465"/>
                  <a:pt x="617961" y="565036"/>
                  <a:pt x="617707" y="560591"/>
                </a:cubicBezTo>
                <a:cubicBezTo>
                  <a:pt x="617199" y="551891"/>
                  <a:pt x="617961" y="539382"/>
                  <a:pt x="622406" y="524777"/>
                </a:cubicBezTo>
                <a:cubicBezTo>
                  <a:pt x="625073" y="515506"/>
                  <a:pt x="629201" y="505346"/>
                  <a:pt x="634154" y="494615"/>
                </a:cubicBezTo>
                <a:cubicBezTo>
                  <a:pt x="630979" y="516522"/>
                  <a:pt x="630026" y="536524"/>
                  <a:pt x="629899" y="553289"/>
                </a:cubicBezTo>
                <a:cubicBezTo>
                  <a:pt x="629772" y="571513"/>
                  <a:pt x="630535" y="586181"/>
                  <a:pt x="631106" y="596341"/>
                </a:cubicBezTo>
                <a:cubicBezTo>
                  <a:pt x="631741" y="604660"/>
                  <a:pt x="632122" y="609867"/>
                  <a:pt x="632185" y="611454"/>
                </a:cubicBezTo>
                <a:cubicBezTo>
                  <a:pt x="621390" y="607645"/>
                  <a:pt x="610532" y="604215"/>
                  <a:pt x="599419" y="601358"/>
                </a:cubicBezTo>
                <a:cubicBezTo>
                  <a:pt x="583544" y="597230"/>
                  <a:pt x="563669" y="592468"/>
                  <a:pt x="544682" y="591642"/>
                </a:cubicBezTo>
                <a:cubicBezTo>
                  <a:pt x="544619" y="591325"/>
                  <a:pt x="544619" y="590944"/>
                  <a:pt x="544555" y="590499"/>
                </a:cubicBezTo>
                <a:cubicBezTo>
                  <a:pt x="544301" y="588721"/>
                  <a:pt x="543984" y="586118"/>
                  <a:pt x="543793" y="582752"/>
                </a:cubicBezTo>
                <a:cubicBezTo>
                  <a:pt x="543285" y="576085"/>
                  <a:pt x="543031" y="566496"/>
                  <a:pt x="544301" y="555066"/>
                </a:cubicBezTo>
                <a:cubicBezTo>
                  <a:pt x="546206" y="534175"/>
                  <a:pt x="554080" y="508140"/>
                  <a:pt x="566717" y="479883"/>
                </a:cubicBezTo>
                <a:cubicBezTo>
                  <a:pt x="566717" y="480581"/>
                  <a:pt x="566653" y="481343"/>
                  <a:pt x="566717" y="481978"/>
                </a:cubicBezTo>
                <a:cubicBezTo>
                  <a:pt x="567606" y="493408"/>
                  <a:pt x="570590" y="502298"/>
                  <a:pt x="573257" y="508013"/>
                </a:cubicBezTo>
                <a:close/>
                <a:moveTo>
                  <a:pt x="543857" y="591452"/>
                </a:moveTo>
                <a:cubicBezTo>
                  <a:pt x="532554" y="591071"/>
                  <a:pt x="521632" y="592087"/>
                  <a:pt x="512107" y="595579"/>
                </a:cubicBezTo>
                <a:cubicBezTo>
                  <a:pt x="511980" y="595643"/>
                  <a:pt x="511853" y="595706"/>
                  <a:pt x="511726" y="595770"/>
                </a:cubicBezTo>
                <a:cubicBezTo>
                  <a:pt x="512361" y="590309"/>
                  <a:pt x="513186" y="584658"/>
                  <a:pt x="514456" y="578625"/>
                </a:cubicBezTo>
                <a:cubicBezTo>
                  <a:pt x="515599" y="570370"/>
                  <a:pt x="518012" y="561734"/>
                  <a:pt x="520108" y="552717"/>
                </a:cubicBezTo>
                <a:cubicBezTo>
                  <a:pt x="520171" y="552463"/>
                  <a:pt x="520235" y="552272"/>
                  <a:pt x="520298" y="552018"/>
                </a:cubicBezTo>
                <a:cubicBezTo>
                  <a:pt x="521886" y="546367"/>
                  <a:pt x="523727" y="540525"/>
                  <a:pt x="525632" y="534620"/>
                </a:cubicBezTo>
                <a:cubicBezTo>
                  <a:pt x="526013" y="542303"/>
                  <a:pt x="526966" y="549415"/>
                  <a:pt x="528490" y="555828"/>
                </a:cubicBezTo>
                <a:cubicBezTo>
                  <a:pt x="531284" y="568274"/>
                  <a:pt x="535665" y="577672"/>
                  <a:pt x="539158" y="583832"/>
                </a:cubicBezTo>
                <a:cubicBezTo>
                  <a:pt x="540872" y="586943"/>
                  <a:pt x="542333" y="589229"/>
                  <a:pt x="543413" y="590753"/>
                </a:cubicBezTo>
                <a:cubicBezTo>
                  <a:pt x="543603" y="591134"/>
                  <a:pt x="543730" y="591261"/>
                  <a:pt x="543857" y="591452"/>
                </a:cubicBezTo>
                <a:close/>
                <a:moveTo>
                  <a:pt x="503788" y="646316"/>
                </a:moveTo>
                <a:cubicBezTo>
                  <a:pt x="504106" y="644221"/>
                  <a:pt x="504487" y="641934"/>
                  <a:pt x="504931" y="639648"/>
                </a:cubicBezTo>
                <a:cubicBezTo>
                  <a:pt x="507471" y="646126"/>
                  <a:pt x="508868" y="649745"/>
                  <a:pt x="508868" y="649745"/>
                </a:cubicBezTo>
                <a:cubicBezTo>
                  <a:pt x="508868" y="649745"/>
                  <a:pt x="508868" y="645046"/>
                  <a:pt x="508932" y="636664"/>
                </a:cubicBezTo>
                <a:cubicBezTo>
                  <a:pt x="508805" y="633743"/>
                  <a:pt x="508868" y="630251"/>
                  <a:pt x="509059" y="626504"/>
                </a:cubicBezTo>
                <a:cubicBezTo>
                  <a:pt x="510519" y="623520"/>
                  <a:pt x="512297" y="620852"/>
                  <a:pt x="514710" y="618757"/>
                </a:cubicBezTo>
                <a:cubicBezTo>
                  <a:pt x="524299" y="610375"/>
                  <a:pt x="545762" y="613931"/>
                  <a:pt x="557510" y="615137"/>
                </a:cubicBezTo>
                <a:cubicBezTo>
                  <a:pt x="582274" y="617741"/>
                  <a:pt x="606341" y="624916"/>
                  <a:pt x="629709" y="632981"/>
                </a:cubicBezTo>
                <a:cubicBezTo>
                  <a:pt x="645330" y="638378"/>
                  <a:pt x="687938" y="654063"/>
                  <a:pt x="707179" y="694131"/>
                </a:cubicBezTo>
                <a:cubicBezTo>
                  <a:pt x="718228" y="717055"/>
                  <a:pt x="701591" y="739788"/>
                  <a:pt x="681652" y="753695"/>
                </a:cubicBezTo>
                <a:cubicBezTo>
                  <a:pt x="644504" y="779539"/>
                  <a:pt x="590974" y="780110"/>
                  <a:pt x="552810" y="755853"/>
                </a:cubicBezTo>
                <a:cubicBezTo>
                  <a:pt x="516361" y="732549"/>
                  <a:pt x="497438" y="687972"/>
                  <a:pt x="503788" y="646316"/>
                </a:cubicBezTo>
                <a:close/>
                <a:moveTo>
                  <a:pt x="695876" y="633298"/>
                </a:moveTo>
                <a:cubicBezTo>
                  <a:pt x="685335" y="630060"/>
                  <a:pt x="674667" y="625805"/>
                  <a:pt x="663808" y="623139"/>
                </a:cubicBezTo>
                <a:cubicBezTo>
                  <a:pt x="663618" y="623075"/>
                  <a:pt x="663427" y="623011"/>
                  <a:pt x="663237" y="622948"/>
                </a:cubicBezTo>
                <a:cubicBezTo>
                  <a:pt x="653077" y="618947"/>
                  <a:pt x="642853" y="615010"/>
                  <a:pt x="632566" y="611327"/>
                </a:cubicBezTo>
                <a:cubicBezTo>
                  <a:pt x="632947" y="609803"/>
                  <a:pt x="634217" y="604723"/>
                  <a:pt x="636313" y="596468"/>
                </a:cubicBezTo>
                <a:cubicBezTo>
                  <a:pt x="638599" y="586626"/>
                  <a:pt x="641901" y="572339"/>
                  <a:pt x="646028" y="554622"/>
                </a:cubicBezTo>
                <a:cubicBezTo>
                  <a:pt x="649140" y="541477"/>
                  <a:pt x="652632" y="526365"/>
                  <a:pt x="657014" y="510109"/>
                </a:cubicBezTo>
                <a:cubicBezTo>
                  <a:pt x="657014" y="519697"/>
                  <a:pt x="657522" y="528651"/>
                  <a:pt x="658347" y="536715"/>
                </a:cubicBezTo>
                <a:cubicBezTo>
                  <a:pt x="660189" y="553987"/>
                  <a:pt x="663427" y="567640"/>
                  <a:pt x="665967" y="576974"/>
                </a:cubicBezTo>
                <a:cubicBezTo>
                  <a:pt x="668698" y="586309"/>
                  <a:pt x="670539" y="591325"/>
                  <a:pt x="670539" y="591325"/>
                </a:cubicBezTo>
                <a:cubicBezTo>
                  <a:pt x="670539" y="591325"/>
                  <a:pt x="670666" y="586054"/>
                  <a:pt x="670984" y="576529"/>
                </a:cubicBezTo>
                <a:cubicBezTo>
                  <a:pt x="671365" y="567004"/>
                  <a:pt x="672190" y="553415"/>
                  <a:pt x="674349" y="536905"/>
                </a:cubicBezTo>
                <a:cubicBezTo>
                  <a:pt x="676572" y="519951"/>
                  <a:pt x="680318" y="499948"/>
                  <a:pt x="686224" y="478422"/>
                </a:cubicBezTo>
                <a:cubicBezTo>
                  <a:pt x="684319" y="503949"/>
                  <a:pt x="684827" y="526872"/>
                  <a:pt x="686160" y="545478"/>
                </a:cubicBezTo>
                <a:cubicBezTo>
                  <a:pt x="687367" y="561162"/>
                  <a:pt x="689145" y="573672"/>
                  <a:pt x="690605" y="582371"/>
                </a:cubicBezTo>
                <a:cubicBezTo>
                  <a:pt x="692002" y="590944"/>
                  <a:pt x="693082" y="595706"/>
                  <a:pt x="693082" y="595706"/>
                </a:cubicBezTo>
                <a:cubicBezTo>
                  <a:pt x="693082" y="595706"/>
                  <a:pt x="696574" y="576784"/>
                  <a:pt x="702163" y="546240"/>
                </a:cubicBezTo>
                <a:cubicBezTo>
                  <a:pt x="704512" y="533540"/>
                  <a:pt x="707306" y="518681"/>
                  <a:pt x="710417" y="502552"/>
                </a:cubicBezTo>
                <a:cubicBezTo>
                  <a:pt x="710862" y="508711"/>
                  <a:pt x="711433" y="514617"/>
                  <a:pt x="712322" y="519951"/>
                </a:cubicBezTo>
                <a:cubicBezTo>
                  <a:pt x="713085" y="526809"/>
                  <a:pt x="714863" y="532905"/>
                  <a:pt x="716196" y="538239"/>
                </a:cubicBezTo>
                <a:cubicBezTo>
                  <a:pt x="717339" y="543509"/>
                  <a:pt x="718926" y="548018"/>
                  <a:pt x="720323" y="551637"/>
                </a:cubicBezTo>
                <a:cubicBezTo>
                  <a:pt x="723054" y="558813"/>
                  <a:pt x="724514" y="562814"/>
                  <a:pt x="724514" y="562814"/>
                </a:cubicBezTo>
                <a:cubicBezTo>
                  <a:pt x="724514" y="562814"/>
                  <a:pt x="724768" y="558559"/>
                  <a:pt x="725213" y="551066"/>
                </a:cubicBezTo>
                <a:cubicBezTo>
                  <a:pt x="725276" y="547320"/>
                  <a:pt x="725467" y="542747"/>
                  <a:pt x="726229" y="537477"/>
                </a:cubicBezTo>
                <a:cubicBezTo>
                  <a:pt x="726800" y="532715"/>
                  <a:pt x="727054" y="527380"/>
                  <a:pt x="728007" y="521602"/>
                </a:cubicBezTo>
                <a:cubicBezTo>
                  <a:pt x="728261" y="522809"/>
                  <a:pt x="728451" y="524078"/>
                  <a:pt x="728705" y="525158"/>
                </a:cubicBezTo>
                <a:cubicBezTo>
                  <a:pt x="731753" y="539318"/>
                  <a:pt x="735944" y="550114"/>
                  <a:pt x="739437" y="557352"/>
                </a:cubicBezTo>
                <a:cubicBezTo>
                  <a:pt x="742929" y="564528"/>
                  <a:pt x="745279" y="568338"/>
                  <a:pt x="745279" y="568338"/>
                </a:cubicBezTo>
                <a:cubicBezTo>
                  <a:pt x="745279" y="568338"/>
                  <a:pt x="744898" y="564020"/>
                  <a:pt x="744263" y="556336"/>
                </a:cubicBezTo>
                <a:cubicBezTo>
                  <a:pt x="743755" y="548590"/>
                  <a:pt x="743628" y="537604"/>
                  <a:pt x="744517" y="524205"/>
                </a:cubicBezTo>
                <a:cubicBezTo>
                  <a:pt x="745660" y="507759"/>
                  <a:pt x="749216" y="487947"/>
                  <a:pt x="755502" y="466484"/>
                </a:cubicBezTo>
                <a:cubicBezTo>
                  <a:pt x="754994" y="470611"/>
                  <a:pt x="754423" y="474675"/>
                  <a:pt x="754169" y="478612"/>
                </a:cubicBezTo>
                <a:cubicBezTo>
                  <a:pt x="753724" y="490106"/>
                  <a:pt x="753153" y="500965"/>
                  <a:pt x="754232" y="511061"/>
                </a:cubicBezTo>
                <a:cubicBezTo>
                  <a:pt x="754613" y="521158"/>
                  <a:pt x="756074" y="530555"/>
                  <a:pt x="757661" y="539001"/>
                </a:cubicBezTo>
                <a:cubicBezTo>
                  <a:pt x="758804" y="547446"/>
                  <a:pt x="761217" y="554940"/>
                  <a:pt x="762995" y="561543"/>
                </a:cubicBezTo>
                <a:cubicBezTo>
                  <a:pt x="764646" y="568084"/>
                  <a:pt x="766678" y="573545"/>
                  <a:pt x="768456" y="578053"/>
                </a:cubicBezTo>
                <a:cubicBezTo>
                  <a:pt x="772076" y="586816"/>
                  <a:pt x="774108" y="591706"/>
                  <a:pt x="774108" y="591706"/>
                </a:cubicBezTo>
                <a:cubicBezTo>
                  <a:pt x="774108" y="591706"/>
                  <a:pt x="773854" y="586562"/>
                  <a:pt x="773410" y="577101"/>
                </a:cubicBezTo>
                <a:cubicBezTo>
                  <a:pt x="773028" y="572465"/>
                  <a:pt x="772774" y="566814"/>
                  <a:pt x="772965" y="560210"/>
                </a:cubicBezTo>
                <a:cubicBezTo>
                  <a:pt x="773092" y="553670"/>
                  <a:pt x="772711" y="546240"/>
                  <a:pt x="773536" y="538048"/>
                </a:cubicBezTo>
                <a:cubicBezTo>
                  <a:pt x="774044" y="529857"/>
                  <a:pt x="774552" y="521030"/>
                  <a:pt x="776013" y="511569"/>
                </a:cubicBezTo>
                <a:cubicBezTo>
                  <a:pt x="776838" y="502108"/>
                  <a:pt x="779061" y="492138"/>
                  <a:pt x="780839" y="481724"/>
                </a:cubicBezTo>
                <a:cubicBezTo>
                  <a:pt x="784204" y="466484"/>
                  <a:pt x="788459" y="450355"/>
                  <a:pt x="793793" y="433781"/>
                </a:cubicBezTo>
                <a:cubicBezTo>
                  <a:pt x="792840" y="437528"/>
                  <a:pt x="791951" y="441211"/>
                  <a:pt x="791126" y="445021"/>
                </a:cubicBezTo>
                <a:cubicBezTo>
                  <a:pt x="779886" y="495503"/>
                  <a:pt x="823638" y="592277"/>
                  <a:pt x="827956" y="600659"/>
                </a:cubicBezTo>
                <a:cubicBezTo>
                  <a:pt x="828083" y="600977"/>
                  <a:pt x="828273" y="601231"/>
                  <a:pt x="828464" y="601548"/>
                </a:cubicBezTo>
                <a:cubicBezTo>
                  <a:pt x="833353" y="609296"/>
                  <a:pt x="836020" y="613677"/>
                  <a:pt x="836020" y="613677"/>
                </a:cubicBezTo>
                <a:cubicBezTo>
                  <a:pt x="836020" y="613677"/>
                  <a:pt x="834877" y="608660"/>
                  <a:pt x="832972" y="599580"/>
                </a:cubicBezTo>
                <a:cubicBezTo>
                  <a:pt x="823257" y="565480"/>
                  <a:pt x="833417" y="492074"/>
                  <a:pt x="836147" y="450165"/>
                </a:cubicBezTo>
                <a:cubicBezTo>
                  <a:pt x="836655" y="455181"/>
                  <a:pt x="837227" y="460261"/>
                  <a:pt x="838052" y="465341"/>
                </a:cubicBezTo>
                <a:cubicBezTo>
                  <a:pt x="846625" y="516014"/>
                  <a:pt x="869993" y="557289"/>
                  <a:pt x="889488" y="584277"/>
                </a:cubicBezTo>
                <a:cubicBezTo>
                  <a:pt x="894313" y="590944"/>
                  <a:pt x="898885" y="596722"/>
                  <a:pt x="903013" y="601802"/>
                </a:cubicBezTo>
                <a:cubicBezTo>
                  <a:pt x="889488" y="606628"/>
                  <a:pt x="876089" y="611962"/>
                  <a:pt x="862817" y="617233"/>
                </a:cubicBezTo>
                <a:cubicBezTo>
                  <a:pt x="845736" y="624027"/>
                  <a:pt x="828591" y="630759"/>
                  <a:pt x="811510" y="637490"/>
                </a:cubicBezTo>
                <a:cubicBezTo>
                  <a:pt x="806874" y="639331"/>
                  <a:pt x="802365" y="641236"/>
                  <a:pt x="797857" y="643077"/>
                </a:cubicBezTo>
                <a:cubicBezTo>
                  <a:pt x="797476" y="643204"/>
                  <a:pt x="797031" y="643331"/>
                  <a:pt x="796650" y="643395"/>
                </a:cubicBezTo>
                <a:cubicBezTo>
                  <a:pt x="794047" y="643840"/>
                  <a:pt x="791380" y="644284"/>
                  <a:pt x="788713" y="644538"/>
                </a:cubicBezTo>
                <a:cubicBezTo>
                  <a:pt x="773092" y="646126"/>
                  <a:pt x="757153" y="645681"/>
                  <a:pt x="741596" y="643649"/>
                </a:cubicBezTo>
                <a:cubicBezTo>
                  <a:pt x="726102" y="641553"/>
                  <a:pt x="710862" y="637871"/>
                  <a:pt x="695876" y="633298"/>
                </a:cubicBezTo>
                <a:close/>
                <a:moveTo>
                  <a:pt x="976292" y="579387"/>
                </a:moveTo>
                <a:cubicBezTo>
                  <a:pt x="966005" y="565671"/>
                  <a:pt x="955781" y="548335"/>
                  <a:pt x="946638" y="528333"/>
                </a:cubicBezTo>
                <a:cubicBezTo>
                  <a:pt x="940732" y="515252"/>
                  <a:pt x="935461" y="500837"/>
                  <a:pt x="930635" y="485597"/>
                </a:cubicBezTo>
                <a:cubicBezTo>
                  <a:pt x="952924" y="519887"/>
                  <a:pt x="978705" y="546049"/>
                  <a:pt x="997882" y="565417"/>
                </a:cubicBezTo>
                <a:cubicBezTo>
                  <a:pt x="1004232" y="571830"/>
                  <a:pt x="1010074" y="577291"/>
                  <a:pt x="1015281" y="581990"/>
                </a:cubicBezTo>
                <a:cubicBezTo>
                  <a:pt x="1003597" y="580149"/>
                  <a:pt x="990706" y="581102"/>
                  <a:pt x="978832" y="582752"/>
                </a:cubicBezTo>
                <a:cubicBezTo>
                  <a:pt x="978006" y="581609"/>
                  <a:pt x="977117" y="580593"/>
                  <a:pt x="976292" y="579387"/>
                </a:cubicBezTo>
                <a:close/>
                <a:moveTo>
                  <a:pt x="960480" y="585801"/>
                </a:moveTo>
                <a:cubicBezTo>
                  <a:pt x="954321" y="586880"/>
                  <a:pt x="948225" y="588277"/>
                  <a:pt x="942192" y="589737"/>
                </a:cubicBezTo>
                <a:cubicBezTo>
                  <a:pt x="939525" y="584721"/>
                  <a:pt x="936922" y="579070"/>
                  <a:pt x="934509" y="572720"/>
                </a:cubicBezTo>
                <a:cubicBezTo>
                  <a:pt x="930889" y="563004"/>
                  <a:pt x="926825" y="551637"/>
                  <a:pt x="922635" y="539572"/>
                </a:cubicBezTo>
                <a:cubicBezTo>
                  <a:pt x="934255" y="558432"/>
                  <a:pt x="947526" y="573926"/>
                  <a:pt x="960480" y="585801"/>
                </a:cubicBezTo>
                <a:close/>
                <a:moveTo>
                  <a:pt x="930381" y="592912"/>
                </a:moveTo>
                <a:cubicBezTo>
                  <a:pt x="924413" y="594627"/>
                  <a:pt x="918507" y="596468"/>
                  <a:pt x="912601" y="598437"/>
                </a:cubicBezTo>
                <a:cubicBezTo>
                  <a:pt x="909935" y="592277"/>
                  <a:pt x="906950" y="585356"/>
                  <a:pt x="903775" y="577482"/>
                </a:cubicBezTo>
                <a:cubicBezTo>
                  <a:pt x="894948" y="555765"/>
                  <a:pt x="884979" y="527889"/>
                  <a:pt x="877168" y="496392"/>
                </a:cubicBezTo>
                <a:cubicBezTo>
                  <a:pt x="880597" y="504838"/>
                  <a:pt x="884153" y="513093"/>
                  <a:pt x="887836" y="520777"/>
                </a:cubicBezTo>
                <a:cubicBezTo>
                  <a:pt x="898885" y="543446"/>
                  <a:pt x="909617" y="562750"/>
                  <a:pt x="920158" y="579196"/>
                </a:cubicBezTo>
                <a:cubicBezTo>
                  <a:pt x="923460" y="584277"/>
                  <a:pt x="926889" y="588785"/>
                  <a:pt x="930381" y="592912"/>
                </a:cubicBezTo>
                <a:close/>
                <a:moveTo>
                  <a:pt x="1028235" y="585546"/>
                </a:moveTo>
                <a:cubicBezTo>
                  <a:pt x="1023663" y="578371"/>
                  <a:pt x="1017885" y="568655"/>
                  <a:pt x="1010836" y="556654"/>
                </a:cubicBezTo>
                <a:cubicBezTo>
                  <a:pt x="1000676" y="539509"/>
                  <a:pt x="987023" y="518871"/>
                  <a:pt x="972863" y="495884"/>
                </a:cubicBezTo>
                <a:cubicBezTo>
                  <a:pt x="976419" y="500584"/>
                  <a:pt x="980102" y="505219"/>
                  <a:pt x="983785" y="509918"/>
                </a:cubicBezTo>
                <a:cubicBezTo>
                  <a:pt x="1001120" y="532143"/>
                  <a:pt x="1017567" y="553479"/>
                  <a:pt x="1032553" y="573227"/>
                </a:cubicBezTo>
                <a:cubicBezTo>
                  <a:pt x="1033442" y="574434"/>
                  <a:pt x="1034140" y="575767"/>
                  <a:pt x="1034585" y="577228"/>
                </a:cubicBezTo>
                <a:cubicBezTo>
                  <a:pt x="1036045" y="582117"/>
                  <a:pt x="1037315" y="587007"/>
                  <a:pt x="1038522" y="591960"/>
                </a:cubicBezTo>
                <a:cubicBezTo>
                  <a:pt x="1035474" y="589293"/>
                  <a:pt x="1031981" y="587197"/>
                  <a:pt x="1028235" y="585546"/>
                </a:cubicBezTo>
                <a:close/>
                <a:moveTo>
                  <a:pt x="1001692" y="459626"/>
                </a:moveTo>
                <a:cubicBezTo>
                  <a:pt x="981943" y="434607"/>
                  <a:pt x="965370" y="412255"/>
                  <a:pt x="953749" y="391427"/>
                </a:cubicBezTo>
                <a:cubicBezTo>
                  <a:pt x="953241" y="388633"/>
                  <a:pt x="952797" y="385902"/>
                  <a:pt x="952162" y="383045"/>
                </a:cubicBezTo>
                <a:cubicBezTo>
                  <a:pt x="952606" y="384124"/>
                  <a:pt x="952988" y="385140"/>
                  <a:pt x="953495" y="386220"/>
                </a:cubicBezTo>
                <a:cubicBezTo>
                  <a:pt x="957242" y="394221"/>
                  <a:pt x="963084" y="401587"/>
                  <a:pt x="969688" y="407365"/>
                </a:cubicBezTo>
                <a:cubicBezTo>
                  <a:pt x="974323" y="414350"/>
                  <a:pt x="979149" y="421526"/>
                  <a:pt x="984483" y="428765"/>
                </a:cubicBezTo>
                <a:cubicBezTo>
                  <a:pt x="999152" y="448831"/>
                  <a:pt x="1015979" y="469913"/>
                  <a:pt x="1031156" y="492392"/>
                </a:cubicBezTo>
                <a:cubicBezTo>
                  <a:pt x="1046205" y="515125"/>
                  <a:pt x="1056683" y="537033"/>
                  <a:pt x="1063160" y="559575"/>
                </a:cubicBezTo>
                <a:cubicBezTo>
                  <a:pt x="1065636" y="567957"/>
                  <a:pt x="1067859" y="576148"/>
                  <a:pt x="1070018" y="584213"/>
                </a:cubicBezTo>
                <a:cubicBezTo>
                  <a:pt x="1069447" y="583134"/>
                  <a:pt x="1068938" y="582245"/>
                  <a:pt x="1068367" y="581165"/>
                </a:cubicBezTo>
                <a:cubicBezTo>
                  <a:pt x="1066525" y="573227"/>
                  <a:pt x="1064303" y="565163"/>
                  <a:pt x="1061382" y="557035"/>
                </a:cubicBezTo>
                <a:cubicBezTo>
                  <a:pt x="1046967" y="517665"/>
                  <a:pt x="1022456" y="486740"/>
                  <a:pt x="1001692" y="459626"/>
                </a:cubicBezTo>
                <a:close/>
                <a:moveTo>
                  <a:pt x="499851" y="515887"/>
                </a:moveTo>
                <a:cubicBezTo>
                  <a:pt x="496930" y="526999"/>
                  <a:pt x="494962" y="537858"/>
                  <a:pt x="493755" y="548272"/>
                </a:cubicBezTo>
                <a:cubicBezTo>
                  <a:pt x="492993" y="558496"/>
                  <a:pt x="492104" y="568211"/>
                  <a:pt x="492739" y="577291"/>
                </a:cubicBezTo>
                <a:cubicBezTo>
                  <a:pt x="492803" y="586435"/>
                  <a:pt x="493882" y="594817"/>
                  <a:pt x="495089" y="602374"/>
                </a:cubicBezTo>
                <a:cubicBezTo>
                  <a:pt x="495279" y="604025"/>
                  <a:pt x="495533" y="605676"/>
                  <a:pt x="495851" y="607264"/>
                </a:cubicBezTo>
                <a:cubicBezTo>
                  <a:pt x="489628" y="614693"/>
                  <a:pt x="485881" y="624218"/>
                  <a:pt x="483595" y="633997"/>
                </a:cubicBezTo>
                <a:cubicBezTo>
                  <a:pt x="484992" y="595834"/>
                  <a:pt x="489437" y="558877"/>
                  <a:pt x="496549" y="523697"/>
                </a:cubicBezTo>
                <a:cubicBezTo>
                  <a:pt x="497502" y="521094"/>
                  <a:pt x="498708" y="518490"/>
                  <a:pt x="499851" y="515887"/>
                </a:cubicBezTo>
                <a:close/>
                <a:moveTo>
                  <a:pt x="580814" y="1118883"/>
                </a:moveTo>
                <a:cubicBezTo>
                  <a:pt x="590720" y="1121550"/>
                  <a:pt x="600626" y="1124280"/>
                  <a:pt x="610532" y="1126947"/>
                </a:cubicBezTo>
                <a:cubicBezTo>
                  <a:pt x="618787" y="1129170"/>
                  <a:pt x="626724" y="1122502"/>
                  <a:pt x="625963" y="1113993"/>
                </a:cubicBezTo>
                <a:cubicBezTo>
                  <a:pt x="624819" y="1101293"/>
                  <a:pt x="623613" y="1088530"/>
                  <a:pt x="622470" y="1075830"/>
                </a:cubicBezTo>
                <a:cubicBezTo>
                  <a:pt x="624375" y="1077481"/>
                  <a:pt x="626280" y="1079132"/>
                  <a:pt x="628185" y="1080720"/>
                </a:cubicBezTo>
                <a:cubicBezTo>
                  <a:pt x="629836" y="1082116"/>
                  <a:pt x="631423" y="1083514"/>
                  <a:pt x="633074" y="1084847"/>
                </a:cubicBezTo>
                <a:cubicBezTo>
                  <a:pt x="635741" y="1087006"/>
                  <a:pt x="638472" y="1089102"/>
                  <a:pt x="641202" y="1091134"/>
                </a:cubicBezTo>
                <a:cubicBezTo>
                  <a:pt x="642663" y="1092213"/>
                  <a:pt x="644060" y="1093356"/>
                  <a:pt x="645520" y="1094435"/>
                </a:cubicBezTo>
                <a:cubicBezTo>
                  <a:pt x="649457" y="1097293"/>
                  <a:pt x="653458" y="1100087"/>
                  <a:pt x="657522" y="1102690"/>
                </a:cubicBezTo>
                <a:cubicBezTo>
                  <a:pt x="657966" y="1103008"/>
                  <a:pt x="658474" y="1103326"/>
                  <a:pt x="658919" y="1103579"/>
                </a:cubicBezTo>
                <a:cubicBezTo>
                  <a:pt x="662983" y="1106183"/>
                  <a:pt x="667047" y="1108659"/>
                  <a:pt x="671111" y="1111009"/>
                </a:cubicBezTo>
                <a:cubicBezTo>
                  <a:pt x="672635" y="1111898"/>
                  <a:pt x="674159" y="1112660"/>
                  <a:pt x="675683" y="1113485"/>
                </a:cubicBezTo>
                <a:cubicBezTo>
                  <a:pt x="678540" y="1115073"/>
                  <a:pt x="681398" y="1116597"/>
                  <a:pt x="684255" y="1118058"/>
                </a:cubicBezTo>
                <a:cubicBezTo>
                  <a:pt x="686033" y="1118946"/>
                  <a:pt x="687875" y="1119772"/>
                  <a:pt x="689653" y="1120597"/>
                </a:cubicBezTo>
                <a:cubicBezTo>
                  <a:pt x="692320" y="1121867"/>
                  <a:pt x="694987" y="1123074"/>
                  <a:pt x="697654" y="1124217"/>
                </a:cubicBezTo>
                <a:cubicBezTo>
                  <a:pt x="699559" y="1125042"/>
                  <a:pt x="701464" y="1125804"/>
                  <a:pt x="703369" y="1126566"/>
                </a:cubicBezTo>
                <a:cubicBezTo>
                  <a:pt x="705972" y="1127583"/>
                  <a:pt x="708576" y="1128662"/>
                  <a:pt x="711243" y="1129551"/>
                </a:cubicBezTo>
                <a:cubicBezTo>
                  <a:pt x="713211" y="1130249"/>
                  <a:pt x="715180" y="1130948"/>
                  <a:pt x="717148" y="1131583"/>
                </a:cubicBezTo>
                <a:cubicBezTo>
                  <a:pt x="719815" y="1132472"/>
                  <a:pt x="722419" y="1133297"/>
                  <a:pt x="725086" y="1134059"/>
                </a:cubicBezTo>
                <a:cubicBezTo>
                  <a:pt x="727054" y="1134631"/>
                  <a:pt x="729023" y="1135202"/>
                  <a:pt x="730991" y="1135710"/>
                </a:cubicBezTo>
                <a:cubicBezTo>
                  <a:pt x="733658" y="1136409"/>
                  <a:pt x="736389" y="1137044"/>
                  <a:pt x="739119" y="1137679"/>
                </a:cubicBezTo>
                <a:cubicBezTo>
                  <a:pt x="741088" y="1138123"/>
                  <a:pt x="742993" y="1138568"/>
                  <a:pt x="744961" y="1138949"/>
                </a:cubicBezTo>
                <a:cubicBezTo>
                  <a:pt x="747819" y="1139521"/>
                  <a:pt x="750613" y="1139965"/>
                  <a:pt x="753470" y="1140409"/>
                </a:cubicBezTo>
                <a:cubicBezTo>
                  <a:pt x="755312" y="1140727"/>
                  <a:pt x="757153" y="1141045"/>
                  <a:pt x="759058" y="1141298"/>
                </a:cubicBezTo>
                <a:cubicBezTo>
                  <a:pt x="762233" y="1141679"/>
                  <a:pt x="765345" y="1141997"/>
                  <a:pt x="768520" y="1142251"/>
                </a:cubicBezTo>
                <a:cubicBezTo>
                  <a:pt x="770107" y="1142378"/>
                  <a:pt x="771631" y="1142568"/>
                  <a:pt x="773219" y="1142696"/>
                </a:cubicBezTo>
                <a:cubicBezTo>
                  <a:pt x="777981" y="1143013"/>
                  <a:pt x="782680" y="1143203"/>
                  <a:pt x="787443" y="1143203"/>
                </a:cubicBezTo>
                <a:cubicBezTo>
                  <a:pt x="792396" y="1143203"/>
                  <a:pt x="797413" y="1143013"/>
                  <a:pt x="802365" y="1142696"/>
                </a:cubicBezTo>
                <a:cubicBezTo>
                  <a:pt x="804016" y="1142568"/>
                  <a:pt x="805667" y="1142378"/>
                  <a:pt x="807255" y="1142251"/>
                </a:cubicBezTo>
                <a:cubicBezTo>
                  <a:pt x="810557" y="1141934"/>
                  <a:pt x="813859" y="1141679"/>
                  <a:pt x="817097" y="1141235"/>
                </a:cubicBezTo>
                <a:cubicBezTo>
                  <a:pt x="819066" y="1140981"/>
                  <a:pt x="820971" y="1140600"/>
                  <a:pt x="822939" y="1140283"/>
                </a:cubicBezTo>
                <a:cubicBezTo>
                  <a:pt x="825860" y="1139774"/>
                  <a:pt x="828845" y="1139330"/>
                  <a:pt x="831766" y="1138695"/>
                </a:cubicBezTo>
                <a:cubicBezTo>
                  <a:pt x="833798" y="1138251"/>
                  <a:pt x="835893" y="1137806"/>
                  <a:pt x="837925" y="1137298"/>
                </a:cubicBezTo>
                <a:cubicBezTo>
                  <a:pt x="840719" y="1136663"/>
                  <a:pt x="843513" y="1135965"/>
                  <a:pt x="846307" y="1135202"/>
                </a:cubicBezTo>
                <a:cubicBezTo>
                  <a:pt x="848403" y="1134631"/>
                  <a:pt x="850498" y="1133996"/>
                  <a:pt x="852530" y="1133361"/>
                </a:cubicBezTo>
                <a:cubicBezTo>
                  <a:pt x="855261" y="1132535"/>
                  <a:pt x="857991" y="1131646"/>
                  <a:pt x="860658" y="1130758"/>
                </a:cubicBezTo>
                <a:cubicBezTo>
                  <a:pt x="862754" y="1130059"/>
                  <a:pt x="864849" y="1129297"/>
                  <a:pt x="866881" y="1128535"/>
                </a:cubicBezTo>
                <a:cubicBezTo>
                  <a:pt x="869548" y="1127519"/>
                  <a:pt x="872215" y="1126440"/>
                  <a:pt x="874882" y="1125360"/>
                </a:cubicBezTo>
                <a:cubicBezTo>
                  <a:pt x="876914" y="1124534"/>
                  <a:pt x="879010" y="1123646"/>
                  <a:pt x="881042" y="1122757"/>
                </a:cubicBezTo>
                <a:cubicBezTo>
                  <a:pt x="883709" y="1121550"/>
                  <a:pt x="886376" y="1120280"/>
                  <a:pt x="888979" y="1119010"/>
                </a:cubicBezTo>
                <a:cubicBezTo>
                  <a:pt x="890948" y="1118058"/>
                  <a:pt x="892980" y="1117105"/>
                  <a:pt x="894948" y="1116026"/>
                </a:cubicBezTo>
                <a:cubicBezTo>
                  <a:pt x="897679" y="1114628"/>
                  <a:pt x="900346" y="1113104"/>
                  <a:pt x="903013" y="1111580"/>
                </a:cubicBezTo>
                <a:cubicBezTo>
                  <a:pt x="904854" y="1110501"/>
                  <a:pt x="906760" y="1109485"/>
                  <a:pt x="908601" y="1108405"/>
                </a:cubicBezTo>
                <a:cubicBezTo>
                  <a:pt x="911522" y="1106691"/>
                  <a:pt x="914379" y="1104786"/>
                  <a:pt x="917237" y="1102945"/>
                </a:cubicBezTo>
                <a:cubicBezTo>
                  <a:pt x="918824" y="1101928"/>
                  <a:pt x="920412" y="1100913"/>
                  <a:pt x="921999" y="1099833"/>
                </a:cubicBezTo>
                <a:cubicBezTo>
                  <a:pt x="926063" y="1097102"/>
                  <a:pt x="930000" y="1094182"/>
                  <a:pt x="934001" y="1091197"/>
                </a:cubicBezTo>
                <a:cubicBezTo>
                  <a:pt x="934509" y="1090816"/>
                  <a:pt x="934953" y="1090498"/>
                  <a:pt x="935461" y="1090117"/>
                </a:cubicBezTo>
                <a:cubicBezTo>
                  <a:pt x="939652" y="1086879"/>
                  <a:pt x="943780" y="1083577"/>
                  <a:pt x="947844" y="1080084"/>
                </a:cubicBezTo>
                <a:cubicBezTo>
                  <a:pt x="949304" y="1078815"/>
                  <a:pt x="950701" y="1077481"/>
                  <a:pt x="952162" y="1076211"/>
                </a:cubicBezTo>
                <a:cubicBezTo>
                  <a:pt x="954892" y="1073798"/>
                  <a:pt x="957623" y="1071321"/>
                  <a:pt x="960353" y="1068782"/>
                </a:cubicBezTo>
                <a:cubicBezTo>
                  <a:pt x="962004" y="1067194"/>
                  <a:pt x="963655" y="1065543"/>
                  <a:pt x="965243" y="1063955"/>
                </a:cubicBezTo>
                <a:cubicBezTo>
                  <a:pt x="967719" y="1061542"/>
                  <a:pt x="970132" y="1059129"/>
                  <a:pt x="972545" y="1056653"/>
                </a:cubicBezTo>
                <a:cubicBezTo>
                  <a:pt x="972799" y="1056399"/>
                  <a:pt x="973053" y="1056082"/>
                  <a:pt x="973371" y="1055764"/>
                </a:cubicBezTo>
                <a:cubicBezTo>
                  <a:pt x="973688" y="1067575"/>
                  <a:pt x="974577" y="1079322"/>
                  <a:pt x="975657" y="1090562"/>
                </a:cubicBezTo>
                <a:cubicBezTo>
                  <a:pt x="976228" y="1096214"/>
                  <a:pt x="972736" y="1101484"/>
                  <a:pt x="967338" y="1103326"/>
                </a:cubicBezTo>
                <a:cubicBezTo>
                  <a:pt x="966640" y="1103579"/>
                  <a:pt x="965941" y="1103770"/>
                  <a:pt x="965243" y="1104024"/>
                </a:cubicBezTo>
                <a:cubicBezTo>
                  <a:pt x="976228" y="1108278"/>
                  <a:pt x="987277" y="1111580"/>
                  <a:pt x="998326" y="1114121"/>
                </a:cubicBezTo>
                <a:cubicBezTo>
                  <a:pt x="1011217" y="1163270"/>
                  <a:pt x="1062080" y="1193115"/>
                  <a:pt x="1100625" y="1211657"/>
                </a:cubicBezTo>
                <a:cubicBezTo>
                  <a:pt x="1113516" y="1217816"/>
                  <a:pt x="1126406" y="1223721"/>
                  <a:pt x="1139042" y="1229246"/>
                </a:cubicBezTo>
                <a:cubicBezTo>
                  <a:pt x="1099863" y="1264679"/>
                  <a:pt x="1049063" y="1288238"/>
                  <a:pt x="997818" y="1303414"/>
                </a:cubicBezTo>
                <a:cubicBezTo>
                  <a:pt x="827638" y="1354023"/>
                  <a:pt x="630217" y="1380440"/>
                  <a:pt x="466831" y="1224801"/>
                </a:cubicBezTo>
                <a:cubicBezTo>
                  <a:pt x="526458" y="1199465"/>
                  <a:pt x="569066" y="1139140"/>
                  <a:pt x="580814" y="1118883"/>
                </a:cubicBezTo>
                <a:close/>
              </a:path>
            </a:pathLst>
          </a:custGeom>
          <a:solidFill>
            <a:schemeClr val="accent1"/>
          </a:solidFill>
          <a:ln w="6350"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1E596DB2-D659-44DC-B9DF-FF4A9DCC5879}"/>
              </a:ext>
            </a:extLst>
          </p:cNvPr>
          <p:cNvSpPr/>
          <p:nvPr/>
        </p:nvSpPr>
        <p:spPr>
          <a:xfrm>
            <a:off x="2981342" y="3479341"/>
            <a:ext cx="1751859" cy="1926098"/>
          </a:xfrm>
          <a:custGeom>
            <a:avLst/>
            <a:gdLst>
              <a:gd name="connsiteX0" fmla="*/ 1577356 w 1577927"/>
              <a:gd name="connsiteY0" fmla="*/ 1533572 h 1734867"/>
              <a:gd name="connsiteX1" fmla="*/ 1566688 w 1577927"/>
              <a:gd name="connsiteY1" fmla="*/ 1388601 h 1734867"/>
              <a:gd name="connsiteX2" fmla="*/ 1496139 w 1577927"/>
              <a:gd name="connsiteY2" fmla="*/ 1259252 h 1734867"/>
              <a:gd name="connsiteX3" fmla="*/ 1343676 w 1577927"/>
              <a:gd name="connsiteY3" fmla="*/ 1194355 h 1734867"/>
              <a:gd name="connsiteX4" fmla="*/ 1323546 w 1577927"/>
              <a:gd name="connsiteY4" fmla="*/ 1189275 h 1734867"/>
              <a:gd name="connsiteX5" fmla="*/ 1150763 w 1577927"/>
              <a:gd name="connsiteY5" fmla="*/ 1129712 h 1734867"/>
              <a:gd name="connsiteX6" fmla="*/ 1109043 w 1577927"/>
              <a:gd name="connsiteY6" fmla="*/ 1110725 h 1734867"/>
              <a:gd name="connsiteX7" fmla="*/ 1087517 w 1577927"/>
              <a:gd name="connsiteY7" fmla="*/ 1099613 h 1734867"/>
              <a:gd name="connsiteX8" fmla="*/ 1128919 w 1577927"/>
              <a:gd name="connsiteY8" fmla="*/ 1039605 h 1734867"/>
              <a:gd name="connsiteX9" fmla="*/ 1269635 w 1577927"/>
              <a:gd name="connsiteY9" fmla="*/ 884221 h 1734867"/>
              <a:gd name="connsiteX10" fmla="*/ 1215533 w 1577927"/>
              <a:gd name="connsiteY10" fmla="*/ 741536 h 1734867"/>
              <a:gd name="connsiteX11" fmla="*/ 1215279 w 1577927"/>
              <a:gd name="connsiteY11" fmla="*/ 741219 h 1734867"/>
              <a:gd name="connsiteX12" fmla="*/ 1208992 w 1577927"/>
              <a:gd name="connsiteY12" fmla="*/ 683307 h 1734867"/>
              <a:gd name="connsiteX13" fmla="*/ 1261507 w 1577927"/>
              <a:gd name="connsiteY13" fmla="*/ 545258 h 1734867"/>
              <a:gd name="connsiteX14" fmla="*/ 1201690 w 1577927"/>
              <a:gd name="connsiteY14" fmla="*/ 437054 h 1734867"/>
              <a:gd name="connsiteX15" fmla="*/ 1164352 w 1577927"/>
              <a:gd name="connsiteY15" fmla="*/ 394318 h 1734867"/>
              <a:gd name="connsiteX16" fmla="*/ 1164796 w 1577927"/>
              <a:gd name="connsiteY16" fmla="*/ 357742 h 1734867"/>
              <a:gd name="connsiteX17" fmla="*/ 1102757 w 1577927"/>
              <a:gd name="connsiteY17" fmla="*/ 94408 h 1734867"/>
              <a:gd name="connsiteX18" fmla="*/ 991568 w 1577927"/>
              <a:gd name="connsiteY18" fmla="*/ 51736 h 1734867"/>
              <a:gd name="connsiteX19" fmla="*/ 958866 w 1577927"/>
              <a:gd name="connsiteY19" fmla="*/ 51482 h 1734867"/>
              <a:gd name="connsiteX20" fmla="*/ 942229 w 1577927"/>
              <a:gd name="connsiteY20" fmla="*/ 36813 h 1734867"/>
              <a:gd name="connsiteX21" fmla="*/ 853646 w 1577927"/>
              <a:gd name="connsiteY21" fmla="*/ 4492 h 1734867"/>
              <a:gd name="connsiteX22" fmla="*/ 663400 w 1577927"/>
              <a:gd name="connsiteY22" fmla="*/ 25828 h 1734867"/>
              <a:gd name="connsiteX23" fmla="*/ 578120 w 1577927"/>
              <a:gd name="connsiteY23" fmla="*/ 32559 h 1734867"/>
              <a:gd name="connsiteX24" fmla="*/ 501602 w 1577927"/>
              <a:gd name="connsiteY24" fmla="*/ 113077 h 1734867"/>
              <a:gd name="connsiteX25" fmla="*/ 500967 w 1577927"/>
              <a:gd name="connsiteY25" fmla="*/ 113331 h 1734867"/>
              <a:gd name="connsiteX26" fmla="*/ 400193 w 1577927"/>
              <a:gd name="connsiteY26" fmla="*/ 159114 h 1734867"/>
              <a:gd name="connsiteX27" fmla="*/ 395748 w 1577927"/>
              <a:gd name="connsiteY27" fmla="*/ 164385 h 1734867"/>
              <a:gd name="connsiteX28" fmla="*/ 351996 w 1577927"/>
              <a:gd name="connsiteY28" fmla="*/ 254555 h 1734867"/>
              <a:gd name="connsiteX29" fmla="*/ 360696 w 1577927"/>
              <a:gd name="connsiteY29" fmla="*/ 286813 h 1734867"/>
              <a:gd name="connsiteX30" fmla="*/ 361140 w 1577927"/>
              <a:gd name="connsiteY30" fmla="*/ 291512 h 1734867"/>
              <a:gd name="connsiteX31" fmla="*/ 362728 w 1577927"/>
              <a:gd name="connsiteY31" fmla="*/ 350123 h 1734867"/>
              <a:gd name="connsiteX32" fmla="*/ 295735 w 1577927"/>
              <a:gd name="connsiteY32" fmla="*/ 427910 h 1734867"/>
              <a:gd name="connsiteX33" fmla="*/ 298212 w 1577927"/>
              <a:gd name="connsiteY33" fmla="*/ 509761 h 1734867"/>
              <a:gd name="connsiteX34" fmla="*/ 322024 w 1577927"/>
              <a:gd name="connsiteY34" fmla="*/ 590280 h 1734867"/>
              <a:gd name="connsiteX35" fmla="*/ 290338 w 1577927"/>
              <a:gd name="connsiteY35" fmla="*/ 690610 h 1734867"/>
              <a:gd name="connsiteX36" fmla="*/ 273955 w 1577927"/>
              <a:gd name="connsiteY36" fmla="*/ 792844 h 1734867"/>
              <a:gd name="connsiteX37" fmla="*/ 292497 w 1577927"/>
              <a:gd name="connsiteY37" fmla="*/ 840406 h 1734867"/>
              <a:gd name="connsiteX38" fmla="*/ 238077 w 1577927"/>
              <a:gd name="connsiteY38" fmla="*/ 968295 h 1734867"/>
              <a:gd name="connsiteX39" fmla="*/ 296180 w 1577927"/>
              <a:gd name="connsiteY39" fmla="*/ 1044177 h 1734867"/>
              <a:gd name="connsiteX40" fmla="*/ 300244 w 1577927"/>
              <a:gd name="connsiteY40" fmla="*/ 1052623 h 1734867"/>
              <a:gd name="connsiteX41" fmla="*/ 309959 w 1577927"/>
              <a:gd name="connsiteY41" fmla="*/ 1121393 h 1734867"/>
              <a:gd name="connsiteX42" fmla="*/ 382095 w 1577927"/>
              <a:gd name="connsiteY42" fmla="*/ 1142031 h 1734867"/>
              <a:gd name="connsiteX43" fmla="*/ 400574 w 1577927"/>
              <a:gd name="connsiteY43" fmla="*/ 1140062 h 1734867"/>
              <a:gd name="connsiteX44" fmla="*/ 365585 w 1577927"/>
              <a:gd name="connsiteY44" fmla="*/ 1148317 h 1734867"/>
              <a:gd name="connsiteX45" fmla="*/ 79581 w 1577927"/>
              <a:gd name="connsiteY45" fmla="*/ 1268460 h 1734867"/>
              <a:gd name="connsiteX46" fmla="*/ 67326 w 1577927"/>
              <a:gd name="connsiteY46" fmla="*/ 1280779 h 1734867"/>
              <a:gd name="connsiteX47" fmla="*/ 61039 w 1577927"/>
              <a:gd name="connsiteY47" fmla="*/ 1287827 h 1734867"/>
              <a:gd name="connsiteX48" fmla="*/ 16716 w 1577927"/>
              <a:gd name="connsiteY48" fmla="*/ 1369170 h 1734867"/>
              <a:gd name="connsiteX49" fmla="*/ 3635 w 1577927"/>
              <a:gd name="connsiteY49" fmla="*/ 1462261 h 1734867"/>
              <a:gd name="connsiteX50" fmla="*/ 10620 w 1577927"/>
              <a:gd name="connsiteY50" fmla="*/ 1724262 h 1734867"/>
              <a:gd name="connsiteX51" fmla="*/ 11573 w 1577927"/>
              <a:gd name="connsiteY51" fmla="*/ 1732200 h 1734867"/>
              <a:gd name="connsiteX52" fmla="*/ 58753 w 1577927"/>
              <a:gd name="connsiteY52" fmla="*/ 1734867 h 1734867"/>
              <a:gd name="connsiteX53" fmla="*/ 1577927 w 1577927"/>
              <a:gd name="connsiteY53" fmla="*/ 1734867 h 1734867"/>
              <a:gd name="connsiteX54" fmla="*/ 1577356 w 1577927"/>
              <a:gd name="connsiteY54" fmla="*/ 1533572 h 1734867"/>
              <a:gd name="connsiteX55" fmla="*/ 791607 w 1577927"/>
              <a:gd name="connsiteY55" fmla="*/ 163115 h 1734867"/>
              <a:gd name="connsiteX56" fmla="*/ 1096407 w 1577927"/>
              <a:gd name="connsiteY56" fmla="*/ 499474 h 1734867"/>
              <a:gd name="connsiteX57" fmla="*/ 1095581 w 1577927"/>
              <a:gd name="connsiteY57" fmla="*/ 524176 h 1734867"/>
              <a:gd name="connsiteX58" fmla="*/ 791607 w 1577927"/>
              <a:gd name="connsiteY58" fmla="*/ 212518 h 1734867"/>
              <a:gd name="connsiteX59" fmla="*/ 487632 w 1577927"/>
              <a:gd name="connsiteY59" fmla="*/ 524176 h 1734867"/>
              <a:gd name="connsiteX60" fmla="*/ 486807 w 1577927"/>
              <a:gd name="connsiteY60" fmla="*/ 499474 h 1734867"/>
              <a:gd name="connsiteX61" fmla="*/ 791607 w 1577927"/>
              <a:gd name="connsiteY61" fmla="*/ 163115 h 1734867"/>
              <a:gd name="connsiteX62" fmla="*/ 942673 w 1577927"/>
              <a:gd name="connsiteY62" fmla="*/ 749537 h 1734867"/>
              <a:gd name="connsiteX63" fmla="*/ 1006046 w 1577927"/>
              <a:gd name="connsiteY63" fmla="*/ 831008 h 1734867"/>
              <a:gd name="connsiteX64" fmla="*/ 963501 w 1577927"/>
              <a:gd name="connsiteY64" fmla="*/ 900604 h 1734867"/>
              <a:gd name="connsiteX65" fmla="*/ 910860 w 1577927"/>
              <a:gd name="connsiteY65" fmla="*/ 1000680 h 1734867"/>
              <a:gd name="connsiteX66" fmla="*/ 858218 w 1577927"/>
              <a:gd name="connsiteY66" fmla="*/ 1027858 h 1734867"/>
              <a:gd name="connsiteX67" fmla="*/ 787543 w 1577927"/>
              <a:gd name="connsiteY67" fmla="*/ 1040558 h 1734867"/>
              <a:gd name="connsiteX68" fmla="*/ 732869 w 1577927"/>
              <a:gd name="connsiteY68" fmla="*/ 1033001 h 1734867"/>
              <a:gd name="connsiteX69" fmla="*/ 607648 w 1577927"/>
              <a:gd name="connsiteY69" fmla="*/ 950451 h 1734867"/>
              <a:gd name="connsiteX70" fmla="*/ 608028 w 1577927"/>
              <a:gd name="connsiteY70" fmla="*/ 948610 h 1734867"/>
              <a:gd name="connsiteX71" fmla="*/ 602631 w 1577927"/>
              <a:gd name="connsiteY71" fmla="*/ 890825 h 1734867"/>
              <a:gd name="connsiteX72" fmla="*/ 576659 w 1577927"/>
              <a:gd name="connsiteY72" fmla="*/ 827325 h 1734867"/>
              <a:gd name="connsiteX73" fmla="*/ 555260 w 1577927"/>
              <a:gd name="connsiteY73" fmla="*/ 755633 h 1734867"/>
              <a:gd name="connsiteX74" fmla="*/ 552021 w 1577927"/>
              <a:gd name="connsiteY74" fmla="*/ 715692 h 1734867"/>
              <a:gd name="connsiteX75" fmla="*/ 555641 w 1577927"/>
              <a:gd name="connsiteY75" fmla="*/ 674544 h 1734867"/>
              <a:gd name="connsiteX76" fmla="*/ 567706 w 1577927"/>
              <a:gd name="connsiteY76" fmla="*/ 634094 h 1734867"/>
              <a:gd name="connsiteX77" fmla="*/ 589423 w 1577927"/>
              <a:gd name="connsiteY77" fmla="*/ 596630 h 1734867"/>
              <a:gd name="connsiteX78" fmla="*/ 617617 w 1577927"/>
              <a:gd name="connsiteY78" fmla="*/ 557577 h 1734867"/>
              <a:gd name="connsiteX79" fmla="*/ 635016 w 1577927"/>
              <a:gd name="connsiteY79" fmla="*/ 510777 h 1734867"/>
              <a:gd name="connsiteX80" fmla="*/ 642382 w 1577927"/>
              <a:gd name="connsiteY80" fmla="*/ 423846 h 1734867"/>
              <a:gd name="connsiteX81" fmla="*/ 648859 w 1577927"/>
              <a:gd name="connsiteY81" fmla="*/ 386699 h 1734867"/>
              <a:gd name="connsiteX82" fmla="*/ 662575 w 1577927"/>
              <a:gd name="connsiteY82" fmla="*/ 354059 h 1734867"/>
              <a:gd name="connsiteX83" fmla="*/ 703151 w 1577927"/>
              <a:gd name="connsiteY83" fmla="*/ 303640 h 1734867"/>
              <a:gd name="connsiteX84" fmla="*/ 726710 w 1577927"/>
              <a:gd name="connsiteY84" fmla="*/ 285162 h 1734867"/>
              <a:gd name="connsiteX85" fmla="*/ 731599 w 1577927"/>
              <a:gd name="connsiteY85" fmla="*/ 284209 h 1734867"/>
              <a:gd name="connsiteX86" fmla="*/ 820944 w 1577927"/>
              <a:gd name="connsiteY86" fmla="*/ 297989 h 1734867"/>
              <a:gd name="connsiteX87" fmla="*/ 1034494 w 1577927"/>
              <a:gd name="connsiteY87" fmla="*/ 562403 h 1734867"/>
              <a:gd name="connsiteX88" fmla="*/ 1014619 w 1577927"/>
              <a:gd name="connsiteY88" fmla="*/ 626601 h 1734867"/>
              <a:gd name="connsiteX89" fmla="*/ 979694 w 1577927"/>
              <a:gd name="connsiteY89" fmla="*/ 660256 h 1734867"/>
              <a:gd name="connsiteX90" fmla="*/ 942673 w 1577927"/>
              <a:gd name="connsiteY90" fmla="*/ 749537 h 1734867"/>
              <a:gd name="connsiteX91" fmla="*/ 599138 w 1577927"/>
              <a:gd name="connsiteY91" fmla="*/ 940609 h 1734867"/>
              <a:gd name="connsiteX92" fmla="*/ 586819 w 1577927"/>
              <a:gd name="connsiteY92" fmla="*/ 925051 h 1734867"/>
              <a:gd name="connsiteX93" fmla="*/ 574056 w 1577927"/>
              <a:gd name="connsiteY93" fmla="*/ 906890 h 1734867"/>
              <a:gd name="connsiteX94" fmla="*/ 555387 w 1577927"/>
              <a:gd name="connsiteY94" fmla="*/ 858376 h 1734867"/>
              <a:gd name="connsiteX95" fmla="*/ 528526 w 1577927"/>
              <a:gd name="connsiteY95" fmla="*/ 742743 h 1734867"/>
              <a:gd name="connsiteX96" fmla="*/ 531574 w 1577927"/>
              <a:gd name="connsiteY96" fmla="*/ 760015 h 1734867"/>
              <a:gd name="connsiteX97" fmla="*/ 559006 w 1577927"/>
              <a:gd name="connsiteY97" fmla="*/ 835643 h 1734867"/>
              <a:gd name="connsiteX98" fmla="*/ 589169 w 1577927"/>
              <a:gd name="connsiteY98" fmla="*/ 895524 h 1734867"/>
              <a:gd name="connsiteX99" fmla="*/ 599138 w 1577927"/>
              <a:gd name="connsiteY99" fmla="*/ 940609 h 1734867"/>
              <a:gd name="connsiteX100" fmla="*/ 576659 w 1577927"/>
              <a:gd name="connsiteY100" fmla="*/ 444674 h 1734867"/>
              <a:gd name="connsiteX101" fmla="*/ 620728 w 1577927"/>
              <a:gd name="connsiteY101" fmla="*/ 372093 h 1734867"/>
              <a:gd name="connsiteX102" fmla="*/ 650510 w 1577927"/>
              <a:gd name="connsiteY102" fmla="*/ 337232 h 1734867"/>
              <a:gd name="connsiteX103" fmla="*/ 645874 w 1577927"/>
              <a:gd name="connsiteY103" fmla="*/ 343963 h 1734867"/>
              <a:gd name="connsiteX104" fmla="*/ 628031 w 1577927"/>
              <a:gd name="connsiteY104" fmla="*/ 379840 h 1734867"/>
              <a:gd name="connsiteX105" fmla="*/ 618379 w 1577927"/>
              <a:gd name="connsiteY105" fmla="*/ 421052 h 1734867"/>
              <a:gd name="connsiteX106" fmla="*/ 608282 w 1577927"/>
              <a:gd name="connsiteY106" fmla="*/ 505126 h 1734867"/>
              <a:gd name="connsiteX107" fmla="*/ 593423 w 1577927"/>
              <a:gd name="connsiteY107" fmla="*/ 542972 h 1734867"/>
              <a:gd name="connsiteX108" fmla="*/ 566499 w 1577927"/>
              <a:gd name="connsiteY108" fmla="*/ 579611 h 1734867"/>
              <a:gd name="connsiteX109" fmla="*/ 552148 w 1577927"/>
              <a:gd name="connsiteY109" fmla="*/ 601646 h 1734867"/>
              <a:gd name="connsiteX110" fmla="*/ 569992 w 1577927"/>
              <a:gd name="connsiteY110" fmla="*/ 546528 h 1734867"/>
              <a:gd name="connsiteX111" fmla="*/ 576659 w 1577927"/>
              <a:gd name="connsiteY111" fmla="*/ 444674 h 1734867"/>
              <a:gd name="connsiteX112" fmla="*/ 369903 w 1577927"/>
              <a:gd name="connsiteY112" fmla="*/ 1166860 h 1734867"/>
              <a:gd name="connsiteX113" fmla="*/ 447500 w 1577927"/>
              <a:gd name="connsiteY113" fmla="*/ 1147936 h 1734867"/>
              <a:gd name="connsiteX114" fmla="*/ 462994 w 1577927"/>
              <a:gd name="connsiteY114" fmla="*/ 1142793 h 1734867"/>
              <a:gd name="connsiteX115" fmla="*/ 488521 w 1577927"/>
              <a:gd name="connsiteY115" fmla="*/ 1130093 h 1734867"/>
              <a:gd name="connsiteX116" fmla="*/ 607457 w 1577927"/>
              <a:gd name="connsiteY116" fmla="*/ 1046908 h 1734867"/>
              <a:gd name="connsiteX117" fmla="*/ 644223 w 1577927"/>
              <a:gd name="connsiteY117" fmla="*/ 1009761 h 1734867"/>
              <a:gd name="connsiteX118" fmla="*/ 645557 w 1577927"/>
              <a:gd name="connsiteY118" fmla="*/ 1010776 h 1734867"/>
              <a:gd name="connsiteX119" fmla="*/ 657495 w 1577927"/>
              <a:gd name="connsiteY119" fmla="*/ 1019031 h 1734867"/>
              <a:gd name="connsiteX120" fmla="*/ 658892 w 1577927"/>
              <a:gd name="connsiteY120" fmla="*/ 1019984 h 1734867"/>
              <a:gd name="connsiteX121" fmla="*/ 671148 w 1577927"/>
              <a:gd name="connsiteY121" fmla="*/ 1027413 h 1734867"/>
              <a:gd name="connsiteX122" fmla="*/ 675719 w 1577927"/>
              <a:gd name="connsiteY122" fmla="*/ 1029890 h 1734867"/>
              <a:gd name="connsiteX123" fmla="*/ 684292 w 1577927"/>
              <a:gd name="connsiteY123" fmla="*/ 1034462 h 1734867"/>
              <a:gd name="connsiteX124" fmla="*/ 689689 w 1577927"/>
              <a:gd name="connsiteY124" fmla="*/ 1037002 h 1734867"/>
              <a:gd name="connsiteX125" fmla="*/ 697690 w 1577927"/>
              <a:gd name="connsiteY125" fmla="*/ 1040685 h 1734867"/>
              <a:gd name="connsiteX126" fmla="*/ 703469 w 1577927"/>
              <a:gd name="connsiteY126" fmla="*/ 1043035 h 1734867"/>
              <a:gd name="connsiteX127" fmla="*/ 711343 w 1577927"/>
              <a:gd name="connsiteY127" fmla="*/ 1046019 h 1734867"/>
              <a:gd name="connsiteX128" fmla="*/ 717185 w 1577927"/>
              <a:gd name="connsiteY128" fmla="*/ 1048051 h 1734867"/>
              <a:gd name="connsiteX129" fmla="*/ 725123 w 1577927"/>
              <a:gd name="connsiteY129" fmla="*/ 1050527 h 1734867"/>
              <a:gd name="connsiteX130" fmla="*/ 731091 w 1577927"/>
              <a:gd name="connsiteY130" fmla="*/ 1052179 h 1734867"/>
              <a:gd name="connsiteX131" fmla="*/ 739219 w 1577927"/>
              <a:gd name="connsiteY131" fmla="*/ 1054147 h 1734867"/>
              <a:gd name="connsiteX132" fmla="*/ 745061 w 1577927"/>
              <a:gd name="connsiteY132" fmla="*/ 1055417 h 1734867"/>
              <a:gd name="connsiteX133" fmla="*/ 753570 w 1577927"/>
              <a:gd name="connsiteY133" fmla="*/ 1056877 h 1734867"/>
              <a:gd name="connsiteX134" fmla="*/ 759158 w 1577927"/>
              <a:gd name="connsiteY134" fmla="*/ 1057703 h 1734867"/>
              <a:gd name="connsiteX135" fmla="*/ 768620 w 1577927"/>
              <a:gd name="connsiteY135" fmla="*/ 1058719 h 1734867"/>
              <a:gd name="connsiteX136" fmla="*/ 773319 w 1577927"/>
              <a:gd name="connsiteY136" fmla="*/ 1059100 h 1734867"/>
              <a:gd name="connsiteX137" fmla="*/ 787543 w 1577927"/>
              <a:gd name="connsiteY137" fmla="*/ 1059608 h 1734867"/>
              <a:gd name="connsiteX138" fmla="*/ 802465 w 1577927"/>
              <a:gd name="connsiteY138" fmla="*/ 1059100 h 1734867"/>
              <a:gd name="connsiteX139" fmla="*/ 807355 w 1577927"/>
              <a:gd name="connsiteY139" fmla="*/ 1058592 h 1734867"/>
              <a:gd name="connsiteX140" fmla="*/ 817198 w 1577927"/>
              <a:gd name="connsiteY140" fmla="*/ 1057576 h 1734867"/>
              <a:gd name="connsiteX141" fmla="*/ 823039 w 1577927"/>
              <a:gd name="connsiteY141" fmla="*/ 1056624 h 1734867"/>
              <a:gd name="connsiteX142" fmla="*/ 831866 w 1577927"/>
              <a:gd name="connsiteY142" fmla="*/ 1055036 h 1734867"/>
              <a:gd name="connsiteX143" fmla="*/ 838025 w 1577927"/>
              <a:gd name="connsiteY143" fmla="*/ 1053639 h 1734867"/>
              <a:gd name="connsiteX144" fmla="*/ 846407 w 1577927"/>
              <a:gd name="connsiteY144" fmla="*/ 1051543 h 1734867"/>
              <a:gd name="connsiteX145" fmla="*/ 852694 w 1577927"/>
              <a:gd name="connsiteY145" fmla="*/ 1049766 h 1734867"/>
              <a:gd name="connsiteX146" fmla="*/ 860822 w 1577927"/>
              <a:gd name="connsiteY146" fmla="*/ 1047099 h 1734867"/>
              <a:gd name="connsiteX147" fmla="*/ 867045 w 1577927"/>
              <a:gd name="connsiteY147" fmla="*/ 1044876 h 1734867"/>
              <a:gd name="connsiteX148" fmla="*/ 875046 w 1577927"/>
              <a:gd name="connsiteY148" fmla="*/ 1041701 h 1734867"/>
              <a:gd name="connsiteX149" fmla="*/ 881205 w 1577927"/>
              <a:gd name="connsiteY149" fmla="*/ 1039098 h 1734867"/>
              <a:gd name="connsiteX150" fmla="*/ 889143 w 1577927"/>
              <a:gd name="connsiteY150" fmla="*/ 1035287 h 1734867"/>
              <a:gd name="connsiteX151" fmla="*/ 895112 w 1577927"/>
              <a:gd name="connsiteY151" fmla="*/ 1032303 h 1734867"/>
              <a:gd name="connsiteX152" fmla="*/ 903176 w 1577927"/>
              <a:gd name="connsiteY152" fmla="*/ 1027858 h 1734867"/>
              <a:gd name="connsiteX153" fmla="*/ 908701 w 1577927"/>
              <a:gd name="connsiteY153" fmla="*/ 1024683 h 1734867"/>
              <a:gd name="connsiteX154" fmla="*/ 911685 w 1577927"/>
              <a:gd name="connsiteY154" fmla="*/ 1022778 h 1734867"/>
              <a:gd name="connsiteX155" fmla="*/ 954675 w 1577927"/>
              <a:gd name="connsiteY155" fmla="*/ 1098406 h 1734867"/>
              <a:gd name="connsiteX156" fmla="*/ 1038622 w 1577927"/>
              <a:gd name="connsiteY156" fmla="*/ 1125076 h 1734867"/>
              <a:gd name="connsiteX157" fmla="*/ 1062498 w 1577927"/>
              <a:gd name="connsiteY157" fmla="*/ 1115488 h 1734867"/>
              <a:gd name="connsiteX158" fmla="*/ 1069546 w 1577927"/>
              <a:gd name="connsiteY158" fmla="*/ 1111233 h 1734867"/>
              <a:gd name="connsiteX159" fmla="*/ 1100788 w 1577927"/>
              <a:gd name="connsiteY159" fmla="*/ 1127870 h 1734867"/>
              <a:gd name="connsiteX160" fmla="*/ 1143143 w 1577927"/>
              <a:gd name="connsiteY160" fmla="*/ 1147238 h 1734867"/>
              <a:gd name="connsiteX161" fmla="*/ 1318720 w 1577927"/>
              <a:gd name="connsiteY161" fmla="*/ 1207690 h 1734867"/>
              <a:gd name="connsiteX162" fmla="*/ 1339040 w 1577927"/>
              <a:gd name="connsiteY162" fmla="*/ 1212833 h 1734867"/>
              <a:gd name="connsiteX163" fmla="*/ 1482868 w 1577927"/>
              <a:gd name="connsiteY163" fmla="*/ 1273031 h 1734867"/>
              <a:gd name="connsiteX164" fmla="*/ 96218 w 1577927"/>
              <a:gd name="connsiteY164" fmla="*/ 1279255 h 1734867"/>
              <a:gd name="connsiteX165" fmla="*/ 369903 w 1577927"/>
              <a:gd name="connsiteY165" fmla="*/ 1166860 h 1734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Lst>
            <a:rect l="l" t="t" r="r" b="b"/>
            <a:pathLst>
              <a:path w="1577927" h="1734867">
                <a:moveTo>
                  <a:pt x="1577356" y="1533572"/>
                </a:moveTo>
                <a:cubicBezTo>
                  <a:pt x="1577229" y="1485756"/>
                  <a:pt x="1577102" y="1436354"/>
                  <a:pt x="1566688" y="1388601"/>
                </a:cubicBezTo>
                <a:cubicBezTo>
                  <a:pt x="1558369" y="1350501"/>
                  <a:pt x="1539319" y="1297161"/>
                  <a:pt x="1496139" y="1259252"/>
                </a:cubicBezTo>
                <a:cubicBezTo>
                  <a:pt x="1453594" y="1221977"/>
                  <a:pt x="1397714" y="1207944"/>
                  <a:pt x="1343676" y="1194355"/>
                </a:cubicBezTo>
                <a:cubicBezTo>
                  <a:pt x="1336945" y="1192704"/>
                  <a:pt x="1330214" y="1190989"/>
                  <a:pt x="1323546" y="1189275"/>
                </a:cubicBezTo>
                <a:cubicBezTo>
                  <a:pt x="1264936" y="1174099"/>
                  <a:pt x="1206833" y="1154032"/>
                  <a:pt x="1150763" y="1129712"/>
                </a:cubicBezTo>
                <a:cubicBezTo>
                  <a:pt x="1137047" y="1123806"/>
                  <a:pt x="1123013" y="1117393"/>
                  <a:pt x="1109043" y="1110725"/>
                </a:cubicBezTo>
                <a:cubicBezTo>
                  <a:pt x="1101360" y="1107042"/>
                  <a:pt x="1094248" y="1103296"/>
                  <a:pt x="1087517" y="1099613"/>
                </a:cubicBezTo>
                <a:cubicBezTo>
                  <a:pt x="1114758" y="1080690"/>
                  <a:pt x="1126125" y="1064751"/>
                  <a:pt x="1128919" y="1039605"/>
                </a:cubicBezTo>
                <a:cubicBezTo>
                  <a:pt x="1131459" y="1016873"/>
                  <a:pt x="1255157" y="1027858"/>
                  <a:pt x="1269635" y="884221"/>
                </a:cubicBezTo>
                <a:cubicBezTo>
                  <a:pt x="1274588" y="835199"/>
                  <a:pt x="1250648" y="779192"/>
                  <a:pt x="1215533" y="741536"/>
                </a:cubicBezTo>
                <a:cubicBezTo>
                  <a:pt x="1215469" y="741410"/>
                  <a:pt x="1215342" y="741346"/>
                  <a:pt x="1215279" y="741219"/>
                </a:cubicBezTo>
                <a:cubicBezTo>
                  <a:pt x="1199658" y="724518"/>
                  <a:pt x="1197118" y="701976"/>
                  <a:pt x="1208992" y="683307"/>
                </a:cubicBezTo>
                <a:cubicBezTo>
                  <a:pt x="1224931" y="658224"/>
                  <a:pt x="1261824" y="634730"/>
                  <a:pt x="1261507" y="545258"/>
                </a:cubicBezTo>
                <a:cubicBezTo>
                  <a:pt x="1261316" y="499919"/>
                  <a:pt x="1241250" y="468486"/>
                  <a:pt x="1201690" y="437054"/>
                </a:cubicBezTo>
                <a:cubicBezTo>
                  <a:pt x="1186132" y="424735"/>
                  <a:pt x="1170067" y="411463"/>
                  <a:pt x="1164352" y="394318"/>
                </a:cubicBezTo>
                <a:cubicBezTo>
                  <a:pt x="1160415" y="382444"/>
                  <a:pt x="1161875" y="369807"/>
                  <a:pt x="1164796" y="357742"/>
                </a:cubicBezTo>
                <a:cubicBezTo>
                  <a:pt x="1175210" y="314181"/>
                  <a:pt x="1204357" y="189658"/>
                  <a:pt x="1102757" y="94408"/>
                </a:cubicBezTo>
                <a:cubicBezTo>
                  <a:pt x="1064657" y="58657"/>
                  <a:pt x="1048337" y="54022"/>
                  <a:pt x="991568" y="51736"/>
                </a:cubicBezTo>
                <a:cubicBezTo>
                  <a:pt x="980646" y="51228"/>
                  <a:pt x="969788" y="51292"/>
                  <a:pt x="958866" y="51482"/>
                </a:cubicBezTo>
                <a:cubicBezTo>
                  <a:pt x="953913" y="46148"/>
                  <a:pt x="948325" y="41195"/>
                  <a:pt x="942229" y="36813"/>
                </a:cubicBezTo>
                <a:cubicBezTo>
                  <a:pt x="917527" y="19224"/>
                  <a:pt x="885714" y="9636"/>
                  <a:pt x="853646" y="4492"/>
                </a:cubicBezTo>
                <a:cubicBezTo>
                  <a:pt x="789829" y="-5795"/>
                  <a:pt x="721503" y="1698"/>
                  <a:pt x="663400" y="25828"/>
                </a:cubicBezTo>
                <a:cubicBezTo>
                  <a:pt x="633809" y="21891"/>
                  <a:pt x="600535" y="24685"/>
                  <a:pt x="578120" y="32559"/>
                </a:cubicBezTo>
                <a:cubicBezTo>
                  <a:pt x="538432" y="46656"/>
                  <a:pt x="508587" y="78025"/>
                  <a:pt x="501602" y="113077"/>
                </a:cubicBezTo>
                <a:cubicBezTo>
                  <a:pt x="501412" y="113140"/>
                  <a:pt x="501158" y="113267"/>
                  <a:pt x="500967" y="113331"/>
                </a:cubicBezTo>
                <a:cubicBezTo>
                  <a:pt x="464645" y="110219"/>
                  <a:pt x="420386" y="136826"/>
                  <a:pt x="400193" y="159114"/>
                </a:cubicBezTo>
                <a:cubicBezTo>
                  <a:pt x="398669" y="160829"/>
                  <a:pt x="397208" y="162607"/>
                  <a:pt x="395748" y="164385"/>
                </a:cubicBezTo>
                <a:cubicBezTo>
                  <a:pt x="367427" y="188324"/>
                  <a:pt x="348694" y="221281"/>
                  <a:pt x="351996" y="254555"/>
                </a:cubicBezTo>
                <a:cubicBezTo>
                  <a:pt x="353076" y="265604"/>
                  <a:pt x="356505" y="276272"/>
                  <a:pt x="360696" y="286813"/>
                </a:cubicBezTo>
                <a:cubicBezTo>
                  <a:pt x="360823" y="288400"/>
                  <a:pt x="360950" y="289988"/>
                  <a:pt x="361140" y="291512"/>
                </a:cubicBezTo>
                <a:cubicBezTo>
                  <a:pt x="363490" y="311133"/>
                  <a:pt x="368760" y="331326"/>
                  <a:pt x="362728" y="350123"/>
                </a:cubicBezTo>
                <a:cubicBezTo>
                  <a:pt x="352060" y="383015"/>
                  <a:pt x="311737" y="397176"/>
                  <a:pt x="295735" y="427910"/>
                </a:cubicBezTo>
                <a:cubicBezTo>
                  <a:pt x="282781" y="452865"/>
                  <a:pt x="288623" y="483345"/>
                  <a:pt x="298212" y="509761"/>
                </a:cubicBezTo>
                <a:cubicBezTo>
                  <a:pt x="307800" y="536241"/>
                  <a:pt x="320945" y="562149"/>
                  <a:pt x="322024" y="590280"/>
                </a:cubicBezTo>
                <a:cubicBezTo>
                  <a:pt x="323421" y="625712"/>
                  <a:pt x="305451" y="658542"/>
                  <a:pt x="290338" y="690610"/>
                </a:cubicBezTo>
                <a:cubicBezTo>
                  <a:pt x="275225" y="722613"/>
                  <a:pt x="262334" y="759380"/>
                  <a:pt x="273955" y="792844"/>
                </a:cubicBezTo>
                <a:cubicBezTo>
                  <a:pt x="279543" y="808974"/>
                  <a:pt x="290655" y="823451"/>
                  <a:pt x="292497" y="840406"/>
                </a:cubicBezTo>
                <a:cubicBezTo>
                  <a:pt x="297513" y="887840"/>
                  <a:pt x="230076" y="921242"/>
                  <a:pt x="238077" y="968295"/>
                </a:cubicBezTo>
                <a:cubicBezTo>
                  <a:pt x="243475" y="1000172"/>
                  <a:pt x="280495" y="1015920"/>
                  <a:pt x="296180" y="1044177"/>
                </a:cubicBezTo>
                <a:cubicBezTo>
                  <a:pt x="297704" y="1046908"/>
                  <a:pt x="299037" y="1049766"/>
                  <a:pt x="300244" y="1052623"/>
                </a:cubicBezTo>
                <a:cubicBezTo>
                  <a:pt x="300815" y="1089834"/>
                  <a:pt x="303800" y="1114980"/>
                  <a:pt x="309959" y="1121393"/>
                </a:cubicBezTo>
                <a:cubicBezTo>
                  <a:pt x="326342" y="1138475"/>
                  <a:pt x="355679" y="1143111"/>
                  <a:pt x="382095" y="1142031"/>
                </a:cubicBezTo>
                <a:cubicBezTo>
                  <a:pt x="387874" y="1141777"/>
                  <a:pt x="394097" y="1141079"/>
                  <a:pt x="400574" y="1140062"/>
                </a:cubicBezTo>
                <a:cubicBezTo>
                  <a:pt x="388826" y="1142920"/>
                  <a:pt x="377142" y="1145650"/>
                  <a:pt x="365585" y="1148317"/>
                </a:cubicBezTo>
                <a:cubicBezTo>
                  <a:pt x="263096" y="1172193"/>
                  <a:pt x="157178" y="1196895"/>
                  <a:pt x="79581" y="1268460"/>
                </a:cubicBezTo>
                <a:cubicBezTo>
                  <a:pt x="75327" y="1272397"/>
                  <a:pt x="71263" y="1276524"/>
                  <a:pt x="67326" y="1280779"/>
                </a:cubicBezTo>
                <a:cubicBezTo>
                  <a:pt x="65167" y="1282747"/>
                  <a:pt x="63135" y="1285160"/>
                  <a:pt x="61039" y="1287827"/>
                </a:cubicBezTo>
                <a:cubicBezTo>
                  <a:pt x="40783" y="1311576"/>
                  <a:pt x="25606" y="1339199"/>
                  <a:pt x="16716" y="1369170"/>
                </a:cubicBezTo>
                <a:cubicBezTo>
                  <a:pt x="7382" y="1400603"/>
                  <a:pt x="5096" y="1433686"/>
                  <a:pt x="3635" y="1462261"/>
                </a:cubicBezTo>
                <a:cubicBezTo>
                  <a:pt x="-1699" y="1566846"/>
                  <a:pt x="-2524" y="1616503"/>
                  <a:pt x="10620" y="1724262"/>
                </a:cubicBezTo>
                <a:lnTo>
                  <a:pt x="11573" y="1732200"/>
                </a:lnTo>
                <a:lnTo>
                  <a:pt x="58753" y="1734867"/>
                </a:lnTo>
                <a:lnTo>
                  <a:pt x="1577927" y="1734867"/>
                </a:lnTo>
                <a:lnTo>
                  <a:pt x="1577356" y="1533572"/>
                </a:lnTo>
                <a:close/>
                <a:moveTo>
                  <a:pt x="791607" y="163115"/>
                </a:moveTo>
                <a:cubicBezTo>
                  <a:pt x="959945" y="163115"/>
                  <a:pt x="1096407" y="313737"/>
                  <a:pt x="1096407" y="499474"/>
                </a:cubicBezTo>
                <a:cubicBezTo>
                  <a:pt x="1096407" y="507793"/>
                  <a:pt x="1096153" y="516048"/>
                  <a:pt x="1095581" y="524176"/>
                </a:cubicBezTo>
                <a:cubicBezTo>
                  <a:pt x="1084151" y="349932"/>
                  <a:pt x="952452" y="212518"/>
                  <a:pt x="791607" y="212518"/>
                </a:cubicBezTo>
                <a:cubicBezTo>
                  <a:pt x="630761" y="212518"/>
                  <a:pt x="499062" y="349932"/>
                  <a:pt x="487632" y="524176"/>
                </a:cubicBezTo>
                <a:cubicBezTo>
                  <a:pt x="487061" y="516048"/>
                  <a:pt x="486807" y="507793"/>
                  <a:pt x="486807" y="499474"/>
                </a:cubicBezTo>
                <a:cubicBezTo>
                  <a:pt x="486807" y="313737"/>
                  <a:pt x="623268" y="163115"/>
                  <a:pt x="791607" y="163115"/>
                </a:cubicBezTo>
                <a:close/>
                <a:moveTo>
                  <a:pt x="942673" y="749537"/>
                </a:moveTo>
                <a:cubicBezTo>
                  <a:pt x="945531" y="781668"/>
                  <a:pt x="971312" y="816086"/>
                  <a:pt x="1006046" y="831008"/>
                </a:cubicBezTo>
                <a:cubicBezTo>
                  <a:pt x="1009856" y="857551"/>
                  <a:pt x="984012" y="879839"/>
                  <a:pt x="963501" y="900604"/>
                </a:cubicBezTo>
                <a:cubicBezTo>
                  <a:pt x="935180" y="929242"/>
                  <a:pt x="913654" y="964104"/>
                  <a:pt x="910860" y="1000680"/>
                </a:cubicBezTo>
                <a:cubicBezTo>
                  <a:pt x="893905" y="1012174"/>
                  <a:pt x="876316" y="1021317"/>
                  <a:pt x="858218" y="1027858"/>
                </a:cubicBezTo>
                <a:cubicBezTo>
                  <a:pt x="835295" y="1036240"/>
                  <a:pt x="811609" y="1040558"/>
                  <a:pt x="787543" y="1040558"/>
                </a:cubicBezTo>
                <a:cubicBezTo>
                  <a:pt x="769064" y="1040558"/>
                  <a:pt x="750776" y="1038018"/>
                  <a:pt x="732869" y="1033001"/>
                </a:cubicBezTo>
                <a:cubicBezTo>
                  <a:pt x="687721" y="1020365"/>
                  <a:pt x="644922" y="992235"/>
                  <a:pt x="607648" y="950451"/>
                </a:cubicBezTo>
                <a:cubicBezTo>
                  <a:pt x="607711" y="949817"/>
                  <a:pt x="607901" y="949245"/>
                  <a:pt x="608028" y="948610"/>
                </a:cubicBezTo>
                <a:cubicBezTo>
                  <a:pt x="610759" y="931592"/>
                  <a:pt x="609044" y="911336"/>
                  <a:pt x="602631" y="890825"/>
                </a:cubicBezTo>
                <a:cubicBezTo>
                  <a:pt x="596408" y="870187"/>
                  <a:pt x="586184" y="849296"/>
                  <a:pt x="576659" y="827325"/>
                </a:cubicBezTo>
                <a:cubicBezTo>
                  <a:pt x="567198" y="805417"/>
                  <a:pt x="559197" y="781668"/>
                  <a:pt x="555260" y="755633"/>
                </a:cubicBezTo>
                <a:cubicBezTo>
                  <a:pt x="553101" y="742680"/>
                  <a:pt x="552085" y="729281"/>
                  <a:pt x="552021" y="715692"/>
                </a:cubicBezTo>
                <a:cubicBezTo>
                  <a:pt x="551831" y="702103"/>
                  <a:pt x="553101" y="688260"/>
                  <a:pt x="555641" y="674544"/>
                </a:cubicBezTo>
                <a:cubicBezTo>
                  <a:pt x="558117" y="660828"/>
                  <a:pt x="561991" y="647112"/>
                  <a:pt x="567706" y="634094"/>
                </a:cubicBezTo>
                <a:cubicBezTo>
                  <a:pt x="573421" y="620950"/>
                  <a:pt x="580342" y="608631"/>
                  <a:pt x="589423" y="596630"/>
                </a:cubicBezTo>
                <a:cubicBezTo>
                  <a:pt x="598503" y="584437"/>
                  <a:pt x="608917" y="572118"/>
                  <a:pt x="617617" y="557577"/>
                </a:cubicBezTo>
                <a:cubicBezTo>
                  <a:pt x="626443" y="542845"/>
                  <a:pt x="631968" y="526399"/>
                  <a:pt x="635016" y="510777"/>
                </a:cubicBezTo>
                <a:cubicBezTo>
                  <a:pt x="641048" y="479218"/>
                  <a:pt x="639778" y="450135"/>
                  <a:pt x="642382" y="423846"/>
                </a:cubicBezTo>
                <a:cubicBezTo>
                  <a:pt x="643525" y="410638"/>
                  <a:pt x="645557" y="398255"/>
                  <a:pt x="648859" y="386699"/>
                </a:cubicBezTo>
                <a:cubicBezTo>
                  <a:pt x="652288" y="375078"/>
                  <a:pt x="657050" y="364156"/>
                  <a:pt x="662575" y="354059"/>
                </a:cubicBezTo>
                <a:cubicBezTo>
                  <a:pt x="673814" y="333867"/>
                  <a:pt x="688292" y="317102"/>
                  <a:pt x="703151" y="303640"/>
                </a:cubicBezTo>
                <a:cubicBezTo>
                  <a:pt x="710962" y="296655"/>
                  <a:pt x="718899" y="290559"/>
                  <a:pt x="726710" y="285162"/>
                </a:cubicBezTo>
                <a:cubicBezTo>
                  <a:pt x="728361" y="284844"/>
                  <a:pt x="730012" y="284527"/>
                  <a:pt x="731599" y="284209"/>
                </a:cubicBezTo>
                <a:cubicBezTo>
                  <a:pt x="760111" y="296274"/>
                  <a:pt x="790337" y="302879"/>
                  <a:pt x="820944" y="297989"/>
                </a:cubicBezTo>
                <a:cubicBezTo>
                  <a:pt x="897271" y="285861"/>
                  <a:pt x="1044210" y="400414"/>
                  <a:pt x="1034494" y="562403"/>
                </a:cubicBezTo>
                <a:cubicBezTo>
                  <a:pt x="1033161" y="584882"/>
                  <a:pt x="1030176" y="607996"/>
                  <a:pt x="1014619" y="626601"/>
                </a:cubicBezTo>
                <a:cubicBezTo>
                  <a:pt x="1004459" y="638793"/>
                  <a:pt x="991060" y="648890"/>
                  <a:pt x="979694" y="660256"/>
                </a:cubicBezTo>
                <a:cubicBezTo>
                  <a:pt x="954865" y="685212"/>
                  <a:pt x="939816" y="717406"/>
                  <a:pt x="942673" y="749537"/>
                </a:cubicBezTo>
                <a:close/>
                <a:moveTo>
                  <a:pt x="599138" y="940609"/>
                </a:moveTo>
                <a:cubicBezTo>
                  <a:pt x="594948" y="935592"/>
                  <a:pt x="590820" y="930449"/>
                  <a:pt x="586819" y="925051"/>
                </a:cubicBezTo>
                <a:cubicBezTo>
                  <a:pt x="582438" y="919210"/>
                  <a:pt x="578183" y="913113"/>
                  <a:pt x="574056" y="906890"/>
                </a:cubicBezTo>
                <a:cubicBezTo>
                  <a:pt x="568150" y="890635"/>
                  <a:pt x="561419" y="874569"/>
                  <a:pt x="555387" y="858376"/>
                </a:cubicBezTo>
                <a:cubicBezTo>
                  <a:pt x="541607" y="821356"/>
                  <a:pt x="531701" y="782113"/>
                  <a:pt x="528526" y="742743"/>
                </a:cubicBezTo>
                <a:cubicBezTo>
                  <a:pt x="529352" y="748585"/>
                  <a:pt x="530368" y="754363"/>
                  <a:pt x="531574" y="760015"/>
                </a:cubicBezTo>
                <a:cubicBezTo>
                  <a:pt x="537226" y="788018"/>
                  <a:pt x="547576" y="813609"/>
                  <a:pt x="559006" y="835643"/>
                </a:cubicBezTo>
                <a:cubicBezTo>
                  <a:pt x="570436" y="857614"/>
                  <a:pt x="581739" y="876918"/>
                  <a:pt x="589169" y="895524"/>
                </a:cubicBezTo>
                <a:cubicBezTo>
                  <a:pt x="595582" y="911336"/>
                  <a:pt x="598884" y="926639"/>
                  <a:pt x="599138" y="940609"/>
                </a:cubicBezTo>
                <a:close/>
                <a:moveTo>
                  <a:pt x="576659" y="444674"/>
                </a:moveTo>
                <a:cubicBezTo>
                  <a:pt x="584152" y="417115"/>
                  <a:pt x="602694" y="394192"/>
                  <a:pt x="620728" y="372093"/>
                </a:cubicBezTo>
                <a:cubicBezTo>
                  <a:pt x="630380" y="360282"/>
                  <a:pt x="640159" y="348408"/>
                  <a:pt x="650510" y="337232"/>
                </a:cubicBezTo>
                <a:cubicBezTo>
                  <a:pt x="648923" y="339391"/>
                  <a:pt x="647335" y="341677"/>
                  <a:pt x="645874" y="343963"/>
                </a:cubicBezTo>
                <a:cubicBezTo>
                  <a:pt x="638889" y="354821"/>
                  <a:pt x="632730" y="366759"/>
                  <a:pt x="628031" y="379840"/>
                </a:cubicBezTo>
                <a:cubicBezTo>
                  <a:pt x="623395" y="392985"/>
                  <a:pt x="620348" y="406955"/>
                  <a:pt x="618379" y="421052"/>
                </a:cubicBezTo>
                <a:cubicBezTo>
                  <a:pt x="614378" y="449119"/>
                  <a:pt x="614315" y="478075"/>
                  <a:pt x="608282" y="505126"/>
                </a:cubicBezTo>
                <a:cubicBezTo>
                  <a:pt x="605171" y="518651"/>
                  <a:pt x="600599" y="531288"/>
                  <a:pt x="593423" y="542972"/>
                </a:cubicBezTo>
                <a:cubicBezTo>
                  <a:pt x="586184" y="554846"/>
                  <a:pt x="576342" y="566404"/>
                  <a:pt x="566499" y="579611"/>
                </a:cubicBezTo>
                <a:cubicBezTo>
                  <a:pt x="561229" y="586596"/>
                  <a:pt x="556466" y="594026"/>
                  <a:pt x="552148" y="601646"/>
                </a:cubicBezTo>
                <a:cubicBezTo>
                  <a:pt x="559514" y="583612"/>
                  <a:pt x="566880" y="565642"/>
                  <a:pt x="569992" y="546528"/>
                </a:cubicBezTo>
                <a:cubicBezTo>
                  <a:pt x="575516" y="512873"/>
                  <a:pt x="567642" y="477567"/>
                  <a:pt x="576659" y="444674"/>
                </a:cubicBezTo>
                <a:close/>
                <a:moveTo>
                  <a:pt x="369903" y="1166860"/>
                </a:moveTo>
                <a:cubicBezTo>
                  <a:pt x="395494" y="1160891"/>
                  <a:pt x="421973" y="1154731"/>
                  <a:pt x="447500" y="1147936"/>
                </a:cubicBezTo>
                <a:cubicBezTo>
                  <a:pt x="452961" y="1146476"/>
                  <a:pt x="458168" y="1144698"/>
                  <a:pt x="462994" y="1142793"/>
                </a:cubicBezTo>
                <a:cubicBezTo>
                  <a:pt x="471884" y="1139300"/>
                  <a:pt x="480393" y="1134982"/>
                  <a:pt x="488521" y="1130093"/>
                </a:cubicBezTo>
                <a:cubicBezTo>
                  <a:pt x="601170" y="1137904"/>
                  <a:pt x="604473" y="1048940"/>
                  <a:pt x="607457" y="1046908"/>
                </a:cubicBezTo>
                <a:cubicBezTo>
                  <a:pt x="628856" y="1032430"/>
                  <a:pt x="640667" y="1020746"/>
                  <a:pt x="644223" y="1009761"/>
                </a:cubicBezTo>
                <a:cubicBezTo>
                  <a:pt x="644668" y="1010142"/>
                  <a:pt x="645112" y="1010459"/>
                  <a:pt x="645557" y="1010776"/>
                </a:cubicBezTo>
                <a:cubicBezTo>
                  <a:pt x="649494" y="1013634"/>
                  <a:pt x="653494" y="1016428"/>
                  <a:pt x="657495" y="1019031"/>
                </a:cubicBezTo>
                <a:cubicBezTo>
                  <a:pt x="658003" y="1019349"/>
                  <a:pt x="658448" y="1019667"/>
                  <a:pt x="658892" y="1019984"/>
                </a:cubicBezTo>
                <a:cubicBezTo>
                  <a:pt x="662956" y="1022587"/>
                  <a:pt x="667020" y="1025064"/>
                  <a:pt x="671148" y="1027413"/>
                </a:cubicBezTo>
                <a:cubicBezTo>
                  <a:pt x="672671" y="1028302"/>
                  <a:pt x="674195" y="1029064"/>
                  <a:pt x="675719" y="1029890"/>
                </a:cubicBezTo>
                <a:cubicBezTo>
                  <a:pt x="678577" y="1031477"/>
                  <a:pt x="681434" y="1033001"/>
                  <a:pt x="684292" y="1034462"/>
                </a:cubicBezTo>
                <a:cubicBezTo>
                  <a:pt x="686070" y="1035351"/>
                  <a:pt x="687911" y="1036176"/>
                  <a:pt x="689689" y="1037002"/>
                </a:cubicBezTo>
                <a:cubicBezTo>
                  <a:pt x="692356" y="1038272"/>
                  <a:pt x="695023" y="1039542"/>
                  <a:pt x="697690" y="1040685"/>
                </a:cubicBezTo>
                <a:cubicBezTo>
                  <a:pt x="699595" y="1041511"/>
                  <a:pt x="701500" y="1042273"/>
                  <a:pt x="703469" y="1043035"/>
                </a:cubicBezTo>
                <a:cubicBezTo>
                  <a:pt x="706073" y="1044050"/>
                  <a:pt x="708676" y="1045067"/>
                  <a:pt x="711343" y="1046019"/>
                </a:cubicBezTo>
                <a:cubicBezTo>
                  <a:pt x="713248" y="1046717"/>
                  <a:pt x="715216" y="1047416"/>
                  <a:pt x="717185" y="1048051"/>
                </a:cubicBezTo>
                <a:cubicBezTo>
                  <a:pt x="719852" y="1048940"/>
                  <a:pt x="722519" y="1049766"/>
                  <a:pt x="725123" y="1050527"/>
                </a:cubicBezTo>
                <a:cubicBezTo>
                  <a:pt x="727091" y="1051099"/>
                  <a:pt x="729123" y="1051670"/>
                  <a:pt x="731091" y="1052179"/>
                </a:cubicBezTo>
                <a:cubicBezTo>
                  <a:pt x="733758" y="1052877"/>
                  <a:pt x="736489" y="1053512"/>
                  <a:pt x="739219" y="1054147"/>
                </a:cubicBezTo>
                <a:cubicBezTo>
                  <a:pt x="741124" y="1054592"/>
                  <a:pt x="743093" y="1055036"/>
                  <a:pt x="745061" y="1055417"/>
                </a:cubicBezTo>
                <a:cubicBezTo>
                  <a:pt x="747855" y="1055925"/>
                  <a:pt x="750713" y="1056433"/>
                  <a:pt x="753570" y="1056877"/>
                </a:cubicBezTo>
                <a:cubicBezTo>
                  <a:pt x="755412" y="1057131"/>
                  <a:pt x="757253" y="1057449"/>
                  <a:pt x="759158" y="1057703"/>
                </a:cubicBezTo>
                <a:cubicBezTo>
                  <a:pt x="762270" y="1058148"/>
                  <a:pt x="765445" y="1058401"/>
                  <a:pt x="768620" y="1058719"/>
                </a:cubicBezTo>
                <a:cubicBezTo>
                  <a:pt x="770144" y="1058846"/>
                  <a:pt x="771731" y="1059036"/>
                  <a:pt x="773319" y="1059100"/>
                </a:cubicBezTo>
                <a:cubicBezTo>
                  <a:pt x="778018" y="1059417"/>
                  <a:pt x="782780" y="1059608"/>
                  <a:pt x="787543" y="1059608"/>
                </a:cubicBezTo>
                <a:cubicBezTo>
                  <a:pt x="792496" y="1059608"/>
                  <a:pt x="797512" y="1059417"/>
                  <a:pt x="802465" y="1059100"/>
                </a:cubicBezTo>
                <a:cubicBezTo>
                  <a:pt x="804053" y="1058973"/>
                  <a:pt x="805704" y="1058782"/>
                  <a:pt x="807355" y="1058592"/>
                </a:cubicBezTo>
                <a:cubicBezTo>
                  <a:pt x="810657" y="1058338"/>
                  <a:pt x="813959" y="1058020"/>
                  <a:pt x="817198" y="1057576"/>
                </a:cubicBezTo>
                <a:cubicBezTo>
                  <a:pt x="819166" y="1057322"/>
                  <a:pt x="821134" y="1056941"/>
                  <a:pt x="823039" y="1056624"/>
                </a:cubicBezTo>
                <a:cubicBezTo>
                  <a:pt x="826024" y="1056116"/>
                  <a:pt x="828945" y="1055671"/>
                  <a:pt x="831866" y="1055036"/>
                </a:cubicBezTo>
                <a:cubicBezTo>
                  <a:pt x="833961" y="1054655"/>
                  <a:pt x="835993" y="1054147"/>
                  <a:pt x="838025" y="1053639"/>
                </a:cubicBezTo>
                <a:cubicBezTo>
                  <a:pt x="840819" y="1053004"/>
                  <a:pt x="843613" y="1052369"/>
                  <a:pt x="846407" y="1051543"/>
                </a:cubicBezTo>
                <a:cubicBezTo>
                  <a:pt x="848503" y="1051036"/>
                  <a:pt x="850598" y="1050400"/>
                  <a:pt x="852694" y="1049766"/>
                </a:cubicBezTo>
                <a:cubicBezTo>
                  <a:pt x="855424" y="1048940"/>
                  <a:pt x="858091" y="1048051"/>
                  <a:pt x="860822" y="1047099"/>
                </a:cubicBezTo>
                <a:cubicBezTo>
                  <a:pt x="862917" y="1046400"/>
                  <a:pt x="864949" y="1045638"/>
                  <a:pt x="867045" y="1044876"/>
                </a:cubicBezTo>
                <a:cubicBezTo>
                  <a:pt x="869712" y="1043860"/>
                  <a:pt x="872379" y="1042780"/>
                  <a:pt x="875046" y="1041701"/>
                </a:cubicBezTo>
                <a:cubicBezTo>
                  <a:pt x="877078" y="1040812"/>
                  <a:pt x="879173" y="1039986"/>
                  <a:pt x="881205" y="1039098"/>
                </a:cubicBezTo>
                <a:cubicBezTo>
                  <a:pt x="883873" y="1037891"/>
                  <a:pt x="886476" y="1036621"/>
                  <a:pt x="889143" y="1035287"/>
                </a:cubicBezTo>
                <a:cubicBezTo>
                  <a:pt x="891111" y="1034335"/>
                  <a:pt x="893143" y="1033382"/>
                  <a:pt x="895112" y="1032303"/>
                </a:cubicBezTo>
                <a:cubicBezTo>
                  <a:pt x="897779" y="1030906"/>
                  <a:pt x="900446" y="1029382"/>
                  <a:pt x="903176" y="1027858"/>
                </a:cubicBezTo>
                <a:cubicBezTo>
                  <a:pt x="905018" y="1026779"/>
                  <a:pt x="906859" y="1025762"/>
                  <a:pt x="908701" y="1024683"/>
                </a:cubicBezTo>
                <a:cubicBezTo>
                  <a:pt x="909717" y="1024048"/>
                  <a:pt x="910669" y="1023413"/>
                  <a:pt x="911685" y="1022778"/>
                </a:cubicBezTo>
                <a:cubicBezTo>
                  <a:pt x="915686" y="1050845"/>
                  <a:pt x="931370" y="1077579"/>
                  <a:pt x="954675" y="1098406"/>
                </a:cubicBezTo>
                <a:cubicBezTo>
                  <a:pt x="975820" y="1117266"/>
                  <a:pt x="1004840" y="1132125"/>
                  <a:pt x="1038622" y="1125076"/>
                </a:cubicBezTo>
                <a:cubicBezTo>
                  <a:pt x="1047258" y="1123235"/>
                  <a:pt x="1055323" y="1119742"/>
                  <a:pt x="1062498" y="1115488"/>
                </a:cubicBezTo>
                <a:cubicBezTo>
                  <a:pt x="1064974" y="1114027"/>
                  <a:pt x="1067260" y="1112630"/>
                  <a:pt x="1069546" y="1111233"/>
                </a:cubicBezTo>
                <a:cubicBezTo>
                  <a:pt x="1080214" y="1117583"/>
                  <a:pt x="1090946" y="1123108"/>
                  <a:pt x="1100788" y="1127870"/>
                </a:cubicBezTo>
                <a:cubicBezTo>
                  <a:pt x="1115012" y="1134729"/>
                  <a:pt x="1129236" y="1141205"/>
                  <a:pt x="1143143" y="1147238"/>
                </a:cubicBezTo>
                <a:cubicBezTo>
                  <a:pt x="1200166" y="1171939"/>
                  <a:pt x="1259221" y="1192260"/>
                  <a:pt x="1318720" y="1207690"/>
                </a:cubicBezTo>
                <a:cubicBezTo>
                  <a:pt x="1325451" y="1209468"/>
                  <a:pt x="1332246" y="1211182"/>
                  <a:pt x="1339040" y="1212833"/>
                </a:cubicBezTo>
                <a:cubicBezTo>
                  <a:pt x="1390539" y="1225787"/>
                  <a:pt x="1443815" y="1239186"/>
                  <a:pt x="1482868" y="1273031"/>
                </a:cubicBezTo>
                <a:cubicBezTo>
                  <a:pt x="1414860" y="1308464"/>
                  <a:pt x="869204" y="1569957"/>
                  <a:pt x="96218" y="1279255"/>
                </a:cubicBezTo>
                <a:cubicBezTo>
                  <a:pt x="169815" y="1213595"/>
                  <a:pt x="271478" y="1189783"/>
                  <a:pt x="369903" y="1166860"/>
                </a:cubicBezTo>
                <a:close/>
              </a:path>
            </a:pathLst>
          </a:custGeom>
          <a:solidFill>
            <a:schemeClr val="accent2">
              <a:lumMod val="40000"/>
              <a:lumOff val="60000"/>
            </a:schemeClr>
          </a:solidFill>
          <a:ln w="6350" cap="flat">
            <a:noFill/>
            <a:prstDash val="solid"/>
            <a:miter/>
          </a:ln>
        </p:spPr>
        <p:txBody>
          <a:bodyPr rtlCol="0" anchor="ctr"/>
          <a:lstStyle/>
          <a:p>
            <a:endParaRPr lang="en-US"/>
          </a:p>
        </p:txBody>
      </p:sp>
      <p:sp>
        <p:nvSpPr>
          <p:cNvPr id="26" name="Rectangle 25">
            <a:extLst>
              <a:ext uri="{FF2B5EF4-FFF2-40B4-BE49-F238E27FC236}">
                <a16:creationId xmlns:a16="http://schemas.microsoft.com/office/drawing/2014/main" id="{75683F49-A6B7-4B42-BDF8-637F240E32CE}"/>
              </a:ext>
            </a:extLst>
          </p:cNvPr>
          <p:cNvSpPr/>
          <p:nvPr/>
        </p:nvSpPr>
        <p:spPr>
          <a:xfrm>
            <a:off x="0" y="5405439"/>
            <a:ext cx="12192000" cy="145256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27" name="Rectangle 26">
            <a:extLst>
              <a:ext uri="{FF2B5EF4-FFF2-40B4-BE49-F238E27FC236}">
                <a16:creationId xmlns:a16="http://schemas.microsoft.com/office/drawing/2014/main" id="{9B838662-12CE-474E-A643-44EDB785DA16}"/>
              </a:ext>
            </a:extLst>
          </p:cNvPr>
          <p:cNvSpPr/>
          <p:nvPr/>
        </p:nvSpPr>
        <p:spPr>
          <a:xfrm>
            <a:off x="465373" y="5879845"/>
            <a:ext cx="2306338" cy="616836"/>
          </a:xfrm>
          <a:prstGeom prst="rect">
            <a:avLst/>
          </a:prstGeom>
        </p:spPr>
        <p:txBody>
          <a:bodyPr wrap="square">
            <a:spAutoFit/>
          </a:bodyPr>
          <a:lstStyle/>
          <a:p>
            <a:pPr algn="ctr">
              <a:lnSpc>
                <a:spcPct val="150000"/>
              </a:lnSpc>
            </a:pPr>
            <a:r>
              <a:rPr lang="id-ID" sz="1200" dirty="0">
                <a:solidFill>
                  <a:schemeClr val="bg1"/>
                </a:solidFill>
              </a:rPr>
              <a:t>Suitable for all categories business and personal</a:t>
            </a:r>
          </a:p>
        </p:txBody>
      </p:sp>
      <p:sp>
        <p:nvSpPr>
          <p:cNvPr id="28" name="TextBox 27">
            <a:extLst>
              <a:ext uri="{FF2B5EF4-FFF2-40B4-BE49-F238E27FC236}">
                <a16:creationId xmlns:a16="http://schemas.microsoft.com/office/drawing/2014/main" id="{89FCFC38-FD9C-47B9-8674-4094228095F3}"/>
              </a:ext>
            </a:extLst>
          </p:cNvPr>
          <p:cNvSpPr txBox="1"/>
          <p:nvPr/>
        </p:nvSpPr>
        <p:spPr>
          <a:xfrm>
            <a:off x="595844" y="5622806"/>
            <a:ext cx="2045397" cy="338554"/>
          </a:xfrm>
          <a:prstGeom prst="rect">
            <a:avLst/>
          </a:prstGeom>
          <a:noFill/>
        </p:spPr>
        <p:txBody>
          <a:bodyPr wrap="square" rtlCol="0">
            <a:spAutoFit/>
          </a:bodyPr>
          <a:lstStyle/>
          <a:p>
            <a:pPr algn="ctr"/>
            <a:r>
              <a:rPr lang="id-ID" sz="1600" b="1">
                <a:solidFill>
                  <a:schemeClr val="bg1"/>
                </a:solidFill>
                <a:latin typeface="+mj-lt"/>
              </a:rPr>
              <a:t>ASIAN</a:t>
            </a:r>
            <a:endParaRPr lang="en-US" sz="1600" b="1" dirty="0">
              <a:solidFill>
                <a:schemeClr val="bg1"/>
              </a:solidFill>
              <a:latin typeface="+mj-lt"/>
            </a:endParaRPr>
          </a:p>
        </p:txBody>
      </p:sp>
      <p:sp>
        <p:nvSpPr>
          <p:cNvPr id="29" name="Rectangle 28">
            <a:extLst>
              <a:ext uri="{FF2B5EF4-FFF2-40B4-BE49-F238E27FC236}">
                <a16:creationId xmlns:a16="http://schemas.microsoft.com/office/drawing/2014/main" id="{04E9D635-1689-45BE-B8A4-A02AD662E926}"/>
              </a:ext>
            </a:extLst>
          </p:cNvPr>
          <p:cNvSpPr/>
          <p:nvPr/>
        </p:nvSpPr>
        <p:spPr>
          <a:xfrm>
            <a:off x="2704102" y="5879845"/>
            <a:ext cx="2306338" cy="616836"/>
          </a:xfrm>
          <a:prstGeom prst="rect">
            <a:avLst/>
          </a:prstGeom>
        </p:spPr>
        <p:txBody>
          <a:bodyPr wrap="square">
            <a:spAutoFit/>
          </a:bodyPr>
          <a:lstStyle/>
          <a:p>
            <a:pPr algn="ctr">
              <a:lnSpc>
                <a:spcPct val="150000"/>
              </a:lnSpc>
            </a:pPr>
            <a:r>
              <a:rPr lang="id-ID" sz="1200" dirty="0">
                <a:solidFill>
                  <a:schemeClr val="bg1"/>
                </a:solidFill>
              </a:rPr>
              <a:t>Suitable for all categories business and personal</a:t>
            </a:r>
          </a:p>
        </p:txBody>
      </p:sp>
      <p:sp>
        <p:nvSpPr>
          <p:cNvPr id="30" name="TextBox 29">
            <a:extLst>
              <a:ext uri="{FF2B5EF4-FFF2-40B4-BE49-F238E27FC236}">
                <a16:creationId xmlns:a16="http://schemas.microsoft.com/office/drawing/2014/main" id="{593EF11E-2285-4CFE-A304-9F047124605E}"/>
              </a:ext>
            </a:extLst>
          </p:cNvPr>
          <p:cNvSpPr txBox="1"/>
          <p:nvPr/>
        </p:nvSpPr>
        <p:spPr>
          <a:xfrm>
            <a:off x="2834573" y="5622806"/>
            <a:ext cx="2045397" cy="338554"/>
          </a:xfrm>
          <a:prstGeom prst="rect">
            <a:avLst/>
          </a:prstGeom>
          <a:noFill/>
        </p:spPr>
        <p:txBody>
          <a:bodyPr wrap="square" rtlCol="0">
            <a:spAutoFit/>
          </a:bodyPr>
          <a:lstStyle/>
          <a:p>
            <a:pPr algn="ctr"/>
            <a:r>
              <a:rPr lang="id-ID" sz="1600" b="1">
                <a:solidFill>
                  <a:schemeClr val="bg1"/>
                </a:solidFill>
                <a:latin typeface="+mj-lt"/>
              </a:rPr>
              <a:t>LATIN</a:t>
            </a:r>
            <a:endParaRPr lang="en-US" sz="1600" b="1" dirty="0">
              <a:solidFill>
                <a:schemeClr val="bg1"/>
              </a:solidFill>
              <a:latin typeface="+mj-lt"/>
            </a:endParaRPr>
          </a:p>
        </p:txBody>
      </p:sp>
      <p:sp>
        <p:nvSpPr>
          <p:cNvPr id="31" name="Rectangle 30">
            <a:extLst>
              <a:ext uri="{FF2B5EF4-FFF2-40B4-BE49-F238E27FC236}">
                <a16:creationId xmlns:a16="http://schemas.microsoft.com/office/drawing/2014/main" id="{9844BFF9-49E9-46EE-8A26-D6CF3046DF00}"/>
              </a:ext>
            </a:extLst>
          </p:cNvPr>
          <p:cNvSpPr/>
          <p:nvPr/>
        </p:nvSpPr>
        <p:spPr>
          <a:xfrm>
            <a:off x="4942831" y="5879845"/>
            <a:ext cx="2306338" cy="616836"/>
          </a:xfrm>
          <a:prstGeom prst="rect">
            <a:avLst/>
          </a:prstGeom>
        </p:spPr>
        <p:txBody>
          <a:bodyPr wrap="square">
            <a:spAutoFit/>
          </a:bodyPr>
          <a:lstStyle/>
          <a:p>
            <a:pPr algn="ctr">
              <a:lnSpc>
                <a:spcPct val="150000"/>
              </a:lnSpc>
            </a:pPr>
            <a:r>
              <a:rPr lang="id-ID" sz="1200" dirty="0">
                <a:solidFill>
                  <a:schemeClr val="bg1"/>
                </a:solidFill>
              </a:rPr>
              <a:t>Suitable for all categories business and personal</a:t>
            </a:r>
          </a:p>
        </p:txBody>
      </p:sp>
      <p:sp>
        <p:nvSpPr>
          <p:cNvPr id="32" name="TextBox 31">
            <a:extLst>
              <a:ext uri="{FF2B5EF4-FFF2-40B4-BE49-F238E27FC236}">
                <a16:creationId xmlns:a16="http://schemas.microsoft.com/office/drawing/2014/main" id="{0B6C04DF-9101-448E-A8AB-F0CBCE63EE09}"/>
              </a:ext>
            </a:extLst>
          </p:cNvPr>
          <p:cNvSpPr txBox="1"/>
          <p:nvPr/>
        </p:nvSpPr>
        <p:spPr>
          <a:xfrm>
            <a:off x="5073302" y="5622806"/>
            <a:ext cx="2045397" cy="338554"/>
          </a:xfrm>
          <a:prstGeom prst="rect">
            <a:avLst/>
          </a:prstGeom>
          <a:noFill/>
        </p:spPr>
        <p:txBody>
          <a:bodyPr wrap="square" rtlCol="0">
            <a:spAutoFit/>
          </a:bodyPr>
          <a:lstStyle/>
          <a:p>
            <a:pPr algn="ctr"/>
            <a:r>
              <a:rPr lang="en-US" sz="1600" b="1">
                <a:solidFill>
                  <a:schemeClr val="bg1"/>
                </a:solidFill>
                <a:latin typeface="+mj-lt"/>
              </a:rPr>
              <a:t>EUROPEAN</a:t>
            </a:r>
            <a:endParaRPr lang="en-US" sz="1600" b="1" dirty="0">
              <a:solidFill>
                <a:schemeClr val="bg1"/>
              </a:solidFill>
              <a:latin typeface="+mj-lt"/>
            </a:endParaRPr>
          </a:p>
        </p:txBody>
      </p:sp>
      <p:sp>
        <p:nvSpPr>
          <p:cNvPr id="33" name="Rectangle 32">
            <a:extLst>
              <a:ext uri="{FF2B5EF4-FFF2-40B4-BE49-F238E27FC236}">
                <a16:creationId xmlns:a16="http://schemas.microsoft.com/office/drawing/2014/main" id="{60D13FE5-C6D2-40C4-9F2D-7F738EE6399E}"/>
              </a:ext>
            </a:extLst>
          </p:cNvPr>
          <p:cNvSpPr/>
          <p:nvPr/>
        </p:nvSpPr>
        <p:spPr>
          <a:xfrm>
            <a:off x="7181560" y="5879845"/>
            <a:ext cx="2306338" cy="616836"/>
          </a:xfrm>
          <a:prstGeom prst="rect">
            <a:avLst/>
          </a:prstGeom>
        </p:spPr>
        <p:txBody>
          <a:bodyPr wrap="square">
            <a:spAutoFit/>
          </a:bodyPr>
          <a:lstStyle/>
          <a:p>
            <a:pPr algn="ctr">
              <a:lnSpc>
                <a:spcPct val="150000"/>
              </a:lnSpc>
            </a:pPr>
            <a:r>
              <a:rPr lang="id-ID" sz="1200" dirty="0">
                <a:solidFill>
                  <a:schemeClr val="bg1"/>
                </a:solidFill>
              </a:rPr>
              <a:t>Suitable for all categories business and personal</a:t>
            </a:r>
          </a:p>
        </p:txBody>
      </p:sp>
      <p:sp>
        <p:nvSpPr>
          <p:cNvPr id="34" name="TextBox 33">
            <a:extLst>
              <a:ext uri="{FF2B5EF4-FFF2-40B4-BE49-F238E27FC236}">
                <a16:creationId xmlns:a16="http://schemas.microsoft.com/office/drawing/2014/main" id="{5764DDBA-5BF4-482C-9A14-64EF1AF3E263}"/>
              </a:ext>
            </a:extLst>
          </p:cNvPr>
          <p:cNvSpPr txBox="1"/>
          <p:nvPr/>
        </p:nvSpPr>
        <p:spPr>
          <a:xfrm>
            <a:off x="7312031" y="5622806"/>
            <a:ext cx="2045397" cy="338554"/>
          </a:xfrm>
          <a:prstGeom prst="rect">
            <a:avLst/>
          </a:prstGeom>
          <a:noFill/>
        </p:spPr>
        <p:txBody>
          <a:bodyPr wrap="square" rtlCol="0">
            <a:spAutoFit/>
          </a:bodyPr>
          <a:lstStyle/>
          <a:p>
            <a:pPr algn="ctr"/>
            <a:r>
              <a:rPr lang="en-US" sz="1600" b="1">
                <a:solidFill>
                  <a:schemeClr val="bg1"/>
                </a:solidFill>
                <a:latin typeface="+mj-lt"/>
              </a:rPr>
              <a:t>AFRICAN</a:t>
            </a:r>
            <a:endParaRPr lang="en-US" sz="1600" b="1" dirty="0">
              <a:solidFill>
                <a:schemeClr val="bg1"/>
              </a:solidFill>
              <a:latin typeface="+mj-lt"/>
            </a:endParaRPr>
          </a:p>
        </p:txBody>
      </p:sp>
      <p:sp>
        <p:nvSpPr>
          <p:cNvPr id="35" name="Rectangle 34">
            <a:extLst>
              <a:ext uri="{FF2B5EF4-FFF2-40B4-BE49-F238E27FC236}">
                <a16:creationId xmlns:a16="http://schemas.microsoft.com/office/drawing/2014/main" id="{6A763368-51C7-4705-8B55-70A24B1F2175}"/>
              </a:ext>
            </a:extLst>
          </p:cNvPr>
          <p:cNvSpPr/>
          <p:nvPr/>
        </p:nvSpPr>
        <p:spPr>
          <a:xfrm>
            <a:off x="9420289" y="5879845"/>
            <a:ext cx="2306338" cy="616836"/>
          </a:xfrm>
          <a:prstGeom prst="rect">
            <a:avLst/>
          </a:prstGeom>
        </p:spPr>
        <p:txBody>
          <a:bodyPr wrap="square">
            <a:spAutoFit/>
          </a:bodyPr>
          <a:lstStyle/>
          <a:p>
            <a:pPr algn="ctr">
              <a:lnSpc>
                <a:spcPct val="150000"/>
              </a:lnSpc>
            </a:pPr>
            <a:r>
              <a:rPr lang="id-ID" sz="1200" dirty="0">
                <a:solidFill>
                  <a:schemeClr val="bg1"/>
                </a:solidFill>
              </a:rPr>
              <a:t>Suitable for all categories business and personal</a:t>
            </a:r>
          </a:p>
        </p:txBody>
      </p:sp>
      <p:sp>
        <p:nvSpPr>
          <p:cNvPr id="36" name="TextBox 35">
            <a:extLst>
              <a:ext uri="{FF2B5EF4-FFF2-40B4-BE49-F238E27FC236}">
                <a16:creationId xmlns:a16="http://schemas.microsoft.com/office/drawing/2014/main" id="{C9624E0B-F986-4AD2-90B0-412DA2F24E54}"/>
              </a:ext>
            </a:extLst>
          </p:cNvPr>
          <p:cNvSpPr txBox="1"/>
          <p:nvPr/>
        </p:nvSpPr>
        <p:spPr>
          <a:xfrm>
            <a:off x="9550760" y="5622806"/>
            <a:ext cx="2045397" cy="338554"/>
          </a:xfrm>
          <a:prstGeom prst="rect">
            <a:avLst/>
          </a:prstGeom>
          <a:noFill/>
        </p:spPr>
        <p:txBody>
          <a:bodyPr wrap="square" rtlCol="0">
            <a:spAutoFit/>
          </a:bodyPr>
          <a:lstStyle/>
          <a:p>
            <a:pPr algn="ctr"/>
            <a:r>
              <a:rPr lang="en-US" sz="1600" b="1">
                <a:solidFill>
                  <a:schemeClr val="bg1"/>
                </a:solidFill>
                <a:latin typeface="+mj-lt"/>
              </a:rPr>
              <a:t>AUSTRALIAN</a:t>
            </a:r>
            <a:endParaRPr lang="en-US" sz="1600" b="1" dirty="0">
              <a:solidFill>
                <a:schemeClr val="bg1"/>
              </a:solidFill>
              <a:latin typeface="+mj-lt"/>
            </a:endParaRPr>
          </a:p>
        </p:txBody>
      </p:sp>
      <p:grpSp>
        <p:nvGrpSpPr>
          <p:cNvPr id="44" name="Group 43">
            <a:extLst>
              <a:ext uri="{FF2B5EF4-FFF2-40B4-BE49-F238E27FC236}">
                <a16:creationId xmlns:a16="http://schemas.microsoft.com/office/drawing/2014/main" id="{19BCC2DB-90BA-415C-992F-631E92E18237}"/>
              </a:ext>
            </a:extLst>
          </p:cNvPr>
          <p:cNvGrpSpPr/>
          <p:nvPr/>
        </p:nvGrpSpPr>
        <p:grpSpPr>
          <a:xfrm rot="5400000">
            <a:off x="779717" y="1645911"/>
            <a:ext cx="1677651" cy="1477189"/>
            <a:chOff x="-1489786" y="-402962"/>
            <a:chExt cx="3243506" cy="2855941"/>
          </a:xfrm>
          <a:solidFill>
            <a:schemeClr val="accent1"/>
          </a:solidFill>
        </p:grpSpPr>
        <p:sp>
          <p:nvSpPr>
            <p:cNvPr id="45" name="Freeform: Shape 44">
              <a:extLst>
                <a:ext uri="{FF2B5EF4-FFF2-40B4-BE49-F238E27FC236}">
                  <a16:creationId xmlns:a16="http://schemas.microsoft.com/office/drawing/2014/main" id="{169624D4-8DCB-418A-9E49-84F0DA6ED788}"/>
                </a:ext>
              </a:extLst>
            </p:cNvPr>
            <p:cNvSpPr/>
            <p:nvPr/>
          </p:nvSpPr>
          <p:spPr>
            <a:xfrm rot="5400000">
              <a:off x="1156941" y="831055"/>
              <a:ext cx="805651" cy="387906"/>
            </a:xfrm>
            <a:custGeom>
              <a:avLst/>
              <a:gdLst>
                <a:gd name="connsiteX0" fmla="*/ 402825 w 805651"/>
                <a:gd name="connsiteY0" fmla="*/ 0 h 387906"/>
                <a:gd name="connsiteX1" fmla="*/ 805651 w 805651"/>
                <a:gd name="connsiteY1" fmla="*/ 387906 h 387906"/>
                <a:gd name="connsiteX2" fmla="*/ 0 w 805651"/>
                <a:gd name="connsiteY2" fmla="*/ 387906 h 387906"/>
              </a:gdLst>
              <a:ahLst/>
              <a:cxnLst>
                <a:cxn ang="0">
                  <a:pos x="connsiteX0" y="connsiteY0"/>
                </a:cxn>
                <a:cxn ang="0">
                  <a:pos x="connsiteX1" y="connsiteY1"/>
                </a:cxn>
                <a:cxn ang="0">
                  <a:pos x="connsiteX2" y="connsiteY2"/>
                </a:cxn>
              </a:cxnLst>
              <a:rect l="l" t="t" r="r" b="b"/>
              <a:pathLst>
                <a:path w="805651" h="387906">
                  <a:moveTo>
                    <a:pt x="402825" y="0"/>
                  </a:moveTo>
                  <a:lnTo>
                    <a:pt x="805651" y="387906"/>
                  </a:lnTo>
                  <a:lnTo>
                    <a:pt x="0" y="38790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6" name="Rectangle 45">
              <a:extLst>
                <a:ext uri="{FF2B5EF4-FFF2-40B4-BE49-F238E27FC236}">
                  <a16:creationId xmlns:a16="http://schemas.microsoft.com/office/drawing/2014/main" id="{DE11C3BC-5254-42EB-BB72-A254D168D53D}"/>
                </a:ext>
              </a:extLst>
            </p:cNvPr>
            <p:cNvSpPr/>
            <p:nvPr/>
          </p:nvSpPr>
          <p:spPr>
            <a:xfrm rot="5400000">
              <a:off x="-1489957" y="-402791"/>
              <a:ext cx="2855941" cy="28555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47" name="Group 46">
            <a:extLst>
              <a:ext uri="{FF2B5EF4-FFF2-40B4-BE49-F238E27FC236}">
                <a16:creationId xmlns:a16="http://schemas.microsoft.com/office/drawing/2014/main" id="{EC0A870F-4E66-4C2F-9E6A-84C054BEB36A}"/>
              </a:ext>
            </a:extLst>
          </p:cNvPr>
          <p:cNvGrpSpPr/>
          <p:nvPr/>
        </p:nvGrpSpPr>
        <p:grpSpPr>
          <a:xfrm rot="5400000">
            <a:off x="3018446" y="1645911"/>
            <a:ext cx="1677651" cy="1477189"/>
            <a:chOff x="-1489786" y="-402962"/>
            <a:chExt cx="3243506" cy="2855941"/>
          </a:xfrm>
          <a:solidFill>
            <a:schemeClr val="accent2">
              <a:lumMod val="40000"/>
              <a:lumOff val="60000"/>
            </a:schemeClr>
          </a:solidFill>
        </p:grpSpPr>
        <p:sp>
          <p:nvSpPr>
            <p:cNvPr id="48" name="Freeform: Shape 47">
              <a:extLst>
                <a:ext uri="{FF2B5EF4-FFF2-40B4-BE49-F238E27FC236}">
                  <a16:creationId xmlns:a16="http://schemas.microsoft.com/office/drawing/2014/main" id="{030ACC1D-A8D8-4914-8E09-DF8CD7F68042}"/>
                </a:ext>
              </a:extLst>
            </p:cNvPr>
            <p:cNvSpPr/>
            <p:nvPr/>
          </p:nvSpPr>
          <p:spPr>
            <a:xfrm rot="5400000">
              <a:off x="1156941" y="831055"/>
              <a:ext cx="805651" cy="387906"/>
            </a:xfrm>
            <a:custGeom>
              <a:avLst/>
              <a:gdLst>
                <a:gd name="connsiteX0" fmla="*/ 402825 w 805651"/>
                <a:gd name="connsiteY0" fmla="*/ 0 h 387906"/>
                <a:gd name="connsiteX1" fmla="*/ 805651 w 805651"/>
                <a:gd name="connsiteY1" fmla="*/ 387906 h 387906"/>
                <a:gd name="connsiteX2" fmla="*/ 0 w 805651"/>
                <a:gd name="connsiteY2" fmla="*/ 387906 h 387906"/>
              </a:gdLst>
              <a:ahLst/>
              <a:cxnLst>
                <a:cxn ang="0">
                  <a:pos x="connsiteX0" y="connsiteY0"/>
                </a:cxn>
                <a:cxn ang="0">
                  <a:pos x="connsiteX1" y="connsiteY1"/>
                </a:cxn>
                <a:cxn ang="0">
                  <a:pos x="connsiteX2" y="connsiteY2"/>
                </a:cxn>
              </a:cxnLst>
              <a:rect l="l" t="t" r="r" b="b"/>
              <a:pathLst>
                <a:path w="805651" h="387906">
                  <a:moveTo>
                    <a:pt x="402825" y="0"/>
                  </a:moveTo>
                  <a:lnTo>
                    <a:pt x="805651" y="387906"/>
                  </a:lnTo>
                  <a:lnTo>
                    <a:pt x="0" y="38790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9" name="Rectangle 48">
              <a:extLst>
                <a:ext uri="{FF2B5EF4-FFF2-40B4-BE49-F238E27FC236}">
                  <a16:creationId xmlns:a16="http://schemas.microsoft.com/office/drawing/2014/main" id="{69F84AEE-DAA9-4EAA-9700-F18701E56FEF}"/>
                </a:ext>
              </a:extLst>
            </p:cNvPr>
            <p:cNvSpPr/>
            <p:nvPr/>
          </p:nvSpPr>
          <p:spPr>
            <a:xfrm rot="5400000">
              <a:off x="-1489957" y="-402791"/>
              <a:ext cx="2855941" cy="28555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50" name="Group 49">
            <a:extLst>
              <a:ext uri="{FF2B5EF4-FFF2-40B4-BE49-F238E27FC236}">
                <a16:creationId xmlns:a16="http://schemas.microsoft.com/office/drawing/2014/main" id="{96F96E37-3065-4D8A-A5D1-D5C3866E8ABE}"/>
              </a:ext>
            </a:extLst>
          </p:cNvPr>
          <p:cNvGrpSpPr/>
          <p:nvPr/>
        </p:nvGrpSpPr>
        <p:grpSpPr>
          <a:xfrm rot="5400000">
            <a:off x="5257175" y="1645911"/>
            <a:ext cx="1677651" cy="1477189"/>
            <a:chOff x="-1489786" y="-402962"/>
            <a:chExt cx="3243506" cy="2855941"/>
          </a:xfrm>
          <a:solidFill>
            <a:schemeClr val="accent1"/>
          </a:solidFill>
        </p:grpSpPr>
        <p:sp>
          <p:nvSpPr>
            <p:cNvPr id="51" name="Freeform: Shape 50">
              <a:extLst>
                <a:ext uri="{FF2B5EF4-FFF2-40B4-BE49-F238E27FC236}">
                  <a16:creationId xmlns:a16="http://schemas.microsoft.com/office/drawing/2014/main" id="{AE7E22A6-9D08-43E7-B343-A4CA0A5F5801}"/>
                </a:ext>
              </a:extLst>
            </p:cNvPr>
            <p:cNvSpPr/>
            <p:nvPr/>
          </p:nvSpPr>
          <p:spPr>
            <a:xfrm rot="5400000">
              <a:off x="1156941" y="831055"/>
              <a:ext cx="805651" cy="387906"/>
            </a:xfrm>
            <a:custGeom>
              <a:avLst/>
              <a:gdLst>
                <a:gd name="connsiteX0" fmla="*/ 402825 w 805651"/>
                <a:gd name="connsiteY0" fmla="*/ 0 h 387906"/>
                <a:gd name="connsiteX1" fmla="*/ 805651 w 805651"/>
                <a:gd name="connsiteY1" fmla="*/ 387906 h 387906"/>
                <a:gd name="connsiteX2" fmla="*/ 0 w 805651"/>
                <a:gd name="connsiteY2" fmla="*/ 387906 h 387906"/>
              </a:gdLst>
              <a:ahLst/>
              <a:cxnLst>
                <a:cxn ang="0">
                  <a:pos x="connsiteX0" y="connsiteY0"/>
                </a:cxn>
                <a:cxn ang="0">
                  <a:pos x="connsiteX1" y="connsiteY1"/>
                </a:cxn>
                <a:cxn ang="0">
                  <a:pos x="connsiteX2" y="connsiteY2"/>
                </a:cxn>
              </a:cxnLst>
              <a:rect l="l" t="t" r="r" b="b"/>
              <a:pathLst>
                <a:path w="805651" h="387906">
                  <a:moveTo>
                    <a:pt x="402825" y="0"/>
                  </a:moveTo>
                  <a:lnTo>
                    <a:pt x="805651" y="387906"/>
                  </a:lnTo>
                  <a:lnTo>
                    <a:pt x="0" y="38790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2" name="Rectangle 51">
              <a:extLst>
                <a:ext uri="{FF2B5EF4-FFF2-40B4-BE49-F238E27FC236}">
                  <a16:creationId xmlns:a16="http://schemas.microsoft.com/office/drawing/2014/main" id="{7CFF1AA5-3679-41AC-8244-8834BE1D6258}"/>
                </a:ext>
              </a:extLst>
            </p:cNvPr>
            <p:cNvSpPr/>
            <p:nvPr/>
          </p:nvSpPr>
          <p:spPr>
            <a:xfrm rot="5400000">
              <a:off x="-1489957" y="-402791"/>
              <a:ext cx="2855941" cy="28555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53" name="Group 52">
            <a:extLst>
              <a:ext uri="{FF2B5EF4-FFF2-40B4-BE49-F238E27FC236}">
                <a16:creationId xmlns:a16="http://schemas.microsoft.com/office/drawing/2014/main" id="{88416ED1-BEC4-40FB-B998-070DCEF52F16}"/>
              </a:ext>
            </a:extLst>
          </p:cNvPr>
          <p:cNvGrpSpPr/>
          <p:nvPr/>
        </p:nvGrpSpPr>
        <p:grpSpPr>
          <a:xfrm rot="5400000">
            <a:off x="9734633" y="1645911"/>
            <a:ext cx="1677651" cy="1477189"/>
            <a:chOff x="-1489786" y="-402962"/>
            <a:chExt cx="3243506" cy="2855941"/>
          </a:xfrm>
          <a:solidFill>
            <a:schemeClr val="accent1"/>
          </a:solidFill>
        </p:grpSpPr>
        <p:sp>
          <p:nvSpPr>
            <p:cNvPr id="54" name="Freeform: Shape 53">
              <a:extLst>
                <a:ext uri="{FF2B5EF4-FFF2-40B4-BE49-F238E27FC236}">
                  <a16:creationId xmlns:a16="http://schemas.microsoft.com/office/drawing/2014/main" id="{68459AB9-C314-4576-A758-580F8C1F4378}"/>
                </a:ext>
              </a:extLst>
            </p:cNvPr>
            <p:cNvSpPr/>
            <p:nvPr/>
          </p:nvSpPr>
          <p:spPr>
            <a:xfrm rot="5400000">
              <a:off x="1156941" y="831055"/>
              <a:ext cx="805651" cy="387906"/>
            </a:xfrm>
            <a:custGeom>
              <a:avLst/>
              <a:gdLst>
                <a:gd name="connsiteX0" fmla="*/ 402825 w 805651"/>
                <a:gd name="connsiteY0" fmla="*/ 0 h 387906"/>
                <a:gd name="connsiteX1" fmla="*/ 805651 w 805651"/>
                <a:gd name="connsiteY1" fmla="*/ 387906 h 387906"/>
                <a:gd name="connsiteX2" fmla="*/ 0 w 805651"/>
                <a:gd name="connsiteY2" fmla="*/ 387906 h 387906"/>
              </a:gdLst>
              <a:ahLst/>
              <a:cxnLst>
                <a:cxn ang="0">
                  <a:pos x="connsiteX0" y="connsiteY0"/>
                </a:cxn>
                <a:cxn ang="0">
                  <a:pos x="connsiteX1" y="connsiteY1"/>
                </a:cxn>
                <a:cxn ang="0">
                  <a:pos x="connsiteX2" y="connsiteY2"/>
                </a:cxn>
              </a:cxnLst>
              <a:rect l="l" t="t" r="r" b="b"/>
              <a:pathLst>
                <a:path w="805651" h="387906">
                  <a:moveTo>
                    <a:pt x="402825" y="0"/>
                  </a:moveTo>
                  <a:lnTo>
                    <a:pt x="805651" y="387906"/>
                  </a:lnTo>
                  <a:lnTo>
                    <a:pt x="0" y="38790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5" name="Rectangle 54">
              <a:extLst>
                <a:ext uri="{FF2B5EF4-FFF2-40B4-BE49-F238E27FC236}">
                  <a16:creationId xmlns:a16="http://schemas.microsoft.com/office/drawing/2014/main" id="{68B4C91E-C43D-45D8-8E56-7D1222017A58}"/>
                </a:ext>
              </a:extLst>
            </p:cNvPr>
            <p:cNvSpPr/>
            <p:nvPr/>
          </p:nvSpPr>
          <p:spPr>
            <a:xfrm rot="5400000">
              <a:off x="-1489957" y="-402791"/>
              <a:ext cx="2855941" cy="28555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56" name="Group 55">
            <a:extLst>
              <a:ext uri="{FF2B5EF4-FFF2-40B4-BE49-F238E27FC236}">
                <a16:creationId xmlns:a16="http://schemas.microsoft.com/office/drawing/2014/main" id="{6ED3547F-3E45-4FE0-8B22-91D5BB097DF8}"/>
              </a:ext>
            </a:extLst>
          </p:cNvPr>
          <p:cNvGrpSpPr/>
          <p:nvPr/>
        </p:nvGrpSpPr>
        <p:grpSpPr>
          <a:xfrm rot="5400000">
            <a:off x="7495904" y="1645911"/>
            <a:ext cx="1677651" cy="1477189"/>
            <a:chOff x="-1489786" y="-402962"/>
            <a:chExt cx="3243506" cy="2855941"/>
          </a:xfrm>
          <a:solidFill>
            <a:schemeClr val="accent2">
              <a:lumMod val="40000"/>
              <a:lumOff val="60000"/>
            </a:schemeClr>
          </a:solidFill>
        </p:grpSpPr>
        <p:sp>
          <p:nvSpPr>
            <p:cNvPr id="57" name="Freeform: Shape 56">
              <a:extLst>
                <a:ext uri="{FF2B5EF4-FFF2-40B4-BE49-F238E27FC236}">
                  <a16:creationId xmlns:a16="http://schemas.microsoft.com/office/drawing/2014/main" id="{D9480F54-B115-4748-893A-E392996C39AE}"/>
                </a:ext>
              </a:extLst>
            </p:cNvPr>
            <p:cNvSpPr/>
            <p:nvPr/>
          </p:nvSpPr>
          <p:spPr>
            <a:xfrm rot="5400000">
              <a:off x="1156941" y="831055"/>
              <a:ext cx="805651" cy="387906"/>
            </a:xfrm>
            <a:custGeom>
              <a:avLst/>
              <a:gdLst>
                <a:gd name="connsiteX0" fmla="*/ 402825 w 805651"/>
                <a:gd name="connsiteY0" fmla="*/ 0 h 387906"/>
                <a:gd name="connsiteX1" fmla="*/ 805651 w 805651"/>
                <a:gd name="connsiteY1" fmla="*/ 387906 h 387906"/>
                <a:gd name="connsiteX2" fmla="*/ 0 w 805651"/>
                <a:gd name="connsiteY2" fmla="*/ 387906 h 387906"/>
              </a:gdLst>
              <a:ahLst/>
              <a:cxnLst>
                <a:cxn ang="0">
                  <a:pos x="connsiteX0" y="connsiteY0"/>
                </a:cxn>
                <a:cxn ang="0">
                  <a:pos x="connsiteX1" y="connsiteY1"/>
                </a:cxn>
                <a:cxn ang="0">
                  <a:pos x="connsiteX2" y="connsiteY2"/>
                </a:cxn>
              </a:cxnLst>
              <a:rect l="l" t="t" r="r" b="b"/>
              <a:pathLst>
                <a:path w="805651" h="387906">
                  <a:moveTo>
                    <a:pt x="402825" y="0"/>
                  </a:moveTo>
                  <a:lnTo>
                    <a:pt x="805651" y="387906"/>
                  </a:lnTo>
                  <a:lnTo>
                    <a:pt x="0" y="38790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8" name="Rectangle 57">
              <a:extLst>
                <a:ext uri="{FF2B5EF4-FFF2-40B4-BE49-F238E27FC236}">
                  <a16:creationId xmlns:a16="http://schemas.microsoft.com/office/drawing/2014/main" id="{E5E7F0D8-78AE-409C-A952-EA029E3FCDC9}"/>
                </a:ext>
              </a:extLst>
            </p:cNvPr>
            <p:cNvSpPr/>
            <p:nvPr/>
          </p:nvSpPr>
          <p:spPr>
            <a:xfrm rot="5400000">
              <a:off x="-1489957" y="-402791"/>
              <a:ext cx="2855941" cy="28555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59" name="TextBox 58">
            <a:extLst>
              <a:ext uri="{FF2B5EF4-FFF2-40B4-BE49-F238E27FC236}">
                <a16:creationId xmlns:a16="http://schemas.microsoft.com/office/drawing/2014/main" id="{9ECCC25D-ED77-43C3-9396-DEC470BB269A}"/>
              </a:ext>
            </a:extLst>
          </p:cNvPr>
          <p:cNvSpPr txBox="1">
            <a:spLocks noChangeArrowheads="1"/>
          </p:cNvSpPr>
          <p:nvPr/>
        </p:nvSpPr>
        <p:spPr bwMode="auto">
          <a:xfrm>
            <a:off x="972372" y="1893105"/>
            <a:ext cx="129234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4400" b="1">
                <a:solidFill>
                  <a:schemeClr val="bg2"/>
                </a:solidFill>
                <a:latin typeface="+mj-lt"/>
              </a:rPr>
              <a:t>62</a:t>
            </a:r>
            <a:r>
              <a:rPr lang="id-ID" altLang="en-US" sz="4400" b="1">
                <a:solidFill>
                  <a:schemeClr val="bg2"/>
                </a:solidFill>
                <a:latin typeface="+mj-lt"/>
              </a:rPr>
              <a:t>%</a:t>
            </a:r>
            <a:endParaRPr lang="id-ID" altLang="en-US" sz="4400" b="1" dirty="0">
              <a:solidFill>
                <a:schemeClr val="bg2"/>
              </a:solidFill>
              <a:latin typeface="+mj-lt"/>
            </a:endParaRPr>
          </a:p>
        </p:txBody>
      </p:sp>
      <p:sp>
        <p:nvSpPr>
          <p:cNvPr id="60" name="TextBox 59">
            <a:extLst>
              <a:ext uri="{FF2B5EF4-FFF2-40B4-BE49-F238E27FC236}">
                <a16:creationId xmlns:a16="http://schemas.microsoft.com/office/drawing/2014/main" id="{F9F9FBB1-8FF1-4018-8943-8E31E9596FDE}"/>
              </a:ext>
            </a:extLst>
          </p:cNvPr>
          <p:cNvSpPr txBox="1">
            <a:spLocks noChangeArrowheads="1"/>
          </p:cNvSpPr>
          <p:nvPr/>
        </p:nvSpPr>
        <p:spPr bwMode="auto">
          <a:xfrm>
            <a:off x="3211101" y="1893105"/>
            <a:ext cx="129234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4400" b="1" dirty="0">
                <a:solidFill>
                  <a:srgbClr val="303030"/>
                </a:solidFill>
                <a:latin typeface="+mj-lt"/>
              </a:rPr>
              <a:t>84</a:t>
            </a:r>
            <a:r>
              <a:rPr lang="id-ID" altLang="en-US" sz="4400" b="1" dirty="0">
                <a:solidFill>
                  <a:srgbClr val="303030"/>
                </a:solidFill>
                <a:latin typeface="+mj-lt"/>
              </a:rPr>
              <a:t>%</a:t>
            </a:r>
          </a:p>
        </p:txBody>
      </p:sp>
      <p:sp>
        <p:nvSpPr>
          <p:cNvPr id="61" name="TextBox 60">
            <a:extLst>
              <a:ext uri="{FF2B5EF4-FFF2-40B4-BE49-F238E27FC236}">
                <a16:creationId xmlns:a16="http://schemas.microsoft.com/office/drawing/2014/main" id="{4D53F2CA-448F-41E6-A51F-72058D0ADD11}"/>
              </a:ext>
            </a:extLst>
          </p:cNvPr>
          <p:cNvSpPr txBox="1">
            <a:spLocks noChangeArrowheads="1"/>
          </p:cNvSpPr>
          <p:nvPr/>
        </p:nvSpPr>
        <p:spPr bwMode="auto">
          <a:xfrm>
            <a:off x="5449830" y="1893105"/>
            <a:ext cx="129234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4400" b="1">
                <a:solidFill>
                  <a:schemeClr val="bg2"/>
                </a:solidFill>
                <a:latin typeface="+mj-lt"/>
              </a:rPr>
              <a:t>79</a:t>
            </a:r>
            <a:r>
              <a:rPr lang="id-ID" altLang="en-US" sz="4400" b="1">
                <a:solidFill>
                  <a:schemeClr val="bg2"/>
                </a:solidFill>
                <a:latin typeface="+mj-lt"/>
              </a:rPr>
              <a:t>%</a:t>
            </a:r>
            <a:endParaRPr lang="id-ID" altLang="en-US" sz="4400" b="1" dirty="0">
              <a:solidFill>
                <a:schemeClr val="bg2"/>
              </a:solidFill>
              <a:latin typeface="+mj-lt"/>
            </a:endParaRPr>
          </a:p>
        </p:txBody>
      </p:sp>
      <p:sp>
        <p:nvSpPr>
          <p:cNvPr id="62" name="TextBox 61">
            <a:extLst>
              <a:ext uri="{FF2B5EF4-FFF2-40B4-BE49-F238E27FC236}">
                <a16:creationId xmlns:a16="http://schemas.microsoft.com/office/drawing/2014/main" id="{6ACD9E90-92BA-4E5A-ACC1-21600F5C5992}"/>
              </a:ext>
            </a:extLst>
          </p:cNvPr>
          <p:cNvSpPr txBox="1">
            <a:spLocks noChangeArrowheads="1"/>
          </p:cNvSpPr>
          <p:nvPr/>
        </p:nvSpPr>
        <p:spPr bwMode="auto">
          <a:xfrm>
            <a:off x="7688559" y="1893105"/>
            <a:ext cx="129234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4400" b="1">
                <a:solidFill>
                  <a:srgbClr val="303030"/>
                </a:solidFill>
                <a:latin typeface="+mj-lt"/>
              </a:rPr>
              <a:t>15</a:t>
            </a:r>
            <a:r>
              <a:rPr lang="id-ID" altLang="en-US" sz="4400" b="1">
                <a:solidFill>
                  <a:srgbClr val="303030"/>
                </a:solidFill>
                <a:latin typeface="+mj-lt"/>
              </a:rPr>
              <a:t>%</a:t>
            </a:r>
            <a:endParaRPr lang="id-ID" altLang="en-US" sz="4400" b="1" dirty="0">
              <a:solidFill>
                <a:srgbClr val="303030"/>
              </a:solidFill>
              <a:latin typeface="+mj-lt"/>
            </a:endParaRPr>
          </a:p>
        </p:txBody>
      </p:sp>
      <p:sp>
        <p:nvSpPr>
          <p:cNvPr id="63" name="TextBox 62">
            <a:extLst>
              <a:ext uri="{FF2B5EF4-FFF2-40B4-BE49-F238E27FC236}">
                <a16:creationId xmlns:a16="http://schemas.microsoft.com/office/drawing/2014/main" id="{F22E155C-0D19-4744-8455-8553CC7029C0}"/>
              </a:ext>
            </a:extLst>
          </p:cNvPr>
          <p:cNvSpPr txBox="1">
            <a:spLocks noChangeArrowheads="1"/>
          </p:cNvSpPr>
          <p:nvPr/>
        </p:nvSpPr>
        <p:spPr bwMode="auto">
          <a:xfrm>
            <a:off x="9927288" y="1893105"/>
            <a:ext cx="129234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4400" b="1">
                <a:solidFill>
                  <a:schemeClr val="bg2"/>
                </a:solidFill>
                <a:latin typeface="+mj-lt"/>
              </a:rPr>
              <a:t>65</a:t>
            </a:r>
            <a:r>
              <a:rPr lang="id-ID" altLang="en-US" sz="4400" b="1">
                <a:solidFill>
                  <a:schemeClr val="bg2"/>
                </a:solidFill>
                <a:latin typeface="+mj-lt"/>
              </a:rPr>
              <a:t>%</a:t>
            </a:r>
            <a:endParaRPr lang="id-ID" altLang="en-US" sz="4400" b="1" dirty="0">
              <a:solidFill>
                <a:schemeClr val="bg2"/>
              </a:solidFill>
              <a:latin typeface="+mj-lt"/>
            </a:endParaRPr>
          </a:p>
        </p:txBody>
      </p:sp>
      <p:sp>
        <p:nvSpPr>
          <p:cNvPr id="2" name="Title 1">
            <a:extLst>
              <a:ext uri="{FF2B5EF4-FFF2-40B4-BE49-F238E27FC236}">
                <a16:creationId xmlns:a16="http://schemas.microsoft.com/office/drawing/2014/main" id="{EBD7F65F-1E18-4C9E-BBFA-3A2A74B7DAAB}"/>
              </a:ext>
            </a:extLst>
          </p:cNvPr>
          <p:cNvSpPr>
            <a:spLocks noGrp="1"/>
          </p:cNvSpPr>
          <p:nvPr>
            <p:ph type="title"/>
          </p:nvPr>
        </p:nvSpPr>
        <p:spPr/>
        <p:txBody>
          <a:bodyPr/>
          <a:lstStyle/>
          <a:p>
            <a:r>
              <a:rPr lang="en-US"/>
              <a:t>STUDENTS DATA</a:t>
            </a:r>
          </a:p>
        </p:txBody>
      </p:sp>
    </p:spTree>
    <p:extLst>
      <p:ext uri="{BB962C8B-B14F-4D97-AF65-F5344CB8AC3E}">
        <p14:creationId xmlns:p14="http://schemas.microsoft.com/office/powerpoint/2010/main" val="25292816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down)">
                                      <p:cBhvr>
                                        <p:cTn id="11" dur="500"/>
                                        <p:tgtEl>
                                          <p:spTgt spid="2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500"/>
                                        <p:tgtEl>
                                          <p:spTgt spid="28"/>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wipe(up)">
                                      <p:cBhvr>
                                        <p:cTn id="23" dur="500"/>
                                        <p:tgtEl>
                                          <p:spTgt spid="27"/>
                                        </p:tgtEl>
                                      </p:cBhvr>
                                    </p:animEffect>
                                  </p:childTnLst>
                                </p:cTn>
                              </p:par>
                            </p:childTnLst>
                          </p:cTn>
                        </p:par>
                        <p:par>
                          <p:cTn id="24" fill="hold">
                            <p:stCondLst>
                              <p:cond delay="2500"/>
                            </p:stCondLst>
                            <p:childTnLst>
                              <p:par>
                                <p:cTn id="25" presetID="47" presetClass="entr" presetSubtype="0" fill="hold" nodeType="after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fade">
                                      <p:cBhvr>
                                        <p:cTn id="27" dur="1000"/>
                                        <p:tgtEl>
                                          <p:spTgt spid="44"/>
                                        </p:tgtEl>
                                      </p:cBhvr>
                                    </p:animEffect>
                                    <p:anim calcmode="lin" valueType="num">
                                      <p:cBhvr>
                                        <p:cTn id="28" dur="1000" fill="hold"/>
                                        <p:tgtEl>
                                          <p:spTgt spid="44"/>
                                        </p:tgtEl>
                                        <p:attrNameLst>
                                          <p:attrName>ppt_x</p:attrName>
                                        </p:attrNameLst>
                                      </p:cBhvr>
                                      <p:tavLst>
                                        <p:tav tm="0">
                                          <p:val>
                                            <p:strVal val="#ppt_x"/>
                                          </p:val>
                                        </p:tav>
                                        <p:tav tm="100000">
                                          <p:val>
                                            <p:strVal val="#ppt_x"/>
                                          </p:val>
                                        </p:tav>
                                      </p:tavLst>
                                    </p:anim>
                                    <p:anim calcmode="lin" valueType="num">
                                      <p:cBhvr>
                                        <p:cTn id="29" dur="1000" fill="hold"/>
                                        <p:tgtEl>
                                          <p:spTgt spid="44"/>
                                        </p:tgtEl>
                                        <p:attrNameLst>
                                          <p:attrName>ppt_y</p:attrName>
                                        </p:attrNameLst>
                                      </p:cBhvr>
                                      <p:tavLst>
                                        <p:tav tm="0">
                                          <p:val>
                                            <p:strVal val="#ppt_y-.1"/>
                                          </p:val>
                                        </p:tav>
                                        <p:tav tm="100000">
                                          <p:val>
                                            <p:strVal val="#ppt_y"/>
                                          </p:val>
                                        </p:tav>
                                      </p:tavLst>
                                    </p:anim>
                                  </p:childTnLst>
                                </p:cTn>
                              </p:par>
                            </p:childTnLst>
                          </p:cTn>
                        </p:par>
                        <p:par>
                          <p:cTn id="30" fill="hold">
                            <p:stCondLst>
                              <p:cond delay="3500"/>
                            </p:stCondLst>
                            <p:childTnLst>
                              <p:par>
                                <p:cTn id="31" presetID="10" presetClass="entr" presetSubtype="0" fill="hold" grpId="0" nodeType="afterEffect">
                                  <p:stCondLst>
                                    <p:cond delay="0"/>
                                  </p:stCondLst>
                                  <p:childTnLst>
                                    <p:set>
                                      <p:cBhvr>
                                        <p:cTn id="32" dur="1" fill="hold">
                                          <p:stCondLst>
                                            <p:cond delay="0"/>
                                          </p:stCondLst>
                                        </p:cTn>
                                        <p:tgtEl>
                                          <p:spTgt spid="59"/>
                                        </p:tgtEl>
                                        <p:attrNameLst>
                                          <p:attrName>style.visibility</p:attrName>
                                        </p:attrNameLst>
                                      </p:cBhvr>
                                      <p:to>
                                        <p:strVal val="visible"/>
                                      </p:to>
                                    </p:set>
                                    <p:animEffect transition="in" filter="fade">
                                      <p:cBhvr>
                                        <p:cTn id="33" dur="500"/>
                                        <p:tgtEl>
                                          <p:spTgt spid="59"/>
                                        </p:tgtEl>
                                      </p:cBhvr>
                                    </p:animEffect>
                                  </p:childTnLst>
                                </p:cTn>
                              </p:par>
                            </p:childTnLst>
                          </p:cTn>
                        </p:par>
                        <p:par>
                          <p:cTn id="34" fill="hold">
                            <p:stCondLst>
                              <p:cond delay="4000"/>
                            </p:stCondLst>
                            <p:childTnLst>
                              <p:par>
                                <p:cTn id="35" presetID="10" presetClass="entr" presetSubtype="0" fill="hold" grpId="0" nodeType="after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childTnLst>
                          </p:cTn>
                        </p:par>
                        <p:par>
                          <p:cTn id="38" fill="hold">
                            <p:stCondLst>
                              <p:cond delay="4500"/>
                            </p:stCondLst>
                            <p:childTnLst>
                              <p:par>
                                <p:cTn id="39" presetID="10" presetClass="entr" presetSubtype="0" fill="hold" grpId="0" nodeType="after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fade">
                                      <p:cBhvr>
                                        <p:cTn id="41" dur="500"/>
                                        <p:tgtEl>
                                          <p:spTgt spid="30"/>
                                        </p:tgtEl>
                                      </p:cBhvr>
                                    </p:animEffect>
                                  </p:childTnLst>
                                </p:cTn>
                              </p:par>
                            </p:childTnLst>
                          </p:cTn>
                        </p:par>
                        <p:par>
                          <p:cTn id="42" fill="hold">
                            <p:stCondLst>
                              <p:cond delay="5000"/>
                            </p:stCondLst>
                            <p:childTnLst>
                              <p:par>
                                <p:cTn id="43" presetID="22" presetClass="entr" presetSubtype="1" fill="hold" grpId="0" nodeType="after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wipe(up)">
                                      <p:cBhvr>
                                        <p:cTn id="45" dur="500"/>
                                        <p:tgtEl>
                                          <p:spTgt spid="29"/>
                                        </p:tgtEl>
                                      </p:cBhvr>
                                    </p:animEffect>
                                  </p:childTnLst>
                                </p:cTn>
                              </p:par>
                            </p:childTnLst>
                          </p:cTn>
                        </p:par>
                        <p:par>
                          <p:cTn id="46" fill="hold">
                            <p:stCondLst>
                              <p:cond delay="5500"/>
                            </p:stCondLst>
                            <p:childTnLst>
                              <p:par>
                                <p:cTn id="47" presetID="47" presetClass="entr" presetSubtype="0" fill="hold" nodeType="afterEffect">
                                  <p:stCondLst>
                                    <p:cond delay="0"/>
                                  </p:stCondLst>
                                  <p:childTnLst>
                                    <p:set>
                                      <p:cBhvr>
                                        <p:cTn id="48" dur="1" fill="hold">
                                          <p:stCondLst>
                                            <p:cond delay="0"/>
                                          </p:stCondLst>
                                        </p:cTn>
                                        <p:tgtEl>
                                          <p:spTgt spid="47"/>
                                        </p:tgtEl>
                                        <p:attrNameLst>
                                          <p:attrName>style.visibility</p:attrName>
                                        </p:attrNameLst>
                                      </p:cBhvr>
                                      <p:to>
                                        <p:strVal val="visible"/>
                                      </p:to>
                                    </p:set>
                                    <p:animEffect transition="in" filter="fade">
                                      <p:cBhvr>
                                        <p:cTn id="49" dur="1000"/>
                                        <p:tgtEl>
                                          <p:spTgt spid="47"/>
                                        </p:tgtEl>
                                      </p:cBhvr>
                                    </p:animEffect>
                                    <p:anim calcmode="lin" valueType="num">
                                      <p:cBhvr>
                                        <p:cTn id="50" dur="1000" fill="hold"/>
                                        <p:tgtEl>
                                          <p:spTgt spid="47"/>
                                        </p:tgtEl>
                                        <p:attrNameLst>
                                          <p:attrName>ppt_x</p:attrName>
                                        </p:attrNameLst>
                                      </p:cBhvr>
                                      <p:tavLst>
                                        <p:tav tm="0">
                                          <p:val>
                                            <p:strVal val="#ppt_x"/>
                                          </p:val>
                                        </p:tav>
                                        <p:tav tm="100000">
                                          <p:val>
                                            <p:strVal val="#ppt_x"/>
                                          </p:val>
                                        </p:tav>
                                      </p:tavLst>
                                    </p:anim>
                                    <p:anim calcmode="lin" valueType="num">
                                      <p:cBhvr>
                                        <p:cTn id="51" dur="1000" fill="hold"/>
                                        <p:tgtEl>
                                          <p:spTgt spid="47"/>
                                        </p:tgtEl>
                                        <p:attrNameLst>
                                          <p:attrName>ppt_y</p:attrName>
                                        </p:attrNameLst>
                                      </p:cBhvr>
                                      <p:tavLst>
                                        <p:tav tm="0">
                                          <p:val>
                                            <p:strVal val="#ppt_y-.1"/>
                                          </p:val>
                                        </p:tav>
                                        <p:tav tm="100000">
                                          <p:val>
                                            <p:strVal val="#ppt_y"/>
                                          </p:val>
                                        </p:tav>
                                      </p:tavLst>
                                    </p:anim>
                                  </p:childTnLst>
                                </p:cTn>
                              </p:par>
                            </p:childTnLst>
                          </p:cTn>
                        </p:par>
                        <p:par>
                          <p:cTn id="52" fill="hold">
                            <p:stCondLst>
                              <p:cond delay="6500"/>
                            </p:stCondLst>
                            <p:childTnLst>
                              <p:par>
                                <p:cTn id="53" presetID="10" presetClass="entr" presetSubtype="0" fill="hold" grpId="0" nodeType="afterEffect">
                                  <p:stCondLst>
                                    <p:cond delay="0"/>
                                  </p:stCondLst>
                                  <p:childTnLst>
                                    <p:set>
                                      <p:cBhvr>
                                        <p:cTn id="54" dur="1" fill="hold">
                                          <p:stCondLst>
                                            <p:cond delay="0"/>
                                          </p:stCondLst>
                                        </p:cTn>
                                        <p:tgtEl>
                                          <p:spTgt spid="60"/>
                                        </p:tgtEl>
                                        <p:attrNameLst>
                                          <p:attrName>style.visibility</p:attrName>
                                        </p:attrNameLst>
                                      </p:cBhvr>
                                      <p:to>
                                        <p:strVal val="visible"/>
                                      </p:to>
                                    </p:set>
                                    <p:animEffect transition="in" filter="fade">
                                      <p:cBhvr>
                                        <p:cTn id="55" dur="500"/>
                                        <p:tgtEl>
                                          <p:spTgt spid="60"/>
                                        </p:tgtEl>
                                      </p:cBhvr>
                                    </p:animEffect>
                                  </p:childTnLst>
                                </p:cTn>
                              </p:par>
                            </p:childTnLst>
                          </p:cTn>
                        </p:par>
                        <p:par>
                          <p:cTn id="56" fill="hold">
                            <p:stCondLst>
                              <p:cond delay="7000"/>
                            </p:stCondLst>
                            <p:childTnLst>
                              <p:par>
                                <p:cTn id="57" presetID="10" presetClass="entr" presetSubtype="0" fill="hold" grpId="0" nodeType="after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500"/>
                                        <p:tgtEl>
                                          <p:spTgt spid="13"/>
                                        </p:tgtEl>
                                      </p:cBhvr>
                                    </p:animEffect>
                                  </p:childTnLst>
                                </p:cTn>
                              </p:par>
                            </p:childTnLst>
                          </p:cTn>
                        </p:par>
                        <p:par>
                          <p:cTn id="60" fill="hold">
                            <p:stCondLst>
                              <p:cond delay="7500"/>
                            </p:stCondLst>
                            <p:childTnLst>
                              <p:par>
                                <p:cTn id="61" presetID="10" presetClass="entr" presetSubtype="0" fill="hold" grpId="0" nodeType="after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fade">
                                      <p:cBhvr>
                                        <p:cTn id="63" dur="500"/>
                                        <p:tgtEl>
                                          <p:spTgt spid="32"/>
                                        </p:tgtEl>
                                      </p:cBhvr>
                                    </p:animEffect>
                                  </p:childTnLst>
                                </p:cTn>
                              </p:par>
                            </p:childTnLst>
                          </p:cTn>
                        </p:par>
                        <p:par>
                          <p:cTn id="64" fill="hold">
                            <p:stCondLst>
                              <p:cond delay="8000"/>
                            </p:stCondLst>
                            <p:childTnLst>
                              <p:par>
                                <p:cTn id="65" presetID="22" presetClass="entr" presetSubtype="1" fill="hold" grpId="0" nodeType="after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wipe(up)">
                                      <p:cBhvr>
                                        <p:cTn id="67" dur="500"/>
                                        <p:tgtEl>
                                          <p:spTgt spid="31"/>
                                        </p:tgtEl>
                                      </p:cBhvr>
                                    </p:animEffect>
                                  </p:childTnLst>
                                </p:cTn>
                              </p:par>
                            </p:childTnLst>
                          </p:cTn>
                        </p:par>
                        <p:par>
                          <p:cTn id="68" fill="hold">
                            <p:stCondLst>
                              <p:cond delay="8500"/>
                            </p:stCondLst>
                            <p:childTnLst>
                              <p:par>
                                <p:cTn id="69" presetID="47" presetClass="entr" presetSubtype="0" fill="hold" nodeType="afterEffect">
                                  <p:stCondLst>
                                    <p:cond delay="0"/>
                                  </p:stCondLst>
                                  <p:childTnLst>
                                    <p:set>
                                      <p:cBhvr>
                                        <p:cTn id="70" dur="1" fill="hold">
                                          <p:stCondLst>
                                            <p:cond delay="0"/>
                                          </p:stCondLst>
                                        </p:cTn>
                                        <p:tgtEl>
                                          <p:spTgt spid="50"/>
                                        </p:tgtEl>
                                        <p:attrNameLst>
                                          <p:attrName>style.visibility</p:attrName>
                                        </p:attrNameLst>
                                      </p:cBhvr>
                                      <p:to>
                                        <p:strVal val="visible"/>
                                      </p:to>
                                    </p:set>
                                    <p:animEffect transition="in" filter="fade">
                                      <p:cBhvr>
                                        <p:cTn id="71" dur="1000"/>
                                        <p:tgtEl>
                                          <p:spTgt spid="50"/>
                                        </p:tgtEl>
                                      </p:cBhvr>
                                    </p:animEffect>
                                    <p:anim calcmode="lin" valueType="num">
                                      <p:cBhvr>
                                        <p:cTn id="72" dur="1000" fill="hold"/>
                                        <p:tgtEl>
                                          <p:spTgt spid="50"/>
                                        </p:tgtEl>
                                        <p:attrNameLst>
                                          <p:attrName>ppt_x</p:attrName>
                                        </p:attrNameLst>
                                      </p:cBhvr>
                                      <p:tavLst>
                                        <p:tav tm="0">
                                          <p:val>
                                            <p:strVal val="#ppt_x"/>
                                          </p:val>
                                        </p:tav>
                                        <p:tav tm="100000">
                                          <p:val>
                                            <p:strVal val="#ppt_x"/>
                                          </p:val>
                                        </p:tav>
                                      </p:tavLst>
                                    </p:anim>
                                    <p:anim calcmode="lin" valueType="num">
                                      <p:cBhvr>
                                        <p:cTn id="73" dur="1000" fill="hold"/>
                                        <p:tgtEl>
                                          <p:spTgt spid="50"/>
                                        </p:tgtEl>
                                        <p:attrNameLst>
                                          <p:attrName>ppt_y</p:attrName>
                                        </p:attrNameLst>
                                      </p:cBhvr>
                                      <p:tavLst>
                                        <p:tav tm="0">
                                          <p:val>
                                            <p:strVal val="#ppt_y-.1"/>
                                          </p:val>
                                        </p:tav>
                                        <p:tav tm="100000">
                                          <p:val>
                                            <p:strVal val="#ppt_y"/>
                                          </p:val>
                                        </p:tav>
                                      </p:tavLst>
                                    </p:anim>
                                  </p:childTnLst>
                                </p:cTn>
                              </p:par>
                            </p:childTnLst>
                          </p:cTn>
                        </p:par>
                        <p:par>
                          <p:cTn id="74" fill="hold">
                            <p:stCondLst>
                              <p:cond delay="9500"/>
                            </p:stCondLst>
                            <p:childTnLst>
                              <p:par>
                                <p:cTn id="75" presetID="10" presetClass="entr" presetSubtype="0" fill="hold" grpId="0" nodeType="afterEffect">
                                  <p:stCondLst>
                                    <p:cond delay="0"/>
                                  </p:stCondLst>
                                  <p:childTnLst>
                                    <p:set>
                                      <p:cBhvr>
                                        <p:cTn id="76" dur="1" fill="hold">
                                          <p:stCondLst>
                                            <p:cond delay="0"/>
                                          </p:stCondLst>
                                        </p:cTn>
                                        <p:tgtEl>
                                          <p:spTgt spid="61"/>
                                        </p:tgtEl>
                                        <p:attrNameLst>
                                          <p:attrName>style.visibility</p:attrName>
                                        </p:attrNameLst>
                                      </p:cBhvr>
                                      <p:to>
                                        <p:strVal val="visible"/>
                                      </p:to>
                                    </p:set>
                                    <p:animEffect transition="in" filter="fade">
                                      <p:cBhvr>
                                        <p:cTn id="77" dur="500"/>
                                        <p:tgtEl>
                                          <p:spTgt spid="61"/>
                                        </p:tgtEl>
                                      </p:cBhvr>
                                    </p:animEffect>
                                  </p:childTnLst>
                                </p:cTn>
                              </p:par>
                            </p:childTnLst>
                          </p:cTn>
                        </p:par>
                        <p:par>
                          <p:cTn id="78" fill="hold">
                            <p:stCondLst>
                              <p:cond delay="10000"/>
                            </p:stCondLst>
                            <p:childTnLst>
                              <p:par>
                                <p:cTn id="79" presetID="10" presetClass="entr" presetSubtype="0" fill="hold" grpId="0" nodeType="afterEffect">
                                  <p:stCondLst>
                                    <p:cond delay="0"/>
                                  </p:stCondLst>
                                  <p:childTnLst>
                                    <p:set>
                                      <p:cBhvr>
                                        <p:cTn id="80" dur="1" fill="hold">
                                          <p:stCondLst>
                                            <p:cond delay="0"/>
                                          </p:stCondLst>
                                        </p:cTn>
                                        <p:tgtEl>
                                          <p:spTgt spid="14"/>
                                        </p:tgtEl>
                                        <p:attrNameLst>
                                          <p:attrName>style.visibility</p:attrName>
                                        </p:attrNameLst>
                                      </p:cBhvr>
                                      <p:to>
                                        <p:strVal val="visible"/>
                                      </p:to>
                                    </p:set>
                                    <p:animEffect transition="in" filter="fade">
                                      <p:cBhvr>
                                        <p:cTn id="81" dur="500"/>
                                        <p:tgtEl>
                                          <p:spTgt spid="14"/>
                                        </p:tgtEl>
                                      </p:cBhvr>
                                    </p:animEffect>
                                  </p:childTnLst>
                                </p:cTn>
                              </p:par>
                            </p:childTnLst>
                          </p:cTn>
                        </p:par>
                        <p:par>
                          <p:cTn id="82" fill="hold">
                            <p:stCondLst>
                              <p:cond delay="10500"/>
                            </p:stCondLst>
                            <p:childTnLst>
                              <p:par>
                                <p:cTn id="83" presetID="10" presetClass="entr" presetSubtype="0" fill="hold" grpId="0" nodeType="afterEffect">
                                  <p:stCondLst>
                                    <p:cond delay="0"/>
                                  </p:stCondLst>
                                  <p:childTnLst>
                                    <p:set>
                                      <p:cBhvr>
                                        <p:cTn id="84" dur="1" fill="hold">
                                          <p:stCondLst>
                                            <p:cond delay="0"/>
                                          </p:stCondLst>
                                        </p:cTn>
                                        <p:tgtEl>
                                          <p:spTgt spid="34"/>
                                        </p:tgtEl>
                                        <p:attrNameLst>
                                          <p:attrName>style.visibility</p:attrName>
                                        </p:attrNameLst>
                                      </p:cBhvr>
                                      <p:to>
                                        <p:strVal val="visible"/>
                                      </p:to>
                                    </p:set>
                                    <p:animEffect transition="in" filter="fade">
                                      <p:cBhvr>
                                        <p:cTn id="85" dur="500"/>
                                        <p:tgtEl>
                                          <p:spTgt spid="34"/>
                                        </p:tgtEl>
                                      </p:cBhvr>
                                    </p:animEffect>
                                  </p:childTnLst>
                                </p:cTn>
                              </p:par>
                            </p:childTnLst>
                          </p:cTn>
                        </p:par>
                        <p:par>
                          <p:cTn id="86" fill="hold">
                            <p:stCondLst>
                              <p:cond delay="11000"/>
                            </p:stCondLst>
                            <p:childTnLst>
                              <p:par>
                                <p:cTn id="87" presetID="22" presetClass="entr" presetSubtype="1" fill="hold" grpId="0" nodeType="after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wipe(up)">
                                      <p:cBhvr>
                                        <p:cTn id="89" dur="500"/>
                                        <p:tgtEl>
                                          <p:spTgt spid="33"/>
                                        </p:tgtEl>
                                      </p:cBhvr>
                                    </p:animEffect>
                                  </p:childTnLst>
                                </p:cTn>
                              </p:par>
                            </p:childTnLst>
                          </p:cTn>
                        </p:par>
                        <p:par>
                          <p:cTn id="90" fill="hold">
                            <p:stCondLst>
                              <p:cond delay="11500"/>
                            </p:stCondLst>
                            <p:childTnLst>
                              <p:par>
                                <p:cTn id="91" presetID="47" presetClass="entr" presetSubtype="0" fill="hold" nodeType="afterEffect">
                                  <p:stCondLst>
                                    <p:cond delay="0"/>
                                  </p:stCondLst>
                                  <p:childTnLst>
                                    <p:set>
                                      <p:cBhvr>
                                        <p:cTn id="92" dur="1" fill="hold">
                                          <p:stCondLst>
                                            <p:cond delay="0"/>
                                          </p:stCondLst>
                                        </p:cTn>
                                        <p:tgtEl>
                                          <p:spTgt spid="56"/>
                                        </p:tgtEl>
                                        <p:attrNameLst>
                                          <p:attrName>style.visibility</p:attrName>
                                        </p:attrNameLst>
                                      </p:cBhvr>
                                      <p:to>
                                        <p:strVal val="visible"/>
                                      </p:to>
                                    </p:set>
                                    <p:animEffect transition="in" filter="fade">
                                      <p:cBhvr>
                                        <p:cTn id="93" dur="1000"/>
                                        <p:tgtEl>
                                          <p:spTgt spid="56"/>
                                        </p:tgtEl>
                                      </p:cBhvr>
                                    </p:animEffect>
                                    <p:anim calcmode="lin" valueType="num">
                                      <p:cBhvr>
                                        <p:cTn id="94" dur="1000" fill="hold"/>
                                        <p:tgtEl>
                                          <p:spTgt spid="56"/>
                                        </p:tgtEl>
                                        <p:attrNameLst>
                                          <p:attrName>ppt_x</p:attrName>
                                        </p:attrNameLst>
                                      </p:cBhvr>
                                      <p:tavLst>
                                        <p:tav tm="0">
                                          <p:val>
                                            <p:strVal val="#ppt_x"/>
                                          </p:val>
                                        </p:tav>
                                        <p:tav tm="100000">
                                          <p:val>
                                            <p:strVal val="#ppt_x"/>
                                          </p:val>
                                        </p:tav>
                                      </p:tavLst>
                                    </p:anim>
                                    <p:anim calcmode="lin" valueType="num">
                                      <p:cBhvr>
                                        <p:cTn id="95" dur="1000" fill="hold"/>
                                        <p:tgtEl>
                                          <p:spTgt spid="56"/>
                                        </p:tgtEl>
                                        <p:attrNameLst>
                                          <p:attrName>ppt_y</p:attrName>
                                        </p:attrNameLst>
                                      </p:cBhvr>
                                      <p:tavLst>
                                        <p:tav tm="0">
                                          <p:val>
                                            <p:strVal val="#ppt_y-.1"/>
                                          </p:val>
                                        </p:tav>
                                        <p:tav tm="100000">
                                          <p:val>
                                            <p:strVal val="#ppt_y"/>
                                          </p:val>
                                        </p:tav>
                                      </p:tavLst>
                                    </p:anim>
                                  </p:childTnLst>
                                </p:cTn>
                              </p:par>
                            </p:childTnLst>
                          </p:cTn>
                        </p:par>
                        <p:par>
                          <p:cTn id="96" fill="hold">
                            <p:stCondLst>
                              <p:cond delay="12500"/>
                            </p:stCondLst>
                            <p:childTnLst>
                              <p:par>
                                <p:cTn id="97" presetID="10" presetClass="entr" presetSubtype="0" fill="hold" grpId="0" nodeType="afterEffect">
                                  <p:stCondLst>
                                    <p:cond delay="0"/>
                                  </p:stCondLst>
                                  <p:childTnLst>
                                    <p:set>
                                      <p:cBhvr>
                                        <p:cTn id="98" dur="1" fill="hold">
                                          <p:stCondLst>
                                            <p:cond delay="0"/>
                                          </p:stCondLst>
                                        </p:cTn>
                                        <p:tgtEl>
                                          <p:spTgt spid="62"/>
                                        </p:tgtEl>
                                        <p:attrNameLst>
                                          <p:attrName>style.visibility</p:attrName>
                                        </p:attrNameLst>
                                      </p:cBhvr>
                                      <p:to>
                                        <p:strVal val="visible"/>
                                      </p:to>
                                    </p:set>
                                    <p:animEffect transition="in" filter="fade">
                                      <p:cBhvr>
                                        <p:cTn id="99" dur="500"/>
                                        <p:tgtEl>
                                          <p:spTgt spid="62"/>
                                        </p:tgtEl>
                                      </p:cBhvr>
                                    </p:animEffect>
                                  </p:childTnLst>
                                </p:cTn>
                              </p:par>
                            </p:childTnLst>
                          </p:cTn>
                        </p:par>
                        <p:par>
                          <p:cTn id="100" fill="hold">
                            <p:stCondLst>
                              <p:cond delay="13000"/>
                            </p:stCondLst>
                            <p:childTnLst>
                              <p:par>
                                <p:cTn id="101" presetID="10" presetClass="entr" presetSubtype="0" fill="hold" grpId="0" nodeType="afterEffect">
                                  <p:stCondLst>
                                    <p:cond delay="0"/>
                                  </p:stCondLst>
                                  <p:childTnLst>
                                    <p:set>
                                      <p:cBhvr>
                                        <p:cTn id="102" dur="1" fill="hold">
                                          <p:stCondLst>
                                            <p:cond delay="0"/>
                                          </p:stCondLst>
                                        </p:cTn>
                                        <p:tgtEl>
                                          <p:spTgt spid="15"/>
                                        </p:tgtEl>
                                        <p:attrNameLst>
                                          <p:attrName>style.visibility</p:attrName>
                                        </p:attrNameLst>
                                      </p:cBhvr>
                                      <p:to>
                                        <p:strVal val="visible"/>
                                      </p:to>
                                    </p:set>
                                    <p:animEffect transition="in" filter="fade">
                                      <p:cBhvr>
                                        <p:cTn id="103" dur="500"/>
                                        <p:tgtEl>
                                          <p:spTgt spid="15"/>
                                        </p:tgtEl>
                                      </p:cBhvr>
                                    </p:animEffect>
                                  </p:childTnLst>
                                </p:cTn>
                              </p:par>
                            </p:childTnLst>
                          </p:cTn>
                        </p:par>
                        <p:par>
                          <p:cTn id="104" fill="hold">
                            <p:stCondLst>
                              <p:cond delay="13500"/>
                            </p:stCondLst>
                            <p:childTnLst>
                              <p:par>
                                <p:cTn id="105" presetID="10" presetClass="entr" presetSubtype="0" fill="hold" grpId="0" nodeType="afterEffect">
                                  <p:stCondLst>
                                    <p:cond delay="0"/>
                                  </p:stCondLst>
                                  <p:childTnLst>
                                    <p:set>
                                      <p:cBhvr>
                                        <p:cTn id="106" dur="1" fill="hold">
                                          <p:stCondLst>
                                            <p:cond delay="0"/>
                                          </p:stCondLst>
                                        </p:cTn>
                                        <p:tgtEl>
                                          <p:spTgt spid="36"/>
                                        </p:tgtEl>
                                        <p:attrNameLst>
                                          <p:attrName>style.visibility</p:attrName>
                                        </p:attrNameLst>
                                      </p:cBhvr>
                                      <p:to>
                                        <p:strVal val="visible"/>
                                      </p:to>
                                    </p:set>
                                    <p:animEffect transition="in" filter="fade">
                                      <p:cBhvr>
                                        <p:cTn id="107" dur="500"/>
                                        <p:tgtEl>
                                          <p:spTgt spid="36"/>
                                        </p:tgtEl>
                                      </p:cBhvr>
                                    </p:animEffect>
                                  </p:childTnLst>
                                </p:cTn>
                              </p:par>
                            </p:childTnLst>
                          </p:cTn>
                        </p:par>
                        <p:par>
                          <p:cTn id="108" fill="hold">
                            <p:stCondLst>
                              <p:cond delay="14000"/>
                            </p:stCondLst>
                            <p:childTnLst>
                              <p:par>
                                <p:cTn id="109" presetID="22" presetClass="entr" presetSubtype="1" fill="hold" grpId="0" nodeType="afterEffect">
                                  <p:stCondLst>
                                    <p:cond delay="0"/>
                                  </p:stCondLst>
                                  <p:childTnLst>
                                    <p:set>
                                      <p:cBhvr>
                                        <p:cTn id="110" dur="1" fill="hold">
                                          <p:stCondLst>
                                            <p:cond delay="0"/>
                                          </p:stCondLst>
                                        </p:cTn>
                                        <p:tgtEl>
                                          <p:spTgt spid="35"/>
                                        </p:tgtEl>
                                        <p:attrNameLst>
                                          <p:attrName>style.visibility</p:attrName>
                                        </p:attrNameLst>
                                      </p:cBhvr>
                                      <p:to>
                                        <p:strVal val="visible"/>
                                      </p:to>
                                    </p:set>
                                    <p:animEffect transition="in" filter="wipe(up)">
                                      <p:cBhvr>
                                        <p:cTn id="111" dur="500"/>
                                        <p:tgtEl>
                                          <p:spTgt spid="35"/>
                                        </p:tgtEl>
                                      </p:cBhvr>
                                    </p:animEffect>
                                  </p:childTnLst>
                                </p:cTn>
                              </p:par>
                            </p:childTnLst>
                          </p:cTn>
                        </p:par>
                        <p:par>
                          <p:cTn id="112" fill="hold">
                            <p:stCondLst>
                              <p:cond delay="14500"/>
                            </p:stCondLst>
                            <p:childTnLst>
                              <p:par>
                                <p:cTn id="113" presetID="47" presetClass="entr" presetSubtype="0" fill="hold" nodeType="afterEffect">
                                  <p:stCondLst>
                                    <p:cond delay="0"/>
                                  </p:stCondLst>
                                  <p:childTnLst>
                                    <p:set>
                                      <p:cBhvr>
                                        <p:cTn id="114" dur="1" fill="hold">
                                          <p:stCondLst>
                                            <p:cond delay="0"/>
                                          </p:stCondLst>
                                        </p:cTn>
                                        <p:tgtEl>
                                          <p:spTgt spid="53"/>
                                        </p:tgtEl>
                                        <p:attrNameLst>
                                          <p:attrName>style.visibility</p:attrName>
                                        </p:attrNameLst>
                                      </p:cBhvr>
                                      <p:to>
                                        <p:strVal val="visible"/>
                                      </p:to>
                                    </p:set>
                                    <p:animEffect transition="in" filter="fade">
                                      <p:cBhvr>
                                        <p:cTn id="115" dur="1000"/>
                                        <p:tgtEl>
                                          <p:spTgt spid="53"/>
                                        </p:tgtEl>
                                      </p:cBhvr>
                                    </p:animEffect>
                                    <p:anim calcmode="lin" valueType="num">
                                      <p:cBhvr>
                                        <p:cTn id="116" dur="1000" fill="hold"/>
                                        <p:tgtEl>
                                          <p:spTgt spid="53"/>
                                        </p:tgtEl>
                                        <p:attrNameLst>
                                          <p:attrName>ppt_x</p:attrName>
                                        </p:attrNameLst>
                                      </p:cBhvr>
                                      <p:tavLst>
                                        <p:tav tm="0">
                                          <p:val>
                                            <p:strVal val="#ppt_x"/>
                                          </p:val>
                                        </p:tav>
                                        <p:tav tm="100000">
                                          <p:val>
                                            <p:strVal val="#ppt_x"/>
                                          </p:val>
                                        </p:tav>
                                      </p:tavLst>
                                    </p:anim>
                                    <p:anim calcmode="lin" valueType="num">
                                      <p:cBhvr>
                                        <p:cTn id="117" dur="1000" fill="hold"/>
                                        <p:tgtEl>
                                          <p:spTgt spid="53"/>
                                        </p:tgtEl>
                                        <p:attrNameLst>
                                          <p:attrName>ppt_y</p:attrName>
                                        </p:attrNameLst>
                                      </p:cBhvr>
                                      <p:tavLst>
                                        <p:tav tm="0">
                                          <p:val>
                                            <p:strVal val="#ppt_y-.1"/>
                                          </p:val>
                                        </p:tav>
                                        <p:tav tm="100000">
                                          <p:val>
                                            <p:strVal val="#ppt_y"/>
                                          </p:val>
                                        </p:tav>
                                      </p:tavLst>
                                    </p:anim>
                                  </p:childTnLst>
                                </p:cTn>
                              </p:par>
                            </p:childTnLst>
                          </p:cTn>
                        </p:par>
                        <p:par>
                          <p:cTn id="118" fill="hold">
                            <p:stCondLst>
                              <p:cond delay="15500"/>
                            </p:stCondLst>
                            <p:childTnLst>
                              <p:par>
                                <p:cTn id="119" presetID="10" presetClass="entr" presetSubtype="0" fill="hold" grpId="0" nodeType="afterEffect">
                                  <p:stCondLst>
                                    <p:cond delay="0"/>
                                  </p:stCondLst>
                                  <p:childTnLst>
                                    <p:set>
                                      <p:cBhvr>
                                        <p:cTn id="120" dur="1" fill="hold">
                                          <p:stCondLst>
                                            <p:cond delay="0"/>
                                          </p:stCondLst>
                                        </p:cTn>
                                        <p:tgtEl>
                                          <p:spTgt spid="63"/>
                                        </p:tgtEl>
                                        <p:attrNameLst>
                                          <p:attrName>style.visibility</p:attrName>
                                        </p:attrNameLst>
                                      </p:cBhvr>
                                      <p:to>
                                        <p:strVal val="visible"/>
                                      </p:to>
                                    </p:set>
                                    <p:animEffect transition="in" filter="fade">
                                      <p:cBhvr>
                                        <p:cTn id="121"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22" grpId="0" animBg="1"/>
      <p:bldP spid="24" grpId="0" animBg="1"/>
      <p:bldP spid="26" grpId="0" animBg="1"/>
      <p:bldP spid="27" grpId="0"/>
      <p:bldP spid="28" grpId="0"/>
      <p:bldP spid="29" grpId="0"/>
      <p:bldP spid="30" grpId="0"/>
      <p:bldP spid="31" grpId="0"/>
      <p:bldP spid="32" grpId="0"/>
      <p:bldP spid="33" grpId="0"/>
      <p:bldP spid="34" grpId="0"/>
      <p:bldP spid="35" grpId="0"/>
      <p:bldP spid="36" grpId="0"/>
      <p:bldP spid="59" grpId="0"/>
      <p:bldP spid="60" grpId="0"/>
      <p:bldP spid="61" grpId="0"/>
      <p:bldP spid="62" grpId="0"/>
      <p:bldP spid="63" grpId="0"/>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4E100C8-0565-4053-8F28-A69FC32E8929}"/>
              </a:ext>
            </a:extLst>
          </p:cNvPr>
          <p:cNvGrpSpPr/>
          <p:nvPr/>
        </p:nvGrpSpPr>
        <p:grpSpPr>
          <a:xfrm>
            <a:off x="540000" y="1864498"/>
            <a:ext cx="6201035" cy="3090519"/>
            <a:chOff x="2881313" y="1644650"/>
            <a:chExt cx="6399213" cy="3189288"/>
          </a:xfrm>
          <a:solidFill>
            <a:schemeClr val="bg2">
              <a:lumMod val="75000"/>
            </a:schemeClr>
          </a:solidFill>
        </p:grpSpPr>
        <p:sp>
          <p:nvSpPr>
            <p:cNvPr id="4" name="Freeform 185">
              <a:extLst>
                <a:ext uri="{FF2B5EF4-FFF2-40B4-BE49-F238E27FC236}">
                  <a16:creationId xmlns:a16="http://schemas.microsoft.com/office/drawing/2014/main" id="{0B77B8F6-A434-4458-82FE-8BAF3C041B92}"/>
                </a:ext>
              </a:extLst>
            </p:cNvPr>
            <p:cNvSpPr>
              <a:spLocks/>
            </p:cNvSpPr>
            <p:nvPr/>
          </p:nvSpPr>
          <p:spPr bwMode="auto">
            <a:xfrm>
              <a:off x="4352926" y="3448050"/>
              <a:ext cx="949325" cy="1385888"/>
            </a:xfrm>
            <a:custGeom>
              <a:avLst/>
              <a:gdLst>
                <a:gd name="T0" fmla="*/ 0 w 1850"/>
                <a:gd name="T1" fmla="*/ 104 h 2702"/>
                <a:gd name="T2" fmla="*/ 24 w 1850"/>
                <a:gd name="T3" fmla="*/ 0 h 2702"/>
                <a:gd name="T4" fmla="*/ 53 w 1850"/>
                <a:gd name="T5" fmla="*/ 11 h 2702"/>
                <a:gd name="T6" fmla="*/ 116 w 1850"/>
                <a:gd name="T7" fmla="*/ 132 h 2702"/>
                <a:gd name="T8" fmla="*/ 255 w 1850"/>
                <a:gd name="T9" fmla="*/ 213 h 2702"/>
                <a:gd name="T10" fmla="*/ 427 w 1850"/>
                <a:gd name="T11" fmla="*/ 201 h 2702"/>
                <a:gd name="T12" fmla="*/ 543 w 1850"/>
                <a:gd name="T13" fmla="*/ 173 h 2702"/>
                <a:gd name="T14" fmla="*/ 715 w 1850"/>
                <a:gd name="T15" fmla="*/ 207 h 2702"/>
                <a:gd name="T16" fmla="*/ 952 w 1850"/>
                <a:gd name="T17" fmla="*/ 248 h 2702"/>
                <a:gd name="T18" fmla="*/ 1205 w 1850"/>
                <a:gd name="T19" fmla="*/ 386 h 2702"/>
                <a:gd name="T20" fmla="*/ 1269 w 1850"/>
                <a:gd name="T21" fmla="*/ 536 h 2702"/>
                <a:gd name="T22" fmla="*/ 1470 w 1850"/>
                <a:gd name="T23" fmla="*/ 645 h 2702"/>
                <a:gd name="T24" fmla="*/ 1724 w 1850"/>
                <a:gd name="T25" fmla="*/ 737 h 2702"/>
                <a:gd name="T26" fmla="*/ 1799 w 1850"/>
                <a:gd name="T27" fmla="*/ 910 h 2702"/>
                <a:gd name="T28" fmla="*/ 1632 w 1850"/>
                <a:gd name="T29" fmla="*/ 1210 h 2702"/>
                <a:gd name="T30" fmla="*/ 1482 w 1850"/>
                <a:gd name="T31" fmla="*/ 1434 h 2702"/>
                <a:gd name="T32" fmla="*/ 1338 w 1850"/>
                <a:gd name="T33" fmla="*/ 1555 h 2702"/>
                <a:gd name="T34" fmla="*/ 1263 w 1850"/>
                <a:gd name="T35" fmla="*/ 1682 h 2702"/>
                <a:gd name="T36" fmla="*/ 1130 w 1850"/>
                <a:gd name="T37" fmla="*/ 1872 h 2702"/>
                <a:gd name="T38" fmla="*/ 1004 w 1850"/>
                <a:gd name="T39" fmla="*/ 1855 h 2702"/>
                <a:gd name="T40" fmla="*/ 1009 w 1850"/>
                <a:gd name="T41" fmla="*/ 2005 h 2702"/>
                <a:gd name="T42" fmla="*/ 825 w 1850"/>
                <a:gd name="T43" fmla="*/ 2114 h 2702"/>
                <a:gd name="T44" fmla="*/ 790 w 1850"/>
                <a:gd name="T45" fmla="*/ 2160 h 2702"/>
                <a:gd name="T46" fmla="*/ 727 w 1850"/>
                <a:gd name="T47" fmla="*/ 2281 h 2702"/>
                <a:gd name="T48" fmla="*/ 744 w 1850"/>
                <a:gd name="T49" fmla="*/ 2443 h 2702"/>
                <a:gd name="T50" fmla="*/ 629 w 1850"/>
                <a:gd name="T51" fmla="*/ 2621 h 2702"/>
                <a:gd name="T52" fmla="*/ 571 w 1850"/>
                <a:gd name="T53" fmla="*/ 2650 h 2702"/>
                <a:gd name="T54" fmla="*/ 439 w 1850"/>
                <a:gd name="T55" fmla="*/ 2391 h 2702"/>
                <a:gd name="T56" fmla="*/ 479 w 1850"/>
                <a:gd name="T57" fmla="*/ 2281 h 2702"/>
                <a:gd name="T58" fmla="*/ 473 w 1850"/>
                <a:gd name="T59" fmla="*/ 2074 h 2702"/>
                <a:gd name="T60" fmla="*/ 502 w 1850"/>
                <a:gd name="T61" fmla="*/ 1849 h 2702"/>
                <a:gd name="T62" fmla="*/ 525 w 1850"/>
                <a:gd name="T63" fmla="*/ 1602 h 2702"/>
                <a:gd name="T64" fmla="*/ 600 w 1850"/>
                <a:gd name="T65" fmla="*/ 1446 h 2702"/>
                <a:gd name="T66" fmla="*/ 566 w 1850"/>
                <a:gd name="T67" fmla="*/ 1273 h 2702"/>
                <a:gd name="T68" fmla="*/ 410 w 1850"/>
                <a:gd name="T69" fmla="*/ 1141 h 2702"/>
                <a:gd name="T70" fmla="*/ 358 w 1850"/>
                <a:gd name="T71" fmla="*/ 1025 h 2702"/>
                <a:gd name="T72" fmla="*/ 197 w 1850"/>
                <a:gd name="T73" fmla="*/ 812 h 2702"/>
                <a:gd name="T74" fmla="*/ 220 w 1850"/>
                <a:gd name="T75" fmla="*/ 593 h 2702"/>
                <a:gd name="T76" fmla="*/ 318 w 1850"/>
                <a:gd name="T77" fmla="*/ 461 h 2702"/>
                <a:gd name="T78" fmla="*/ 318 w 1850"/>
                <a:gd name="T79" fmla="*/ 328 h 2702"/>
                <a:gd name="T80" fmla="*/ 122 w 1850"/>
                <a:gd name="T81" fmla="*/ 282 h 2702"/>
                <a:gd name="T82" fmla="*/ 0 w 1850"/>
                <a:gd name="T83" fmla="*/ 104 h 27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850" h="2702">
                  <a:moveTo>
                    <a:pt x="0" y="104"/>
                  </a:moveTo>
                  <a:cubicBezTo>
                    <a:pt x="9" y="65"/>
                    <a:pt x="15" y="30"/>
                    <a:pt x="24" y="0"/>
                  </a:cubicBezTo>
                  <a:cubicBezTo>
                    <a:pt x="31" y="7"/>
                    <a:pt x="40" y="11"/>
                    <a:pt x="53" y="11"/>
                  </a:cubicBezTo>
                  <a:cubicBezTo>
                    <a:pt x="139" y="11"/>
                    <a:pt x="82" y="75"/>
                    <a:pt x="116" y="132"/>
                  </a:cubicBezTo>
                  <a:cubicBezTo>
                    <a:pt x="151" y="190"/>
                    <a:pt x="208" y="230"/>
                    <a:pt x="255" y="213"/>
                  </a:cubicBezTo>
                  <a:cubicBezTo>
                    <a:pt x="301" y="196"/>
                    <a:pt x="381" y="230"/>
                    <a:pt x="427" y="201"/>
                  </a:cubicBezTo>
                  <a:cubicBezTo>
                    <a:pt x="473" y="173"/>
                    <a:pt x="520" y="115"/>
                    <a:pt x="543" y="173"/>
                  </a:cubicBezTo>
                  <a:cubicBezTo>
                    <a:pt x="566" y="230"/>
                    <a:pt x="658" y="207"/>
                    <a:pt x="715" y="207"/>
                  </a:cubicBezTo>
                  <a:cubicBezTo>
                    <a:pt x="773" y="207"/>
                    <a:pt x="854" y="190"/>
                    <a:pt x="952" y="248"/>
                  </a:cubicBezTo>
                  <a:cubicBezTo>
                    <a:pt x="1050" y="305"/>
                    <a:pt x="1130" y="386"/>
                    <a:pt x="1205" y="386"/>
                  </a:cubicBezTo>
                  <a:cubicBezTo>
                    <a:pt x="1280" y="386"/>
                    <a:pt x="1269" y="461"/>
                    <a:pt x="1269" y="536"/>
                  </a:cubicBezTo>
                  <a:cubicBezTo>
                    <a:pt x="1269" y="611"/>
                    <a:pt x="1366" y="611"/>
                    <a:pt x="1470" y="645"/>
                  </a:cubicBezTo>
                  <a:cubicBezTo>
                    <a:pt x="1574" y="680"/>
                    <a:pt x="1620" y="674"/>
                    <a:pt x="1724" y="737"/>
                  </a:cubicBezTo>
                  <a:cubicBezTo>
                    <a:pt x="1827" y="801"/>
                    <a:pt x="1850" y="835"/>
                    <a:pt x="1799" y="910"/>
                  </a:cubicBezTo>
                  <a:cubicBezTo>
                    <a:pt x="1747" y="985"/>
                    <a:pt x="1637" y="1100"/>
                    <a:pt x="1632" y="1210"/>
                  </a:cubicBezTo>
                  <a:cubicBezTo>
                    <a:pt x="1626" y="1319"/>
                    <a:pt x="1557" y="1423"/>
                    <a:pt x="1482" y="1434"/>
                  </a:cubicBezTo>
                  <a:cubicBezTo>
                    <a:pt x="1407" y="1446"/>
                    <a:pt x="1338" y="1504"/>
                    <a:pt x="1338" y="1555"/>
                  </a:cubicBezTo>
                  <a:cubicBezTo>
                    <a:pt x="1338" y="1607"/>
                    <a:pt x="1269" y="1584"/>
                    <a:pt x="1263" y="1682"/>
                  </a:cubicBezTo>
                  <a:cubicBezTo>
                    <a:pt x="1257" y="1780"/>
                    <a:pt x="1171" y="1890"/>
                    <a:pt x="1130" y="1872"/>
                  </a:cubicBezTo>
                  <a:cubicBezTo>
                    <a:pt x="1090" y="1855"/>
                    <a:pt x="946" y="1774"/>
                    <a:pt x="1004" y="1855"/>
                  </a:cubicBezTo>
                  <a:cubicBezTo>
                    <a:pt x="1061" y="1936"/>
                    <a:pt x="1073" y="1976"/>
                    <a:pt x="1009" y="2005"/>
                  </a:cubicBezTo>
                  <a:cubicBezTo>
                    <a:pt x="946" y="2034"/>
                    <a:pt x="865" y="2155"/>
                    <a:pt x="825" y="2114"/>
                  </a:cubicBezTo>
                  <a:cubicBezTo>
                    <a:pt x="785" y="2074"/>
                    <a:pt x="790" y="2120"/>
                    <a:pt x="790" y="2160"/>
                  </a:cubicBezTo>
                  <a:cubicBezTo>
                    <a:pt x="790" y="2201"/>
                    <a:pt x="779" y="2281"/>
                    <a:pt x="727" y="2281"/>
                  </a:cubicBezTo>
                  <a:cubicBezTo>
                    <a:pt x="675" y="2281"/>
                    <a:pt x="773" y="2425"/>
                    <a:pt x="744" y="2443"/>
                  </a:cubicBezTo>
                  <a:cubicBezTo>
                    <a:pt x="715" y="2460"/>
                    <a:pt x="629" y="2621"/>
                    <a:pt x="629" y="2621"/>
                  </a:cubicBezTo>
                  <a:cubicBezTo>
                    <a:pt x="629" y="2621"/>
                    <a:pt x="635" y="2702"/>
                    <a:pt x="571" y="2650"/>
                  </a:cubicBezTo>
                  <a:cubicBezTo>
                    <a:pt x="508" y="2598"/>
                    <a:pt x="462" y="2437"/>
                    <a:pt x="439" y="2391"/>
                  </a:cubicBezTo>
                  <a:cubicBezTo>
                    <a:pt x="416" y="2345"/>
                    <a:pt x="445" y="2339"/>
                    <a:pt x="479" y="2281"/>
                  </a:cubicBezTo>
                  <a:cubicBezTo>
                    <a:pt x="514" y="2224"/>
                    <a:pt x="508" y="2178"/>
                    <a:pt x="473" y="2074"/>
                  </a:cubicBezTo>
                  <a:cubicBezTo>
                    <a:pt x="439" y="1970"/>
                    <a:pt x="450" y="1890"/>
                    <a:pt x="502" y="1849"/>
                  </a:cubicBezTo>
                  <a:cubicBezTo>
                    <a:pt x="554" y="1809"/>
                    <a:pt x="525" y="1676"/>
                    <a:pt x="525" y="1602"/>
                  </a:cubicBezTo>
                  <a:cubicBezTo>
                    <a:pt x="525" y="1527"/>
                    <a:pt x="635" y="1509"/>
                    <a:pt x="600" y="1446"/>
                  </a:cubicBezTo>
                  <a:cubicBezTo>
                    <a:pt x="566" y="1383"/>
                    <a:pt x="606" y="1308"/>
                    <a:pt x="566" y="1273"/>
                  </a:cubicBezTo>
                  <a:cubicBezTo>
                    <a:pt x="525" y="1239"/>
                    <a:pt x="473" y="1141"/>
                    <a:pt x="410" y="1141"/>
                  </a:cubicBezTo>
                  <a:cubicBezTo>
                    <a:pt x="347" y="1141"/>
                    <a:pt x="358" y="1077"/>
                    <a:pt x="358" y="1025"/>
                  </a:cubicBezTo>
                  <a:cubicBezTo>
                    <a:pt x="358" y="974"/>
                    <a:pt x="231" y="881"/>
                    <a:pt x="197" y="812"/>
                  </a:cubicBezTo>
                  <a:cubicBezTo>
                    <a:pt x="162" y="743"/>
                    <a:pt x="157" y="622"/>
                    <a:pt x="220" y="593"/>
                  </a:cubicBezTo>
                  <a:cubicBezTo>
                    <a:pt x="283" y="564"/>
                    <a:pt x="255" y="478"/>
                    <a:pt x="318" y="461"/>
                  </a:cubicBezTo>
                  <a:cubicBezTo>
                    <a:pt x="381" y="443"/>
                    <a:pt x="341" y="374"/>
                    <a:pt x="318" y="328"/>
                  </a:cubicBezTo>
                  <a:cubicBezTo>
                    <a:pt x="295" y="282"/>
                    <a:pt x="151" y="328"/>
                    <a:pt x="122" y="282"/>
                  </a:cubicBezTo>
                  <a:cubicBezTo>
                    <a:pt x="94" y="238"/>
                    <a:pt x="88" y="113"/>
                    <a:pt x="0" y="10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186">
              <a:extLst>
                <a:ext uri="{FF2B5EF4-FFF2-40B4-BE49-F238E27FC236}">
                  <a16:creationId xmlns:a16="http://schemas.microsoft.com/office/drawing/2014/main" id="{4F33A910-C0AE-4532-A668-10D0273FEE37}"/>
                </a:ext>
              </a:extLst>
            </p:cNvPr>
            <p:cNvSpPr>
              <a:spLocks noEditPoints="1"/>
            </p:cNvSpPr>
            <p:nvPr/>
          </p:nvSpPr>
          <p:spPr bwMode="auto">
            <a:xfrm>
              <a:off x="2881313" y="1644650"/>
              <a:ext cx="2922588" cy="1973263"/>
            </a:xfrm>
            <a:custGeom>
              <a:avLst/>
              <a:gdLst>
                <a:gd name="T0" fmla="*/ 1841 w 5696"/>
                <a:gd name="T1" fmla="*/ 757 h 3847"/>
                <a:gd name="T2" fmla="*/ 1607 w 5696"/>
                <a:gd name="T3" fmla="*/ 2697 h 3847"/>
                <a:gd name="T4" fmla="*/ 466 w 5696"/>
                <a:gd name="T5" fmla="*/ 1821 h 3847"/>
                <a:gd name="T6" fmla="*/ 1215 w 5696"/>
                <a:gd name="T7" fmla="*/ 1164 h 3847"/>
                <a:gd name="T8" fmla="*/ 1953 w 5696"/>
                <a:gd name="T9" fmla="*/ 1147 h 3847"/>
                <a:gd name="T10" fmla="*/ 1910 w 5696"/>
                <a:gd name="T11" fmla="*/ 658 h 3847"/>
                <a:gd name="T12" fmla="*/ 1962 w 5696"/>
                <a:gd name="T13" fmla="*/ 519 h 3847"/>
                <a:gd name="T14" fmla="*/ 2249 w 5696"/>
                <a:gd name="T15" fmla="*/ 727 h 3847"/>
                <a:gd name="T16" fmla="*/ 2249 w 5696"/>
                <a:gd name="T17" fmla="*/ 628 h 3847"/>
                <a:gd name="T18" fmla="*/ 2229 w 5696"/>
                <a:gd name="T19" fmla="*/ 1158 h 3847"/>
                <a:gd name="T20" fmla="*/ 2249 w 5696"/>
                <a:gd name="T21" fmla="*/ 945 h 3847"/>
                <a:gd name="T22" fmla="*/ 2249 w 5696"/>
                <a:gd name="T23" fmla="*/ 519 h 3847"/>
                <a:gd name="T24" fmla="*/ 2360 w 5696"/>
                <a:gd name="T25" fmla="*/ 1100 h 3847"/>
                <a:gd name="T26" fmla="*/ 2423 w 5696"/>
                <a:gd name="T27" fmla="*/ 744 h 3847"/>
                <a:gd name="T28" fmla="*/ 2360 w 5696"/>
                <a:gd name="T29" fmla="*/ 1192 h 3847"/>
                <a:gd name="T30" fmla="*/ 2445 w 5696"/>
                <a:gd name="T31" fmla="*/ 1020 h 3847"/>
                <a:gd name="T32" fmla="*/ 2435 w 5696"/>
                <a:gd name="T33" fmla="*/ 649 h 3847"/>
                <a:gd name="T34" fmla="*/ 2435 w 5696"/>
                <a:gd name="T35" fmla="*/ 461 h 3847"/>
                <a:gd name="T36" fmla="*/ 2523 w 5696"/>
                <a:gd name="T37" fmla="*/ 3296 h 3847"/>
                <a:gd name="T38" fmla="*/ 2644 w 5696"/>
                <a:gd name="T39" fmla="*/ 623 h 3847"/>
                <a:gd name="T40" fmla="*/ 2776 w 5696"/>
                <a:gd name="T41" fmla="*/ 779 h 3847"/>
                <a:gd name="T42" fmla="*/ 2644 w 5696"/>
                <a:gd name="T43" fmla="*/ 438 h 3847"/>
                <a:gd name="T44" fmla="*/ 2667 w 5696"/>
                <a:gd name="T45" fmla="*/ 991 h 3847"/>
                <a:gd name="T46" fmla="*/ 2776 w 5696"/>
                <a:gd name="T47" fmla="*/ 3597 h 3847"/>
                <a:gd name="T48" fmla="*/ 2776 w 5696"/>
                <a:gd name="T49" fmla="*/ 550 h 3847"/>
                <a:gd name="T50" fmla="*/ 2811 w 5696"/>
                <a:gd name="T51" fmla="*/ 945 h 3847"/>
                <a:gd name="T52" fmla="*/ 2944 w 5696"/>
                <a:gd name="T53" fmla="*/ 496 h 3847"/>
                <a:gd name="T54" fmla="*/ 2986 w 5696"/>
                <a:gd name="T55" fmla="*/ 3020 h 3847"/>
                <a:gd name="T56" fmla="*/ 2776 w 5696"/>
                <a:gd name="T57" fmla="*/ 1459 h 3847"/>
                <a:gd name="T58" fmla="*/ 2868 w 5696"/>
                <a:gd name="T59" fmla="*/ 3619 h 3847"/>
                <a:gd name="T60" fmla="*/ 3065 w 5696"/>
                <a:gd name="T61" fmla="*/ 1464 h 3847"/>
                <a:gd name="T62" fmla="*/ 3082 w 5696"/>
                <a:gd name="T63" fmla="*/ 786 h 3847"/>
                <a:gd name="T64" fmla="*/ 3082 w 5696"/>
                <a:gd name="T65" fmla="*/ 291 h 3847"/>
                <a:gd name="T66" fmla="*/ 3048 w 5696"/>
                <a:gd name="T67" fmla="*/ 1953 h 3847"/>
                <a:gd name="T68" fmla="*/ 3082 w 5696"/>
                <a:gd name="T69" fmla="*/ 718 h 3847"/>
                <a:gd name="T70" fmla="*/ 3205 w 5696"/>
                <a:gd name="T71" fmla="*/ 3315 h 3847"/>
                <a:gd name="T72" fmla="*/ 3217 w 5696"/>
                <a:gd name="T73" fmla="*/ 1251 h 3847"/>
                <a:gd name="T74" fmla="*/ 3082 w 5696"/>
                <a:gd name="T75" fmla="*/ 658 h 3847"/>
                <a:gd name="T76" fmla="*/ 3082 w 5696"/>
                <a:gd name="T77" fmla="*/ 3730 h 3847"/>
                <a:gd name="T78" fmla="*/ 3217 w 5696"/>
                <a:gd name="T79" fmla="*/ 861 h 3847"/>
                <a:gd name="T80" fmla="*/ 3217 w 5696"/>
                <a:gd name="T81" fmla="*/ 3315 h 3847"/>
                <a:gd name="T82" fmla="*/ 3295 w 5696"/>
                <a:gd name="T83" fmla="*/ 1141 h 3847"/>
                <a:gd name="T84" fmla="*/ 3217 w 5696"/>
                <a:gd name="T85" fmla="*/ 544 h 3847"/>
                <a:gd name="T86" fmla="*/ 3353 w 5696"/>
                <a:gd name="T87" fmla="*/ 2570 h 3847"/>
                <a:gd name="T88" fmla="*/ 3572 w 5696"/>
                <a:gd name="T89" fmla="*/ 3437 h 3847"/>
                <a:gd name="T90" fmla="*/ 3425 w 5696"/>
                <a:gd name="T91" fmla="*/ 1489 h 3847"/>
                <a:gd name="T92" fmla="*/ 3628 w 5696"/>
                <a:gd name="T93" fmla="*/ 264 h 3847"/>
                <a:gd name="T94" fmla="*/ 3491 w 5696"/>
                <a:gd name="T95" fmla="*/ 1654 h 3847"/>
                <a:gd name="T96" fmla="*/ 3628 w 5696"/>
                <a:gd name="T97" fmla="*/ 1536 h 3847"/>
                <a:gd name="T98" fmla="*/ 3671 w 5696"/>
                <a:gd name="T99" fmla="*/ 1336 h 3847"/>
                <a:gd name="T100" fmla="*/ 3671 w 5696"/>
                <a:gd name="T101" fmla="*/ 117 h 3847"/>
                <a:gd name="T102" fmla="*/ 3671 w 5696"/>
                <a:gd name="T103" fmla="*/ 2127 h 3847"/>
                <a:gd name="T104" fmla="*/ 3671 w 5696"/>
                <a:gd name="T105" fmla="*/ 2395 h 3847"/>
                <a:gd name="T106" fmla="*/ 3671 w 5696"/>
                <a:gd name="T107" fmla="*/ 698 h 3847"/>
                <a:gd name="T108" fmla="*/ 3900 w 5696"/>
                <a:gd name="T109" fmla="*/ 2275 h 3847"/>
                <a:gd name="T110" fmla="*/ 5234 w 5696"/>
                <a:gd name="T111" fmla="*/ 332 h 3847"/>
                <a:gd name="T112" fmla="*/ 4989 w 5696"/>
                <a:gd name="T113" fmla="*/ 1135 h 3847"/>
                <a:gd name="T114" fmla="*/ 3900 w 5696"/>
                <a:gd name="T115" fmla="*/ 173 h 3847"/>
                <a:gd name="T116" fmla="*/ 3900 w 5696"/>
                <a:gd name="T117" fmla="*/ 1989 h 3847"/>
                <a:gd name="T118" fmla="*/ 5234 w 5696"/>
                <a:gd name="T119" fmla="*/ 408 h 38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696" h="3847">
                  <a:moveTo>
                    <a:pt x="1861" y="1080"/>
                  </a:moveTo>
                  <a:cubicBezTo>
                    <a:pt x="1838" y="1090"/>
                    <a:pt x="1842" y="1097"/>
                    <a:pt x="1861" y="1106"/>
                  </a:cubicBezTo>
                  <a:lnTo>
                    <a:pt x="1861" y="1080"/>
                  </a:lnTo>
                  <a:close/>
                  <a:moveTo>
                    <a:pt x="1861" y="827"/>
                  </a:moveTo>
                  <a:cubicBezTo>
                    <a:pt x="1854" y="825"/>
                    <a:pt x="1846" y="824"/>
                    <a:pt x="1838" y="824"/>
                  </a:cubicBezTo>
                  <a:cubicBezTo>
                    <a:pt x="1769" y="824"/>
                    <a:pt x="1728" y="778"/>
                    <a:pt x="1648" y="784"/>
                  </a:cubicBezTo>
                  <a:cubicBezTo>
                    <a:pt x="1550" y="784"/>
                    <a:pt x="1509" y="905"/>
                    <a:pt x="1555" y="962"/>
                  </a:cubicBezTo>
                  <a:cubicBezTo>
                    <a:pt x="1601" y="1020"/>
                    <a:pt x="1769" y="962"/>
                    <a:pt x="1780" y="1020"/>
                  </a:cubicBezTo>
                  <a:cubicBezTo>
                    <a:pt x="1787" y="1053"/>
                    <a:pt x="1834" y="1060"/>
                    <a:pt x="1861" y="1064"/>
                  </a:cubicBezTo>
                  <a:lnTo>
                    <a:pt x="1861" y="827"/>
                  </a:lnTo>
                  <a:close/>
                  <a:moveTo>
                    <a:pt x="1861" y="677"/>
                  </a:moveTo>
                  <a:cubicBezTo>
                    <a:pt x="1841" y="697"/>
                    <a:pt x="1835" y="729"/>
                    <a:pt x="1841" y="757"/>
                  </a:cubicBezTo>
                  <a:cubicBezTo>
                    <a:pt x="1843" y="769"/>
                    <a:pt x="1851" y="775"/>
                    <a:pt x="1861" y="778"/>
                  </a:cubicBezTo>
                  <a:lnTo>
                    <a:pt x="1861" y="677"/>
                  </a:lnTo>
                  <a:close/>
                  <a:moveTo>
                    <a:pt x="1861" y="560"/>
                  </a:moveTo>
                  <a:lnTo>
                    <a:pt x="1861" y="611"/>
                  </a:lnTo>
                  <a:cubicBezTo>
                    <a:pt x="1837" y="631"/>
                    <a:pt x="1796" y="649"/>
                    <a:pt x="1763" y="649"/>
                  </a:cubicBezTo>
                  <a:cubicBezTo>
                    <a:pt x="1690" y="649"/>
                    <a:pt x="1707" y="701"/>
                    <a:pt x="1651" y="701"/>
                  </a:cubicBezTo>
                  <a:cubicBezTo>
                    <a:pt x="1595" y="701"/>
                    <a:pt x="1560" y="632"/>
                    <a:pt x="1647" y="627"/>
                  </a:cubicBezTo>
                  <a:cubicBezTo>
                    <a:pt x="1733" y="623"/>
                    <a:pt x="1737" y="563"/>
                    <a:pt x="1837" y="558"/>
                  </a:cubicBezTo>
                  <a:cubicBezTo>
                    <a:pt x="1847" y="558"/>
                    <a:pt x="1855" y="559"/>
                    <a:pt x="1861" y="560"/>
                  </a:cubicBezTo>
                  <a:close/>
                  <a:moveTo>
                    <a:pt x="1861" y="2988"/>
                  </a:moveTo>
                  <a:cubicBezTo>
                    <a:pt x="1852" y="2971"/>
                    <a:pt x="1844" y="2953"/>
                    <a:pt x="1838" y="2933"/>
                  </a:cubicBezTo>
                  <a:cubicBezTo>
                    <a:pt x="1815" y="2858"/>
                    <a:pt x="1653" y="2777"/>
                    <a:pt x="1607" y="2697"/>
                  </a:cubicBezTo>
                  <a:cubicBezTo>
                    <a:pt x="1561" y="2616"/>
                    <a:pt x="1561" y="2449"/>
                    <a:pt x="1596" y="2432"/>
                  </a:cubicBezTo>
                  <a:cubicBezTo>
                    <a:pt x="1630" y="2414"/>
                    <a:pt x="1619" y="2374"/>
                    <a:pt x="1596" y="2311"/>
                  </a:cubicBezTo>
                  <a:cubicBezTo>
                    <a:pt x="1573" y="2247"/>
                    <a:pt x="1578" y="2236"/>
                    <a:pt x="1648" y="2270"/>
                  </a:cubicBezTo>
                  <a:cubicBezTo>
                    <a:pt x="1717" y="2305"/>
                    <a:pt x="1682" y="2201"/>
                    <a:pt x="1596" y="2167"/>
                  </a:cubicBezTo>
                  <a:cubicBezTo>
                    <a:pt x="1509" y="2132"/>
                    <a:pt x="1417" y="2051"/>
                    <a:pt x="1429" y="1994"/>
                  </a:cubicBezTo>
                  <a:cubicBezTo>
                    <a:pt x="1440" y="1936"/>
                    <a:pt x="1388" y="1942"/>
                    <a:pt x="1342" y="1902"/>
                  </a:cubicBezTo>
                  <a:cubicBezTo>
                    <a:pt x="1296" y="1861"/>
                    <a:pt x="1290" y="1746"/>
                    <a:pt x="1221" y="1752"/>
                  </a:cubicBezTo>
                  <a:cubicBezTo>
                    <a:pt x="1152" y="1758"/>
                    <a:pt x="1100" y="1711"/>
                    <a:pt x="1054" y="1700"/>
                  </a:cubicBezTo>
                  <a:cubicBezTo>
                    <a:pt x="1008" y="1688"/>
                    <a:pt x="899" y="1665"/>
                    <a:pt x="847" y="1677"/>
                  </a:cubicBezTo>
                  <a:cubicBezTo>
                    <a:pt x="795" y="1688"/>
                    <a:pt x="737" y="1648"/>
                    <a:pt x="708" y="1694"/>
                  </a:cubicBezTo>
                  <a:cubicBezTo>
                    <a:pt x="680" y="1740"/>
                    <a:pt x="645" y="1654"/>
                    <a:pt x="599" y="1683"/>
                  </a:cubicBezTo>
                  <a:cubicBezTo>
                    <a:pt x="553" y="1711"/>
                    <a:pt x="518" y="1804"/>
                    <a:pt x="466" y="1821"/>
                  </a:cubicBezTo>
                  <a:cubicBezTo>
                    <a:pt x="415" y="1838"/>
                    <a:pt x="311" y="1925"/>
                    <a:pt x="271" y="1959"/>
                  </a:cubicBezTo>
                  <a:cubicBezTo>
                    <a:pt x="230" y="1994"/>
                    <a:pt x="224" y="1919"/>
                    <a:pt x="299" y="1861"/>
                  </a:cubicBezTo>
                  <a:cubicBezTo>
                    <a:pt x="374" y="1804"/>
                    <a:pt x="478" y="1717"/>
                    <a:pt x="363" y="1717"/>
                  </a:cubicBezTo>
                  <a:cubicBezTo>
                    <a:pt x="248" y="1717"/>
                    <a:pt x="294" y="1665"/>
                    <a:pt x="201" y="1660"/>
                  </a:cubicBezTo>
                  <a:cubicBezTo>
                    <a:pt x="109" y="1654"/>
                    <a:pt x="132" y="1533"/>
                    <a:pt x="190" y="1498"/>
                  </a:cubicBezTo>
                  <a:cubicBezTo>
                    <a:pt x="248" y="1464"/>
                    <a:pt x="334" y="1406"/>
                    <a:pt x="253" y="1406"/>
                  </a:cubicBezTo>
                  <a:cubicBezTo>
                    <a:pt x="173" y="1406"/>
                    <a:pt x="0" y="1331"/>
                    <a:pt x="115" y="1320"/>
                  </a:cubicBezTo>
                  <a:cubicBezTo>
                    <a:pt x="230" y="1308"/>
                    <a:pt x="242" y="1314"/>
                    <a:pt x="207" y="1251"/>
                  </a:cubicBezTo>
                  <a:cubicBezTo>
                    <a:pt x="173" y="1187"/>
                    <a:pt x="40" y="1153"/>
                    <a:pt x="161" y="1135"/>
                  </a:cubicBezTo>
                  <a:cubicBezTo>
                    <a:pt x="282" y="1118"/>
                    <a:pt x="334" y="1009"/>
                    <a:pt x="438" y="1009"/>
                  </a:cubicBezTo>
                  <a:cubicBezTo>
                    <a:pt x="541" y="1009"/>
                    <a:pt x="720" y="1060"/>
                    <a:pt x="887" y="1072"/>
                  </a:cubicBezTo>
                  <a:cubicBezTo>
                    <a:pt x="1054" y="1083"/>
                    <a:pt x="1215" y="1216"/>
                    <a:pt x="1215" y="1164"/>
                  </a:cubicBezTo>
                  <a:cubicBezTo>
                    <a:pt x="1215" y="1112"/>
                    <a:pt x="1238" y="1089"/>
                    <a:pt x="1354" y="1089"/>
                  </a:cubicBezTo>
                  <a:cubicBezTo>
                    <a:pt x="1469" y="1089"/>
                    <a:pt x="1440" y="1009"/>
                    <a:pt x="1527" y="1066"/>
                  </a:cubicBezTo>
                  <a:cubicBezTo>
                    <a:pt x="1613" y="1124"/>
                    <a:pt x="1567" y="1101"/>
                    <a:pt x="1665" y="1101"/>
                  </a:cubicBezTo>
                  <a:cubicBezTo>
                    <a:pt x="1763" y="1101"/>
                    <a:pt x="1728" y="1164"/>
                    <a:pt x="1803" y="1164"/>
                  </a:cubicBezTo>
                  <a:cubicBezTo>
                    <a:pt x="1825" y="1164"/>
                    <a:pt x="1844" y="1162"/>
                    <a:pt x="1861" y="1161"/>
                  </a:cubicBezTo>
                  <a:lnTo>
                    <a:pt x="1861" y="2988"/>
                  </a:lnTo>
                  <a:close/>
                  <a:moveTo>
                    <a:pt x="1861" y="611"/>
                  </a:moveTo>
                  <a:lnTo>
                    <a:pt x="1861" y="560"/>
                  </a:lnTo>
                  <a:cubicBezTo>
                    <a:pt x="1896" y="567"/>
                    <a:pt x="1887" y="590"/>
                    <a:pt x="1861" y="611"/>
                  </a:cubicBezTo>
                  <a:close/>
                  <a:moveTo>
                    <a:pt x="1962" y="866"/>
                  </a:moveTo>
                  <a:lnTo>
                    <a:pt x="1962" y="1151"/>
                  </a:lnTo>
                  <a:cubicBezTo>
                    <a:pt x="1959" y="1150"/>
                    <a:pt x="1956" y="1148"/>
                    <a:pt x="1953" y="1147"/>
                  </a:cubicBezTo>
                  <a:cubicBezTo>
                    <a:pt x="1916" y="1127"/>
                    <a:pt x="1881" y="1116"/>
                    <a:pt x="1861" y="1106"/>
                  </a:cubicBezTo>
                  <a:lnTo>
                    <a:pt x="1861" y="1080"/>
                  </a:lnTo>
                  <a:cubicBezTo>
                    <a:pt x="1863" y="1079"/>
                    <a:pt x="1865" y="1078"/>
                    <a:pt x="1867" y="1078"/>
                  </a:cubicBezTo>
                  <a:cubicBezTo>
                    <a:pt x="1891" y="1068"/>
                    <a:pt x="1881" y="1066"/>
                    <a:pt x="1861" y="1064"/>
                  </a:cubicBezTo>
                  <a:lnTo>
                    <a:pt x="1861" y="827"/>
                  </a:lnTo>
                  <a:cubicBezTo>
                    <a:pt x="1895" y="833"/>
                    <a:pt x="1928" y="851"/>
                    <a:pt x="1962" y="866"/>
                  </a:cubicBezTo>
                  <a:close/>
                  <a:moveTo>
                    <a:pt x="1962" y="671"/>
                  </a:moveTo>
                  <a:lnTo>
                    <a:pt x="1962" y="800"/>
                  </a:lnTo>
                  <a:cubicBezTo>
                    <a:pt x="1939" y="810"/>
                    <a:pt x="1921" y="812"/>
                    <a:pt x="1923" y="796"/>
                  </a:cubicBezTo>
                  <a:cubicBezTo>
                    <a:pt x="1926" y="774"/>
                    <a:pt x="1887" y="786"/>
                    <a:pt x="1861" y="778"/>
                  </a:cubicBezTo>
                  <a:lnTo>
                    <a:pt x="1861" y="677"/>
                  </a:lnTo>
                  <a:cubicBezTo>
                    <a:pt x="1873" y="667"/>
                    <a:pt x="1889" y="659"/>
                    <a:pt x="1910" y="658"/>
                  </a:cubicBezTo>
                  <a:cubicBezTo>
                    <a:pt x="1927" y="656"/>
                    <a:pt x="1945" y="663"/>
                    <a:pt x="1962" y="671"/>
                  </a:cubicBezTo>
                  <a:moveTo>
                    <a:pt x="1962" y="481"/>
                  </a:moveTo>
                  <a:lnTo>
                    <a:pt x="1962" y="519"/>
                  </a:lnTo>
                  <a:cubicBezTo>
                    <a:pt x="1956" y="505"/>
                    <a:pt x="1956" y="491"/>
                    <a:pt x="1962" y="481"/>
                  </a:cubicBezTo>
                  <a:close/>
                  <a:moveTo>
                    <a:pt x="1962" y="3134"/>
                  </a:moveTo>
                  <a:lnTo>
                    <a:pt x="1959" y="3129"/>
                  </a:lnTo>
                  <a:cubicBezTo>
                    <a:pt x="1925" y="3078"/>
                    <a:pt x="1888" y="3037"/>
                    <a:pt x="1861" y="2988"/>
                  </a:cubicBezTo>
                  <a:lnTo>
                    <a:pt x="1861" y="1161"/>
                  </a:lnTo>
                  <a:cubicBezTo>
                    <a:pt x="1903" y="1157"/>
                    <a:pt x="1929" y="1156"/>
                    <a:pt x="1941" y="1193"/>
                  </a:cubicBezTo>
                  <a:cubicBezTo>
                    <a:pt x="1946" y="1207"/>
                    <a:pt x="1953" y="1215"/>
                    <a:pt x="1962" y="1220"/>
                  </a:cubicBezTo>
                  <a:lnTo>
                    <a:pt x="1962" y="3134"/>
                  </a:lnTo>
                  <a:close/>
                  <a:moveTo>
                    <a:pt x="1962" y="519"/>
                  </a:moveTo>
                  <a:lnTo>
                    <a:pt x="1962" y="481"/>
                  </a:lnTo>
                  <a:cubicBezTo>
                    <a:pt x="1970" y="468"/>
                    <a:pt x="1988" y="461"/>
                    <a:pt x="2019" y="463"/>
                  </a:cubicBezTo>
                  <a:cubicBezTo>
                    <a:pt x="2083" y="463"/>
                    <a:pt x="2129" y="573"/>
                    <a:pt x="2046" y="573"/>
                  </a:cubicBezTo>
                  <a:cubicBezTo>
                    <a:pt x="2007" y="573"/>
                    <a:pt x="1974" y="546"/>
                    <a:pt x="1962" y="519"/>
                  </a:cubicBezTo>
                  <a:close/>
                  <a:moveTo>
                    <a:pt x="2249" y="945"/>
                  </a:moveTo>
                  <a:cubicBezTo>
                    <a:pt x="2248" y="943"/>
                    <a:pt x="2247" y="941"/>
                    <a:pt x="2247" y="939"/>
                  </a:cubicBezTo>
                  <a:cubicBezTo>
                    <a:pt x="2218" y="853"/>
                    <a:pt x="2132" y="888"/>
                    <a:pt x="2051" y="888"/>
                  </a:cubicBezTo>
                  <a:cubicBezTo>
                    <a:pt x="2019" y="888"/>
                    <a:pt x="1990" y="878"/>
                    <a:pt x="1962" y="866"/>
                  </a:cubicBezTo>
                  <a:lnTo>
                    <a:pt x="1962" y="1151"/>
                  </a:lnTo>
                  <a:cubicBezTo>
                    <a:pt x="2036" y="1180"/>
                    <a:pt x="2161" y="1112"/>
                    <a:pt x="2249" y="1112"/>
                  </a:cubicBezTo>
                  <a:lnTo>
                    <a:pt x="2249" y="945"/>
                  </a:lnTo>
                  <a:close/>
                  <a:moveTo>
                    <a:pt x="2249" y="727"/>
                  </a:moveTo>
                  <a:cubicBezTo>
                    <a:pt x="2247" y="727"/>
                    <a:pt x="2244" y="727"/>
                    <a:pt x="2242" y="727"/>
                  </a:cubicBezTo>
                  <a:cubicBezTo>
                    <a:pt x="2169" y="727"/>
                    <a:pt x="2169" y="632"/>
                    <a:pt x="2113" y="632"/>
                  </a:cubicBezTo>
                  <a:cubicBezTo>
                    <a:pt x="2065" y="627"/>
                    <a:pt x="2074" y="645"/>
                    <a:pt x="2057" y="692"/>
                  </a:cubicBezTo>
                  <a:cubicBezTo>
                    <a:pt x="2044" y="726"/>
                    <a:pt x="2005" y="692"/>
                    <a:pt x="1962" y="671"/>
                  </a:cubicBezTo>
                  <a:lnTo>
                    <a:pt x="1962" y="800"/>
                  </a:lnTo>
                  <a:cubicBezTo>
                    <a:pt x="1983" y="791"/>
                    <a:pt x="2008" y="775"/>
                    <a:pt x="2026" y="761"/>
                  </a:cubicBezTo>
                  <a:cubicBezTo>
                    <a:pt x="2065" y="731"/>
                    <a:pt x="2113" y="753"/>
                    <a:pt x="2203" y="757"/>
                  </a:cubicBezTo>
                  <a:cubicBezTo>
                    <a:pt x="2221" y="758"/>
                    <a:pt x="2236" y="757"/>
                    <a:pt x="2249" y="755"/>
                  </a:cubicBezTo>
                  <a:lnTo>
                    <a:pt x="2249" y="727"/>
                  </a:lnTo>
                  <a:close/>
                  <a:moveTo>
                    <a:pt x="2249" y="628"/>
                  </a:moveTo>
                  <a:lnTo>
                    <a:pt x="2249" y="672"/>
                  </a:lnTo>
                  <a:cubicBezTo>
                    <a:pt x="2207" y="663"/>
                    <a:pt x="2191" y="631"/>
                    <a:pt x="2249" y="628"/>
                  </a:cubicBezTo>
                  <a:close/>
                  <a:moveTo>
                    <a:pt x="2249" y="427"/>
                  </a:moveTo>
                  <a:lnTo>
                    <a:pt x="2249" y="519"/>
                  </a:lnTo>
                  <a:cubicBezTo>
                    <a:pt x="2209" y="476"/>
                    <a:pt x="2191" y="411"/>
                    <a:pt x="2235" y="427"/>
                  </a:cubicBezTo>
                  <a:cubicBezTo>
                    <a:pt x="2240" y="427"/>
                    <a:pt x="2244" y="427"/>
                    <a:pt x="2249" y="427"/>
                  </a:cubicBezTo>
                  <a:close/>
                  <a:moveTo>
                    <a:pt x="2249" y="3318"/>
                  </a:moveTo>
                  <a:cubicBezTo>
                    <a:pt x="2239" y="3288"/>
                    <a:pt x="2228" y="3262"/>
                    <a:pt x="2212" y="3250"/>
                  </a:cubicBezTo>
                  <a:cubicBezTo>
                    <a:pt x="2166" y="3215"/>
                    <a:pt x="2011" y="3071"/>
                    <a:pt x="2045" y="3123"/>
                  </a:cubicBezTo>
                  <a:cubicBezTo>
                    <a:pt x="2080" y="3175"/>
                    <a:pt x="2120" y="3238"/>
                    <a:pt x="2080" y="3250"/>
                  </a:cubicBezTo>
                  <a:cubicBezTo>
                    <a:pt x="2040" y="3261"/>
                    <a:pt x="2007" y="3201"/>
                    <a:pt x="1962" y="3134"/>
                  </a:cubicBezTo>
                  <a:lnTo>
                    <a:pt x="1962" y="1220"/>
                  </a:lnTo>
                  <a:cubicBezTo>
                    <a:pt x="1988" y="1233"/>
                    <a:pt x="2029" y="1222"/>
                    <a:pt x="2080" y="1239"/>
                  </a:cubicBezTo>
                  <a:cubicBezTo>
                    <a:pt x="2149" y="1262"/>
                    <a:pt x="2137" y="1158"/>
                    <a:pt x="2229" y="1158"/>
                  </a:cubicBezTo>
                  <a:cubicBezTo>
                    <a:pt x="2236" y="1158"/>
                    <a:pt x="2243" y="1159"/>
                    <a:pt x="2249" y="1159"/>
                  </a:cubicBezTo>
                  <a:lnTo>
                    <a:pt x="2249" y="3318"/>
                  </a:lnTo>
                  <a:close/>
                  <a:moveTo>
                    <a:pt x="2249" y="672"/>
                  </a:moveTo>
                  <a:lnTo>
                    <a:pt x="2249" y="628"/>
                  </a:lnTo>
                  <a:cubicBezTo>
                    <a:pt x="2252" y="628"/>
                    <a:pt x="2256" y="627"/>
                    <a:pt x="2259" y="627"/>
                  </a:cubicBezTo>
                  <a:cubicBezTo>
                    <a:pt x="2320" y="627"/>
                    <a:pt x="2333" y="675"/>
                    <a:pt x="2272" y="675"/>
                  </a:cubicBezTo>
                  <a:cubicBezTo>
                    <a:pt x="2264" y="675"/>
                    <a:pt x="2256" y="674"/>
                    <a:pt x="2249" y="672"/>
                  </a:cubicBezTo>
                  <a:close/>
                  <a:moveTo>
                    <a:pt x="2249" y="755"/>
                  </a:moveTo>
                  <a:lnTo>
                    <a:pt x="2249" y="727"/>
                  </a:lnTo>
                  <a:cubicBezTo>
                    <a:pt x="2301" y="728"/>
                    <a:pt x="2297" y="749"/>
                    <a:pt x="2249" y="755"/>
                  </a:cubicBezTo>
                  <a:close/>
                  <a:moveTo>
                    <a:pt x="2360" y="1076"/>
                  </a:moveTo>
                  <a:cubicBezTo>
                    <a:pt x="2319" y="1067"/>
                    <a:pt x="2275" y="1020"/>
                    <a:pt x="2249" y="945"/>
                  </a:cubicBezTo>
                  <a:lnTo>
                    <a:pt x="2249" y="1112"/>
                  </a:lnTo>
                  <a:cubicBezTo>
                    <a:pt x="2252" y="1112"/>
                    <a:pt x="2255" y="1112"/>
                    <a:pt x="2258" y="1112"/>
                  </a:cubicBezTo>
                  <a:cubicBezTo>
                    <a:pt x="2299" y="1115"/>
                    <a:pt x="2336" y="1108"/>
                    <a:pt x="2360" y="1100"/>
                  </a:cubicBezTo>
                  <a:lnTo>
                    <a:pt x="2360" y="1076"/>
                  </a:lnTo>
                  <a:close/>
                  <a:moveTo>
                    <a:pt x="2360" y="916"/>
                  </a:moveTo>
                  <a:lnTo>
                    <a:pt x="2360" y="978"/>
                  </a:lnTo>
                  <a:cubicBezTo>
                    <a:pt x="2331" y="950"/>
                    <a:pt x="2318" y="917"/>
                    <a:pt x="2350" y="917"/>
                  </a:cubicBezTo>
                  <a:cubicBezTo>
                    <a:pt x="2353" y="917"/>
                    <a:pt x="2357" y="917"/>
                    <a:pt x="2360" y="916"/>
                  </a:cubicBezTo>
                  <a:close/>
                  <a:moveTo>
                    <a:pt x="2360" y="444"/>
                  </a:moveTo>
                  <a:lnTo>
                    <a:pt x="2360" y="554"/>
                  </a:lnTo>
                  <a:cubicBezTo>
                    <a:pt x="2344" y="555"/>
                    <a:pt x="2328" y="555"/>
                    <a:pt x="2310" y="553"/>
                  </a:cubicBezTo>
                  <a:cubicBezTo>
                    <a:pt x="2288" y="552"/>
                    <a:pt x="2266" y="537"/>
                    <a:pt x="2249" y="519"/>
                  </a:cubicBezTo>
                  <a:lnTo>
                    <a:pt x="2249" y="427"/>
                  </a:lnTo>
                  <a:cubicBezTo>
                    <a:pt x="2290" y="428"/>
                    <a:pt x="2326" y="436"/>
                    <a:pt x="2360" y="444"/>
                  </a:cubicBezTo>
                  <a:close/>
                  <a:moveTo>
                    <a:pt x="2360" y="3446"/>
                  </a:moveTo>
                  <a:cubicBezTo>
                    <a:pt x="2349" y="3443"/>
                    <a:pt x="2338" y="3441"/>
                    <a:pt x="2327" y="3440"/>
                  </a:cubicBezTo>
                  <a:cubicBezTo>
                    <a:pt x="2283" y="3436"/>
                    <a:pt x="2267" y="3372"/>
                    <a:pt x="2249" y="3318"/>
                  </a:cubicBezTo>
                  <a:lnTo>
                    <a:pt x="2249" y="1159"/>
                  </a:lnTo>
                  <a:cubicBezTo>
                    <a:pt x="2293" y="1163"/>
                    <a:pt x="2321" y="1179"/>
                    <a:pt x="2360" y="1192"/>
                  </a:cubicBezTo>
                  <a:lnTo>
                    <a:pt x="2360" y="3446"/>
                  </a:lnTo>
                  <a:close/>
                  <a:moveTo>
                    <a:pt x="2360" y="1100"/>
                  </a:moveTo>
                  <a:lnTo>
                    <a:pt x="2360" y="1076"/>
                  </a:lnTo>
                  <a:cubicBezTo>
                    <a:pt x="2364" y="1077"/>
                    <a:pt x="2369" y="1078"/>
                    <a:pt x="2374" y="1078"/>
                  </a:cubicBezTo>
                  <a:cubicBezTo>
                    <a:pt x="2399" y="1078"/>
                    <a:pt x="2389" y="1090"/>
                    <a:pt x="2360" y="1100"/>
                  </a:cubicBezTo>
                  <a:close/>
                  <a:moveTo>
                    <a:pt x="2435" y="1104"/>
                  </a:moveTo>
                  <a:lnTo>
                    <a:pt x="2435" y="1148"/>
                  </a:lnTo>
                  <a:cubicBezTo>
                    <a:pt x="2417" y="1132"/>
                    <a:pt x="2415" y="1114"/>
                    <a:pt x="2435" y="1104"/>
                  </a:cubicBezTo>
                  <a:close/>
                  <a:moveTo>
                    <a:pt x="2435" y="823"/>
                  </a:moveTo>
                  <a:lnTo>
                    <a:pt x="2435" y="1019"/>
                  </a:lnTo>
                  <a:cubicBezTo>
                    <a:pt x="2408" y="1016"/>
                    <a:pt x="2380" y="998"/>
                    <a:pt x="2360" y="978"/>
                  </a:cubicBezTo>
                  <a:lnTo>
                    <a:pt x="2360" y="916"/>
                  </a:lnTo>
                  <a:cubicBezTo>
                    <a:pt x="2411" y="915"/>
                    <a:pt x="2443" y="898"/>
                    <a:pt x="2415" y="878"/>
                  </a:cubicBezTo>
                  <a:cubicBezTo>
                    <a:pt x="2390" y="860"/>
                    <a:pt x="2401" y="836"/>
                    <a:pt x="2435" y="823"/>
                  </a:cubicBezTo>
                  <a:close/>
                  <a:moveTo>
                    <a:pt x="2435" y="649"/>
                  </a:moveTo>
                  <a:lnTo>
                    <a:pt x="2435" y="745"/>
                  </a:lnTo>
                  <a:cubicBezTo>
                    <a:pt x="2431" y="745"/>
                    <a:pt x="2427" y="744"/>
                    <a:pt x="2423" y="744"/>
                  </a:cubicBezTo>
                  <a:cubicBezTo>
                    <a:pt x="2359" y="740"/>
                    <a:pt x="2363" y="642"/>
                    <a:pt x="2435" y="649"/>
                  </a:cubicBezTo>
                  <a:close/>
                  <a:moveTo>
                    <a:pt x="2435" y="461"/>
                  </a:moveTo>
                  <a:lnTo>
                    <a:pt x="2435" y="553"/>
                  </a:lnTo>
                  <a:cubicBezTo>
                    <a:pt x="2409" y="552"/>
                    <a:pt x="2385" y="554"/>
                    <a:pt x="2360" y="554"/>
                  </a:cubicBezTo>
                  <a:lnTo>
                    <a:pt x="2360" y="444"/>
                  </a:lnTo>
                  <a:cubicBezTo>
                    <a:pt x="2385" y="450"/>
                    <a:pt x="2410" y="456"/>
                    <a:pt x="2435" y="461"/>
                  </a:cubicBezTo>
                  <a:close/>
                  <a:moveTo>
                    <a:pt x="2435" y="335"/>
                  </a:moveTo>
                  <a:lnTo>
                    <a:pt x="2435" y="370"/>
                  </a:lnTo>
                  <a:cubicBezTo>
                    <a:pt x="2424" y="357"/>
                    <a:pt x="2422" y="343"/>
                    <a:pt x="2435" y="335"/>
                  </a:cubicBezTo>
                  <a:close/>
                  <a:moveTo>
                    <a:pt x="2435" y="3475"/>
                  </a:moveTo>
                  <a:cubicBezTo>
                    <a:pt x="2408" y="3464"/>
                    <a:pt x="2383" y="3453"/>
                    <a:pt x="2360" y="3446"/>
                  </a:cubicBezTo>
                  <a:lnTo>
                    <a:pt x="2360" y="1192"/>
                  </a:lnTo>
                  <a:cubicBezTo>
                    <a:pt x="2381" y="1199"/>
                    <a:pt x="2404" y="1205"/>
                    <a:pt x="2435" y="1208"/>
                  </a:cubicBezTo>
                  <a:lnTo>
                    <a:pt x="2435" y="3475"/>
                  </a:lnTo>
                  <a:close/>
                  <a:moveTo>
                    <a:pt x="2435" y="370"/>
                  </a:moveTo>
                  <a:lnTo>
                    <a:pt x="2435" y="335"/>
                  </a:lnTo>
                  <a:cubicBezTo>
                    <a:pt x="2441" y="331"/>
                    <a:pt x="2451" y="329"/>
                    <a:pt x="2466" y="329"/>
                  </a:cubicBezTo>
                  <a:cubicBezTo>
                    <a:pt x="2529" y="323"/>
                    <a:pt x="2569" y="404"/>
                    <a:pt x="2506" y="404"/>
                  </a:cubicBezTo>
                  <a:cubicBezTo>
                    <a:pt x="2477" y="404"/>
                    <a:pt x="2449" y="388"/>
                    <a:pt x="2435" y="370"/>
                  </a:cubicBezTo>
                  <a:close/>
                  <a:moveTo>
                    <a:pt x="2435" y="1019"/>
                  </a:moveTo>
                  <a:lnTo>
                    <a:pt x="2435" y="823"/>
                  </a:lnTo>
                  <a:cubicBezTo>
                    <a:pt x="2442" y="821"/>
                    <a:pt x="2449" y="819"/>
                    <a:pt x="2458" y="817"/>
                  </a:cubicBezTo>
                  <a:cubicBezTo>
                    <a:pt x="2523" y="817"/>
                    <a:pt x="2492" y="938"/>
                    <a:pt x="2527" y="934"/>
                  </a:cubicBezTo>
                  <a:cubicBezTo>
                    <a:pt x="2562" y="930"/>
                    <a:pt x="2514" y="1020"/>
                    <a:pt x="2445" y="1020"/>
                  </a:cubicBezTo>
                  <a:cubicBezTo>
                    <a:pt x="2442" y="1020"/>
                    <a:pt x="2438" y="1020"/>
                    <a:pt x="2435" y="1019"/>
                  </a:cubicBezTo>
                  <a:close/>
                  <a:moveTo>
                    <a:pt x="2563" y="1132"/>
                  </a:moveTo>
                  <a:lnTo>
                    <a:pt x="2563" y="1172"/>
                  </a:lnTo>
                  <a:cubicBezTo>
                    <a:pt x="2556" y="1174"/>
                    <a:pt x="2545" y="1175"/>
                    <a:pt x="2531" y="1175"/>
                  </a:cubicBezTo>
                  <a:cubicBezTo>
                    <a:pt x="2486" y="1175"/>
                    <a:pt x="2453" y="1163"/>
                    <a:pt x="2435" y="1148"/>
                  </a:cubicBezTo>
                  <a:lnTo>
                    <a:pt x="2435" y="1104"/>
                  </a:lnTo>
                  <a:cubicBezTo>
                    <a:pt x="2443" y="1100"/>
                    <a:pt x="2455" y="1098"/>
                    <a:pt x="2471" y="1098"/>
                  </a:cubicBezTo>
                  <a:cubicBezTo>
                    <a:pt x="2503" y="1098"/>
                    <a:pt x="2541" y="1114"/>
                    <a:pt x="2563" y="1132"/>
                  </a:cubicBezTo>
                  <a:close/>
                  <a:moveTo>
                    <a:pt x="2563" y="717"/>
                  </a:moveTo>
                  <a:cubicBezTo>
                    <a:pt x="2556" y="715"/>
                    <a:pt x="2549" y="714"/>
                    <a:pt x="2544" y="714"/>
                  </a:cubicBezTo>
                  <a:cubicBezTo>
                    <a:pt x="2505" y="714"/>
                    <a:pt x="2497" y="649"/>
                    <a:pt x="2436" y="649"/>
                  </a:cubicBezTo>
                  <a:lnTo>
                    <a:pt x="2435" y="649"/>
                  </a:lnTo>
                  <a:lnTo>
                    <a:pt x="2435" y="745"/>
                  </a:lnTo>
                  <a:cubicBezTo>
                    <a:pt x="2476" y="749"/>
                    <a:pt x="2519" y="761"/>
                    <a:pt x="2563" y="768"/>
                  </a:cubicBezTo>
                  <a:lnTo>
                    <a:pt x="2563" y="717"/>
                  </a:lnTo>
                  <a:close/>
                  <a:moveTo>
                    <a:pt x="2563" y="575"/>
                  </a:moveTo>
                  <a:lnTo>
                    <a:pt x="2563" y="658"/>
                  </a:lnTo>
                  <a:cubicBezTo>
                    <a:pt x="2556" y="655"/>
                    <a:pt x="2550" y="650"/>
                    <a:pt x="2549" y="640"/>
                  </a:cubicBezTo>
                  <a:cubicBezTo>
                    <a:pt x="2544" y="615"/>
                    <a:pt x="2552" y="592"/>
                    <a:pt x="2563" y="575"/>
                  </a:cubicBezTo>
                  <a:close/>
                  <a:moveTo>
                    <a:pt x="2563" y="494"/>
                  </a:moveTo>
                  <a:lnTo>
                    <a:pt x="2563" y="563"/>
                  </a:lnTo>
                  <a:cubicBezTo>
                    <a:pt x="2554" y="568"/>
                    <a:pt x="2541" y="570"/>
                    <a:pt x="2523" y="565"/>
                  </a:cubicBezTo>
                  <a:cubicBezTo>
                    <a:pt x="2490" y="556"/>
                    <a:pt x="2461" y="553"/>
                    <a:pt x="2435" y="553"/>
                  </a:cubicBezTo>
                  <a:lnTo>
                    <a:pt x="2435" y="461"/>
                  </a:lnTo>
                  <a:cubicBezTo>
                    <a:pt x="2456" y="465"/>
                    <a:pt x="2477" y="467"/>
                    <a:pt x="2500" y="467"/>
                  </a:cubicBezTo>
                  <a:cubicBezTo>
                    <a:pt x="2529" y="467"/>
                    <a:pt x="2550" y="479"/>
                    <a:pt x="2563" y="494"/>
                  </a:cubicBezTo>
                  <a:moveTo>
                    <a:pt x="2563" y="1084"/>
                  </a:moveTo>
                  <a:cubicBezTo>
                    <a:pt x="2548" y="1071"/>
                    <a:pt x="2543" y="1042"/>
                    <a:pt x="2563" y="1021"/>
                  </a:cubicBezTo>
                  <a:lnTo>
                    <a:pt x="2563" y="1084"/>
                  </a:lnTo>
                  <a:close/>
                  <a:moveTo>
                    <a:pt x="2563" y="3517"/>
                  </a:moveTo>
                  <a:cubicBezTo>
                    <a:pt x="2517" y="3509"/>
                    <a:pt x="2474" y="3491"/>
                    <a:pt x="2435" y="3475"/>
                  </a:cubicBezTo>
                  <a:lnTo>
                    <a:pt x="2435" y="1208"/>
                  </a:lnTo>
                  <a:cubicBezTo>
                    <a:pt x="2448" y="1210"/>
                    <a:pt x="2462" y="1210"/>
                    <a:pt x="2477" y="1210"/>
                  </a:cubicBezTo>
                  <a:cubicBezTo>
                    <a:pt x="2510" y="1210"/>
                    <a:pt x="2539" y="1210"/>
                    <a:pt x="2563" y="1209"/>
                  </a:cubicBezTo>
                  <a:lnTo>
                    <a:pt x="2563" y="3072"/>
                  </a:lnTo>
                  <a:cubicBezTo>
                    <a:pt x="2520" y="3137"/>
                    <a:pt x="2481" y="3253"/>
                    <a:pt x="2523" y="3296"/>
                  </a:cubicBezTo>
                  <a:cubicBezTo>
                    <a:pt x="2536" y="3308"/>
                    <a:pt x="2549" y="3323"/>
                    <a:pt x="2563" y="3338"/>
                  </a:cubicBezTo>
                  <a:lnTo>
                    <a:pt x="2563" y="3517"/>
                  </a:lnTo>
                  <a:close/>
                  <a:moveTo>
                    <a:pt x="2644" y="822"/>
                  </a:moveTo>
                  <a:cubicBezTo>
                    <a:pt x="2570" y="826"/>
                    <a:pt x="2574" y="873"/>
                    <a:pt x="2592" y="917"/>
                  </a:cubicBezTo>
                  <a:cubicBezTo>
                    <a:pt x="2609" y="960"/>
                    <a:pt x="2631" y="960"/>
                    <a:pt x="2644" y="934"/>
                  </a:cubicBezTo>
                  <a:cubicBezTo>
                    <a:pt x="2656" y="908"/>
                    <a:pt x="2726" y="899"/>
                    <a:pt x="2743" y="856"/>
                  </a:cubicBezTo>
                  <a:cubicBezTo>
                    <a:pt x="2760" y="813"/>
                    <a:pt x="2695" y="822"/>
                    <a:pt x="2644" y="822"/>
                  </a:cubicBezTo>
                  <a:close/>
                  <a:moveTo>
                    <a:pt x="2563" y="563"/>
                  </a:moveTo>
                  <a:lnTo>
                    <a:pt x="2563" y="494"/>
                  </a:lnTo>
                  <a:cubicBezTo>
                    <a:pt x="2584" y="518"/>
                    <a:pt x="2586" y="551"/>
                    <a:pt x="2563" y="563"/>
                  </a:cubicBezTo>
                  <a:close/>
                  <a:moveTo>
                    <a:pt x="2563" y="658"/>
                  </a:moveTo>
                  <a:cubicBezTo>
                    <a:pt x="2599" y="670"/>
                    <a:pt x="2683" y="623"/>
                    <a:pt x="2644" y="623"/>
                  </a:cubicBezTo>
                  <a:cubicBezTo>
                    <a:pt x="2596" y="623"/>
                    <a:pt x="2656" y="545"/>
                    <a:pt x="2609" y="545"/>
                  </a:cubicBezTo>
                  <a:cubicBezTo>
                    <a:pt x="2594" y="545"/>
                    <a:pt x="2576" y="557"/>
                    <a:pt x="2563" y="575"/>
                  </a:cubicBezTo>
                  <a:lnTo>
                    <a:pt x="2563" y="658"/>
                  </a:lnTo>
                  <a:close/>
                  <a:moveTo>
                    <a:pt x="2563" y="768"/>
                  </a:moveTo>
                  <a:cubicBezTo>
                    <a:pt x="2585" y="772"/>
                    <a:pt x="2608" y="774"/>
                    <a:pt x="2631" y="774"/>
                  </a:cubicBezTo>
                  <a:cubicBezTo>
                    <a:pt x="2694" y="774"/>
                    <a:pt x="2612" y="729"/>
                    <a:pt x="2563" y="717"/>
                  </a:cubicBezTo>
                  <a:lnTo>
                    <a:pt x="2563" y="768"/>
                  </a:lnTo>
                  <a:close/>
                  <a:moveTo>
                    <a:pt x="2563" y="1172"/>
                  </a:moveTo>
                  <a:cubicBezTo>
                    <a:pt x="2590" y="1165"/>
                    <a:pt x="2584" y="1148"/>
                    <a:pt x="2563" y="1132"/>
                  </a:cubicBezTo>
                  <a:lnTo>
                    <a:pt x="2563" y="1172"/>
                  </a:lnTo>
                  <a:close/>
                  <a:moveTo>
                    <a:pt x="2776" y="681"/>
                  </a:moveTo>
                  <a:lnTo>
                    <a:pt x="2776" y="779"/>
                  </a:lnTo>
                  <a:cubicBezTo>
                    <a:pt x="2748" y="788"/>
                    <a:pt x="2734" y="796"/>
                    <a:pt x="2708" y="767"/>
                  </a:cubicBezTo>
                  <a:cubicBezTo>
                    <a:pt x="2667" y="720"/>
                    <a:pt x="2627" y="640"/>
                    <a:pt x="2702" y="651"/>
                  </a:cubicBezTo>
                  <a:cubicBezTo>
                    <a:pt x="2732" y="637"/>
                    <a:pt x="2745" y="662"/>
                    <a:pt x="2776" y="681"/>
                  </a:cubicBezTo>
                  <a:close/>
                  <a:moveTo>
                    <a:pt x="2776" y="550"/>
                  </a:moveTo>
                  <a:lnTo>
                    <a:pt x="2776" y="600"/>
                  </a:lnTo>
                  <a:cubicBezTo>
                    <a:pt x="2771" y="602"/>
                    <a:pt x="2764" y="602"/>
                    <a:pt x="2756" y="602"/>
                  </a:cubicBezTo>
                  <a:cubicBezTo>
                    <a:pt x="2691" y="597"/>
                    <a:pt x="2691" y="545"/>
                    <a:pt x="2751" y="545"/>
                  </a:cubicBezTo>
                  <a:cubicBezTo>
                    <a:pt x="2761" y="545"/>
                    <a:pt x="2769" y="546"/>
                    <a:pt x="2776" y="550"/>
                  </a:cubicBezTo>
                  <a:close/>
                  <a:moveTo>
                    <a:pt x="2776" y="335"/>
                  </a:moveTo>
                  <a:cubicBezTo>
                    <a:pt x="2774" y="335"/>
                    <a:pt x="2773" y="335"/>
                    <a:pt x="2771" y="334"/>
                  </a:cubicBezTo>
                  <a:cubicBezTo>
                    <a:pt x="2719" y="329"/>
                    <a:pt x="2731" y="242"/>
                    <a:pt x="2621" y="254"/>
                  </a:cubicBezTo>
                  <a:cubicBezTo>
                    <a:pt x="2529" y="248"/>
                    <a:pt x="2656" y="369"/>
                    <a:pt x="2644" y="438"/>
                  </a:cubicBezTo>
                  <a:cubicBezTo>
                    <a:pt x="2634" y="501"/>
                    <a:pt x="2699" y="535"/>
                    <a:pt x="2776" y="502"/>
                  </a:cubicBezTo>
                  <a:lnTo>
                    <a:pt x="2776" y="335"/>
                  </a:lnTo>
                  <a:close/>
                  <a:moveTo>
                    <a:pt x="2776" y="191"/>
                  </a:moveTo>
                  <a:lnTo>
                    <a:pt x="2776" y="266"/>
                  </a:lnTo>
                  <a:cubicBezTo>
                    <a:pt x="2708" y="236"/>
                    <a:pt x="2669" y="194"/>
                    <a:pt x="2776" y="191"/>
                  </a:cubicBezTo>
                  <a:close/>
                  <a:moveTo>
                    <a:pt x="2563" y="1209"/>
                  </a:moveTo>
                  <a:cubicBezTo>
                    <a:pt x="2638" y="1206"/>
                    <a:pt x="2670" y="1196"/>
                    <a:pt x="2644" y="1170"/>
                  </a:cubicBezTo>
                  <a:cubicBezTo>
                    <a:pt x="2610" y="1135"/>
                    <a:pt x="2604" y="1095"/>
                    <a:pt x="2575" y="1089"/>
                  </a:cubicBezTo>
                  <a:cubicBezTo>
                    <a:pt x="2571" y="1088"/>
                    <a:pt x="2567" y="1086"/>
                    <a:pt x="2563" y="1084"/>
                  </a:cubicBezTo>
                  <a:lnTo>
                    <a:pt x="2563" y="1021"/>
                  </a:lnTo>
                  <a:cubicBezTo>
                    <a:pt x="2568" y="1016"/>
                    <a:pt x="2574" y="1012"/>
                    <a:pt x="2581" y="1009"/>
                  </a:cubicBezTo>
                  <a:cubicBezTo>
                    <a:pt x="2627" y="986"/>
                    <a:pt x="2639" y="945"/>
                    <a:pt x="2667" y="991"/>
                  </a:cubicBezTo>
                  <a:cubicBezTo>
                    <a:pt x="2696" y="1037"/>
                    <a:pt x="2650" y="1101"/>
                    <a:pt x="2713" y="1095"/>
                  </a:cubicBezTo>
                  <a:cubicBezTo>
                    <a:pt x="2776" y="1089"/>
                    <a:pt x="2737" y="1197"/>
                    <a:pt x="2776" y="1170"/>
                  </a:cubicBezTo>
                  <a:lnTo>
                    <a:pt x="2776" y="1459"/>
                  </a:lnTo>
                  <a:cubicBezTo>
                    <a:pt x="2753" y="1473"/>
                    <a:pt x="2764" y="1505"/>
                    <a:pt x="2719" y="1510"/>
                  </a:cubicBezTo>
                  <a:cubicBezTo>
                    <a:pt x="2662" y="1516"/>
                    <a:pt x="2673" y="1619"/>
                    <a:pt x="2644" y="1637"/>
                  </a:cubicBezTo>
                  <a:cubicBezTo>
                    <a:pt x="2615" y="1654"/>
                    <a:pt x="2662" y="1688"/>
                    <a:pt x="2667" y="1735"/>
                  </a:cubicBezTo>
                  <a:cubicBezTo>
                    <a:pt x="2672" y="1774"/>
                    <a:pt x="2698" y="1792"/>
                    <a:pt x="2776" y="1821"/>
                  </a:cubicBezTo>
                  <a:lnTo>
                    <a:pt x="2776" y="3008"/>
                  </a:lnTo>
                  <a:cubicBezTo>
                    <a:pt x="2719" y="3031"/>
                    <a:pt x="2644" y="2991"/>
                    <a:pt x="2592" y="3037"/>
                  </a:cubicBezTo>
                  <a:cubicBezTo>
                    <a:pt x="2583" y="3045"/>
                    <a:pt x="2573" y="3057"/>
                    <a:pt x="2563" y="3072"/>
                  </a:cubicBezTo>
                  <a:lnTo>
                    <a:pt x="2563" y="1209"/>
                  </a:lnTo>
                  <a:close/>
                  <a:moveTo>
                    <a:pt x="2776" y="3597"/>
                  </a:moveTo>
                  <a:cubicBezTo>
                    <a:pt x="2722" y="3569"/>
                    <a:pt x="2674" y="3525"/>
                    <a:pt x="2598" y="3521"/>
                  </a:cubicBezTo>
                  <a:cubicBezTo>
                    <a:pt x="2586" y="3520"/>
                    <a:pt x="2575" y="3519"/>
                    <a:pt x="2563" y="3517"/>
                  </a:cubicBezTo>
                  <a:lnTo>
                    <a:pt x="2563" y="3338"/>
                  </a:lnTo>
                  <a:cubicBezTo>
                    <a:pt x="2610" y="3385"/>
                    <a:pt x="2664" y="3432"/>
                    <a:pt x="2708" y="3388"/>
                  </a:cubicBezTo>
                  <a:cubicBezTo>
                    <a:pt x="2726" y="3370"/>
                    <a:pt x="2750" y="3347"/>
                    <a:pt x="2776" y="3326"/>
                  </a:cubicBezTo>
                  <a:lnTo>
                    <a:pt x="2776" y="3597"/>
                  </a:lnTo>
                  <a:close/>
                  <a:moveTo>
                    <a:pt x="2776" y="502"/>
                  </a:moveTo>
                  <a:cubicBezTo>
                    <a:pt x="2784" y="499"/>
                    <a:pt x="2792" y="495"/>
                    <a:pt x="2800" y="490"/>
                  </a:cubicBezTo>
                  <a:cubicBezTo>
                    <a:pt x="2883" y="440"/>
                    <a:pt x="2827" y="347"/>
                    <a:pt x="2776" y="335"/>
                  </a:cubicBezTo>
                  <a:lnTo>
                    <a:pt x="2776" y="502"/>
                  </a:lnTo>
                  <a:close/>
                  <a:moveTo>
                    <a:pt x="2776" y="600"/>
                  </a:moveTo>
                  <a:lnTo>
                    <a:pt x="2776" y="550"/>
                  </a:lnTo>
                  <a:cubicBezTo>
                    <a:pt x="2800" y="562"/>
                    <a:pt x="2806" y="593"/>
                    <a:pt x="2776" y="600"/>
                  </a:cubicBezTo>
                  <a:close/>
                  <a:moveTo>
                    <a:pt x="2986" y="1517"/>
                  </a:moveTo>
                  <a:lnTo>
                    <a:pt x="2986" y="1528"/>
                  </a:lnTo>
                  <a:cubicBezTo>
                    <a:pt x="2985" y="1524"/>
                    <a:pt x="2985" y="1521"/>
                    <a:pt x="2986" y="1517"/>
                  </a:cubicBezTo>
                  <a:close/>
                  <a:moveTo>
                    <a:pt x="2986" y="1359"/>
                  </a:moveTo>
                  <a:cubicBezTo>
                    <a:pt x="2978" y="1356"/>
                    <a:pt x="2969" y="1354"/>
                    <a:pt x="2961" y="1354"/>
                  </a:cubicBezTo>
                  <a:cubicBezTo>
                    <a:pt x="2898" y="1366"/>
                    <a:pt x="2857" y="1400"/>
                    <a:pt x="2892" y="1470"/>
                  </a:cubicBezTo>
                  <a:cubicBezTo>
                    <a:pt x="2914" y="1514"/>
                    <a:pt x="2946" y="1490"/>
                    <a:pt x="2986" y="1473"/>
                  </a:cubicBezTo>
                  <a:lnTo>
                    <a:pt x="2986" y="1359"/>
                  </a:lnTo>
                  <a:close/>
                  <a:moveTo>
                    <a:pt x="2986" y="820"/>
                  </a:moveTo>
                  <a:lnTo>
                    <a:pt x="2986" y="1077"/>
                  </a:lnTo>
                  <a:cubicBezTo>
                    <a:pt x="2912" y="1068"/>
                    <a:pt x="2811" y="999"/>
                    <a:pt x="2811" y="945"/>
                  </a:cubicBezTo>
                  <a:cubicBezTo>
                    <a:pt x="2811" y="890"/>
                    <a:pt x="2848" y="830"/>
                    <a:pt x="2986" y="820"/>
                  </a:cubicBezTo>
                  <a:close/>
                  <a:moveTo>
                    <a:pt x="2986" y="703"/>
                  </a:moveTo>
                  <a:cubicBezTo>
                    <a:pt x="2936" y="698"/>
                    <a:pt x="2885" y="696"/>
                    <a:pt x="2852" y="697"/>
                  </a:cubicBezTo>
                  <a:cubicBezTo>
                    <a:pt x="2817" y="700"/>
                    <a:pt x="2794" y="691"/>
                    <a:pt x="2776" y="681"/>
                  </a:cubicBezTo>
                  <a:lnTo>
                    <a:pt x="2776" y="779"/>
                  </a:lnTo>
                  <a:cubicBezTo>
                    <a:pt x="2792" y="775"/>
                    <a:pt x="2812" y="770"/>
                    <a:pt x="2840" y="772"/>
                  </a:cubicBezTo>
                  <a:cubicBezTo>
                    <a:pt x="2879" y="775"/>
                    <a:pt x="2933" y="785"/>
                    <a:pt x="2986" y="789"/>
                  </a:cubicBezTo>
                  <a:lnTo>
                    <a:pt x="2986" y="703"/>
                  </a:lnTo>
                  <a:close/>
                  <a:moveTo>
                    <a:pt x="2986" y="358"/>
                  </a:moveTo>
                  <a:lnTo>
                    <a:pt x="2986" y="668"/>
                  </a:lnTo>
                  <a:cubicBezTo>
                    <a:pt x="2906" y="678"/>
                    <a:pt x="2814" y="693"/>
                    <a:pt x="2823" y="640"/>
                  </a:cubicBezTo>
                  <a:cubicBezTo>
                    <a:pt x="2834" y="571"/>
                    <a:pt x="2875" y="519"/>
                    <a:pt x="2944" y="496"/>
                  </a:cubicBezTo>
                  <a:cubicBezTo>
                    <a:pt x="3011" y="473"/>
                    <a:pt x="2859" y="374"/>
                    <a:pt x="2986" y="358"/>
                  </a:cubicBezTo>
                  <a:close/>
                  <a:moveTo>
                    <a:pt x="2986" y="142"/>
                  </a:moveTo>
                  <a:lnTo>
                    <a:pt x="2986" y="289"/>
                  </a:lnTo>
                  <a:cubicBezTo>
                    <a:pt x="2891" y="292"/>
                    <a:pt x="2881" y="302"/>
                    <a:pt x="2806" y="277"/>
                  </a:cubicBezTo>
                  <a:cubicBezTo>
                    <a:pt x="2795" y="273"/>
                    <a:pt x="2786" y="270"/>
                    <a:pt x="2776" y="266"/>
                  </a:cubicBezTo>
                  <a:lnTo>
                    <a:pt x="2776" y="191"/>
                  </a:lnTo>
                  <a:cubicBezTo>
                    <a:pt x="2780" y="190"/>
                    <a:pt x="2784" y="190"/>
                    <a:pt x="2788" y="190"/>
                  </a:cubicBezTo>
                  <a:cubicBezTo>
                    <a:pt x="2849" y="190"/>
                    <a:pt x="2917" y="167"/>
                    <a:pt x="2986" y="142"/>
                  </a:cubicBezTo>
                  <a:close/>
                  <a:moveTo>
                    <a:pt x="2776" y="1821"/>
                  </a:moveTo>
                  <a:cubicBezTo>
                    <a:pt x="2790" y="1827"/>
                    <a:pt x="2806" y="1832"/>
                    <a:pt x="2823" y="1838"/>
                  </a:cubicBezTo>
                  <a:cubicBezTo>
                    <a:pt x="2884" y="1860"/>
                    <a:pt x="2944" y="1876"/>
                    <a:pt x="2986" y="1895"/>
                  </a:cubicBezTo>
                  <a:lnTo>
                    <a:pt x="2986" y="3020"/>
                  </a:lnTo>
                  <a:cubicBezTo>
                    <a:pt x="2918" y="2963"/>
                    <a:pt x="2827" y="2988"/>
                    <a:pt x="2777" y="3008"/>
                  </a:cubicBezTo>
                  <a:lnTo>
                    <a:pt x="2776" y="3008"/>
                  </a:lnTo>
                  <a:lnTo>
                    <a:pt x="2776" y="1821"/>
                  </a:lnTo>
                  <a:close/>
                  <a:moveTo>
                    <a:pt x="2776" y="1170"/>
                  </a:moveTo>
                  <a:lnTo>
                    <a:pt x="2777" y="1170"/>
                  </a:lnTo>
                  <a:cubicBezTo>
                    <a:pt x="2817" y="1141"/>
                    <a:pt x="2857" y="1164"/>
                    <a:pt x="2863" y="1210"/>
                  </a:cubicBezTo>
                  <a:cubicBezTo>
                    <a:pt x="2869" y="1256"/>
                    <a:pt x="2909" y="1245"/>
                    <a:pt x="2909" y="1193"/>
                  </a:cubicBezTo>
                  <a:cubicBezTo>
                    <a:pt x="2909" y="1145"/>
                    <a:pt x="2934" y="1117"/>
                    <a:pt x="2986" y="1117"/>
                  </a:cubicBezTo>
                  <a:lnTo>
                    <a:pt x="2986" y="1312"/>
                  </a:lnTo>
                  <a:cubicBezTo>
                    <a:pt x="2933" y="1321"/>
                    <a:pt x="2886" y="1343"/>
                    <a:pt x="2886" y="1343"/>
                  </a:cubicBezTo>
                  <a:cubicBezTo>
                    <a:pt x="2886" y="1343"/>
                    <a:pt x="2869" y="1452"/>
                    <a:pt x="2806" y="1452"/>
                  </a:cubicBezTo>
                  <a:cubicBezTo>
                    <a:pt x="2792" y="1452"/>
                    <a:pt x="2783" y="1455"/>
                    <a:pt x="2776" y="1459"/>
                  </a:cubicBezTo>
                  <a:lnTo>
                    <a:pt x="2776" y="1170"/>
                  </a:lnTo>
                  <a:close/>
                  <a:moveTo>
                    <a:pt x="2868" y="3619"/>
                  </a:moveTo>
                  <a:cubicBezTo>
                    <a:pt x="2865" y="3619"/>
                    <a:pt x="2861" y="3619"/>
                    <a:pt x="2857" y="3619"/>
                  </a:cubicBezTo>
                  <a:cubicBezTo>
                    <a:pt x="2827" y="3619"/>
                    <a:pt x="2801" y="3610"/>
                    <a:pt x="2776" y="3597"/>
                  </a:cubicBezTo>
                  <a:lnTo>
                    <a:pt x="2776" y="3326"/>
                  </a:lnTo>
                  <a:cubicBezTo>
                    <a:pt x="2833" y="3279"/>
                    <a:pt x="2895" y="3239"/>
                    <a:pt x="2895" y="3276"/>
                  </a:cubicBezTo>
                  <a:cubicBezTo>
                    <a:pt x="2895" y="3329"/>
                    <a:pt x="2852" y="3474"/>
                    <a:pt x="2893" y="3516"/>
                  </a:cubicBezTo>
                  <a:cubicBezTo>
                    <a:pt x="2900" y="3523"/>
                    <a:pt x="2909" y="3526"/>
                    <a:pt x="2921" y="3526"/>
                  </a:cubicBezTo>
                  <a:cubicBezTo>
                    <a:pt x="3007" y="3526"/>
                    <a:pt x="2950" y="3590"/>
                    <a:pt x="2984" y="3647"/>
                  </a:cubicBezTo>
                  <a:lnTo>
                    <a:pt x="2986" y="3651"/>
                  </a:lnTo>
                  <a:lnTo>
                    <a:pt x="2986" y="3791"/>
                  </a:lnTo>
                  <a:cubicBezTo>
                    <a:pt x="2961" y="3741"/>
                    <a:pt x="2952" y="3628"/>
                    <a:pt x="2868" y="3619"/>
                  </a:cubicBezTo>
                  <a:close/>
                  <a:moveTo>
                    <a:pt x="2986" y="1528"/>
                  </a:moveTo>
                  <a:lnTo>
                    <a:pt x="2986" y="1517"/>
                  </a:lnTo>
                  <a:cubicBezTo>
                    <a:pt x="2990" y="1510"/>
                    <a:pt x="3001" y="1504"/>
                    <a:pt x="3023" y="1499"/>
                  </a:cubicBezTo>
                  <a:cubicBezTo>
                    <a:pt x="3097" y="1482"/>
                    <a:pt x="3088" y="1538"/>
                    <a:pt x="3053" y="1551"/>
                  </a:cubicBezTo>
                  <a:cubicBezTo>
                    <a:pt x="3032" y="1559"/>
                    <a:pt x="2994" y="1544"/>
                    <a:pt x="2986" y="1528"/>
                  </a:cubicBezTo>
                  <a:close/>
                  <a:moveTo>
                    <a:pt x="3082" y="3245"/>
                  </a:moveTo>
                  <a:lnTo>
                    <a:pt x="3082" y="3304"/>
                  </a:lnTo>
                  <a:cubicBezTo>
                    <a:pt x="3029" y="3288"/>
                    <a:pt x="3001" y="3235"/>
                    <a:pt x="3065" y="3243"/>
                  </a:cubicBezTo>
                  <a:cubicBezTo>
                    <a:pt x="3071" y="3243"/>
                    <a:pt x="3077" y="3244"/>
                    <a:pt x="3082" y="3245"/>
                  </a:cubicBezTo>
                  <a:moveTo>
                    <a:pt x="3082" y="1432"/>
                  </a:moveTo>
                  <a:lnTo>
                    <a:pt x="3082" y="1466"/>
                  </a:lnTo>
                  <a:cubicBezTo>
                    <a:pt x="3078" y="1467"/>
                    <a:pt x="3072" y="1466"/>
                    <a:pt x="3065" y="1464"/>
                  </a:cubicBezTo>
                  <a:cubicBezTo>
                    <a:pt x="3036" y="1455"/>
                    <a:pt x="3009" y="1463"/>
                    <a:pt x="2986" y="1473"/>
                  </a:cubicBezTo>
                  <a:lnTo>
                    <a:pt x="2986" y="1359"/>
                  </a:lnTo>
                  <a:cubicBezTo>
                    <a:pt x="3024" y="1370"/>
                    <a:pt x="3064" y="1405"/>
                    <a:pt x="3082" y="1432"/>
                  </a:cubicBezTo>
                  <a:close/>
                  <a:moveTo>
                    <a:pt x="3082" y="824"/>
                  </a:moveTo>
                  <a:lnTo>
                    <a:pt x="3082" y="1080"/>
                  </a:lnTo>
                  <a:cubicBezTo>
                    <a:pt x="3052" y="1078"/>
                    <a:pt x="3024" y="1078"/>
                    <a:pt x="3002" y="1078"/>
                  </a:cubicBezTo>
                  <a:cubicBezTo>
                    <a:pt x="2997" y="1078"/>
                    <a:pt x="2992" y="1077"/>
                    <a:pt x="2986" y="1077"/>
                  </a:cubicBezTo>
                  <a:lnTo>
                    <a:pt x="2986" y="820"/>
                  </a:lnTo>
                  <a:cubicBezTo>
                    <a:pt x="2993" y="819"/>
                    <a:pt x="3000" y="819"/>
                    <a:pt x="3007" y="818"/>
                  </a:cubicBezTo>
                  <a:cubicBezTo>
                    <a:pt x="3027" y="817"/>
                    <a:pt x="3054" y="819"/>
                    <a:pt x="3082" y="824"/>
                  </a:cubicBezTo>
                  <a:moveTo>
                    <a:pt x="3082" y="718"/>
                  </a:moveTo>
                  <a:lnTo>
                    <a:pt x="3082" y="786"/>
                  </a:lnTo>
                  <a:cubicBezTo>
                    <a:pt x="3053" y="791"/>
                    <a:pt x="3020" y="791"/>
                    <a:pt x="2986" y="789"/>
                  </a:cubicBezTo>
                  <a:lnTo>
                    <a:pt x="2986" y="703"/>
                  </a:lnTo>
                  <a:cubicBezTo>
                    <a:pt x="3021" y="706"/>
                    <a:pt x="3055" y="712"/>
                    <a:pt x="3082" y="718"/>
                  </a:cubicBezTo>
                  <a:close/>
                  <a:moveTo>
                    <a:pt x="3082" y="342"/>
                  </a:moveTo>
                  <a:lnTo>
                    <a:pt x="3082" y="658"/>
                  </a:lnTo>
                  <a:cubicBezTo>
                    <a:pt x="3073" y="661"/>
                    <a:pt x="3064" y="663"/>
                    <a:pt x="3053" y="663"/>
                  </a:cubicBezTo>
                  <a:cubicBezTo>
                    <a:pt x="3034" y="663"/>
                    <a:pt x="3011" y="665"/>
                    <a:pt x="2986" y="668"/>
                  </a:cubicBezTo>
                  <a:lnTo>
                    <a:pt x="2986" y="358"/>
                  </a:lnTo>
                  <a:cubicBezTo>
                    <a:pt x="2989" y="358"/>
                    <a:pt x="2992" y="358"/>
                    <a:pt x="2996" y="358"/>
                  </a:cubicBezTo>
                  <a:cubicBezTo>
                    <a:pt x="3031" y="355"/>
                    <a:pt x="3061" y="349"/>
                    <a:pt x="3082" y="342"/>
                  </a:cubicBezTo>
                  <a:close/>
                  <a:moveTo>
                    <a:pt x="3082" y="108"/>
                  </a:moveTo>
                  <a:lnTo>
                    <a:pt x="3082" y="291"/>
                  </a:lnTo>
                  <a:cubicBezTo>
                    <a:pt x="3070" y="289"/>
                    <a:pt x="3054" y="288"/>
                    <a:pt x="3036" y="288"/>
                  </a:cubicBezTo>
                  <a:cubicBezTo>
                    <a:pt x="3017" y="288"/>
                    <a:pt x="3001" y="289"/>
                    <a:pt x="2986" y="289"/>
                  </a:cubicBezTo>
                  <a:lnTo>
                    <a:pt x="2986" y="142"/>
                  </a:lnTo>
                  <a:cubicBezTo>
                    <a:pt x="3018" y="130"/>
                    <a:pt x="3050" y="119"/>
                    <a:pt x="3082" y="108"/>
                  </a:cubicBezTo>
                  <a:close/>
                  <a:moveTo>
                    <a:pt x="2986" y="3651"/>
                  </a:moveTo>
                  <a:cubicBezTo>
                    <a:pt x="3011" y="3691"/>
                    <a:pt x="3047" y="3722"/>
                    <a:pt x="3082" y="3730"/>
                  </a:cubicBezTo>
                  <a:lnTo>
                    <a:pt x="3082" y="3820"/>
                  </a:lnTo>
                  <a:cubicBezTo>
                    <a:pt x="3042" y="3820"/>
                    <a:pt x="3003" y="3818"/>
                    <a:pt x="2990" y="3797"/>
                  </a:cubicBezTo>
                  <a:cubicBezTo>
                    <a:pt x="2989" y="3795"/>
                    <a:pt x="2987" y="3793"/>
                    <a:pt x="2986" y="3791"/>
                  </a:cubicBezTo>
                  <a:lnTo>
                    <a:pt x="2986" y="3651"/>
                  </a:lnTo>
                  <a:close/>
                  <a:moveTo>
                    <a:pt x="2986" y="1895"/>
                  </a:moveTo>
                  <a:cubicBezTo>
                    <a:pt x="3024" y="1911"/>
                    <a:pt x="3048" y="1929"/>
                    <a:pt x="3048" y="1953"/>
                  </a:cubicBezTo>
                  <a:cubicBezTo>
                    <a:pt x="3048" y="1979"/>
                    <a:pt x="3065" y="2026"/>
                    <a:pt x="3082" y="2053"/>
                  </a:cubicBezTo>
                  <a:lnTo>
                    <a:pt x="3082" y="3122"/>
                  </a:lnTo>
                  <a:cubicBezTo>
                    <a:pt x="3067" y="3114"/>
                    <a:pt x="3044" y="3089"/>
                    <a:pt x="3013" y="3048"/>
                  </a:cubicBezTo>
                  <a:cubicBezTo>
                    <a:pt x="3005" y="3037"/>
                    <a:pt x="2996" y="3028"/>
                    <a:pt x="2986" y="3020"/>
                  </a:cubicBezTo>
                  <a:lnTo>
                    <a:pt x="2986" y="1895"/>
                  </a:lnTo>
                  <a:close/>
                  <a:moveTo>
                    <a:pt x="2986" y="1117"/>
                  </a:moveTo>
                  <a:cubicBezTo>
                    <a:pt x="2991" y="1117"/>
                    <a:pt x="2996" y="1118"/>
                    <a:pt x="3002" y="1118"/>
                  </a:cubicBezTo>
                  <a:cubicBezTo>
                    <a:pt x="3065" y="1124"/>
                    <a:pt x="3099" y="1308"/>
                    <a:pt x="3030" y="1308"/>
                  </a:cubicBezTo>
                  <a:cubicBezTo>
                    <a:pt x="3016" y="1308"/>
                    <a:pt x="3001" y="1310"/>
                    <a:pt x="2986" y="1312"/>
                  </a:cubicBezTo>
                  <a:lnTo>
                    <a:pt x="2986" y="1117"/>
                  </a:lnTo>
                  <a:close/>
                  <a:moveTo>
                    <a:pt x="3082" y="786"/>
                  </a:moveTo>
                  <a:lnTo>
                    <a:pt x="3082" y="718"/>
                  </a:lnTo>
                  <a:cubicBezTo>
                    <a:pt x="3134" y="730"/>
                    <a:pt x="3164" y="747"/>
                    <a:pt x="3134" y="767"/>
                  </a:cubicBezTo>
                  <a:cubicBezTo>
                    <a:pt x="3120" y="776"/>
                    <a:pt x="3102" y="782"/>
                    <a:pt x="3082" y="786"/>
                  </a:cubicBezTo>
                  <a:close/>
                  <a:moveTo>
                    <a:pt x="3082" y="1466"/>
                  </a:moveTo>
                  <a:lnTo>
                    <a:pt x="3082" y="1432"/>
                  </a:lnTo>
                  <a:cubicBezTo>
                    <a:pt x="3095" y="1450"/>
                    <a:pt x="3098" y="1465"/>
                    <a:pt x="3082" y="1466"/>
                  </a:cubicBezTo>
                  <a:close/>
                  <a:moveTo>
                    <a:pt x="3082" y="3304"/>
                  </a:moveTo>
                  <a:lnTo>
                    <a:pt x="3082" y="3245"/>
                  </a:lnTo>
                  <a:cubicBezTo>
                    <a:pt x="3134" y="3256"/>
                    <a:pt x="3163" y="3314"/>
                    <a:pt x="3103" y="3309"/>
                  </a:cubicBezTo>
                  <a:cubicBezTo>
                    <a:pt x="3096" y="3308"/>
                    <a:pt x="3089" y="3306"/>
                    <a:pt x="3082" y="3304"/>
                  </a:cubicBezTo>
                  <a:close/>
                  <a:moveTo>
                    <a:pt x="3217" y="3315"/>
                  </a:moveTo>
                  <a:lnTo>
                    <a:pt x="3217" y="3359"/>
                  </a:lnTo>
                  <a:cubicBezTo>
                    <a:pt x="3177" y="3346"/>
                    <a:pt x="3158" y="3315"/>
                    <a:pt x="3205" y="3315"/>
                  </a:cubicBezTo>
                  <a:cubicBezTo>
                    <a:pt x="3209" y="3314"/>
                    <a:pt x="3213" y="3314"/>
                    <a:pt x="3217" y="3315"/>
                  </a:cubicBezTo>
                  <a:close/>
                  <a:moveTo>
                    <a:pt x="3217" y="3152"/>
                  </a:moveTo>
                  <a:lnTo>
                    <a:pt x="3217" y="3225"/>
                  </a:lnTo>
                  <a:cubicBezTo>
                    <a:pt x="3196" y="3231"/>
                    <a:pt x="3178" y="3241"/>
                    <a:pt x="3160" y="3231"/>
                  </a:cubicBezTo>
                  <a:cubicBezTo>
                    <a:pt x="3127" y="3213"/>
                    <a:pt x="3136" y="3156"/>
                    <a:pt x="3190" y="3148"/>
                  </a:cubicBezTo>
                  <a:cubicBezTo>
                    <a:pt x="3199" y="3148"/>
                    <a:pt x="3208" y="3149"/>
                    <a:pt x="3217" y="3152"/>
                  </a:cubicBezTo>
                  <a:moveTo>
                    <a:pt x="3217" y="1354"/>
                  </a:moveTo>
                  <a:lnTo>
                    <a:pt x="3217" y="1443"/>
                  </a:lnTo>
                  <a:cubicBezTo>
                    <a:pt x="3142" y="1425"/>
                    <a:pt x="3131" y="1359"/>
                    <a:pt x="3209" y="1354"/>
                  </a:cubicBezTo>
                  <a:cubicBezTo>
                    <a:pt x="3212" y="1354"/>
                    <a:pt x="3214" y="1354"/>
                    <a:pt x="3217" y="1354"/>
                  </a:cubicBezTo>
                  <a:close/>
                  <a:moveTo>
                    <a:pt x="3217" y="1176"/>
                  </a:moveTo>
                  <a:lnTo>
                    <a:pt x="3217" y="1251"/>
                  </a:lnTo>
                  <a:cubicBezTo>
                    <a:pt x="3169" y="1264"/>
                    <a:pt x="3143" y="1214"/>
                    <a:pt x="3196" y="1180"/>
                  </a:cubicBezTo>
                  <a:cubicBezTo>
                    <a:pt x="3203" y="1177"/>
                    <a:pt x="3210" y="1176"/>
                    <a:pt x="3217" y="1176"/>
                  </a:cubicBezTo>
                  <a:close/>
                  <a:moveTo>
                    <a:pt x="3217" y="861"/>
                  </a:moveTo>
                  <a:lnTo>
                    <a:pt x="3217" y="900"/>
                  </a:lnTo>
                  <a:cubicBezTo>
                    <a:pt x="3193" y="907"/>
                    <a:pt x="3197" y="917"/>
                    <a:pt x="3217" y="928"/>
                  </a:cubicBezTo>
                  <a:lnTo>
                    <a:pt x="3217" y="1104"/>
                  </a:lnTo>
                  <a:cubicBezTo>
                    <a:pt x="3173" y="1090"/>
                    <a:pt x="3125" y="1084"/>
                    <a:pt x="3082" y="1080"/>
                  </a:cubicBezTo>
                  <a:lnTo>
                    <a:pt x="3082" y="824"/>
                  </a:lnTo>
                  <a:cubicBezTo>
                    <a:pt x="3131" y="832"/>
                    <a:pt x="3185" y="846"/>
                    <a:pt x="3217" y="861"/>
                  </a:cubicBezTo>
                  <a:moveTo>
                    <a:pt x="3217" y="81"/>
                  </a:moveTo>
                  <a:lnTo>
                    <a:pt x="3217" y="544"/>
                  </a:lnTo>
                  <a:cubicBezTo>
                    <a:pt x="3179" y="556"/>
                    <a:pt x="3141" y="636"/>
                    <a:pt x="3082" y="658"/>
                  </a:cubicBezTo>
                  <a:lnTo>
                    <a:pt x="3082" y="342"/>
                  </a:lnTo>
                  <a:cubicBezTo>
                    <a:pt x="3137" y="325"/>
                    <a:pt x="3144" y="299"/>
                    <a:pt x="3082" y="291"/>
                  </a:cubicBezTo>
                  <a:lnTo>
                    <a:pt x="3082" y="108"/>
                  </a:lnTo>
                  <a:cubicBezTo>
                    <a:pt x="3127" y="94"/>
                    <a:pt x="3172" y="83"/>
                    <a:pt x="3217" y="81"/>
                  </a:cubicBezTo>
                  <a:close/>
                  <a:moveTo>
                    <a:pt x="3082" y="3730"/>
                  </a:moveTo>
                  <a:cubicBezTo>
                    <a:pt x="3096" y="3733"/>
                    <a:pt x="3110" y="3733"/>
                    <a:pt x="3123" y="3728"/>
                  </a:cubicBezTo>
                  <a:cubicBezTo>
                    <a:pt x="3147" y="3719"/>
                    <a:pt x="3182" y="3724"/>
                    <a:pt x="3217" y="3727"/>
                  </a:cubicBezTo>
                  <a:lnTo>
                    <a:pt x="3217" y="3803"/>
                  </a:lnTo>
                  <a:lnTo>
                    <a:pt x="3188" y="3847"/>
                  </a:lnTo>
                  <a:lnTo>
                    <a:pt x="3186" y="3843"/>
                  </a:lnTo>
                  <a:cubicBezTo>
                    <a:pt x="3174" y="3819"/>
                    <a:pt x="3127" y="3820"/>
                    <a:pt x="3082" y="3820"/>
                  </a:cubicBezTo>
                  <a:lnTo>
                    <a:pt x="3082" y="3730"/>
                  </a:lnTo>
                  <a:close/>
                  <a:moveTo>
                    <a:pt x="3082" y="2053"/>
                  </a:moveTo>
                  <a:cubicBezTo>
                    <a:pt x="3101" y="2082"/>
                    <a:pt x="3120" y="2089"/>
                    <a:pt x="3123" y="2034"/>
                  </a:cubicBezTo>
                  <a:cubicBezTo>
                    <a:pt x="3128" y="1925"/>
                    <a:pt x="3128" y="1856"/>
                    <a:pt x="3174" y="1856"/>
                  </a:cubicBezTo>
                  <a:cubicBezTo>
                    <a:pt x="3220" y="1856"/>
                    <a:pt x="3180" y="1798"/>
                    <a:pt x="3163" y="1717"/>
                  </a:cubicBezTo>
                  <a:cubicBezTo>
                    <a:pt x="3147" y="1644"/>
                    <a:pt x="3131" y="1541"/>
                    <a:pt x="3217" y="1515"/>
                  </a:cubicBezTo>
                  <a:lnTo>
                    <a:pt x="3217" y="2820"/>
                  </a:lnTo>
                  <a:cubicBezTo>
                    <a:pt x="3182" y="2846"/>
                    <a:pt x="3134" y="2870"/>
                    <a:pt x="3117" y="2898"/>
                  </a:cubicBezTo>
                  <a:cubicBezTo>
                    <a:pt x="3088" y="2944"/>
                    <a:pt x="3111" y="2991"/>
                    <a:pt x="3111" y="3071"/>
                  </a:cubicBezTo>
                  <a:cubicBezTo>
                    <a:pt x="3111" y="3116"/>
                    <a:pt x="3102" y="3132"/>
                    <a:pt x="3082" y="3122"/>
                  </a:cubicBezTo>
                  <a:lnTo>
                    <a:pt x="3082" y="2053"/>
                  </a:lnTo>
                  <a:close/>
                  <a:moveTo>
                    <a:pt x="3217" y="900"/>
                  </a:moveTo>
                  <a:lnTo>
                    <a:pt x="3217" y="861"/>
                  </a:lnTo>
                  <a:cubicBezTo>
                    <a:pt x="3248" y="875"/>
                    <a:pt x="3258" y="890"/>
                    <a:pt x="3220" y="899"/>
                  </a:cubicBezTo>
                  <a:cubicBezTo>
                    <a:pt x="3219" y="899"/>
                    <a:pt x="3218" y="900"/>
                    <a:pt x="3217" y="900"/>
                  </a:cubicBezTo>
                  <a:close/>
                  <a:moveTo>
                    <a:pt x="3217" y="1251"/>
                  </a:moveTo>
                  <a:cubicBezTo>
                    <a:pt x="3224" y="1249"/>
                    <a:pt x="3231" y="1245"/>
                    <a:pt x="3239" y="1240"/>
                  </a:cubicBezTo>
                  <a:cubicBezTo>
                    <a:pt x="3291" y="1207"/>
                    <a:pt x="3260" y="1173"/>
                    <a:pt x="3217" y="1176"/>
                  </a:cubicBezTo>
                  <a:lnTo>
                    <a:pt x="3217" y="1251"/>
                  </a:lnTo>
                  <a:close/>
                  <a:moveTo>
                    <a:pt x="3217" y="3225"/>
                  </a:moveTo>
                  <a:lnTo>
                    <a:pt x="3217" y="3152"/>
                  </a:lnTo>
                  <a:cubicBezTo>
                    <a:pt x="3276" y="3174"/>
                    <a:pt x="3318" y="3257"/>
                    <a:pt x="3273" y="3231"/>
                  </a:cubicBezTo>
                  <a:cubicBezTo>
                    <a:pt x="3251" y="3218"/>
                    <a:pt x="3233" y="3220"/>
                    <a:pt x="3217" y="3225"/>
                  </a:cubicBezTo>
                  <a:close/>
                  <a:moveTo>
                    <a:pt x="3217" y="3359"/>
                  </a:moveTo>
                  <a:lnTo>
                    <a:pt x="3217" y="3315"/>
                  </a:lnTo>
                  <a:cubicBezTo>
                    <a:pt x="3270" y="3318"/>
                    <a:pt x="3308" y="3365"/>
                    <a:pt x="3253" y="3365"/>
                  </a:cubicBezTo>
                  <a:cubicBezTo>
                    <a:pt x="3240" y="3365"/>
                    <a:pt x="3227" y="3363"/>
                    <a:pt x="3217" y="3359"/>
                  </a:cubicBezTo>
                  <a:close/>
                  <a:moveTo>
                    <a:pt x="3425" y="3387"/>
                  </a:moveTo>
                  <a:lnTo>
                    <a:pt x="3425" y="3466"/>
                  </a:lnTo>
                  <a:cubicBezTo>
                    <a:pt x="3377" y="3458"/>
                    <a:pt x="3334" y="3394"/>
                    <a:pt x="3425" y="3387"/>
                  </a:cubicBezTo>
                  <a:close/>
                  <a:moveTo>
                    <a:pt x="3425" y="996"/>
                  </a:moveTo>
                  <a:lnTo>
                    <a:pt x="3425" y="1489"/>
                  </a:lnTo>
                  <a:cubicBezTo>
                    <a:pt x="3361" y="1468"/>
                    <a:pt x="3292" y="1449"/>
                    <a:pt x="3244" y="1446"/>
                  </a:cubicBezTo>
                  <a:cubicBezTo>
                    <a:pt x="3234" y="1446"/>
                    <a:pt x="3225" y="1445"/>
                    <a:pt x="3217" y="1443"/>
                  </a:cubicBezTo>
                  <a:lnTo>
                    <a:pt x="3217" y="1354"/>
                  </a:lnTo>
                  <a:cubicBezTo>
                    <a:pt x="3294" y="1344"/>
                    <a:pt x="3274" y="1278"/>
                    <a:pt x="3324" y="1239"/>
                  </a:cubicBezTo>
                  <a:cubicBezTo>
                    <a:pt x="3376" y="1199"/>
                    <a:pt x="3376" y="1199"/>
                    <a:pt x="3295" y="1141"/>
                  </a:cubicBezTo>
                  <a:cubicBezTo>
                    <a:pt x="3273" y="1125"/>
                    <a:pt x="3246" y="1113"/>
                    <a:pt x="3217" y="1104"/>
                  </a:cubicBezTo>
                  <a:lnTo>
                    <a:pt x="3217" y="928"/>
                  </a:lnTo>
                  <a:cubicBezTo>
                    <a:pt x="3254" y="950"/>
                    <a:pt x="3350" y="977"/>
                    <a:pt x="3425" y="996"/>
                  </a:cubicBezTo>
                  <a:moveTo>
                    <a:pt x="3425" y="485"/>
                  </a:moveTo>
                  <a:cubicBezTo>
                    <a:pt x="3415" y="496"/>
                    <a:pt x="3408" y="513"/>
                    <a:pt x="3399" y="536"/>
                  </a:cubicBezTo>
                  <a:cubicBezTo>
                    <a:pt x="3389" y="562"/>
                    <a:pt x="3401" y="573"/>
                    <a:pt x="3425" y="576"/>
                  </a:cubicBezTo>
                  <a:lnTo>
                    <a:pt x="3425" y="485"/>
                  </a:lnTo>
                  <a:close/>
                  <a:moveTo>
                    <a:pt x="3425" y="106"/>
                  </a:moveTo>
                  <a:lnTo>
                    <a:pt x="3425" y="363"/>
                  </a:lnTo>
                  <a:cubicBezTo>
                    <a:pt x="3378" y="383"/>
                    <a:pt x="3328" y="395"/>
                    <a:pt x="3295" y="392"/>
                  </a:cubicBezTo>
                  <a:cubicBezTo>
                    <a:pt x="3232" y="386"/>
                    <a:pt x="3272" y="542"/>
                    <a:pt x="3226" y="542"/>
                  </a:cubicBezTo>
                  <a:cubicBezTo>
                    <a:pt x="3223" y="542"/>
                    <a:pt x="3220" y="543"/>
                    <a:pt x="3217" y="544"/>
                  </a:cubicBezTo>
                  <a:lnTo>
                    <a:pt x="3217" y="81"/>
                  </a:lnTo>
                  <a:cubicBezTo>
                    <a:pt x="3229" y="80"/>
                    <a:pt x="3242" y="80"/>
                    <a:pt x="3255" y="81"/>
                  </a:cubicBezTo>
                  <a:cubicBezTo>
                    <a:pt x="3339" y="81"/>
                    <a:pt x="3342" y="110"/>
                    <a:pt x="3425" y="106"/>
                  </a:cubicBezTo>
                  <a:moveTo>
                    <a:pt x="3217" y="3727"/>
                  </a:moveTo>
                  <a:cubicBezTo>
                    <a:pt x="3234" y="3729"/>
                    <a:pt x="3251" y="3729"/>
                    <a:pt x="3266" y="3727"/>
                  </a:cubicBezTo>
                  <a:lnTo>
                    <a:pt x="3217" y="3803"/>
                  </a:lnTo>
                  <a:lnTo>
                    <a:pt x="3217" y="3727"/>
                  </a:lnTo>
                  <a:close/>
                  <a:moveTo>
                    <a:pt x="3217" y="1515"/>
                  </a:moveTo>
                  <a:cubicBezTo>
                    <a:pt x="3225" y="1513"/>
                    <a:pt x="3234" y="1511"/>
                    <a:pt x="3244" y="1510"/>
                  </a:cubicBezTo>
                  <a:cubicBezTo>
                    <a:pt x="3297" y="1503"/>
                    <a:pt x="3372" y="1535"/>
                    <a:pt x="3425" y="1573"/>
                  </a:cubicBezTo>
                  <a:lnTo>
                    <a:pt x="3425" y="2516"/>
                  </a:lnTo>
                  <a:cubicBezTo>
                    <a:pt x="3408" y="2545"/>
                    <a:pt x="3391" y="2570"/>
                    <a:pt x="3353" y="2570"/>
                  </a:cubicBezTo>
                  <a:cubicBezTo>
                    <a:pt x="3290" y="2570"/>
                    <a:pt x="3255" y="2714"/>
                    <a:pt x="3255" y="2766"/>
                  </a:cubicBezTo>
                  <a:cubicBezTo>
                    <a:pt x="3255" y="2786"/>
                    <a:pt x="3238" y="2804"/>
                    <a:pt x="3217" y="2820"/>
                  </a:cubicBezTo>
                  <a:lnTo>
                    <a:pt x="3217" y="1515"/>
                  </a:lnTo>
                  <a:close/>
                  <a:moveTo>
                    <a:pt x="3425" y="3466"/>
                  </a:moveTo>
                  <a:cubicBezTo>
                    <a:pt x="3428" y="3466"/>
                    <a:pt x="3431" y="3467"/>
                    <a:pt x="3435" y="3467"/>
                  </a:cubicBezTo>
                  <a:cubicBezTo>
                    <a:pt x="3488" y="3467"/>
                    <a:pt x="3494" y="3383"/>
                    <a:pt x="3444" y="3386"/>
                  </a:cubicBezTo>
                  <a:cubicBezTo>
                    <a:pt x="3437" y="3386"/>
                    <a:pt x="3431" y="3386"/>
                    <a:pt x="3425" y="3387"/>
                  </a:cubicBezTo>
                  <a:lnTo>
                    <a:pt x="3425" y="3466"/>
                  </a:lnTo>
                  <a:close/>
                  <a:moveTo>
                    <a:pt x="3628" y="3457"/>
                  </a:moveTo>
                  <a:lnTo>
                    <a:pt x="3628" y="3472"/>
                  </a:lnTo>
                  <a:cubicBezTo>
                    <a:pt x="3623" y="3475"/>
                    <a:pt x="3614" y="3476"/>
                    <a:pt x="3599" y="3476"/>
                  </a:cubicBezTo>
                  <a:cubicBezTo>
                    <a:pt x="3530" y="3473"/>
                    <a:pt x="3485" y="3431"/>
                    <a:pt x="3572" y="3437"/>
                  </a:cubicBezTo>
                  <a:cubicBezTo>
                    <a:pt x="3595" y="3437"/>
                    <a:pt x="3619" y="3447"/>
                    <a:pt x="3628" y="3457"/>
                  </a:cubicBezTo>
                  <a:close/>
                  <a:moveTo>
                    <a:pt x="3628" y="2390"/>
                  </a:moveTo>
                  <a:cubicBezTo>
                    <a:pt x="3626" y="2390"/>
                    <a:pt x="3623" y="2391"/>
                    <a:pt x="3620" y="2392"/>
                  </a:cubicBezTo>
                  <a:cubicBezTo>
                    <a:pt x="3585" y="2398"/>
                    <a:pt x="3598" y="2439"/>
                    <a:pt x="3628" y="2445"/>
                  </a:cubicBezTo>
                  <a:lnTo>
                    <a:pt x="3628" y="2390"/>
                  </a:lnTo>
                  <a:close/>
                  <a:moveTo>
                    <a:pt x="3628" y="1207"/>
                  </a:moveTo>
                  <a:lnTo>
                    <a:pt x="3628" y="1329"/>
                  </a:lnTo>
                  <a:cubicBezTo>
                    <a:pt x="3576" y="1328"/>
                    <a:pt x="3553" y="1357"/>
                    <a:pt x="3612" y="1412"/>
                  </a:cubicBezTo>
                  <a:cubicBezTo>
                    <a:pt x="3618" y="1418"/>
                    <a:pt x="3624" y="1423"/>
                    <a:pt x="3628" y="1429"/>
                  </a:cubicBezTo>
                  <a:lnTo>
                    <a:pt x="3628" y="1536"/>
                  </a:lnTo>
                  <a:cubicBezTo>
                    <a:pt x="3615" y="1548"/>
                    <a:pt x="3597" y="1552"/>
                    <a:pt x="3578" y="1544"/>
                  </a:cubicBezTo>
                  <a:cubicBezTo>
                    <a:pt x="3549" y="1533"/>
                    <a:pt x="3489" y="1510"/>
                    <a:pt x="3425" y="1489"/>
                  </a:cubicBezTo>
                  <a:lnTo>
                    <a:pt x="3425" y="996"/>
                  </a:lnTo>
                  <a:cubicBezTo>
                    <a:pt x="3453" y="1004"/>
                    <a:pt x="3479" y="1010"/>
                    <a:pt x="3497" y="1014"/>
                  </a:cubicBezTo>
                  <a:cubicBezTo>
                    <a:pt x="3586" y="1037"/>
                    <a:pt x="3557" y="1173"/>
                    <a:pt x="3628" y="1207"/>
                  </a:cubicBezTo>
                  <a:moveTo>
                    <a:pt x="3628" y="447"/>
                  </a:moveTo>
                  <a:lnTo>
                    <a:pt x="3628" y="695"/>
                  </a:lnTo>
                  <a:cubicBezTo>
                    <a:pt x="3605" y="692"/>
                    <a:pt x="3584" y="686"/>
                    <a:pt x="3566" y="674"/>
                  </a:cubicBezTo>
                  <a:cubicBezTo>
                    <a:pt x="3491" y="628"/>
                    <a:pt x="3676" y="571"/>
                    <a:pt x="3601" y="565"/>
                  </a:cubicBezTo>
                  <a:cubicBezTo>
                    <a:pt x="3552" y="561"/>
                    <a:pt x="3469" y="582"/>
                    <a:pt x="3425" y="576"/>
                  </a:cubicBezTo>
                  <a:lnTo>
                    <a:pt x="3425" y="485"/>
                  </a:lnTo>
                  <a:cubicBezTo>
                    <a:pt x="3446" y="461"/>
                    <a:pt x="3477" y="461"/>
                    <a:pt x="3560" y="461"/>
                  </a:cubicBezTo>
                  <a:cubicBezTo>
                    <a:pt x="3592" y="461"/>
                    <a:pt x="3614" y="455"/>
                    <a:pt x="3628" y="447"/>
                  </a:cubicBezTo>
                  <a:close/>
                  <a:moveTo>
                    <a:pt x="3628" y="264"/>
                  </a:moveTo>
                  <a:cubicBezTo>
                    <a:pt x="3540" y="281"/>
                    <a:pt x="3568" y="343"/>
                    <a:pt x="3612" y="358"/>
                  </a:cubicBezTo>
                  <a:cubicBezTo>
                    <a:pt x="3618" y="359"/>
                    <a:pt x="3623" y="362"/>
                    <a:pt x="3628" y="366"/>
                  </a:cubicBezTo>
                  <a:lnTo>
                    <a:pt x="3628" y="264"/>
                  </a:lnTo>
                  <a:close/>
                  <a:moveTo>
                    <a:pt x="3628" y="110"/>
                  </a:moveTo>
                  <a:lnTo>
                    <a:pt x="3628" y="202"/>
                  </a:lnTo>
                  <a:cubicBezTo>
                    <a:pt x="3586" y="226"/>
                    <a:pt x="3557" y="253"/>
                    <a:pt x="3532" y="288"/>
                  </a:cubicBezTo>
                  <a:cubicBezTo>
                    <a:pt x="3512" y="317"/>
                    <a:pt x="3470" y="343"/>
                    <a:pt x="3425" y="363"/>
                  </a:cubicBezTo>
                  <a:lnTo>
                    <a:pt x="3425" y="106"/>
                  </a:lnTo>
                  <a:cubicBezTo>
                    <a:pt x="3433" y="106"/>
                    <a:pt x="3441" y="105"/>
                    <a:pt x="3451" y="104"/>
                  </a:cubicBezTo>
                  <a:cubicBezTo>
                    <a:pt x="3496" y="99"/>
                    <a:pt x="3568" y="102"/>
                    <a:pt x="3628" y="110"/>
                  </a:cubicBezTo>
                  <a:close/>
                  <a:moveTo>
                    <a:pt x="3425" y="1573"/>
                  </a:moveTo>
                  <a:cubicBezTo>
                    <a:pt x="3464" y="1601"/>
                    <a:pt x="3491" y="1632"/>
                    <a:pt x="3491" y="1654"/>
                  </a:cubicBezTo>
                  <a:cubicBezTo>
                    <a:pt x="3491" y="1706"/>
                    <a:pt x="3520" y="1735"/>
                    <a:pt x="3578" y="1717"/>
                  </a:cubicBezTo>
                  <a:cubicBezTo>
                    <a:pt x="3625" y="1703"/>
                    <a:pt x="3599" y="1662"/>
                    <a:pt x="3628" y="1651"/>
                  </a:cubicBezTo>
                  <a:lnTo>
                    <a:pt x="3628" y="2121"/>
                  </a:lnTo>
                  <a:cubicBezTo>
                    <a:pt x="3570" y="2128"/>
                    <a:pt x="3487" y="2172"/>
                    <a:pt x="3532" y="2172"/>
                  </a:cubicBezTo>
                  <a:cubicBezTo>
                    <a:pt x="3560" y="2172"/>
                    <a:pt x="3602" y="2194"/>
                    <a:pt x="3628" y="2225"/>
                  </a:cubicBezTo>
                  <a:lnTo>
                    <a:pt x="3628" y="2348"/>
                  </a:lnTo>
                  <a:cubicBezTo>
                    <a:pt x="3567" y="2420"/>
                    <a:pt x="3501" y="2422"/>
                    <a:pt x="3462" y="2460"/>
                  </a:cubicBezTo>
                  <a:cubicBezTo>
                    <a:pt x="3446" y="2476"/>
                    <a:pt x="3436" y="2497"/>
                    <a:pt x="3425" y="2516"/>
                  </a:cubicBezTo>
                  <a:lnTo>
                    <a:pt x="3425" y="1573"/>
                  </a:lnTo>
                  <a:close/>
                  <a:moveTo>
                    <a:pt x="3628" y="1536"/>
                  </a:moveTo>
                  <a:lnTo>
                    <a:pt x="3628" y="1429"/>
                  </a:lnTo>
                  <a:cubicBezTo>
                    <a:pt x="3661" y="1471"/>
                    <a:pt x="3652" y="1515"/>
                    <a:pt x="3628" y="1536"/>
                  </a:cubicBezTo>
                  <a:close/>
                  <a:moveTo>
                    <a:pt x="3628" y="2445"/>
                  </a:moveTo>
                  <a:cubicBezTo>
                    <a:pt x="3631" y="2446"/>
                    <a:pt x="3633" y="2446"/>
                    <a:pt x="3636" y="2446"/>
                  </a:cubicBezTo>
                  <a:cubicBezTo>
                    <a:pt x="3669" y="2446"/>
                    <a:pt x="3663" y="2388"/>
                    <a:pt x="3628" y="2390"/>
                  </a:cubicBezTo>
                  <a:lnTo>
                    <a:pt x="3628" y="2445"/>
                  </a:lnTo>
                  <a:close/>
                  <a:moveTo>
                    <a:pt x="3628" y="3472"/>
                  </a:moveTo>
                  <a:lnTo>
                    <a:pt x="3628" y="3457"/>
                  </a:lnTo>
                  <a:cubicBezTo>
                    <a:pt x="3634" y="3463"/>
                    <a:pt x="3635" y="3468"/>
                    <a:pt x="3628" y="3472"/>
                  </a:cubicBezTo>
                  <a:close/>
                  <a:moveTo>
                    <a:pt x="3671" y="2355"/>
                  </a:moveTo>
                  <a:lnTo>
                    <a:pt x="3671" y="2395"/>
                  </a:lnTo>
                  <a:cubicBezTo>
                    <a:pt x="3662" y="2382"/>
                    <a:pt x="3661" y="2365"/>
                    <a:pt x="3671" y="2355"/>
                  </a:cubicBezTo>
                  <a:close/>
                  <a:moveTo>
                    <a:pt x="3671" y="1230"/>
                  </a:moveTo>
                  <a:lnTo>
                    <a:pt x="3671" y="1336"/>
                  </a:lnTo>
                  <a:cubicBezTo>
                    <a:pt x="3656" y="1332"/>
                    <a:pt x="3641" y="1330"/>
                    <a:pt x="3628" y="1329"/>
                  </a:cubicBezTo>
                  <a:lnTo>
                    <a:pt x="3628" y="1207"/>
                  </a:lnTo>
                  <a:cubicBezTo>
                    <a:pt x="3631" y="1208"/>
                    <a:pt x="3633" y="1209"/>
                    <a:pt x="3635" y="1210"/>
                  </a:cubicBezTo>
                  <a:cubicBezTo>
                    <a:pt x="3648" y="1215"/>
                    <a:pt x="3660" y="1222"/>
                    <a:pt x="3671" y="1230"/>
                  </a:cubicBezTo>
                  <a:close/>
                  <a:moveTo>
                    <a:pt x="3671" y="260"/>
                  </a:moveTo>
                  <a:lnTo>
                    <a:pt x="3671" y="698"/>
                  </a:lnTo>
                  <a:cubicBezTo>
                    <a:pt x="3656" y="698"/>
                    <a:pt x="3642" y="697"/>
                    <a:pt x="3628" y="695"/>
                  </a:cubicBezTo>
                  <a:lnTo>
                    <a:pt x="3628" y="447"/>
                  </a:lnTo>
                  <a:cubicBezTo>
                    <a:pt x="3664" y="425"/>
                    <a:pt x="3655" y="385"/>
                    <a:pt x="3628" y="366"/>
                  </a:cubicBezTo>
                  <a:lnTo>
                    <a:pt x="3628" y="264"/>
                  </a:lnTo>
                  <a:cubicBezTo>
                    <a:pt x="3640" y="262"/>
                    <a:pt x="3654" y="260"/>
                    <a:pt x="3671" y="260"/>
                  </a:cubicBezTo>
                  <a:close/>
                  <a:moveTo>
                    <a:pt x="3671" y="117"/>
                  </a:moveTo>
                  <a:lnTo>
                    <a:pt x="3671" y="181"/>
                  </a:lnTo>
                  <a:cubicBezTo>
                    <a:pt x="3655" y="188"/>
                    <a:pt x="3641" y="195"/>
                    <a:pt x="3628" y="202"/>
                  </a:cubicBezTo>
                  <a:lnTo>
                    <a:pt x="3628" y="110"/>
                  </a:lnTo>
                  <a:cubicBezTo>
                    <a:pt x="3643" y="112"/>
                    <a:pt x="3658" y="114"/>
                    <a:pt x="3671" y="117"/>
                  </a:cubicBezTo>
                  <a:close/>
                  <a:moveTo>
                    <a:pt x="3628" y="2225"/>
                  </a:moveTo>
                  <a:cubicBezTo>
                    <a:pt x="3655" y="2257"/>
                    <a:pt x="3667" y="2299"/>
                    <a:pt x="3635" y="2339"/>
                  </a:cubicBezTo>
                  <a:cubicBezTo>
                    <a:pt x="3633" y="2342"/>
                    <a:pt x="3631" y="2345"/>
                    <a:pt x="3628" y="2348"/>
                  </a:cubicBezTo>
                  <a:lnTo>
                    <a:pt x="3628" y="2225"/>
                  </a:lnTo>
                  <a:close/>
                  <a:moveTo>
                    <a:pt x="3628" y="1651"/>
                  </a:moveTo>
                  <a:cubicBezTo>
                    <a:pt x="3635" y="1648"/>
                    <a:pt x="3644" y="1647"/>
                    <a:pt x="3658" y="1648"/>
                  </a:cubicBezTo>
                  <a:cubicBezTo>
                    <a:pt x="3663" y="1648"/>
                    <a:pt x="3667" y="1649"/>
                    <a:pt x="3671" y="1651"/>
                  </a:cubicBezTo>
                  <a:lnTo>
                    <a:pt x="3671" y="2127"/>
                  </a:lnTo>
                  <a:lnTo>
                    <a:pt x="3670" y="2126"/>
                  </a:lnTo>
                  <a:cubicBezTo>
                    <a:pt x="3661" y="2120"/>
                    <a:pt x="3646" y="2119"/>
                    <a:pt x="3628" y="2121"/>
                  </a:cubicBezTo>
                  <a:lnTo>
                    <a:pt x="3628" y="1651"/>
                  </a:lnTo>
                  <a:close/>
                  <a:moveTo>
                    <a:pt x="3671" y="181"/>
                  </a:moveTo>
                  <a:cubicBezTo>
                    <a:pt x="3686" y="175"/>
                    <a:pt x="3703" y="168"/>
                    <a:pt x="3722" y="162"/>
                  </a:cubicBezTo>
                  <a:cubicBezTo>
                    <a:pt x="3769" y="145"/>
                    <a:pt x="3733" y="128"/>
                    <a:pt x="3671" y="117"/>
                  </a:cubicBezTo>
                  <a:lnTo>
                    <a:pt x="3671" y="181"/>
                  </a:lnTo>
                  <a:close/>
                  <a:moveTo>
                    <a:pt x="3671" y="1336"/>
                  </a:moveTo>
                  <a:lnTo>
                    <a:pt x="3671" y="1230"/>
                  </a:lnTo>
                  <a:cubicBezTo>
                    <a:pt x="3726" y="1274"/>
                    <a:pt x="3743" y="1356"/>
                    <a:pt x="3676" y="1337"/>
                  </a:cubicBezTo>
                  <a:cubicBezTo>
                    <a:pt x="3674" y="1337"/>
                    <a:pt x="3672" y="1336"/>
                    <a:pt x="3671" y="1336"/>
                  </a:cubicBezTo>
                  <a:close/>
                  <a:moveTo>
                    <a:pt x="3671" y="2395"/>
                  </a:moveTo>
                  <a:lnTo>
                    <a:pt x="3671" y="2355"/>
                  </a:lnTo>
                  <a:cubicBezTo>
                    <a:pt x="3676" y="2350"/>
                    <a:pt x="3682" y="2347"/>
                    <a:pt x="3692" y="2345"/>
                  </a:cubicBezTo>
                  <a:cubicBezTo>
                    <a:pt x="3748" y="2328"/>
                    <a:pt x="3761" y="2418"/>
                    <a:pt x="3714" y="2418"/>
                  </a:cubicBezTo>
                  <a:cubicBezTo>
                    <a:pt x="3695" y="2418"/>
                    <a:pt x="3679" y="2408"/>
                    <a:pt x="3671" y="2395"/>
                  </a:cubicBezTo>
                  <a:close/>
                  <a:moveTo>
                    <a:pt x="3900" y="2107"/>
                  </a:moveTo>
                  <a:cubicBezTo>
                    <a:pt x="3863" y="2103"/>
                    <a:pt x="3896" y="2106"/>
                    <a:pt x="3865" y="2181"/>
                  </a:cubicBezTo>
                  <a:cubicBezTo>
                    <a:pt x="3840" y="2239"/>
                    <a:pt x="3857" y="2256"/>
                    <a:pt x="3900" y="2275"/>
                  </a:cubicBezTo>
                  <a:lnTo>
                    <a:pt x="3900" y="2107"/>
                  </a:lnTo>
                  <a:close/>
                  <a:moveTo>
                    <a:pt x="3900" y="173"/>
                  </a:moveTo>
                  <a:lnTo>
                    <a:pt x="3900" y="716"/>
                  </a:lnTo>
                  <a:cubicBezTo>
                    <a:pt x="3890" y="711"/>
                    <a:pt x="3879" y="706"/>
                    <a:pt x="3866" y="703"/>
                  </a:cubicBezTo>
                  <a:cubicBezTo>
                    <a:pt x="3802" y="689"/>
                    <a:pt x="3733" y="699"/>
                    <a:pt x="3671" y="698"/>
                  </a:cubicBezTo>
                  <a:lnTo>
                    <a:pt x="3671" y="260"/>
                  </a:lnTo>
                  <a:cubicBezTo>
                    <a:pt x="3674" y="260"/>
                    <a:pt x="3678" y="260"/>
                    <a:pt x="3681" y="260"/>
                  </a:cubicBezTo>
                  <a:cubicBezTo>
                    <a:pt x="3816" y="260"/>
                    <a:pt x="3806" y="180"/>
                    <a:pt x="3900" y="173"/>
                  </a:cubicBezTo>
                  <a:close/>
                  <a:moveTo>
                    <a:pt x="3671" y="1651"/>
                  </a:moveTo>
                  <a:cubicBezTo>
                    <a:pt x="3732" y="1670"/>
                    <a:pt x="3724" y="1795"/>
                    <a:pt x="3768" y="1838"/>
                  </a:cubicBezTo>
                  <a:cubicBezTo>
                    <a:pt x="3814" y="1884"/>
                    <a:pt x="3900" y="1902"/>
                    <a:pt x="3883" y="1942"/>
                  </a:cubicBezTo>
                  <a:cubicBezTo>
                    <a:pt x="3878" y="1954"/>
                    <a:pt x="3887" y="1971"/>
                    <a:pt x="3900" y="1989"/>
                  </a:cubicBezTo>
                  <a:lnTo>
                    <a:pt x="3900" y="2080"/>
                  </a:lnTo>
                  <a:cubicBezTo>
                    <a:pt x="3810" y="2083"/>
                    <a:pt x="3767" y="2111"/>
                    <a:pt x="3745" y="2149"/>
                  </a:cubicBezTo>
                  <a:cubicBezTo>
                    <a:pt x="3722" y="2189"/>
                    <a:pt x="3710" y="2156"/>
                    <a:pt x="3671" y="2127"/>
                  </a:cubicBezTo>
                  <a:lnTo>
                    <a:pt x="3671" y="1651"/>
                  </a:lnTo>
                  <a:close/>
                  <a:moveTo>
                    <a:pt x="3900" y="2275"/>
                  </a:moveTo>
                  <a:lnTo>
                    <a:pt x="3900" y="2107"/>
                  </a:lnTo>
                  <a:cubicBezTo>
                    <a:pt x="3903" y="2107"/>
                    <a:pt x="3907" y="2107"/>
                    <a:pt x="3912" y="2108"/>
                  </a:cubicBezTo>
                  <a:cubicBezTo>
                    <a:pt x="4003" y="2103"/>
                    <a:pt x="4016" y="2172"/>
                    <a:pt x="4042" y="2228"/>
                  </a:cubicBezTo>
                  <a:cubicBezTo>
                    <a:pt x="4068" y="2285"/>
                    <a:pt x="4050" y="2341"/>
                    <a:pt x="3964" y="2302"/>
                  </a:cubicBezTo>
                  <a:cubicBezTo>
                    <a:pt x="3939" y="2291"/>
                    <a:pt x="3917" y="2283"/>
                    <a:pt x="3900" y="2275"/>
                  </a:cubicBezTo>
                  <a:moveTo>
                    <a:pt x="5234" y="1315"/>
                  </a:moveTo>
                  <a:cubicBezTo>
                    <a:pt x="5212" y="1313"/>
                    <a:pt x="5190" y="1309"/>
                    <a:pt x="5154" y="1293"/>
                  </a:cubicBezTo>
                  <a:cubicBezTo>
                    <a:pt x="5092" y="1265"/>
                    <a:pt x="5030" y="1382"/>
                    <a:pt x="5126" y="1457"/>
                  </a:cubicBezTo>
                  <a:cubicBezTo>
                    <a:pt x="5162" y="1486"/>
                    <a:pt x="5200" y="1495"/>
                    <a:pt x="5234" y="1492"/>
                  </a:cubicBezTo>
                  <a:lnTo>
                    <a:pt x="5234" y="1315"/>
                  </a:lnTo>
                  <a:close/>
                  <a:moveTo>
                    <a:pt x="5234" y="248"/>
                  </a:moveTo>
                  <a:lnTo>
                    <a:pt x="5234" y="332"/>
                  </a:lnTo>
                  <a:cubicBezTo>
                    <a:pt x="5219" y="339"/>
                    <a:pt x="5215" y="349"/>
                    <a:pt x="5231" y="363"/>
                  </a:cubicBezTo>
                  <a:cubicBezTo>
                    <a:pt x="5232" y="364"/>
                    <a:pt x="5233" y="365"/>
                    <a:pt x="5234" y="366"/>
                  </a:cubicBezTo>
                  <a:lnTo>
                    <a:pt x="5234" y="408"/>
                  </a:lnTo>
                  <a:cubicBezTo>
                    <a:pt x="5214" y="436"/>
                    <a:pt x="5170" y="463"/>
                    <a:pt x="5220" y="490"/>
                  </a:cubicBezTo>
                  <a:cubicBezTo>
                    <a:pt x="5225" y="493"/>
                    <a:pt x="5230" y="496"/>
                    <a:pt x="5234" y="500"/>
                  </a:cubicBezTo>
                  <a:lnTo>
                    <a:pt x="5234" y="613"/>
                  </a:lnTo>
                  <a:cubicBezTo>
                    <a:pt x="5224" y="619"/>
                    <a:pt x="5211" y="623"/>
                    <a:pt x="5197" y="623"/>
                  </a:cubicBezTo>
                  <a:cubicBezTo>
                    <a:pt x="5122" y="623"/>
                    <a:pt x="5202" y="674"/>
                    <a:pt x="5145" y="732"/>
                  </a:cubicBezTo>
                  <a:cubicBezTo>
                    <a:pt x="5087" y="790"/>
                    <a:pt x="5104" y="830"/>
                    <a:pt x="5024" y="830"/>
                  </a:cubicBezTo>
                  <a:cubicBezTo>
                    <a:pt x="4943" y="830"/>
                    <a:pt x="5122" y="957"/>
                    <a:pt x="5030" y="957"/>
                  </a:cubicBezTo>
                  <a:cubicBezTo>
                    <a:pt x="4937" y="957"/>
                    <a:pt x="4909" y="1072"/>
                    <a:pt x="5001" y="1060"/>
                  </a:cubicBezTo>
                  <a:cubicBezTo>
                    <a:pt x="5093" y="1049"/>
                    <a:pt x="5087" y="1089"/>
                    <a:pt x="4989" y="1135"/>
                  </a:cubicBezTo>
                  <a:cubicBezTo>
                    <a:pt x="4891" y="1181"/>
                    <a:pt x="4736" y="1181"/>
                    <a:pt x="4690" y="1256"/>
                  </a:cubicBezTo>
                  <a:cubicBezTo>
                    <a:pt x="4644" y="1331"/>
                    <a:pt x="4471" y="1325"/>
                    <a:pt x="4471" y="1395"/>
                  </a:cubicBezTo>
                  <a:cubicBezTo>
                    <a:pt x="4471" y="1464"/>
                    <a:pt x="4442" y="1717"/>
                    <a:pt x="4309" y="1671"/>
                  </a:cubicBezTo>
                  <a:cubicBezTo>
                    <a:pt x="4177" y="1625"/>
                    <a:pt x="4148" y="1493"/>
                    <a:pt x="4096" y="1412"/>
                  </a:cubicBezTo>
                  <a:cubicBezTo>
                    <a:pt x="4044" y="1331"/>
                    <a:pt x="4125" y="1245"/>
                    <a:pt x="4073" y="1216"/>
                  </a:cubicBezTo>
                  <a:cubicBezTo>
                    <a:pt x="4021" y="1187"/>
                    <a:pt x="4188" y="1055"/>
                    <a:pt x="4131" y="1095"/>
                  </a:cubicBezTo>
                  <a:cubicBezTo>
                    <a:pt x="4073" y="1135"/>
                    <a:pt x="3981" y="1078"/>
                    <a:pt x="4062" y="1060"/>
                  </a:cubicBezTo>
                  <a:cubicBezTo>
                    <a:pt x="4142" y="1043"/>
                    <a:pt x="4114" y="962"/>
                    <a:pt x="4056" y="980"/>
                  </a:cubicBezTo>
                  <a:cubicBezTo>
                    <a:pt x="3998" y="997"/>
                    <a:pt x="3935" y="968"/>
                    <a:pt x="4010" y="911"/>
                  </a:cubicBezTo>
                  <a:cubicBezTo>
                    <a:pt x="4085" y="853"/>
                    <a:pt x="4050" y="870"/>
                    <a:pt x="3998" y="853"/>
                  </a:cubicBezTo>
                  <a:cubicBezTo>
                    <a:pt x="3953" y="838"/>
                    <a:pt x="3965" y="753"/>
                    <a:pt x="3900" y="716"/>
                  </a:cubicBezTo>
                  <a:lnTo>
                    <a:pt x="3900" y="173"/>
                  </a:lnTo>
                  <a:cubicBezTo>
                    <a:pt x="3910" y="172"/>
                    <a:pt x="3922" y="172"/>
                    <a:pt x="3935" y="173"/>
                  </a:cubicBezTo>
                  <a:cubicBezTo>
                    <a:pt x="4067" y="185"/>
                    <a:pt x="4073" y="271"/>
                    <a:pt x="4142" y="254"/>
                  </a:cubicBezTo>
                  <a:cubicBezTo>
                    <a:pt x="4211" y="237"/>
                    <a:pt x="4062" y="87"/>
                    <a:pt x="4234" y="190"/>
                  </a:cubicBezTo>
                  <a:cubicBezTo>
                    <a:pt x="4407" y="294"/>
                    <a:pt x="4281" y="179"/>
                    <a:pt x="4355" y="179"/>
                  </a:cubicBezTo>
                  <a:cubicBezTo>
                    <a:pt x="4430" y="179"/>
                    <a:pt x="4304" y="69"/>
                    <a:pt x="4436" y="75"/>
                  </a:cubicBezTo>
                  <a:cubicBezTo>
                    <a:pt x="4569" y="81"/>
                    <a:pt x="4569" y="0"/>
                    <a:pt x="4736" y="0"/>
                  </a:cubicBezTo>
                  <a:cubicBezTo>
                    <a:pt x="4937" y="0"/>
                    <a:pt x="5300" y="167"/>
                    <a:pt x="5116" y="144"/>
                  </a:cubicBezTo>
                  <a:cubicBezTo>
                    <a:pt x="4932" y="121"/>
                    <a:pt x="4684" y="116"/>
                    <a:pt x="4799" y="185"/>
                  </a:cubicBezTo>
                  <a:cubicBezTo>
                    <a:pt x="4914" y="254"/>
                    <a:pt x="4937" y="121"/>
                    <a:pt x="4978" y="185"/>
                  </a:cubicBezTo>
                  <a:cubicBezTo>
                    <a:pt x="5018" y="248"/>
                    <a:pt x="5087" y="185"/>
                    <a:pt x="5133" y="225"/>
                  </a:cubicBezTo>
                  <a:cubicBezTo>
                    <a:pt x="5162" y="250"/>
                    <a:pt x="5198" y="255"/>
                    <a:pt x="5234" y="248"/>
                  </a:cubicBezTo>
                  <a:close/>
                  <a:moveTo>
                    <a:pt x="3900" y="1989"/>
                  </a:moveTo>
                  <a:cubicBezTo>
                    <a:pt x="3930" y="2032"/>
                    <a:pt x="3981" y="2080"/>
                    <a:pt x="3912" y="2080"/>
                  </a:cubicBezTo>
                  <a:cubicBezTo>
                    <a:pt x="3908" y="2080"/>
                    <a:pt x="3904" y="2080"/>
                    <a:pt x="3900" y="2080"/>
                  </a:cubicBezTo>
                  <a:lnTo>
                    <a:pt x="3900" y="1989"/>
                  </a:lnTo>
                  <a:close/>
                  <a:moveTo>
                    <a:pt x="5614" y="970"/>
                  </a:moveTo>
                  <a:cubicBezTo>
                    <a:pt x="5662" y="970"/>
                    <a:pt x="5696" y="1052"/>
                    <a:pt x="5634" y="1052"/>
                  </a:cubicBezTo>
                  <a:cubicBezTo>
                    <a:pt x="5573" y="1052"/>
                    <a:pt x="5531" y="963"/>
                    <a:pt x="5614" y="970"/>
                  </a:cubicBezTo>
                  <a:close/>
                  <a:moveTo>
                    <a:pt x="5234" y="332"/>
                  </a:moveTo>
                  <a:lnTo>
                    <a:pt x="5234" y="248"/>
                  </a:lnTo>
                  <a:cubicBezTo>
                    <a:pt x="5256" y="244"/>
                    <a:pt x="5279" y="236"/>
                    <a:pt x="5300" y="225"/>
                  </a:cubicBezTo>
                  <a:cubicBezTo>
                    <a:pt x="5358" y="196"/>
                    <a:pt x="5531" y="294"/>
                    <a:pt x="5433" y="306"/>
                  </a:cubicBezTo>
                  <a:cubicBezTo>
                    <a:pt x="5365" y="314"/>
                    <a:pt x="5269" y="316"/>
                    <a:pt x="5234" y="332"/>
                  </a:cubicBezTo>
                  <a:close/>
                  <a:moveTo>
                    <a:pt x="5234" y="408"/>
                  </a:moveTo>
                  <a:lnTo>
                    <a:pt x="5234" y="366"/>
                  </a:lnTo>
                  <a:cubicBezTo>
                    <a:pt x="5248" y="381"/>
                    <a:pt x="5244" y="395"/>
                    <a:pt x="5234" y="408"/>
                  </a:cubicBezTo>
                  <a:close/>
                  <a:moveTo>
                    <a:pt x="5234" y="613"/>
                  </a:moveTo>
                  <a:lnTo>
                    <a:pt x="5234" y="500"/>
                  </a:lnTo>
                  <a:cubicBezTo>
                    <a:pt x="5279" y="534"/>
                    <a:pt x="5273" y="591"/>
                    <a:pt x="5234" y="613"/>
                  </a:cubicBezTo>
                  <a:close/>
                  <a:moveTo>
                    <a:pt x="5234" y="1492"/>
                  </a:moveTo>
                  <a:lnTo>
                    <a:pt x="5234" y="1315"/>
                  </a:lnTo>
                  <a:cubicBezTo>
                    <a:pt x="5250" y="1317"/>
                    <a:pt x="5265" y="1317"/>
                    <a:pt x="5284" y="1320"/>
                  </a:cubicBezTo>
                  <a:cubicBezTo>
                    <a:pt x="5373" y="1293"/>
                    <a:pt x="5421" y="1361"/>
                    <a:pt x="5373" y="1416"/>
                  </a:cubicBezTo>
                  <a:cubicBezTo>
                    <a:pt x="5343" y="1451"/>
                    <a:pt x="5292" y="1487"/>
                    <a:pt x="5234" y="1492"/>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187">
              <a:extLst>
                <a:ext uri="{FF2B5EF4-FFF2-40B4-BE49-F238E27FC236}">
                  <a16:creationId xmlns:a16="http://schemas.microsoft.com/office/drawing/2014/main" id="{AA307BB2-4BA1-4069-8385-9D65FED70D08}"/>
                </a:ext>
              </a:extLst>
            </p:cNvPr>
            <p:cNvSpPr>
              <a:spLocks noEditPoints="1"/>
            </p:cNvSpPr>
            <p:nvPr/>
          </p:nvSpPr>
          <p:spPr bwMode="auto">
            <a:xfrm>
              <a:off x="5576888" y="3006725"/>
              <a:ext cx="1327150" cy="1406525"/>
            </a:xfrm>
            <a:custGeom>
              <a:avLst/>
              <a:gdLst>
                <a:gd name="T0" fmla="*/ 38 w 2585"/>
                <a:gd name="T1" fmla="*/ 961 h 2740"/>
                <a:gd name="T2" fmla="*/ 38 w 2585"/>
                <a:gd name="T3" fmla="*/ 859 h 2740"/>
                <a:gd name="T4" fmla="*/ 38 w 2585"/>
                <a:gd name="T5" fmla="*/ 780 h 2740"/>
                <a:gd name="T6" fmla="*/ 38 w 2585"/>
                <a:gd name="T7" fmla="*/ 632 h 2740"/>
                <a:gd name="T8" fmla="*/ 22 w 2585"/>
                <a:gd name="T9" fmla="*/ 386 h 2740"/>
                <a:gd name="T10" fmla="*/ 38 w 2585"/>
                <a:gd name="T11" fmla="*/ 358 h 2740"/>
                <a:gd name="T12" fmla="*/ 2138 w 2585"/>
                <a:gd name="T13" fmla="*/ 2240 h 2740"/>
                <a:gd name="T14" fmla="*/ 2138 w 2585"/>
                <a:gd name="T15" fmla="*/ 1854 h 2740"/>
                <a:gd name="T16" fmla="*/ 2125 w 2585"/>
                <a:gd name="T17" fmla="*/ 1897 h 2740"/>
                <a:gd name="T18" fmla="*/ 2138 w 2585"/>
                <a:gd name="T19" fmla="*/ 1854 h 2740"/>
                <a:gd name="T20" fmla="*/ 2138 w 2585"/>
                <a:gd name="T21" fmla="*/ 1435 h 2740"/>
                <a:gd name="T22" fmla="*/ 1990 w 2585"/>
                <a:gd name="T23" fmla="*/ 1646 h 2740"/>
                <a:gd name="T24" fmla="*/ 2027 w 2585"/>
                <a:gd name="T25" fmla="*/ 2011 h 2740"/>
                <a:gd name="T26" fmla="*/ 1875 w 2585"/>
                <a:gd name="T27" fmla="*/ 2266 h 2740"/>
                <a:gd name="T28" fmla="*/ 1729 w 2585"/>
                <a:gd name="T29" fmla="*/ 2582 h 2740"/>
                <a:gd name="T30" fmla="*/ 1231 w 2585"/>
                <a:gd name="T31" fmla="*/ 2661 h 2740"/>
                <a:gd name="T32" fmla="*/ 1103 w 2585"/>
                <a:gd name="T33" fmla="*/ 2211 h 2740"/>
                <a:gd name="T34" fmla="*/ 1079 w 2585"/>
                <a:gd name="T35" fmla="*/ 1774 h 2740"/>
                <a:gd name="T36" fmla="*/ 951 w 2585"/>
                <a:gd name="T37" fmla="*/ 1415 h 2740"/>
                <a:gd name="T38" fmla="*/ 617 w 2585"/>
                <a:gd name="T39" fmla="*/ 1233 h 2740"/>
                <a:gd name="T40" fmla="*/ 192 w 2585"/>
                <a:gd name="T41" fmla="*/ 1124 h 2740"/>
                <a:gd name="T42" fmla="*/ 38 w 2585"/>
                <a:gd name="T43" fmla="*/ 859 h 2740"/>
                <a:gd name="T44" fmla="*/ 38 w 2585"/>
                <a:gd name="T45" fmla="*/ 632 h 2740"/>
                <a:gd name="T46" fmla="*/ 174 w 2585"/>
                <a:gd name="T47" fmla="*/ 395 h 2740"/>
                <a:gd name="T48" fmla="*/ 380 w 2585"/>
                <a:gd name="T49" fmla="*/ 152 h 2740"/>
                <a:gd name="T50" fmla="*/ 818 w 2585"/>
                <a:gd name="T51" fmla="*/ 42 h 2740"/>
                <a:gd name="T52" fmla="*/ 1170 w 2585"/>
                <a:gd name="T53" fmla="*/ 237 h 2740"/>
                <a:gd name="T54" fmla="*/ 1510 w 2585"/>
                <a:gd name="T55" fmla="*/ 243 h 2740"/>
                <a:gd name="T56" fmla="*/ 1798 w 2585"/>
                <a:gd name="T57" fmla="*/ 365 h 2740"/>
                <a:gd name="T58" fmla="*/ 2063 w 2585"/>
                <a:gd name="T59" fmla="*/ 948 h 2740"/>
                <a:gd name="T60" fmla="*/ 48 w 2585"/>
                <a:gd name="T61" fmla="*/ 339 h 2740"/>
                <a:gd name="T62" fmla="*/ 38 w 2585"/>
                <a:gd name="T63" fmla="*/ 385 h 2740"/>
                <a:gd name="T64" fmla="*/ 48 w 2585"/>
                <a:gd name="T65" fmla="*/ 339 h 2740"/>
                <a:gd name="T66" fmla="*/ 2138 w 2585"/>
                <a:gd name="T67" fmla="*/ 1854 h 2740"/>
                <a:gd name="T68" fmla="*/ 2138 w 2585"/>
                <a:gd name="T69" fmla="*/ 1905 h 2740"/>
                <a:gd name="T70" fmla="*/ 2256 w 2585"/>
                <a:gd name="T71" fmla="*/ 2382 h 2740"/>
                <a:gd name="T72" fmla="*/ 2138 w 2585"/>
                <a:gd name="T73" fmla="*/ 2241 h 2740"/>
                <a:gd name="T74" fmla="*/ 2138 w 2585"/>
                <a:gd name="T75" fmla="*/ 2109 h 2740"/>
                <a:gd name="T76" fmla="*/ 2256 w 2585"/>
                <a:gd name="T77" fmla="*/ 1950 h 2740"/>
                <a:gd name="T78" fmla="*/ 2256 w 2585"/>
                <a:gd name="T79" fmla="*/ 1304 h 2740"/>
                <a:gd name="T80" fmla="*/ 2138 w 2585"/>
                <a:gd name="T81" fmla="*/ 1006 h 2740"/>
                <a:gd name="T82" fmla="*/ 2550 w 2585"/>
                <a:gd name="T83" fmla="*/ 1587 h 2740"/>
                <a:gd name="T84" fmla="*/ 2544 w 2585"/>
                <a:gd name="T85" fmla="*/ 1627 h 2740"/>
                <a:gd name="T86" fmla="*/ 2511 w 2585"/>
                <a:gd name="T87" fmla="*/ 1187 h 2740"/>
                <a:gd name="T88" fmla="*/ 2505 w 2585"/>
                <a:gd name="T89" fmla="*/ 1227 h 2740"/>
                <a:gd name="T90" fmla="*/ 2441 w 2585"/>
                <a:gd name="T91" fmla="*/ 1003 h 2740"/>
                <a:gd name="T92" fmla="*/ 2472 w 2585"/>
                <a:gd name="T93" fmla="*/ 1021 h 2740"/>
                <a:gd name="T94" fmla="*/ 2256 w 2585"/>
                <a:gd name="T95" fmla="*/ 1304 h 2740"/>
                <a:gd name="T96" fmla="*/ 2282 w 2585"/>
                <a:gd name="T97" fmla="*/ 1027 h 2740"/>
                <a:gd name="T98" fmla="*/ 2256 w 2585"/>
                <a:gd name="T99" fmla="*/ 1304 h 2740"/>
                <a:gd name="T100" fmla="*/ 2256 w 2585"/>
                <a:gd name="T101" fmla="*/ 1950 h 2740"/>
                <a:gd name="T102" fmla="*/ 2362 w 2585"/>
                <a:gd name="T103" fmla="*/ 2002 h 2740"/>
                <a:gd name="T104" fmla="*/ 2256 w 2585"/>
                <a:gd name="T105" fmla="*/ 2382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85" h="2740">
                  <a:moveTo>
                    <a:pt x="38" y="859"/>
                  </a:moveTo>
                  <a:lnTo>
                    <a:pt x="38" y="961"/>
                  </a:lnTo>
                  <a:cubicBezTo>
                    <a:pt x="13" y="924"/>
                    <a:pt x="3" y="891"/>
                    <a:pt x="28" y="869"/>
                  </a:cubicBezTo>
                  <a:cubicBezTo>
                    <a:pt x="32" y="865"/>
                    <a:pt x="35" y="862"/>
                    <a:pt x="38" y="859"/>
                  </a:cubicBezTo>
                  <a:close/>
                  <a:moveTo>
                    <a:pt x="38" y="632"/>
                  </a:moveTo>
                  <a:lnTo>
                    <a:pt x="38" y="780"/>
                  </a:lnTo>
                  <a:cubicBezTo>
                    <a:pt x="33" y="774"/>
                    <a:pt x="27" y="767"/>
                    <a:pt x="22" y="759"/>
                  </a:cubicBezTo>
                  <a:cubicBezTo>
                    <a:pt x="0" y="729"/>
                    <a:pt x="16" y="676"/>
                    <a:pt x="38" y="632"/>
                  </a:cubicBezTo>
                  <a:close/>
                  <a:moveTo>
                    <a:pt x="38" y="358"/>
                  </a:moveTo>
                  <a:cubicBezTo>
                    <a:pt x="33" y="367"/>
                    <a:pt x="28" y="376"/>
                    <a:pt x="22" y="386"/>
                  </a:cubicBezTo>
                  <a:cubicBezTo>
                    <a:pt x="28" y="390"/>
                    <a:pt x="33" y="389"/>
                    <a:pt x="38" y="385"/>
                  </a:cubicBezTo>
                  <a:lnTo>
                    <a:pt x="38" y="358"/>
                  </a:lnTo>
                  <a:close/>
                  <a:moveTo>
                    <a:pt x="2138" y="2109"/>
                  </a:moveTo>
                  <a:cubicBezTo>
                    <a:pt x="2121" y="2154"/>
                    <a:pt x="2115" y="2214"/>
                    <a:pt x="2138" y="2240"/>
                  </a:cubicBezTo>
                  <a:lnTo>
                    <a:pt x="2138" y="2109"/>
                  </a:lnTo>
                  <a:close/>
                  <a:moveTo>
                    <a:pt x="2138" y="1854"/>
                  </a:moveTo>
                  <a:cubicBezTo>
                    <a:pt x="2136" y="1855"/>
                    <a:pt x="2133" y="1856"/>
                    <a:pt x="2131" y="1857"/>
                  </a:cubicBezTo>
                  <a:cubicBezTo>
                    <a:pt x="2109" y="1864"/>
                    <a:pt x="2108" y="1877"/>
                    <a:pt x="2125" y="1897"/>
                  </a:cubicBezTo>
                  <a:cubicBezTo>
                    <a:pt x="2129" y="1903"/>
                    <a:pt x="2134" y="1905"/>
                    <a:pt x="2138" y="1905"/>
                  </a:cubicBezTo>
                  <a:lnTo>
                    <a:pt x="2138" y="1854"/>
                  </a:lnTo>
                  <a:close/>
                  <a:moveTo>
                    <a:pt x="2138" y="1006"/>
                  </a:moveTo>
                  <a:lnTo>
                    <a:pt x="2138" y="1435"/>
                  </a:lnTo>
                  <a:cubicBezTo>
                    <a:pt x="2133" y="1439"/>
                    <a:pt x="2128" y="1442"/>
                    <a:pt x="2124" y="1446"/>
                  </a:cubicBezTo>
                  <a:cubicBezTo>
                    <a:pt x="2051" y="1500"/>
                    <a:pt x="2033" y="1628"/>
                    <a:pt x="1990" y="1646"/>
                  </a:cubicBezTo>
                  <a:cubicBezTo>
                    <a:pt x="1948" y="1664"/>
                    <a:pt x="2002" y="1695"/>
                    <a:pt x="2027" y="1743"/>
                  </a:cubicBezTo>
                  <a:cubicBezTo>
                    <a:pt x="2051" y="1792"/>
                    <a:pt x="2057" y="1950"/>
                    <a:pt x="2027" y="2011"/>
                  </a:cubicBezTo>
                  <a:cubicBezTo>
                    <a:pt x="1996" y="2072"/>
                    <a:pt x="1942" y="2144"/>
                    <a:pt x="1893" y="2151"/>
                  </a:cubicBezTo>
                  <a:cubicBezTo>
                    <a:pt x="1844" y="2157"/>
                    <a:pt x="1838" y="2242"/>
                    <a:pt x="1875" y="2266"/>
                  </a:cubicBezTo>
                  <a:cubicBezTo>
                    <a:pt x="1911" y="2290"/>
                    <a:pt x="1863" y="2345"/>
                    <a:pt x="1790" y="2351"/>
                  </a:cubicBezTo>
                  <a:cubicBezTo>
                    <a:pt x="1717" y="2357"/>
                    <a:pt x="1796" y="2576"/>
                    <a:pt x="1729" y="2582"/>
                  </a:cubicBezTo>
                  <a:cubicBezTo>
                    <a:pt x="1662" y="2588"/>
                    <a:pt x="1583" y="2673"/>
                    <a:pt x="1486" y="2685"/>
                  </a:cubicBezTo>
                  <a:cubicBezTo>
                    <a:pt x="1389" y="2697"/>
                    <a:pt x="1273" y="2740"/>
                    <a:pt x="1231" y="2661"/>
                  </a:cubicBezTo>
                  <a:cubicBezTo>
                    <a:pt x="1188" y="2582"/>
                    <a:pt x="1261" y="2533"/>
                    <a:pt x="1188" y="2448"/>
                  </a:cubicBezTo>
                  <a:cubicBezTo>
                    <a:pt x="1115" y="2363"/>
                    <a:pt x="1158" y="2290"/>
                    <a:pt x="1103" y="2211"/>
                  </a:cubicBezTo>
                  <a:cubicBezTo>
                    <a:pt x="1049" y="2132"/>
                    <a:pt x="994" y="1993"/>
                    <a:pt x="1049" y="1920"/>
                  </a:cubicBezTo>
                  <a:cubicBezTo>
                    <a:pt x="1103" y="1847"/>
                    <a:pt x="1127" y="1792"/>
                    <a:pt x="1079" y="1774"/>
                  </a:cubicBezTo>
                  <a:cubicBezTo>
                    <a:pt x="1030" y="1756"/>
                    <a:pt x="1103" y="1671"/>
                    <a:pt x="1036" y="1628"/>
                  </a:cubicBezTo>
                  <a:cubicBezTo>
                    <a:pt x="970" y="1586"/>
                    <a:pt x="927" y="1470"/>
                    <a:pt x="951" y="1415"/>
                  </a:cubicBezTo>
                  <a:cubicBezTo>
                    <a:pt x="976" y="1361"/>
                    <a:pt x="982" y="1270"/>
                    <a:pt x="903" y="1270"/>
                  </a:cubicBezTo>
                  <a:cubicBezTo>
                    <a:pt x="824" y="1270"/>
                    <a:pt x="696" y="1209"/>
                    <a:pt x="617" y="1233"/>
                  </a:cubicBezTo>
                  <a:cubicBezTo>
                    <a:pt x="538" y="1257"/>
                    <a:pt x="477" y="1276"/>
                    <a:pt x="423" y="1294"/>
                  </a:cubicBezTo>
                  <a:cubicBezTo>
                    <a:pt x="368" y="1312"/>
                    <a:pt x="271" y="1203"/>
                    <a:pt x="192" y="1124"/>
                  </a:cubicBezTo>
                  <a:cubicBezTo>
                    <a:pt x="145" y="1077"/>
                    <a:pt x="75" y="1015"/>
                    <a:pt x="38" y="961"/>
                  </a:cubicBezTo>
                  <a:lnTo>
                    <a:pt x="38" y="859"/>
                  </a:lnTo>
                  <a:cubicBezTo>
                    <a:pt x="75" y="821"/>
                    <a:pt x="60" y="805"/>
                    <a:pt x="38" y="780"/>
                  </a:cubicBezTo>
                  <a:lnTo>
                    <a:pt x="38" y="632"/>
                  </a:lnTo>
                  <a:cubicBezTo>
                    <a:pt x="47" y="616"/>
                    <a:pt x="56" y="601"/>
                    <a:pt x="64" y="589"/>
                  </a:cubicBezTo>
                  <a:cubicBezTo>
                    <a:pt x="95" y="547"/>
                    <a:pt x="113" y="401"/>
                    <a:pt x="174" y="395"/>
                  </a:cubicBezTo>
                  <a:cubicBezTo>
                    <a:pt x="234" y="389"/>
                    <a:pt x="277" y="322"/>
                    <a:pt x="277" y="267"/>
                  </a:cubicBezTo>
                  <a:cubicBezTo>
                    <a:pt x="277" y="212"/>
                    <a:pt x="319" y="164"/>
                    <a:pt x="380" y="152"/>
                  </a:cubicBezTo>
                  <a:cubicBezTo>
                    <a:pt x="441" y="140"/>
                    <a:pt x="453" y="97"/>
                    <a:pt x="562" y="97"/>
                  </a:cubicBezTo>
                  <a:cubicBezTo>
                    <a:pt x="672" y="97"/>
                    <a:pt x="702" y="42"/>
                    <a:pt x="818" y="42"/>
                  </a:cubicBezTo>
                  <a:cubicBezTo>
                    <a:pt x="933" y="42"/>
                    <a:pt x="1018" y="0"/>
                    <a:pt x="1006" y="91"/>
                  </a:cubicBezTo>
                  <a:cubicBezTo>
                    <a:pt x="994" y="182"/>
                    <a:pt x="1109" y="200"/>
                    <a:pt x="1170" y="237"/>
                  </a:cubicBezTo>
                  <a:cubicBezTo>
                    <a:pt x="1231" y="273"/>
                    <a:pt x="1316" y="322"/>
                    <a:pt x="1340" y="267"/>
                  </a:cubicBezTo>
                  <a:cubicBezTo>
                    <a:pt x="1364" y="212"/>
                    <a:pt x="1443" y="231"/>
                    <a:pt x="1510" y="243"/>
                  </a:cubicBezTo>
                  <a:cubicBezTo>
                    <a:pt x="1576" y="255"/>
                    <a:pt x="1690" y="279"/>
                    <a:pt x="1751" y="273"/>
                  </a:cubicBezTo>
                  <a:lnTo>
                    <a:pt x="1798" y="365"/>
                  </a:lnTo>
                  <a:cubicBezTo>
                    <a:pt x="1765" y="383"/>
                    <a:pt x="1858" y="591"/>
                    <a:pt x="1899" y="668"/>
                  </a:cubicBezTo>
                  <a:cubicBezTo>
                    <a:pt x="1942" y="747"/>
                    <a:pt x="1990" y="875"/>
                    <a:pt x="2063" y="948"/>
                  </a:cubicBezTo>
                  <a:cubicBezTo>
                    <a:pt x="2088" y="972"/>
                    <a:pt x="2113" y="992"/>
                    <a:pt x="2138" y="1006"/>
                  </a:cubicBezTo>
                  <a:close/>
                  <a:moveTo>
                    <a:pt x="48" y="339"/>
                  </a:moveTo>
                  <a:cubicBezTo>
                    <a:pt x="45" y="345"/>
                    <a:pt x="42" y="351"/>
                    <a:pt x="38" y="358"/>
                  </a:cubicBezTo>
                  <a:lnTo>
                    <a:pt x="38" y="385"/>
                  </a:lnTo>
                  <a:cubicBezTo>
                    <a:pt x="46" y="380"/>
                    <a:pt x="51" y="369"/>
                    <a:pt x="53" y="358"/>
                  </a:cubicBezTo>
                  <a:cubicBezTo>
                    <a:pt x="55" y="350"/>
                    <a:pt x="53" y="343"/>
                    <a:pt x="48" y="339"/>
                  </a:cubicBezTo>
                  <a:close/>
                  <a:moveTo>
                    <a:pt x="2138" y="1905"/>
                  </a:moveTo>
                  <a:lnTo>
                    <a:pt x="2138" y="1854"/>
                  </a:lnTo>
                  <a:cubicBezTo>
                    <a:pt x="2154" y="1849"/>
                    <a:pt x="2165" y="1858"/>
                    <a:pt x="2162" y="1875"/>
                  </a:cubicBezTo>
                  <a:cubicBezTo>
                    <a:pt x="2159" y="1889"/>
                    <a:pt x="2149" y="1906"/>
                    <a:pt x="2138" y="1905"/>
                  </a:cubicBezTo>
                  <a:close/>
                  <a:moveTo>
                    <a:pt x="2256" y="1950"/>
                  </a:moveTo>
                  <a:lnTo>
                    <a:pt x="2256" y="2382"/>
                  </a:lnTo>
                  <a:cubicBezTo>
                    <a:pt x="2242" y="2398"/>
                    <a:pt x="2226" y="2410"/>
                    <a:pt x="2209" y="2414"/>
                  </a:cubicBezTo>
                  <a:cubicBezTo>
                    <a:pt x="2146" y="2425"/>
                    <a:pt x="2174" y="2280"/>
                    <a:pt x="2138" y="2241"/>
                  </a:cubicBezTo>
                  <a:lnTo>
                    <a:pt x="2138" y="2240"/>
                  </a:lnTo>
                  <a:lnTo>
                    <a:pt x="2138" y="2109"/>
                  </a:lnTo>
                  <a:cubicBezTo>
                    <a:pt x="2146" y="2085"/>
                    <a:pt x="2158" y="2066"/>
                    <a:pt x="2170" y="2057"/>
                  </a:cubicBezTo>
                  <a:cubicBezTo>
                    <a:pt x="2189" y="2042"/>
                    <a:pt x="2222" y="1993"/>
                    <a:pt x="2256" y="1950"/>
                  </a:cubicBezTo>
                  <a:close/>
                  <a:moveTo>
                    <a:pt x="2256" y="1033"/>
                  </a:moveTo>
                  <a:lnTo>
                    <a:pt x="2256" y="1304"/>
                  </a:lnTo>
                  <a:cubicBezTo>
                    <a:pt x="2215" y="1357"/>
                    <a:pt x="2172" y="1405"/>
                    <a:pt x="2138" y="1435"/>
                  </a:cubicBezTo>
                  <a:lnTo>
                    <a:pt x="2138" y="1006"/>
                  </a:lnTo>
                  <a:cubicBezTo>
                    <a:pt x="2178" y="1029"/>
                    <a:pt x="2218" y="1039"/>
                    <a:pt x="2256" y="1033"/>
                  </a:cubicBezTo>
                  <a:close/>
                  <a:moveTo>
                    <a:pt x="2550" y="1587"/>
                  </a:moveTo>
                  <a:cubicBezTo>
                    <a:pt x="2570" y="1576"/>
                    <a:pt x="2585" y="1585"/>
                    <a:pt x="2581" y="1605"/>
                  </a:cubicBezTo>
                  <a:cubicBezTo>
                    <a:pt x="2578" y="1624"/>
                    <a:pt x="2561" y="1647"/>
                    <a:pt x="2544" y="1627"/>
                  </a:cubicBezTo>
                  <a:cubicBezTo>
                    <a:pt x="2527" y="1606"/>
                    <a:pt x="2529" y="1593"/>
                    <a:pt x="2550" y="1587"/>
                  </a:cubicBezTo>
                  <a:close/>
                  <a:moveTo>
                    <a:pt x="2511" y="1187"/>
                  </a:moveTo>
                  <a:cubicBezTo>
                    <a:pt x="2531" y="1177"/>
                    <a:pt x="2546" y="1186"/>
                    <a:pt x="2542" y="1205"/>
                  </a:cubicBezTo>
                  <a:cubicBezTo>
                    <a:pt x="2538" y="1224"/>
                    <a:pt x="2522" y="1247"/>
                    <a:pt x="2505" y="1227"/>
                  </a:cubicBezTo>
                  <a:cubicBezTo>
                    <a:pt x="2488" y="1206"/>
                    <a:pt x="2489" y="1193"/>
                    <a:pt x="2511" y="1187"/>
                  </a:cubicBezTo>
                  <a:close/>
                  <a:moveTo>
                    <a:pt x="2441" y="1003"/>
                  </a:moveTo>
                  <a:cubicBezTo>
                    <a:pt x="2419" y="1009"/>
                    <a:pt x="2418" y="1022"/>
                    <a:pt x="2434" y="1043"/>
                  </a:cubicBezTo>
                  <a:cubicBezTo>
                    <a:pt x="2451" y="1063"/>
                    <a:pt x="2468" y="1040"/>
                    <a:pt x="2472" y="1021"/>
                  </a:cubicBezTo>
                  <a:cubicBezTo>
                    <a:pt x="2476" y="1001"/>
                    <a:pt x="2460" y="992"/>
                    <a:pt x="2441" y="1003"/>
                  </a:cubicBezTo>
                  <a:close/>
                  <a:moveTo>
                    <a:pt x="2256" y="1304"/>
                  </a:moveTo>
                  <a:lnTo>
                    <a:pt x="2256" y="1033"/>
                  </a:lnTo>
                  <a:cubicBezTo>
                    <a:pt x="2265" y="1032"/>
                    <a:pt x="2273" y="1030"/>
                    <a:pt x="2282" y="1027"/>
                  </a:cubicBezTo>
                  <a:cubicBezTo>
                    <a:pt x="2349" y="1002"/>
                    <a:pt x="2422" y="996"/>
                    <a:pt x="2373" y="1112"/>
                  </a:cubicBezTo>
                  <a:cubicBezTo>
                    <a:pt x="2348" y="1170"/>
                    <a:pt x="2304" y="1241"/>
                    <a:pt x="2256" y="1304"/>
                  </a:cubicBezTo>
                  <a:close/>
                  <a:moveTo>
                    <a:pt x="2256" y="2382"/>
                  </a:moveTo>
                  <a:lnTo>
                    <a:pt x="2256" y="1950"/>
                  </a:lnTo>
                  <a:cubicBezTo>
                    <a:pt x="2285" y="1914"/>
                    <a:pt x="2315" y="1882"/>
                    <a:pt x="2338" y="1880"/>
                  </a:cubicBezTo>
                  <a:cubicBezTo>
                    <a:pt x="2409" y="1876"/>
                    <a:pt x="2409" y="1963"/>
                    <a:pt x="2362" y="2002"/>
                  </a:cubicBezTo>
                  <a:cubicBezTo>
                    <a:pt x="2315" y="2041"/>
                    <a:pt x="2409" y="2237"/>
                    <a:pt x="2358" y="2257"/>
                  </a:cubicBezTo>
                  <a:cubicBezTo>
                    <a:pt x="2321" y="2271"/>
                    <a:pt x="2293" y="2340"/>
                    <a:pt x="2256" y="238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188">
              <a:extLst>
                <a:ext uri="{FF2B5EF4-FFF2-40B4-BE49-F238E27FC236}">
                  <a16:creationId xmlns:a16="http://schemas.microsoft.com/office/drawing/2014/main" id="{E588B60B-086A-493C-9FD8-848A238BFEB5}"/>
                </a:ext>
              </a:extLst>
            </p:cNvPr>
            <p:cNvSpPr>
              <a:spLocks noEditPoints="1"/>
            </p:cNvSpPr>
            <p:nvPr/>
          </p:nvSpPr>
          <p:spPr bwMode="auto">
            <a:xfrm>
              <a:off x="6373813" y="1784350"/>
              <a:ext cx="2906713" cy="2105025"/>
            </a:xfrm>
            <a:custGeom>
              <a:avLst/>
              <a:gdLst>
                <a:gd name="T0" fmla="*/ 1603 w 5662"/>
                <a:gd name="T1" fmla="*/ 3421 h 4102"/>
                <a:gd name="T2" fmla="*/ 1166 w 5662"/>
                <a:gd name="T3" fmla="*/ 881 h 4102"/>
                <a:gd name="T4" fmla="*/ 417 w 5662"/>
                <a:gd name="T5" fmla="*/ 2250 h 4102"/>
                <a:gd name="T6" fmla="*/ 595 w 5662"/>
                <a:gd name="T7" fmla="*/ 3311 h 4102"/>
                <a:gd name="T8" fmla="*/ 1616 w 5662"/>
                <a:gd name="T9" fmla="*/ 3287 h 4102"/>
                <a:gd name="T10" fmla="*/ 1653 w 5662"/>
                <a:gd name="T11" fmla="*/ 3719 h 4102"/>
                <a:gd name="T12" fmla="*/ 1632 w 5662"/>
                <a:gd name="T13" fmla="*/ 3597 h 4102"/>
                <a:gd name="T14" fmla="*/ 1632 w 5662"/>
                <a:gd name="T15" fmla="*/ 738 h 4102"/>
                <a:gd name="T16" fmla="*/ 1675 w 5662"/>
                <a:gd name="T17" fmla="*/ 3670 h 4102"/>
                <a:gd name="T18" fmla="*/ 1675 w 5662"/>
                <a:gd name="T19" fmla="*/ 3593 h 4102"/>
                <a:gd name="T20" fmla="*/ 1675 w 5662"/>
                <a:gd name="T21" fmla="*/ 644 h 4102"/>
                <a:gd name="T22" fmla="*/ 1676 w 5662"/>
                <a:gd name="T23" fmla="*/ 3745 h 4102"/>
                <a:gd name="T24" fmla="*/ 1675 w 5662"/>
                <a:gd name="T25" fmla="*/ 3377 h 4102"/>
                <a:gd name="T26" fmla="*/ 1884 w 5662"/>
                <a:gd name="T27" fmla="*/ 3483 h 4102"/>
                <a:gd name="T28" fmla="*/ 2108 w 5662"/>
                <a:gd name="T29" fmla="*/ 3093 h 4102"/>
                <a:gd name="T30" fmla="*/ 2316 w 5662"/>
                <a:gd name="T31" fmla="*/ 399 h 4102"/>
                <a:gd name="T32" fmla="*/ 2341 w 5662"/>
                <a:gd name="T33" fmla="*/ 3578 h 4102"/>
                <a:gd name="T34" fmla="*/ 2521 w 5662"/>
                <a:gd name="T35" fmla="*/ 3396 h 4102"/>
                <a:gd name="T36" fmla="*/ 2604 w 5662"/>
                <a:gd name="T37" fmla="*/ 380 h 4102"/>
                <a:gd name="T38" fmla="*/ 2906 w 5662"/>
                <a:gd name="T39" fmla="*/ 4102 h 4102"/>
                <a:gd name="T40" fmla="*/ 2906 w 5662"/>
                <a:gd name="T41" fmla="*/ 469 h 4102"/>
                <a:gd name="T42" fmla="*/ 2685 w 5662"/>
                <a:gd name="T43" fmla="*/ 243 h 4102"/>
                <a:gd name="T44" fmla="*/ 2906 w 5662"/>
                <a:gd name="T45" fmla="*/ 3148 h 4102"/>
                <a:gd name="T46" fmla="*/ 2914 w 5662"/>
                <a:gd name="T47" fmla="*/ 4102 h 4102"/>
                <a:gd name="T48" fmla="*/ 3311 w 5662"/>
                <a:gd name="T49" fmla="*/ 3210 h 4102"/>
                <a:gd name="T50" fmla="*/ 3208 w 5662"/>
                <a:gd name="T51" fmla="*/ 2376 h 4102"/>
                <a:gd name="T52" fmla="*/ 3311 w 5662"/>
                <a:gd name="T53" fmla="*/ 3015 h 4102"/>
                <a:gd name="T54" fmla="*/ 3311 w 5662"/>
                <a:gd name="T55" fmla="*/ 3944 h 4102"/>
                <a:gd name="T56" fmla="*/ 3317 w 5662"/>
                <a:gd name="T57" fmla="*/ 602 h 4102"/>
                <a:gd name="T58" fmla="*/ 3476 w 5662"/>
                <a:gd name="T59" fmla="*/ 634 h 4102"/>
                <a:gd name="T60" fmla="*/ 3525 w 5662"/>
                <a:gd name="T61" fmla="*/ 2845 h 4102"/>
                <a:gd name="T62" fmla="*/ 3525 w 5662"/>
                <a:gd name="T63" fmla="*/ 2312 h 4102"/>
                <a:gd name="T64" fmla="*/ 3525 w 5662"/>
                <a:gd name="T65" fmla="*/ 635 h 4102"/>
                <a:gd name="T66" fmla="*/ 3641 w 5662"/>
                <a:gd name="T67" fmla="*/ 2642 h 4102"/>
                <a:gd name="T68" fmla="*/ 3644 w 5662"/>
                <a:gd name="T69" fmla="*/ 2588 h 4102"/>
                <a:gd name="T70" fmla="*/ 3760 w 5662"/>
                <a:gd name="T71" fmla="*/ 2175 h 4102"/>
                <a:gd name="T72" fmla="*/ 3822 w 5662"/>
                <a:gd name="T73" fmla="*/ 2414 h 4102"/>
                <a:gd name="T74" fmla="*/ 3802 w 5662"/>
                <a:gd name="T75" fmla="*/ 699 h 4102"/>
                <a:gd name="T76" fmla="*/ 3842 w 5662"/>
                <a:gd name="T77" fmla="*/ 2442 h 4102"/>
                <a:gd name="T78" fmla="*/ 3874 w 5662"/>
                <a:gd name="T79" fmla="*/ 695 h 4102"/>
                <a:gd name="T80" fmla="*/ 3961 w 5662"/>
                <a:gd name="T81" fmla="*/ 1750 h 4102"/>
                <a:gd name="T82" fmla="*/ 3982 w 5662"/>
                <a:gd name="T83" fmla="*/ 2456 h 4102"/>
                <a:gd name="T84" fmla="*/ 4047 w 5662"/>
                <a:gd name="T85" fmla="*/ 2071 h 4102"/>
                <a:gd name="T86" fmla="*/ 4047 w 5662"/>
                <a:gd name="T87" fmla="*/ 1399 h 4102"/>
                <a:gd name="T88" fmla="*/ 4047 w 5662"/>
                <a:gd name="T89" fmla="*/ 339 h 4102"/>
                <a:gd name="T90" fmla="*/ 4013 w 5662"/>
                <a:gd name="T91" fmla="*/ 2243 h 4102"/>
                <a:gd name="T92" fmla="*/ 4047 w 5662"/>
                <a:gd name="T93" fmla="*/ 1723 h 4102"/>
                <a:gd name="T94" fmla="*/ 4075 w 5662"/>
                <a:gd name="T95" fmla="*/ 2077 h 4102"/>
                <a:gd name="T96" fmla="*/ 4174 w 5662"/>
                <a:gd name="T97" fmla="*/ 705 h 4102"/>
                <a:gd name="T98" fmla="*/ 4047 w 5662"/>
                <a:gd name="T99" fmla="*/ 2091 h 4102"/>
                <a:gd name="T100" fmla="*/ 4534 w 5662"/>
                <a:gd name="T101" fmla="*/ 1517 h 4102"/>
                <a:gd name="T102" fmla="*/ 4635 w 5662"/>
                <a:gd name="T103" fmla="*/ 1282 h 4102"/>
                <a:gd name="T104" fmla="*/ 4708 w 5662"/>
                <a:gd name="T105" fmla="*/ 1694 h 4102"/>
                <a:gd name="T106" fmla="*/ 4795 w 5662"/>
                <a:gd name="T107" fmla="*/ 1300 h 4102"/>
                <a:gd name="T108" fmla="*/ 4915 w 5662"/>
                <a:gd name="T109" fmla="*/ 1643 h 4102"/>
                <a:gd name="T110" fmla="*/ 4811 w 5662"/>
                <a:gd name="T111" fmla="*/ 839 h 4102"/>
                <a:gd name="T112" fmla="*/ 4915 w 5662"/>
                <a:gd name="T113" fmla="*/ 1344 h 4102"/>
                <a:gd name="T114" fmla="*/ 5333 w 5662"/>
                <a:gd name="T115" fmla="*/ 698 h 4102"/>
                <a:gd name="T116" fmla="*/ 5395 w 5662"/>
                <a:gd name="T117" fmla="*/ 1070 h 4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662" h="4102">
                  <a:moveTo>
                    <a:pt x="1632" y="3682"/>
                  </a:moveTo>
                  <a:lnTo>
                    <a:pt x="1632" y="3694"/>
                  </a:lnTo>
                  <a:cubicBezTo>
                    <a:pt x="1630" y="3689"/>
                    <a:pt x="1630" y="3685"/>
                    <a:pt x="1632" y="3682"/>
                  </a:cubicBezTo>
                  <a:close/>
                  <a:moveTo>
                    <a:pt x="1632" y="3546"/>
                  </a:moveTo>
                  <a:lnTo>
                    <a:pt x="1632" y="3597"/>
                  </a:lnTo>
                  <a:cubicBezTo>
                    <a:pt x="1627" y="3597"/>
                    <a:pt x="1623" y="3595"/>
                    <a:pt x="1618" y="3589"/>
                  </a:cubicBezTo>
                  <a:cubicBezTo>
                    <a:pt x="1602" y="3569"/>
                    <a:pt x="1603" y="3556"/>
                    <a:pt x="1625" y="3549"/>
                  </a:cubicBezTo>
                  <a:cubicBezTo>
                    <a:pt x="1627" y="3548"/>
                    <a:pt x="1629" y="3547"/>
                    <a:pt x="1632" y="3546"/>
                  </a:cubicBezTo>
                  <a:close/>
                  <a:moveTo>
                    <a:pt x="1632" y="3378"/>
                  </a:moveTo>
                  <a:lnTo>
                    <a:pt x="1632" y="3419"/>
                  </a:lnTo>
                  <a:cubicBezTo>
                    <a:pt x="1624" y="3429"/>
                    <a:pt x="1613" y="3434"/>
                    <a:pt x="1603" y="3421"/>
                  </a:cubicBezTo>
                  <a:cubicBezTo>
                    <a:pt x="1586" y="3400"/>
                    <a:pt x="1587" y="3387"/>
                    <a:pt x="1609" y="3381"/>
                  </a:cubicBezTo>
                  <a:cubicBezTo>
                    <a:pt x="1618" y="3376"/>
                    <a:pt x="1626" y="3375"/>
                    <a:pt x="1632" y="3378"/>
                  </a:cubicBezTo>
                  <a:close/>
                  <a:moveTo>
                    <a:pt x="1632" y="1011"/>
                  </a:moveTo>
                  <a:cubicBezTo>
                    <a:pt x="1624" y="1017"/>
                    <a:pt x="1615" y="1022"/>
                    <a:pt x="1604" y="1027"/>
                  </a:cubicBezTo>
                  <a:cubicBezTo>
                    <a:pt x="1519" y="1063"/>
                    <a:pt x="1488" y="1021"/>
                    <a:pt x="1531" y="966"/>
                  </a:cubicBezTo>
                  <a:cubicBezTo>
                    <a:pt x="1573" y="912"/>
                    <a:pt x="1598" y="875"/>
                    <a:pt x="1579" y="778"/>
                  </a:cubicBezTo>
                  <a:cubicBezTo>
                    <a:pt x="1561" y="681"/>
                    <a:pt x="1579" y="590"/>
                    <a:pt x="1519" y="602"/>
                  </a:cubicBezTo>
                  <a:cubicBezTo>
                    <a:pt x="1458" y="614"/>
                    <a:pt x="1415" y="766"/>
                    <a:pt x="1415" y="820"/>
                  </a:cubicBezTo>
                  <a:cubicBezTo>
                    <a:pt x="1415" y="875"/>
                    <a:pt x="1458" y="893"/>
                    <a:pt x="1385" y="893"/>
                  </a:cubicBezTo>
                  <a:cubicBezTo>
                    <a:pt x="1312" y="893"/>
                    <a:pt x="1288" y="820"/>
                    <a:pt x="1233" y="820"/>
                  </a:cubicBezTo>
                  <a:cubicBezTo>
                    <a:pt x="1178" y="820"/>
                    <a:pt x="1221" y="881"/>
                    <a:pt x="1166" y="881"/>
                  </a:cubicBezTo>
                  <a:cubicBezTo>
                    <a:pt x="1121" y="881"/>
                    <a:pt x="1051" y="898"/>
                    <a:pt x="984" y="921"/>
                  </a:cubicBezTo>
                  <a:cubicBezTo>
                    <a:pt x="988" y="922"/>
                    <a:pt x="992" y="923"/>
                    <a:pt x="996" y="924"/>
                  </a:cubicBezTo>
                  <a:cubicBezTo>
                    <a:pt x="1181" y="965"/>
                    <a:pt x="822" y="1242"/>
                    <a:pt x="852" y="1396"/>
                  </a:cubicBezTo>
                  <a:cubicBezTo>
                    <a:pt x="883" y="1550"/>
                    <a:pt x="852" y="1673"/>
                    <a:pt x="955" y="1673"/>
                  </a:cubicBezTo>
                  <a:cubicBezTo>
                    <a:pt x="1058" y="1673"/>
                    <a:pt x="1006" y="1847"/>
                    <a:pt x="893" y="1827"/>
                  </a:cubicBezTo>
                  <a:cubicBezTo>
                    <a:pt x="787" y="1807"/>
                    <a:pt x="744" y="1907"/>
                    <a:pt x="809" y="2056"/>
                  </a:cubicBezTo>
                  <a:cubicBezTo>
                    <a:pt x="837" y="2061"/>
                    <a:pt x="877" y="2041"/>
                    <a:pt x="907" y="2074"/>
                  </a:cubicBezTo>
                  <a:cubicBezTo>
                    <a:pt x="928" y="2097"/>
                    <a:pt x="890" y="2141"/>
                    <a:pt x="913" y="2173"/>
                  </a:cubicBezTo>
                  <a:cubicBezTo>
                    <a:pt x="941" y="2212"/>
                    <a:pt x="1034" y="2237"/>
                    <a:pt x="1060" y="2248"/>
                  </a:cubicBezTo>
                  <a:cubicBezTo>
                    <a:pt x="1222" y="2320"/>
                    <a:pt x="989" y="2441"/>
                    <a:pt x="863" y="2411"/>
                  </a:cubicBezTo>
                  <a:cubicBezTo>
                    <a:pt x="715" y="2377"/>
                    <a:pt x="563" y="2325"/>
                    <a:pt x="417" y="2250"/>
                  </a:cubicBezTo>
                  <a:cubicBezTo>
                    <a:pt x="368" y="2240"/>
                    <a:pt x="319" y="2218"/>
                    <a:pt x="279" y="2218"/>
                  </a:cubicBezTo>
                  <a:cubicBezTo>
                    <a:pt x="225" y="2218"/>
                    <a:pt x="176" y="2230"/>
                    <a:pt x="121" y="2254"/>
                  </a:cubicBezTo>
                  <a:cubicBezTo>
                    <a:pt x="67" y="2279"/>
                    <a:pt x="36" y="2333"/>
                    <a:pt x="18" y="2394"/>
                  </a:cubicBezTo>
                  <a:cubicBezTo>
                    <a:pt x="0" y="2455"/>
                    <a:pt x="42" y="2473"/>
                    <a:pt x="146" y="2473"/>
                  </a:cubicBezTo>
                  <a:cubicBezTo>
                    <a:pt x="249" y="2473"/>
                    <a:pt x="334" y="2485"/>
                    <a:pt x="328" y="2540"/>
                  </a:cubicBezTo>
                  <a:cubicBezTo>
                    <a:pt x="322" y="2594"/>
                    <a:pt x="261" y="2649"/>
                    <a:pt x="200" y="2655"/>
                  </a:cubicBezTo>
                  <a:lnTo>
                    <a:pt x="198" y="2655"/>
                  </a:lnTo>
                  <a:lnTo>
                    <a:pt x="245" y="2747"/>
                  </a:lnTo>
                  <a:cubicBezTo>
                    <a:pt x="247" y="2747"/>
                    <a:pt x="248" y="2747"/>
                    <a:pt x="249" y="2746"/>
                  </a:cubicBezTo>
                  <a:cubicBezTo>
                    <a:pt x="291" y="2740"/>
                    <a:pt x="334" y="2813"/>
                    <a:pt x="376" y="2929"/>
                  </a:cubicBezTo>
                  <a:cubicBezTo>
                    <a:pt x="419" y="3044"/>
                    <a:pt x="540" y="3184"/>
                    <a:pt x="595" y="3311"/>
                  </a:cubicBezTo>
                  <a:cubicBezTo>
                    <a:pt x="650" y="3439"/>
                    <a:pt x="717" y="3342"/>
                    <a:pt x="771" y="3305"/>
                  </a:cubicBezTo>
                  <a:cubicBezTo>
                    <a:pt x="826" y="3269"/>
                    <a:pt x="990" y="3238"/>
                    <a:pt x="1008" y="3190"/>
                  </a:cubicBezTo>
                  <a:cubicBezTo>
                    <a:pt x="1027" y="3141"/>
                    <a:pt x="1148" y="2995"/>
                    <a:pt x="1112" y="2953"/>
                  </a:cubicBezTo>
                  <a:cubicBezTo>
                    <a:pt x="1075" y="2910"/>
                    <a:pt x="1002" y="2892"/>
                    <a:pt x="941" y="2916"/>
                  </a:cubicBezTo>
                  <a:cubicBezTo>
                    <a:pt x="881" y="2941"/>
                    <a:pt x="826" y="2831"/>
                    <a:pt x="790" y="2771"/>
                  </a:cubicBezTo>
                  <a:cubicBezTo>
                    <a:pt x="753" y="2710"/>
                    <a:pt x="832" y="2692"/>
                    <a:pt x="875" y="2789"/>
                  </a:cubicBezTo>
                  <a:cubicBezTo>
                    <a:pt x="917" y="2886"/>
                    <a:pt x="984" y="2831"/>
                    <a:pt x="1051" y="2880"/>
                  </a:cubicBezTo>
                  <a:cubicBezTo>
                    <a:pt x="1118" y="2929"/>
                    <a:pt x="1099" y="2880"/>
                    <a:pt x="1209" y="2880"/>
                  </a:cubicBezTo>
                  <a:cubicBezTo>
                    <a:pt x="1318" y="2880"/>
                    <a:pt x="1312" y="2868"/>
                    <a:pt x="1397" y="2941"/>
                  </a:cubicBezTo>
                  <a:cubicBezTo>
                    <a:pt x="1482" y="3014"/>
                    <a:pt x="1531" y="3038"/>
                    <a:pt x="1585" y="3038"/>
                  </a:cubicBezTo>
                  <a:cubicBezTo>
                    <a:pt x="1640" y="3038"/>
                    <a:pt x="1561" y="3220"/>
                    <a:pt x="1616" y="3287"/>
                  </a:cubicBezTo>
                  <a:cubicBezTo>
                    <a:pt x="1621" y="3293"/>
                    <a:pt x="1626" y="3300"/>
                    <a:pt x="1632" y="3308"/>
                  </a:cubicBezTo>
                  <a:lnTo>
                    <a:pt x="1632" y="1011"/>
                  </a:lnTo>
                  <a:close/>
                  <a:moveTo>
                    <a:pt x="1632" y="678"/>
                  </a:moveTo>
                  <a:lnTo>
                    <a:pt x="1632" y="738"/>
                  </a:lnTo>
                  <a:cubicBezTo>
                    <a:pt x="1626" y="717"/>
                    <a:pt x="1624" y="696"/>
                    <a:pt x="1632" y="678"/>
                  </a:cubicBezTo>
                  <a:close/>
                  <a:moveTo>
                    <a:pt x="1632" y="3419"/>
                  </a:moveTo>
                  <a:lnTo>
                    <a:pt x="1632" y="3378"/>
                  </a:lnTo>
                  <a:cubicBezTo>
                    <a:pt x="1638" y="3381"/>
                    <a:pt x="1642" y="3388"/>
                    <a:pt x="1640" y="3399"/>
                  </a:cubicBezTo>
                  <a:cubicBezTo>
                    <a:pt x="1639" y="3406"/>
                    <a:pt x="1636" y="3413"/>
                    <a:pt x="1632" y="3419"/>
                  </a:cubicBezTo>
                  <a:close/>
                  <a:moveTo>
                    <a:pt x="1653" y="3669"/>
                  </a:moveTo>
                  <a:lnTo>
                    <a:pt x="1653" y="3719"/>
                  </a:lnTo>
                  <a:cubicBezTo>
                    <a:pt x="1649" y="3718"/>
                    <a:pt x="1646" y="3715"/>
                    <a:pt x="1642" y="3711"/>
                  </a:cubicBezTo>
                  <a:cubicBezTo>
                    <a:pt x="1637" y="3704"/>
                    <a:pt x="1633" y="3699"/>
                    <a:pt x="1632" y="3694"/>
                  </a:cubicBezTo>
                  <a:lnTo>
                    <a:pt x="1632" y="3682"/>
                  </a:lnTo>
                  <a:cubicBezTo>
                    <a:pt x="1634" y="3677"/>
                    <a:pt x="1639" y="3673"/>
                    <a:pt x="1648" y="3671"/>
                  </a:cubicBezTo>
                  <a:cubicBezTo>
                    <a:pt x="1650" y="3670"/>
                    <a:pt x="1652" y="3669"/>
                    <a:pt x="1653" y="3669"/>
                  </a:cubicBezTo>
                  <a:close/>
                  <a:moveTo>
                    <a:pt x="1653" y="3604"/>
                  </a:moveTo>
                  <a:lnTo>
                    <a:pt x="1653" y="3624"/>
                  </a:lnTo>
                  <a:cubicBezTo>
                    <a:pt x="1649" y="3616"/>
                    <a:pt x="1649" y="3609"/>
                    <a:pt x="1653" y="3604"/>
                  </a:cubicBezTo>
                  <a:close/>
                  <a:moveTo>
                    <a:pt x="1653" y="3551"/>
                  </a:moveTo>
                  <a:lnTo>
                    <a:pt x="1653" y="3576"/>
                  </a:lnTo>
                  <a:cubicBezTo>
                    <a:pt x="1649" y="3587"/>
                    <a:pt x="1641" y="3598"/>
                    <a:pt x="1632" y="3597"/>
                  </a:cubicBezTo>
                  <a:lnTo>
                    <a:pt x="1632" y="3546"/>
                  </a:lnTo>
                  <a:cubicBezTo>
                    <a:pt x="1641" y="3543"/>
                    <a:pt x="1649" y="3545"/>
                    <a:pt x="1653" y="3551"/>
                  </a:cubicBezTo>
                  <a:close/>
                  <a:moveTo>
                    <a:pt x="1653" y="987"/>
                  </a:moveTo>
                  <a:lnTo>
                    <a:pt x="1653" y="3341"/>
                  </a:lnTo>
                  <a:cubicBezTo>
                    <a:pt x="1646" y="3330"/>
                    <a:pt x="1639" y="3318"/>
                    <a:pt x="1632" y="3308"/>
                  </a:cubicBezTo>
                  <a:lnTo>
                    <a:pt x="1632" y="1011"/>
                  </a:lnTo>
                  <a:cubicBezTo>
                    <a:pt x="1642" y="1003"/>
                    <a:pt x="1648" y="995"/>
                    <a:pt x="1653" y="987"/>
                  </a:cubicBezTo>
                  <a:moveTo>
                    <a:pt x="1653" y="654"/>
                  </a:moveTo>
                  <a:lnTo>
                    <a:pt x="1653" y="857"/>
                  </a:lnTo>
                  <a:cubicBezTo>
                    <a:pt x="1638" y="852"/>
                    <a:pt x="1631" y="844"/>
                    <a:pt x="1640" y="827"/>
                  </a:cubicBezTo>
                  <a:cubicBezTo>
                    <a:pt x="1652" y="803"/>
                    <a:pt x="1639" y="770"/>
                    <a:pt x="1632" y="738"/>
                  </a:cubicBezTo>
                  <a:lnTo>
                    <a:pt x="1632" y="678"/>
                  </a:lnTo>
                  <a:cubicBezTo>
                    <a:pt x="1636" y="669"/>
                    <a:pt x="1642" y="661"/>
                    <a:pt x="1653" y="654"/>
                  </a:cubicBezTo>
                  <a:close/>
                  <a:moveTo>
                    <a:pt x="1653" y="3576"/>
                  </a:moveTo>
                  <a:lnTo>
                    <a:pt x="1653" y="3551"/>
                  </a:lnTo>
                  <a:cubicBezTo>
                    <a:pt x="1656" y="3555"/>
                    <a:pt x="1657" y="3560"/>
                    <a:pt x="1656" y="3567"/>
                  </a:cubicBezTo>
                  <a:cubicBezTo>
                    <a:pt x="1655" y="3570"/>
                    <a:pt x="1654" y="3573"/>
                    <a:pt x="1653" y="3576"/>
                  </a:cubicBezTo>
                  <a:close/>
                  <a:moveTo>
                    <a:pt x="1675" y="3746"/>
                  </a:moveTo>
                  <a:lnTo>
                    <a:pt x="1675" y="3790"/>
                  </a:lnTo>
                  <a:cubicBezTo>
                    <a:pt x="1673" y="3789"/>
                    <a:pt x="1671" y="3788"/>
                    <a:pt x="1669" y="3785"/>
                  </a:cubicBezTo>
                  <a:cubicBezTo>
                    <a:pt x="1653" y="3765"/>
                    <a:pt x="1654" y="3752"/>
                    <a:pt x="1675" y="3746"/>
                  </a:cubicBezTo>
                  <a:close/>
                  <a:moveTo>
                    <a:pt x="1675" y="3670"/>
                  </a:moveTo>
                  <a:lnTo>
                    <a:pt x="1675" y="3702"/>
                  </a:lnTo>
                  <a:cubicBezTo>
                    <a:pt x="1670" y="3712"/>
                    <a:pt x="1662" y="3720"/>
                    <a:pt x="1653" y="3719"/>
                  </a:cubicBezTo>
                  <a:lnTo>
                    <a:pt x="1653" y="3669"/>
                  </a:lnTo>
                  <a:cubicBezTo>
                    <a:pt x="1662" y="3665"/>
                    <a:pt x="1670" y="3666"/>
                    <a:pt x="1675" y="3670"/>
                  </a:cubicBezTo>
                  <a:close/>
                  <a:moveTo>
                    <a:pt x="1675" y="3593"/>
                  </a:moveTo>
                  <a:lnTo>
                    <a:pt x="1675" y="3644"/>
                  </a:lnTo>
                  <a:cubicBezTo>
                    <a:pt x="1670" y="3644"/>
                    <a:pt x="1666" y="3642"/>
                    <a:pt x="1661" y="3636"/>
                  </a:cubicBezTo>
                  <a:cubicBezTo>
                    <a:pt x="1658" y="3632"/>
                    <a:pt x="1655" y="3628"/>
                    <a:pt x="1653" y="3624"/>
                  </a:cubicBezTo>
                  <a:lnTo>
                    <a:pt x="1653" y="3604"/>
                  </a:lnTo>
                  <a:cubicBezTo>
                    <a:pt x="1656" y="3601"/>
                    <a:pt x="1661" y="3598"/>
                    <a:pt x="1668" y="3596"/>
                  </a:cubicBezTo>
                  <a:cubicBezTo>
                    <a:pt x="1670" y="3595"/>
                    <a:pt x="1673" y="3594"/>
                    <a:pt x="1675" y="3593"/>
                  </a:cubicBezTo>
                  <a:close/>
                  <a:moveTo>
                    <a:pt x="1675" y="934"/>
                  </a:moveTo>
                  <a:lnTo>
                    <a:pt x="1675" y="3377"/>
                  </a:lnTo>
                  <a:cubicBezTo>
                    <a:pt x="1668" y="3365"/>
                    <a:pt x="1660" y="3353"/>
                    <a:pt x="1653" y="3341"/>
                  </a:cubicBezTo>
                  <a:lnTo>
                    <a:pt x="1653" y="987"/>
                  </a:lnTo>
                  <a:cubicBezTo>
                    <a:pt x="1666" y="964"/>
                    <a:pt x="1663" y="942"/>
                    <a:pt x="1675" y="934"/>
                  </a:cubicBezTo>
                  <a:close/>
                  <a:moveTo>
                    <a:pt x="1675" y="644"/>
                  </a:moveTo>
                  <a:lnTo>
                    <a:pt x="1675" y="861"/>
                  </a:lnTo>
                  <a:cubicBezTo>
                    <a:pt x="1666" y="860"/>
                    <a:pt x="1659" y="859"/>
                    <a:pt x="1653" y="857"/>
                  </a:cubicBezTo>
                  <a:lnTo>
                    <a:pt x="1653" y="654"/>
                  </a:lnTo>
                  <a:cubicBezTo>
                    <a:pt x="1655" y="653"/>
                    <a:pt x="1657" y="651"/>
                    <a:pt x="1658" y="650"/>
                  </a:cubicBezTo>
                  <a:cubicBezTo>
                    <a:pt x="1665" y="646"/>
                    <a:pt x="1671" y="644"/>
                    <a:pt x="1675" y="644"/>
                  </a:cubicBezTo>
                  <a:close/>
                  <a:moveTo>
                    <a:pt x="1675" y="3644"/>
                  </a:moveTo>
                  <a:lnTo>
                    <a:pt x="1675" y="3593"/>
                  </a:lnTo>
                  <a:cubicBezTo>
                    <a:pt x="1691" y="3588"/>
                    <a:pt x="1702" y="3597"/>
                    <a:pt x="1699" y="3614"/>
                  </a:cubicBezTo>
                  <a:cubicBezTo>
                    <a:pt x="1696" y="3629"/>
                    <a:pt x="1686" y="3645"/>
                    <a:pt x="1675" y="3644"/>
                  </a:cubicBezTo>
                  <a:close/>
                  <a:moveTo>
                    <a:pt x="1675" y="3702"/>
                  </a:moveTo>
                  <a:lnTo>
                    <a:pt x="1675" y="3670"/>
                  </a:lnTo>
                  <a:cubicBezTo>
                    <a:pt x="1679" y="3674"/>
                    <a:pt x="1681" y="3681"/>
                    <a:pt x="1679" y="3689"/>
                  </a:cubicBezTo>
                  <a:cubicBezTo>
                    <a:pt x="1678" y="3693"/>
                    <a:pt x="1677" y="3698"/>
                    <a:pt x="1675" y="3702"/>
                  </a:cubicBezTo>
                  <a:close/>
                  <a:moveTo>
                    <a:pt x="1675" y="3790"/>
                  </a:moveTo>
                  <a:lnTo>
                    <a:pt x="1675" y="3746"/>
                  </a:lnTo>
                  <a:lnTo>
                    <a:pt x="1676" y="3745"/>
                  </a:lnTo>
                  <a:cubicBezTo>
                    <a:pt x="1695" y="3735"/>
                    <a:pt x="1711" y="3744"/>
                    <a:pt x="1707" y="3763"/>
                  </a:cubicBezTo>
                  <a:cubicBezTo>
                    <a:pt x="1703" y="3781"/>
                    <a:pt x="1690" y="3801"/>
                    <a:pt x="1675" y="3790"/>
                  </a:cubicBezTo>
                  <a:close/>
                  <a:moveTo>
                    <a:pt x="1884" y="3483"/>
                  </a:moveTo>
                  <a:cubicBezTo>
                    <a:pt x="1881" y="3482"/>
                    <a:pt x="1878" y="3482"/>
                    <a:pt x="1875" y="3483"/>
                  </a:cubicBezTo>
                  <a:cubicBezTo>
                    <a:pt x="1822" y="3475"/>
                    <a:pt x="1840" y="3581"/>
                    <a:pt x="1884" y="3586"/>
                  </a:cubicBezTo>
                  <a:lnTo>
                    <a:pt x="1884" y="3483"/>
                  </a:lnTo>
                  <a:close/>
                  <a:moveTo>
                    <a:pt x="1884" y="688"/>
                  </a:moveTo>
                  <a:lnTo>
                    <a:pt x="1884" y="3247"/>
                  </a:lnTo>
                  <a:cubicBezTo>
                    <a:pt x="1870" y="3273"/>
                    <a:pt x="1880" y="3351"/>
                    <a:pt x="1865" y="3402"/>
                  </a:cubicBezTo>
                  <a:cubicBezTo>
                    <a:pt x="1847" y="3463"/>
                    <a:pt x="1816" y="3512"/>
                    <a:pt x="1774" y="3506"/>
                  </a:cubicBezTo>
                  <a:cubicBezTo>
                    <a:pt x="1746" y="3502"/>
                    <a:pt x="1711" y="3439"/>
                    <a:pt x="1675" y="3377"/>
                  </a:cubicBezTo>
                  <a:lnTo>
                    <a:pt x="1675" y="934"/>
                  </a:lnTo>
                  <a:cubicBezTo>
                    <a:pt x="1678" y="931"/>
                    <a:pt x="1682" y="930"/>
                    <a:pt x="1689" y="930"/>
                  </a:cubicBezTo>
                  <a:cubicBezTo>
                    <a:pt x="1731" y="930"/>
                    <a:pt x="1774" y="1003"/>
                    <a:pt x="1835" y="1003"/>
                  </a:cubicBezTo>
                  <a:cubicBezTo>
                    <a:pt x="1895" y="1003"/>
                    <a:pt x="1841" y="912"/>
                    <a:pt x="1774" y="881"/>
                  </a:cubicBezTo>
                  <a:cubicBezTo>
                    <a:pt x="1741" y="866"/>
                    <a:pt x="1703" y="865"/>
                    <a:pt x="1675" y="861"/>
                  </a:cubicBezTo>
                  <a:lnTo>
                    <a:pt x="1675" y="644"/>
                  </a:lnTo>
                  <a:cubicBezTo>
                    <a:pt x="1711" y="640"/>
                    <a:pt x="1628" y="779"/>
                    <a:pt x="1737" y="729"/>
                  </a:cubicBezTo>
                  <a:cubicBezTo>
                    <a:pt x="1859" y="675"/>
                    <a:pt x="1762" y="681"/>
                    <a:pt x="1822" y="669"/>
                  </a:cubicBezTo>
                  <a:cubicBezTo>
                    <a:pt x="1851" y="663"/>
                    <a:pt x="1871" y="672"/>
                    <a:pt x="1884" y="688"/>
                  </a:cubicBezTo>
                  <a:close/>
                  <a:moveTo>
                    <a:pt x="1884" y="3586"/>
                  </a:moveTo>
                  <a:lnTo>
                    <a:pt x="1884" y="3483"/>
                  </a:lnTo>
                  <a:cubicBezTo>
                    <a:pt x="1923" y="3488"/>
                    <a:pt x="1950" y="3566"/>
                    <a:pt x="1899" y="3584"/>
                  </a:cubicBezTo>
                  <a:cubicBezTo>
                    <a:pt x="1894" y="3586"/>
                    <a:pt x="1889" y="3586"/>
                    <a:pt x="1884" y="3586"/>
                  </a:cubicBezTo>
                  <a:moveTo>
                    <a:pt x="2341" y="3527"/>
                  </a:moveTo>
                  <a:lnTo>
                    <a:pt x="2341" y="3578"/>
                  </a:lnTo>
                  <a:cubicBezTo>
                    <a:pt x="2337" y="3578"/>
                    <a:pt x="2332" y="3575"/>
                    <a:pt x="2328" y="3570"/>
                  </a:cubicBezTo>
                  <a:cubicBezTo>
                    <a:pt x="2311" y="3549"/>
                    <a:pt x="2312" y="3536"/>
                    <a:pt x="2334" y="3530"/>
                  </a:cubicBezTo>
                  <a:cubicBezTo>
                    <a:pt x="2337" y="3528"/>
                    <a:pt x="2339" y="3527"/>
                    <a:pt x="2341" y="3527"/>
                  </a:cubicBezTo>
                  <a:close/>
                  <a:moveTo>
                    <a:pt x="2341" y="394"/>
                  </a:moveTo>
                  <a:lnTo>
                    <a:pt x="2341" y="3144"/>
                  </a:lnTo>
                  <a:cubicBezTo>
                    <a:pt x="2336" y="3136"/>
                    <a:pt x="2330" y="3129"/>
                    <a:pt x="2321" y="3123"/>
                  </a:cubicBezTo>
                  <a:cubicBezTo>
                    <a:pt x="2260" y="3087"/>
                    <a:pt x="2193" y="3044"/>
                    <a:pt x="2108" y="3093"/>
                  </a:cubicBezTo>
                  <a:cubicBezTo>
                    <a:pt x="2023" y="3141"/>
                    <a:pt x="1926" y="3232"/>
                    <a:pt x="1895" y="3238"/>
                  </a:cubicBezTo>
                  <a:cubicBezTo>
                    <a:pt x="1891" y="3239"/>
                    <a:pt x="1887" y="3242"/>
                    <a:pt x="1884" y="3247"/>
                  </a:cubicBezTo>
                  <a:lnTo>
                    <a:pt x="1884" y="688"/>
                  </a:lnTo>
                  <a:cubicBezTo>
                    <a:pt x="1900" y="705"/>
                    <a:pt x="1908" y="729"/>
                    <a:pt x="1915" y="747"/>
                  </a:cubicBezTo>
                  <a:cubicBezTo>
                    <a:pt x="1928" y="783"/>
                    <a:pt x="2005" y="852"/>
                    <a:pt x="2035" y="899"/>
                  </a:cubicBezTo>
                  <a:cubicBezTo>
                    <a:pt x="2064" y="946"/>
                    <a:pt x="2086" y="960"/>
                    <a:pt x="2086" y="917"/>
                  </a:cubicBezTo>
                  <a:cubicBezTo>
                    <a:pt x="2086" y="874"/>
                    <a:pt x="2048" y="818"/>
                    <a:pt x="2022" y="800"/>
                  </a:cubicBezTo>
                  <a:cubicBezTo>
                    <a:pt x="1997" y="782"/>
                    <a:pt x="2030" y="681"/>
                    <a:pt x="1972" y="657"/>
                  </a:cubicBezTo>
                  <a:cubicBezTo>
                    <a:pt x="1915" y="633"/>
                    <a:pt x="1877" y="561"/>
                    <a:pt x="1949" y="552"/>
                  </a:cubicBezTo>
                  <a:cubicBezTo>
                    <a:pt x="2022" y="543"/>
                    <a:pt x="2037" y="536"/>
                    <a:pt x="2072" y="501"/>
                  </a:cubicBezTo>
                  <a:cubicBezTo>
                    <a:pt x="2107" y="466"/>
                    <a:pt x="2220" y="423"/>
                    <a:pt x="2316" y="399"/>
                  </a:cubicBezTo>
                  <a:cubicBezTo>
                    <a:pt x="2325" y="397"/>
                    <a:pt x="2334" y="395"/>
                    <a:pt x="2341" y="394"/>
                  </a:cubicBezTo>
                  <a:close/>
                  <a:moveTo>
                    <a:pt x="2341" y="29"/>
                  </a:moveTo>
                  <a:lnTo>
                    <a:pt x="2341" y="124"/>
                  </a:lnTo>
                  <a:cubicBezTo>
                    <a:pt x="2304" y="102"/>
                    <a:pt x="2303" y="32"/>
                    <a:pt x="2341" y="29"/>
                  </a:cubicBezTo>
                  <a:close/>
                  <a:moveTo>
                    <a:pt x="2341" y="124"/>
                  </a:moveTo>
                  <a:lnTo>
                    <a:pt x="2341" y="29"/>
                  </a:lnTo>
                  <a:cubicBezTo>
                    <a:pt x="2343" y="29"/>
                    <a:pt x="2346" y="29"/>
                    <a:pt x="2348" y="29"/>
                  </a:cubicBezTo>
                  <a:cubicBezTo>
                    <a:pt x="2390" y="0"/>
                    <a:pt x="2551" y="6"/>
                    <a:pt x="2494" y="17"/>
                  </a:cubicBezTo>
                  <a:cubicBezTo>
                    <a:pt x="2438" y="29"/>
                    <a:pt x="2429" y="131"/>
                    <a:pt x="2366" y="131"/>
                  </a:cubicBezTo>
                  <a:cubicBezTo>
                    <a:pt x="2356" y="131"/>
                    <a:pt x="2348" y="128"/>
                    <a:pt x="2341" y="124"/>
                  </a:cubicBezTo>
                  <a:moveTo>
                    <a:pt x="2341" y="3578"/>
                  </a:moveTo>
                  <a:cubicBezTo>
                    <a:pt x="2353" y="3578"/>
                    <a:pt x="2362" y="3562"/>
                    <a:pt x="2365" y="3548"/>
                  </a:cubicBezTo>
                  <a:cubicBezTo>
                    <a:pt x="2369" y="3531"/>
                    <a:pt x="2357" y="3522"/>
                    <a:pt x="2341" y="3527"/>
                  </a:cubicBezTo>
                  <a:lnTo>
                    <a:pt x="2341" y="3578"/>
                  </a:lnTo>
                  <a:close/>
                  <a:moveTo>
                    <a:pt x="2607" y="3779"/>
                  </a:moveTo>
                  <a:lnTo>
                    <a:pt x="2607" y="3996"/>
                  </a:lnTo>
                  <a:cubicBezTo>
                    <a:pt x="2591" y="3983"/>
                    <a:pt x="2575" y="3969"/>
                    <a:pt x="2564" y="3955"/>
                  </a:cubicBezTo>
                  <a:cubicBezTo>
                    <a:pt x="2504" y="3885"/>
                    <a:pt x="2399" y="3741"/>
                    <a:pt x="2490" y="3734"/>
                  </a:cubicBezTo>
                  <a:cubicBezTo>
                    <a:pt x="2526" y="3730"/>
                    <a:pt x="2568" y="3749"/>
                    <a:pt x="2607" y="3779"/>
                  </a:cubicBezTo>
                  <a:close/>
                  <a:moveTo>
                    <a:pt x="2607" y="372"/>
                  </a:moveTo>
                  <a:lnTo>
                    <a:pt x="2607" y="3421"/>
                  </a:lnTo>
                  <a:cubicBezTo>
                    <a:pt x="2565" y="3383"/>
                    <a:pt x="2521" y="3359"/>
                    <a:pt x="2521" y="3396"/>
                  </a:cubicBezTo>
                  <a:cubicBezTo>
                    <a:pt x="2521" y="3445"/>
                    <a:pt x="2521" y="3536"/>
                    <a:pt x="2564" y="3554"/>
                  </a:cubicBezTo>
                  <a:cubicBezTo>
                    <a:pt x="2576" y="3560"/>
                    <a:pt x="2591" y="3571"/>
                    <a:pt x="2607" y="3587"/>
                  </a:cubicBezTo>
                  <a:lnTo>
                    <a:pt x="2607" y="3725"/>
                  </a:lnTo>
                  <a:cubicBezTo>
                    <a:pt x="2601" y="3720"/>
                    <a:pt x="2594" y="3715"/>
                    <a:pt x="2588" y="3712"/>
                  </a:cubicBezTo>
                  <a:cubicBezTo>
                    <a:pt x="2539" y="3688"/>
                    <a:pt x="2558" y="3585"/>
                    <a:pt x="2509" y="3554"/>
                  </a:cubicBezTo>
                  <a:cubicBezTo>
                    <a:pt x="2460" y="3524"/>
                    <a:pt x="2436" y="3494"/>
                    <a:pt x="2479" y="3409"/>
                  </a:cubicBezTo>
                  <a:cubicBezTo>
                    <a:pt x="2521" y="3324"/>
                    <a:pt x="2472" y="3269"/>
                    <a:pt x="2400" y="3269"/>
                  </a:cubicBezTo>
                  <a:cubicBezTo>
                    <a:pt x="2338" y="3269"/>
                    <a:pt x="2368" y="3190"/>
                    <a:pt x="2341" y="3144"/>
                  </a:cubicBezTo>
                  <a:lnTo>
                    <a:pt x="2341" y="394"/>
                  </a:lnTo>
                  <a:cubicBezTo>
                    <a:pt x="2416" y="383"/>
                    <a:pt x="2430" y="421"/>
                    <a:pt x="2467" y="402"/>
                  </a:cubicBezTo>
                  <a:cubicBezTo>
                    <a:pt x="2507" y="380"/>
                    <a:pt x="2583" y="431"/>
                    <a:pt x="2604" y="380"/>
                  </a:cubicBezTo>
                  <a:cubicBezTo>
                    <a:pt x="2605" y="378"/>
                    <a:pt x="2606" y="375"/>
                    <a:pt x="2607" y="372"/>
                  </a:cubicBezTo>
                  <a:close/>
                  <a:moveTo>
                    <a:pt x="2607" y="3725"/>
                  </a:moveTo>
                  <a:cubicBezTo>
                    <a:pt x="2650" y="3760"/>
                    <a:pt x="2691" y="3829"/>
                    <a:pt x="2691" y="3755"/>
                  </a:cubicBezTo>
                  <a:cubicBezTo>
                    <a:pt x="2691" y="3694"/>
                    <a:pt x="2647" y="3627"/>
                    <a:pt x="2607" y="3587"/>
                  </a:cubicBezTo>
                  <a:lnTo>
                    <a:pt x="2607" y="3725"/>
                  </a:lnTo>
                  <a:close/>
                  <a:moveTo>
                    <a:pt x="2607" y="3996"/>
                  </a:moveTo>
                  <a:lnTo>
                    <a:pt x="2607" y="3779"/>
                  </a:lnTo>
                  <a:cubicBezTo>
                    <a:pt x="2686" y="3839"/>
                    <a:pt x="2757" y="3944"/>
                    <a:pt x="2760" y="4007"/>
                  </a:cubicBezTo>
                  <a:cubicBezTo>
                    <a:pt x="2763" y="4083"/>
                    <a:pt x="2673" y="4049"/>
                    <a:pt x="2607" y="3996"/>
                  </a:cubicBezTo>
                  <a:close/>
                  <a:moveTo>
                    <a:pt x="2906" y="4054"/>
                  </a:moveTo>
                  <a:lnTo>
                    <a:pt x="2906" y="4102"/>
                  </a:lnTo>
                  <a:cubicBezTo>
                    <a:pt x="2821" y="4099"/>
                    <a:pt x="2791" y="4049"/>
                    <a:pt x="2886" y="4053"/>
                  </a:cubicBezTo>
                  <a:cubicBezTo>
                    <a:pt x="2893" y="4053"/>
                    <a:pt x="2899" y="4053"/>
                    <a:pt x="2906" y="4054"/>
                  </a:cubicBezTo>
                  <a:close/>
                  <a:moveTo>
                    <a:pt x="2906" y="3775"/>
                  </a:moveTo>
                  <a:lnTo>
                    <a:pt x="2906" y="3876"/>
                  </a:lnTo>
                  <a:cubicBezTo>
                    <a:pt x="2890" y="3847"/>
                    <a:pt x="2869" y="3812"/>
                    <a:pt x="2906" y="3775"/>
                  </a:cubicBezTo>
                  <a:close/>
                  <a:moveTo>
                    <a:pt x="2906" y="3081"/>
                  </a:moveTo>
                  <a:cubicBezTo>
                    <a:pt x="2905" y="3081"/>
                    <a:pt x="2904" y="3081"/>
                    <a:pt x="2903" y="3081"/>
                  </a:cubicBezTo>
                  <a:cubicBezTo>
                    <a:pt x="2868" y="3086"/>
                    <a:pt x="2875" y="3134"/>
                    <a:pt x="2906" y="3148"/>
                  </a:cubicBezTo>
                  <a:lnTo>
                    <a:pt x="2906" y="3081"/>
                  </a:lnTo>
                  <a:close/>
                  <a:moveTo>
                    <a:pt x="2906" y="358"/>
                  </a:moveTo>
                  <a:lnTo>
                    <a:pt x="2906" y="469"/>
                  </a:lnTo>
                  <a:cubicBezTo>
                    <a:pt x="2828" y="488"/>
                    <a:pt x="2751" y="536"/>
                    <a:pt x="2715" y="596"/>
                  </a:cubicBezTo>
                  <a:cubicBezTo>
                    <a:pt x="2679" y="656"/>
                    <a:pt x="2752" y="675"/>
                    <a:pt x="2801" y="626"/>
                  </a:cubicBezTo>
                  <a:cubicBezTo>
                    <a:pt x="2834" y="593"/>
                    <a:pt x="2855" y="560"/>
                    <a:pt x="2906" y="550"/>
                  </a:cubicBezTo>
                  <a:lnTo>
                    <a:pt x="2906" y="3034"/>
                  </a:lnTo>
                  <a:cubicBezTo>
                    <a:pt x="2827" y="3045"/>
                    <a:pt x="2740" y="3092"/>
                    <a:pt x="2782" y="3166"/>
                  </a:cubicBezTo>
                  <a:cubicBezTo>
                    <a:pt x="2831" y="3251"/>
                    <a:pt x="2867" y="3311"/>
                    <a:pt x="2873" y="3348"/>
                  </a:cubicBezTo>
                  <a:cubicBezTo>
                    <a:pt x="2880" y="3384"/>
                    <a:pt x="2813" y="3415"/>
                    <a:pt x="2776" y="3481"/>
                  </a:cubicBezTo>
                  <a:cubicBezTo>
                    <a:pt x="2740" y="3548"/>
                    <a:pt x="2691" y="3512"/>
                    <a:pt x="2643" y="3457"/>
                  </a:cubicBezTo>
                  <a:cubicBezTo>
                    <a:pt x="2632" y="3445"/>
                    <a:pt x="2619" y="3432"/>
                    <a:pt x="2607" y="3421"/>
                  </a:cubicBezTo>
                  <a:lnTo>
                    <a:pt x="2607" y="372"/>
                  </a:lnTo>
                  <a:cubicBezTo>
                    <a:pt x="2624" y="321"/>
                    <a:pt x="2611" y="251"/>
                    <a:pt x="2685" y="243"/>
                  </a:cubicBezTo>
                  <a:cubicBezTo>
                    <a:pt x="2794" y="243"/>
                    <a:pt x="2679" y="347"/>
                    <a:pt x="2752" y="340"/>
                  </a:cubicBezTo>
                  <a:cubicBezTo>
                    <a:pt x="2803" y="336"/>
                    <a:pt x="2853" y="350"/>
                    <a:pt x="2906" y="358"/>
                  </a:cubicBezTo>
                  <a:close/>
                  <a:moveTo>
                    <a:pt x="2906" y="469"/>
                  </a:moveTo>
                  <a:lnTo>
                    <a:pt x="2906" y="358"/>
                  </a:lnTo>
                  <a:cubicBezTo>
                    <a:pt x="2929" y="362"/>
                    <a:pt x="2953" y="365"/>
                    <a:pt x="2977" y="365"/>
                  </a:cubicBezTo>
                  <a:cubicBezTo>
                    <a:pt x="3056" y="365"/>
                    <a:pt x="2989" y="450"/>
                    <a:pt x="2910" y="468"/>
                  </a:cubicBezTo>
                  <a:lnTo>
                    <a:pt x="2906" y="469"/>
                  </a:lnTo>
                  <a:close/>
                  <a:moveTo>
                    <a:pt x="2906" y="3148"/>
                  </a:moveTo>
                  <a:lnTo>
                    <a:pt x="2906" y="3081"/>
                  </a:lnTo>
                  <a:cubicBezTo>
                    <a:pt x="2935" y="3086"/>
                    <a:pt x="2944" y="3160"/>
                    <a:pt x="2911" y="3150"/>
                  </a:cubicBezTo>
                  <a:cubicBezTo>
                    <a:pt x="2909" y="3149"/>
                    <a:pt x="2907" y="3148"/>
                    <a:pt x="2906" y="3148"/>
                  </a:cubicBezTo>
                  <a:close/>
                  <a:moveTo>
                    <a:pt x="2906" y="3876"/>
                  </a:moveTo>
                  <a:lnTo>
                    <a:pt x="2906" y="3775"/>
                  </a:lnTo>
                  <a:cubicBezTo>
                    <a:pt x="2915" y="3766"/>
                    <a:pt x="2928" y="3757"/>
                    <a:pt x="2945" y="3748"/>
                  </a:cubicBezTo>
                  <a:cubicBezTo>
                    <a:pt x="3040" y="3698"/>
                    <a:pt x="3072" y="3600"/>
                    <a:pt x="3132" y="3600"/>
                  </a:cubicBezTo>
                  <a:cubicBezTo>
                    <a:pt x="3169" y="3598"/>
                    <a:pt x="3172" y="3653"/>
                    <a:pt x="3161" y="3719"/>
                  </a:cubicBezTo>
                  <a:cubicBezTo>
                    <a:pt x="3151" y="3785"/>
                    <a:pt x="3050" y="3956"/>
                    <a:pt x="3016" y="3954"/>
                  </a:cubicBezTo>
                  <a:cubicBezTo>
                    <a:pt x="2982" y="3951"/>
                    <a:pt x="2929" y="3922"/>
                    <a:pt x="2911" y="3885"/>
                  </a:cubicBezTo>
                  <a:cubicBezTo>
                    <a:pt x="2909" y="3882"/>
                    <a:pt x="2907" y="3879"/>
                    <a:pt x="2906" y="3876"/>
                  </a:cubicBezTo>
                  <a:moveTo>
                    <a:pt x="2906" y="4102"/>
                  </a:moveTo>
                  <a:lnTo>
                    <a:pt x="2906" y="4054"/>
                  </a:lnTo>
                  <a:cubicBezTo>
                    <a:pt x="2969" y="4061"/>
                    <a:pt x="2997" y="4102"/>
                    <a:pt x="2914" y="4102"/>
                  </a:cubicBezTo>
                  <a:cubicBezTo>
                    <a:pt x="2911" y="4102"/>
                    <a:pt x="2908" y="4102"/>
                    <a:pt x="2906" y="4102"/>
                  </a:cubicBezTo>
                  <a:close/>
                  <a:moveTo>
                    <a:pt x="3311" y="3888"/>
                  </a:moveTo>
                  <a:lnTo>
                    <a:pt x="3311" y="3944"/>
                  </a:lnTo>
                  <a:cubicBezTo>
                    <a:pt x="3266" y="3931"/>
                    <a:pt x="3228" y="3861"/>
                    <a:pt x="3267" y="3859"/>
                  </a:cubicBezTo>
                  <a:cubicBezTo>
                    <a:pt x="3277" y="3859"/>
                    <a:pt x="3295" y="3872"/>
                    <a:pt x="3311" y="3888"/>
                  </a:cubicBezTo>
                  <a:close/>
                  <a:moveTo>
                    <a:pt x="3311" y="3291"/>
                  </a:moveTo>
                  <a:lnTo>
                    <a:pt x="3311" y="3355"/>
                  </a:lnTo>
                  <a:cubicBezTo>
                    <a:pt x="3281" y="3352"/>
                    <a:pt x="3252" y="3289"/>
                    <a:pt x="3290" y="3287"/>
                  </a:cubicBezTo>
                  <a:cubicBezTo>
                    <a:pt x="3297" y="3287"/>
                    <a:pt x="3304" y="3288"/>
                    <a:pt x="3311" y="3291"/>
                  </a:cubicBezTo>
                  <a:close/>
                  <a:moveTo>
                    <a:pt x="3311" y="3131"/>
                  </a:moveTo>
                  <a:lnTo>
                    <a:pt x="3311" y="3210"/>
                  </a:lnTo>
                  <a:cubicBezTo>
                    <a:pt x="3307" y="3211"/>
                    <a:pt x="3301" y="3211"/>
                    <a:pt x="3296" y="3210"/>
                  </a:cubicBezTo>
                  <a:cubicBezTo>
                    <a:pt x="3230" y="3202"/>
                    <a:pt x="3219" y="3126"/>
                    <a:pt x="3288" y="3123"/>
                  </a:cubicBezTo>
                  <a:cubicBezTo>
                    <a:pt x="3296" y="3123"/>
                    <a:pt x="3304" y="3126"/>
                    <a:pt x="3311" y="3131"/>
                  </a:cubicBezTo>
                  <a:moveTo>
                    <a:pt x="3311" y="2931"/>
                  </a:moveTo>
                  <a:cubicBezTo>
                    <a:pt x="3310" y="2931"/>
                    <a:pt x="3310" y="2931"/>
                    <a:pt x="3309" y="2931"/>
                  </a:cubicBezTo>
                  <a:cubicBezTo>
                    <a:pt x="3262" y="2923"/>
                    <a:pt x="3274" y="3009"/>
                    <a:pt x="3311" y="3015"/>
                  </a:cubicBezTo>
                  <a:lnTo>
                    <a:pt x="3311" y="2931"/>
                  </a:lnTo>
                  <a:close/>
                  <a:moveTo>
                    <a:pt x="3311" y="599"/>
                  </a:moveTo>
                  <a:lnTo>
                    <a:pt x="3311" y="2284"/>
                  </a:lnTo>
                  <a:cubicBezTo>
                    <a:pt x="3298" y="2280"/>
                    <a:pt x="3282" y="2279"/>
                    <a:pt x="3262" y="2279"/>
                  </a:cubicBezTo>
                  <a:cubicBezTo>
                    <a:pt x="3165" y="2279"/>
                    <a:pt x="3147" y="2376"/>
                    <a:pt x="3208" y="2376"/>
                  </a:cubicBezTo>
                  <a:cubicBezTo>
                    <a:pt x="3268" y="2376"/>
                    <a:pt x="3183" y="2509"/>
                    <a:pt x="3232" y="2564"/>
                  </a:cubicBezTo>
                  <a:cubicBezTo>
                    <a:pt x="3281" y="2619"/>
                    <a:pt x="3335" y="2728"/>
                    <a:pt x="3287" y="2777"/>
                  </a:cubicBezTo>
                  <a:cubicBezTo>
                    <a:pt x="3238" y="2825"/>
                    <a:pt x="3226" y="2898"/>
                    <a:pt x="3177" y="2923"/>
                  </a:cubicBezTo>
                  <a:cubicBezTo>
                    <a:pt x="3129" y="2947"/>
                    <a:pt x="3025" y="3032"/>
                    <a:pt x="2940" y="3032"/>
                  </a:cubicBezTo>
                  <a:cubicBezTo>
                    <a:pt x="2929" y="3032"/>
                    <a:pt x="2918" y="3033"/>
                    <a:pt x="2906" y="3034"/>
                  </a:cubicBezTo>
                  <a:lnTo>
                    <a:pt x="2906" y="550"/>
                  </a:lnTo>
                  <a:cubicBezTo>
                    <a:pt x="2930" y="545"/>
                    <a:pt x="2960" y="545"/>
                    <a:pt x="3001" y="553"/>
                  </a:cubicBezTo>
                  <a:cubicBezTo>
                    <a:pt x="3126" y="577"/>
                    <a:pt x="3205" y="560"/>
                    <a:pt x="3311" y="599"/>
                  </a:cubicBezTo>
                  <a:moveTo>
                    <a:pt x="3311" y="3015"/>
                  </a:moveTo>
                  <a:lnTo>
                    <a:pt x="3311" y="2931"/>
                  </a:lnTo>
                  <a:cubicBezTo>
                    <a:pt x="3361" y="2933"/>
                    <a:pt x="3348" y="3020"/>
                    <a:pt x="3311" y="3015"/>
                  </a:cubicBezTo>
                  <a:close/>
                  <a:moveTo>
                    <a:pt x="3311" y="3210"/>
                  </a:moveTo>
                  <a:lnTo>
                    <a:pt x="3311" y="3131"/>
                  </a:lnTo>
                  <a:cubicBezTo>
                    <a:pt x="3338" y="3152"/>
                    <a:pt x="3348" y="3204"/>
                    <a:pt x="3311" y="3210"/>
                  </a:cubicBezTo>
                  <a:close/>
                  <a:moveTo>
                    <a:pt x="3311" y="3355"/>
                  </a:moveTo>
                  <a:lnTo>
                    <a:pt x="3311" y="3291"/>
                  </a:lnTo>
                  <a:cubicBezTo>
                    <a:pt x="3336" y="3302"/>
                    <a:pt x="3354" y="3329"/>
                    <a:pt x="3327" y="3350"/>
                  </a:cubicBezTo>
                  <a:cubicBezTo>
                    <a:pt x="3322" y="3354"/>
                    <a:pt x="3317" y="3355"/>
                    <a:pt x="3311" y="3355"/>
                  </a:cubicBezTo>
                  <a:close/>
                  <a:moveTo>
                    <a:pt x="3311" y="3944"/>
                  </a:moveTo>
                  <a:lnTo>
                    <a:pt x="3311" y="3888"/>
                  </a:lnTo>
                  <a:cubicBezTo>
                    <a:pt x="3336" y="3913"/>
                    <a:pt x="3355" y="3946"/>
                    <a:pt x="3325" y="3946"/>
                  </a:cubicBezTo>
                  <a:cubicBezTo>
                    <a:pt x="3320" y="3946"/>
                    <a:pt x="3316" y="3945"/>
                    <a:pt x="3311" y="3944"/>
                  </a:cubicBezTo>
                  <a:close/>
                  <a:moveTo>
                    <a:pt x="3410" y="3505"/>
                  </a:moveTo>
                  <a:lnTo>
                    <a:pt x="3410" y="3609"/>
                  </a:lnTo>
                  <a:cubicBezTo>
                    <a:pt x="3401" y="3609"/>
                    <a:pt x="3392" y="3604"/>
                    <a:pt x="3383" y="3593"/>
                  </a:cubicBezTo>
                  <a:cubicBezTo>
                    <a:pt x="3348" y="3550"/>
                    <a:pt x="3351" y="3524"/>
                    <a:pt x="3396" y="3511"/>
                  </a:cubicBezTo>
                  <a:cubicBezTo>
                    <a:pt x="3401" y="3508"/>
                    <a:pt x="3405" y="3506"/>
                    <a:pt x="3410" y="3505"/>
                  </a:cubicBezTo>
                  <a:close/>
                  <a:moveTo>
                    <a:pt x="3410" y="624"/>
                  </a:moveTo>
                  <a:lnTo>
                    <a:pt x="3410" y="2412"/>
                  </a:lnTo>
                  <a:cubicBezTo>
                    <a:pt x="3394" y="2399"/>
                    <a:pt x="3380" y="2387"/>
                    <a:pt x="3378" y="2370"/>
                  </a:cubicBezTo>
                  <a:cubicBezTo>
                    <a:pt x="3373" y="2336"/>
                    <a:pt x="3364" y="2298"/>
                    <a:pt x="3311" y="2284"/>
                  </a:cubicBezTo>
                  <a:lnTo>
                    <a:pt x="3311" y="599"/>
                  </a:lnTo>
                  <a:cubicBezTo>
                    <a:pt x="3313" y="600"/>
                    <a:pt x="3315" y="601"/>
                    <a:pt x="3317" y="602"/>
                  </a:cubicBezTo>
                  <a:cubicBezTo>
                    <a:pt x="3347" y="614"/>
                    <a:pt x="3379" y="620"/>
                    <a:pt x="3410" y="624"/>
                  </a:cubicBezTo>
                  <a:moveTo>
                    <a:pt x="3410" y="520"/>
                  </a:moveTo>
                  <a:lnTo>
                    <a:pt x="3410" y="599"/>
                  </a:lnTo>
                  <a:cubicBezTo>
                    <a:pt x="3407" y="597"/>
                    <a:pt x="3403" y="595"/>
                    <a:pt x="3400" y="593"/>
                  </a:cubicBezTo>
                  <a:cubicBezTo>
                    <a:pt x="3349" y="556"/>
                    <a:pt x="3330" y="517"/>
                    <a:pt x="3362" y="517"/>
                  </a:cubicBezTo>
                  <a:cubicBezTo>
                    <a:pt x="3376" y="510"/>
                    <a:pt x="3392" y="513"/>
                    <a:pt x="3410" y="520"/>
                  </a:cubicBezTo>
                  <a:close/>
                  <a:moveTo>
                    <a:pt x="3410" y="3609"/>
                  </a:moveTo>
                  <a:lnTo>
                    <a:pt x="3410" y="3505"/>
                  </a:lnTo>
                  <a:cubicBezTo>
                    <a:pt x="3442" y="3495"/>
                    <a:pt x="3466" y="3513"/>
                    <a:pt x="3459" y="3548"/>
                  </a:cubicBezTo>
                  <a:cubicBezTo>
                    <a:pt x="3453" y="3577"/>
                    <a:pt x="3433" y="3610"/>
                    <a:pt x="3410" y="3609"/>
                  </a:cubicBezTo>
                  <a:close/>
                  <a:moveTo>
                    <a:pt x="3476" y="634"/>
                  </a:moveTo>
                  <a:cubicBezTo>
                    <a:pt x="3455" y="631"/>
                    <a:pt x="3433" y="628"/>
                    <a:pt x="3410" y="624"/>
                  </a:cubicBezTo>
                  <a:lnTo>
                    <a:pt x="3410" y="2412"/>
                  </a:lnTo>
                  <a:cubicBezTo>
                    <a:pt x="3432" y="2429"/>
                    <a:pt x="3459" y="2447"/>
                    <a:pt x="3463" y="2479"/>
                  </a:cubicBezTo>
                  <a:cubicBezTo>
                    <a:pt x="3465" y="2496"/>
                    <a:pt x="3469" y="2512"/>
                    <a:pt x="3476" y="2527"/>
                  </a:cubicBezTo>
                  <a:lnTo>
                    <a:pt x="3476" y="634"/>
                  </a:lnTo>
                  <a:close/>
                  <a:moveTo>
                    <a:pt x="3476" y="556"/>
                  </a:moveTo>
                  <a:lnTo>
                    <a:pt x="3476" y="627"/>
                  </a:lnTo>
                  <a:cubicBezTo>
                    <a:pt x="3453" y="621"/>
                    <a:pt x="3431" y="613"/>
                    <a:pt x="3410" y="599"/>
                  </a:cubicBezTo>
                  <a:lnTo>
                    <a:pt x="3410" y="520"/>
                  </a:lnTo>
                  <a:cubicBezTo>
                    <a:pt x="3431" y="528"/>
                    <a:pt x="3454" y="543"/>
                    <a:pt x="3476" y="556"/>
                  </a:cubicBezTo>
                  <a:close/>
                  <a:moveTo>
                    <a:pt x="3525" y="2845"/>
                  </a:moveTo>
                  <a:lnTo>
                    <a:pt x="3525" y="2896"/>
                  </a:lnTo>
                  <a:cubicBezTo>
                    <a:pt x="3521" y="2895"/>
                    <a:pt x="3516" y="2893"/>
                    <a:pt x="3512" y="2888"/>
                  </a:cubicBezTo>
                  <a:cubicBezTo>
                    <a:pt x="3495" y="2867"/>
                    <a:pt x="3496" y="2854"/>
                    <a:pt x="3518" y="2848"/>
                  </a:cubicBezTo>
                  <a:cubicBezTo>
                    <a:pt x="3521" y="2846"/>
                    <a:pt x="3523" y="2845"/>
                    <a:pt x="3525" y="2845"/>
                  </a:cubicBezTo>
                  <a:close/>
                  <a:moveTo>
                    <a:pt x="3525" y="646"/>
                  </a:moveTo>
                  <a:cubicBezTo>
                    <a:pt x="3510" y="641"/>
                    <a:pt x="3493" y="637"/>
                    <a:pt x="3476" y="634"/>
                  </a:cubicBezTo>
                  <a:lnTo>
                    <a:pt x="3476" y="2527"/>
                  </a:lnTo>
                  <a:cubicBezTo>
                    <a:pt x="3486" y="2548"/>
                    <a:pt x="3502" y="2565"/>
                    <a:pt x="3525" y="2570"/>
                  </a:cubicBezTo>
                  <a:lnTo>
                    <a:pt x="3525" y="2388"/>
                  </a:lnTo>
                  <a:cubicBezTo>
                    <a:pt x="3494" y="2342"/>
                    <a:pt x="3452" y="2326"/>
                    <a:pt x="3511" y="2315"/>
                  </a:cubicBezTo>
                  <a:cubicBezTo>
                    <a:pt x="3516" y="2314"/>
                    <a:pt x="3521" y="2313"/>
                    <a:pt x="3525" y="2312"/>
                  </a:cubicBezTo>
                  <a:lnTo>
                    <a:pt x="3525" y="646"/>
                  </a:lnTo>
                  <a:close/>
                  <a:moveTo>
                    <a:pt x="3525" y="578"/>
                  </a:moveTo>
                  <a:lnTo>
                    <a:pt x="3525" y="635"/>
                  </a:lnTo>
                  <a:cubicBezTo>
                    <a:pt x="3508" y="633"/>
                    <a:pt x="3491" y="631"/>
                    <a:pt x="3476" y="627"/>
                  </a:cubicBezTo>
                  <a:lnTo>
                    <a:pt x="3476" y="556"/>
                  </a:lnTo>
                  <a:cubicBezTo>
                    <a:pt x="3493" y="566"/>
                    <a:pt x="3510" y="574"/>
                    <a:pt x="3525" y="578"/>
                  </a:cubicBezTo>
                  <a:moveTo>
                    <a:pt x="3525" y="635"/>
                  </a:moveTo>
                  <a:cubicBezTo>
                    <a:pt x="3539" y="637"/>
                    <a:pt x="3554" y="639"/>
                    <a:pt x="3570" y="641"/>
                  </a:cubicBezTo>
                  <a:cubicBezTo>
                    <a:pt x="3637" y="649"/>
                    <a:pt x="3597" y="575"/>
                    <a:pt x="3544" y="580"/>
                  </a:cubicBezTo>
                  <a:cubicBezTo>
                    <a:pt x="3538" y="580"/>
                    <a:pt x="3532" y="580"/>
                    <a:pt x="3525" y="578"/>
                  </a:cubicBezTo>
                  <a:lnTo>
                    <a:pt x="3525" y="635"/>
                  </a:lnTo>
                  <a:close/>
                  <a:moveTo>
                    <a:pt x="3525" y="2570"/>
                  </a:moveTo>
                  <a:lnTo>
                    <a:pt x="3525" y="2388"/>
                  </a:lnTo>
                  <a:cubicBezTo>
                    <a:pt x="3529" y="2394"/>
                    <a:pt x="3532" y="2400"/>
                    <a:pt x="3536" y="2406"/>
                  </a:cubicBezTo>
                  <a:cubicBezTo>
                    <a:pt x="3566" y="2467"/>
                    <a:pt x="3621" y="2558"/>
                    <a:pt x="3560" y="2570"/>
                  </a:cubicBezTo>
                  <a:cubicBezTo>
                    <a:pt x="3547" y="2573"/>
                    <a:pt x="3535" y="2573"/>
                    <a:pt x="3525" y="2570"/>
                  </a:cubicBezTo>
                  <a:close/>
                  <a:moveTo>
                    <a:pt x="3525" y="2896"/>
                  </a:moveTo>
                  <a:lnTo>
                    <a:pt x="3525" y="2845"/>
                  </a:lnTo>
                  <a:cubicBezTo>
                    <a:pt x="3541" y="2840"/>
                    <a:pt x="3553" y="2849"/>
                    <a:pt x="3549" y="2866"/>
                  </a:cubicBezTo>
                  <a:cubicBezTo>
                    <a:pt x="3546" y="2880"/>
                    <a:pt x="3537" y="2896"/>
                    <a:pt x="3525" y="2896"/>
                  </a:cubicBezTo>
                  <a:close/>
                  <a:moveTo>
                    <a:pt x="3641" y="2587"/>
                  </a:moveTo>
                  <a:lnTo>
                    <a:pt x="3641" y="2642"/>
                  </a:lnTo>
                  <a:cubicBezTo>
                    <a:pt x="3595" y="2616"/>
                    <a:pt x="3617" y="2576"/>
                    <a:pt x="3641" y="2587"/>
                  </a:cubicBezTo>
                  <a:close/>
                  <a:moveTo>
                    <a:pt x="3641" y="742"/>
                  </a:moveTo>
                  <a:lnTo>
                    <a:pt x="3641" y="2190"/>
                  </a:lnTo>
                  <a:cubicBezTo>
                    <a:pt x="3623" y="2191"/>
                    <a:pt x="3608" y="2197"/>
                    <a:pt x="3596" y="2218"/>
                  </a:cubicBezTo>
                  <a:cubicBezTo>
                    <a:pt x="3568" y="2268"/>
                    <a:pt x="3577" y="2298"/>
                    <a:pt x="3525" y="2312"/>
                  </a:cubicBezTo>
                  <a:lnTo>
                    <a:pt x="3525" y="646"/>
                  </a:lnTo>
                  <a:cubicBezTo>
                    <a:pt x="3555" y="657"/>
                    <a:pt x="3578" y="674"/>
                    <a:pt x="3590" y="705"/>
                  </a:cubicBezTo>
                  <a:cubicBezTo>
                    <a:pt x="3605" y="742"/>
                    <a:pt x="3621" y="748"/>
                    <a:pt x="3641" y="742"/>
                  </a:cubicBezTo>
                  <a:close/>
                  <a:moveTo>
                    <a:pt x="3641" y="2642"/>
                  </a:moveTo>
                  <a:lnTo>
                    <a:pt x="3641" y="2587"/>
                  </a:lnTo>
                  <a:cubicBezTo>
                    <a:pt x="3642" y="2587"/>
                    <a:pt x="3643" y="2588"/>
                    <a:pt x="3644" y="2588"/>
                  </a:cubicBezTo>
                  <a:cubicBezTo>
                    <a:pt x="3661" y="2594"/>
                    <a:pt x="3690" y="2670"/>
                    <a:pt x="3642" y="2643"/>
                  </a:cubicBezTo>
                  <a:lnTo>
                    <a:pt x="3641" y="2642"/>
                  </a:lnTo>
                  <a:close/>
                  <a:moveTo>
                    <a:pt x="3802" y="2478"/>
                  </a:moveTo>
                  <a:lnTo>
                    <a:pt x="3802" y="2555"/>
                  </a:lnTo>
                  <a:cubicBezTo>
                    <a:pt x="3768" y="2568"/>
                    <a:pt x="3761" y="2472"/>
                    <a:pt x="3794" y="2479"/>
                  </a:cubicBezTo>
                  <a:cubicBezTo>
                    <a:pt x="3797" y="2478"/>
                    <a:pt x="3799" y="2477"/>
                    <a:pt x="3802" y="2478"/>
                  </a:cubicBezTo>
                  <a:close/>
                  <a:moveTo>
                    <a:pt x="3802" y="699"/>
                  </a:moveTo>
                  <a:lnTo>
                    <a:pt x="3802" y="1604"/>
                  </a:lnTo>
                  <a:cubicBezTo>
                    <a:pt x="3775" y="1622"/>
                    <a:pt x="3778" y="1652"/>
                    <a:pt x="3802" y="1663"/>
                  </a:cubicBezTo>
                  <a:lnTo>
                    <a:pt x="3802" y="2146"/>
                  </a:lnTo>
                  <a:cubicBezTo>
                    <a:pt x="3790" y="2158"/>
                    <a:pt x="3776" y="2168"/>
                    <a:pt x="3760" y="2175"/>
                  </a:cubicBezTo>
                  <a:cubicBezTo>
                    <a:pt x="3711" y="2198"/>
                    <a:pt x="3672" y="2188"/>
                    <a:pt x="3641" y="2190"/>
                  </a:cubicBezTo>
                  <a:lnTo>
                    <a:pt x="3641" y="742"/>
                  </a:lnTo>
                  <a:cubicBezTo>
                    <a:pt x="3670" y="733"/>
                    <a:pt x="3707" y="699"/>
                    <a:pt x="3760" y="699"/>
                  </a:cubicBezTo>
                  <a:cubicBezTo>
                    <a:pt x="3776" y="699"/>
                    <a:pt x="3790" y="699"/>
                    <a:pt x="3802" y="699"/>
                  </a:cubicBezTo>
                  <a:close/>
                  <a:moveTo>
                    <a:pt x="3822" y="2487"/>
                  </a:moveTo>
                  <a:lnTo>
                    <a:pt x="3822" y="2538"/>
                  </a:lnTo>
                  <a:cubicBezTo>
                    <a:pt x="3819" y="2542"/>
                    <a:pt x="3816" y="2545"/>
                    <a:pt x="3812" y="2548"/>
                  </a:cubicBezTo>
                  <a:cubicBezTo>
                    <a:pt x="3809" y="2551"/>
                    <a:pt x="3805" y="2554"/>
                    <a:pt x="3802" y="2555"/>
                  </a:cubicBezTo>
                  <a:lnTo>
                    <a:pt x="3802" y="2478"/>
                  </a:lnTo>
                  <a:cubicBezTo>
                    <a:pt x="3809" y="2478"/>
                    <a:pt x="3816" y="2482"/>
                    <a:pt x="3822" y="2487"/>
                  </a:cubicBezTo>
                  <a:close/>
                  <a:moveTo>
                    <a:pt x="3822" y="2414"/>
                  </a:moveTo>
                  <a:lnTo>
                    <a:pt x="3822" y="2445"/>
                  </a:lnTo>
                  <a:cubicBezTo>
                    <a:pt x="3808" y="2443"/>
                    <a:pt x="3808" y="2428"/>
                    <a:pt x="3822" y="2414"/>
                  </a:cubicBezTo>
                  <a:close/>
                  <a:moveTo>
                    <a:pt x="3822" y="1666"/>
                  </a:moveTo>
                  <a:lnTo>
                    <a:pt x="3822" y="2124"/>
                  </a:lnTo>
                  <a:cubicBezTo>
                    <a:pt x="3816" y="2132"/>
                    <a:pt x="3809" y="2139"/>
                    <a:pt x="3802" y="2146"/>
                  </a:cubicBezTo>
                  <a:lnTo>
                    <a:pt x="3802" y="1663"/>
                  </a:lnTo>
                  <a:cubicBezTo>
                    <a:pt x="3808" y="1665"/>
                    <a:pt x="3814" y="1666"/>
                    <a:pt x="3822" y="1666"/>
                  </a:cubicBezTo>
                  <a:moveTo>
                    <a:pt x="3822" y="699"/>
                  </a:moveTo>
                  <a:lnTo>
                    <a:pt x="3822" y="1595"/>
                  </a:lnTo>
                  <a:cubicBezTo>
                    <a:pt x="3814" y="1597"/>
                    <a:pt x="3807" y="1600"/>
                    <a:pt x="3802" y="1604"/>
                  </a:cubicBezTo>
                  <a:lnTo>
                    <a:pt x="3802" y="699"/>
                  </a:lnTo>
                  <a:cubicBezTo>
                    <a:pt x="3809" y="699"/>
                    <a:pt x="3816" y="699"/>
                    <a:pt x="3822" y="699"/>
                  </a:cubicBezTo>
                  <a:close/>
                  <a:moveTo>
                    <a:pt x="3822" y="2538"/>
                  </a:moveTo>
                  <a:lnTo>
                    <a:pt x="3822" y="2487"/>
                  </a:lnTo>
                  <a:cubicBezTo>
                    <a:pt x="3833" y="2499"/>
                    <a:pt x="3837" y="2518"/>
                    <a:pt x="3822" y="2538"/>
                  </a:cubicBezTo>
                  <a:close/>
                  <a:moveTo>
                    <a:pt x="3874" y="2467"/>
                  </a:moveTo>
                  <a:lnTo>
                    <a:pt x="3874" y="2508"/>
                  </a:lnTo>
                  <a:lnTo>
                    <a:pt x="3873" y="2509"/>
                  </a:lnTo>
                  <a:cubicBezTo>
                    <a:pt x="3857" y="2527"/>
                    <a:pt x="3851" y="2471"/>
                    <a:pt x="3874" y="2467"/>
                  </a:cubicBezTo>
                  <a:close/>
                  <a:moveTo>
                    <a:pt x="3874" y="2396"/>
                  </a:moveTo>
                  <a:lnTo>
                    <a:pt x="3874" y="2440"/>
                  </a:lnTo>
                  <a:cubicBezTo>
                    <a:pt x="3866" y="2437"/>
                    <a:pt x="3856" y="2437"/>
                    <a:pt x="3842" y="2442"/>
                  </a:cubicBezTo>
                  <a:cubicBezTo>
                    <a:pt x="3833" y="2445"/>
                    <a:pt x="3827" y="2446"/>
                    <a:pt x="3822" y="2445"/>
                  </a:cubicBezTo>
                  <a:lnTo>
                    <a:pt x="3822" y="2414"/>
                  </a:lnTo>
                  <a:cubicBezTo>
                    <a:pt x="3826" y="2410"/>
                    <a:pt x="3831" y="2407"/>
                    <a:pt x="3837" y="2403"/>
                  </a:cubicBezTo>
                  <a:cubicBezTo>
                    <a:pt x="3850" y="2397"/>
                    <a:pt x="3863" y="2396"/>
                    <a:pt x="3874" y="2396"/>
                  </a:cubicBezTo>
                  <a:close/>
                  <a:moveTo>
                    <a:pt x="3874" y="1662"/>
                  </a:moveTo>
                  <a:lnTo>
                    <a:pt x="3874" y="2032"/>
                  </a:lnTo>
                  <a:cubicBezTo>
                    <a:pt x="3860" y="2063"/>
                    <a:pt x="3843" y="2096"/>
                    <a:pt x="3822" y="2124"/>
                  </a:cubicBezTo>
                  <a:lnTo>
                    <a:pt x="3822" y="1666"/>
                  </a:lnTo>
                  <a:cubicBezTo>
                    <a:pt x="3825" y="1666"/>
                    <a:pt x="3829" y="1666"/>
                    <a:pt x="3833" y="1665"/>
                  </a:cubicBezTo>
                  <a:cubicBezTo>
                    <a:pt x="3848" y="1662"/>
                    <a:pt x="3862" y="1661"/>
                    <a:pt x="3874" y="1662"/>
                  </a:cubicBezTo>
                  <a:close/>
                  <a:moveTo>
                    <a:pt x="3874" y="695"/>
                  </a:moveTo>
                  <a:lnTo>
                    <a:pt x="3874" y="1577"/>
                  </a:lnTo>
                  <a:cubicBezTo>
                    <a:pt x="3862" y="1584"/>
                    <a:pt x="3848" y="1590"/>
                    <a:pt x="3833" y="1592"/>
                  </a:cubicBezTo>
                  <a:cubicBezTo>
                    <a:pt x="3829" y="1593"/>
                    <a:pt x="3825" y="1594"/>
                    <a:pt x="3822" y="1595"/>
                  </a:cubicBezTo>
                  <a:lnTo>
                    <a:pt x="3822" y="699"/>
                  </a:lnTo>
                  <a:cubicBezTo>
                    <a:pt x="3842" y="699"/>
                    <a:pt x="3859" y="698"/>
                    <a:pt x="3874" y="695"/>
                  </a:cubicBezTo>
                  <a:close/>
                  <a:moveTo>
                    <a:pt x="3874" y="354"/>
                  </a:moveTo>
                  <a:lnTo>
                    <a:pt x="3874" y="396"/>
                  </a:lnTo>
                  <a:cubicBezTo>
                    <a:pt x="3865" y="381"/>
                    <a:pt x="3862" y="365"/>
                    <a:pt x="3874" y="354"/>
                  </a:cubicBezTo>
                  <a:close/>
                  <a:moveTo>
                    <a:pt x="3874" y="2032"/>
                  </a:moveTo>
                  <a:lnTo>
                    <a:pt x="3874" y="1662"/>
                  </a:lnTo>
                  <a:cubicBezTo>
                    <a:pt x="3916" y="1665"/>
                    <a:pt x="3947" y="1690"/>
                    <a:pt x="3961" y="1750"/>
                  </a:cubicBezTo>
                  <a:cubicBezTo>
                    <a:pt x="3979" y="1829"/>
                    <a:pt x="3943" y="1908"/>
                    <a:pt x="3906" y="1969"/>
                  </a:cubicBezTo>
                  <a:cubicBezTo>
                    <a:pt x="3896" y="1986"/>
                    <a:pt x="3885" y="2008"/>
                    <a:pt x="3874" y="2032"/>
                  </a:cubicBezTo>
                  <a:close/>
                  <a:moveTo>
                    <a:pt x="3874" y="2508"/>
                  </a:moveTo>
                  <a:cubicBezTo>
                    <a:pt x="3892" y="2489"/>
                    <a:pt x="3895" y="2485"/>
                    <a:pt x="3883" y="2468"/>
                  </a:cubicBezTo>
                  <a:cubicBezTo>
                    <a:pt x="3880" y="2467"/>
                    <a:pt x="3877" y="2467"/>
                    <a:pt x="3874" y="2467"/>
                  </a:cubicBezTo>
                  <a:lnTo>
                    <a:pt x="3874" y="2508"/>
                  </a:lnTo>
                  <a:close/>
                  <a:moveTo>
                    <a:pt x="4047" y="2306"/>
                  </a:moveTo>
                  <a:lnTo>
                    <a:pt x="4047" y="2317"/>
                  </a:lnTo>
                  <a:cubicBezTo>
                    <a:pt x="4047" y="2320"/>
                    <a:pt x="4045" y="2323"/>
                    <a:pt x="4044" y="2325"/>
                  </a:cubicBezTo>
                  <a:cubicBezTo>
                    <a:pt x="4030" y="2341"/>
                    <a:pt x="4026" y="2368"/>
                    <a:pt x="4023" y="2394"/>
                  </a:cubicBezTo>
                  <a:cubicBezTo>
                    <a:pt x="4020" y="2420"/>
                    <a:pt x="4003" y="2451"/>
                    <a:pt x="3982" y="2456"/>
                  </a:cubicBezTo>
                  <a:cubicBezTo>
                    <a:pt x="3960" y="2461"/>
                    <a:pt x="3941" y="2463"/>
                    <a:pt x="3935" y="2479"/>
                  </a:cubicBezTo>
                  <a:cubicBezTo>
                    <a:pt x="3929" y="2496"/>
                    <a:pt x="3913" y="2494"/>
                    <a:pt x="3903" y="2474"/>
                  </a:cubicBezTo>
                  <a:cubicBezTo>
                    <a:pt x="3896" y="2460"/>
                    <a:pt x="3889" y="2445"/>
                    <a:pt x="3874" y="2440"/>
                  </a:cubicBezTo>
                  <a:lnTo>
                    <a:pt x="3874" y="2396"/>
                  </a:lnTo>
                  <a:cubicBezTo>
                    <a:pt x="3895" y="2396"/>
                    <a:pt x="3914" y="2399"/>
                    <a:pt x="3927" y="2376"/>
                  </a:cubicBezTo>
                  <a:cubicBezTo>
                    <a:pt x="3947" y="2340"/>
                    <a:pt x="3972" y="2356"/>
                    <a:pt x="3981" y="2324"/>
                  </a:cubicBezTo>
                  <a:cubicBezTo>
                    <a:pt x="3990" y="2292"/>
                    <a:pt x="3989" y="2249"/>
                    <a:pt x="4015" y="2256"/>
                  </a:cubicBezTo>
                  <a:cubicBezTo>
                    <a:pt x="4028" y="2259"/>
                    <a:pt x="4044" y="2285"/>
                    <a:pt x="4047" y="2306"/>
                  </a:cubicBezTo>
                  <a:close/>
                  <a:moveTo>
                    <a:pt x="4047" y="2021"/>
                  </a:moveTo>
                  <a:cubicBezTo>
                    <a:pt x="4033" y="2008"/>
                    <a:pt x="4017" y="1999"/>
                    <a:pt x="4006" y="2000"/>
                  </a:cubicBezTo>
                  <a:cubicBezTo>
                    <a:pt x="3972" y="2003"/>
                    <a:pt x="4015" y="2051"/>
                    <a:pt x="4047" y="2071"/>
                  </a:cubicBezTo>
                  <a:lnTo>
                    <a:pt x="4047" y="2021"/>
                  </a:lnTo>
                  <a:close/>
                  <a:moveTo>
                    <a:pt x="4047" y="1845"/>
                  </a:moveTo>
                  <a:lnTo>
                    <a:pt x="4047" y="1951"/>
                  </a:lnTo>
                  <a:cubicBezTo>
                    <a:pt x="4010" y="1921"/>
                    <a:pt x="4011" y="1834"/>
                    <a:pt x="4042" y="1845"/>
                  </a:cubicBezTo>
                  <a:cubicBezTo>
                    <a:pt x="4044" y="1845"/>
                    <a:pt x="4045" y="1845"/>
                    <a:pt x="4047" y="1845"/>
                  </a:cubicBezTo>
                  <a:close/>
                  <a:moveTo>
                    <a:pt x="4047" y="1686"/>
                  </a:moveTo>
                  <a:lnTo>
                    <a:pt x="4047" y="1723"/>
                  </a:lnTo>
                  <a:cubicBezTo>
                    <a:pt x="4017" y="1714"/>
                    <a:pt x="3995" y="1676"/>
                    <a:pt x="4040" y="1686"/>
                  </a:cubicBezTo>
                  <a:cubicBezTo>
                    <a:pt x="4042" y="1686"/>
                    <a:pt x="4045" y="1686"/>
                    <a:pt x="4047" y="1686"/>
                  </a:cubicBezTo>
                  <a:close/>
                  <a:moveTo>
                    <a:pt x="4047" y="624"/>
                  </a:moveTo>
                  <a:lnTo>
                    <a:pt x="4047" y="1399"/>
                  </a:lnTo>
                  <a:cubicBezTo>
                    <a:pt x="4017" y="1398"/>
                    <a:pt x="3992" y="1405"/>
                    <a:pt x="3979" y="1434"/>
                  </a:cubicBezTo>
                  <a:cubicBezTo>
                    <a:pt x="3955" y="1487"/>
                    <a:pt x="3923" y="1548"/>
                    <a:pt x="3874" y="1577"/>
                  </a:cubicBezTo>
                  <a:lnTo>
                    <a:pt x="3874" y="695"/>
                  </a:lnTo>
                  <a:cubicBezTo>
                    <a:pt x="3894" y="691"/>
                    <a:pt x="3912" y="683"/>
                    <a:pt x="3937" y="669"/>
                  </a:cubicBezTo>
                  <a:cubicBezTo>
                    <a:pt x="3963" y="653"/>
                    <a:pt x="4007" y="635"/>
                    <a:pt x="4047" y="624"/>
                  </a:cubicBezTo>
                  <a:close/>
                  <a:moveTo>
                    <a:pt x="4047" y="531"/>
                  </a:moveTo>
                  <a:lnTo>
                    <a:pt x="4047" y="569"/>
                  </a:lnTo>
                  <a:cubicBezTo>
                    <a:pt x="4040" y="574"/>
                    <a:pt x="4030" y="577"/>
                    <a:pt x="4015" y="578"/>
                  </a:cubicBezTo>
                  <a:cubicBezTo>
                    <a:pt x="3946" y="581"/>
                    <a:pt x="3937" y="524"/>
                    <a:pt x="4000" y="518"/>
                  </a:cubicBezTo>
                  <a:cubicBezTo>
                    <a:pt x="4021" y="516"/>
                    <a:pt x="4037" y="522"/>
                    <a:pt x="4047" y="531"/>
                  </a:cubicBezTo>
                  <a:close/>
                  <a:moveTo>
                    <a:pt x="4047" y="339"/>
                  </a:moveTo>
                  <a:lnTo>
                    <a:pt x="4047" y="410"/>
                  </a:lnTo>
                  <a:cubicBezTo>
                    <a:pt x="4018" y="426"/>
                    <a:pt x="3969" y="428"/>
                    <a:pt x="3937" y="432"/>
                  </a:cubicBezTo>
                  <a:cubicBezTo>
                    <a:pt x="3915" y="434"/>
                    <a:pt x="3888" y="417"/>
                    <a:pt x="3874" y="396"/>
                  </a:cubicBezTo>
                  <a:lnTo>
                    <a:pt x="3874" y="354"/>
                  </a:lnTo>
                  <a:cubicBezTo>
                    <a:pt x="3883" y="345"/>
                    <a:pt x="3900" y="339"/>
                    <a:pt x="3928" y="339"/>
                  </a:cubicBezTo>
                  <a:cubicBezTo>
                    <a:pt x="3973" y="335"/>
                    <a:pt x="4020" y="329"/>
                    <a:pt x="4047" y="339"/>
                  </a:cubicBezTo>
                  <a:close/>
                  <a:moveTo>
                    <a:pt x="4026" y="2078"/>
                  </a:moveTo>
                  <a:cubicBezTo>
                    <a:pt x="4035" y="2081"/>
                    <a:pt x="4042" y="2086"/>
                    <a:pt x="4047" y="2091"/>
                  </a:cubicBezTo>
                  <a:lnTo>
                    <a:pt x="4047" y="2213"/>
                  </a:lnTo>
                  <a:cubicBezTo>
                    <a:pt x="4031" y="2199"/>
                    <a:pt x="4002" y="2169"/>
                    <a:pt x="4016" y="2200"/>
                  </a:cubicBezTo>
                  <a:cubicBezTo>
                    <a:pt x="4032" y="2235"/>
                    <a:pt x="4029" y="2245"/>
                    <a:pt x="4013" y="2243"/>
                  </a:cubicBezTo>
                  <a:cubicBezTo>
                    <a:pt x="3996" y="2242"/>
                    <a:pt x="3977" y="2205"/>
                    <a:pt x="3973" y="2180"/>
                  </a:cubicBezTo>
                  <a:cubicBezTo>
                    <a:pt x="3970" y="2156"/>
                    <a:pt x="4006" y="2185"/>
                    <a:pt x="4016" y="2161"/>
                  </a:cubicBezTo>
                  <a:cubicBezTo>
                    <a:pt x="4026" y="2137"/>
                    <a:pt x="3995" y="2063"/>
                    <a:pt x="4026" y="2078"/>
                  </a:cubicBezTo>
                  <a:close/>
                  <a:moveTo>
                    <a:pt x="4047" y="410"/>
                  </a:moveTo>
                  <a:lnTo>
                    <a:pt x="4047" y="339"/>
                  </a:lnTo>
                  <a:cubicBezTo>
                    <a:pt x="4063" y="344"/>
                    <a:pt x="4072" y="354"/>
                    <a:pt x="4072" y="373"/>
                  </a:cubicBezTo>
                  <a:cubicBezTo>
                    <a:pt x="4072" y="390"/>
                    <a:pt x="4062" y="402"/>
                    <a:pt x="4047" y="410"/>
                  </a:cubicBezTo>
                  <a:close/>
                  <a:moveTo>
                    <a:pt x="4047" y="569"/>
                  </a:moveTo>
                  <a:lnTo>
                    <a:pt x="4047" y="531"/>
                  </a:lnTo>
                  <a:cubicBezTo>
                    <a:pt x="4060" y="542"/>
                    <a:pt x="4061" y="559"/>
                    <a:pt x="4047" y="569"/>
                  </a:cubicBezTo>
                  <a:close/>
                  <a:moveTo>
                    <a:pt x="4047" y="1723"/>
                  </a:moveTo>
                  <a:lnTo>
                    <a:pt x="4047" y="1686"/>
                  </a:lnTo>
                  <a:cubicBezTo>
                    <a:pt x="4085" y="1690"/>
                    <a:pt x="4092" y="1727"/>
                    <a:pt x="4058" y="1725"/>
                  </a:cubicBezTo>
                  <a:cubicBezTo>
                    <a:pt x="4055" y="1725"/>
                    <a:pt x="4051" y="1724"/>
                    <a:pt x="4047" y="1723"/>
                  </a:cubicBezTo>
                  <a:close/>
                  <a:moveTo>
                    <a:pt x="4047" y="1951"/>
                  </a:moveTo>
                  <a:lnTo>
                    <a:pt x="4047" y="1845"/>
                  </a:lnTo>
                  <a:cubicBezTo>
                    <a:pt x="4087" y="1850"/>
                    <a:pt x="4099" y="1914"/>
                    <a:pt x="4077" y="1910"/>
                  </a:cubicBezTo>
                  <a:cubicBezTo>
                    <a:pt x="4054" y="1906"/>
                    <a:pt x="4086" y="1981"/>
                    <a:pt x="4048" y="1952"/>
                  </a:cubicBezTo>
                  <a:lnTo>
                    <a:pt x="4047" y="1951"/>
                  </a:lnTo>
                  <a:close/>
                  <a:moveTo>
                    <a:pt x="4047" y="2071"/>
                  </a:moveTo>
                  <a:lnTo>
                    <a:pt x="4047" y="2021"/>
                  </a:lnTo>
                  <a:cubicBezTo>
                    <a:pt x="4068" y="2040"/>
                    <a:pt x="4084" y="2066"/>
                    <a:pt x="4075" y="2077"/>
                  </a:cubicBezTo>
                  <a:cubicBezTo>
                    <a:pt x="4071" y="2083"/>
                    <a:pt x="4060" y="2079"/>
                    <a:pt x="4047" y="2071"/>
                  </a:cubicBezTo>
                  <a:close/>
                  <a:moveTo>
                    <a:pt x="4047" y="2317"/>
                  </a:moveTo>
                  <a:lnTo>
                    <a:pt x="4047" y="2306"/>
                  </a:lnTo>
                  <a:cubicBezTo>
                    <a:pt x="4048" y="2310"/>
                    <a:pt x="4048" y="2314"/>
                    <a:pt x="4047" y="2317"/>
                  </a:cubicBezTo>
                  <a:close/>
                  <a:moveTo>
                    <a:pt x="4193" y="678"/>
                  </a:moveTo>
                  <a:lnTo>
                    <a:pt x="4193" y="1415"/>
                  </a:lnTo>
                  <a:cubicBezTo>
                    <a:pt x="4187" y="1416"/>
                    <a:pt x="4180" y="1416"/>
                    <a:pt x="4174" y="1416"/>
                  </a:cubicBezTo>
                  <a:cubicBezTo>
                    <a:pt x="4132" y="1416"/>
                    <a:pt x="4086" y="1400"/>
                    <a:pt x="4047" y="1399"/>
                  </a:cubicBezTo>
                  <a:lnTo>
                    <a:pt x="4047" y="624"/>
                  </a:lnTo>
                  <a:cubicBezTo>
                    <a:pt x="4100" y="609"/>
                    <a:pt x="4145" y="607"/>
                    <a:pt x="4131" y="638"/>
                  </a:cubicBezTo>
                  <a:cubicBezTo>
                    <a:pt x="4107" y="693"/>
                    <a:pt x="4149" y="741"/>
                    <a:pt x="4174" y="705"/>
                  </a:cubicBezTo>
                  <a:cubicBezTo>
                    <a:pt x="4180" y="696"/>
                    <a:pt x="4186" y="686"/>
                    <a:pt x="4193" y="678"/>
                  </a:cubicBezTo>
                  <a:close/>
                  <a:moveTo>
                    <a:pt x="4193" y="402"/>
                  </a:moveTo>
                  <a:lnTo>
                    <a:pt x="4193" y="452"/>
                  </a:lnTo>
                  <a:cubicBezTo>
                    <a:pt x="4142" y="444"/>
                    <a:pt x="4122" y="397"/>
                    <a:pt x="4191" y="402"/>
                  </a:cubicBezTo>
                  <a:cubicBezTo>
                    <a:pt x="4191" y="402"/>
                    <a:pt x="4192" y="402"/>
                    <a:pt x="4193" y="402"/>
                  </a:cubicBezTo>
                  <a:close/>
                  <a:moveTo>
                    <a:pt x="4047" y="2091"/>
                  </a:moveTo>
                  <a:cubicBezTo>
                    <a:pt x="4063" y="2107"/>
                    <a:pt x="4063" y="2128"/>
                    <a:pt x="4079" y="2132"/>
                  </a:cubicBezTo>
                  <a:cubicBezTo>
                    <a:pt x="4100" y="2137"/>
                    <a:pt x="4141" y="2153"/>
                    <a:pt x="4110" y="2171"/>
                  </a:cubicBezTo>
                  <a:cubicBezTo>
                    <a:pt x="4079" y="2189"/>
                    <a:pt x="4065" y="2229"/>
                    <a:pt x="4052" y="2217"/>
                  </a:cubicBezTo>
                  <a:cubicBezTo>
                    <a:pt x="4050" y="2216"/>
                    <a:pt x="4049" y="2215"/>
                    <a:pt x="4047" y="2213"/>
                  </a:cubicBezTo>
                  <a:lnTo>
                    <a:pt x="4047" y="2091"/>
                  </a:lnTo>
                  <a:close/>
                  <a:moveTo>
                    <a:pt x="4193" y="452"/>
                  </a:moveTo>
                  <a:lnTo>
                    <a:pt x="4193" y="402"/>
                  </a:lnTo>
                  <a:cubicBezTo>
                    <a:pt x="4228" y="405"/>
                    <a:pt x="4270" y="453"/>
                    <a:pt x="4208" y="453"/>
                  </a:cubicBezTo>
                  <a:cubicBezTo>
                    <a:pt x="4203" y="453"/>
                    <a:pt x="4198" y="452"/>
                    <a:pt x="4193" y="452"/>
                  </a:cubicBezTo>
                  <a:close/>
                  <a:moveTo>
                    <a:pt x="4708" y="1418"/>
                  </a:moveTo>
                  <a:lnTo>
                    <a:pt x="4708" y="1694"/>
                  </a:lnTo>
                  <a:cubicBezTo>
                    <a:pt x="4704" y="1693"/>
                    <a:pt x="4699" y="1692"/>
                    <a:pt x="4694" y="1688"/>
                  </a:cubicBezTo>
                  <a:cubicBezTo>
                    <a:pt x="4637" y="1652"/>
                    <a:pt x="4657" y="1697"/>
                    <a:pt x="4628" y="1743"/>
                  </a:cubicBezTo>
                  <a:cubicBezTo>
                    <a:pt x="4598" y="1788"/>
                    <a:pt x="4493" y="1791"/>
                    <a:pt x="4488" y="1750"/>
                  </a:cubicBezTo>
                  <a:cubicBezTo>
                    <a:pt x="4484" y="1709"/>
                    <a:pt x="4504" y="1658"/>
                    <a:pt x="4491" y="1624"/>
                  </a:cubicBezTo>
                  <a:cubicBezTo>
                    <a:pt x="4477" y="1590"/>
                    <a:pt x="4466" y="1576"/>
                    <a:pt x="4534" y="1517"/>
                  </a:cubicBezTo>
                  <a:cubicBezTo>
                    <a:pt x="4602" y="1458"/>
                    <a:pt x="4621" y="1398"/>
                    <a:pt x="4680" y="1403"/>
                  </a:cubicBezTo>
                  <a:cubicBezTo>
                    <a:pt x="4689" y="1402"/>
                    <a:pt x="4699" y="1408"/>
                    <a:pt x="4708" y="1418"/>
                  </a:cubicBezTo>
                  <a:moveTo>
                    <a:pt x="4708" y="849"/>
                  </a:moveTo>
                  <a:cubicBezTo>
                    <a:pt x="4687" y="853"/>
                    <a:pt x="4667" y="857"/>
                    <a:pt x="4647" y="857"/>
                  </a:cubicBezTo>
                  <a:cubicBezTo>
                    <a:pt x="4599" y="857"/>
                    <a:pt x="4562" y="735"/>
                    <a:pt x="4508" y="735"/>
                  </a:cubicBezTo>
                  <a:cubicBezTo>
                    <a:pt x="4453" y="735"/>
                    <a:pt x="4344" y="741"/>
                    <a:pt x="4283" y="687"/>
                  </a:cubicBezTo>
                  <a:cubicBezTo>
                    <a:pt x="4238" y="646"/>
                    <a:pt x="4213" y="656"/>
                    <a:pt x="4193" y="678"/>
                  </a:cubicBezTo>
                  <a:lnTo>
                    <a:pt x="4193" y="1415"/>
                  </a:lnTo>
                  <a:cubicBezTo>
                    <a:pt x="4256" y="1412"/>
                    <a:pt x="4301" y="1394"/>
                    <a:pt x="4356" y="1422"/>
                  </a:cubicBezTo>
                  <a:cubicBezTo>
                    <a:pt x="4417" y="1452"/>
                    <a:pt x="4453" y="1373"/>
                    <a:pt x="4502" y="1300"/>
                  </a:cubicBezTo>
                  <a:cubicBezTo>
                    <a:pt x="4550" y="1227"/>
                    <a:pt x="4617" y="1246"/>
                    <a:pt x="4635" y="1282"/>
                  </a:cubicBezTo>
                  <a:cubicBezTo>
                    <a:pt x="4646" y="1303"/>
                    <a:pt x="4677" y="1302"/>
                    <a:pt x="4708" y="1291"/>
                  </a:cubicBezTo>
                  <a:lnTo>
                    <a:pt x="4708" y="849"/>
                  </a:lnTo>
                  <a:close/>
                  <a:moveTo>
                    <a:pt x="4708" y="747"/>
                  </a:moveTo>
                  <a:lnTo>
                    <a:pt x="4708" y="787"/>
                  </a:lnTo>
                  <a:cubicBezTo>
                    <a:pt x="4677" y="779"/>
                    <a:pt x="4653" y="746"/>
                    <a:pt x="4698" y="746"/>
                  </a:cubicBezTo>
                  <a:cubicBezTo>
                    <a:pt x="4702" y="746"/>
                    <a:pt x="4705" y="746"/>
                    <a:pt x="4708" y="747"/>
                  </a:cubicBezTo>
                  <a:close/>
                  <a:moveTo>
                    <a:pt x="4708" y="787"/>
                  </a:moveTo>
                  <a:lnTo>
                    <a:pt x="4708" y="747"/>
                  </a:lnTo>
                  <a:cubicBezTo>
                    <a:pt x="4744" y="751"/>
                    <a:pt x="4757" y="790"/>
                    <a:pt x="4723" y="790"/>
                  </a:cubicBezTo>
                  <a:cubicBezTo>
                    <a:pt x="4718" y="790"/>
                    <a:pt x="4713" y="789"/>
                    <a:pt x="4708" y="787"/>
                  </a:cubicBezTo>
                  <a:close/>
                  <a:moveTo>
                    <a:pt x="4708" y="1694"/>
                  </a:moveTo>
                  <a:cubicBezTo>
                    <a:pt x="4745" y="1696"/>
                    <a:pt x="4722" y="1574"/>
                    <a:pt x="4753" y="1569"/>
                  </a:cubicBezTo>
                  <a:cubicBezTo>
                    <a:pt x="4780" y="1566"/>
                    <a:pt x="4746" y="1458"/>
                    <a:pt x="4708" y="1418"/>
                  </a:cubicBezTo>
                  <a:lnTo>
                    <a:pt x="4708" y="1694"/>
                  </a:lnTo>
                  <a:close/>
                  <a:moveTo>
                    <a:pt x="4795" y="1431"/>
                  </a:moveTo>
                  <a:lnTo>
                    <a:pt x="4795" y="1476"/>
                  </a:lnTo>
                  <a:cubicBezTo>
                    <a:pt x="4765" y="1468"/>
                    <a:pt x="4745" y="1432"/>
                    <a:pt x="4787" y="1430"/>
                  </a:cubicBezTo>
                  <a:cubicBezTo>
                    <a:pt x="4790" y="1430"/>
                    <a:pt x="4792" y="1431"/>
                    <a:pt x="4795" y="1431"/>
                  </a:cubicBezTo>
                  <a:close/>
                  <a:moveTo>
                    <a:pt x="4795" y="1300"/>
                  </a:moveTo>
                  <a:lnTo>
                    <a:pt x="4795" y="1366"/>
                  </a:lnTo>
                  <a:cubicBezTo>
                    <a:pt x="4726" y="1354"/>
                    <a:pt x="4728" y="1330"/>
                    <a:pt x="4793" y="1300"/>
                  </a:cubicBezTo>
                  <a:lnTo>
                    <a:pt x="4795" y="1300"/>
                  </a:lnTo>
                  <a:close/>
                  <a:moveTo>
                    <a:pt x="4795" y="838"/>
                  </a:moveTo>
                  <a:lnTo>
                    <a:pt x="4795" y="1247"/>
                  </a:lnTo>
                  <a:cubicBezTo>
                    <a:pt x="4786" y="1248"/>
                    <a:pt x="4777" y="1251"/>
                    <a:pt x="4769" y="1258"/>
                  </a:cubicBezTo>
                  <a:cubicBezTo>
                    <a:pt x="4754" y="1271"/>
                    <a:pt x="4731" y="1283"/>
                    <a:pt x="4708" y="1291"/>
                  </a:cubicBezTo>
                  <a:lnTo>
                    <a:pt x="4708" y="849"/>
                  </a:lnTo>
                  <a:cubicBezTo>
                    <a:pt x="4734" y="843"/>
                    <a:pt x="4762" y="837"/>
                    <a:pt x="4795" y="838"/>
                  </a:cubicBezTo>
                  <a:moveTo>
                    <a:pt x="4795" y="1476"/>
                  </a:moveTo>
                  <a:lnTo>
                    <a:pt x="4795" y="1431"/>
                  </a:lnTo>
                  <a:cubicBezTo>
                    <a:pt x="4826" y="1437"/>
                    <a:pt x="4841" y="1478"/>
                    <a:pt x="4808" y="1478"/>
                  </a:cubicBezTo>
                  <a:cubicBezTo>
                    <a:pt x="4803" y="1478"/>
                    <a:pt x="4799" y="1478"/>
                    <a:pt x="4795" y="1476"/>
                  </a:cubicBezTo>
                  <a:close/>
                  <a:moveTo>
                    <a:pt x="4915" y="1643"/>
                  </a:moveTo>
                  <a:lnTo>
                    <a:pt x="4915" y="1681"/>
                  </a:lnTo>
                  <a:cubicBezTo>
                    <a:pt x="4886" y="1664"/>
                    <a:pt x="4864" y="1629"/>
                    <a:pt x="4885" y="1629"/>
                  </a:cubicBezTo>
                  <a:cubicBezTo>
                    <a:pt x="4893" y="1630"/>
                    <a:pt x="4904" y="1636"/>
                    <a:pt x="4915" y="1643"/>
                  </a:cubicBezTo>
                  <a:close/>
                  <a:moveTo>
                    <a:pt x="4915" y="834"/>
                  </a:moveTo>
                  <a:lnTo>
                    <a:pt x="4915" y="1344"/>
                  </a:lnTo>
                  <a:cubicBezTo>
                    <a:pt x="4876" y="1351"/>
                    <a:pt x="4864" y="1378"/>
                    <a:pt x="4799" y="1367"/>
                  </a:cubicBezTo>
                  <a:lnTo>
                    <a:pt x="4795" y="1366"/>
                  </a:lnTo>
                  <a:lnTo>
                    <a:pt x="4795" y="1300"/>
                  </a:lnTo>
                  <a:cubicBezTo>
                    <a:pt x="4845" y="1276"/>
                    <a:pt x="4824" y="1246"/>
                    <a:pt x="4795" y="1247"/>
                  </a:cubicBezTo>
                  <a:lnTo>
                    <a:pt x="4795" y="838"/>
                  </a:lnTo>
                  <a:cubicBezTo>
                    <a:pt x="4800" y="838"/>
                    <a:pt x="4806" y="838"/>
                    <a:pt x="4811" y="839"/>
                  </a:cubicBezTo>
                  <a:cubicBezTo>
                    <a:pt x="4870" y="844"/>
                    <a:pt x="4845" y="817"/>
                    <a:pt x="4915" y="834"/>
                  </a:cubicBezTo>
                  <a:close/>
                  <a:moveTo>
                    <a:pt x="4915" y="1681"/>
                  </a:moveTo>
                  <a:lnTo>
                    <a:pt x="4915" y="1643"/>
                  </a:lnTo>
                  <a:cubicBezTo>
                    <a:pt x="4943" y="1662"/>
                    <a:pt x="4970" y="1692"/>
                    <a:pt x="4942" y="1690"/>
                  </a:cubicBezTo>
                  <a:cubicBezTo>
                    <a:pt x="4933" y="1690"/>
                    <a:pt x="4924" y="1686"/>
                    <a:pt x="4915" y="1681"/>
                  </a:cubicBezTo>
                  <a:close/>
                  <a:moveTo>
                    <a:pt x="5333" y="868"/>
                  </a:moveTo>
                  <a:cubicBezTo>
                    <a:pt x="5272" y="832"/>
                    <a:pt x="5187" y="829"/>
                    <a:pt x="5121" y="796"/>
                  </a:cubicBezTo>
                  <a:cubicBezTo>
                    <a:pt x="5048" y="760"/>
                    <a:pt x="4963" y="735"/>
                    <a:pt x="5012" y="802"/>
                  </a:cubicBezTo>
                  <a:cubicBezTo>
                    <a:pt x="5061" y="869"/>
                    <a:pt x="5067" y="881"/>
                    <a:pt x="4951" y="845"/>
                  </a:cubicBezTo>
                  <a:cubicBezTo>
                    <a:pt x="4937" y="840"/>
                    <a:pt x="4925" y="837"/>
                    <a:pt x="4915" y="834"/>
                  </a:cubicBezTo>
                  <a:lnTo>
                    <a:pt x="4915" y="1344"/>
                  </a:lnTo>
                  <a:cubicBezTo>
                    <a:pt x="4921" y="1343"/>
                    <a:pt x="4926" y="1343"/>
                    <a:pt x="4933" y="1343"/>
                  </a:cubicBezTo>
                  <a:cubicBezTo>
                    <a:pt x="4988" y="1343"/>
                    <a:pt x="5024" y="1416"/>
                    <a:pt x="5061" y="1361"/>
                  </a:cubicBezTo>
                  <a:cubicBezTo>
                    <a:pt x="5097" y="1306"/>
                    <a:pt x="5127" y="1246"/>
                    <a:pt x="5225" y="1246"/>
                  </a:cubicBezTo>
                  <a:cubicBezTo>
                    <a:pt x="5322" y="1246"/>
                    <a:pt x="5322" y="1209"/>
                    <a:pt x="5237" y="1167"/>
                  </a:cubicBezTo>
                  <a:cubicBezTo>
                    <a:pt x="5152" y="1124"/>
                    <a:pt x="5127" y="1063"/>
                    <a:pt x="5182" y="1094"/>
                  </a:cubicBezTo>
                  <a:cubicBezTo>
                    <a:pt x="5237" y="1124"/>
                    <a:pt x="5310" y="1167"/>
                    <a:pt x="5291" y="1112"/>
                  </a:cubicBezTo>
                  <a:cubicBezTo>
                    <a:pt x="5280" y="1078"/>
                    <a:pt x="5302" y="1058"/>
                    <a:pt x="5333" y="1055"/>
                  </a:cubicBezTo>
                  <a:lnTo>
                    <a:pt x="5333" y="868"/>
                  </a:lnTo>
                  <a:close/>
                  <a:moveTo>
                    <a:pt x="5333" y="698"/>
                  </a:moveTo>
                  <a:lnTo>
                    <a:pt x="5333" y="757"/>
                  </a:lnTo>
                  <a:cubicBezTo>
                    <a:pt x="5275" y="750"/>
                    <a:pt x="5262" y="695"/>
                    <a:pt x="5333" y="698"/>
                  </a:cubicBezTo>
                  <a:close/>
                  <a:moveTo>
                    <a:pt x="5333" y="757"/>
                  </a:moveTo>
                  <a:lnTo>
                    <a:pt x="5333" y="698"/>
                  </a:lnTo>
                  <a:lnTo>
                    <a:pt x="5334" y="699"/>
                  </a:lnTo>
                  <a:cubicBezTo>
                    <a:pt x="5368" y="696"/>
                    <a:pt x="5414" y="758"/>
                    <a:pt x="5346" y="758"/>
                  </a:cubicBezTo>
                  <a:cubicBezTo>
                    <a:pt x="5341" y="758"/>
                    <a:pt x="5337" y="758"/>
                    <a:pt x="5333" y="757"/>
                  </a:cubicBezTo>
                  <a:close/>
                  <a:moveTo>
                    <a:pt x="5333" y="1055"/>
                  </a:moveTo>
                  <a:lnTo>
                    <a:pt x="5333" y="868"/>
                  </a:lnTo>
                  <a:cubicBezTo>
                    <a:pt x="5340" y="872"/>
                    <a:pt x="5346" y="876"/>
                    <a:pt x="5352" y="881"/>
                  </a:cubicBezTo>
                  <a:cubicBezTo>
                    <a:pt x="5413" y="930"/>
                    <a:pt x="5480" y="978"/>
                    <a:pt x="5571" y="978"/>
                  </a:cubicBezTo>
                  <a:cubicBezTo>
                    <a:pt x="5662" y="978"/>
                    <a:pt x="5571" y="1124"/>
                    <a:pt x="5510" y="1142"/>
                  </a:cubicBezTo>
                  <a:cubicBezTo>
                    <a:pt x="5449" y="1161"/>
                    <a:pt x="5449" y="1100"/>
                    <a:pt x="5395" y="1070"/>
                  </a:cubicBezTo>
                  <a:cubicBezTo>
                    <a:pt x="5374" y="1058"/>
                    <a:pt x="5352" y="1054"/>
                    <a:pt x="5333" y="1055"/>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189">
              <a:extLst>
                <a:ext uri="{FF2B5EF4-FFF2-40B4-BE49-F238E27FC236}">
                  <a16:creationId xmlns:a16="http://schemas.microsoft.com/office/drawing/2014/main" id="{C386F0D7-2856-451E-A2B4-C963C0527768}"/>
                </a:ext>
              </a:extLst>
            </p:cNvPr>
            <p:cNvSpPr>
              <a:spLocks noEditPoints="1"/>
            </p:cNvSpPr>
            <p:nvPr/>
          </p:nvSpPr>
          <p:spPr bwMode="auto">
            <a:xfrm>
              <a:off x="5541963" y="1811338"/>
              <a:ext cx="1587500" cy="1401763"/>
            </a:xfrm>
            <a:custGeom>
              <a:avLst/>
              <a:gdLst>
                <a:gd name="T0" fmla="*/ 17 w 3093"/>
                <a:gd name="T1" fmla="*/ 2589 h 2732"/>
                <a:gd name="T2" fmla="*/ 163 w 3093"/>
                <a:gd name="T3" fmla="*/ 2540 h 2732"/>
                <a:gd name="T4" fmla="*/ 91 w 3093"/>
                <a:gd name="T5" fmla="*/ 2671 h 2732"/>
                <a:gd name="T6" fmla="*/ 91 w 3093"/>
                <a:gd name="T7" fmla="*/ 2671 h 2732"/>
                <a:gd name="T8" fmla="*/ 360 w 3093"/>
                <a:gd name="T9" fmla="*/ 1702 h 2732"/>
                <a:gd name="T10" fmla="*/ 407 w 3093"/>
                <a:gd name="T11" fmla="*/ 2106 h 2732"/>
                <a:gd name="T12" fmla="*/ 413 w 3093"/>
                <a:gd name="T13" fmla="*/ 2388 h 2732"/>
                <a:gd name="T14" fmla="*/ 449 w 3093"/>
                <a:gd name="T15" fmla="*/ 1723 h 2732"/>
                <a:gd name="T16" fmla="*/ 413 w 3093"/>
                <a:gd name="T17" fmla="*/ 1758 h 2732"/>
                <a:gd name="T18" fmla="*/ 477 w 3093"/>
                <a:gd name="T19" fmla="*/ 1778 h 2732"/>
                <a:gd name="T20" fmla="*/ 578 w 3093"/>
                <a:gd name="T21" fmla="*/ 1413 h 2732"/>
                <a:gd name="T22" fmla="*/ 413 w 3093"/>
                <a:gd name="T23" fmla="*/ 2106 h 2732"/>
                <a:gd name="T24" fmla="*/ 578 w 3093"/>
                <a:gd name="T25" fmla="*/ 2405 h 2732"/>
                <a:gd name="T26" fmla="*/ 578 w 3093"/>
                <a:gd name="T27" fmla="*/ 1413 h 2732"/>
                <a:gd name="T28" fmla="*/ 578 w 3093"/>
                <a:gd name="T29" fmla="*/ 1788 h 2732"/>
                <a:gd name="T30" fmla="*/ 703 w 3093"/>
                <a:gd name="T31" fmla="*/ 1515 h 2732"/>
                <a:gd name="T32" fmla="*/ 716 w 3093"/>
                <a:gd name="T33" fmla="*/ 1787 h 2732"/>
                <a:gd name="T34" fmla="*/ 578 w 3093"/>
                <a:gd name="T35" fmla="*/ 2113 h 2732"/>
                <a:gd name="T36" fmla="*/ 674 w 3093"/>
                <a:gd name="T37" fmla="*/ 2313 h 2732"/>
                <a:gd name="T38" fmla="*/ 716 w 3093"/>
                <a:gd name="T39" fmla="*/ 1523 h 2732"/>
                <a:gd name="T40" fmla="*/ 716 w 3093"/>
                <a:gd name="T41" fmla="*/ 1523 h 2732"/>
                <a:gd name="T42" fmla="*/ 743 w 3093"/>
                <a:gd name="T43" fmla="*/ 1718 h 2732"/>
                <a:gd name="T44" fmla="*/ 756 w 3093"/>
                <a:gd name="T45" fmla="*/ 1775 h 2732"/>
                <a:gd name="T46" fmla="*/ 716 w 3093"/>
                <a:gd name="T47" fmla="*/ 2266 h 2732"/>
                <a:gd name="T48" fmla="*/ 756 w 3093"/>
                <a:gd name="T49" fmla="*/ 1775 h 2732"/>
                <a:gd name="T50" fmla="*/ 1404 w 3093"/>
                <a:gd name="T51" fmla="*/ 226 h 2732"/>
                <a:gd name="T52" fmla="*/ 1150 w 3093"/>
                <a:gd name="T53" fmla="*/ 116 h 2732"/>
                <a:gd name="T54" fmla="*/ 756 w 3093"/>
                <a:gd name="T55" fmla="*/ 1726 h 2732"/>
                <a:gd name="T56" fmla="*/ 756 w 3093"/>
                <a:gd name="T57" fmla="*/ 1726 h 2732"/>
                <a:gd name="T58" fmla="*/ 2578 w 3093"/>
                <a:gd name="T59" fmla="*/ 707 h 2732"/>
                <a:gd name="T60" fmla="*/ 2406 w 3093"/>
                <a:gd name="T61" fmla="*/ 2336 h 2732"/>
                <a:gd name="T62" fmla="*/ 2431 w 3093"/>
                <a:gd name="T63" fmla="*/ 2005 h 2732"/>
                <a:gd name="T64" fmla="*/ 2597 w 3093"/>
                <a:gd name="T65" fmla="*/ 1624 h 2732"/>
                <a:gd name="T66" fmla="*/ 2597 w 3093"/>
                <a:gd name="T67" fmla="*/ 1076 h 2732"/>
                <a:gd name="T68" fmla="*/ 2503 w 3093"/>
                <a:gd name="T69" fmla="*/ 848 h 2732"/>
                <a:gd name="T70" fmla="*/ 2205 w 3093"/>
                <a:gd name="T71" fmla="*/ 988 h 2732"/>
                <a:gd name="T72" fmla="*/ 2023 w 3093"/>
                <a:gd name="T73" fmla="*/ 1110 h 2732"/>
                <a:gd name="T74" fmla="*/ 2011 w 3093"/>
                <a:gd name="T75" fmla="*/ 976 h 2732"/>
                <a:gd name="T76" fmla="*/ 1658 w 3093"/>
                <a:gd name="T77" fmla="*/ 678 h 2732"/>
                <a:gd name="T78" fmla="*/ 911 w 3093"/>
                <a:gd name="T79" fmla="*/ 1195 h 2732"/>
                <a:gd name="T80" fmla="*/ 1142 w 3093"/>
                <a:gd name="T81" fmla="*/ 1517 h 2732"/>
                <a:gd name="T82" fmla="*/ 1330 w 3093"/>
                <a:gd name="T83" fmla="*/ 1207 h 2732"/>
                <a:gd name="T84" fmla="*/ 1433 w 3093"/>
                <a:gd name="T85" fmla="*/ 1268 h 2732"/>
                <a:gd name="T86" fmla="*/ 1537 w 3093"/>
                <a:gd name="T87" fmla="*/ 1407 h 2732"/>
                <a:gd name="T88" fmla="*/ 1257 w 3093"/>
                <a:gd name="T89" fmla="*/ 1559 h 2732"/>
                <a:gd name="T90" fmla="*/ 917 w 3093"/>
                <a:gd name="T91" fmla="*/ 1669 h 2732"/>
                <a:gd name="T92" fmla="*/ 777 w 3093"/>
                <a:gd name="T93" fmla="*/ 2136 h 2732"/>
                <a:gd name="T94" fmla="*/ 1221 w 3093"/>
                <a:gd name="T95" fmla="*/ 2355 h 2732"/>
                <a:gd name="T96" fmla="*/ 1184 w 3093"/>
                <a:gd name="T97" fmla="*/ 2106 h 2732"/>
                <a:gd name="T98" fmla="*/ 1397 w 3093"/>
                <a:gd name="T99" fmla="*/ 2300 h 2732"/>
                <a:gd name="T100" fmla="*/ 1670 w 3093"/>
                <a:gd name="T101" fmla="*/ 2209 h 2732"/>
                <a:gd name="T102" fmla="*/ 1980 w 3093"/>
                <a:gd name="T103" fmla="*/ 1948 h 2732"/>
                <a:gd name="T104" fmla="*/ 2096 w 3093"/>
                <a:gd name="T105" fmla="*/ 2203 h 2732"/>
                <a:gd name="T106" fmla="*/ 2597 w 3093"/>
                <a:gd name="T107" fmla="*/ 474 h 2732"/>
                <a:gd name="T108" fmla="*/ 3004 w 3093"/>
                <a:gd name="T109" fmla="*/ 267 h 2732"/>
                <a:gd name="T110" fmla="*/ 2597 w 3093"/>
                <a:gd name="T111" fmla="*/ 722 h 2732"/>
                <a:gd name="T112" fmla="*/ 2606 w 3093"/>
                <a:gd name="T113" fmla="*/ 870 h 2732"/>
                <a:gd name="T114" fmla="*/ 2597 w 3093"/>
                <a:gd name="T115" fmla="*/ 1752 h 2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93" h="2732">
                  <a:moveTo>
                    <a:pt x="24" y="2549"/>
                  </a:moveTo>
                  <a:cubicBezTo>
                    <a:pt x="43" y="2539"/>
                    <a:pt x="58" y="2548"/>
                    <a:pt x="55" y="2567"/>
                  </a:cubicBezTo>
                  <a:cubicBezTo>
                    <a:pt x="51" y="2586"/>
                    <a:pt x="34" y="2610"/>
                    <a:pt x="17" y="2589"/>
                  </a:cubicBezTo>
                  <a:cubicBezTo>
                    <a:pt x="0" y="2568"/>
                    <a:pt x="2" y="2556"/>
                    <a:pt x="24" y="2549"/>
                  </a:cubicBezTo>
                  <a:close/>
                  <a:moveTo>
                    <a:pt x="132" y="2522"/>
                  </a:moveTo>
                  <a:cubicBezTo>
                    <a:pt x="152" y="2512"/>
                    <a:pt x="167" y="2521"/>
                    <a:pt x="163" y="2540"/>
                  </a:cubicBezTo>
                  <a:cubicBezTo>
                    <a:pt x="159" y="2559"/>
                    <a:pt x="143" y="2583"/>
                    <a:pt x="126" y="2562"/>
                  </a:cubicBezTo>
                  <a:cubicBezTo>
                    <a:pt x="109" y="2541"/>
                    <a:pt x="110" y="2528"/>
                    <a:pt x="132" y="2522"/>
                  </a:cubicBezTo>
                  <a:close/>
                  <a:moveTo>
                    <a:pt x="91" y="2671"/>
                  </a:moveTo>
                  <a:cubicBezTo>
                    <a:pt x="111" y="2661"/>
                    <a:pt x="126" y="2670"/>
                    <a:pt x="122" y="2689"/>
                  </a:cubicBezTo>
                  <a:cubicBezTo>
                    <a:pt x="119" y="2709"/>
                    <a:pt x="102" y="2732"/>
                    <a:pt x="85" y="2711"/>
                  </a:cubicBezTo>
                  <a:cubicBezTo>
                    <a:pt x="68" y="2691"/>
                    <a:pt x="70" y="2678"/>
                    <a:pt x="91" y="2671"/>
                  </a:cubicBezTo>
                  <a:close/>
                  <a:moveTo>
                    <a:pt x="413" y="1557"/>
                  </a:moveTo>
                  <a:lnTo>
                    <a:pt x="413" y="1758"/>
                  </a:lnTo>
                  <a:cubicBezTo>
                    <a:pt x="383" y="1767"/>
                    <a:pt x="351" y="1744"/>
                    <a:pt x="360" y="1702"/>
                  </a:cubicBezTo>
                  <a:cubicBezTo>
                    <a:pt x="373" y="1643"/>
                    <a:pt x="329" y="1551"/>
                    <a:pt x="413" y="1557"/>
                  </a:cubicBezTo>
                  <a:close/>
                  <a:moveTo>
                    <a:pt x="413" y="2106"/>
                  </a:moveTo>
                  <a:cubicBezTo>
                    <a:pt x="411" y="2106"/>
                    <a:pt x="409" y="2106"/>
                    <a:pt x="407" y="2106"/>
                  </a:cubicBezTo>
                  <a:cubicBezTo>
                    <a:pt x="346" y="2106"/>
                    <a:pt x="376" y="2161"/>
                    <a:pt x="346" y="2215"/>
                  </a:cubicBezTo>
                  <a:cubicBezTo>
                    <a:pt x="316" y="2270"/>
                    <a:pt x="358" y="2294"/>
                    <a:pt x="358" y="2355"/>
                  </a:cubicBezTo>
                  <a:cubicBezTo>
                    <a:pt x="358" y="2386"/>
                    <a:pt x="382" y="2389"/>
                    <a:pt x="413" y="2388"/>
                  </a:cubicBezTo>
                  <a:lnTo>
                    <a:pt x="413" y="2106"/>
                  </a:lnTo>
                  <a:close/>
                  <a:moveTo>
                    <a:pt x="413" y="1758"/>
                  </a:moveTo>
                  <a:cubicBezTo>
                    <a:pt x="427" y="1754"/>
                    <a:pt x="441" y="1743"/>
                    <a:pt x="449" y="1723"/>
                  </a:cubicBezTo>
                  <a:cubicBezTo>
                    <a:pt x="477" y="1661"/>
                    <a:pt x="477" y="1551"/>
                    <a:pt x="422" y="1558"/>
                  </a:cubicBezTo>
                  <a:cubicBezTo>
                    <a:pt x="419" y="1558"/>
                    <a:pt x="416" y="1557"/>
                    <a:pt x="413" y="1557"/>
                  </a:cubicBezTo>
                  <a:lnTo>
                    <a:pt x="413" y="1758"/>
                  </a:lnTo>
                  <a:close/>
                  <a:moveTo>
                    <a:pt x="578" y="1413"/>
                  </a:moveTo>
                  <a:lnTo>
                    <a:pt x="578" y="1788"/>
                  </a:lnTo>
                  <a:cubicBezTo>
                    <a:pt x="524" y="1811"/>
                    <a:pt x="487" y="1842"/>
                    <a:pt x="477" y="1778"/>
                  </a:cubicBezTo>
                  <a:cubicBezTo>
                    <a:pt x="463" y="1689"/>
                    <a:pt x="456" y="1696"/>
                    <a:pt x="539" y="1661"/>
                  </a:cubicBezTo>
                  <a:cubicBezTo>
                    <a:pt x="621" y="1627"/>
                    <a:pt x="504" y="1407"/>
                    <a:pt x="566" y="1414"/>
                  </a:cubicBezTo>
                  <a:cubicBezTo>
                    <a:pt x="570" y="1413"/>
                    <a:pt x="574" y="1413"/>
                    <a:pt x="578" y="1413"/>
                  </a:cubicBezTo>
                  <a:close/>
                  <a:moveTo>
                    <a:pt x="578" y="2113"/>
                  </a:moveTo>
                  <a:cubicBezTo>
                    <a:pt x="568" y="2116"/>
                    <a:pt x="557" y="2118"/>
                    <a:pt x="546" y="2118"/>
                  </a:cubicBezTo>
                  <a:cubicBezTo>
                    <a:pt x="482" y="2118"/>
                    <a:pt x="468" y="2107"/>
                    <a:pt x="413" y="2106"/>
                  </a:cubicBezTo>
                  <a:lnTo>
                    <a:pt x="413" y="2388"/>
                  </a:lnTo>
                  <a:cubicBezTo>
                    <a:pt x="443" y="2387"/>
                    <a:pt x="480" y="2382"/>
                    <a:pt x="504" y="2398"/>
                  </a:cubicBezTo>
                  <a:cubicBezTo>
                    <a:pt x="529" y="2414"/>
                    <a:pt x="555" y="2413"/>
                    <a:pt x="578" y="2405"/>
                  </a:cubicBezTo>
                  <a:lnTo>
                    <a:pt x="578" y="2113"/>
                  </a:lnTo>
                  <a:close/>
                  <a:moveTo>
                    <a:pt x="578" y="1788"/>
                  </a:moveTo>
                  <a:lnTo>
                    <a:pt x="578" y="1413"/>
                  </a:lnTo>
                  <a:cubicBezTo>
                    <a:pt x="663" y="1410"/>
                    <a:pt x="668" y="1526"/>
                    <a:pt x="655" y="1572"/>
                  </a:cubicBezTo>
                  <a:cubicBezTo>
                    <a:pt x="642" y="1620"/>
                    <a:pt x="738" y="1771"/>
                    <a:pt x="648" y="1771"/>
                  </a:cubicBezTo>
                  <a:cubicBezTo>
                    <a:pt x="623" y="1771"/>
                    <a:pt x="599" y="1779"/>
                    <a:pt x="578" y="1788"/>
                  </a:cubicBezTo>
                  <a:close/>
                  <a:moveTo>
                    <a:pt x="716" y="1472"/>
                  </a:moveTo>
                  <a:lnTo>
                    <a:pt x="716" y="1523"/>
                  </a:lnTo>
                  <a:cubicBezTo>
                    <a:pt x="712" y="1523"/>
                    <a:pt x="708" y="1520"/>
                    <a:pt x="703" y="1515"/>
                  </a:cubicBezTo>
                  <a:cubicBezTo>
                    <a:pt x="686" y="1494"/>
                    <a:pt x="688" y="1481"/>
                    <a:pt x="710" y="1475"/>
                  </a:cubicBezTo>
                  <a:cubicBezTo>
                    <a:pt x="712" y="1474"/>
                    <a:pt x="714" y="1473"/>
                    <a:pt x="716" y="1472"/>
                  </a:cubicBezTo>
                  <a:close/>
                  <a:moveTo>
                    <a:pt x="716" y="1787"/>
                  </a:moveTo>
                  <a:cubicBezTo>
                    <a:pt x="654" y="1800"/>
                    <a:pt x="636" y="1781"/>
                    <a:pt x="607" y="1833"/>
                  </a:cubicBezTo>
                  <a:cubicBezTo>
                    <a:pt x="577" y="1887"/>
                    <a:pt x="559" y="1954"/>
                    <a:pt x="613" y="2003"/>
                  </a:cubicBezTo>
                  <a:cubicBezTo>
                    <a:pt x="659" y="2043"/>
                    <a:pt x="628" y="2097"/>
                    <a:pt x="578" y="2113"/>
                  </a:cubicBezTo>
                  <a:lnTo>
                    <a:pt x="578" y="2405"/>
                  </a:lnTo>
                  <a:cubicBezTo>
                    <a:pt x="598" y="2398"/>
                    <a:pt x="617" y="2385"/>
                    <a:pt x="631" y="2373"/>
                  </a:cubicBezTo>
                  <a:cubicBezTo>
                    <a:pt x="662" y="2349"/>
                    <a:pt x="680" y="2355"/>
                    <a:pt x="674" y="2313"/>
                  </a:cubicBezTo>
                  <a:cubicBezTo>
                    <a:pt x="670" y="2282"/>
                    <a:pt x="691" y="2270"/>
                    <a:pt x="716" y="2266"/>
                  </a:cubicBezTo>
                  <a:lnTo>
                    <a:pt x="716" y="1787"/>
                  </a:lnTo>
                  <a:close/>
                  <a:moveTo>
                    <a:pt x="716" y="1523"/>
                  </a:moveTo>
                  <a:lnTo>
                    <a:pt x="716" y="1472"/>
                  </a:lnTo>
                  <a:cubicBezTo>
                    <a:pt x="732" y="1467"/>
                    <a:pt x="744" y="1476"/>
                    <a:pt x="741" y="1493"/>
                  </a:cubicBezTo>
                  <a:cubicBezTo>
                    <a:pt x="738" y="1507"/>
                    <a:pt x="728" y="1523"/>
                    <a:pt x="716" y="1523"/>
                  </a:cubicBezTo>
                  <a:close/>
                  <a:moveTo>
                    <a:pt x="756" y="1675"/>
                  </a:moveTo>
                  <a:lnTo>
                    <a:pt x="756" y="1726"/>
                  </a:lnTo>
                  <a:cubicBezTo>
                    <a:pt x="752" y="1726"/>
                    <a:pt x="748" y="1724"/>
                    <a:pt x="743" y="1718"/>
                  </a:cubicBezTo>
                  <a:cubicBezTo>
                    <a:pt x="726" y="1698"/>
                    <a:pt x="728" y="1685"/>
                    <a:pt x="750" y="1678"/>
                  </a:cubicBezTo>
                  <a:cubicBezTo>
                    <a:pt x="752" y="1677"/>
                    <a:pt x="754" y="1676"/>
                    <a:pt x="756" y="1675"/>
                  </a:cubicBezTo>
                  <a:close/>
                  <a:moveTo>
                    <a:pt x="756" y="1775"/>
                  </a:moveTo>
                  <a:cubicBezTo>
                    <a:pt x="747" y="1779"/>
                    <a:pt x="738" y="1782"/>
                    <a:pt x="729" y="1784"/>
                  </a:cubicBezTo>
                  <a:cubicBezTo>
                    <a:pt x="724" y="1785"/>
                    <a:pt x="720" y="1786"/>
                    <a:pt x="716" y="1787"/>
                  </a:cubicBezTo>
                  <a:lnTo>
                    <a:pt x="716" y="2266"/>
                  </a:lnTo>
                  <a:cubicBezTo>
                    <a:pt x="726" y="2264"/>
                    <a:pt x="737" y="2264"/>
                    <a:pt x="747" y="2264"/>
                  </a:cubicBezTo>
                  <a:cubicBezTo>
                    <a:pt x="750" y="2264"/>
                    <a:pt x="753" y="2263"/>
                    <a:pt x="756" y="2263"/>
                  </a:cubicBezTo>
                  <a:lnTo>
                    <a:pt x="756" y="1775"/>
                  </a:lnTo>
                  <a:close/>
                  <a:moveTo>
                    <a:pt x="1349" y="48"/>
                  </a:moveTo>
                  <a:cubicBezTo>
                    <a:pt x="1493" y="48"/>
                    <a:pt x="1452" y="82"/>
                    <a:pt x="1520" y="130"/>
                  </a:cubicBezTo>
                  <a:cubicBezTo>
                    <a:pt x="1589" y="178"/>
                    <a:pt x="1500" y="295"/>
                    <a:pt x="1404" y="226"/>
                  </a:cubicBezTo>
                  <a:cubicBezTo>
                    <a:pt x="1308" y="157"/>
                    <a:pt x="1363" y="322"/>
                    <a:pt x="1280" y="260"/>
                  </a:cubicBezTo>
                  <a:cubicBezTo>
                    <a:pt x="1198" y="199"/>
                    <a:pt x="1184" y="151"/>
                    <a:pt x="1273" y="144"/>
                  </a:cubicBezTo>
                  <a:cubicBezTo>
                    <a:pt x="1363" y="137"/>
                    <a:pt x="1191" y="68"/>
                    <a:pt x="1150" y="116"/>
                  </a:cubicBezTo>
                  <a:cubicBezTo>
                    <a:pt x="1109" y="164"/>
                    <a:pt x="1019" y="0"/>
                    <a:pt x="1143" y="0"/>
                  </a:cubicBezTo>
                  <a:cubicBezTo>
                    <a:pt x="1266" y="0"/>
                    <a:pt x="1239" y="6"/>
                    <a:pt x="1349" y="48"/>
                  </a:cubicBezTo>
                  <a:close/>
                  <a:moveTo>
                    <a:pt x="756" y="1726"/>
                  </a:moveTo>
                  <a:lnTo>
                    <a:pt x="756" y="1675"/>
                  </a:lnTo>
                  <a:cubicBezTo>
                    <a:pt x="772" y="1670"/>
                    <a:pt x="784" y="1679"/>
                    <a:pt x="780" y="1696"/>
                  </a:cubicBezTo>
                  <a:cubicBezTo>
                    <a:pt x="778" y="1711"/>
                    <a:pt x="768" y="1727"/>
                    <a:pt x="756" y="1726"/>
                  </a:cubicBezTo>
                  <a:close/>
                  <a:moveTo>
                    <a:pt x="2597" y="474"/>
                  </a:moveTo>
                  <a:lnTo>
                    <a:pt x="2597" y="722"/>
                  </a:lnTo>
                  <a:cubicBezTo>
                    <a:pt x="2592" y="718"/>
                    <a:pt x="2585" y="713"/>
                    <a:pt x="2578" y="707"/>
                  </a:cubicBezTo>
                  <a:cubicBezTo>
                    <a:pt x="2503" y="638"/>
                    <a:pt x="2502" y="495"/>
                    <a:pt x="2597" y="474"/>
                  </a:cubicBezTo>
                  <a:close/>
                  <a:moveTo>
                    <a:pt x="2039" y="2199"/>
                  </a:moveTo>
                  <a:cubicBezTo>
                    <a:pt x="2147" y="2255"/>
                    <a:pt x="2300" y="2317"/>
                    <a:pt x="2406" y="2336"/>
                  </a:cubicBezTo>
                  <a:cubicBezTo>
                    <a:pt x="2356" y="2305"/>
                    <a:pt x="2415" y="2262"/>
                    <a:pt x="2351" y="2206"/>
                  </a:cubicBezTo>
                  <a:cubicBezTo>
                    <a:pt x="2269" y="2135"/>
                    <a:pt x="2290" y="2073"/>
                    <a:pt x="2372" y="2012"/>
                  </a:cubicBezTo>
                  <a:cubicBezTo>
                    <a:pt x="2395" y="2008"/>
                    <a:pt x="2415" y="2006"/>
                    <a:pt x="2431" y="2005"/>
                  </a:cubicBezTo>
                  <a:cubicBezTo>
                    <a:pt x="2366" y="1856"/>
                    <a:pt x="2409" y="1756"/>
                    <a:pt x="2515" y="1776"/>
                  </a:cubicBezTo>
                  <a:cubicBezTo>
                    <a:pt x="2549" y="1782"/>
                    <a:pt x="2577" y="1770"/>
                    <a:pt x="2597" y="1752"/>
                  </a:cubicBezTo>
                  <a:lnTo>
                    <a:pt x="2597" y="1624"/>
                  </a:lnTo>
                  <a:cubicBezTo>
                    <a:pt x="2591" y="1623"/>
                    <a:pt x="2585" y="1622"/>
                    <a:pt x="2577" y="1622"/>
                  </a:cubicBezTo>
                  <a:cubicBezTo>
                    <a:pt x="2474" y="1622"/>
                    <a:pt x="2505" y="1499"/>
                    <a:pt x="2474" y="1345"/>
                  </a:cubicBezTo>
                  <a:cubicBezTo>
                    <a:pt x="2459" y="1270"/>
                    <a:pt x="2536" y="1167"/>
                    <a:pt x="2597" y="1076"/>
                  </a:cubicBezTo>
                  <a:lnTo>
                    <a:pt x="2597" y="872"/>
                  </a:lnTo>
                  <a:cubicBezTo>
                    <a:pt x="2586" y="876"/>
                    <a:pt x="2575" y="881"/>
                    <a:pt x="2563" y="885"/>
                  </a:cubicBezTo>
                  <a:cubicBezTo>
                    <a:pt x="2484" y="915"/>
                    <a:pt x="2588" y="830"/>
                    <a:pt x="2503" y="848"/>
                  </a:cubicBezTo>
                  <a:cubicBezTo>
                    <a:pt x="2418" y="867"/>
                    <a:pt x="2357" y="915"/>
                    <a:pt x="2308" y="958"/>
                  </a:cubicBezTo>
                  <a:cubicBezTo>
                    <a:pt x="2260" y="1000"/>
                    <a:pt x="2314" y="842"/>
                    <a:pt x="2248" y="842"/>
                  </a:cubicBezTo>
                  <a:cubicBezTo>
                    <a:pt x="2181" y="842"/>
                    <a:pt x="2272" y="988"/>
                    <a:pt x="2205" y="988"/>
                  </a:cubicBezTo>
                  <a:cubicBezTo>
                    <a:pt x="2138" y="988"/>
                    <a:pt x="2077" y="1000"/>
                    <a:pt x="2120" y="1037"/>
                  </a:cubicBezTo>
                  <a:cubicBezTo>
                    <a:pt x="2162" y="1073"/>
                    <a:pt x="2096" y="1067"/>
                    <a:pt x="2029" y="1049"/>
                  </a:cubicBezTo>
                  <a:cubicBezTo>
                    <a:pt x="1962" y="1031"/>
                    <a:pt x="2053" y="1091"/>
                    <a:pt x="2023" y="1110"/>
                  </a:cubicBezTo>
                  <a:cubicBezTo>
                    <a:pt x="1992" y="1128"/>
                    <a:pt x="1926" y="1098"/>
                    <a:pt x="1889" y="1055"/>
                  </a:cubicBezTo>
                  <a:cubicBezTo>
                    <a:pt x="1853" y="1012"/>
                    <a:pt x="1780" y="982"/>
                    <a:pt x="1816" y="952"/>
                  </a:cubicBezTo>
                  <a:cubicBezTo>
                    <a:pt x="1853" y="921"/>
                    <a:pt x="1913" y="976"/>
                    <a:pt x="2011" y="976"/>
                  </a:cubicBezTo>
                  <a:cubicBezTo>
                    <a:pt x="2108" y="976"/>
                    <a:pt x="2090" y="873"/>
                    <a:pt x="2011" y="861"/>
                  </a:cubicBezTo>
                  <a:cubicBezTo>
                    <a:pt x="1932" y="848"/>
                    <a:pt x="1938" y="818"/>
                    <a:pt x="1865" y="763"/>
                  </a:cubicBezTo>
                  <a:cubicBezTo>
                    <a:pt x="1792" y="709"/>
                    <a:pt x="1755" y="721"/>
                    <a:pt x="1658" y="678"/>
                  </a:cubicBezTo>
                  <a:cubicBezTo>
                    <a:pt x="1561" y="636"/>
                    <a:pt x="1440" y="745"/>
                    <a:pt x="1354" y="763"/>
                  </a:cubicBezTo>
                  <a:cubicBezTo>
                    <a:pt x="1269" y="782"/>
                    <a:pt x="1154" y="940"/>
                    <a:pt x="1105" y="1006"/>
                  </a:cubicBezTo>
                  <a:cubicBezTo>
                    <a:pt x="1057" y="1073"/>
                    <a:pt x="972" y="1128"/>
                    <a:pt x="911" y="1195"/>
                  </a:cubicBezTo>
                  <a:cubicBezTo>
                    <a:pt x="850" y="1262"/>
                    <a:pt x="899" y="1383"/>
                    <a:pt x="953" y="1468"/>
                  </a:cubicBezTo>
                  <a:cubicBezTo>
                    <a:pt x="1008" y="1553"/>
                    <a:pt x="1002" y="1450"/>
                    <a:pt x="1045" y="1420"/>
                  </a:cubicBezTo>
                  <a:cubicBezTo>
                    <a:pt x="1087" y="1389"/>
                    <a:pt x="1124" y="1456"/>
                    <a:pt x="1142" y="1517"/>
                  </a:cubicBezTo>
                  <a:cubicBezTo>
                    <a:pt x="1160" y="1577"/>
                    <a:pt x="1196" y="1486"/>
                    <a:pt x="1239" y="1486"/>
                  </a:cubicBezTo>
                  <a:cubicBezTo>
                    <a:pt x="1282" y="1486"/>
                    <a:pt x="1300" y="1432"/>
                    <a:pt x="1348" y="1383"/>
                  </a:cubicBezTo>
                  <a:cubicBezTo>
                    <a:pt x="1397" y="1334"/>
                    <a:pt x="1306" y="1274"/>
                    <a:pt x="1330" y="1207"/>
                  </a:cubicBezTo>
                  <a:cubicBezTo>
                    <a:pt x="1354" y="1140"/>
                    <a:pt x="1427" y="1110"/>
                    <a:pt x="1446" y="1043"/>
                  </a:cubicBezTo>
                  <a:cubicBezTo>
                    <a:pt x="1464" y="976"/>
                    <a:pt x="1591" y="1000"/>
                    <a:pt x="1543" y="1055"/>
                  </a:cubicBezTo>
                  <a:cubicBezTo>
                    <a:pt x="1494" y="1110"/>
                    <a:pt x="1403" y="1195"/>
                    <a:pt x="1433" y="1268"/>
                  </a:cubicBezTo>
                  <a:cubicBezTo>
                    <a:pt x="1464" y="1341"/>
                    <a:pt x="1525" y="1298"/>
                    <a:pt x="1597" y="1286"/>
                  </a:cubicBezTo>
                  <a:cubicBezTo>
                    <a:pt x="1670" y="1274"/>
                    <a:pt x="1676" y="1322"/>
                    <a:pt x="1616" y="1353"/>
                  </a:cubicBezTo>
                  <a:cubicBezTo>
                    <a:pt x="1555" y="1383"/>
                    <a:pt x="1482" y="1353"/>
                    <a:pt x="1537" y="1407"/>
                  </a:cubicBezTo>
                  <a:cubicBezTo>
                    <a:pt x="1591" y="1462"/>
                    <a:pt x="1531" y="1456"/>
                    <a:pt x="1458" y="1456"/>
                  </a:cubicBezTo>
                  <a:cubicBezTo>
                    <a:pt x="1385" y="1456"/>
                    <a:pt x="1470" y="1529"/>
                    <a:pt x="1421" y="1571"/>
                  </a:cubicBezTo>
                  <a:cubicBezTo>
                    <a:pt x="1373" y="1614"/>
                    <a:pt x="1324" y="1559"/>
                    <a:pt x="1257" y="1559"/>
                  </a:cubicBezTo>
                  <a:cubicBezTo>
                    <a:pt x="1190" y="1559"/>
                    <a:pt x="1172" y="1590"/>
                    <a:pt x="1093" y="1590"/>
                  </a:cubicBezTo>
                  <a:cubicBezTo>
                    <a:pt x="1014" y="1590"/>
                    <a:pt x="1045" y="1535"/>
                    <a:pt x="996" y="1535"/>
                  </a:cubicBezTo>
                  <a:cubicBezTo>
                    <a:pt x="947" y="1535"/>
                    <a:pt x="960" y="1626"/>
                    <a:pt x="917" y="1669"/>
                  </a:cubicBezTo>
                  <a:cubicBezTo>
                    <a:pt x="880" y="1706"/>
                    <a:pt x="820" y="1752"/>
                    <a:pt x="756" y="1775"/>
                  </a:cubicBezTo>
                  <a:lnTo>
                    <a:pt x="756" y="2263"/>
                  </a:lnTo>
                  <a:cubicBezTo>
                    <a:pt x="785" y="2253"/>
                    <a:pt x="794" y="2197"/>
                    <a:pt x="777" y="2136"/>
                  </a:cubicBezTo>
                  <a:cubicBezTo>
                    <a:pt x="759" y="2070"/>
                    <a:pt x="875" y="2094"/>
                    <a:pt x="972" y="2094"/>
                  </a:cubicBezTo>
                  <a:cubicBezTo>
                    <a:pt x="1069" y="2094"/>
                    <a:pt x="1081" y="2161"/>
                    <a:pt x="1148" y="2185"/>
                  </a:cubicBezTo>
                  <a:cubicBezTo>
                    <a:pt x="1215" y="2209"/>
                    <a:pt x="1221" y="2270"/>
                    <a:pt x="1221" y="2355"/>
                  </a:cubicBezTo>
                  <a:cubicBezTo>
                    <a:pt x="1221" y="2440"/>
                    <a:pt x="1288" y="2325"/>
                    <a:pt x="1300" y="2288"/>
                  </a:cubicBezTo>
                  <a:cubicBezTo>
                    <a:pt x="1312" y="2252"/>
                    <a:pt x="1336" y="2167"/>
                    <a:pt x="1288" y="2167"/>
                  </a:cubicBezTo>
                  <a:cubicBezTo>
                    <a:pt x="1239" y="2167"/>
                    <a:pt x="1227" y="2149"/>
                    <a:pt x="1184" y="2106"/>
                  </a:cubicBezTo>
                  <a:cubicBezTo>
                    <a:pt x="1142" y="2064"/>
                    <a:pt x="1178" y="2039"/>
                    <a:pt x="1221" y="2076"/>
                  </a:cubicBezTo>
                  <a:cubicBezTo>
                    <a:pt x="1263" y="2112"/>
                    <a:pt x="1282" y="2130"/>
                    <a:pt x="1312" y="2167"/>
                  </a:cubicBezTo>
                  <a:cubicBezTo>
                    <a:pt x="1342" y="2203"/>
                    <a:pt x="1367" y="2240"/>
                    <a:pt x="1397" y="2300"/>
                  </a:cubicBezTo>
                  <a:cubicBezTo>
                    <a:pt x="1427" y="2361"/>
                    <a:pt x="1452" y="2422"/>
                    <a:pt x="1500" y="2398"/>
                  </a:cubicBezTo>
                  <a:cubicBezTo>
                    <a:pt x="1549" y="2373"/>
                    <a:pt x="1494" y="2282"/>
                    <a:pt x="1543" y="2288"/>
                  </a:cubicBezTo>
                  <a:cubicBezTo>
                    <a:pt x="1591" y="2294"/>
                    <a:pt x="1646" y="2258"/>
                    <a:pt x="1670" y="2209"/>
                  </a:cubicBezTo>
                  <a:cubicBezTo>
                    <a:pt x="1695" y="2161"/>
                    <a:pt x="1676" y="2149"/>
                    <a:pt x="1676" y="2076"/>
                  </a:cubicBezTo>
                  <a:cubicBezTo>
                    <a:pt x="1676" y="2003"/>
                    <a:pt x="1810" y="1960"/>
                    <a:pt x="1828" y="2009"/>
                  </a:cubicBezTo>
                  <a:cubicBezTo>
                    <a:pt x="1847" y="2057"/>
                    <a:pt x="1926" y="1978"/>
                    <a:pt x="1980" y="1948"/>
                  </a:cubicBezTo>
                  <a:cubicBezTo>
                    <a:pt x="2035" y="1918"/>
                    <a:pt x="2053" y="1948"/>
                    <a:pt x="2023" y="1978"/>
                  </a:cubicBezTo>
                  <a:cubicBezTo>
                    <a:pt x="1992" y="2009"/>
                    <a:pt x="2005" y="2064"/>
                    <a:pt x="2071" y="2100"/>
                  </a:cubicBezTo>
                  <a:cubicBezTo>
                    <a:pt x="2138" y="2136"/>
                    <a:pt x="2162" y="2197"/>
                    <a:pt x="2096" y="2203"/>
                  </a:cubicBezTo>
                  <a:cubicBezTo>
                    <a:pt x="2077" y="2205"/>
                    <a:pt x="2058" y="2203"/>
                    <a:pt x="2039" y="2199"/>
                  </a:cubicBezTo>
                  <a:close/>
                  <a:moveTo>
                    <a:pt x="2597" y="722"/>
                  </a:moveTo>
                  <a:lnTo>
                    <a:pt x="2597" y="474"/>
                  </a:lnTo>
                  <a:lnTo>
                    <a:pt x="2598" y="473"/>
                  </a:lnTo>
                  <a:cubicBezTo>
                    <a:pt x="2695" y="453"/>
                    <a:pt x="2653" y="302"/>
                    <a:pt x="2791" y="302"/>
                  </a:cubicBezTo>
                  <a:cubicBezTo>
                    <a:pt x="2928" y="302"/>
                    <a:pt x="2846" y="226"/>
                    <a:pt x="3004" y="267"/>
                  </a:cubicBezTo>
                  <a:cubicBezTo>
                    <a:pt x="3093" y="260"/>
                    <a:pt x="3017" y="370"/>
                    <a:pt x="2942" y="370"/>
                  </a:cubicBezTo>
                  <a:cubicBezTo>
                    <a:pt x="2866" y="370"/>
                    <a:pt x="2688" y="521"/>
                    <a:pt x="2667" y="597"/>
                  </a:cubicBezTo>
                  <a:cubicBezTo>
                    <a:pt x="2649" y="665"/>
                    <a:pt x="2652" y="756"/>
                    <a:pt x="2597" y="722"/>
                  </a:cubicBezTo>
                  <a:moveTo>
                    <a:pt x="2597" y="1076"/>
                  </a:moveTo>
                  <a:cubicBezTo>
                    <a:pt x="2664" y="978"/>
                    <a:pt x="2714" y="894"/>
                    <a:pt x="2618" y="873"/>
                  </a:cubicBezTo>
                  <a:cubicBezTo>
                    <a:pt x="2614" y="872"/>
                    <a:pt x="2610" y="871"/>
                    <a:pt x="2606" y="870"/>
                  </a:cubicBezTo>
                  <a:lnTo>
                    <a:pt x="2597" y="872"/>
                  </a:lnTo>
                  <a:lnTo>
                    <a:pt x="2597" y="1076"/>
                  </a:lnTo>
                  <a:close/>
                  <a:moveTo>
                    <a:pt x="2597" y="1752"/>
                  </a:moveTo>
                  <a:cubicBezTo>
                    <a:pt x="2640" y="1712"/>
                    <a:pt x="2648" y="1639"/>
                    <a:pt x="2597" y="1624"/>
                  </a:cubicBezTo>
                  <a:lnTo>
                    <a:pt x="2597" y="1752"/>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190">
              <a:extLst>
                <a:ext uri="{FF2B5EF4-FFF2-40B4-BE49-F238E27FC236}">
                  <a16:creationId xmlns:a16="http://schemas.microsoft.com/office/drawing/2014/main" id="{412A5869-C81F-426D-ADB0-8693B9442765}"/>
                </a:ext>
              </a:extLst>
            </p:cNvPr>
            <p:cNvSpPr>
              <a:spLocks noEditPoints="1"/>
            </p:cNvSpPr>
            <p:nvPr/>
          </p:nvSpPr>
          <p:spPr bwMode="auto">
            <a:xfrm>
              <a:off x="7916863" y="3602038"/>
              <a:ext cx="1177925" cy="1111250"/>
            </a:xfrm>
            <a:custGeom>
              <a:avLst/>
              <a:gdLst>
                <a:gd name="T0" fmla="*/ 1980 w 2296"/>
                <a:gd name="T1" fmla="*/ 28 h 2168"/>
                <a:gd name="T2" fmla="*/ 1949 w 2296"/>
                <a:gd name="T3" fmla="*/ 10 h 2168"/>
                <a:gd name="T4" fmla="*/ 1930 w 2296"/>
                <a:gd name="T5" fmla="*/ 930 h 2168"/>
                <a:gd name="T6" fmla="*/ 1776 w 2296"/>
                <a:gd name="T7" fmla="*/ 995 h 2168"/>
                <a:gd name="T8" fmla="*/ 1776 w 2296"/>
                <a:gd name="T9" fmla="*/ 995 h 2168"/>
                <a:gd name="T10" fmla="*/ 1142 w 2296"/>
                <a:gd name="T11" fmla="*/ 1878 h 2168"/>
                <a:gd name="T12" fmla="*/ 1157 w 2296"/>
                <a:gd name="T13" fmla="*/ 1781 h 2168"/>
                <a:gd name="T14" fmla="*/ 1466 w 2296"/>
                <a:gd name="T15" fmla="*/ 1234 h 2168"/>
                <a:gd name="T16" fmla="*/ 1435 w 2296"/>
                <a:gd name="T17" fmla="*/ 1216 h 2168"/>
                <a:gd name="T18" fmla="*/ 979 w 2296"/>
                <a:gd name="T19" fmla="*/ 740 h 2168"/>
                <a:gd name="T20" fmla="*/ 1347 w 2296"/>
                <a:gd name="T21" fmla="*/ 1148 h 2168"/>
                <a:gd name="T22" fmla="*/ 1129 w 2296"/>
                <a:gd name="T23" fmla="*/ 1739 h 2168"/>
                <a:gd name="T24" fmla="*/ 829 w 2296"/>
                <a:gd name="T25" fmla="*/ 1488 h 2168"/>
                <a:gd name="T26" fmla="*/ 518 w 2296"/>
                <a:gd name="T27" fmla="*/ 1456 h 2168"/>
                <a:gd name="T28" fmla="*/ 235 w 2296"/>
                <a:gd name="T29" fmla="*/ 1541 h 2168"/>
                <a:gd name="T30" fmla="*/ 93 w 2296"/>
                <a:gd name="T31" fmla="*/ 1403 h 2168"/>
                <a:gd name="T32" fmla="*/ 137 w 2296"/>
                <a:gd name="T33" fmla="*/ 1003 h 2168"/>
                <a:gd name="T34" fmla="*/ 372 w 2296"/>
                <a:gd name="T35" fmla="*/ 877 h 2168"/>
                <a:gd name="T36" fmla="*/ 566 w 2296"/>
                <a:gd name="T37" fmla="*/ 833 h 2168"/>
                <a:gd name="T38" fmla="*/ 712 w 2296"/>
                <a:gd name="T39" fmla="*/ 691 h 2168"/>
                <a:gd name="T40" fmla="*/ 918 w 2296"/>
                <a:gd name="T41" fmla="*/ 902 h 2168"/>
                <a:gd name="T42" fmla="*/ 434 w 2296"/>
                <a:gd name="T43" fmla="*/ 595 h 2168"/>
                <a:gd name="T44" fmla="*/ 403 w 2296"/>
                <a:gd name="T45" fmla="*/ 577 h 2168"/>
                <a:gd name="T46" fmla="*/ 1712 w 2296"/>
                <a:gd name="T47" fmla="*/ 713 h 2168"/>
                <a:gd name="T48" fmla="*/ 1514 w 2296"/>
                <a:gd name="T49" fmla="*/ 544 h 2168"/>
                <a:gd name="T50" fmla="*/ 1514 w 2296"/>
                <a:gd name="T51" fmla="*/ 544 h 2168"/>
                <a:gd name="T52" fmla="*/ 1430 w 2296"/>
                <a:gd name="T53" fmla="*/ 476 h 2168"/>
                <a:gd name="T54" fmla="*/ 842 w 2296"/>
                <a:gd name="T55" fmla="*/ 350 h 2168"/>
                <a:gd name="T56" fmla="*/ 1066 w 2296"/>
                <a:gd name="T57" fmla="*/ 558 h 2168"/>
                <a:gd name="T58" fmla="*/ 1163 w 2296"/>
                <a:gd name="T59" fmla="*/ 447 h 2168"/>
                <a:gd name="T60" fmla="*/ 842 w 2296"/>
                <a:gd name="T61" fmla="*/ 350 h 2168"/>
                <a:gd name="T62" fmla="*/ 2045 w 2296"/>
                <a:gd name="T63" fmla="*/ 1928 h 2168"/>
                <a:gd name="T64" fmla="*/ 1861 w 2296"/>
                <a:gd name="T65" fmla="*/ 2099 h 2168"/>
                <a:gd name="T66" fmla="*/ 1934 w 2296"/>
                <a:gd name="T67" fmla="*/ 1905 h 2168"/>
                <a:gd name="T68" fmla="*/ 2045 w 2296"/>
                <a:gd name="T69" fmla="*/ 1797 h 2168"/>
                <a:gd name="T70" fmla="*/ 2045 w 2296"/>
                <a:gd name="T71" fmla="*/ 1660 h 2168"/>
                <a:gd name="T72" fmla="*/ 2045 w 2296"/>
                <a:gd name="T73" fmla="*/ 1532 h 2168"/>
                <a:gd name="T74" fmla="*/ 736 w 2296"/>
                <a:gd name="T75" fmla="*/ 423 h 2168"/>
                <a:gd name="T76" fmla="*/ 2261 w 2296"/>
                <a:gd name="T77" fmla="*/ 844 h 2168"/>
                <a:gd name="T78" fmla="*/ 2255 w 2296"/>
                <a:gd name="T79" fmla="*/ 884 h 2168"/>
                <a:gd name="T80" fmla="*/ 2180 w 2296"/>
                <a:gd name="T81" fmla="*/ 872 h 2168"/>
                <a:gd name="T82" fmla="*/ 2174 w 2296"/>
                <a:gd name="T83" fmla="*/ 912 h 2168"/>
                <a:gd name="T84" fmla="*/ 2045 w 2296"/>
                <a:gd name="T85" fmla="*/ 1660 h 2168"/>
                <a:gd name="T86" fmla="*/ 2137 w 2296"/>
                <a:gd name="T87" fmla="*/ 1824 h 2168"/>
                <a:gd name="T88" fmla="*/ 2045 w 2296"/>
                <a:gd name="T89" fmla="*/ 1532 h 2168"/>
                <a:gd name="T90" fmla="*/ 2045 w 2296"/>
                <a:gd name="T91" fmla="*/ 1928 h 2168"/>
                <a:gd name="T92" fmla="*/ 2045 w 2296"/>
                <a:gd name="T93" fmla="*/ 1928 h 2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2168">
                  <a:moveTo>
                    <a:pt x="1949" y="10"/>
                  </a:moveTo>
                  <a:cubicBezTo>
                    <a:pt x="1969" y="0"/>
                    <a:pt x="1984" y="9"/>
                    <a:pt x="1980" y="28"/>
                  </a:cubicBezTo>
                  <a:cubicBezTo>
                    <a:pt x="1976" y="48"/>
                    <a:pt x="1960" y="71"/>
                    <a:pt x="1943" y="50"/>
                  </a:cubicBezTo>
                  <a:cubicBezTo>
                    <a:pt x="1926" y="30"/>
                    <a:pt x="1927" y="17"/>
                    <a:pt x="1949" y="10"/>
                  </a:cubicBezTo>
                  <a:close/>
                  <a:moveTo>
                    <a:pt x="1869" y="837"/>
                  </a:moveTo>
                  <a:cubicBezTo>
                    <a:pt x="1922" y="841"/>
                    <a:pt x="1987" y="930"/>
                    <a:pt x="1930" y="930"/>
                  </a:cubicBezTo>
                  <a:cubicBezTo>
                    <a:pt x="1874" y="930"/>
                    <a:pt x="1821" y="841"/>
                    <a:pt x="1869" y="837"/>
                  </a:cubicBezTo>
                  <a:close/>
                  <a:moveTo>
                    <a:pt x="1776" y="995"/>
                  </a:moveTo>
                  <a:cubicBezTo>
                    <a:pt x="1829" y="995"/>
                    <a:pt x="1914" y="1076"/>
                    <a:pt x="1841" y="1080"/>
                  </a:cubicBezTo>
                  <a:cubicBezTo>
                    <a:pt x="1768" y="1084"/>
                    <a:pt x="1695" y="995"/>
                    <a:pt x="1776" y="995"/>
                  </a:cubicBezTo>
                  <a:close/>
                  <a:moveTo>
                    <a:pt x="1157" y="1781"/>
                  </a:moveTo>
                  <a:cubicBezTo>
                    <a:pt x="1104" y="1796"/>
                    <a:pt x="1101" y="1828"/>
                    <a:pt x="1142" y="1878"/>
                  </a:cubicBezTo>
                  <a:cubicBezTo>
                    <a:pt x="1183" y="1928"/>
                    <a:pt x="1223" y="1872"/>
                    <a:pt x="1233" y="1825"/>
                  </a:cubicBezTo>
                  <a:cubicBezTo>
                    <a:pt x="1242" y="1778"/>
                    <a:pt x="1204" y="1756"/>
                    <a:pt x="1157" y="1781"/>
                  </a:cubicBezTo>
                  <a:close/>
                  <a:moveTo>
                    <a:pt x="1435" y="1216"/>
                  </a:moveTo>
                  <a:cubicBezTo>
                    <a:pt x="1455" y="1206"/>
                    <a:pt x="1470" y="1215"/>
                    <a:pt x="1466" y="1234"/>
                  </a:cubicBezTo>
                  <a:cubicBezTo>
                    <a:pt x="1463" y="1254"/>
                    <a:pt x="1446" y="1277"/>
                    <a:pt x="1429" y="1256"/>
                  </a:cubicBezTo>
                  <a:cubicBezTo>
                    <a:pt x="1412" y="1235"/>
                    <a:pt x="1414" y="1223"/>
                    <a:pt x="1435" y="1216"/>
                  </a:cubicBezTo>
                  <a:close/>
                  <a:moveTo>
                    <a:pt x="918" y="902"/>
                  </a:moveTo>
                  <a:cubicBezTo>
                    <a:pt x="983" y="898"/>
                    <a:pt x="979" y="796"/>
                    <a:pt x="979" y="740"/>
                  </a:cubicBezTo>
                  <a:cubicBezTo>
                    <a:pt x="979" y="683"/>
                    <a:pt x="1068" y="667"/>
                    <a:pt x="1088" y="772"/>
                  </a:cubicBezTo>
                  <a:cubicBezTo>
                    <a:pt x="1109" y="877"/>
                    <a:pt x="1283" y="1096"/>
                    <a:pt x="1347" y="1148"/>
                  </a:cubicBezTo>
                  <a:cubicBezTo>
                    <a:pt x="1412" y="1201"/>
                    <a:pt x="1400" y="1359"/>
                    <a:pt x="1364" y="1464"/>
                  </a:cubicBezTo>
                  <a:cubicBezTo>
                    <a:pt x="1327" y="1569"/>
                    <a:pt x="1222" y="1788"/>
                    <a:pt x="1129" y="1739"/>
                  </a:cubicBezTo>
                  <a:cubicBezTo>
                    <a:pt x="1036" y="1691"/>
                    <a:pt x="979" y="1727"/>
                    <a:pt x="927" y="1650"/>
                  </a:cubicBezTo>
                  <a:cubicBezTo>
                    <a:pt x="874" y="1573"/>
                    <a:pt x="854" y="1448"/>
                    <a:pt x="829" y="1488"/>
                  </a:cubicBezTo>
                  <a:cubicBezTo>
                    <a:pt x="805" y="1529"/>
                    <a:pt x="862" y="1553"/>
                    <a:pt x="744" y="1480"/>
                  </a:cubicBezTo>
                  <a:cubicBezTo>
                    <a:pt x="627" y="1407"/>
                    <a:pt x="558" y="1448"/>
                    <a:pt x="518" y="1456"/>
                  </a:cubicBezTo>
                  <a:cubicBezTo>
                    <a:pt x="477" y="1464"/>
                    <a:pt x="380" y="1420"/>
                    <a:pt x="364" y="1480"/>
                  </a:cubicBezTo>
                  <a:cubicBezTo>
                    <a:pt x="348" y="1541"/>
                    <a:pt x="287" y="1545"/>
                    <a:pt x="235" y="1541"/>
                  </a:cubicBezTo>
                  <a:cubicBezTo>
                    <a:pt x="182" y="1537"/>
                    <a:pt x="141" y="1586"/>
                    <a:pt x="105" y="1561"/>
                  </a:cubicBezTo>
                  <a:cubicBezTo>
                    <a:pt x="69" y="1537"/>
                    <a:pt x="133" y="1497"/>
                    <a:pt x="93" y="1403"/>
                  </a:cubicBezTo>
                  <a:cubicBezTo>
                    <a:pt x="52" y="1310"/>
                    <a:pt x="56" y="1209"/>
                    <a:pt x="28" y="1161"/>
                  </a:cubicBezTo>
                  <a:cubicBezTo>
                    <a:pt x="0" y="1112"/>
                    <a:pt x="36" y="1007"/>
                    <a:pt x="137" y="1003"/>
                  </a:cubicBezTo>
                  <a:cubicBezTo>
                    <a:pt x="239" y="999"/>
                    <a:pt x="299" y="979"/>
                    <a:pt x="299" y="942"/>
                  </a:cubicBezTo>
                  <a:cubicBezTo>
                    <a:pt x="299" y="906"/>
                    <a:pt x="279" y="877"/>
                    <a:pt x="372" y="877"/>
                  </a:cubicBezTo>
                  <a:cubicBezTo>
                    <a:pt x="465" y="877"/>
                    <a:pt x="368" y="764"/>
                    <a:pt x="461" y="764"/>
                  </a:cubicBezTo>
                  <a:cubicBezTo>
                    <a:pt x="554" y="764"/>
                    <a:pt x="526" y="849"/>
                    <a:pt x="566" y="833"/>
                  </a:cubicBezTo>
                  <a:cubicBezTo>
                    <a:pt x="607" y="817"/>
                    <a:pt x="574" y="740"/>
                    <a:pt x="627" y="740"/>
                  </a:cubicBezTo>
                  <a:cubicBezTo>
                    <a:pt x="680" y="740"/>
                    <a:pt x="664" y="667"/>
                    <a:pt x="712" y="691"/>
                  </a:cubicBezTo>
                  <a:cubicBezTo>
                    <a:pt x="761" y="715"/>
                    <a:pt x="789" y="752"/>
                    <a:pt x="805" y="817"/>
                  </a:cubicBezTo>
                  <a:cubicBezTo>
                    <a:pt x="821" y="881"/>
                    <a:pt x="825" y="894"/>
                    <a:pt x="918" y="902"/>
                  </a:cubicBezTo>
                  <a:moveTo>
                    <a:pt x="403" y="577"/>
                  </a:moveTo>
                  <a:cubicBezTo>
                    <a:pt x="423" y="566"/>
                    <a:pt x="438" y="575"/>
                    <a:pt x="434" y="595"/>
                  </a:cubicBezTo>
                  <a:cubicBezTo>
                    <a:pt x="431" y="614"/>
                    <a:pt x="414" y="637"/>
                    <a:pt x="397" y="617"/>
                  </a:cubicBezTo>
                  <a:cubicBezTo>
                    <a:pt x="380" y="596"/>
                    <a:pt x="382" y="583"/>
                    <a:pt x="403" y="577"/>
                  </a:cubicBezTo>
                  <a:close/>
                  <a:moveTo>
                    <a:pt x="1664" y="645"/>
                  </a:moveTo>
                  <a:cubicBezTo>
                    <a:pt x="1693" y="645"/>
                    <a:pt x="1765" y="713"/>
                    <a:pt x="1712" y="713"/>
                  </a:cubicBezTo>
                  <a:cubicBezTo>
                    <a:pt x="1659" y="713"/>
                    <a:pt x="1601" y="645"/>
                    <a:pt x="1664" y="645"/>
                  </a:cubicBezTo>
                  <a:close/>
                  <a:moveTo>
                    <a:pt x="1514" y="544"/>
                  </a:moveTo>
                  <a:cubicBezTo>
                    <a:pt x="1567" y="535"/>
                    <a:pt x="1696" y="600"/>
                    <a:pt x="1633" y="607"/>
                  </a:cubicBezTo>
                  <a:cubicBezTo>
                    <a:pt x="1569" y="614"/>
                    <a:pt x="1435" y="564"/>
                    <a:pt x="1514" y="544"/>
                  </a:cubicBezTo>
                  <a:close/>
                  <a:moveTo>
                    <a:pt x="1343" y="386"/>
                  </a:moveTo>
                  <a:cubicBezTo>
                    <a:pt x="1374" y="386"/>
                    <a:pt x="1490" y="476"/>
                    <a:pt x="1430" y="476"/>
                  </a:cubicBezTo>
                  <a:cubicBezTo>
                    <a:pt x="1369" y="476"/>
                    <a:pt x="1279" y="379"/>
                    <a:pt x="1343" y="386"/>
                  </a:cubicBezTo>
                  <a:close/>
                  <a:moveTo>
                    <a:pt x="842" y="350"/>
                  </a:moveTo>
                  <a:cubicBezTo>
                    <a:pt x="781" y="355"/>
                    <a:pt x="881" y="516"/>
                    <a:pt x="937" y="574"/>
                  </a:cubicBezTo>
                  <a:cubicBezTo>
                    <a:pt x="980" y="632"/>
                    <a:pt x="1027" y="568"/>
                    <a:pt x="1066" y="558"/>
                  </a:cubicBezTo>
                  <a:cubicBezTo>
                    <a:pt x="1105" y="547"/>
                    <a:pt x="1124" y="582"/>
                    <a:pt x="1202" y="595"/>
                  </a:cubicBezTo>
                  <a:cubicBezTo>
                    <a:pt x="1279" y="608"/>
                    <a:pt x="1157" y="495"/>
                    <a:pt x="1163" y="447"/>
                  </a:cubicBezTo>
                  <a:cubicBezTo>
                    <a:pt x="1168" y="400"/>
                    <a:pt x="1080" y="376"/>
                    <a:pt x="1036" y="381"/>
                  </a:cubicBezTo>
                  <a:cubicBezTo>
                    <a:pt x="991" y="386"/>
                    <a:pt x="889" y="344"/>
                    <a:pt x="842" y="350"/>
                  </a:cubicBezTo>
                  <a:close/>
                  <a:moveTo>
                    <a:pt x="2045" y="1797"/>
                  </a:moveTo>
                  <a:lnTo>
                    <a:pt x="2045" y="1928"/>
                  </a:lnTo>
                  <a:lnTo>
                    <a:pt x="2043" y="1930"/>
                  </a:lnTo>
                  <a:cubicBezTo>
                    <a:pt x="1995" y="1982"/>
                    <a:pt x="1878" y="2031"/>
                    <a:pt x="1861" y="2099"/>
                  </a:cubicBezTo>
                  <a:cubicBezTo>
                    <a:pt x="1845" y="2168"/>
                    <a:pt x="1829" y="2035"/>
                    <a:pt x="1817" y="1998"/>
                  </a:cubicBezTo>
                  <a:cubicBezTo>
                    <a:pt x="1805" y="1962"/>
                    <a:pt x="1861" y="1921"/>
                    <a:pt x="1934" y="1905"/>
                  </a:cubicBezTo>
                  <a:cubicBezTo>
                    <a:pt x="2007" y="1889"/>
                    <a:pt x="1934" y="1808"/>
                    <a:pt x="2035" y="1796"/>
                  </a:cubicBezTo>
                  <a:cubicBezTo>
                    <a:pt x="2039" y="1796"/>
                    <a:pt x="2042" y="1796"/>
                    <a:pt x="2045" y="1797"/>
                  </a:cubicBezTo>
                  <a:close/>
                  <a:moveTo>
                    <a:pt x="2045" y="1532"/>
                  </a:moveTo>
                  <a:lnTo>
                    <a:pt x="2045" y="1660"/>
                  </a:lnTo>
                  <a:cubicBezTo>
                    <a:pt x="2021" y="1601"/>
                    <a:pt x="1989" y="1539"/>
                    <a:pt x="2031" y="1533"/>
                  </a:cubicBezTo>
                  <a:cubicBezTo>
                    <a:pt x="2036" y="1532"/>
                    <a:pt x="2041" y="1531"/>
                    <a:pt x="2045" y="1532"/>
                  </a:cubicBezTo>
                  <a:close/>
                  <a:moveTo>
                    <a:pt x="689" y="355"/>
                  </a:moveTo>
                  <a:cubicBezTo>
                    <a:pt x="718" y="355"/>
                    <a:pt x="789" y="423"/>
                    <a:pt x="736" y="423"/>
                  </a:cubicBezTo>
                  <a:cubicBezTo>
                    <a:pt x="683" y="423"/>
                    <a:pt x="625" y="355"/>
                    <a:pt x="689" y="355"/>
                  </a:cubicBezTo>
                  <a:close/>
                  <a:moveTo>
                    <a:pt x="2261" y="844"/>
                  </a:moveTo>
                  <a:cubicBezTo>
                    <a:pt x="2280" y="834"/>
                    <a:pt x="2296" y="843"/>
                    <a:pt x="2292" y="862"/>
                  </a:cubicBezTo>
                  <a:cubicBezTo>
                    <a:pt x="2288" y="881"/>
                    <a:pt x="2271" y="904"/>
                    <a:pt x="2255" y="884"/>
                  </a:cubicBezTo>
                  <a:cubicBezTo>
                    <a:pt x="2238" y="863"/>
                    <a:pt x="2239" y="850"/>
                    <a:pt x="2261" y="844"/>
                  </a:cubicBezTo>
                  <a:close/>
                  <a:moveTo>
                    <a:pt x="2180" y="872"/>
                  </a:moveTo>
                  <a:cubicBezTo>
                    <a:pt x="2199" y="862"/>
                    <a:pt x="2215" y="871"/>
                    <a:pt x="2211" y="890"/>
                  </a:cubicBezTo>
                  <a:cubicBezTo>
                    <a:pt x="2207" y="910"/>
                    <a:pt x="2190" y="933"/>
                    <a:pt x="2174" y="912"/>
                  </a:cubicBezTo>
                  <a:cubicBezTo>
                    <a:pt x="2157" y="892"/>
                    <a:pt x="2158" y="879"/>
                    <a:pt x="2180" y="872"/>
                  </a:cubicBezTo>
                  <a:close/>
                  <a:moveTo>
                    <a:pt x="2045" y="1660"/>
                  </a:moveTo>
                  <a:cubicBezTo>
                    <a:pt x="2053" y="1681"/>
                    <a:pt x="2061" y="1701"/>
                    <a:pt x="2064" y="1719"/>
                  </a:cubicBezTo>
                  <a:cubicBezTo>
                    <a:pt x="2076" y="1788"/>
                    <a:pt x="2088" y="1808"/>
                    <a:pt x="2137" y="1824"/>
                  </a:cubicBezTo>
                  <a:cubicBezTo>
                    <a:pt x="2185" y="1841"/>
                    <a:pt x="2226" y="1707"/>
                    <a:pt x="2157" y="1679"/>
                  </a:cubicBezTo>
                  <a:cubicBezTo>
                    <a:pt x="2092" y="1652"/>
                    <a:pt x="2106" y="1533"/>
                    <a:pt x="2045" y="1532"/>
                  </a:cubicBezTo>
                  <a:lnTo>
                    <a:pt x="2045" y="1660"/>
                  </a:lnTo>
                  <a:close/>
                  <a:moveTo>
                    <a:pt x="2045" y="1928"/>
                  </a:moveTo>
                  <a:lnTo>
                    <a:pt x="2045" y="1797"/>
                  </a:lnTo>
                  <a:cubicBezTo>
                    <a:pt x="2091" y="1805"/>
                    <a:pt x="2089" y="1879"/>
                    <a:pt x="2045" y="1928"/>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 name="Rectangle 9">
            <a:extLst>
              <a:ext uri="{FF2B5EF4-FFF2-40B4-BE49-F238E27FC236}">
                <a16:creationId xmlns:a16="http://schemas.microsoft.com/office/drawing/2014/main" id="{A169CF42-1DF6-43D9-9031-2393DEDAFF33}"/>
              </a:ext>
            </a:extLst>
          </p:cNvPr>
          <p:cNvSpPr/>
          <p:nvPr/>
        </p:nvSpPr>
        <p:spPr>
          <a:xfrm>
            <a:off x="1504046" y="5685697"/>
            <a:ext cx="144000" cy="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13B9E5-F6E6-4F98-8A4D-E40C87385C21}"/>
              </a:ext>
            </a:extLst>
          </p:cNvPr>
          <p:cNvSpPr/>
          <p:nvPr/>
        </p:nvSpPr>
        <p:spPr>
          <a:xfrm>
            <a:off x="3764022" y="5685697"/>
            <a:ext cx="144000" cy="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8816A71-3BC2-44E3-B87C-F6B120C71CBD}"/>
              </a:ext>
            </a:extLst>
          </p:cNvPr>
          <p:cNvSpPr/>
          <p:nvPr/>
        </p:nvSpPr>
        <p:spPr>
          <a:xfrm>
            <a:off x="6024000" y="5685697"/>
            <a:ext cx="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9A360F2-3291-4767-9B89-E2A3927F71A6}"/>
              </a:ext>
            </a:extLst>
          </p:cNvPr>
          <p:cNvSpPr/>
          <p:nvPr/>
        </p:nvSpPr>
        <p:spPr>
          <a:xfrm>
            <a:off x="8283977" y="5685697"/>
            <a:ext cx="144000" cy="14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C07FA1F-8032-460A-BDAC-72E57B50B681}"/>
              </a:ext>
            </a:extLst>
          </p:cNvPr>
          <p:cNvSpPr/>
          <p:nvPr/>
        </p:nvSpPr>
        <p:spPr>
          <a:xfrm>
            <a:off x="10543953" y="5685697"/>
            <a:ext cx="144000" cy="14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4B3D1CCC-7548-40EC-A8BA-5D26CAE0CD9E}"/>
              </a:ext>
            </a:extLst>
          </p:cNvPr>
          <p:cNvCxnSpPr>
            <a:cxnSpLocks/>
            <a:stCxn id="10" idx="3"/>
            <a:endCxn id="11" idx="1"/>
          </p:cNvCxnSpPr>
          <p:nvPr/>
        </p:nvCxnSpPr>
        <p:spPr>
          <a:xfrm>
            <a:off x="1648046" y="5757697"/>
            <a:ext cx="211597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6F20BDE-3314-45E9-AE32-CA2A1908AEC5}"/>
              </a:ext>
            </a:extLst>
          </p:cNvPr>
          <p:cNvCxnSpPr>
            <a:cxnSpLocks/>
            <a:stCxn id="11" idx="3"/>
            <a:endCxn id="14" idx="1"/>
          </p:cNvCxnSpPr>
          <p:nvPr/>
        </p:nvCxnSpPr>
        <p:spPr>
          <a:xfrm>
            <a:off x="3908022" y="5757697"/>
            <a:ext cx="2115978"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7F14E0A-76AC-4003-81DD-ACA05EC1EB7C}"/>
              </a:ext>
            </a:extLst>
          </p:cNvPr>
          <p:cNvCxnSpPr>
            <a:cxnSpLocks/>
            <a:stCxn id="14" idx="3"/>
            <a:endCxn id="15" idx="1"/>
          </p:cNvCxnSpPr>
          <p:nvPr/>
        </p:nvCxnSpPr>
        <p:spPr>
          <a:xfrm>
            <a:off x="6168000" y="5757697"/>
            <a:ext cx="2115977"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62B2820-9DD8-489B-9918-A122936628D8}"/>
              </a:ext>
            </a:extLst>
          </p:cNvPr>
          <p:cNvCxnSpPr>
            <a:cxnSpLocks/>
            <a:stCxn id="15" idx="3"/>
            <a:endCxn id="16" idx="1"/>
          </p:cNvCxnSpPr>
          <p:nvPr/>
        </p:nvCxnSpPr>
        <p:spPr>
          <a:xfrm>
            <a:off x="8427977" y="5757697"/>
            <a:ext cx="211597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D63750EE-396F-4467-A2EB-DDCB3D0B6541}"/>
              </a:ext>
            </a:extLst>
          </p:cNvPr>
          <p:cNvSpPr txBox="1"/>
          <p:nvPr/>
        </p:nvSpPr>
        <p:spPr>
          <a:xfrm>
            <a:off x="1074146" y="5363873"/>
            <a:ext cx="1003801" cy="307777"/>
          </a:xfrm>
          <a:prstGeom prst="rect">
            <a:avLst/>
          </a:prstGeom>
          <a:noFill/>
        </p:spPr>
        <p:txBody>
          <a:bodyPr wrap="none" rtlCol="0">
            <a:spAutoFit/>
          </a:bodyPr>
          <a:lstStyle/>
          <a:p>
            <a:pPr algn="ctr"/>
            <a:r>
              <a:rPr lang="en-US" sz="1400" b="1">
                <a:latin typeface="+mj-lt"/>
              </a:rPr>
              <a:t>AMERICA</a:t>
            </a:r>
          </a:p>
        </p:txBody>
      </p:sp>
      <p:sp>
        <p:nvSpPr>
          <p:cNvPr id="31" name="TextBox 30">
            <a:extLst>
              <a:ext uri="{FF2B5EF4-FFF2-40B4-BE49-F238E27FC236}">
                <a16:creationId xmlns:a16="http://schemas.microsoft.com/office/drawing/2014/main" id="{55212C47-36D8-45F6-AC32-34EE4E68BA6B}"/>
              </a:ext>
            </a:extLst>
          </p:cNvPr>
          <p:cNvSpPr txBox="1"/>
          <p:nvPr/>
        </p:nvSpPr>
        <p:spPr>
          <a:xfrm>
            <a:off x="1305780" y="5865697"/>
            <a:ext cx="540533" cy="338554"/>
          </a:xfrm>
          <a:prstGeom prst="rect">
            <a:avLst/>
          </a:prstGeom>
          <a:noFill/>
        </p:spPr>
        <p:txBody>
          <a:bodyPr wrap="none" rtlCol="0">
            <a:spAutoFit/>
          </a:bodyPr>
          <a:lstStyle/>
          <a:p>
            <a:pPr algn="ctr"/>
            <a:r>
              <a:rPr lang="en-US" sz="1600" b="1">
                <a:latin typeface="+mj-lt"/>
              </a:rPr>
              <a:t>335</a:t>
            </a:r>
          </a:p>
        </p:txBody>
      </p:sp>
      <p:sp>
        <p:nvSpPr>
          <p:cNvPr id="32" name="TextBox 31">
            <a:extLst>
              <a:ext uri="{FF2B5EF4-FFF2-40B4-BE49-F238E27FC236}">
                <a16:creationId xmlns:a16="http://schemas.microsoft.com/office/drawing/2014/main" id="{B8EB53B5-F2A0-437D-AF48-051F074BFFEB}"/>
              </a:ext>
            </a:extLst>
          </p:cNvPr>
          <p:cNvSpPr txBox="1"/>
          <p:nvPr/>
        </p:nvSpPr>
        <p:spPr>
          <a:xfrm>
            <a:off x="1126244" y="6113366"/>
            <a:ext cx="899605" cy="276999"/>
          </a:xfrm>
          <a:prstGeom prst="rect">
            <a:avLst/>
          </a:prstGeom>
          <a:noFill/>
        </p:spPr>
        <p:txBody>
          <a:bodyPr wrap="none" rtlCol="0">
            <a:spAutoFit/>
          </a:bodyPr>
          <a:lstStyle/>
          <a:p>
            <a:pPr algn="ctr"/>
            <a:r>
              <a:rPr lang="en-US" sz="1200"/>
              <a:t>University</a:t>
            </a:r>
          </a:p>
        </p:txBody>
      </p:sp>
      <p:sp>
        <p:nvSpPr>
          <p:cNvPr id="35" name="TextBox 34">
            <a:extLst>
              <a:ext uri="{FF2B5EF4-FFF2-40B4-BE49-F238E27FC236}">
                <a16:creationId xmlns:a16="http://schemas.microsoft.com/office/drawing/2014/main" id="{575FECF5-7893-4C53-906F-AE7941818A55}"/>
              </a:ext>
            </a:extLst>
          </p:cNvPr>
          <p:cNvSpPr txBox="1"/>
          <p:nvPr/>
        </p:nvSpPr>
        <p:spPr>
          <a:xfrm>
            <a:off x="3418280" y="5363873"/>
            <a:ext cx="835485" cy="307777"/>
          </a:xfrm>
          <a:prstGeom prst="rect">
            <a:avLst/>
          </a:prstGeom>
          <a:noFill/>
        </p:spPr>
        <p:txBody>
          <a:bodyPr wrap="none" rtlCol="0">
            <a:spAutoFit/>
          </a:bodyPr>
          <a:lstStyle/>
          <a:p>
            <a:pPr algn="ctr"/>
            <a:r>
              <a:rPr lang="en-US" sz="1400" b="1">
                <a:latin typeface="+mj-lt"/>
              </a:rPr>
              <a:t>AFRICA</a:t>
            </a:r>
          </a:p>
        </p:txBody>
      </p:sp>
      <p:sp>
        <p:nvSpPr>
          <p:cNvPr id="36" name="TextBox 35">
            <a:extLst>
              <a:ext uri="{FF2B5EF4-FFF2-40B4-BE49-F238E27FC236}">
                <a16:creationId xmlns:a16="http://schemas.microsoft.com/office/drawing/2014/main" id="{1761D994-D474-41E4-B739-C148DE829B7A}"/>
              </a:ext>
            </a:extLst>
          </p:cNvPr>
          <p:cNvSpPr txBox="1"/>
          <p:nvPr/>
        </p:nvSpPr>
        <p:spPr>
          <a:xfrm>
            <a:off x="3625067" y="5865697"/>
            <a:ext cx="421910" cy="338554"/>
          </a:xfrm>
          <a:prstGeom prst="rect">
            <a:avLst/>
          </a:prstGeom>
          <a:noFill/>
        </p:spPr>
        <p:txBody>
          <a:bodyPr wrap="none" rtlCol="0">
            <a:spAutoFit/>
          </a:bodyPr>
          <a:lstStyle/>
          <a:p>
            <a:pPr algn="ctr"/>
            <a:r>
              <a:rPr lang="en-US" sz="1600" b="1">
                <a:latin typeface="+mj-lt"/>
              </a:rPr>
              <a:t>48</a:t>
            </a:r>
          </a:p>
        </p:txBody>
      </p:sp>
      <p:sp>
        <p:nvSpPr>
          <p:cNvPr id="37" name="TextBox 36">
            <a:extLst>
              <a:ext uri="{FF2B5EF4-FFF2-40B4-BE49-F238E27FC236}">
                <a16:creationId xmlns:a16="http://schemas.microsoft.com/office/drawing/2014/main" id="{15CC97A2-AA04-482C-9DEE-792B981E93C5}"/>
              </a:ext>
            </a:extLst>
          </p:cNvPr>
          <p:cNvSpPr txBox="1"/>
          <p:nvPr/>
        </p:nvSpPr>
        <p:spPr>
          <a:xfrm>
            <a:off x="3386220" y="6113366"/>
            <a:ext cx="899605" cy="276999"/>
          </a:xfrm>
          <a:prstGeom prst="rect">
            <a:avLst/>
          </a:prstGeom>
          <a:noFill/>
        </p:spPr>
        <p:txBody>
          <a:bodyPr wrap="none" rtlCol="0">
            <a:spAutoFit/>
          </a:bodyPr>
          <a:lstStyle/>
          <a:p>
            <a:pPr algn="ctr"/>
            <a:r>
              <a:rPr lang="en-US" sz="1200"/>
              <a:t>University</a:t>
            </a:r>
          </a:p>
        </p:txBody>
      </p:sp>
      <p:sp>
        <p:nvSpPr>
          <p:cNvPr id="39" name="TextBox 38">
            <a:extLst>
              <a:ext uri="{FF2B5EF4-FFF2-40B4-BE49-F238E27FC236}">
                <a16:creationId xmlns:a16="http://schemas.microsoft.com/office/drawing/2014/main" id="{F1EAE9D2-34B2-4FAF-AFDE-F84AC7F9551B}"/>
              </a:ext>
            </a:extLst>
          </p:cNvPr>
          <p:cNvSpPr txBox="1"/>
          <p:nvPr/>
        </p:nvSpPr>
        <p:spPr>
          <a:xfrm>
            <a:off x="5650749" y="5368776"/>
            <a:ext cx="890501" cy="307777"/>
          </a:xfrm>
          <a:prstGeom prst="rect">
            <a:avLst/>
          </a:prstGeom>
          <a:noFill/>
        </p:spPr>
        <p:txBody>
          <a:bodyPr wrap="none" rtlCol="0">
            <a:spAutoFit/>
          </a:bodyPr>
          <a:lstStyle/>
          <a:p>
            <a:pPr algn="ctr"/>
            <a:r>
              <a:rPr lang="en-US" sz="1400" b="1">
                <a:latin typeface="+mj-lt"/>
              </a:rPr>
              <a:t>EUROPE</a:t>
            </a:r>
          </a:p>
        </p:txBody>
      </p:sp>
      <p:sp>
        <p:nvSpPr>
          <p:cNvPr id="40" name="TextBox 39">
            <a:extLst>
              <a:ext uri="{FF2B5EF4-FFF2-40B4-BE49-F238E27FC236}">
                <a16:creationId xmlns:a16="http://schemas.microsoft.com/office/drawing/2014/main" id="{F545250B-3331-4102-A038-7BAA3947D90E}"/>
              </a:ext>
            </a:extLst>
          </p:cNvPr>
          <p:cNvSpPr txBox="1"/>
          <p:nvPr/>
        </p:nvSpPr>
        <p:spPr>
          <a:xfrm>
            <a:off x="5825733" y="5870600"/>
            <a:ext cx="540533" cy="338554"/>
          </a:xfrm>
          <a:prstGeom prst="rect">
            <a:avLst/>
          </a:prstGeom>
          <a:noFill/>
        </p:spPr>
        <p:txBody>
          <a:bodyPr wrap="none" rtlCol="0">
            <a:spAutoFit/>
          </a:bodyPr>
          <a:lstStyle/>
          <a:p>
            <a:pPr algn="ctr"/>
            <a:r>
              <a:rPr lang="en-US" sz="1600" b="1">
                <a:latin typeface="+mj-lt"/>
              </a:rPr>
              <a:t>129</a:t>
            </a:r>
          </a:p>
        </p:txBody>
      </p:sp>
      <p:sp>
        <p:nvSpPr>
          <p:cNvPr id="41" name="TextBox 40">
            <a:extLst>
              <a:ext uri="{FF2B5EF4-FFF2-40B4-BE49-F238E27FC236}">
                <a16:creationId xmlns:a16="http://schemas.microsoft.com/office/drawing/2014/main" id="{EF49EF85-BEA1-467A-87E9-B9BE0D751694}"/>
              </a:ext>
            </a:extLst>
          </p:cNvPr>
          <p:cNvSpPr txBox="1"/>
          <p:nvPr/>
        </p:nvSpPr>
        <p:spPr>
          <a:xfrm>
            <a:off x="5646197" y="6118269"/>
            <a:ext cx="899605" cy="276999"/>
          </a:xfrm>
          <a:prstGeom prst="rect">
            <a:avLst/>
          </a:prstGeom>
          <a:noFill/>
        </p:spPr>
        <p:txBody>
          <a:bodyPr wrap="none" rtlCol="0">
            <a:spAutoFit/>
          </a:bodyPr>
          <a:lstStyle/>
          <a:p>
            <a:pPr algn="ctr"/>
            <a:r>
              <a:rPr lang="en-US" sz="1200"/>
              <a:t>University</a:t>
            </a:r>
          </a:p>
        </p:txBody>
      </p:sp>
      <p:sp>
        <p:nvSpPr>
          <p:cNvPr id="43" name="TextBox 42">
            <a:extLst>
              <a:ext uri="{FF2B5EF4-FFF2-40B4-BE49-F238E27FC236}">
                <a16:creationId xmlns:a16="http://schemas.microsoft.com/office/drawing/2014/main" id="{B592771B-9B22-4C9C-AB24-1A96F13BC923}"/>
              </a:ext>
            </a:extLst>
          </p:cNvPr>
          <p:cNvSpPr txBox="1"/>
          <p:nvPr/>
        </p:nvSpPr>
        <p:spPr>
          <a:xfrm>
            <a:off x="8059261" y="5363873"/>
            <a:ext cx="593432" cy="307777"/>
          </a:xfrm>
          <a:prstGeom prst="rect">
            <a:avLst/>
          </a:prstGeom>
          <a:noFill/>
        </p:spPr>
        <p:txBody>
          <a:bodyPr wrap="none" rtlCol="0">
            <a:spAutoFit/>
          </a:bodyPr>
          <a:lstStyle/>
          <a:p>
            <a:pPr algn="ctr"/>
            <a:r>
              <a:rPr lang="en-US" sz="1400" b="1">
                <a:latin typeface="+mj-lt"/>
              </a:rPr>
              <a:t>ASIA</a:t>
            </a:r>
          </a:p>
        </p:txBody>
      </p:sp>
      <p:sp>
        <p:nvSpPr>
          <p:cNvPr id="44" name="TextBox 43">
            <a:extLst>
              <a:ext uri="{FF2B5EF4-FFF2-40B4-BE49-F238E27FC236}">
                <a16:creationId xmlns:a16="http://schemas.microsoft.com/office/drawing/2014/main" id="{39CB9BDA-3FB2-4338-B27C-D4844418E944}"/>
              </a:ext>
            </a:extLst>
          </p:cNvPr>
          <p:cNvSpPr txBox="1"/>
          <p:nvPr/>
        </p:nvSpPr>
        <p:spPr>
          <a:xfrm>
            <a:off x="8085710" y="5865697"/>
            <a:ext cx="540533" cy="338554"/>
          </a:xfrm>
          <a:prstGeom prst="rect">
            <a:avLst/>
          </a:prstGeom>
          <a:noFill/>
        </p:spPr>
        <p:txBody>
          <a:bodyPr wrap="none" rtlCol="0">
            <a:spAutoFit/>
          </a:bodyPr>
          <a:lstStyle/>
          <a:p>
            <a:pPr algn="ctr"/>
            <a:r>
              <a:rPr lang="en-US" sz="1600" b="1">
                <a:latin typeface="+mj-lt"/>
              </a:rPr>
              <a:t>254</a:t>
            </a:r>
          </a:p>
        </p:txBody>
      </p:sp>
      <p:sp>
        <p:nvSpPr>
          <p:cNvPr id="45" name="TextBox 44">
            <a:extLst>
              <a:ext uri="{FF2B5EF4-FFF2-40B4-BE49-F238E27FC236}">
                <a16:creationId xmlns:a16="http://schemas.microsoft.com/office/drawing/2014/main" id="{0CFE1F34-99AC-47E4-AB30-C9814953C429}"/>
              </a:ext>
            </a:extLst>
          </p:cNvPr>
          <p:cNvSpPr txBox="1"/>
          <p:nvPr/>
        </p:nvSpPr>
        <p:spPr>
          <a:xfrm>
            <a:off x="7906174" y="6113366"/>
            <a:ext cx="899605" cy="276999"/>
          </a:xfrm>
          <a:prstGeom prst="rect">
            <a:avLst/>
          </a:prstGeom>
          <a:noFill/>
        </p:spPr>
        <p:txBody>
          <a:bodyPr wrap="none" rtlCol="0">
            <a:spAutoFit/>
          </a:bodyPr>
          <a:lstStyle/>
          <a:p>
            <a:pPr algn="ctr"/>
            <a:r>
              <a:rPr lang="en-US" sz="1200"/>
              <a:t>University</a:t>
            </a:r>
          </a:p>
        </p:txBody>
      </p:sp>
      <p:sp>
        <p:nvSpPr>
          <p:cNvPr id="47" name="TextBox 46">
            <a:extLst>
              <a:ext uri="{FF2B5EF4-FFF2-40B4-BE49-F238E27FC236}">
                <a16:creationId xmlns:a16="http://schemas.microsoft.com/office/drawing/2014/main" id="{74B54472-9910-4195-8EBA-CFB96E56C4BE}"/>
              </a:ext>
            </a:extLst>
          </p:cNvPr>
          <p:cNvSpPr txBox="1"/>
          <p:nvPr/>
        </p:nvSpPr>
        <p:spPr>
          <a:xfrm>
            <a:off x="10033038" y="5363873"/>
            <a:ext cx="1165832" cy="307777"/>
          </a:xfrm>
          <a:prstGeom prst="rect">
            <a:avLst/>
          </a:prstGeom>
          <a:noFill/>
        </p:spPr>
        <p:txBody>
          <a:bodyPr wrap="none" rtlCol="0">
            <a:spAutoFit/>
          </a:bodyPr>
          <a:lstStyle/>
          <a:p>
            <a:pPr algn="ctr"/>
            <a:r>
              <a:rPr lang="en-US" sz="1400" b="1">
                <a:latin typeface="+mj-lt"/>
              </a:rPr>
              <a:t>AUSTRALIA</a:t>
            </a:r>
          </a:p>
        </p:txBody>
      </p:sp>
      <p:sp>
        <p:nvSpPr>
          <p:cNvPr id="48" name="TextBox 47">
            <a:extLst>
              <a:ext uri="{FF2B5EF4-FFF2-40B4-BE49-F238E27FC236}">
                <a16:creationId xmlns:a16="http://schemas.microsoft.com/office/drawing/2014/main" id="{37FA3023-2431-45AF-AA42-4890D4BC28AC}"/>
              </a:ext>
            </a:extLst>
          </p:cNvPr>
          <p:cNvSpPr txBox="1"/>
          <p:nvPr/>
        </p:nvSpPr>
        <p:spPr>
          <a:xfrm>
            <a:off x="10404998" y="5865697"/>
            <a:ext cx="421910" cy="338554"/>
          </a:xfrm>
          <a:prstGeom prst="rect">
            <a:avLst/>
          </a:prstGeom>
          <a:noFill/>
        </p:spPr>
        <p:txBody>
          <a:bodyPr wrap="none" rtlCol="0">
            <a:spAutoFit/>
          </a:bodyPr>
          <a:lstStyle/>
          <a:p>
            <a:pPr algn="ctr"/>
            <a:r>
              <a:rPr lang="en-US" sz="1600" b="1">
                <a:latin typeface="+mj-lt"/>
              </a:rPr>
              <a:t>36</a:t>
            </a:r>
          </a:p>
        </p:txBody>
      </p:sp>
      <p:sp>
        <p:nvSpPr>
          <p:cNvPr id="49" name="TextBox 48">
            <a:extLst>
              <a:ext uri="{FF2B5EF4-FFF2-40B4-BE49-F238E27FC236}">
                <a16:creationId xmlns:a16="http://schemas.microsoft.com/office/drawing/2014/main" id="{ADA92BA4-C637-44BB-8FA4-80439956680A}"/>
              </a:ext>
            </a:extLst>
          </p:cNvPr>
          <p:cNvSpPr txBox="1"/>
          <p:nvPr/>
        </p:nvSpPr>
        <p:spPr>
          <a:xfrm>
            <a:off x="10166151" y="6113366"/>
            <a:ext cx="899605" cy="276999"/>
          </a:xfrm>
          <a:prstGeom prst="rect">
            <a:avLst/>
          </a:prstGeom>
          <a:noFill/>
        </p:spPr>
        <p:txBody>
          <a:bodyPr wrap="none" rtlCol="0">
            <a:spAutoFit/>
          </a:bodyPr>
          <a:lstStyle/>
          <a:p>
            <a:pPr algn="ctr"/>
            <a:r>
              <a:rPr lang="en-US" sz="1200"/>
              <a:t>University</a:t>
            </a:r>
          </a:p>
        </p:txBody>
      </p:sp>
      <p:sp>
        <p:nvSpPr>
          <p:cNvPr id="52" name="TextBox 51">
            <a:extLst>
              <a:ext uri="{FF2B5EF4-FFF2-40B4-BE49-F238E27FC236}">
                <a16:creationId xmlns:a16="http://schemas.microsoft.com/office/drawing/2014/main" id="{8CA05234-B6A7-4962-8B16-8E856EA51FFC}"/>
              </a:ext>
            </a:extLst>
          </p:cNvPr>
          <p:cNvSpPr txBox="1"/>
          <p:nvPr/>
        </p:nvSpPr>
        <p:spPr>
          <a:xfrm>
            <a:off x="7131310" y="2952215"/>
            <a:ext cx="2743059" cy="584775"/>
          </a:xfrm>
          <a:prstGeom prst="rect">
            <a:avLst/>
          </a:prstGeom>
          <a:noFill/>
        </p:spPr>
        <p:txBody>
          <a:bodyPr wrap="none" rtlCol="0">
            <a:spAutoFit/>
          </a:bodyPr>
          <a:lstStyle/>
          <a:p>
            <a:r>
              <a:rPr lang="en-US" sz="3200" b="1">
                <a:latin typeface="+mj-lt"/>
              </a:rPr>
              <a:t>$138,650,000</a:t>
            </a:r>
          </a:p>
        </p:txBody>
      </p:sp>
      <p:sp>
        <p:nvSpPr>
          <p:cNvPr id="53" name="TextBox 52">
            <a:extLst>
              <a:ext uri="{FF2B5EF4-FFF2-40B4-BE49-F238E27FC236}">
                <a16:creationId xmlns:a16="http://schemas.microsoft.com/office/drawing/2014/main" id="{3E4AFFF0-85B9-4A67-817A-C13B977A1C40}"/>
              </a:ext>
            </a:extLst>
          </p:cNvPr>
          <p:cNvSpPr txBox="1"/>
          <p:nvPr/>
        </p:nvSpPr>
        <p:spPr>
          <a:xfrm>
            <a:off x="7131310" y="3460490"/>
            <a:ext cx="4520690" cy="1170833"/>
          </a:xfrm>
          <a:prstGeom prst="rect">
            <a:avLst/>
          </a:prstGeom>
          <a:noFill/>
        </p:spPr>
        <p:txBody>
          <a:bodyPr wrap="square" rtlCol="0">
            <a:spAutoFit/>
          </a:bodyPr>
          <a:lstStyle/>
          <a:p>
            <a:pPr algn="just">
              <a:lnSpc>
                <a:spcPct val="150000"/>
              </a:lnSpc>
            </a:pPr>
            <a:r>
              <a:rPr lang="en-US" sz="1200"/>
              <a:t>Far far away, behind the word mountains, far from the countries Vokalia and Consonantia, there live the blind texts. Separated they live in Bookmarksgrove right at the coast of the Semantics, a large language ocean. </a:t>
            </a:r>
          </a:p>
        </p:txBody>
      </p:sp>
      <p:sp>
        <p:nvSpPr>
          <p:cNvPr id="12" name="Title 11">
            <a:extLst>
              <a:ext uri="{FF2B5EF4-FFF2-40B4-BE49-F238E27FC236}">
                <a16:creationId xmlns:a16="http://schemas.microsoft.com/office/drawing/2014/main" id="{A4FAD729-0216-4F3A-9EDE-CC55845B4FE7}"/>
              </a:ext>
            </a:extLst>
          </p:cNvPr>
          <p:cNvSpPr>
            <a:spLocks noGrp="1"/>
          </p:cNvSpPr>
          <p:nvPr>
            <p:ph type="title"/>
          </p:nvPr>
        </p:nvSpPr>
        <p:spPr/>
        <p:txBody>
          <a:bodyPr/>
          <a:lstStyle/>
          <a:p>
            <a:r>
              <a:rPr lang="en-US"/>
              <a:t>WORLDWIDE MAP</a:t>
            </a:r>
          </a:p>
        </p:txBody>
      </p:sp>
    </p:spTree>
    <p:extLst>
      <p:ext uri="{BB962C8B-B14F-4D97-AF65-F5344CB8AC3E}">
        <p14:creationId xmlns:p14="http://schemas.microsoft.com/office/powerpoint/2010/main" val="12750619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anim calcmode="lin" valueType="num">
                                      <p:cBhvr>
                                        <p:cTn id="12" dur="1000" fill="hold"/>
                                        <p:tgtEl>
                                          <p:spTgt spid="3"/>
                                        </p:tgtEl>
                                        <p:attrNameLst>
                                          <p:attrName>ppt_x</p:attrName>
                                        </p:attrNameLst>
                                      </p:cBhvr>
                                      <p:tavLst>
                                        <p:tav tm="0">
                                          <p:val>
                                            <p:strVal val="#ppt_x"/>
                                          </p:val>
                                        </p:tav>
                                        <p:tav tm="100000">
                                          <p:val>
                                            <p:strVal val="#ppt_x"/>
                                          </p:val>
                                        </p:tav>
                                      </p:tavLst>
                                    </p:anim>
                                    <p:anim calcmode="lin" valueType="num">
                                      <p:cBhvr>
                                        <p:cTn id="13" dur="1000" fill="hold"/>
                                        <p:tgtEl>
                                          <p:spTgt spid="3"/>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22" presetClass="entr" presetSubtype="8" fill="hold" grpId="0" nodeType="after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wipe(left)">
                                      <p:cBhvr>
                                        <p:cTn id="17" dur="500"/>
                                        <p:tgtEl>
                                          <p:spTgt spid="52"/>
                                        </p:tgtEl>
                                      </p:cBhvr>
                                    </p:animEffect>
                                  </p:childTnLst>
                                </p:cTn>
                              </p:par>
                            </p:childTnLst>
                          </p:cTn>
                        </p:par>
                        <p:par>
                          <p:cTn id="18" fill="hold">
                            <p:stCondLst>
                              <p:cond delay="2000"/>
                            </p:stCondLst>
                            <p:childTnLst>
                              <p:par>
                                <p:cTn id="19" presetID="22" presetClass="entr" presetSubtype="1" fill="hold" grpId="0" nodeType="afterEffect">
                                  <p:stCondLst>
                                    <p:cond delay="0"/>
                                  </p:stCondLst>
                                  <p:childTnLst>
                                    <p:set>
                                      <p:cBhvr>
                                        <p:cTn id="20" dur="1" fill="hold">
                                          <p:stCondLst>
                                            <p:cond delay="0"/>
                                          </p:stCondLst>
                                        </p:cTn>
                                        <p:tgtEl>
                                          <p:spTgt spid="53"/>
                                        </p:tgtEl>
                                        <p:attrNameLst>
                                          <p:attrName>style.visibility</p:attrName>
                                        </p:attrNameLst>
                                      </p:cBhvr>
                                      <p:to>
                                        <p:strVal val="visible"/>
                                      </p:to>
                                    </p:set>
                                    <p:animEffect transition="in" filter="wipe(up)">
                                      <p:cBhvr>
                                        <p:cTn id="21" dur="500"/>
                                        <p:tgtEl>
                                          <p:spTgt spid="53"/>
                                        </p:tgtEl>
                                      </p:cBhvr>
                                    </p:animEffect>
                                  </p:childTnLst>
                                </p:cTn>
                              </p:par>
                            </p:childTnLst>
                          </p:cTn>
                        </p:par>
                        <p:par>
                          <p:cTn id="22" fill="hold">
                            <p:stCondLst>
                              <p:cond delay="2500"/>
                            </p:stCondLst>
                            <p:childTnLst>
                              <p:par>
                                <p:cTn id="23" presetID="10" presetClass="entr" presetSubtype="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par>
                          <p:cTn id="26" fill="hold">
                            <p:stCondLst>
                              <p:cond delay="3000"/>
                            </p:stCondLst>
                            <p:childTnLst>
                              <p:par>
                                <p:cTn id="27" presetID="10" presetClass="entr" presetSubtype="0" fill="hold" grpId="0" nodeType="afterEffect">
                                  <p:stCondLst>
                                    <p:cond delay="0"/>
                                  </p:stCondLst>
                                  <p:childTnLst>
                                    <p:set>
                                      <p:cBhvr>
                                        <p:cTn id="28" dur="1" fill="hold">
                                          <p:stCondLst>
                                            <p:cond delay="0"/>
                                          </p:stCondLst>
                                        </p:cTn>
                                        <p:tgtEl>
                                          <p:spTgt spid="30"/>
                                        </p:tgtEl>
                                        <p:attrNameLst>
                                          <p:attrName>style.visibility</p:attrName>
                                        </p:attrNameLst>
                                      </p:cBhvr>
                                      <p:to>
                                        <p:strVal val="visible"/>
                                      </p:to>
                                    </p:set>
                                    <p:animEffect transition="in" filter="fade">
                                      <p:cBhvr>
                                        <p:cTn id="29" dur="500"/>
                                        <p:tgtEl>
                                          <p:spTgt spid="30"/>
                                        </p:tgtEl>
                                      </p:cBhvr>
                                    </p:animEffect>
                                  </p:childTnLst>
                                </p:cTn>
                              </p:par>
                            </p:childTnLst>
                          </p:cTn>
                        </p:par>
                        <p:par>
                          <p:cTn id="30" fill="hold">
                            <p:stCondLst>
                              <p:cond delay="3500"/>
                            </p:stCondLst>
                            <p:childTnLst>
                              <p:par>
                                <p:cTn id="31" presetID="10" presetClass="entr" presetSubtype="0" fill="hold" grpId="0" nodeType="after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fade">
                                      <p:cBhvr>
                                        <p:cTn id="33" dur="500"/>
                                        <p:tgtEl>
                                          <p:spTgt spid="31"/>
                                        </p:tgtEl>
                                      </p:cBhvr>
                                    </p:animEffect>
                                  </p:childTnLst>
                                </p:cTn>
                              </p:par>
                            </p:childTnLst>
                          </p:cTn>
                        </p:par>
                        <p:par>
                          <p:cTn id="34" fill="hold">
                            <p:stCondLst>
                              <p:cond delay="4000"/>
                            </p:stCondLst>
                            <p:childTnLst>
                              <p:par>
                                <p:cTn id="35" presetID="10" presetClass="entr" presetSubtype="0" fill="hold" grpId="0" nodeType="after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fade">
                                      <p:cBhvr>
                                        <p:cTn id="37" dur="500"/>
                                        <p:tgtEl>
                                          <p:spTgt spid="32"/>
                                        </p:tgtEl>
                                      </p:cBhvr>
                                    </p:animEffect>
                                  </p:childTnLst>
                                </p:cTn>
                              </p:par>
                            </p:childTnLst>
                          </p:cTn>
                        </p:par>
                        <p:par>
                          <p:cTn id="38" fill="hold">
                            <p:stCondLst>
                              <p:cond delay="4500"/>
                            </p:stCondLst>
                            <p:childTnLst>
                              <p:par>
                                <p:cTn id="39" presetID="22" presetClass="entr" presetSubtype="8" fill="hold" nodeType="after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wipe(left)">
                                      <p:cBhvr>
                                        <p:cTn id="41" dur="500"/>
                                        <p:tgtEl>
                                          <p:spTgt spid="19"/>
                                        </p:tgtEl>
                                      </p:cBhvr>
                                    </p:animEffect>
                                  </p:childTnLst>
                                </p:cTn>
                              </p:par>
                            </p:childTnLst>
                          </p:cTn>
                        </p:par>
                        <p:par>
                          <p:cTn id="42" fill="hold">
                            <p:stCondLst>
                              <p:cond delay="5000"/>
                            </p:stCondLst>
                            <p:childTnLst>
                              <p:par>
                                <p:cTn id="43" presetID="10" presetClass="entr" presetSubtype="0" fill="hold" grpId="0" nodeType="after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500"/>
                                        <p:tgtEl>
                                          <p:spTgt spid="11"/>
                                        </p:tgtEl>
                                      </p:cBhvr>
                                    </p:animEffect>
                                  </p:childTnLst>
                                </p:cTn>
                              </p:par>
                            </p:childTnLst>
                          </p:cTn>
                        </p:par>
                        <p:par>
                          <p:cTn id="46" fill="hold">
                            <p:stCondLst>
                              <p:cond delay="5500"/>
                            </p:stCondLst>
                            <p:childTnLst>
                              <p:par>
                                <p:cTn id="47" presetID="10" presetClass="entr" presetSubtype="0" fill="hold" grpId="0" nodeType="after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fade">
                                      <p:cBhvr>
                                        <p:cTn id="49" dur="500"/>
                                        <p:tgtEl>
                                          <p:spTgt spid="35"/>
                                        </p:tgtEl>
                                      </p:cBhvr>
                                    </p:animEffect>
                                  </p:childTnLst>
                                </p:cTn>
                              </p:par>
                            </p:childTnLst>
                          </p:cTn>
                        </p:par>
                        <p:par>
                          <p:cTn id="50" fill="hold">
                            <p:stCondLst>
                              <p:cond delay="6000"/>
                            </p:stCondLst>
                            <p:childTnLst>
                              <p:par>
                                <p:cTn id="51" presetID="10" presetClass="entr" presetSubtype="0" fill="hold" grpId="0" nodeType="afterEffect">
                                  <p:stCondLst>
                                    <p:cond delay="0"/>
                                  </p:stCondLst>
                                  <p:childTnLst>
                                    <p:set>
                                      <p:cBhvr>
                                        <p:cTn id="52" dur="1" fill="hold">
                                          <p:stCondLst>
                                            <p:cond delay="0"/>
                                          </p:stCondLst>
                                        </p:cTn>
                                        <p:tgtEl>
                                          <p:spTgt spid="36"/>
                                        </p:tgtEl>
                                        <p:attrNameLst>
                                          <p:attrName>style.visibility</p:attrName>
                                        </p:attrNameLst>
                                      </p:cBhvr>
                                      <p:to>
                                        <p:strVal val="visible"/>
                                      </p:to>
                                    </p:set>
                                    <p:animEffect transition="in" filter="fade">
                                      <p:cBhvr>
                                        <p:cTn id="53" dur="500"/>
                                        <p:tgtEl>
                                          <p:spTgt spid="36"/>
                                        </p:tgtEl>
                                      </p:cBhvr>
                                    </p:animEffect>
                                  </p:childTnLst>
                                </p:cTn>
                              </p:par>
                            </p:childTnLst>
                          </p:cTn>
                        </p:par>
                        <p:par>
                          <p:cTn id="54" fill="hold">
                            <p:stCondLst>
                              <p:cond delay="6500"/>
                            </p:stCondLst>
                            <p:childTnLst>
                              <p:par>
                                <p:cTn id="55" presetID="10" presetClass="entr" presetSubtype="0" fill="hold" grpId="0" nodeType="afterEffect">
                                  <p:stCondLst>
                                    <p:cond delay="0"/>
                                  </p:stCondLst>
                                  <p:childTnLst>
                                    <p:set>
                                      <p:cBhvr>
                                        <p:cTn id="56" dur="1" fill="hold">
                                          <p:stCondLst>
                                            <p:cond delay="0"/>
                                          </p:stCondLst>
                                        </p:cTn>
                                        <p:tgtEl>
                                          <p:spTgt spid="37"/>
                                        </p:tgtEl>
                                        <p:attrNameLst>
                                          <p:attrName>style.visibility</p:attrName>
                                        </p:attrNameLst>
                                      </p:cBhvr>
                                      <p:to>
                                        <p:strVal val="visible"/>
                                      </p:to>
                                    </p:set>
                                    <p:animEffect transition="in" filter="fade">
                                      <p:cBhvr>
                                        <p:cTn id="57" dur="500"/>
                                        <p:tgtEl>
                                          <p:spTgt spid="37"/>
                                        </p:tgtEl>
                                      </p:cBhvr>
                                    </p:animEffect>
                                  </p:childTnLst>
                                </p:cTn>
                              </p:par>
                            </p:childTnLst>
                          </p:cTn>
                        </p:par>
                        <p:par>
                          <p:cTn id="58" fill="hold">
                            <p:stCondLst>
                              <p:cond delay="7000"/>
                            </p:stCondLst>
                            <p:childTnLst>
                              <p:par>
                                <p:cTn id="59" presetID="22" presetClass="entr" presetSubtype="8" fill="hold" nodeType="after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wipe(left)">
                                      <p:cBhvr>
                                        <p:cTn id="61" dur="500"/>
                                        <p:tgtEl>
                                          <p:spTgt spid="21"/>
                                        </p:tgtEl>
                                      </p:cBhvr>
                                    </p:animEffect>
                                  </p:childTnLst>
                                </p:cTn>
                              </p:par>
                            </p:childTnLst>
                          </p:cTn>
                        </p:par>
                        <p:par>
                          <p:cTn id="62" fill="hold">
                            <p:stCondLst>
                              <p:cond delay="7500"/>
                            </p:stCondLst>
                            <p:childTnLst>
                              <p:par>
                                <p:cTn id="63" presetID="10" presetClass="entr" presetSubtype="0" fill="hold" grpId="0" nodeType="after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fade">
                                      <p:cBhvr>
                                        <p:cTn id="65" dur="500"/>
                                        <p:tgtEl>
                                          <p:spTgt spid="14"/>
                                        </p:tgtEl>
                                      </p:cBhvr>
                                    </p:animEffect>
                                  </p:childTnLst>
                                </p:cTn>
                              </p:par>
                            </p:childTnLst>
                          </p:cTn>
                        </p:par>
                        <p:par>
                          <p:cTn id="66" fill="hold">
                            <p:stCondLst>
                              <p:cond delay="8000"/>
                            </p:stCondLst>
                            <p:childTnLst>
                              <p:par>
                                <p:cTn id="67" presetID="10" presetClass="entr" presetSubtype="0" fill="hold" grpId="0" nodeType="afterEffect">
                                  <p:stCondLst>
                                    <p:cond delay="0"/>
                                  </p:stCondLst>
                                  <p:childTnLst>
                                    <p:set>
                                      <p:cBhvr>
                                        <p:cTn id="68" dur="1" fill="hold">
                                          <p:stCondLst>
                                            <p:cond delay="0"/>
                                          </p:stCondLst>
                                        </p:cTn>
                                        <p:tgtEl>
                                          <p:spTgt spid="39"/>
                                        </p:tgtEl>
                                        <p:attrNameLst>
                                          <p:attrName>style.visibility</p:attrName>
                                        </p:attrNameLst>
                                      </p:cBhvr>
                                      <p:to>
                                        <p:strVal val="visible"/>
                                      </p:to>
                                    </p:set>
                                    <p:animEffect transition="in" filter="fade">
                                      <p:cBhvr>
                                        <p:cTn id="69" dur="500"/>
                                        <p:tgtEl>
                                          <p:spTgt spid="39"/>
                                        </p:tgtEl>
                                      </p:cBhvr>
                                    </p:animEffect>
                                  </p:childTnLst>
                                </p:cTn>
                              </p:par>
                            </p:childTnLst>
                          </p:cTn>
                        </p:par>
                        <p:par>
                          <p:cTn id="70" fill="hold">
                            <p:stCondLst>
                              <p:cond delay="8500"/>
                            </p:stCondLst>
                            <p:childTnLst>
                              <p:par>
                                <p:cTn id="71" presetID="10" presetClass="entr" presetSubtype="0" fill="hold" grpId="0" nodeType="afterEffect">
                                  <p:stCondLst>
                                    <p:cond delay="0"/>
                                  </p:stCondLst>
                                  <p:childTnLst>
                                    <p:set>
                                      <p:cBhvr>
                                        <p:cTn id="72" dur="1" fill="hold">
                                          <p:stCondLst>
                                            <p:cond delay="0"/>
                                          </p:stCondLst>
                                        </p:cTn>
                                        <p:tgtEl>
                                          <p:spTgt spid="40"/>
                                        </p:tgtEl>
                                        <p:attrNameLst>
                                          <p:attrName>style.visibility</p:attrName>
                                        </p:attrNameLst>
                                      </p:cBhvr>
                                      <p:to>
                                        <p:strVal val="visible"/>
                                      </p:to>
                                    </p:set>
                                    <p:animEffect transition="in" filter="fade">
                                      <p:cBhvr>
                                        <p:cTn id="73" dur="500"/>
                                        <p:tgtEl>
                                          <p:spTgt spid="40"/>
                                        </p:tgtEl>
                                      </p:cBhvr>
                                    </p:animEffect>
                                  </p:childTnLst>
                                </p:cTn>
                              </p:par>
                            </p:childTnLst>
                          </p:cTn>
                        </p:par>
                        <p:par>
                          <p:cTn id="74" fill="hold">
                            <p:stCondLst>
                              <p:cond delay="9000"/>
                            </p:stCondLst>
                            <p:childTnLst>
                              <p:par>
                                <p:cTn id="75" presetID="10" presetClass="entr" presetSubtype="0" fill="hold" grpId="0" nodeType="after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fade">
                                      <p:cBhvr>
                                        <p:cTn id="77" dur="500"/>
                                        <p:tgtEl>
                                          <p:spTgt spid="41"/>
                                        </p:tgtEl>
                                      </p:cBhvr>
                                    </p:animEffect>
                                  </p:childTnLst>
                                </p:cTn>
                              </p:par>
                            </p:childTnLst>
                          </p:cTn>
                        </p:par>
                        <p:par>
                          <p:cTn id="78" fill="hold">
                            <p:stCondLst>
                              <p:cond delay="9500"/>
                            </p:stCondLst>
                            <p:childTnLst>
                              <p:par>
                                <p:cTn id="79" presetID="22" presetClass="entr" presetSubtype="8" fill="hold" nodeType="afterEffect">
                                  <p:stCondLst>
                                    <p:cond delay="0"/>
                                  </p:stCondLst>
                                  <p:childTnLst>
                                    <p:set>
                                      <p:cBhvr>
                                        <p:cTn id="80" dur="1" fill="hold">
                                          <p:stCondLst>
                                            <p:cond delay="0"/>
                                          </p:stCondLst>
                                        </p:cTn>
                                        <p:tgtEl>
                                          <p:spTgt spid="24"/>
                                        </p:tgtEl>
                                        <p:attrNameLst>
                                          <p:attrName>style.visibility</p:attrName>
                                        </p:attrNameLst>
                                      </p:cBhvr>
                                      <p:to>
                                        <p:strVal val="visible"/>
                                      </p:to>
                                    </p:set>
                                    <p:animEffect transition="in" filter="wipe(left)">
                                      <p:cBhvr>
                                        <p:cTn id="81" dur="500"/>
                                        <p:tgtEl>
                                          <p:spTgt spid="24"/>
                                        </p:tgtEl>
                                      </p:cBhvr>
                                    </p:animEffect>
                                  </p:childTnLst>
                                </p:cTn>
                              </p:par>
                            </p:childTnLst>
                          </p:cTn>
                        </p:par>
                        <p:par>
                          <p:cTn id="82" fill="hold">
                            <p:stCondLst>
                              <p:cond delay="10000"/>
                            </p:stCondLst>
                            <p:childTnLst>
                              <p:par>
                                <p:cTn id="83" presetID="10" presetClass="entr" presetSubtype="0" fill="hold" grpId="0" nodeType="afterEffect">
                                  <p:stCondLst>
                                    <p:cond delay="0"/>
                                  </p:stCondLst>
                                  <p:childTnLst>
                                    <p:set>
                                      <p:cBhvr>
                                        <p:cTn id="84" dur="1" fill="hold">
                                          <p:stCondLst>
                                            <p:cond delay="0"/>
                                          </p:stCondLst>
                                        </p:cTn>
                                        <p:tgtEl>
                                          <p:spTgt spid="15"/>
                                        </p:tgtEl>
                                        <p:attrNameLst>
                                          <p:attrName>style.visibility</p:attrName>
                                        </p:attrNameLst>
                                      </p:cBhvr>
                                      <p:to>
                                        <p:strVal val="visible"/>
                                      </p:to>
                                    </p:set>
                                    <p:animEffect transition="in" filter="fade">
                                      <p:cBhvr>
                                        <p:cTn id="85" dur="500"/>
                                        <p:tgtEl>
                                          <p:spTgt spid="15"/>
                                        </p:tgtEl>
                                      </p:cBhvr>
                                    </p:animEffect>
                                  </p:childTnLst>
                                </p:cTn>
                              </p:par>
                            </p:childTnLst>
                          </p:cTn>
                        </p:par>
                        <p:par>
                          <p:cTn id="86" fill="hold">
                            <p:stCondLst>
                              <p:cond delay="10500"/>
                            </p:stCondLst>
                            <p:childTnLst>
                              <p:par>
                                <p:cTn id="87" presetID="10" presetClass="entr" presetSubtype="0" fill="hold" grpId="0" nodeType="afterEffect">
                                  <p:stCondLst>
                                    <p:cond delay="0"/>
                                  </p:stCondLst>
                                  <p:childTnLst>
                                    <p:set>
                                      <p:cBhvr>
                                        <p:cTn id="88" dur="1" fill="hold">
                                          <p:stCondLst>
                                            <p:cond delay="0"/>
                                          </p:stCondLst>
                                        </p:cTn>
                                        <p:tgtEl>
                                          <p:spTgt spid="43"/>
                                        </p:tgtEl>
                                        <p:attrNameLst>
                                          <p:attrName>style.visibility</p:attrName>
                                        </p:attrNameLst>
                                      </p:cBhvr>
                                      <p:to>
                                        <p:strVal val="visible"/>
                                      </p:to>
                                    </p:set>
                                    <p:animEffect transition="in" filter="fade">
                                      <p:cBhvr>
                                        <p:cTn id="89" dur="500"/>
                                        <p:tgtEl>
                                          <p:spTgt spid="43"/>
                                        </p:tgtEl>
                                      </p:cBhvr>
                                    </p:animEffect>
                                  </p:childTnLst>
                                </p:cTn>
                              </p:par>
                            </p:childTnLst>
                          </p:cTn>
                        </p:par>
                        <p:par>
                          <p:cTn id="90" fill="hold">
                            <p:stCondLst>
                              <p:cond delay="11000"/>
                            </p:stCondLst>
                            <p:childTnLst>
                              <p:par>
                                <p:cTn id="91" presetID="10" presetClass="entr" presetSubtype="0" fill="hold" grpId="0" nodeType="afterEffect">
                                  <p:stCondLst>
                                    <p:cond delay="0"/>
                                  </p:stCondLst>
                                  <p:childTnLst>
                                    <p:set>
                                      <p:cBhvr>
                                        <p:cTn id="92" dur="1" fill="hold">
                                          <p:stCondLst>
                                            <p:cond delay="0"/>
                                          </p:stCondLst>
                                        </p:cTn>
                                        <p:tgtEl>
                                          <p:spTgt spid="44"/>
                                        </p:tgtEl>
                                        <p:attrNameLst>
                                          <p:attrName>style.visibility</p:attrName>
                                        </p:attrNameLst>
                                      </p:cBhvr>
                                      <p:to>
                                        <p:strVal val="visible"/>
                                      </p:to>
                                    </p:set>
                                    <p:animEffect transition="in" filter="fade">
                                      <p:cBhvr>
                                        <p:cTn id="93" dur="500"/>
                                        <p:tgtEl>
                                          <p:spTgt spid="44"/>
                                        </p:tgtEl>
                                      </p:cBhvr>
                                    </p:animEffect>
                                  </p:childTnLst>
                                </p:cTn>
                              </p:par>
                            </p:childTnLst>
                          </p:cTn>
                        </p:par>
                        <p:par>
                          <p:cTn id="94" fill="hold">
                            <p:stCondLst>
                              <p:cond delay="11500"/>
                            </p:stCondLst>
                            <p:childTnLst>
                              <p:par>
                                <p:cTn id="95" presetID="10" presetClass="entr" presetSubtype="0" fill="hold" grpId="0" nodeType="afterEffect">
                                  <p:stCondLst>
                                    <p:cond delay="0"/>
                                  </p:stCondLst>
                                  <p:childTnLst>
                                    <p:set>
                                      <p:cBhvr>
                                        <p:cTn id="96" dur="1" fill="hold">
                                          <p:stCondLst>
                                            <p:cond delay="0"/>
                                          </p:stCondLst>
                                        </p:cTn>
                                        <p:tgtEl>
                                          <p:spTgt spid="45"/>
                                        </p:tgtEl>
                                        <p:attrNameLst>
                                          <p:attrName>style.visibility</p:attrName>
                                        </p:attrNameLst>
                                      </p:cBhvr>
                                      <p:to>
                                        <p:strVal val="visible"/>
                                      </p:to>
                                    </p:set>
                                    <p:animEffect transition="in" filter="fade">
                                      <p:cBhvr>
                                        <p:cTn id="97" dur="500"/>
                                        <p:tgtEl>
                                          <p:spTgt spid="45"/>
                                        </p:tgtEl>
                                      </p:cBhvr>
                                    </p:animEffect>
                                  </p:childTnLst>
                                </p:cTn>
                              </p:par>
                            </p:childTnLst>
                          </p:cTn>
                        </p:par>
                        <p:par>
                          <p:cTn id="98" fill="hold">
                            <p:stCondLst>
                              <p:cond delay="12000"/>
                            </p:stCondLst>
                            <p:childTnLst>
                              <p:par>
                                <p:cTn id="99" presetID="22" presetClass="entr" presetSubtype="8" fill="hold" nodeType="afterEffect">
                                  <p:stCondLst>
                                    <p:cond delay="0"/>
                                  </p:stCondLst>
                                  <p:childTnLst>
                                    <p:set>
                                      <p:cBhvr>
                                        <p:cTn id="100" dur="1" fill="hold">
                                          <p:stCondLst>
                                            <p:cond delay="0"/>
                                          </p:stCondLst>
                                        </p:cTn>
                                        <p:tgtEl>
                                          <p:spTgt spid="27"/>
                                        </p:tgtEl>
                                        <p:attrNameLst>
                                          <p:attrName>style.visibility</p:attrName>
                                        </p:attrNameLst>
                                      </p:cBhvr>
                                      <p:to>
                                        <p:strVal val="visible"/>
                                      </p:to>
                                    </p:set>
                                    <p:animEffect transition="in" filter="wipe(left)">
                                      <p:cBhvr>
                                        <p:cTn id="101" dur="500"/>
                                        <p:tgtEl>
                                          <p:spTgt spid="27"/>
                                        </p:tgtEl>
                                      </p:cBhvr>
                                    </p:animEffect>
                                  </p:childTnLst>
                                </p:cTn>
                              </p:par>
                            </p:childTnLst>
                          </p:cTn>
                        </p:par>
                        <p:par>
                          <p:cTn id="102" fill="hold">
                            <p:stCondLst>
                              <p:cond delay="12500"/>
                            </p:stCondLst>
                            <p:childTnLst>
                              <p:par>
                                <p:cTn id="103" presetID="10" presetClass="entr" presetSubtype="0" fill="hold" grpId="0" nodeType="afterEffect">
                                  <p:stCondLst>
                                    <p:cond delay="0"/>
                                  </p:stCondLst>
                                  <p:childTnLst>
                                    <p:set>
                                      <p:cBhvr>
                                        <p:cTn id="104" dur="1" fill="hold">
                                          <p:stCondLst>
                                            <p:cond delay="0"/>
                                          </p:stCondLst>
                                        </p:cTn>
                                        <p:tgtEl>
                                          <p:spTgt spid="16"/>
                                        </p:tgtEl>
                                        <p:attrNameLst>
                                          <p:attrName>style.visibility</p:attrName>
                                        </p:attrNameLst>
                                      </p:cBhvr>
                                      <p:to>
                                        <p:strVal val="visible"/>
                                      </p:to>
                                    </p:set>
                                    <p:animEffect transition="in" filter="fade">
                                      <p:cBhvr>
                                        <p:cTn id="105" dur="500"/>
                                        <p:tgtEl>
                                          <p:spTgt spid="16"/>
                                        </p:tgtEl>
                                      </p:cBhvr>
                                    </p:animEffect>
                                  </p:childTnLst>
                                </p:cTn>
                              </p:par>
                            </p:childTnLst>
                          </p:cTn>
                        </p:par>
                        <p:par>
                          <p:cTn id="106" fill="hold">
                            <p:stCondLst>
                              <p:cond delay="13000"/>
                            </p:stCondLst>
                            <p:childTnLst>
                              <p:par>
                                <p:cTn id="107" presetID="10" presetClass="entr" presetSubtype="0" fill="hold" grpId="0" nodeType="afterEffect">
                                  <p:stCondLst>
                                    <p:cond delay="0"/>
                                  </p:stCondLst>
                                  <p:childTnLst>
                                    <p:set>
                                      <p:cBhvr>
                                        <p:cTn id="108" dur="1" fill="hold">
                                          <p:stCondLst>
                                            <p:cond delay="0"/>
                                          </p:stCondLst>
                                        </p:cTn>
                                        <p:tgtEl>
                                          <p:spTgt spid="47"/>
                                        </p:tgtEl>
                                        <p:attrNameLst>
                                          <p:attrName>style.visibility</p:attrName>
                                        </p:attrNameLst>
                                      </p:cBhvr>
                                      <p:to>
                                        <p:strVal val="visible"/>
                                      </p:to>
                                    </p:set>
                                    <p:animEffect transition="in" filter="fade">
                                      <p:cBhvr>
                                        <p:cTn id="109" dur="500"/>
                                        <p:tgtEl>
                                          <p:spTgt spid="47"/>
                                        </p:tgtEl>
                                      </p:cBhvr>
                                    </p:animEffect>
                                  </p:childTnLst>
                                </p:cTn>
                              </p:par>
                            </p:childTnLst>
                          </p:cTn>
                        </p:par>
                        <p:par>
                          <p:cTn id="110" fill="hold">
                            <p:stCondLst>
                              <p:cond delay="13500"/>
                            </p:stCondLst>
                            <p:childTnLst>
                              <p:par>
                                <p:cTn id="111" presetID="10" presetClass="entr" presetSubtype="0" fill="hold" grpId="0" nodeType="afterEffect">
                                  <p:stCondLst>
                                    <p:cond delay="0"/>
                                  </p:stCondLst>
                                  <p:childTnLst>
                                    <p:set>
                                      <p:cBhvr>
                                        <p:cTn id="112" dur="1" fill="hold">
                                          <p:stCondLst>
                                            <p:cond delay="0"/>
                                          </p:stCondLst>
                                        </p:cTn>
                                        <p:tgtEl>
                                          <p:spTgt spid="48"/>
                                        </p:tgtEl>
                                        <p:attrNameLst>
                                          <p:attrName>style.visibility</p:attrName>
                                        </p:attrNameLst>
                                      </p:cBhvr>
                                      <p:to>
                                        <p:strVal val="visible"/>
                                      </p:to>
                                    </p:set>
                                    <p:animEffect transition="in" filter="fade">
                                      <p:cBhvr>
                                        <p:cTn id="113" dur="500"/>
                                        <p:tgtEl>
                                          <p:spTgt spid="48"/>
                                        </p:tgtEl>
                                      </p:cBhvr>
                                    </p:animEffect>
                                  </p:childTnLst>
                                </p:cTn>
                              </p:par>
                            </p:childTnLst>
                          </p:cTn>
                        </p:par>
                        <p:par>
                          <p:cTn id="114" fill="hold">
                            <p:stCondLst>
                              <p:cond delay="14000"/>
                            </p:stCondLst>
                            <p:childTnLst>
                              <p:par>
                                <p:cTn id="115" presetID="10" presetClass="entr" presetSubtype="0" fill="hold" grpId="0" nodeType="afterEffect">
                                  <p:stCondLst>
                                    <p:cond delay="0"/>
                                  </p:stCondLst>
                                  <p:childTnLst>
                                    <p:set>
                                      <p:cBhvr>
                                        <p:cTn id="116" dur="1" fill="hold">
                                          <p:stCondLst>
                                            <p:cond delay="0"/>
                                          </p:stCondLst>
                                        </p:cTn>
                                        <p:tgtEl>
                                          <p:spTgt spid="49"/>
                                        </p:tgtEl>
                                        <p:attrNameLst>
                                          <p:attrName>style.visibility</p:attrName>
                                        </p:attrNameLst>
                                      </p:cBhvr>
                                      <p:to>
                                        <p:strVal val="visible"/>
                                      </p:to>
                                    </p:set>
                                    <p:animEffect transition="in" filter="fade">
                                      <p:cBhvr>
                                        <p:cTn id="11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P spid="15" grpId="0" animBg="1"/>
      <p:bldP spid="16" grpId="0" animBg="1"/>
      <p:bldP spid="30" grpId="0"/>
      <p:bldP spid="31" grpId="0"/>
      <p:bldP spid="32" grpId="0"/>
      <p:bldP spid="35" grpId="0"/>
      <p:bldP spid="36" grpId="0"/>
      <p:bldP spid="37" grpId="0"/>
      <p:bldP spid="39" grpId="0"/>
      <p:bldP spid="40" grpId="0"/>
      <p:bldP spid="41" grpId="0"/>
      <p:bldP spid="43" grpId="0"/>
      <p:bldP spid="44" grpId="0"/>
      <p:bldP spid="45" grpId="0"/>
      <p:bldP spid="47" grpId="0"/>
      <p:bldP spid="48" grpId="0"/>
      <p:bldP spid="49" grpId="0"/>
      <p:bldP spid="52" grpId="0"/>
      <p:bldP spid="53" grpId="0"/>
      <p:bldP spid="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Shape 1384">
            <a:extLst>
              <a:ext uri="{FF2B5EF4-FFF2-40B4-BE49-F238E27FC236}">
                <a16:creationId xmlns:a16="http://schemas.microsoft.com/office/drawing/2014/main" id="{A745DD86-922D-4B25-A518-FDC334F22051}"/>
              </a:ext>
            </a:extLst>
          </p:cNvPr>
          <p:cNvGrpSpPr/>
          <p:nvPr/>
        </p:nvGrpSpPr>
        <p:grpSpPr>
          <a:xfrm>
            <a:off x="5492010" y="1835213"/>
            <a:ext cx="6159990" cy="4027133"/>
            <a:chOff x="5157992" y="1665628"/>
            <a:chExt cx="2936367" cy="1919171"/>
          </a:xfrm>
          <a:solidFill>
            <a:schemeClr val="bg2">
              <a:lumMod val="85000"/>
            </a:schemeClr>
          </a:solidFill>
        </p:grpSpPr>
        <p:sp>
          <p:nvSpPr>
            <p:cNvPr id="52" name="Shape 1385">
              <a:extLst>
                <a:ext uri="{FF2B5EF4-FFF2-40B4-BE49-F238E27FC236}">
                  <a16:creationId xmlns:a16="http://schemas.microsoft.com/office/drawing/2014/main" id="{8AA4C208-10A5-48E5-BCED-884F0B2F4AAC}"/>
                </a:ext>
              </a:extLst>
            </p:cNvPr>
            <p:cNvSpPr/>
            <p:nvPr/>
          </p:nvSpPr>
          <p:spPr>
            <a:xfrm>
              <a:off x="5379187" y="1665628"/>
              <a:ext cx="365958" cy="271518"/>
            </a:xfrm>
            <a:custGeom>
              <a:avLst/>
              <a:gdLst/>
              <a:ahLst/>
              <a:cxnLst/>
              <a:rect l="0" t="0" r="0" b="0"/>
              <a:pathLst>
                <a:path w="120000" h="120000" extrusionOk="0">
                  <a:moveTo>
                    <a:pt x="120000" y="29684"/>
                  </a:moveTo>
                  <a:cubicBezTo>
                    <a:pt x="120000" y="29684"/>
                    <a:pt x="108793" y="101684"/>
                    <a:pt x="106459" y="105473"/>
                  </a:cubicBezTo>
                  <a:cubicBezTo>
                    <a:pt x="104591" y="109894"/>
                    <a:pt x="106926" y="108631"/>
                    <a:pt x="106926" y="113052"/>
                  </a:cubicBezTo>
                  <a:cubicBezTo>
                    <a:pt x="106926" y="116842"/>
                    <a:pt x="105992" y="120000"/>
                    <a:pt x="105992" y="120000"/>
                  </a:cubicBezTo>
                  <a:cubicBezTo>
                    <a:pt x="75175" y="109263"/>
                    <a:pt x="75175" y="109263"/>
                    <a:pt x="75175" y="109263"/>
                  </a:cubicBezTo>
                  <a:cubicBezTo>
                    <a:pt x="70038" y="108631"/>
                    <a:pt x="70038" y="108631"/>
                    <a:pt x="70038" y="108631"/>
                  </a:cubicBezTo>
                  <a:cubicBezTo>
                    <a:pt x="68171" y="109263"/>
                    <a:pt x="68171" y="109263"/>
                    <a:pt x="68171" y="109263"/>
                  </a:cubicBezTo>
                  <a:cubicBezTo>
                    <a:pt x="65836" y="108631"/>
                    <a:pt x="65836" y="108631"/>
                    <a:pt x="65836" y="108631"/>
                  </a:cubicBezTo>
                  <a:cubicBezTo>
                    <a:pt x="63968" y="109263"/>
                    <a:pt x="63968" y="109263"/>
                    <a:pt x="63968" y="109263"/>
                  </a:cubicBezTo>
                  <a:cubicBezTo>
                    <a:pt x="50428" y="109894"/>
                    <a:pt x="50428" y="109894"/>
                    <a:pt x="50428" y="109894"/>
                  </a:cubicBezTo>
                  <a:cubicBezTo>
                    <a:pt x="49027" y="108631"/>
                    <a:pt x="49027" y="108631"/>
                    <a:pt x="49027" y="108631"/>
                  </a:cubicBezTo>
                  <a:cubicBezTo>
                    <a:pt x="47626" y="109263"/>
                    <a:pt x="47626" y="109263"/>
                    <a:pt x="47626" y="109263"/>
                  </a:cubicBezTo>
                  <a:cubicBezTo>
                    <a:pt x="46225" y="109894"/>
                    <a:pt x="46225" y="109894"/>
                    <a:pt x="46225" y="109894"/>
                  </a:cubicBezTo>
                  <a:cubicBezTo>
                    <a:pt x="45291" y="109894"/>
                    <a:pt x="45291" y="109894"/>
                    <a:pt x="45291" y="109894"/>
                  </a:cubicBezTo>
                  <a:cubicBezTo>
                    <a:pt x="43891" y="109263"/>
                    <a:pt x="43891" y="109263"/>
                    <a:pt x="43891" y="109263"/>
                  </a:cubicBezTo>
                  <a:cubicBezTo>
                    <a:pt x="43891" y="108631"/>
                    <a:pt x="43891" y="108631"/>
                    <a:pt x="43891" y="108631"/>
                  </a:cubicBezTo>
                  <a:cubicBezTo>
                    <a:pt x="41556" y="108631"/>
                    <a:pt x="41556" y="108631"/>
                    <a:pt x="41556" y="108631"/>
                  </a:cubicBezTo>
                  <a:cubicBezTo>
                    <a:pt x="40155" y="108000"/>
                    <a:pt x="40155" y="108000"/>
                    <a:pt x="40155" y="108000"/>
                  </a:cubicBezTo>
                  <a:cubicBezTo>
                    <a:pt x="39688" y="106736"/>
                    <a:pt x="39688" y="106736"/>
                    <a:pt x="39688" y="106736"/>
                  </a:cubicBezTo>
                  <a:cubicBezTo>
                    <a:pt x="39688" y="106105"/>
                    <a:pt x="39688" y="106105"/>
                    <a:pt x="39688" y="106105"/>
                  </a:cubicBezTo>
                  <a:cubicBezTo>
                    <a:pt x="37821" y="105473"/>
                    <a:pt x="37821" y="105473"/>
                    <a:pt x="37821" y="105473"/>
                  </a:cubicBezTo>
                  <a:cubicBezTo>
                    <a:pt x="34085" y="104210"/>
                    <a:pt x="34085" y="104210"/>
                    <a:pt x="34085" y="104210"/>
                  </a:cubicBezTo>
                  <a:cubicBezTo>
                    <a:pt x="31750" y="102947"/>
                    <a:pt x="31750" y="102947"/>
                    <a:pt x="31750" y="102947"/>
                  </a:cubicBezTo>
                  <a:cubicBezTo>
                    <a:pt x="30817" y="102315"/>
                    <a:pt x="30817" y="102315"/>
                    <a:pt x="30817" y="102315"/>
                  </a:cubicBezTo>
                  <a:cubicBezTo>
                    <a:pt x="28015" y="102947"/>
                    <a:pt x="28015" y="102947"/>
                    <a:pt x="28015" y="102947"/>
                  </a:cubicBezTo>
                  <a:cubicBezTo>
                    <a:pt x="23813" y="104210"/>
                    <a:pt x="23813" y="104210"/>
                    <a:pt x="23813" y="104210"/>
                  </a:cubicBezTo>
                  <a:cubicBezTo>
                    <a:pt x="18677" y="102315"/>
                    <a:pt x="18677" y="102315"/>
                    <a:pt x="18677" y="102315"/>
                  </a:cubicBezTo>
                  <a:cubicBezTo>
                    <a:pt x="15408" y="98526"/>
                    <a:pt x="15408" y="98526"/>
                    <a:pt x="15408" y="98526"/>
                  </a:cubicBezTo>
                  <a:cubicBezTo>
                    <a:pt x="15408" y="98526"/>
                    <a:pt x="16809" y="94105"/>
                    <a:pt x="16342" y="88421"/>
                  </a:cubicBezTo>
                  <a:cubicBezTo>
                    <a:pt x="15875" y="82105"/>
                    <a:pt x="13540" y="80842"/>
                    <a:pt x="13540" y="80842"/>
                  </a:cubicBezTo>
                  <a:cubicBezTo>
                    <a:pt x="11206" y="80842"/>
                    <a:pt x="11206" y="80842"/>
                    <a:pt x="11206" y="80842"/>
                  </a:cubicBezTo>
                  <a:cubicBezTo>
                    <a:pt x="9338" y="79578"/>
                    <a:pt x="9338" y="79578"/>
                    <a:pt x="9338" y="79578"/>
                  </a:cubicBezTo>
                  <a:cubicBezTo>
                    <a:pt x="9338" y="79578"/>
                    <a:pt x="9338" y="75789"/>
                    <a:pt x="7003" y="75789"/>
                  </a:cubicBezTo>
                  <a:cubicBezTo>
                    <a:pt x="4669" y="75789"/>
                    <a:pt x="4669" y="75789"/>
                    <a:pt x="4669" y="75789"/>
                  </a:cubicBezTo>
                  <a:cubicBezTo>
                    <a:pt x="1867" y="75157"/>
                    <a:pt x="1867" y="75157"/>
                    <a:pt x="1867" y="75157"/>
                  </a:cubicBezTo>
                  <a:cubicBezTo>
                    <a:pt x="0" y="73263"/>
                    <a:pt x="0" y="73263"/>
                    <a:pt x="0" y="73263"/>
                  </a:cubicBezTo>
                  <a:cubicBezTo>
                    <a:pt x="466" y="68842"/>
                    <a:pt x="466" y="68842"/>
                    <a:pt x="466" y="68842"/>
                  </a:cubicBezTo>
                  <a:cubicBezTo>
                    <a:pt x="1400" y="65052"/>
                    <a:pt x="1400" y="65052"/>
                    <a:pt x="1400" y="65052"/>
                  </a:cubicBezTo>
                  <a:cubicBezTo>
                    <a:pt x="1867" y="64421"/>
                    <a:pt x="1867" y="64421"/>
                    <a:pt x="1867" y="64421"/>
                  </a:cubicBezTo>
                  <a:cubicBezTo>
                    <a:pt x="2334" y="66315"/>
                    <a:pt x="2334" y="66315"/>
                    <a:pt x="2334" y="66315"/>
                  </a:cubicBezTo>
                  <a:cubicBezTo>
                    <a:pt x="2801" y="66947"/>
                    <a:pt x="2801" y="66947"/>
                    <a:pt x="2801" y="66947"/>
                  </a:cubicBezTo>
                  <a:cubicBezTo>
                    <a:pt x="3268" y="66315"/>
                    <a:pt x="3268" y="66315"/>
                    <a:pt x="3268" y="66315"/>
                  </a:cubicBezTo>
                  <a:cubicBezTo>
                    <a:pt x="3268" y="63789"/>
                    <a:pt x="3268" y="63789"/>
                    <a:pt x="3268" y="63789"/>
                  </a:cubicBezTo>
                  <a:cubicBezTo>
                    <a:pt x="5136" y="62526"/>
                    <a:pt x="5136" y="62526"/>
                    <a:pt x="5136" y="62526"/>
                  </a:cubicBezTo>
                  <a:cubicBezTo>
                    <a:pt x="5136" y="61894"/>
                    <a:pt x="5136" y="61894"/>
                    <a:pt x="5136" y="61894"/>
                  </a:cubicBezTo>
                  <a:cubicBezTo>
                    <a:pt x="4202" y="60631"/>
                    <a:pt x="4202" y="60631"/>
                    <a:pt x="4202" y="60631"/>
                  </a:cubicBezTo>
                  <a:cubicBezTo>
                    <a:pt x="3735" y="60000"/>
                    <a:pt x="3735" y="60000"/>
                    <a:pt x="3735" y="60000"/>
                  </a:cubicBezTo>
                  <a:cubicBezTo>
                    <a:pt x="3268" y="55578"/>
                    <a:pt x="3268" y="55578"/>
                    <a:pt x="3268" y="55578"/>
                  </a:cubicBezTo>
                  <a:cubicBezTo>
                    <a:pt x="6536" y="54947"/>
                    <a:pt x="6536" y="54947"/>
                    <a:pt x="6536" y="54947"/>
                  </a:cubicBezTo>
                  <a:cubicBezTo>
                    <a:pt x="7470" y="53684"/>
                    <a:pt x="7470" y="53684"/>
                    <a:pt x="7470" y="53684"/>
                  </a:cubicBezTo>
                  <a:cubicBezTo>
                    <a:pt x="4669" y="50526"/>
                    <a:pt x="4669" y="50526"/>
                    <a:pt x="4669" y="50526"/>
                  </a:cubicBezTo>
                  <a:cubicBezTo>
                    <a:pt x="3735" y="49263"/>
                    <a:pt x="3735" y="49263"/>
                    <a:pt x="3735" y="49263"/>
                  </a:cubicBezTo>
                  <a:cubicBezTo>
                    <a:pt x="2801" y="40421"/>
                    <a:pt x="2801" y="40421"/>
                    <a:pt x="2801" y="40421"/>
                  </a:cubicBezTo>
                  <a:cubicBezTo>
                    <a:pt x="2801" y="37894"/>
                    <a:pt x="2801" y="37894"/>
                    <a:pt x="2801" y="37894"/>
                  </a:cubicBezTo>
                  <a:cubicBezTo>
                    <a:pt x="3735" y="37263"/>
                    <a:pt x="3735" y="37263"/>
                    <a:pt x="3735" y="37263"/>
                  </a:cubicBezTo>
                  <a:cubicBezTo>
                    <a:pt x="3735" y="25894"/>
                    <a:pt x="3735" y="25894"/>
                    <a:pt x="3735" y="25894"/>
                  </a:cubicBezTo>
                  <a:cubicBezTo>
                    <a:pt x="1400" y="23368"/>
                    <a:pt x="1400" y="23368"/>
                    <a:pt x="1400" y="23368"/>
                  </a:cubicBezTo>
                  <a:cubicBezTo>
                    <a:pt x="1400" y="14526"/>
                    <a:pt x="1400" y="14526"/>
                    <a:pt x="1400" y="14526"/>
                  </a:cubicBezTo>
                  <a:cubicBezTo>
                    <a:pt x="3735" y="10736"/>
                    <a:pt x="3735" y="10736"/>
                    <a:pt x="3735" y="10736"/>
                  </a:cubicBezTo>
                  <a:cubicBezTo>
                    <a:pt x="4669" y="6315"/>
                    <a:pt x="4669" y="6315"/>
                    <a:pt x="4669" y="6315"/>
                  </a:cubicBezTo>
                  <a:cubicBezTo>
                    <a:pt x="9805" y="13263"/>
                    <a:pt x="9805" y="13263"/>
                    <a:pt x="9805" y="13263"/>
                  </a:cubicBezTo>
                  <a:cubicBezTo>
                    <a:pt x="15408" y="18947"/>
                    <a:pt x="15408" y="18947"/>
                    <a:pt x="15408" y="18947"/>
                  </a:cubicBezTo>
                  <a:cubicBezTo>
                    <a:pt x="19610" y="21473"/>
                    <a:pt x="19610" y="21473"/>
                    <a:pt x="19610" y="21473"/>
                  </a:cubicBezTo>
                  <a:cubicBezTo>
                    <a:pt x="22879" y="22736"/>
                    <a:pt x="22879" y="22736"/>
                    <a:pt x="22879" y="22736"/>
                  </a:cubicBezTo>
                  <a:cubicBezTo>
                    <a:pt x="24280" y="22736"/>
                    <a:pt x="24280" y="22736"/>
                    <a:pt x="24280" y="22736"/>
                  </a:cubicBezTo>
                  <a:cubicBezTo>
                    <a:pt x="25680" y="22736"/>
                    <a:pt x="25680" y="22736"/>
                    <a:pt x="25680" y="22736"/>
                  </a:cubicBezTo>
                  <a:cubicBezTo>
                    <a:pt x="26614" y="27157"/>
                    <a:pt x="26614" y="27157"/>
                    <a:pt x="26614" y="27157"/>
                  </a:cubicBezTo>
                  <a:cubicBezTo>
                    <a:pt x="30350" y="26526"/>
                    <a:pt x="30350" y="26526"/>
                    <a:pt x="30350" y="26526"/>
                  </a:cubicBezTo>
                  <a:cubicBezTo>
                    <a:pt x="30817" y="32842"/>
                    <a:pt x="30817" y="32842"/>
                    <a:pt x="30817" y="32842"/>
                  </a:cubicBezTo>
                  <a:cubicBezTo>
                    <a:pt x="29416" y="35368"/>
                    <a:pt x="29416" y="35368"/>
                    <a:pt x="29416" y="35368"/>
                  </a:cubicBezTo>
                  <a:cubicBezTo>
                    <a:pt x="25214" y="38526"/>
                    <a:pt x="25214" y="38526"/>
                    <a:pt x="25214" y="38526"/>
                  </a:cubicBezTo>
                  <a:cubicBezTo>
                    <a:pt x="22412" y="43578"/>
                    <a:pt x="22412" y="43578"/>
                    <a:pt x="22412" y="43578"/>
                  </a:cubicBezTo>
                  <a:cubicBezTo>
                    <a:pt x="21478" y="46105"/>
                    <a:pt x="21478" y="46105"/>
                    <a:pt x="21478" y="46105"/>
                  </a:cubicBezTo>
                  <a:cubicBezTo>
                    <a:pt x="22412" y="46736"/>
                    <a:pt x="22412" y="46736"/>
                    <a:pt x="22412" y="46736"/>
                  </a:cubicBezTo>
                  <a:cubicBezTo>
                    <a:pt x="24280" y="44210"/>
                    <a:pt x="24280" y="44210"/>
                    <a:pt x="24280" y="44210"/>
                  </a:cubicBezTo>
                  <a:cubicBezTo>
                    <a:pt x="25680" y="41684"/>
                    <a:pt x="25680" y="41684"/>
                    <a:pt x="25680" y="41684"/>
                  </a:cubicBezTo>
                  <a:cubicBezTo>
                    <a:pt x="29883" y="37894"/>
                    <a:pt x="29883" y="37894"/>
                    <a:pt x="29883" y="37894"/>
                  </a:cubicBezTo>
                  <a:cubicBezTo>
                    <a:pt x="32684" y="36000"/>
                    <a:pt x="32684" y="36000"/>
                    <a:pt x="32684" y="36000"/>
                  </a:cubicBezTo>
                  <a:cubicBezTo>
                    <a:pt x="32217" y="38526"/>
                    <a:pt x="32217" y="38526"/>
                    <a:pt x="32217" y="38526"/>
                  </a:cubicBezTo>
                  <a:cubicBezTo>
                    <a:pt x="30817" y="40421"/>
                    <a:pt x="30817" y="40421"/>
                    <a:pt x="30817" y="40421"/>
                  </a:cubicBezTo>
                  <a:cubicBezTo>
                    <a:pt x="28949" y="46736"/>
                    <a:pt x="28949" y="46736"/>
                    <a:pt x="28949" y="46736"/>
                  </a:cubicBezTo>
                  <a:cubicBezTo>
                    <a:pt x="24280" y="50526"/>
                    <a:pt x="24280" y="50526"/>
                    <a:pt x="24280" y="50526"/>
                  </a:cubicBezTo>
                  <a:cubicBezTo>
                    <a:pt x="21478" y="54315"/>
                    <a:pt x="21478" y="54315"/>
                    <a:pt x="21478" y="54315"/>
                  </a:cubicBezTo>
                  <a:cubicBezTo>
                    <a:pt x="21478" y="57473"/>
                    <a:pt x="21478" y="57473"/>
                    <a:pt x="21478" y="57473"/>
                  </a:cubicBezTo>
                  <a:cubicBezTo>
                    <a:pt x="23346" y="58105"/>
                    <a:pt x="23346" y="58105"/>
                    <a:pt x="23346" y="58105"/>
                  </a:cubicBezTo>
                  <a:cubicBezTo>
                    <a:pt x="25680" y="54947"/>
                    <a:pt x="25680" y="54947"/>
                    <a:pt x="25680" y="54947"/>
                  </a:cubicBezTo>
                  <a:cubicBezTo>
                    <a:pt x="28015" y="52421"/>
                    <a:pt x="28015" y="52421"/>
                    <a:pt x="28015" y="52421"/>
                  </a:cubicBezTo>
                  <a:cubicBezTo>
                    <a:pt x="30350" y="51789"/>
                    <a:pt x="30350" y="51789"/>
                    <a:pt x="30350" y="51789"/>
                  </a:cubicBezTo>
                  <a:cubicBezTo>
                    <a:pt x="32217" y="49263"/>
                    <a:pt x="32217" y="49263"/>
                    <a:pt x="32217" y="49263"/>
                  </a:cubicBezTo>
                  <a:cubicBezTo>
                    <a:pt x="33151" y="42947"/>
                    <a:pt x="33151" y="42947"/>
                    <a:pt x="33151" y="42947"/>
                  </a:cubicBezTo>
                  <a:cubicBezTo>
                    <a:pt x="35019" y="37894"/>
                    <a:pt x="35019" y="37894"/>
                    <a:pt x="35019" y="37894"/>
                  </a:cubicBezTo>
                  <a:cubicBezTo>
                    <a:pt x="37354" y="34105"/>
                    <a:pt x="37354" y="34105"/>
                    <a:pt x="37354" y="34105"/>
                  </a:cubicBezTo>
                  <a:cubicBezTo>
                    <a:pt x="37821" y="31578"/>
                    <a:pt x="37821" y="31578"/>
                    <a:pt x="37821" y="31578"/>
                  </a:cubicBezTo>
                  <a:cubicBezTo>
                    <a:pt x="36420" y="26526"/>
                    <a:pt x="36420" y="26526"/>
                    <a:pt x="36420" y="26526"/>
                  </a:cubicBezTo>
                  <a:cubicBezTo>
                    <a:pt x="36420" y="21473"/>
                    <a:pt x="36420" y="21473"/>
                    <a:pt x="36420" y="21473"/>
                  </a:cubicBezTo>
                  <a:cubicBezTo>
                    <a:pt x="35019" y="22105"/>
                    <a:pt x="35019" y="22105"/>
                    <a:pt x="35019" y="22105"/>
                  </a:cubicBezTo>
                  <a:cubicBezTo>
                    <a:pt x="34085" y="24000"/>
                    <a:pt x="34085" y="24000"/>
                    <a:pt x="34085" y="24000"/>
                  </a:cubicBezTo>
                  <a:cubicBezTo>
                    <a:pt x="34552" y="29052"/>
                    <a:pt x="34552" y="29052"/>
                    <a:pt x="34552" y="29052"/>
                  </a:cubicBezTo>
                  <a:cubicBezTo>
                    <a:pt x="35486" y="32842"/>
                    <a:pt x="35486" y="32842"/>
                    <a:pt x="35486" y="32842"/>
                  </a:cubicBezTo>
                  <a:cubicBezTo>
                    <a:pt x="35486" y="34105"/>
                    <a:pt x="35486" y="34105"/>
                    <a:pt x="35486" y="34105"/>
                  </a:cubicBezTo>
                  <a:cubicBezTo>
                    <a:pt x="34552" y="33473"/>
                    <a:pt x="34552" y="33473"/>
                    <a:pt x="34552" y="33473"/>
                  </a:cubicBezTo>
                  <a:cubicBezTo>
                    <a:pt x="33618" y="32210"/>
                    <a:pt x="33618" y="32210"/>
                    <a:pt x="33618" y="32210"/>
                  </a:cubicBezTo>
                  <a:cubicBezTo>
                    <a:pt x="32684" y="29052"/>
                    <a:pt x="32684" y="29052"/>
                    <a:pt x="32684" y="29052"/>
                  </a:cubicBezTo>
                  <a:cubicBezTo>
                    <a:pt x="31750" y="25894"/>
                    <a:pt x="31750" y="25894"/>
                    <a:pt x="31750" y="25894"/>
                  </a:cubicBezTo>
                  <a:cubicBezTo>
                    <a:pt x="31750" y="23368"/>
                    <a:pt x="31750" y="23368"/>
                    <a:pt x="31750" y="23368"/>
                  </a:cubicBezTo>
                  <a:cubicBezTo>
                    <a:pt x="34085" y="20210"/>
                    <a:pt x="34085" y="20210"/>
                    <a:pt x="34085" y="20210"/>
                  </a:cubicBezTo>
                  <a:cubicBezTo>
                    <a:pt x="35019" y="17684"/>
                    <a:pt x="35019" y="17684"/>
                    <a:pt x="35019" y="17684"/>
                  </a:cubicBezTo>
                  <a:cubicBezTo>
                    <a:pt x="34552" y="15157"/>
                    <a:pt x="34552" y="15157"/>
                    <a:pt x="34552" y="15157"/>
                  </a:cubicBezTo>
                  <a:cubicBezTo>
                    <a:pt x="36887" y="18315"/>
                    <a:pt x="36887" y="18315"/>
                    <a:pt x="36887" y="18315"/>
                  </a:cubicBezTo>
                  <a:cubicBezTo>
                    <a:pt x="37354" y="18947"/>
                    <a:pt x="37354" y="18947"/>
                    <a:pt x="37354" y="18947"/>
                  </a:cubicBezTo>
                  <a:cubicBezTo>
                    <a:pt x="37821" y="15157"/>
                    <a:pt x="37821" y="15157"/>
                    <a:pt x="37821" y="15157"/>
                  </a:cubicBezTo>
                  <a:cubicBezTo>
                    <a:pt x="36887" y="9473"/>
                    <a:pt x="36887" y="9473"/>
                    <a:pt x="36887" y="9473"/>
                  </a:cubicBezTo>
                  <a:cubicBezTo>
                    <a:pt x="37354" y="7578"/>
                    <a:pt x="37354" y="7578"/>
                    <a:pt x="37354" y="7578"/>
                  </a:cubicBezTo>
                  <a:cubicBezTo>
                    <a:pt x="35953" y="6947"/>
                    <a:pt x="35953" y="6947"/>
                    <a:pt x="35953" y="6947"/>
                  </a:cubicBezTo>
                  <a:cubicBezTo>
                    <a:pt x="35486" y="0"/>
                    <a:pt x="35486" y="0"/>
                    <a:pt x="35486" y="0"/>
                  </a:cubicBezTo>
                  <a:cubicBezTo>
                    <a:pt x="35486" y="0"/>
                    <a:pt x="62101" y="10105"/>
                    <a:pt x="67704" y="12000"/>
                  </a:cubicBezTo>
                  <a:cubicBezTo>
                    <a:pt x="72840" y="13894"/>
                    <a:pt x="107392" y="26526"/>
                    <a:pt x="109727" y="27157"/>
                  </a:cubicBezTo>
                  <a:cubicBezTo>
                    <a:pt x="112062" y="28421"/>
                    <a:pt x="114863" y="28421"/>
                    <a:pt x="114863" y="28421"/>
                  </a:cubicBezTo>
                  <a:lnTo>
                    <a:pt x="120000" y="29684"/>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53" name="Shape 1386">
              <a:extLst>
                <a:ext uri="{FF2B5EF4-FFF2-40B4-BE49-F238E27FC236}">
                  <a16:creationId xmlns:a16="http://schemas.microsoft.com/office/drawing/2014/main" id="{708F6AAD-9068-4D40-99E2-25D1B77D3392}"/>
                </a:ext>
              </a:extLst>
            </p:cNvPr>
            <p:cNvSpPr/>
            <p:nvPr/>
          </p:nvSpPr>
          <p:spPr>
            <a:xfrm>
              <a:off x="5925594" y="2621841"/>
              <a:ext cx="384509" cy="394627"/>
            </a:xfrm>
            <a:custGeom>
              <a:avLst/>
              <a:gdLst/>
              <a:ahLst/>
              <a:cxnLst/>
              <a:rect l="0" t="0" r="0" b="0"/>
              <a:pathLst>
                <a:path w="120000" h="120000" extrusionOk="0">
                  <a:moveTo>
                    <a:pt x="17894" y="0"/>
                  </a:moveTo>
                  <a:lnTo>
                    <a:pt x="119999" y="11794"/>
                  </a:lnTo>
                  <a:lnTo>
                    <a:pt x="119473" y="22564"/>
                  </a:lnTo>
                  <a:lnTo>
                    <a:pt x="117894" y="22564"/>
                  </a:lnTo>
                  <a:lnTo>
                    <a:pt x="110526" y="115897"/>
                  </a:lnTo>
                  <a:lnTo>
                    <a:pt x="47894" y="110256"/>
                  </a:lnTo>
                  <a:lnTo>
                    <a:pt x="47368" y="114871"/>
                  </a:lnTo>
                  <a:lnTo>
                    <a:pt x="16842" y="111794"/>
                  </a:lnTo>
                  <a:lnTo>
                    <a:pt x="15263" y="120000"/>
                  </a:lnTo>
                  <a:lnTo>
                    <a:pt x="0" y="117948"/>
                  </a:lnTo>
                  <a:lnTo>
                    <a:pt x="17894" y="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54" name="Shape 1387">
              <a:extLst>
                <a:ext uri="{FF2B5EF4-FFF2-40B4-BE49-F238E27FC236}">
                  <a16:creationId xmlns:a16="http://schemas.microsoft.com/office/drawing/2014/main" id="{74E2B024-3B98-49DA-A141-0BFE0A50F62F}"/>
                </a:ext>
              </a:extLst>
            </p:cNvPr>
            <p:cNvSpPr/>
            <p:nvPr/>
          </p:nvSpPr>
          <p:spPr>
            <a:xfrm>
              <a:off x="6068941" y="2696044"/>
              <a:ext cx="762272" cy="752153"/>
            </a:xfrm>
            <a:custGeom>
              <a:avLst/>
              <a:gdLst/>
              <a:ahLst/>
              <a:cxnLst/>
              <a:rect l="0" t="0" r="0" b="0"/>
              <a:pathLst>
                <a:path w="120000" h="120000" extrusionOk="0">
                  <a:moveTo>
                    <a:pt x="118407" y="68071"/>
                  </a:moveTo>
                  <a:lnTo>
                    <a:pt x="118938" y="65919"/>
                  </a:lnTo>
                  <a:lnTo>
                    <a:pt x="120000" y="64573"/>
                  </a:lnTo>
                  <a:lnTo>
                    <a:pt x="119469" y="62959"/>
                  </a:lnTo>
                  <a:lnTo>
                    <a:pt x="118938" y="60807"/>
                  </a:lnTo>
                  <a:lnTo>
                    <a:pt x="118672" y="59999"/>
                  </a:lnTo>
                  <a:lnTo>
                    <a:pt x="118672" y="58385"/>
                  </a:lnTo>
                  <a:lnTo>
                    <a:pt x="118407" y="57847"/>
                  </a:lnTo>
                  <a:lnTo>
                    <a:pt x="117345" y="55426"/>
                  </a:lnTo>
                  <a:lnTo>
                    <a:pt x="117345" y="54887"/>
                  </a:lnTo>
                  <a:lnTo>
                    <a:pt x="115486" y="53273"/>
                  </a:lnTo>
                  <a:lnTo>
                    <a:pt x="115486" y="35246"/>
                  </a:lnTo>
                  <a:lnTo>
                    <a:pt x="112831" y="34977"/>
                  </a:lnTo>
                  <a:lnTo>
                    <a:pt x="112300" y="35515"/>
                  </a:lnTo>
                  <a:lnTo>
                    <a:pt x="111504" y="35246"/>
                  </a:lnTo>
                  <a:lnTo>
                    <a:pt x="110707" y="34439"/>
                  </a:lnTo>
                  <a:lnTo>
                    <a:pt x="109646" y="33901"/>
                  </a:lnTo>
                  <a:lnTo>
                    <a:pt x="108318" y="33901"/>
                  </a:lnTo>
                  <a:lnTo>
                    <a:pt x="106725" y="32825"/>
                  </a:lnTo>
                  <a:lnTo>
                    <a:pt x="105663" y="31479"/>
                  </a:lnTo>
                  <a:lnTo>
                    <a:pt x="104336" y="31210"/>
                  </a:lnTo>
                  <a:lnTo>
                    <a:pt x="102212" y="31748"/>
                  </a:lnTo>
                  <a:lnTo>
                    <a:pt x="101681" y="31479"/>
                  </a:lnTo>
                  <a:lnTo>
                    <a:pt x="100353" y="31210"/>
                  </a:lnTo>
                  <a:lnTo>
                    <a:pt x="99292" y="32017"/>
                  </a:lnTo>
                  <a:lnTo>
                    <a:pt x="98761" y="32286"/>
                  </a:lnTo>
                  <a:lnTo>
                    <a:pt x="97964" y="31748"/>
                  </a:lnTo>
                  <a:lnTo>
                    <a:pt x="96902" y="31748"/>
                  </a:lnTo>
                  <a:lnTo>
                    <a:pt x="96371" y="32556"/>
                  </a:lnTo>
                  <a:lnTo>
                    <a:pt x="95044" y="33363"/>
                  </a:lnTo>
                  <a:lnTo>
                    <a:pt x="93982" y="33632"/>
                  </a:lnTo>
                  <a:lnTo>
                    <a:pt x="93451" y="32825"/>
                  </a:lnTo>
                  <a:lnTo>
                    <a:pt x="92654" y="32017"/>
                  </a:lnTo>
                  <a:lnTo>
                    <a:pt x="90530" y="32286"/>
                  </a:lnTo>
                  <a:lnTo>
                    <a:pt x="89203" y="31479"/>
                  </a:lnTo>
                  <a:lnTo>
                    <a:pt x="88141" y="31748"/>
                  </a:lnTo>
                  <a:lnTo>
                    <a:pt x="87610" y="32825"/>
                  </a:lnTo>
                  <a:lnTo>
                    <a:pt x="87079" y="33094"/>
                  </a:lnTo>
                  <a:lnTo>
                    <a:pt x="86814" y="31748"/>
                  </a:lnTo>
                  <a:lnTo>
                    <a:pt x="86283" y="31210"/>
                  </a:lnTo>
                  <a:lnTo>
                    <a:pt x="84690" y="32286"/>
                  </a:lnTo>
                  <a:lnTo>
                    <a:pt x="84424" y="31210"/>
                  </a:lnTo>
                  <a:lnTo>
                    <a:pt x="82831" y="30134"/>
                  </a:lnTo>
                  <a:lnTo>
                    <a:pt x="82300" y="30134"/>
                  </a:lnTo>
                  <a:lnTo>
                    <a:pt x="81769" y="30941"/>
                  </a:lnTo>
                  <a:lnTo>
                    <a:pt x="80973" y="31479"/>
                  </a:lnTo>
                  <a:lnTo>
                    <a:pt x="80176" y="31210"/>
                  </a:lnTo>
                  <a:lnTo>
                    <a:pt x="79911" y="29865"/>
                  </a:lnTo>
                  <a:lnTo>
                    <a:pt x="79115" y="29865"/>
                  </a:lnTo>
                  <a:lnTo>
                    <a:pt x="78318" y="28251"/>
                  </a:lnTo>
                  <a:lnTo>
                    <a:pt x="76194" y="28251"/>
                  </a:lnTo>
                  <a:lnTo>
                    <a:pt x="75398" y="28789"/>
                  </a:lnTo>
                  <a:lnTo>
                    <a:pt x="74601" y="27982"/>
                  </a:lnTo>
                  <a:lnTo>
                    <a:pt x="74336" y="27982"/>
                  </a:lnTo>
                  <a:lnTo>
                    <a:pt x="73008" y="28251"/>
                  </a:lnTo>
                  <a:lnTo>
                    <a:pt x="71415" y="27174"/>
                  </a:lnTo>
                  <a:lnTo>
                    <a:pt x="69292" y="27174"/>
                  </a:lnTo>
                  <a:lnTo>
                    <a:pt x="68761" y="25291"/>
                  </a:lnTo>
                  <a:lnTo>
                    <a:pt x="67699" y="24753"/>
                  </a:lnTo>
                  <a:lnTo>
                    <a:pt x="67168" y="25022"/>
                  </a:lnTo>
                  <a:lnTo>
                    <a:pt x="66371" y="24753"/>
                  </a:lnTo>
                  <a:lnTo>
                    <a:pt x="65575" y="25022"/>
                  </a:lnTo>
                  <a:lnTo>
                    <a:pt x="64778" y="25022"/>
                  </a:lnTo>
                  <a:lnTo>
                    <a:pt x="64247" y="24215"/>
                  </a:lnTo>
                  <a:lnTo>
                    <a:pt x="62389" y="22331"/>
                  </a:lnTo>
                  <a:lnTo>
                    <a:pt x="63451" y="1614"/>
                  </a:lnTo>
                  <a:lnTo>
                    <a:pt x="36902" y="0"/>
                  </a:lnTo>
                  <a:lnTo>
                    <a:pt x="33185" y="48968"/>
                  </a:lnTo>
                  <a:lnTo>
                    <a:pt x="1592" y="46008"/>
                  </a:lnTo>
                  <a:lnTo>
                    <a:pt x="1327" y="48430"/>
                  </a:lnTo>
                  <a:lnTo>
                    <a:pt x="0" y="48430"/>
                  </a:lnTo>
                  <a:lnTo>
                    <a:pt x="530" y="49237"/>
                  </a:lnTo>
                  <a:lnTo>
                    <a:pt x="1858" y="50044"/>
                  </a:lnTo>
                  <a:lnTo>
                    <a:pt x="2654" y="51121"/>
                  </a:lnTo>
                  <a:lnTo>
                    <a:pt x="2920" y="51928"/>
                  </a:lnTo>
                  <a:lnTo>
                    <a:pt x="3451" y="53004"/>
                  </a:lnTo>
                  <a:lnTo>
                    <a:pt x="3982" y="53273"/>
                  </a:lnTo>
                  <a:lnTo>
                    <a:pt x="4778" y="53811"/>
                  </a:lnTo>
                  <a:lnTo>
                    <a:pt x="5575" y="54349"/>
                  </a:lnTo>
                  <a:lnTo>
                    <a:pt x="5840" y="55156"/>
                  </a:lnTo>
                  <a:lnTo>
                    <a:pt x="6902" y="56502"/>
                  </a:lnTo>
                  <a:lnTo>
                    <a:pt x="7964" y="57309"/>
                  </a:lnTo>
                  <a:lnTo>
                    <a:pt x="10088" y="60269"/>
                  </a:lnTo>
                  <a:lnTo>
                    <a:pt x="10884" y="60269"/>
                  </a:lnTo>
                  <a:lnTo>
                    <a:pt x="11681" y="61076"/>
                  </a:lnTo>
                  <a:lnTo>
                    <a:pt x="12743" y="61883"/>
                  </a:lnTo>
                  <a:lnTo>
                    <a:pt x="14070" y="62959"/>
                  </a:lnTo>
                  <a:lnTo>
                    <a:pt x="14601" y="64035"/>
                  </a:lnTo>
                  <a:lnTo>
                    <a:pt x="14601" y="65919"/>
                  </a:lnTo>
                  <a:lnTo>
                    <a:pt x="15663" y="67533"/>
                  </a:lnTo>
                  <a:lnTo>
                    <a:pt x="15929" y="68609"/>
                  </a:lnTo>
                  <a:lnTo>
                    <a:pt x="15663" y="69686"/>
                  </a:lnTo>
                  <a:lnTo>
                    <a:pt x="15663" y="71031"/>
                  </a:lnTo>
                  <a:lnTo>
                    <a:pt x="15929" y="72645"/>
                  </a:lnTo>
                  <a:lnTo>
                    <a:pt x="17256" y="73991"/>
                  </a:lnTo>
                  <a:lnTo>
                    <a:pt x="17522" y="74798"/>
                  </a:lnTo>
                  <a:lnTo>
                    <a:pt x="17787" y="75067"/>
                  </a:lnTo>
                  <a:lnTo>
                    <a:pt x="18318" y="75605"/>
                  </a:lnTo>
                  <a:lnTo>
                    <a:pt x="18849" y="76143"/>
                  </a:lnTo>
                  <a:lnTo>
                    <a:pt x="19646" y="76950"/>
                  </a:lnTo>
                  <a:lnTo>
                    <a:pt x="20707" y="77757"/>
                  </a:lnTo>
                  <a:lnTo>
                    <a:pt x="21504" y="78565"/>
                  </a:lnTo>
                  <a:lnTo>
                    <a:pt x="22300" y="78834"/>
                  </a:lnTo>
                  <a:lnTo>
                    <a:pt x="23362" y="79641"/>
                  </a:lnTo>
                  <a:lnTo>
                    <a:pt x="24955" y="80448"/>
                  </a:lnTo>
                  <a:lnTo>
                    <a:pt x="26814" y="81793"/>
                  </a:lnTo>
                  <a:lnTo>
                    <a:pt x="27610" y="82062"/>
                  </a:lnTo>
                  <a:lnTo>
                    <a:pt x="28938" y="82600"/>
                  </a:lnTo>
                  <a:lnTo>
                    <a:pt x="30000" y="82600"/>
                  </a:lnTo>
                  <a:lnTo>
                    <a:pt x="30530" y="81524"/>
                  </a:lnTo>
                  <a:lnTo>
                    <a:pt x="31327" y="80717"/>
                  </a:lnTo>
                  <a:lnTo>
                    <a:pt x="31858" y="80179"/>
                  </a:lnTo>
                  <a:lnTo>
                    <a:pt x="32654" y="79910"/>
                  </a:lnTo>
                  <a:lnTo>
                    <a:pt x="32654" y="78565"/>
                  </a:lnTo>
                  <a:lnTo>
                    <a:pt x="33185" y="77488"/>
                  </a:lnTo>
                  <a:lnTo>
                    <a:pt x="33716" y="76143"/>
                  </a:lnTo>
                  <a:lnTo>
                    <a:pt x="35044" y="74529"/>
                  </a:lnTo>
                  <a:lnTo>
                    <a:pt x="36902" y="74260"/>
                  </a:lnTo>
                  <a:lnTo>
                    <a:pt x="37964" y="73991"/>
                  </a:lnTo>
                  <a:lnTo>
                    <a:pt x="39292" y="73991"/>
                  </a:lnTo>
                  <a:lnTo>
                    <a:pt x="40619" y="74529"/>
                  </a:lnTo>
                  <a:lnTo>
                    <a:pt x="42212" y="74798"/>
                  </a:lnTo>
                  <a:lnTo>
                    <a:pt x="43008" y="74798"/>
                  </a:lnTo>
                  <a:lnTo>
                    <a:pt x="45132" y="75067"/>
                  </a:lnTo>
                  <a:lnTo>
                    <a:pt x="45929" y="75605"/>
                  </a:lnTo>
                  <a:lnTo>
                    <a:pt x="46725" y="77219"/>
                  </a:lnTo>
                  <a:lnTo>
                    <a:pt x="47256" y="77219"/>
                  </a:lnTo>
                  <a:lnTo>
                    <a:pt x="48584" y="78565"/>
                  </a:lnTo>
                  <a:lnTo>
                    <a:pt x="49646" y="79103"/>
                  </a:lnTo>
                  <a:lnTo>
                    <a:pt x="50442" y="80717"/>
                  </a:lnTo>
                  <a:lnTo>
                    <a:pt x="52035" y="82869"/>
                  </a:lnTo>
                  <a:lnTo>
                    <a:pt x="53097" y="86098"/>
                  </a:lnTo>
                  <a:lnTo>
                    <a:pt x="53893" y="87174"/>
                  </a:lnTo>
                  <a:lnTo>
                    <a:pt x="54955" y="89327"/>
                  </a:lnTo>
                  <a:lnTo>
                    <a:pt x="54955" y="90134"/>
                  </a:lnTo>
                  <a:lnTo>
                    <a:pt x="55752" y="92286"/>
                  </a:lnTo>
                  <a:lnTo>
                    <a:pt x="57876" y="94170"/>
                  </a:lnTo>
                  <a:lnTo>
                    <a:pt x="58407" y="96322"/>
                  </a:lnTo>
                  <a:lnTo>
                    <a:pt x="61061" y="99551"/>
                  </a:lnTo>
                  <a:lnTo>
                    <a:pt x="62389" y="100089"/>
                  </a:lnTo>
                  <a:lnTo>
                    <a:pt x="62123" y="102511"/>
                  </a:lnTo>
                  <a:lnTo>
                    <a:pt x="61592" y="103049"/>
                  </a:lnTo>
                  <a:lnTo>
                    <a:pt x="62123" y="103587"/>
                  </a:lnTo>
                  <a:lnTo>
                    <a:pt x="62920" y="104394"/>
                  </a:lnTo>
                  <a:lnTo>
                    <a:pt x="62920" y="106008"/>
                  </a:lnTo>
                  <a:lnTo>
                    <a:pt x="64513" y="108968"/>
                  </a:lnTo>
                  <a:lnTo>
                    <a:pt x="65309" y="110582"/>
                  </a:lnTo>
                  <a:lnTo>
                    <a:pt x="66106" y="111928"/>
                  </a:lnTo>
                  <a:lnTo>
                    <a:pt x="66637" y="113273"/>
                  </a:lnTo>
                  <a:lnTo>
                    <a:pt x="68761" y="113542"/>
                  </a:lnTo>
                  <a:lnTo>
                    <a:pt x="70088" y="114887"/>
                  </a:lnTo>
                  <a:lnTo>
                    <a:pt x="72477" y="114887"/>
                  </a:lnTo>
                  <a:lnTo>
                    <a:pt x="74336" y="116771"/>
                  </a:lnTo>
                  <a:lnTo>
                    <a:pt x="75398" y="116771"/>
                  </a:lnTo>
                  <a:lnTo>
                    <a:pt x="75929" y="117578"/>
                  </a:lnTo>
                  <a:lnTo>
                    <a:pt x="77256" y="117847"/>
                  </a:lnTo>
                  <a:lnTo>
                    <a:pt x="77522" y="117309"/>
                  </a:lnTo>
                  <a:lnTo>
                    <a:pt x="80176" y="117847"/>
                  </a:lnTo>
                  <a:lnTo>
                    <a:pt x="80176" y="118116"/>
                  </a:lnTo>
                  <a:lnTo>
                    <a:pt x="80973" y="118923"/>
                  </a:lnTo>
                  <a:lnTo>
                    <a:pt x="82300" y="119999"/>
                  </a:lnTo>
                  <a:lnTo>
                    <a:pt x="83097" y="119461"/>
                  </a:lnTo>
                  <a:lnTo>
                    <a:pt x="83362" y="118923"/>
                  </a:lnTo>
                  <a:lnTo>
                    <a:pt x="85221" y="118654"/>
                  </a:lnTo>
                  <a:lnTo>
                    <a:pt x="84690" y="117309"/>
                  </a:lnTo>
                  <a:lnTo>
                    <a:pt x="84690" y="116502"/>
                  </a:lnTo>
                  <a:lnTo>
                    <a:pt x="84424" y="115426"/>
                  </a:lnTo>
                  <a:lnTo>
                    <a:pt x="84159" y="114349"/>
                  </a:lnTo>
                  <a:lnTo>
                    <a:pt x="83362" y="113811"/>
                  </a:lnTo>
                  <a:lnTo>
                    <a:pt x="82831" y="112197"/>
                  </a:lnTo>
                  <a:lnTo>
                    <a:pt x="82566" y="110582"/>
                  </a:lnTo>
                  <a:lnTo>
                    <a:pt x="81769" y="108699"/>
                  </a:lnTo>
                  <a:lnTo>
                    <a:pt x="81769" y="107085"/>
                  </a:lnTo>
                  <a:lnTo>
                    <a:pt x="82566" y="104663"/>
                  </a:lnTo>
                  <a:lnTo>
                    <a:pt x="83362" y="102242"/>
                  </a:lnTo>
                  <a:lnTo>
                    <a:pt x="84424" y="99551"/>
                  </a:lnTo>
                  <a:lnTo>
                    <a:pt x="84159" y="99013"/>
                  </a:lnTo>
                  <a:lnTo>
                    <a:pt x="83362" y="98475"/>
                  </a:lnTo>
                  <a:lnTo>
                    <a:pt x="82566" y="97668"/>
                  </a:lnTo>
                  <a:lnTo>
                    <a:pt x="82566" y="97130"/>
                  </a:lnTo>
                  <a:lnTo>
                    <a:pt x="83097" y="97399"/>
                  </a:lnTo>
                  <a:lnTo>
                    <a:pt x="85486" y="97130"/>
                  </a:lnTo>
                  <a:lnTo>
                    <a:pt x="85752" y="97130"/>
                  </a:lnTo>
                  <a:lnTo>
                    <a:pt x="86548" y="95515"/>
                  </a:lnTo>
                  <a:lnTo>
                    <a:pt x="85752" y="95515"/>
                  </a:lnTo>
                  <a:lnTo>
                    <a:pt x="85486" y="94977"/>
                  </a:lnTo>
                  <a:lnTo>
                    <a:pt x="85486" y="94439"/>
                  </a:lnTo>
                  <a:lnTo>
                    <a:pt x="86017" y="94170"/>
                  </a:lnTo>
                  <a:lnTo>
                    <a:pt x="87079" y="94170"/>
                  </a:lnTo>
                  <a:lnTo>
                    <a:pt x="88407" y="94170"/>
                  </a:lnTo>
                  <a:lnTo>
                    <a:pt x="88938" y="94439"/>
                  </a:lnTo>
                  <a:lnTo>
                    <a:pt x="89734" y="94170"/>
                  </a:lnTo>
                  <a:lnTo>
                    <a:pt x="91061" y="93094"/>
                  </a:lnTo>
                  <a:lnTo>
                    <a:pt x="90530" y="93094"/>
                  </a:lnTo>
                  <a:lnTo>
                    <a:pt x="89469" y="93901"/>
                  </a:lnTo>
                  <a:lnTo>
                    <a:pt x="89203" y="92825"/>
                  </a:lnTo>
                  <a:lnTo>
                    <a:pt x="89734" y="91210"/>
                  </a:lnTo>
                  <a:lnTo>
                    <a:pt x="90265" y="91748"/>
                  </a:lnTo>
                  <a:lnTo>
                    <a:pt x="90796" y="92017"/>
                  </a:lnTo>
                  <a:lnTo>
                    <a:pt x="92123" y="92017"/>
                  </a:lnTo>
                  <a:lnTo>
                    <a:pt x="92654" y="91479"/>
                  </a:lnTo>
                  <a:lnTo>
                    <a:pt x="92389" y="90403"/>
                  </a:lnTo>
                  <a:lnTo>
                    <a:pt x="91592" y="89327"/>
                  </a:lnTo>
                  <a:lnTo>
                    <a:pt x="91858" y="89058"/>
                  </a:lnTo>
                  <a:lnTo>
                    <a:pt x="92654" y="89058"/>
                  </a:lnTo>
                  <a:lnTo>
                    <a:pt x="93451" y="88520"/>
                  </a:lnTo>
                  <a:lnTo>
                    <a:pt x="93982" y="89058"/>
                  </a:lnTo>
                  <a:lnTo>
                    <a:pt x="94778" y="88520"/>
                  </a:lnTo>
                  <a:lnTo>
                    <a:pt x="95044" y="89058"/>
                  </a:lnTo>
                  <a:lnTo>
                    <a:pt x="95840" y="89596"/>
                  </a:lnTo>
                  <a:lnTo>
                    <a:pt x="96637" y="89058"/>
                  </a:lnTo>
                  <a:lnTo>
                    <a:pt x="97433" y="88520"/>
                  </a:lnTo>
                  <a:lnTo>
                    <a:pt x="99292" y="87982"/>
                  </a:lnTo>
                  <a:lnTo>
                    <a:pt x="101150" y="87713"/>
                  </a:lnTo>
                  <a:lnTo>
                    <a:pt x="104070" y="86098"/>
                  </a:lnTo>
                  <a:lnTo>
                    <a:pt x="104867" y="84484"/>
                  </a:lnTo>
                  <a:lnTo>
                    <a:pt x="105132" y="83139"/>
                  </a:lnTo>
                  <a:lnTo>
                    <a:pt x="105929" y="82600"/>
                  </a:lnTo>
                  <a:lnTo>
                    <a:pt x="106725" y="82331"/>
                  </a:lnTo>
                  <a:lnTo>
                    <a:pt x="106991" y="82062"/>
                  </a:lnTo>
                  <a:lnTo>
                    <a:pt x="107787" y="81524"/>
                  </a:lnTo>
                  <a:lnTo>
                    <a:pt x="107522" y="80717"/>
                  </a:lnTo>
                  <a:lnTo>
                    <a:pt x="107256" y="79910"/>
                  </a:lnTo>
                  <a:lnTo>
                    <a:pt x="106991" y="79641"/>
                  </a:lnTo>
                  <a:lnTo>
                    <a:pt x="106725" y="79103"/>
                  </a:lnTo>
                  <a:lnTo>
                    <a:pt x="106991" y="78295"/>
                  </a:lnTo>
                  <a:lnTo>
                    <a:pt x="108053" y="77488"/>
                  </a:lnTo>
                  <a:lnTo>
                    <a:pt x="108849" y="76950"/>
                  </a:lnTo>
                  <a:lnTo>
                    <a:pt x="109380" y="76950"/>
                  </a:lnTo>
                  <a:lnTo>
                    <a:pt x="109380" y="77757"/>
                  </a:lnTo>
                  <a:lnTo>
                    <a:pt x="109380" y="78834"/>
                  </a:lnTo>
                  <a:lnTo>
                    <a:pt x="109380" y="80448"/>
                  </a:lnTo>
                  <a:lnTo>
                    <a:pt x="109646" y="80717"/>
                  </a:lnTo>
                  <a:lnTo>
                    <a:pt x="111238" y="79372"/>
                  </a:lnTo>
                  <a:lnTo>
                    <a:pt x="112566" y="79103"/>
                  </a:lnTo>
                  <a:lnTo>
                    <a:pt x="116548" y="77488"/>
                  </a:lnTo>
                  <a:lnTo>
                    <a:pt x="117079" y="77219"/>
                  </a:lnTo>
                  <a:lnTo>
                    <a:pt x="117876" y="75874"/>
                  </a:lnTo>
                  <a:lnTo>
                    <a:pt x="118672" y="73183"/>
                  </a:lnTo>
                  <a:lnTo>
                    <a:pt x="118672" y="72107"/>
                  </a:lnTo>
                  <a:lnTo>
                    <a:pt x="117876" y="70224"/>
                  </a:lnTo>
                  <a:lnTo>
                    <a:pt x="118407" y="68878"/>
                  </a:lnTo>
                  <a:lnTo>
                    <a:pt x="118407" y="68071"/>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55" name="Shape 1388">
              <a:extLst>
                <a:ext uri="{FF2B5EF4-FFF2-40B4-BE49-F238E27FC236}">
                  <a16:creationId xmlns:a16="http://schemas.microsoft.com/office/drawing/2014/main" id="{D65E8EFB-B09E-4B4A-95F5-0F06DBFBBA7D}"/>
                </a:ext>
              </a:extLst>
            </p:cNvPr>
            <p:cNvSpPr/>
            <p:nvPr/>
          </p:nvSpPr>
          <p:spPr>
            <a:xfrm>
              <a:off x="5613601" y="2574619"/>
              <a:ext cx="369329" cy="435102"/>
            </a:xfrm>
            <a:custGeom>
              <a:avLst/>
              <a:gdLst/>
              <a:ahLst/>
              <a:cxnLst/>
              <a:rect l="0" t="0" r="0" b="0"/>
              <a:pathLst>
                <a:path w="120000" h="120000" extrusionOk="0">
                  <a:moveTo>
                    <a:pt x="33822" y="0"/>
                  </a:moveTo>
                  <a:cubicBezTo>
                    <a:pt x="33822" y="0"/>
                    <a:pt x="31969" y="7500"/>
                    <a:pt x="31505" y="9868"/>
                  </a:cubicBezTo>
                  <a:cubicBezTo>
                    <a:pt x="30579" y="11447"/>
                    <a:pt x="28725" y="16973"/>
                    <a:pt x="28725" y="16973"/>
                  </a:cubicBezTo>
                  <a:cubicBezTo>
                    <a:pt x="27335" y="17763"/>
                    <a:pt x="27335" y="17763"/>
                    <a:pt x="27335" y="17763"/>
                  </a:cubicBezTo>
                  <a:cubicBezTo>
                    <a:pt x="25945" y="16973"/>
                    <a:pt x="25945" y="16973"/>
                    <a:pt x="25945" y="16973"/>
                  </a:cubicBezTo>
                  <a:cubicBezTo>
                    <a:pt x="23629" y="15394"/>
                    <a:pt x="23629" y="15394"/>
                    <a:pt x="23629" y="15394"/>
                  </a:cubicBezTo>
                  <a:cubicBezTo>
                    <a:pt x="21776" y="16184"/>
                    <a:pt x="21776" y="16184"/>
                    <a:pt x="21776" y="16184"/>
                  </a:cubicBezTo>
                  <a:cubicBezTo>
                    <a:pt x="20849" y="14605"/>
                    <a:pt x="20849" y="14605"/>
                    <a:pt x="20849" y="14605"/>
                  </a:cubicBezTo>
                  <a:cubicBezTo>
                    <a:pt x="17606" y="15394"/>
                    <a:pt x="17606" y="15394"/>
                    <a:pt x="17606" y="15394"/>
                  </a:cubicBezTo>
                  <a:cubicBezTo>
                    <a:pt x="16216" y="16578"/>
                    <a:pt x="16216" y="16578"/>
                    <a:pt x="16216" y="16578"/>
                  </a:cubicBezTo>
                  <a:cubicBezTo>
                    <a:pt x="16216" y="20921"/>
                    <a:pt x="16216" y="20921"/>
                    <a:pt x="16216" y="20921"/>
                  </a:cubicBezTo>
                  <a:cubicBezTo>
                    <a:pt x="16216" y="26447"/>
                    <a:pt x="16216" y="26447"/>
                    <a:pt x="16216" y="26447"/>
                  </a:cubicBezTo>
                  <a:cubicBezTo>
                    <a:pt x="16216" y="31578"/>
                    <a:pt x="16216" y="31578"/>
                    <a:pt x="16216" y="31578"/>
                  </a:cubicBezTo>
                  <a:cubicBezTo>
                    <a:pt x="15752" y="33157"/>
                    <a:pt x="15752" y="33157"/>
                    <a:pt x="15752" y="33157"/>
                  </a:cubicBezTo>
                  <a:cubicBezTo>
                    <a:pt x="14362" y="35131"/>
                    <a:pt x="14362" y="35131"/>
                    <a:pt x="14362" y="35131"/>
                  </a:cubicBezTo>
                  <a:cubicBezTo>
                    <a:pt x="13899" y="37105"/>
                    <a:pt x="13899" y="37105"/>
                    <a:pt x="13899" y="37105"/>
                  </a:cubicBezTo>
                  <a:cubicBezTo>
                    <a:pt x="13899" y="39868"/>
                    <a:pt x="13899" y="39868"/>
                    <a:pt x="13899" y="39868"/>
                  </a:cubicBezTo>
                  <a:cubicBezTo>
                    <a:pt x="15752" y="43421"/>
                    <a:pt x="15752" y="43421"/>
                    <a:pt x="15752" y="43421"/>
                  </a:cubicBezTo>
                  <a:cubicBezTo>
                    <a:pt x="16216" y="46973"/>
                    <a:pt x="16216" y="46973"/>
                    <a:pt x="16216" y="46973"/>
                  </a:cubicBezTo>
                  <a:cubicBezTo>
                    <a:pt x="17142" y="48157"/>
                    <a:pt x="17142" y="48157"/>
                    <a:pt x="17142" y="48157"/>
                  </a:cubicBezTo>
                  <a:cubicBezTo>
                    <a:pt x="19459" y="50526"/>
                    <a:pt x="19459" y="50526"/>
                    <a:pt x="19459" y="50526"/>
                  </a:cubicBezTo>
                  <a:cubicBezTo>
                    <a:pt x="18069" y="51315"/>
                    <a:pt x="18069" y="51315"/>
                    <a:pt x="18069" y="51315"/>
                  </a:cubicBezTo>
                  <a:cubicBezTo>
                    <a:pt x="15752" y="52894"/>
                    <a:pt x="15752" y="52894"/>
                    <a:pt x="15752" y="52894"/>
                  </a:cubicBezTo>
                  <a:cubicBezTo>
                    <a:pt x="11119" y="55657"/>
                    <a:pt x="11119" y="55657"/>
                    <a:pt x="11119" y="55657"/>
                  </a:cubicBezTo>
                  <a:cubicBezTo>
                    <a:pt x="9729" y="60789"/>
                    <a:pt x="9729" y="60789"/>
                    <a:pt x="9729" y="60789"/>
                  </a:cubicBezTo>
                  <a:cubicBezTo>
                    <a:pt x="7876" y="63947"/>
                    <a:pt x="7876" y="63947"/>
                    <a:pt x="7876" y="63947"/>
                  </a:cubicBezTo>
                  <a:cubicBezTo>
                    <a:pt x="6023" y="65526"/>
                    <a:pt x="6023" y="65526"/>
                    <a:pt x="6023" y="65526"/>
                  </a:cubicBezTo>
                  <a:cubicBezTo>
                    <a:pt x="5096" y="65921"/>
                    <a:pt x="5096" y="65921"/>
                    <a:pt x="5096" y="65921"/>
                  </a:cubicBezTo>
                  <a:cubicBezTo>
                    <a:pt x="4169" y="67500"/>
                    <a:pt x="4169" y="67500"/>
                    <a:pt x="4169" y="67500"/>
                  </a:cubicBezTo>
                  <a:cubicBezTo>
                    <a:pt x="4633" y="70263"/>
                    <a:pt x="4633" y="70263"/>
                    <a:pt x="4633" y="70263"/>
                  </a:cubicBezTo>
                  <a:cubicBezTo>
                    <a:pt x="4169" y="72236"/>
                    <a:pt x="4169" y="72236"/>
                    <a:pt x="4169" y="72236"/>
                  </a:cubicBezTo>
                  <a:cubicBezTo>
                    <a:pt x="6949" y="74210"/>
                    <a:pt x="6949" y="74210"/>
                    <a:pt x="6949" y="74210"/>
                  </a:cubicBezTo>
                  <a:cubicBezTo>
                    <a:pt x="6023" y="75789"/>
                    <a:pt x="6023" y="75789"/>
                    <a:pt x="6023" y="75789"/>
                  </a:cubicBezTo>
                  <a:cubicBezTo>
                    <a:pt x="2316" y="77368"/>
                    <a:pt x="2316" y="77368"/>
                    <a:pt x="2316" y="77368"/>
                  </a:cubicBezTo>
                  <a:cubicBezTo>
                    <a:pt x="1389" y="78947"/>
                    <a:pt x="1389" y="78947"/>
                    <a:pt x="1389" y="78947"/>
                  </a:cubicBezTo>
                  <a:cubicBezTo>
                    <a:pt x="0" y="81315"/>
                    <a:pt x="0" y="81315"/>
                    <a:pt x="0" y="81315"/>
                  </a:cubicBezTo>
                  <a:cubicBezTo>
                    <a:pt x="64401" y="114868"/>
                    <a:pt x="64401" y="114868"/>
                    <a:pt x="64401" y="114868"/>
                  </a:cubicBezTo>
                  <a:cubicBezTo>
                    <a:pt x="84324" y="118026"/>
                    <a:pt x="84324" y="118026"/>
                    <a:pt x="84324" y="118026"/>
                  </a:cubicBezTo>
                  <a:cubicBezTo>
                    <a:pt x="101003" y="120000"/>
                    <a:pt x="101003" y="120000"/>
                    <a:pt x="101003" y="120000"/>
                  </a:cubicBezTo>
                  <a:cubicBezTo>
                    <a:pt x="101467" y="120000"/>
                    <a:pt x="101467" y="120000"/>
                    <a:pt x="101467" y="120000"/>
                  </a:cubicBezTo>
                  <a:cubicBezTo>
                    <a:pt x="120000" y="13026"/>
                    <a:pt x="120000" y="13026"/>
                    <a:pt x="120000" y="13026"/>
                  </a:cubicBezTo>
                  <a:lnTo>
                    <a:pt x="33822" y="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56" name="Shape 1389">
              <a:extLst>
                <a:ext uri="{FF2B5EF4-FFF2-40B4-BE49-F238E27FC236}">
                  <a16:creationId xmlns:a16="http://schemas.microsoft.com/office/drawing/2014/main" id="{13AA29EF-9EA7-44A1-A958-3A7397F804B7}"/>
                </a:ext>
              </a:extLst>
            </p:cNvPr>
            <p:cNvSpPr/>
            <p:nvPr/>
          </p:nvSpPr>
          <p:spPr>
            <a:xfrm>
              <a:off x="5239212" y="2105790"/>
              <a:ext cx="433414" cy="750466"/>
            </a:xfrm>
            <a:custGeom>
              <a:avLst/>
              <a:gdLst/>
              <a:ahLst/>
              <a:cxnLst/>
              <a:rect l="0" t="0" r="0" b="0"/>
              <a:pathLst>
                <a:path w="120000" h="120000" extrusionOk="0">
                  <a:moveTo>
                    <a:pt x="108793" y="118921"/>
                  </a:moveTo>
                  <a:lnTo>
                    <a:pt x="109260" y="118112"/>
                  </a:lnTo>
                  <a:lnTo>
                    <a:pt x="106926" y="116764"/>
                  </a:lnTo>
                  <a:lnTo>
                    <a:pt x="107392" y="115685"/>
                  </a:lnTo>
                  <a:lnTo>
                    <a:pt x="106926" y="114067"/>
                  </a:lnTo>
                  <a:lnTo>
                    <a:pt x="107859" y="113258"/>
                  </a:lnTo>
                  <a:lnTo>
                    <a:pt x="108793" y="112988"/>
                  </a:lnTo>
                  <a:lnTo>
                    <a:pt x="110194" y="112179"/>
                  </a:lnTo>
                  <a:lnTo>
                    <a:pt x="111595" y="110292"/>
                  </a:lnTo>
                  <a:lnTo>
                    <a:pt x="112996" y="107325"/>
                  </a:lnTo>
                  <a:lnTo>
                    <a:pt x="116731" y="105707"/>
                  </a:lnTo>
                  <a:lnTo>
                    <a:pt x="119066" y="104629"/>
                  </a:lnTo>
                  <a:lnTo>
                    <a:pt x="120000" y="104359"/>
                  </a:lnTo>
                  <a:lnTo>
                    <a:pt x="118132" y="103011"/>
                  </a:lnTo>
                  <a:lnTo>
                    <a:pt x="117198" y="102202"/>
                  </a:lnTo>
                  <a:lnTo>
                    <a:pt x="116731" y="100314"/>
                  </a:lnTo>
                  <a:lnTo>
                    <a:pt x="115330" y="98157"/>
                  </a:lnTo>
                  <a:lnTo>
                    <a:pt x="115330" y="96539"/>
                  </a:lnTo>
                  <a:lnTo>
                    <a:pt x="115797" y="95460"/>
                  </a:lnTo>
                  <a:lnTo>
                    <a:pt x="115797" y="95191"/>
                  </a:lnTo>
                  <a:lnTo>
                    <a:pt x="55097" y="42606"/>
                  </a:lnTo>
                  <a:lnTo>
                    <a:pt x="53696" y="42067"/>
                  </a:lnTo>
                  <a:lnTo>
                    <a:pt x="53229" y="41797"/>
                  </a:lnTo>
                  <a:lnTo>
                    <a:pt x="52762" y="41258"/>
                  </a:lnTo>
                  <a:lnTo>
                    <a:pt x="52295" y="40449"/>
                  </a:lnTo>
                  <a:lnTo>
                    <a:pt x="52762" y="39640"/>
                  </a:lnTo>
                  <a:lnTo>
                    <a:pt x="54630" y="39370"/>
                  </a:lnTo>
                  <a:lnTo>
                    <a:pt x="55564" y="39101"/>
                  </a:lnTo>
                  <a:lnTo>
                    <a:pt x="69105" y="9438"/>
                  </a:lnTo>
                  <a:lnTo>
                    <a:pt x="12140" y="0"/>
                  </a:lnTo>
                  <a:lnTo>
                    <a:pt x="11673" y="1078"/>
                  </a:lnTo>
                  <a:lnTo>
                    <a:pt x="10739" y="1348"/>
                  </a:lnTo>
                  <a:lnTo>
                    <a:pt x="10739" y="2426"/>
                  </a:lnTo>
                  <a:lnTo>
                    <a:pt x="10739" y="3235"/>
                  </a:lnTo>
                  <a:lnTo>
                    <a:pt x="10739" y="5662"/>
                  </a:lnTo>
                  <a:lnTo>
                    <a:pt x="10272" y="6741"/>
                  </a:lnTo>
                  <a:lnTo>
                    <a:pt x="8871" y="8089"/>
                  </a:lnTo>
                  <a:lnTo>
                    <a:pt x="7937" y="8898"/>
                  </a:lnTo>
                  <a:lnTo>
                    <a:pt x="7937" y="9168"/>
                  </a:lnTo>
                  <a:lnTo>
                    <a:pt x="7937" y="10786"/>
                  </a:lnTo>
                  <a:lnTo>
                    <a:pt x="6070" y="12134"/>
                  </a:lnTo>
                  <a:lnTo>
                    <a:pt x="3268" y="13483"/>
                  </a:lnTo>
                  <a:lnTo>
                    <a:pt x="933" y="14831"/>
                  </a:lnTo>
                  <a:lnTo>
                    <a:pt x="466" y="15370"/>
                  </a:lnTo>
                  <a:lnTo>
                    <a:pt x="0" y="16719"/>
                  </a:lnTo>
                  <a:lnTo>
                    <a:pt x="0" y="17797"/>
                  </a:lnTo>
                  <a:lnTo>
                    <a:pt x="466" y="19146"/>
                  </a:lnTo>
                  <a:lnTo>
                    <a:pt x="1400" y="20224"/>
                  </a:lnTo>
                  <a:lnTo>
                    <a:pt x="3268" y="21842"/>
                  </a:lnTo>
                  <a:lnTo>
                    <a:pt x="3735" y="22921"/>
                  </a:lnTo>
                  <a:lnTo>
                    <a:pt x="4202" y="24269"/>
                  </a:lnTo>
                  <a:lnTo>
                    <a:pt x="4202" y="26426"/>
                  </a:lnTo>
                  <a:lnTo>
                    <a:pt x="2801" y="28044"/>
                  </a:lnTo>
                  <a:lnTo>
                    <a:pt x="2334" y="29662"/>
                  </a:lnTo>
                  <a:lnTo>
                    <a:pt x="2334" y="31550"/>
                  </a:lnTo>
                  <a:lnTo>
                    <a:pt x="1867" y="32359"/>
                  </a:lnTo>
                  <a:lnTo>
                    <a:pt x="933" y="32898"/>
                  </a:lnTo>
                  <a:lnTo>
                    <a:pt x="1400" y="33977"/>
                  </a:lnTo>
                  <a:lnTo>
                    <a:pt x="3268" y="35865"/>
                  </a:lnTo>
                  <a:lnTo>
                    <a:pt x="5136" y="39101"/>
                  </a:lnTo>
                  <a:lnTo>
                    <a:pt x="7003" y="41258"/>
                  </a:lnTo>
                  <a:lnTo>
                    <a:pt x="7937" y="42067"/>
                  </a:lnTo>
                  <a:lnTo>
                    <a:pt x="7937" y="43415"/>
                  </a:lnTo>
                  <a:lnTo>
                    <a:pt x="7470" y="44224"/>
                  </a:lnTo>
                  <a:lnTo>
                    <a:pt x="6536" y="44764"/>
                  </a:lnTo>
                  <a:lnTo>
                    <a:pt x="6536" y="45573"/>
                  </a:lnTo>
                  <a:lnTo>
                    <a:pt x="8404" y="45573"/>
                  </a:lnTo>
                  <a:lnTo>
                    <a:pt x="9338" y="46382"/>
                  </a:lnTo>
                  <a:lnTo>
                    <a:pt x="10739" y="47460"/>
                  </a:lnTo>
                  <a:lnTo>
                    <a:pt x="11206" y="48000"/>
                  </a:lnTo>
                  <a:lnTo>
                    <a:pt x="12607" y="48269"/>
                  </a:lnTo>
                  <a:lnTo>
                    <a:pt x="13540" y="47191"/>
                  </a:lnTo>
                  <a:lnTo>
                    <a:pt x="13540" y="45842"/>
                  </a:lnTo>
                  <a:lnTo>
                    <a:pt x="15875" y="45573"/>
                  </a:lnTo>
                  <a:lnTo>
                    <a:pt x="17276" y="46382"/>
                  </a:lnTo>
                  <a:lnTo>
                    <a:pt x="20544" y="46382"/>
                  </a:lnTo>
                  <a:lnTo>
                    <a:pt x="22412" y="47460"/>
                  </a:lnTo>
                  <a:lnTo>
                    <a:pt x="23813" y="47730"/>
                  </a:lnTo>
                  <a:lnTo>
                    <a:pt x="24747" y="48000"/>
                  </a:lnTo>
                  <a:lnTo>
                    <a:pt x="23813" y="48539"/>
                  </a:lnTo>
                  <a:lnTo>
                    <a:pt x="22879" y="48269"/>
                  </a:lnTo>
                  <a:lnTo>
                    <a:pt x="21011" y="47730"/>
                  </a:lnTo>
                  <a:lnTo>
                    <a:pt x="20544" y="47730"/>
                  </a:lnTo>
                  <a:lnTo>
                    <a:pt x="18677" y="47460"/>
                  </a:lnTo>
                  <a:lnTo>
                    <a:pt x="17743" y="47191"/>
                  </a:lnTo>
                  <a:lnTo>
                    <a:pt x="16342" y="46921"/>
                  </a:lnTo>
                  <a:lnTo>
                    <a:pt x="15408" y="47191"/>
                  </a:lnTo>
                  <a:lnTo>
                    <a:pt x="15408" y="47730"/>
                  </a:lnTo>
                  <a:lnTo>
                    <a:pt x="15408" y="49617"/>
                  </a:lnTo>
                  <a:lnTo>
                    <a:pt x="16342" y="50426"/>
                  </a:lnTo>
                  <a:lnTo>
                    <a:pt x="15875" y="52314"/>
                  </a:lnTo>
                  <a:lnTo>
                    <a:pt x="15408" y="52314"/>
                  </a:lnTo>
                  <a:lnTo>
                    <a:pt x="14007" y="51775"/>
                  </a:lnTo>
                  <a:lnTo>
                    <a:pt x="13540" y="51235"/>
                  </a:lnTo>
                  <a:lnTo>
                    <a:pt x="13540" y="50157"/>
                  </a:lnTo>
                  <a:lnTo>
                    <a:pt x="13540" y="49887"/>
                  </a:lnTo>
                  <a:lnTo>
                    <a:pt x="13073" y="49617"/>
                  </a:lnTo>
                  <a:lnTo>
                    <a:pt x="11673" y="49348"/>
                  </a:lnTo>
                  <a:lnTo>
                    <a:pt x="11206" y="50426"/>
                  </a:lnTo>
                  <a:lnTo>
                    <a:pt x="10739" y="50966"/>
                  </a:lnTo>
                  <a:lnTo>
                    <a:pt x="10739" y="52584"/>
                  </a:lnTo>
                  <a:lnTo>
                    <a:pt x="10739" y="55011"/>
                  </a:lnTo>
                  <a:lnTo>
                    <a:pt x="10739" y="56359"/>
                  </a:lnTo>
                  <a:lnTo>
                    <a:pt x="12140" y="57707"/>
                  </a:lnTo>
                  <a:lnTo>
                    <a:pt x="14007" y="58516"/>
                  </a:lnTo>
                  <a:lnTo>
                    <a:pt x="15875" y="59325"/>
                  </a:lnTo>
                  <a:lnTo>
                    <a:pt x="16342" y="60674"/>
                  </a:lnTo>
                  <a:lnTo>
                    <a:pt x="16342" y="61752"/>
                  </a:lnTo>
                  <a:lnTo>
                    <a:pt x="15875" y="62831"/>
                  </a:lnTo>
                  <a:lnTo>
                    <a:pt x="14474" y="63101"/>
                  </a:lnTo>
                  <a:lnTo>
                    <a:pt x="13073" y="63101"/>
                  </a:lnTo>
                  <a:lnTo>
                    <a:pt x="13073" y="65797"/>
                  </a:lnTo>
                  <a:lnTo>
                    <a:pt x="13540" y="66606"/>
                  </a:lnTo>
                  <a:lnTo>
                    <a:pt x="15875" y="68764"/>
                  </a:lnTo>
                  <a:lnTo>
                    <a:pt x="16342" y="70382"/>
                  </a:lnTo>
                  <a:lnTo>
                    <a:pt x="18677" y="72269"/>
                  </a:lnTo>
                  <a:lnTo>
                    <a:pt x="19610" y="74157"/>
                  </a:lnTo>
                  <a:lnTo>
                    <a:pt x="21011" y="75505"/>
                  </a:lnTo>
                  <a:lnTo>
                    <a:pt x="22412" y="77393"/>
                  </a:lnTo>
                  <a:lnTo>
                    <a:pt x="23346" y="77662"/>
                  </a:lnTo>
                  <a:lnTo>
                    <a:pt x="23346" y="79011"/>
                  </a:lnTo>
                  <a:lnTo>
                    <a:pt x="23346" y="79820"/>
                  </a:lnTo>
                  <a:lnTo>
                    <a:pt x="23346" y="80359"/>
                  </a:lnTo>
                  <a:lnTo>
                    <a:pt x="24280" y="80898"/>
                  </a:lnTo>
                  <a:lnTo>
                    <a:pt x="24747" y="81707"/>
                  </a:lnTo>
                  <a:lnTo>
                    <a:pt x="24747" y="82786"/>
                  </a:lnTo>
                  <a:lnTo>
                    <a:pt x="24280" y="85213"/>
                  </a:lnTo>
                  <a:lnTo>
                    <a:pt x="23813" y="86831"/>
                  </a:lnTo>
                  <a:lnTo>
                    <a:pt x="23346" y="88179"/>
                  </a:lnTo>
                  <a:lnTo>
                    <a:pt x="27548" y="89528"/>
                  </a:lnTo>
                  <a:lnTo>
                    <a:pt x="31284" y="90337"/>
                  </a:lnTo>
                  <a:lnTo>
                    <a:pt x="34085" y="91415"/>
                  </a:lnTo>
                  <a:lnTo>
                    <a:pt x="38287" y="92224"/>
                  </a:lnTo>
                  <a:lnTo>
                    <a:pt x="39688" y="93033"/>
                  </a:lnTo>
                  <a:lnTo>
                    <a:pt x="42490" y="95730"/>
                  </a:lnTo>
                  <a:lnTo>
                    <a:pt x="46225" y="97617"/>
                  </a:lnTo>
                  <a:lnTo>
                    <a:pt x="51828" y="98426"/>
                  </a:lnTo>
                  <a:lnTo>
                    <a:pt x="52295" y="100853"/>
                  </a:lnTo>
                  <a:lnTo>
                    <a:pt x="53229" y="101932"/>
                  </a:lnTo>
                  <a:lnTo>
                    <a:pt x="56498" y="102471"/>
                  </a:lnTo>
                  <a:lnTo>
                    <a:pt x="59766" y="104629"/>
                  </a:lnTo>
                  <a:lnTo>
                    <a:pt x="63501" y="107865"/>
                  </a:lnTo>
                  <a:lnTo>
                    <a:pt x="65369" y="109213"/>
                  </a:lnTo>
                  <a:lnTo>
                    <a:pt x="66770" y="111640"/>
                  </a:lnTo>
                  <a:lnTo>
                    <a:pt x="65369" y="113797"/>
                  </a:lnTo>
                  <a:lnTo>
                    <a:pt x="65369" y="115146"/>
                  </a:lnTo>
                  <a:lnTo>
                    <a:pt x="66770" y="117033"/>
                  </a:lnTo>
                  <a:lnTo>
                    <a:pt x="68638" y="117303"/>
                  </a:lnTo>
                  <a:lnTo>
                    <a:pt x="105058" y="120000"/>
                  </a:lnTo>
                  <a:lnTo>
                    <a:pt x="105525" y="119730"/>
                  </a:lnTo>
                  <a:lnTo>
                    <a:pt x="108793" y="118921"/>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57" name="Shape 1390">
              <a:extLst>
                <a:ext uri="{FF2B5EF4-FFF2-40B4-BE49-F238E27FC236}">
                  <a16:creationId xmlns:a16="http://schemas.microsoft.com/office/drawing/2014/main" id="{6150FF61-1049-439D-823D-C7A82CAAF990}"/>
                </a:ext>
              </a:extLst>
            </p:cNvPr>
            <p:cNvSpPr/>
            <p:nvPr/>
          </p:nvSpPr>
          <p:spPr>
            <a:xfrm>
              <a:off x="6303357" y="2660630"/>
              <a:ext cx="473890" cy="254653"/>
            </a:xfrm>
            <a:custGeom>
              <a:avLst/>
              <a:gdLst/>
              <a:ahLst/>
              <a:cxnLst/>
              <a:rect l="0" t="0" r="0" b="0"/>
              <a:pathLst>
                <a:path w="120000" h="120000" extrusionOk="0">
                  <a:moveTo>
                    <a:pt x="0" y="16853"/>
                  </a:moveTo>
                  <a:cubicBezTo>
                    <a:pt x="0" y="18876"/>
                    <a:pt x="0" y="18876"/>
                    <a:pt x="0" y="18876"/>
                  </a:cubicBezTo>
                  <a:cubicBezTo>
                    <a:pt x="0" y="16853"/>
                    <a:pt x="0" y="16853"/>
                    <a:pt x="0" y="16853"/>
                  </a:cubicBezTo>
                  <a:cubicBezTo>
                    <a:pt x="42650" y="21573"/>
                    <a:pt x="42650" y="21573"/>
                    <a:pt x="42650" y="21573"/>
                  </a:cubicBezTo>
                  <a:cubicBezTo>
                    <a:pt x="40843" y="82921"/>
                    <a:pt x="40843" y="82921"/>
                    <a:pt x="40843" y="82921"/>
                  </a:cubicBezTo>
                  <a:cubicBezTo>
                    <a:pt x="43734" y="88314"/>
                    <a:pt x="43734" y="88314"/>
                    <a:pt x="43734" y="88314"/>
                  </a:cubicBezTo>
                  <a:cubicBezTo>
                    <a:pt x="44819" y="90337"/>
                    <a:pt x="44819" y="90337"/>
                    <a:pt x="44819" y="90337"/>
                  </a:cubicBezTo>
                  <a:cubicBezTo>
                    <a:pt x="45903" y="90337"/>
                    <a:pt x="45903" y="90337"/>
                    <a:pt x="45903" y="90337"/>
                  </a:cubicBezTo>
                  <a:cubicBezTo>
                    <a:pt x="47349" y="89662"/>
                    <a:pt x="47349" y="89662"/>
                    <a:pt x="47349" y="89662"/>
                  </a:cubicBezTo>
                  <a:cubicBezTo>
                    <a:pt x="48433" y="90337"/>
                    <a:pt x="48433" y="90337"/>
                    <a:pt x="48433" y="90337"/>
                  </a:cubicBezTo>
                  <a:cubicBezTo>
                    <a:pt x="49518" y="89662"/>
                    <a:pt x="49518" y="89662"/>
                    <a:pt x="49518" y="89662"/>
                  </a:cubicBezTo>
                  <a:cubicBezTo>
                    <a:pt x="50963" y="91011"/>
                    <a:pt x="50963" y="91011"/>
                    <a:pt x="50963" y="91011"/>
                  </a:cubicBezTo>
                  <a:cubicBezTo>
                    <a:pt x="52048" y="97078"/>
                    <a:pt x="52048" y="97078"/>
                    <a:pt x="52048" y="97078"/>
                  </a:cubicBezTo>
                  <a:cubicBezTo>
                    <a:pt x="55301" y="97078"/>
                    <a:pt x="55301" y="97078"/>
                    <a:pt x="55301" y="97078"/>
                  </a:cubicBezTo>
                  <a:cubicBezTo>
                    <a:pt x="57831" y="99775"/>
                    <a:pt x="57831" y="99775"/>
                    <a:pt x="57831" y="99775"/>
                  </a:cubicBezTo>
                  <a:cubicBezTo>
                    <a:pt x="59999" y="99101"/>
                    <a:pt x="59999" y="99101"/>
                    <a:pt x="59999" y="99101"/>
                  </a:cubicBezTo>
                  <a:cubicBezTo>
                    <a:pt x="60361" y="99101"/>
                    <a:pt x="60361" y="99101"/>
                    <a:pt x="60361" y="99101"/>
                  </a:cubicBezTo>
                  <a:cubicBezTo>
                    <a:pt x="61807" y="101797"/>
                    <a:pt x="61807" y="101797"/>
                    <a:pt x="61807" y="101797"/>
                  </a:cubicBezTo>
                  <a:cubicBezTo>
                    <a:pt x="63253" y="99775"/>
                    <a:pt x="63253" y="99775"/>
                    <a:pt x="63253" y="99775"/>
                  </a:cubicBezTo>
                  <a:cubicBezTo>
                    <a:pt x="66506" y="100449"/>
                    <a:pt x="66506" y="100449"/>
                    <a:pt x="66506" y="100449"/>
                  </a:cubicBezTo>
                  <a:cubicBezTo>
                    <a:pt x="67951" y="105168"/>
                    <a:pt x="67951" y="105168"/>
                    <a:pt x="67951" y="105168"/>
                  </a:cubicBezTo>
                  <a:cubicBezTo>
                    <a:pt x="69036" y="105168"/>
                    <a:pt x="69036" y="105168"/>
                    <a:pt x="69036" y="105168"/>
                  </a:cubicBezTo>
                  <a:cubicBezTo>
                    <a:pt x="69397" y="109213"/>
                    <a:pt x="69397" y="109213"/>
                    <a:pt x="69397" y="109213"/>
                  </a:cubicBezTo>
                  <a:cubicBezTo>
                    <a:pt x="70843" y="109887"/>
                    <a:pt x="70843" y="109887"/>
                    <a:pt x="70843" y="109887"/>
                  </a:cubicBezTo>
                  <a:cubicBezTo>
                    <a:pt x="72289" y="107865"/>
                    <a:pt x="72289" y="107865"/>
                    <a:pt x="72289" y="107865"/>
                  </a:cubicBezTo>
                  <a:cubicBezTo>
                    <a:pt x="73012" y="105842"/>
                    <a:pt x="73012" y="105842"/>
                    <a:pt x="73012" y="105842"/>
                  </a:cubicBezTo>
                  <a:cubicBezTo>
                    <a:pt x="73734" y="105842"/>
                    <a:pt x="73734" y="105842"/>
                    <a:pt x="73734" y="105842"/>
                  </a:cubicBezTo>
                  <a:cubicBezTo>
                    <a:pt x="76265" y="109213"/>
                    <a:pt x="76265" y="109213"/>
                    <a:pt x="76265" y="109213"/>
                  </a:cubicBezTo>
                  <a:cubicBezTo>
                    <a:pt x="76987" y="111910"/>
                    <a:pt x="76987" y="111910"/>
                    <a:pt x="76987" y="111910"/>
                  </a:cubicBezTo>
                  <a:cubicBezTo>
                    <a:pt x="79518" y="109213"/>
                    <a:pt x="79518" y="109213"/>
                    <a:pt x="79518" y="109213"/>
                  </a:cubicBezTo>
                  <a:cubicBezTo>
                    <a:pt x="80240" y="110561"/>
                    <a:pt x="80240" y="110561"/>
                    <a:pt x="80240" y="110561"/>
                  </a:cubicBezTo>
                  <a:cubicBezTo>
                    <a:pt x="80602" y="114606"/>
                    <a:pt x="80602" y="114606"/>
                    <a:pt x="80602" y="114606"/>
                  </a:cubicBezTo>
                  <a:cubicBezTo>
                    <a:pt x="81325" y="113932"/>
                    <a:pt x="81325" y="113932"/>
                    <a:pt x="81325" y="113932"/>
                  </a:cubicBezTo>
                  <a:cubicBezTo>
                    <a:pt x="82409" y="110561"/>
                    <a:pt x="82409" y="110561"/>
                    <a:pt x="82409" y="110561"/>
                  </a:cubicBezTo>
                  <a:cubicBezTo>
                    <a:pt x="84216" y="109887"/>
                    <a:pt x="84216" y="109887"/>
                    <a:pt x="84216" y="109887"/>
                  </a:cubicBezTo>
                  <a:cubicBezTo>
                    <a:pt x="86385" y="111910"/>
                    <a:pt x="86385" y="111910"/>
                    <a:pt x="86385" y="111910"/>
                  </a:cubicBezTo>
                  <a:cubicBezTo>
                    <a:pt x="89638" y="111235"/>
                    <a:pt x="89638" y="111235"/>
                    <a:pt x="89638" y="111235"/>
                  </a:cubicBezTo>
                  <a:cubicBezTo>
                    <a:pt x="91084" y="113932"/>
                    <a:pt x="91084" y="113932"/>
                    <a:pt x="91084" y="113932"/>
                  </a:cubicBezTo>
                  <a:cubicBezTo>
                    <a:pt x="91807" y="115955"/>
                    <a:pt x="91807" y="115955"/>
                    <a:pt x="91807" y="115955"/>
                  </a:cubicBezTo>
                  <a:cubicBezTo>
                    <a:pt x="93614" y="115280"/>
                    <a:pt x="93614" y="115280"/>
                    <a:pt x="93614" y="115280"/>
                  </a:cubicBezTo>
                  <a:cubicBezTo>
                    <a:pt x="95421" y="112584"/>
                    <a:pt x="95421" y="112584"/>
                    <a:pt x="95421" y="112584"/>
                  </a:cubicBezTo>
                  <a:cubicBezTo>
                    <a:pt x="96506" y="110561"/>
                    <a:pt x="96506" y="110561"/>
                    <a:pt x="96506" y="110561"/>
                  </a:cubicBezTo>
                  <a:cubicBezTo>
                    <a:pt x="97951" y="110561"/>
                    <a:pt x="97951" y="110561"/>
                    <a:pt x="97951" y="110561"/>
                  </a:cubicBezTo>
                  <a:cubicBezTo>
                    <a:pt x="99397" y="111910"/>
                    <a:pt x="99397" y="111910"/>
                    <a:pt x="99397" y="111910"/>
                  </a:cubicBezTo>
                  <a:cubicBezTo>
                    <a:pt x="100481" y="111235"/>
                    <a:pt x="100481" y="111235"/>
                    <a:pt x="100481" y="111235"/>
                  </a:cubicBezTo>
                  <a:cubicBezTo>
                    <a:pt x="101927" y="109213"/>
                    <a:pt x="101927" y="109213"/>
                    <a:pt x="101927" y="109213"/>
                  </a:cubicBezTo>
                  <a:cubicBezTo>
                    <a:pt x="104096" y="109887"/>
                    <a:pt x="104096" y="109887"/>
                    <a:pt x="104096" y="109887"/>
                  </a:cubicBezTo>
                  <a:cubicBezTo>
                    <a:pt x="105180" y="110561"/>
                    <a:pt x="105180" y="110561"/>
                    <a:pt x="105180" y="110561"/>
                  </a:cubicBezTo>
                  <a:cubicBezTo>
                    <a:pt x="108433" y="108539"/>
                    <a:pt x="108433" y="108539"/>
                    <a:pt x="108433" y="108539"/>
                  </a:cubicBezTo>
                  <a:cubicBezTo>
                    <a:pt x="110602" y="109887"/>
                    <a:pt x="110602" y="109887"/>
                    <a:pt x="110602" y="109887"/>
                  </a:cubicBezTo>
                  <a:cubicBezTo>
                    <a:pt x="112409" y="113258"/>
                    <a:pt x="112409" y="113258"/>
                    <a:pt x="112409" y="113258"/>
                  </a:cubicBezTo>
                  <a:cubicBezTo>
                    <a:pt x="114939" y="116629"/>
                    <a:pt x="114939" y="116629"/>
                    <a:pt x="114939" y="116629"/>
                  </a:cubicBezTo>
                  <a:cubicBezTo>
                    <a:pt x="117108" y="116629"/>
                    <a:pt x="117108" y="116629"/>
                    <a:pt x="117108" y="116629"/>
                  </a:cubicBezTo>
                  <a:cubicBezTo>
                    <a:pt x="118554" y="118651"/>
                    <a:pt x="118554" y="118651"/>
                    <a:pt x="118554" y="118651"/>
                  </a:cubicBezTo>
                  <a:cubicBezTo>
                    <a:pt x="119638" y="120000"/>
                    <a:pt x="119638" y="120000"/>
                    <a:pt x="119638" y="120000"/>
                  </a:cubicBezTo>
                  <a:cubicBezTo>
                    <a:pt x="119999" y="59325"/>
                    <a:pt x="119999" y="59325"/>
                    <a:pt x="119999" y="59325"/>
                  </a:cubicBezTo>
                  <a:cubicBezTo>
                    <a:pt x="117108" y="24943"/>
                    <a:pt x="117108" y="24943"/>
                    <a:pt x="117108" y="24943"/>
                  </a:cubicBezTo>
                  <a:cubicBezTo>
                    <a:pt x="117108" y="8089"/>
                    <a:pt x="117108" y="8089"/>
                    <a:pt x="117108" y="8089"/>
                  </a:cubicBezTo>
                  <a:cubicBezTo>
                    <a:pt x="117108" y="8089"/>
                    <a:pt x="76265" y="6741"/>
                    <a:pt x="63253" y="6067"/>
                  </a:cubicBezTo>
                  <a:cubicBezTo>
                    <a:pt x="47349" y="4719"/>
                    <a:pt x="1445" y="0"/>
                    <a:pt x="1445" y="0"/>
                  </a:cubicBezTo>
                  <a:cubicBezTo>
                    <a:pt x="1084" y="16853"/>
                    <a:pt x="1084" y="16853"/>
                    <a:pt x="1084" y="16853"/>
                  </a:cubicBezTo>
                  <a:lnTo>
                    <a:pt x="0" y="16853"/>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58" name="Shape 1391">
              <a:extLst>
                <a:ext uri="{FF2B5EF4-FFF2-40B4-BE49-F238E27FC236}">
                  <a16:creationId xmlns:a16="http://schemas.microsoft.com/office/drawing/2014/main" id="{4121FE12-09A8-4BC1-9EE9-E4BF3937AC33}"/>
                </a:ext>
              </a:extLst>
            </p:cNvPr>
            <p:cNvSpPr/>
            <p:nvPr/>
          </p:nvSpPr>
          <p:spPr>
            <a:xfrm>
              <a:off x="6364069" y="2454883"/>
              <a:ext cx="401372" cy="222611"/>
            </a:xfrm>
            <a:custGeom>
              <a:avLst/>
              <a:gdLst/>
              <a:ahLst/>
              <a:cxnLst/>
              <a:rect l="0" t="0" r="0" b="0"/>
              <a:pathLst>
                <a:path w="120000" h="120000" extrusionOk="0">
                  <a:moveTo>
                    <a:pt x="120000" y="120000"/>
                  </a:moveTo>
                  <a:cubicBezTo>
                    <a:pt x="120000" y="40000"/>
                    <a:pt x="120000" y="40000"/>
                    <a:pt x="120000" y="40000"/>
                  </a:cubicBezTo>
                  <a:cubicBezTo>
                    <a:pt x="117446" y="37692"/>
                    <a:pt x="117446" y="37692"/>
                    <a:pt x="117446" y="37692"/>
                  </a:cubicBezTo>
                  <a:cubicBezTo>
                    <a:pt x="116170" y="36153"/>
                    <a:pt x="116170" y="36153"/>
                    <a:pt x="116170" y="36153"/>
                  </a:cubicBezTo>
                  <a:cubicBezTo>
                    <a:pt x="115319" y="31538"/>
                    <a:pt x="115319" y="31538"/>
                    <a:pt x="115319" y="31538"/>
                  </a:cubicBezTo>
                  <a:cubicBezTo>
                    <a:pt x="112765" y="26923"/>
                    <a:pt x="112765" y="26923"/>
                    <a:pt x="112765" y="26923"/>
                  </a:cubicBezTo>
                  <a:cubicBezTo>
                    <a:pt x="114042" y="23076"/>
                    <a:pt x="114042" y="23076"/>
                    <a:pt x="114042" y="23076"/>
                  </a:cubicBezTo>
                  <a:cubicBezTo>
                    <a:pt x="115319" y="18461"/>
                    <a:pt x="115319" y="18461"/>
                    <a:pt x="115319" y="18461"/>
                  </a:cubicBezTo>
                  <a:cubicBezTo>
                    <a:pt x="115319" y="14615"/>
                    <a:pt x="115319" y="14615"/>
                    <a:pt x="115319" y="14615"/>
                  </a:cubicBezTo>
                  <a:cubicBezTo>
                    <a:pt x="114468" y="14615"/>
                    <a:pt x="114468" y="14615"/>
                    <a:pt x="114468" y="14615"/>
                  </a:cubicBezTo>
                  <a:cubicBezTo>
                    <a:pt x="110638" y="14615"/>
                    <a:pt x="110638" y="14615"/>
                    <a:pt x="110638" y="14615"/>
                  </a:cubicBezTo>
                  <a:cubicBezTo>
                    <a:pt x="109787" y="11538"/>
                    <a:pt x="109787" y="11538"/>
                    <a:pt x="109787" y="11538"/>
                  </a:cubicBezTo>
                  <a:cubicBezTo>
                    <a:pt x="108085" y="6923"/>
                    <a:pt x="108085" y="6923"/>
                    <a:pt x="108085" y="6923"/>
                  </a:cubicBezTo>
                  <a:cubicBezTo>
                    <a:pt x="108085" y="6923"/>
                    <a:pt x="79574" y="5384"/>
                    <a:pt x="70212" y="4615"/>
                  </a:cubicBezTo>
                  <a:cubicBezTo>
                    <a:pt x="53617" y="3846"/>
                    <a:pt x="4255" y="0"/>
                    <a:pt x="4255" y="0"/>
                  </a:cubicBezTo>
                  <a:cubicBezTo>
                    <a:pt x="0" y="112307"/>
                    <a:pt x="0" y="112307"/>
                    <a:pt x="0" y="112307"/>
                  </a:cubicBezTo>
                  <a:cubicBezTo>
                    <a:pt x="17446" y="113846"/>
                    <a:pt x="44255" y="116153"/>
                    <a:pt x="56595" y="117692"/>
                  </a:cubicBezTo>
                  <a:cubicBezTo>
                    <a:pt x="71914" y="118461"/>
                    <a:pt x="120000" y="120000"/>
                    <a:pt x="120000" y="120000"/>
                  </a:cubicBez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59" name="Shape 1392">
              <a:extLst>
                <a:ext uri="{FF2B5EF4-FFF2-40B4-BE49-F238E27FC236}">
                  <a16:creationId xmlns:a16="http://schemas.microsoft.com/office/drawing/2014/main" id="{E3A77349-B7C8-4B6E-BCE0-F301455DAC03}"/>
                </a:ext>
              </a:extLst>
            </p:cNvPr>
            <p:cNvSpPr/>
            <p:nvPr/>
          </p:nvSpPr>
          <p:spPr>
            <a:xfrm>
              <a:off x="6279748" y="2242391"/>
              <a:ext cx="446906" cy="225983"/>
            </a:xfrm>
            <a:custGeom>
              <a:avLst/>
              <a:gdLst/>
              <a:ahLst/>
              <a:cxnLst/>
              <a:rect l="0" t="0" r="0" b="0"/>
              <a:pathLst>
                <a:path w="120000" h="120000" extrusionOk="0">
                  <a:moveTo>
                    <a:pt x="120000" y="120000"/>
                  </a:moveTo>
                  <a:cubicBezTo>
                    <a:pt x="120000" y="120000"/>
                    <a:pt x="120000" y="120000"/>
                    <a:pt x="120000" y="120000"/>
                  </a:cubicBezTo>
                  <a:cubicBezTo>
                    <a:pt x="120000" y="120000"/>
                    <a:pt x="120000" y="120000"/>
                    <a:pt x="120000" y="120000"/>
                  </a:cubicBezTo>
                  <a:cubicBezTo>
                    <a:pt x="119233" y="116962"/>
                    <a:pt x="119233" y="116962"/>
                    <a:pt x="119233" y="116962"/>
                  </a:cubicBezTo>
                  <a:cubicBezTo>
                    <a:pt x="118849" y="112405"/>
                    <a:pt x="118849" y="112405"/>
                    <a:pt x="118849" y="112405"/>
                  </a:cubicBezTo>
                  <a:cubicBezTo>
                    <a:pt x="118849" y="112405"/>
                    <a:pt x="116932" y="111645"/>
                    <a:pt x="116549" y="110886"/>
                  </a:cubicBezTo>
                  <a:cubicBezTo>
                    <a:pt x="116166" y="110126"/>
                    <a:pt x="116549" y="110126"/>
                    <a:pt x="116549" y="110126"/>
                  </a:cubicBezTo>
                  <a:cubicBezTo>
                    <a:pt x="115782" y="107848"/>
                    <a:pt x="115782" y="107848"/>
                    <a:pt x="115782" y="107848"/>
                  </a:cubicBezTo>
                  <a:cubicBezTo>
                    <a:pt x="116549" y="106329"/>
                    <a:pt x="116549" y="106329"/>
                    <a:pt x="116549" y="106329"/>
                  </a:cubicBezTo>
                  <a:cubicBezTo>
                    <a:pt x="116166" y="102531"/>
                    <a:pt x="116166" y="102531"/>
                    <a:pt x="116166" y="102531"/>
                  </a:cubicBezTo>
                  <a:cubicBezTo>
                    <a:pt x="115015" y="101012"/>
                    <a:pt x="115015" y="101012"/>
                    <a:pt x="115015" y="101012"/>
                  </a:cubicBezTo>
                  <a:cubicBezTo>
                    <a:pt x="114632" y="98734"/>
                    <a:pt x="114632" y="98734"/>
                    <a:pt x="114632" y="98734"/>
                  </a:cubicBezTo>
                  <a:cubicBezTo>
                    <a:pt x="113865" y="93417"/>
                    <a:pt x="113865" y="93417"/>
                    <a:pt x="113865" y="93417"/>
                  </a:cubicBezTo>
                  <a:cubicBezTo>
                    <a:pt x="113865" y="85822"/>
                    <a:pt x="113865" y="85822"/>
                    <a:pt x="113865" y="85822"/>
                  </a:cubicBezTo>
                  <a:cubicBezTo>
                    <a:pt x="113482" y="84303"/>
                    <a:pt x="113482" y="84303"/>
                    <a:pt x="113482" y="84303"/>
                  </a:cubicBezTo>
                  <a:cubicBezTo>
                    <a:pt x="112715" y="82025"/>
                    <a:pt x="112715" y="82025"/>
                    <a:pt x="112715" y="82025"/>
                  </a:cubicBezTo>
                  <a:cubicBezTo>
                    <a:pt x="113099" y="78987"/>
                    <a:pt x="113099" y="78987"/>
                    <a:pt x="113099" y="78987"/>
                  </a:cubicBezTo>
                  <a:cubicBezTo>
                    <a:pt x="113099" y="71392"/>
                    <a:pt x="113099" y="71392"/>
                    <a:pt x="113099" y="71392"/>
                  </a:cubicBezTo>
                  <a:cubicBezTo>
                    <a:pt x="112332" y="66075"/>
                    <a:pt x="112332" y="66075"/>
                    <a:pt x="112332" y="66075"/>
                  </a:cubicBezTo>
                  <a:cubicBezTo>
                    <a:pt x="111565" y="64556"/>
                    <a:pt x="111565" y="64556"/>
                    <a:pt x="111565" y="64556"/>
                  </a:cubicBezTo>
                  <a:cubicBezTo>
                    <a:pt x="110798" y="64556"/>
                    <a:pt x="110798" y="64556"/>
                    <a:pt x="110798" y="64556"/>
                  </a:cubicBezTo>
                  <a:cubicBezTo>
                    <a:pt x="110415" y="63037"/>
                    <a:pt x="110415" y="63037"/>
                    <a:pt x="110415" y="63037"/>
                  </a:cubicBezTo>
                  <a:cubicBezTo>
                    <a:pt x="110031" y="59240"/>
                    <a:pt x="110031" y="59240"/>
                    <a:pt x="110031" y="59240"/>
                  </a:cubicBezTo>
                  <a:cubicBezTo>
                    <a:pt x="109648" y="56202"/>
                    <a:pt x="109648" y="56202"/>
                    <a:pt x="109648" y="56202"/>
                  </a:cubicBezTo>
                  <a:cubicBezTo>
                    <a:pt x="110798" y="55443"/>
                    <a:pt x="110798" y="55443"/>
                    <a:pt x="110798" y="55443"/>
                  </a:cubicBezTo>
                  <a:cubicBezTo>
                    <a:pt x="110798" y="54683"/>
                    <a:pt x="110798" y="54683"/>
                    <a:pt x="110798" y="54683"/>
                  </a:cubicBezTo>
                  <a:cubicBezTo>
                    <a:pt x="110415" y="53924"/>
                    <a:pt x="110415" y="53924"/>
                    <a:pt x="110415" y="53924"/>
                  </a:cubicBezTo>
                  <a:cubicBezTo>
                    <a:pt x="110031" y="51645"/>
                    <a:pt x="110031" y="51645"/>
                    <a:pt x="110031" y="51645"/>
                  </a:cubicBezTo>
                  <a:cubicBezTo>
                    <a:pt x="109265" y="49367"/>
                    <a:pt x="109265" y="49367"/>
                    <a:pt x="109265" y="49367"/>
                  </a:cubicBezTo>
                  <a:cubicBezTo>
                    <a:pt x="108498" y="45569"/>
                    <a:pt x="108498" y="45569"/>
                    <a:pt x="108498" y="45569"/>
                  </a:cubicBezTo>
                  <a:cubicBezTo>
                    <a:pt x="107731" y="41012"/>
                    <a:pt x="107731" y="41012"/>
                    <a:pt x="107731" y="41012"/>
                  </a:cubicBezTo>
                  <a:cubicBezTo>
                    <a:pt x="106581" y="37215"/>
                    <a:pt x="106581" y="37215"/>
                    <a:pt x="106581" y="37215"/>
                  </a:cubicBezTo>
                  <a:cubicBezTo>
                    <a:pt x="105431" y="30379"/>
                    <a:pt x="105431" y="30379"/>
                    <a:pt x="105431" y="30379"/>
                  </a:cubicBezTo>
                  <a:cubicBezTo>
                    <a:pt x="104281" y="27341"/>
                    <a:pt x="104281" y="27341"/>
                    <a:pt x="104281" y="27341"/>
                  </a:cubicBezTo>
                  <a:cubicBezTo>
                    <a:pt x="103897" y="26582"/>
                    <a:pt x="103897" y="26582"/>
                    <a:pt x="103897" y="26582"/>
                  </a:cubicBezTo>
                  <a:cubicBezTo>
                    <a:pt x="102364" y="24303"/>
                    <a:pt x="102364" y="24303"/>
                    <a:pt x="102364" y="24303"/>
                  </a:cubicBezTo>
                  <a:cubicBezTo>
                    <a:pt x="99680" y="20506"/>
                    <a:pt x="99680" y="20506"/>
                    <a:pt x="99680" y="20506"/>
                  </a:cubicBezTo>
                  <a:cubicBezTo>
                    <a:pt x="97763" y="18987"/>
                    <a:pt x="97763" y="18987"/>
                    <a:pt x="97763" y="18987"/>
                  </a:cubicBezTo>
                  <a:cubicBezTo>
                    <a:pt x="95846" y="17468"/>
                    <a:pt x="95846" y="17468"/>
                    <a:pt x="95846" y="17468"/>
                  </a:cubicBezTo>
                  <a:cubicBezTo>
                    <a:pt x="94313" y="14430"/>
                    <a:pt x="94313" y="14430"/>
                    <a:pt x="94313" y="14430"/>
                  </a:cubicBezTo>
                  <a:cubicBezTo>
                    <a:pt x="91629" y="13670"/>
                    <a:pt x="91629" y="13670"/>
                    <a:pt x="91629" y="13670"/>
                  </a:cubicBezTo>
                  <a:cubicBezTo>
                    <a:pt x="88178" y="14430"/>
                    <a:pt x="88178" y="14430"/>
                    <a:pt x="88178" y="14430"/>
                  </a:cubicBezTo>
                  <a:cubicBezTo>
                    <a:pt x="87028" y="14430"/>
                    <a:pt x="87028" y="14430"/>
                    <a:pt x="87028" y="14430"/>
                  </a:cubicBezTo>
                  <a:cubicBezTo>
                    <a:pt x="85878" y="15189"/>
                    <a:pt x="85878" y="15189"/>
                    <a:pt x="85878" y="15189"/>
                  </a:cubicBezTo>
                  <a:cubicBezTo>
                    <a:pt x="85111" y="16708"/>
                    <a:pt x="85111" y="16708"/>
                    <a:pt x="85111" y="16708"/>
                  </a:cubicBezTo>
                  <a:cubicBezTo>
                    <a:pt x="83961" y="15949"/>
                    <a:pt x="83961" y="15949"/>
                    <a:pt x="83961" y="15949"/>
                  </a:cubicBezTo>
                  <a:cubicBezTo>
                    <a:pt x="82811" y="14430"/>
                    <a:pt x="82811" y="14430"/>
                    <a:pt x="82811" y="14430"/>
                  </a:cubicBezTo>
                  <a:cubicBezTo>
                    <a:pt x="80511" y="12151"/>
                    <a:pt x="80511" y="12151"/>
                    <a:pt x="80511" y="12151"/>
                  </a:cubicBezTo>
                  <a:cubicBezTo>
                    <a:pt x="77444" y="9113"/>
                    <a:pt x="77444" y="9113"/>
                    <a:pt x="77444" y="9113"/>
                  </a:cubicBezTo>
                  <a:cubicBezTo>
                    <a:pt x="3833" y="0"/>
                    <a:pt x="3833" y="0"/>
                    <a:pt x="3833" y="0"/>
                  </a:cubicBezTo>
                  <a:cubicBezTo>
                    <a:pt x="0" y="72151"/>
                    <a:pt x="0" y="72151"/>
                    <a:pt x="0" y="72151"/>
                  </a:cubicBezTo>
                  <a:cubicBezTo>
                    <a:pt x="27987" y="77468"/>
                    <a:pt x="27987" y="77468"/>
                    <a:pt x="27987" y="77468"/>
                  </a:cubicBezTo>
                  <a:cubicBezTo>
                    <a:pt x="26453" y="113164"/>
                    <a:pt x="26453" y="113164"/>
                    <a:pt x="26453" y="113164"/>
                  </a:cubicBezTo>
                  <a:cubicBezTo>
                    <a:pt x="26453" y="113164"/>
                    <a:pt x="26453" y="113164"/>
                    <a:pt x="26453" y="113164"/>
                  </a:cubicBezTo>
                  <a:cubicBezTo>
                    <a:pt x="28753" y="113164"/>
                    <a:pt x="71309" y="116962"/>
                    <a:pt x="85878" y="117721"/>
                  </a:cubicBezTo>
                  <a:cubicBezTo>
                    <a:pt x="94313" y="118481"/>
                    <a:pt x="120000" y="120000"/>
                    <a:pt x="120000" y="120000"/>
                  </a:cubicBez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0" name="Shape 1393">
              <a:extLst>
                <a:ext uri="{FF2B5EF4-FFF2-40B4-BE49-F238E27FC236}">
                  <a16:creationId xmlns:a16="http://schemas.microsoft.com/office/drawing/2014/main" id="{B9F5C277-F548-4C5E-BC9E-B329D76D2108}"/>
                </a:ext>
              </a:extLst>
            </p:cNvPr>
            <p:cNvSpPr/>
            <p:nvPr/>
          </p:nvSpPr>
          <p:spPr>
            <a:xfrm>
              <a:off x="6293239" y="2040018"/>
              <a:ext cx="384509" cy="256339"/>
            </a:xfrm>
            <a:custGeom>
              <a:avLst/>
              <a:gdLst/>
              <a:ahLst/>
              <a:cxnLst/>
              <a:rect l="0" t="0" r="0" b="0"/>
              <a:pathLst>
                <a:path w="120000" h="120000" extrusionOk="0">
                  <a:moveTo>
                    <a:pt x="89219" y="105333"/>
                  </a:moveTo>
                  <a:cubicBezTo>
                    <a:pt x="91895" y="107333"/>
                    <a:pt x="91895" y="107333"/>
                    <a:pt x="91895" y="107333"/>
                  </a:cubicBezTo>
                  <a:cubicBezTo>
                    <a:pt x="93234" y="108666"/>
                    <a:pt x="93234" y="108666"/>
                    <a:pt x="93234" y="108666"/>
                  </a:cubicBezTo>
                  <a:cubicBezTo>
                    <a:pt x="94572" y="109333"/>
                    <a:pt x="94572" y="109333"/>
                    <a:pt x="94572" y="109333"/>
                  </a:cubicBezTo>
                  <a:cubicBezTo>
                    <a:pt x="95464" y="108000"/>
                    <a:pt x="95464" y="108000"/>
                    <a:pt x="95464" y="108000"/>
                  </a:cubicBezTo>
                  <a:cubicBezTo>
                    <a:pt x="96802" y="107333"/>
                    <a:pt x="96802" y="107333"/>
                    <a:pt x="96802" y="107333"/>
                  </a:cubicBezTo>
                  <a:cubicBezTo>
                    <a:pt x="98141" y="107333"/>
                    <a:pt x="98141" y="107333"/>
                    <a:pt x="98141" y="107333"/>
                  </a:cubicBezTo>
                  <a:cubicBezTo>
                    <a:pt x="102156" y="106666"/>
                    <a:pt x="102156" y="106666"/>
                    <a:pt x="102156" y="106666"/>
                  </a:cubicBezTo>
                  <a:cubicBezTo>
                    <a:pt x="105278" y="107333"/>
                    <a:pt x="105278" y="107333"/>
                    <a:pt x="105278" y="107333"/>
                  </a:cubicBezTo>
                  <a:cubicBezTo>
                    <a:pt x="107063" y="110000"/>
                    <a:pt x="107063" y="110000"/>
                    <a:pt x="107063" y="110000"/>
                  </a:cubicBezTo>
                  <a:cubicBezTo>
                    <a:pt x="109293" y="111333"/>
                    <a:pt x="109293" y="111333"/>
                    <a:pt x="109293" y="111333"/>
                  </a:cubicBezTo>
                  <a:cubicBezTo>
                    <a:pt x="111524" y="112666"/>
                    <a:pt x="111524" y="112666"/>
                    <a:pt x="111524" y="112666"/>
                  </a:cubicBezTo>
                  <a:cubicBezTo>
                    <a:pt x="114646" y="116000"/>
                    <a:pt x="114646" y="116000"/>
                    <a:pt x="114646" y="116000"/>
                  </a:cubicBezTo>
                  <a:cubicBezTo>
                    <a:pt x="116431" y="118000"/>
                    <a:pt x="116431" y="118000"/>
                    <a:pt x="116431" y="118000"/>
                  </a:cubicBezTo>
                  <a:cubicBezTo>
                    <a:pt x="116877" y="118666"/>
                    <a:pt x="116877" y="118666"/>
                    <a:pt x="116877" y="118666"/>
                  </a:cubicBezTo>
                  <a:cubicBezTo>
                    <a:pt x="117323" y="120000"/>
                    <a:pt x="117323" y="120000"/>
                    <a:pt x="117323" y="120000"/>
                  </a:cubicBezTo>
                  <a:cubicBezTo>
                    <a:pt x="117323" y="120000"/>
                    <a:pt x="117323" y="120000"/>
                    <a:pt x="117323" y="120000"/>
                  </a:cubicBezTo>
                  <a:cubicBezTo>
                    <a:pt x="117323" y="118000"/>
                    <a:pt x="117323" y="118000"/>
                    <a:pt x="117323" y="118000"/>
                  </a:cubicBezTo>
                  <a:cubicBezTo>
                    <a:pt x="117323" y="115333"/>
                    <a:pt x="117323" y="115333"/>
                    <a:pt x="117323" y="115333"/>
                  </a:cubicBezTo>
                  <a:cubicBezTo>
                    <a:pt x="115539" y="113333"/>
                    <a:pt x="115539" y="113333"/>
                    <a:pt x="115539" y="113333"/>
                  </a:cubicBezTo>
                  <a:cubicBezTo>
                    <a:pt x="115539" y="111333"/>
                    <a:pt x="115539" y="111333"/>
                    <a:pt x="115539" y="111333"/>
                  </a:cubicBezTo>
                  <a:cubicBezTo>
                    <a:pt x="115985" y="109333"/>
                    <a:pt x="115985" y="109333"/>
                    <a:pt x="115985" y="109333"/>
                  </a:cubicBezTo>
                  <a:cubicBezTo>
                    <a:pt x="117323" y="108666"/>
                    <a:pt x="117323" y="108666"/>
                    <a:pt x="117323" y="108666"/>
                  </a:cubicBezTo>
                  <a:cubicBezTo>
                    <a:pt x="117323" y="104000"/>
                    <a:pt x="117323" y="104000"/>
                    <a:pt x="117323" y="104000"/>
                  </a:cubicBezTo>
                  <a:cubicBezTo>
                    <a:pt x="117769" y="102000"/>
                    <a:pt x="117769" y="102000"/>
                    <a:pt x="117769" y="102000"/>
                  </a:cubicBezTo>
                  <a:cubicBezTo>
                    <a:pt x="118661" y="101333"/>
                    <a:pt x="118661" y="101333"/>
                    <a:pt x="118661" y="101333"/>
                  </a:cubicBezTo>
                  <a:cubicBezTo>
                    <a:pt x="118661" y="98666"/>
                    <a:pt x="118661" y="98666"/>
                    <a:pt x="118661" y="98666"/>
                  </a:cubicBezTo>
                  <a:cubicBezTo>
                    <a:pt x="117769" y="95333"/>
                    <a:pt x="117769" y="95333"/>
                    <a:pt x="117769" y="95333"/>
                  </a:cubicBezTo>
                  <a:cubicBezTo>
                    <a:pt x="116877" y="94666"/>
                    <a:pt x="116877" y="94666"/>
                    <a:pt x="116877" y="94666"/>
                  </a:cubicBezTo>
                  <a:cubicBezTo>
                    <a:pt x="117323" y="91333"/>
                    <a:pt x="117323" y="91333"/>
                    <a:pt x="117323" y="91333"/>
                  </a:cubicBezTo>
                  <a:cubicBezTo>
                    <a:pt x="117323" y="89333"/>
                    <a:pt x="117323" y="89333"/>
                    <a:pt x="117323" y="89333"/>
                  </a:cubicBezTo>
                  <a:cubicBezTo>
                    <a:pt x="118661" y="89333"/>
                    <a:pt x="118661" y="89333"/>
                    <a:pt x="118661" y="89333"/>
                  </a:cubicBezTo>
                  <a:cubicBezTo>
                    <a:pt x="120000" y="31333"/>
                    <a:pt x="120000" y="31333"/>
                    <a:pt x="120000" y="31333"/>
                  </a:cubicBezTo>
                  <a:cubicBezTo>
                    <a:pt x="118661" y="29333"/>
                    <a:pt x="118661" y="29333"/>
                    <a:pt x="118661" y="29333"/>
                  </a:cubicBezTo>
                  <a:cubicBezTo>
                    <a:pt x="117769" y="27333"/>
                    <a:pt x="117769" y="27333"/>
                    <a:pt x="117769" y="27333"/>
                  </a:cubicBezTo>
                  <a:cubicBezTo>
                    <a:pt x="115539" y="26000"/>
                    <a:pt x="115539" y="26000"/>
                    <a:pt x="115539" y="26000"/>
                  </a:cubicBezTo>
                  <a:cubicBezTo>
                    <a:pt x="115092" y="24000"/>
                    <a:pt x="115092" y="24000"/>
                    <a:pt x="115092" y="24000"/>
                  </a:cubicBezTo>
                  <a:cubicBezTo>
                    <a:pt x="113754" y="22000"/>
                    <a:pt x="113754" y="22000"/>
                    <a:pt x="113754" y="22000"/>
                  </a:cubicBezTo>
                  <a:cubicBezTo>
                    <a:pt x="113308" y="20666"/>
                    <a:pt x="113308" y="20666"/>
                    <a:pt x="113308" y="20666"/>
                  </a:cubicBezTo>
                  <a:cubicBezTo>
                    <a:pt x="113308" y="19333"/>
                    <a:pt x="113308" y="19333"/>
                    <a:pt x="113308" y="19333"/>
                  </a:cubicBezTo>
                  <a:cubicBezTo>
                    <a:pt x="113308" y="18000"/>
                    <a:pt x="113308" y="18000"/>
                    <a:pt x="113308" y="18000"/>
                  </a:cubicBezTo>
                  <a:cubicBezTo>
                    <a:pt x="114646" y="16000"/>
                    <a:pt x="114646" y="16000"/>
                    <a:pt x="114646" y="16000"/>
                  </a:cubicBezTo>
                  <a:cubicBezTo>
                    <a:pt x="115985" y="14000"/>
                    <a:pt x="115985" y="14000"/>
                    <a:pt x="115985" y="14000"/>
                  </a:cubicBezTo>
                  <a:cubicBezTo>
                    <a:pt x="117769" y="11333"/>
                    <a:pt x="117769" y="11333"/>
                    <a:pt x="117769" y="11333"/>
                  </a:cubicBezTo>
                  <a:cubicBezTo>
                    <a:pt x="117323" y="10000"/>
                    <a:pt x="117323" y="10000"/>
                    <a:pt x="117323" y="10000"/>
                  </a:cubicBezTo>
                  <a:cubicBezTo>
                    <a:pt x="117323" y="9333"/>
                    <a:pt x="117323" y="9333"/>
                    <a:pt x="117323" y="9333"/>
                  </a:cubicBezTo>
                  <a:cubicBezTo>
                    <a:pt x="117323" y="9333"/>
                    <a:pt x="74498" y="6666"/>
                    <a:pt x="60669" y="5333"/>
                  </a:cubicBezTo>
                  <a:cubicBezTo>
                    <a:pt x="46840" y="4000"/>
                    <a:pt x="6245" y="0"/>
                    <a:pt x="6245" y="0"/>
                  </a:cubicBezTo>
                  <a:cubicBezTo>
                    <a:pt x="0" y="94666"/>
                    <a:pt x="0" y="94666"/>
                    <a:pt x="0" y="94666"/>
                  </a:cubicBezTo>
                  <a:cubicBezTo>
                    <a:pt x="85650" y="102666"/>
                    <a:pt x="85650" y="102666"/>
                    <a:pt x="85650" y="102666"/>
                  </a:cubicBezTo>
                  <a:lnTo>
                    <a:pt x="89219" y="105333"/>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1" name="Shape 1394">
              <a:extLst>
                <a:ext uri="{FF2B5EF4-FFF2-40B4-BE49-F238E27FC236}">
                  <a16:creationId xmlns:a16="http://schemas.microsoft.com/office/drawing/2014/main" id="{22B8572D-D0C5-4799-9100-C0F00A98656F}"/>
                </a:ext>
              </a:extLst>
            </p:cNvPr>
            <p:cNvSpPr/>
            <p:nvPr/>
          </p:nvSpPr>
          <p:spPr>
            <a:xfrm>
              <a:off x="5922221" y="2058568"/>
              <a:ext cx="386195" cy="318738"/>
            </a:xfrm>
            <a:custGeom>
              <a:avLst/>
              <a:gdLst/>
              <a:ahLst/>
              <a:cxnLst/>
              <a:rect l="0" t="0" r="0" b="0"/>
              <a:pathLst>
                <a:path w="120000" h="120000" extrusionOk="0">
                  <a:moveTo>
                    <a:pt x="119999" y="17142"/>
                  </a:moveTo>
                  <a:lnTo>
                    <a:pt x="119475" y="17142"/>
                  </a:lnTo>
                  <a:lnTo>
                    <a:pt x="14672" y="0"/>
                  </a:lnTo>
                  <a:lnTo>
                    <a:pt x="12576" y="14603"/>
                  </a:lnTo>
                  <a:lnTo>
                    <a:pt x="3668" y="77460"/>
                  </a:lnTo>
                  <a:lnTo>
                    <a:pt x="0" y="102857"/>
                  </a:lnTo>
                  <a:lnTo>
                    <a:pt x="31965" y="109206"/>
                  </a:lnTo>
                  <a:lnTo>
                    <a:pt x="111091" y="120000"/>
                  </a:lnTo>
                  <a:lnTo>
                    <a:pt x="115283" y="69206"/>
                  </a:lnTo>
                  <a:lnTo>
                    <a:pt x="119999" y="17142"/>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2" name="Shape 1395">
              <a:extLst>
                <a:ext uri="{FF2B5EF4-FFF2-40B4-BE49-F238E27FC236}">
                  <a16:creationId xmlns:a16="http://schemas.microsoft.com/office/drawing/2014/main" id="{72B07A7D-3BFB-4AAA-BBE1-F16C8FC1BBF2}"/>
                </a:ext>
              </a:extLst>
            </p:cNvPr>
            <p:cNvSpPr/>
            <p:nvPr/>
          </p:nvSpPr>
          <p:spPr>
            <a:xfrm>
              <a:off x="6313476" y="1829213"/>
              <a:ext cx="359212" cy="231044"/>
            </a:xfrm>
            <a:custGeom>
              <a:avLst/>
              <a:gdLst/>
              <a:ahLst/>
              <a:cxnLst/>
              <a:rect l="0" t="0" r="0" b="0"/>
              <a:pathLst>
                <a:path w="120000" h="120000" extrusionOk="0">
                  <a:moveTo>
                    <a:pt x="119043" y="119259"/>
                  </a:moveTo>
                  <a:cubicBezTo>
                    <a:pt x="119043" y="120000"/>
                    <a:pt x="119043" y="120000"/>
                    <a:pt x="119043" y="120000"/>
                  </a:cubicBezTo>
                  <a:cubicBezTo>
                    <a:pt x="119043" y="120000"/>
                    <a:pt x="119043" y="120000"/>
                    <a:pt x="119043" y="120000"/>
                  </a:cubicBezTo>
                  <a:cubicBezTo>
                    <a:pt x="120000" y="118518"/>
                    <a:pt x="120000" y="118518"/>
                    <a:pt x="120000" y="118518"/>
                  </a:cubicBezTo>
                  <a:cubicBezTo>
                    <a:pt x="120000" y="114814"/>
                    <a:pt x="120000" y="114814"/>
                    <a:pt x="120000" y="114814"/>
                  </a:cubicBezTo>
                  <a:cubicBezTo>
                    <a:pt x="120000" y="111111"/>
                    <a:pt x="120000" y="111111"/>
                    <a:pt x="120000" y="111111"/>
                  </a:cubicBezTo>
                  <a:cubicBezTo>
                    <a:pt x="119521" y="106666"/>
                    <a:pt x="119521" y="106666"/>
                    <a:pt x="119521" y="106666"/>
                  </a:cubicBezTo>
                  <a:cubicBezTo>
                    <a:pt x="118565" y="104444"/>
                    <a:pt x="118565" y="104444"/>
                    <a:pt x="118565" y="104444"/>
                  </a:cubicBezTo>
                  <a:cubicBezTo>
                    <a:pt x="117131" y="102222"/>
                    <a:pt x="117131" y="102222"/>
                    <a:pt x="117131" y="102222"/>
                  </a:cubicBezTo>
                  <a:cubicBezTo>
                    <a:pt x="117131" y="97037"/>
                    <a:pt x="117131" y="97037"/>
                    <a:pt x="117131" y="97037"/>
                  </a:cubicBezTo>
                  <a:cubicBezTo>
                    <a:pt x="116653" y="95555"/>
                    <a:pt x="116653" y="95555"/>
                    <a:pt x="116653" y="95555"/>
                  </a:cubicBezTo>
                  <a:cubicBezTo>
                    <a:pt x="115697" y="93333"/>
                    <a:pt x="115697" y="93333"/>
                    <a:pt x="115697" y="93333"/>
                  </a:cubicBezTo>
                  <a:cubicBezTo>
                    <a:pt x="115697" y="86666"/>
                    <a:pt x="115697" y="86666"/>
                    <a:pt x="115697" y="86666"/>
                  </a:cubicBezTo>
                  <a:cubicBezTo>
                    <a:pt x="115697" y="76296"/>
                    <a:pt x="115697" y="76296"/>
                    <a:pt x="115697" y="76296"/>
                  </a:cubicBezTo>
                  <a:cubicBezTo>
                    <a:pt x="115219" y="63703"/>
                    <a:pt x="115219" y="63703"/>
                    <a:pt x="115219" y="63703"/>
                  </a:cubicBezTo>
                  <a:cubicBezTo>
                    <a:pt x="115219" y="57037"/>
                    <a:pt x="115219" y="57037"/>
                    <a:pt x="115219" y="57037"/>
                  </a:cubicBezTo>
                  <a:cubicBezTo>
                    <a:pt x="113306" y="51851"/>
                    <a:pt x="113306" y="51851"/>
                    <a:pt x="113306" y="51851"/>
                  </a:cubicBezTo>
                  <a:cubicBezTo>
                    <a:pt x="111872" y="44444"/>
                    <a:pt x="111872" y="44444"/>
                    <a:pt x="111872" y="44444"/>
                  </a:cubicBezTo>
                  <a:cubicBezTo>
                    <a:pt x="110916" y="40000"/>
                    <a:pt x="110916" y="40000"/>
                    <a:pt x="110916" y="40000"/>
                  </a:cubicBezTo>
                  <a:cubicBezTo>
                    <a:pt x="111872" y="34814"/>
                    <a:pt x="111872" y="34814"/>
                    <a:pt x="111872" y="34814"/>
                  </a:cubicBezTo>
                  <a:cubicBezTo>
                    <a:pt x="111394" y="30370"/>
                    <a:pt x="111394" y="30370"/>
                    <a:pt x="111394" y="30370"/>
                  </a:cubicBezTo>
                  <a:cubicBezTo>
                    <a:pt x="110916" y="28888"/>
                    <a:pt x="110916" y="28888"/>
                    <a:pt x="110916" y="28888"/>
                  </a:cubicBezTo>
                  <a:cubicBezTo>
                    <a:pt x="110916" y="25185"/>
                    <a:pt x="110916" y="25185"/>
                    <a:pt x="110916" y="25185"/>
                  </a:cubicBezTo>
                  <a:cubicBezTo>
                    <a:pt x="110916" y="24444"/>
                    <a:pt x="110916" y="24444"/>
                    <a:pt x="110916" y="24444"/>
                  </a:cubicBezTo>
                  <a:cubicBezTo>
                    <a:pt x="111872" y="22962"/>
                    <a:pt x="111872" y="22962"/>
                    <a:pt x="111872" y="22962"/>
                  </a:cubicBezTo>
                  <a:cubicBezTo>
                    <a:pt x="112350" y="21481"/>
                    <a:pt x="112350" y="21481"/>
                    <a:pt x="112350" y="21481"/>
                  </a:cubicBezTo>
                  <a:cubicBezTo>
                    <a:pt x="112350" y="18518"/>
                    <a:pt x="112350" y="18518"/>
                    <a:pt x="112350" y="18518"/>
                  </a:cubicBezTo>
                  <a:cubicBezTo>
                    <a:pt x="110916" y="16296"/>
                    <a:pt x="110916" y="16296"/>
                    <a:pt x="110916" y="16296"/>
                  </a:cubicBezTo>
                  <a:cubicBezTo>
                    <a:pt x="110916" y="15555"/>
                    <a:pt x="110916" y="15555"/>
                    <a:pt x="110916" y="15555"/>
                  </a:cubicBezTo>
                  <a:cubicBezTo>
                    <a:pt x="110438" y="13333"/>
                    <a:pt x="110438" y="13333"/>
                    <a:pt x="110438" y="13333"/>
                  </a:cubicBezTo>
                  <a:cubicBezTo>
                    <a:pt x="109960" y="9629"/>
                    <a:pt x="109960" y="9629"/>
                    <a:pt x="109960" y="9629"/>
                  </a:cubicBezTo>
                  <a:cubicBezTo>
                    <a:pt x="109960" y="9629"/>
                    <a:pt x="62151" y="6666"/>
                    <a:pt x="46374" y="5185"/>
                  </a:cubicBezTo>
                  <a:cubicBezTo>
                    <a:pt x="36334" y="4444"/>
                    <a:pt x="6693" y="0"/>
                    <a:pt x="6693" y="0"/>
                  </a:cubicBezTo>
                  <a:cubicBezTo>
                    <a:pt x="0" y="108888"/>
                    <a:pt x="0" y="108888"/>
                    <a:pt x="0" y="108888"/>
                  </a:cubicBezTo>
                  <a:cubicBezTo>
                    <a:pt x="0" y="108888"/>
                    <a:pt x="43505" y="113333"/>
                    <a:pt x="58326" y="114814"/>
                  </a:cubicBezTo>
                  <a:cubicBezTo>
                    <a:pt x="73147" y="116296"/>
                    <a:pt x="119043" y="119259"/>
                    <a:pt x="119043" y="119259"/>
                  </a:cubicBez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3" name="Shape 1396">
              <a:extLst>
                <a:ext uri="{FF2B5EF4-FFF2-40B4-BE49-F238E27FC236}">
                  <a16:creationId xmlns:a16="http://schemas.microsoft.com/office/drawing/2014/main" id="{1269ABEB-E5EA-4943-B108-92EB0A2D90BB}"/>
                </a:ext>
              </a:extLst>
            </p:cNvPr>
            <p:cNvSpPr/>
            <p:nvPr/>
          </p:nvSpPr>
          <p:spPr>
            <a:xfrm>
              <a:off x="5982933" y="2348638"/>
              <a:ext cx="401372" cy="315364"/>
            </a:xfrm>
            <a:custGeom>
              <a:avLst/>
              <a:gdLst/>
              <a:ahLst/>
              <a:cxnLst/>
              <a:rect l="0" t="0" r="0" b="0"/>
              <a:pathLst>
                <a:path w="120000" h="120000" extrusionOk="0">
                  <a:moveTo>
                    <a:pt x="114021" y="120000"/>
                  </a:moveTo>
                  <a:cubicBezTo>
                    <a:pt x="118291" y="40723"/>
                    <a:pt x="118291" y="40723"/>
                    <a:pt x="118291" y="40723"/>
                  </a:cubicBezTo>
                  <a:cubicBezTo>
                    <a:pt x="118291" y="40723"/>
                    <a:pt x="118291" y="40723"/>
                    <a:pt x="118291" y="40723"/>
                  </a:cubicBezTo>
                  <a:cubicBezTo>
                    <a:pt x="118291" y="40723"/>
                    <a:pt x="118291" y="40723"/>
                    <a:pt x="118291" y="40723"/>
                  </a:cubicBezTo>
                  <a:cubicBezTo>
                    <a:pt x="120000" y="15203"/>
                    <a:pt x="120000" y="15203"/>
                    <a:pt x="120000" y="15203"/>
                  </a:cubicBezTo>
                  <a:cubicBezTo>
                    <a:pt x="88825" y="11402"/>
                    <a:pt x="88825" y="11402"/>
                    <a:pt x="88825" y="11402"/>
                  </a:cubicBezTo>
                  <a:cubicBezTo>
                    <a:pt x="12811" y="0"/>
                    <a:pt x="12811" y="0"/>
                    <a:pt x="12811" y="0"/>
                  </a:cubicBezTo>
                  <a:cubicBezTo>
                    <a:pt x="0" y="104253"/>
                    <a:pt x="0" y="104253"/>
                    <a:pt x="0" y="104253"/>
                  </a:cubicBezTo>
                  <a:cubicBezTo>
                    <a:pt x="97793" y="118914"/>
                    <a:pt x="97793" y="118914"/>
                    <a:pt x="97793" y="118914"/>
                  </a:cubicBezTo>
                  <a:cubicBezTo>
                    <a:pt x="97793" y="118914"/>
                    <a:pt x="104626" y="119457"/>
                    <a:pt x="114021" y="120000"/>
                  </a:cubicBez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4" name="Shape 1397">
              <a:extLst>
                <a:ext uri="{FF2B5EF4-FFF2-40B4-BE49-F238E27FC236}">
                  <a16:creationId xmlns:a16="http://schemas.microsoft.com/office/drawing/2014/main" id="{3E6E2328-6B16-4AAC-9308-E3D8E5E0B844}"/>
                </a:ext>
              </a:extLst>
            </p:cNvPr>
            <p:cNvSpPr/>
            <p:nvPr/>
          </p:nvSpPr>
          <p:spPr>
            <a:xfrm>
              <a:off x="5716476" y="2235646"/>
              <a:ext cx="308618" cy="386195"/>
            </a:xfrm>
            <a:custGeom>
              <a:avLst/>
              <a:gdLst/>
              <a:ahLst/>
              <a:cxnLst/>
              <a:rect l="0" t="0" r="0" b="0"/>
              <a:pathLst>
                <a:path w="120000" h="120000" extrusionOk="0">
                  <a:moveTo>
                    <a:pt x="120000" y="35109"/>
                  </a:moveTo>
                  <a:lnTo>
                    <a:pt x="80000" y="29868"/>
                  </a:lnTo>
                  <a:lnTo>
                    <a:pt x="84590" y="8908"/>
                  </a:lnTo>
                  <a:lnTo>
                    <a:pt x="25573" y="0"/>
                  </a:lnTo>
                  <a:lnTo>
                    <a:pt x="0" y="105327"/>
                  </a:lnTo>
                  <a:lnTo>
                    <a:pt x="103606" y="119999"/>
                  </a:lnTo>
                  <a:lnTo>
                    <a:pt x="120000" y="35109"/>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5" name="Shape 1398">
              <a:extLst>
                <a:ext uri="{FF2B5EF4-FFF2-40B4-BE49-F238E27FC236}">
                  <a16:creationId xmlns:a16="http://schemas.microsoft.com/office/drawing/2014/main" id="{888BEB0E-B5F9-453B-B3B1-1689033493FA}"/>
                </a:ext>
              </a:extLst>
            </p:cNvPr>
            <p:cNvSpPr/>
            <p:nvPr/>
          </p:nvSpPr>
          <p:spPr>
            <a:xfrm>
              <a:off x="5428094" y="2164816"/>
              <a:ext cx="354152" cy="536287"/>
            </a:xfrm>
            <a:custGeom>
              <a:avLst/>
              <a:gdLst/>
              <a:ahLst/>
              <a:cxnLst/>
              <a:rect l="0" t="0" r="0" b="0"/>
              <a:pathLst>
                <a:path w="120000" h="120000" extrusionOk="0">
                  <a:moveTo>
                    <a:pt x="2419" y="41920"/>
                  </a:moveTo>
                  <a:cubicBezTo>
                    <a:pt x="483" y="42240"/>
                    <a:pt x="483" y="42240"/>
                    <a:pt x="483" y="42240"/>
                  </a:cubicBezTo>
                  <a:cubicBezTo>
                    <a:pt x="0" y="43200"/>
                    <a:pt x="0" y="43200"/>
                    <a:pt x="0" y="43200"/>
                  </a:cubicBezTo>
                  <a:cubicBezTo>
                    <a:pt x="483" y="44480"/>
                    <a:pt x="483" y="44480"/>
                    <a:pt x="483" y="44480"/>
                  </a:cubicBezTo>
                  <a:cubicBezTo>
                    <a:pt x="967" y="45440"/>
                    <a:pt x="967" y="45440"/>
                    <a:pt x="967" y="45440"/>
                  </a:cubicBezTo>
                  <a:cubicBezTo>
                    <a:pt x="1451" y="45760"/>
                    <a:pt x="1451" y="45760"/>
                    <a:pt x="1451" y="45760"/>
                  </a:cubicBezTo>
                  <a:cubicBezTo>
                    <a:pt x="3387" y="46400"/>
                    <a:pt x="3387" y="46400"/>
                    <a:pt x="3387" y="46400"/>
                  </a:cubicBezTo>
                  <a:cubicBezTo>
                    <a:pt x="77419" y="120000"/>
                    <a:pt x="77419" y="120000"/>
                    <a:pt x="77419" y="120000"/>
                  </a:cubicBezTo>
                  <a:cubicBezTo>
                    <a:pt x="78870" y="118720"/>
                    <a:pt x="78870" y="118720"/>
                    <a:pt x="78870" y="118720"/>
                  </a:cubicBezTo>
                  <a:cubicBezTo>
                    <a:pt x="79354" y="117440"/>
                    <a:pt x="79354" y="117440"/>
                    <a:pt x="79354" y="117440"/>
                  </a:cubicBezTo>
                  <a:cubicBezTo>
                    <a:pt x="79354" y="113280"/>
                    <a:pt x="79354" y="113280"/>
                    <a:pt x="79354" y="113280"/>
                  </a:cubicBezTo>
                  <a:cubicBezTo>
                    <a:pt x="79354" y="108800"/>
                    <a:pt x="79354" y="108800"/>
                    <a:pt x="79354" y="108800"/>
                  </a:cubicBezTo>
                  <a:cubicBezTo>
                    <a:pt x="79354" y="105280"/>
                    <a:pt x="79354" y="105280"/>
                    <a:pt x="79354" y="105280"/>
                  </a:cubicBezTo>
                  <a:cubicBezTo>
                    <a:pt x="80806" y="104320"/>
                    <a:pt x="80806" y="104320"/>
                    <a:pt x="80806" y="104320"/>
                  </a:cubicBezTo>
                  <a:cubicBezTo>
                    <a:pt x="84193" y="103680"/>
                    <a:pt x="84193" y="103680"/>
                    <a:pt x="84193" y="103680"/>
                  </a:cubicBezTo>
                  <a:cubicBezTo>
                    <a:pt x="85161" y="104960"/>
                    <a:pt x="85161" y="104960"/>
                    <a:pt x="85161" y="104960"/>
                  </a:cubicBezTo>
                  <a:cubicBezTo>
                    <a:pt x="87096" y="104320"/>
                    <a:pt x="87096" y="104320"/>
                    <a:pt x="87096" y="104320"/>
                  </a:cubicBezTo>
                  <a:cubicBezTo>
                    <a:pt x="89516" y="105600"/>
                    <a:pt x="89516" y="105600"/>
                    <a:pt x="89516" y="105600"/>
                  </a:cubicBezTo>
                  <a:cubicBezTo>
                    <a:pt x="90967" y="106240"/>
                    <a:pt x="90967" y="106240"/>
                    <a:pt x="90967" y="106240"/>
                  </a:cubicBezTo>
                  <a:cubicBezTo>
                    <a:pt x="92419" y="105600"/>
                    <a:pt x="92419" y="105600"/>
                    <a:pt x="92419" y="105600"/>
                  </a:cubicBezTo>
                  <a:cubicBezTo>
                    <a:pt x="92419" y="105600"/>
                    <a:pt x="94354" y="101120"/>
                    <a:pt x="95322" y="99840"/>
                  </a:cubicBezTo>
                  <a:cubicBezTo>
                    <a:pt x="95806" y="97920"/>
                    <a:pt x="97741" y="91840"/>
                    <a:pt x="97741" y="91840"/>
                  </a:cubicBezTo>
                  <a:cubicBezTo>
                    <a:pt x="120000" y="15680"/>
                    <a:pt x="120000" y="15680"/>
                    <a:pt x="120000" y="15680"/>
                  </a:cubicBezTo>
                  <a:cubicBezTo>
                    <a:pt x="120000" y="15680"/>
                    <a:pt x="78870" y="9920"/>
                    <a:pt x="64838" y="7680"/>
                  </a:cubicBezTo>
                  <a:cubicBezTo>
                    <a:pt x="53709" y="6080"/>
                    <a:pt x="20322" y="0"/>
                    <a:pt x="20322" y="0"/>
                  </a:cubicBezTo>
                  <a:cubicBezTo>
                    <a:pt x="3870" y="41600"/>
                    <a:pt x="3870" y="41600"/>
                    <a:pt x="3870" y="41600"/>
                  </a:cubicBezTo>
                  <a:lnTo>
                    <a:pt x="2419" y="4192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6" name="Shape 1399">
              <a:extLst>
                <a:ext uri="{FF2B5EF4-FFF2-40B4-BE49-F238E27FC236}">
                  <a16:creationId xmlns:a16="http://schemas.microsoft.com/office/drawing/2014/main" id="{051D1A7B-43C7-42B1-8023-A5C42686B96B}"/>
                </a:ext>
              </a:extLst>
            </p:cNvPr>
            <p:cNvSpPr/>
            <p:nvPr/>
          </p:nvSpPr>
          <p:spPr>
            <a:xfrm>
              <a:off x="5278001" y="1830900"/>
              <a:ext cx="440161" cy="372704"/>
            </a:xfrm>
            <a:custGeom>
              <a:avLst/>
              <a:gdLst/>
              <a:ahLst/>
              <a:cxnLst/>
              <a:rect l="0" t="0" r="0" b="0"/>
              <a:pathLst>
                <a:path w="120000" h="120000" extrusionOk="0">
                  <a:moveTo>
                    <a:pt x="97792" y="120000"/>
                  </a:moveTo>
                  <a:cubicBezTo>
                    <a:pt x="104805" y="83678"/>
                    <a:pt x="104805" y="83678"/>
                    <a:pt x="104805" y="83678"/>
                  </a:cubicBezTo>
                  <a:cubicBezTo>
                    <a:pt x="104805" y="81379"/>
                    <a:pt x="104805" y="81379"/>
                    <a:pt x="104805" y="81379"/>
                  </a:cubicBezTo>
                  <a:cubicBezTo>
                    <a:pt x="105194" y="80459"/>
                    <a:pt x="105194" y="80459"/>
                    <a:pt x="105194" y="80459"/>
                  </a:cubicBezTo>
                  <a:cubicBezTo>
                    <a:pt x="107142" y="79540"/>
                    <a:pt x="107142" y="79540"/>
                    <a:pt x="107142" y="79540"/>
                  </a:cubicBezTo>
                  <a:cubicBezTo>
                    <a:pt x="107142" y="78620"/>
                    <a:pt x="107142" y="78620"/>
                    <a:pt x="107142" y="78620"/>
                  </a:cubicBezTo>
                  <a:cubicBezTo>
                    <a:pt x="107532" y="76781"/>
                    <a:pt x="107532" y="76781"/>
                    <a:pt x="107532" y="76781"/>
                  </a:cubicBezTo>
                  <a:cubicBezTo>
                    <a:pt x="107532" y="73103"/>
                    <a:pt x="107532" y="73103"/>
                    <a:pt x="107532" y="73103"/>
                  </a:cubicBezTo>
                  <a:cubicBezTo>
                    <a:pt x="107922" y="72183"/>
                    <a:pt x="107922" y="72183"/>
                    <a:pt x="107922" y="72183"/>
                  </a:cubicBezTo>
                  <a:cubicBezTo>
                    <a:pt x="106753" y="70804"/>
                    <a:pt x="106753" y="70804"/>
                    <a:pt x="106753" y="70804"/>
                  </a:cubicBezTo>
                  <a:cubicBezTo>
                    <a:pt x="106363" y="70804"/>
                    <a:pt x="106363" y="70804"/>
                    <a:pt x="106363" y="70804"/>
                  </a:cubicBezTo>
                  <a:cubicBezTo>
                    <a:pt x="105584" y="70344"/>
                    <a:pt x="105584" y="70344"/>
                    <a:pt x="105584" y="70344"/>
                  </a:cubicBezTo>
                  <a:cubicBezTo>
                    <a:pt x="104805" y="68965"/>
                    <a:pt x="104805" y="68965"/>
                    <a:pt x="104805" y="68965"/>
                  </a:cubicBezTo>
                  <a:cubicBezTo>
                    <a:pt x="105194" y="66666"/>
                    <a:pt x="105194" y="66666"/>
                    <a:pt x="105194" y="66666"/>
                  </a:cubicBezTo>
                  <a:cubicBezTo>
                    <a:pt x="105584" y="65287"/>
                    <a:pt x="105584" y="65287"/>
                    <a:pt x="105584" y="65287"/>
                  </a:cubicBezTo>
                  <a:cubicBezTo>
                    <a:pt x="107922" y="62988"/>
                    <a:pt x="107922" y="62988"/>
                    <a:pt x="107922" y="62988"/>
                  </a:cubicBezTo>
                  <a:cubicBezTo>
                    <a:pt x="111038" y="59310"/>
                    <a:pt x="111038" y="59310"/>
                    <a:pt x="111038" y="59310"/>
                  </a:cubicBezTo>
                  <a:cubicBezTo>
                    <a:pt x="112207" y="57471"/>
                    <a:pt x="112207" y="57471"/>
                    <a:pt x="112207" y="57471"/>
                  </a:cubicBezTo>
                  <a:cubicBezTo>
                    <a:pt x="112597" y="55632"/>
                    <a:pt x="112597" y="55632"/>
                    <a:pt x="112597" y="55632"/>
                  </a:cubicBezTo>
                  <a:cubicBezTo>
                    <a:pt x="113376" y="55172"/>
                    <a:pt x="113376" y="55172"/>
                    <a:pt x="113376" y="55172"/>
                  </a:cubicBezTo>
                  <a:cubicBezTo>
                    <a:pt x="114155" y="52873"/>
                    <a:pt x="114155" y="52873"/>
                    <a:pt x="114155" y="52873"/>
                  </a:cubicBezTo>
                  <a:cubicBezTo>
                    <a:pt x="115714" y="51034"/>
                    <a:pt x="115714" y="51034"/>
                    <a:pt x="115714" y="51034"/>
                  </a:cubicBezTo>
                  <a:cubicBezTo>
                    <a:pt x="116883" y="49195"/>
                    <a:pt x="116883" y="49195"/>
                    <a:pt x="116883" y="49195"/>
                  </a:cubicBezTo>
                  <a:cubicBezTo>
                    <a:pt x="118441" y="47816"/>
                    <a:pt x="118441" y="47816"/>
                    <a:pt x="118441" y="47816"/>
                  </a:cubicBezTo>
                  <a:cubicBezTo>
                    <a:pt x="118831" y="45517"/>
                    <a:pt x="118831" y="45517"/>
                    <a:pt x="118831" y="45517"/>
                  </a:cubicBezTo>
                  <a:cubicBezTo>
                    <a:pt x="120000" y="45057"/>
                    <a:pt x="120000" y="45057"/>
                    <a:pt x="120000" y="45057"/>
                  </a:cubicBezTo>
                  <a:cubicBezTo>
                    <a:pt x="120000" y="43218"/>
                    <a:pt x="120000" y="43218"/>
                    <a:pt x="120000" y="43218"/>
                  </a:cubicBezTo>
                  <a:cubicBezTo>
                    <a:pt x="119610" y="41379"/>
                    <a:pt x="119610" y="41379"/>
                    <a:pt x="119610" y="41379"/>
                  </a:cubicBezTo>
                  <a:cubicBezTo>
                    <a:pt x="118831" y="40000"/>
                    <a:pt x="118831" y="40000"/>
                    <a:pt x="118831" y="40000"/>
                  </a:cubicBezTo>
                  <a:cubicBezTo>
                    <a:pt x="116883" y="38160"/>
                    <a:pt x="116883" y="38160"/>
                    <a:pt x="116883" y="38160"/>
                  </a:cubicBezTo>
                  <a:cubicBezTo>
                    <a:pt x="115714" y="35862"/>
                    <a:pt x="115714" y="35862"/>
                    <a:pt x="115714" y="35862"/>
                  </a:cubicBezTo>
                  <a:cubicBezTo>
                    <a:pt x="115714" y="34022"/>
                    <a:pt x="115714" y="34022"/>
                    <a:pt x="115714" y="34022"/>
                  </a:cubicBezTo>
                  <a:cubicBezTo>
                    <a:pt x="90000" y="26206"/>
                    <a:pt x="90000" y="26206"/>
                    <a:pt x="90000" y="26206"/>
                  </a:cubicBezTo>
                  <a:cubicBezTo>
                    <a:pt x="85714" y="25747"/>
                    <a:pt x="85714" y="25747"/>
                    <a:pt x="85714" y="25747"/>
                  </a:cubicBezTo>
                  <a:cubicBezTo>
                    <a:pt x="84155" y="26206"/>
                    <a:pt x="84155" y="26206"/>
                    <a:pt x="84155" y="26206"/>
                  </a:cubicBezTo>
                  <a:cubicBezTo>
                    <a:pt x="82207" y="25747"/>
                    <a:pt x="82207" y="25747"/>
                    <a:pt x="82207" y="25747"/>
                  </a:cubicBezTo>
                  <a:cubicBezTo>
                    <a:pt x="80649" y="26206"/>
                    <a:pt x="80649" y="26206"/>
                    <a:pt x="80649" y="26206"/>
                  </a:cubicBezTo>
                  <a:cubicBezTo>
                    <a:pt x="69350" y="26666"/>
                    <a:pt x="69350" y="26666"/>
                    <a:pt x="69350" y="26666"/>
                  </a:cubicBezTo>
                  <a:cubicBezTo>
                    <a:pt x="68181" y="25747"/>
                    <a:pt x="68181" y="25747"/>
                    <a:pt x="68181" y="25747"/>
                  </a:cubicBezTo>
                  <a:cubicBezTo>
                    <a:pt x="67012" y="26206"/>
                    <a:pt x="67012" y="26206"/>
                    <a:pt x="67012" y="26206"/>
                  </a:cubicBezTo>
                  <a:cubicBezTo>
                    <a:pt x="65844" y="26666"/>
                    <a:pt x="65844" y="26666"/>
                    <a:pt x="65844" y="26666"/>
                  </a:cubicBezTo>
                  <a:cubicBezTo>
                    <a:pt x="65064" y="26666"/>
                    <a:pt x="65064" y="26666"/>
                    <a:pt x="65064" y="26666"/>
                  </a:cubicBezTo>
                  <a:cubicBezTo>
                    <a:pt x="63896" y="26206"/>
                    <a:pt x="63896" y="26206"/>
                    <a:pt x="63896" y="26206"/>
                  </a:cubicBezTo>
                  <a:cubicBezTo>
                    <a:pt x="63896" y="25747"/>
                    <a:pt x="63896" y="25747"/>
                    <a:pt x="63896" y="25747"/>
                  </a:cubicBezTo>
                  <a:cubicBezTo>
                    <a:pt x="61948" y="25747"/>
                    <a:pt x="61948" y="25747"/>
                    <a:pt x="61948" y="25747"/>
                  </a:cubicBezTo>
                  <a:cubicBezTo>
                    <a:pt x="60779" y="25287"/>
                    <a:pt x="60779" y="25287"/>
                    <a:pt x="60779" y="25287"/>
                  </a:cubicBezTo>
                  <a:cubicBezTo>
                    <a:pt x="60389" y="24367"/>
                    <a:pt x="60389" y="24367"/>
                    <a:pt x="60389" y="24367"/>
                  </a:cubicBezTo>
                  <a:cubicBezTo>
                    <a:pt x="60389" y="23908"/>
                    <a:pt x="60389" y="23908"/>
                    <a:pt x="60389" y="23908"/>
                  </a:cubicBezTo>
                  <a:cubicBezTo>
                    <a:pt x="58831" y="23448"/>
                    <a:pt x="58831" y="23448"/>
                    <a:pt x="58831" y="23448"/>
                  </a:cubicBezTo>
                  <a:cubicBezTo>
                    <a:pt x="55714" y="22528"/>
                    <a:pt x="55714" y="22528"/>
                    <a:pt x="55714" y="22528"/>
                  </a:cubicBezTo>
                  <a:cubicBezTo>
                    <a:pt x="53766" y="21609"/>
                    <a:pt x="53766" y="21609"/>
                    <a:pt x="53766" y="21609"/>
                  </a:cubicBezTo>
                  <a:cubicBezTo>
                    <a:pt x="52987" y="21149"/>
                    <a:pt x="52987" y="21149"/>
                    <a:pt x="52987" y="21149"/>
                  </a:cubicBezTo>
                  <a:cubicBezTo>
                    <a:pt x="50649" y="21609"/>
                    <a:pt x="50649" y="21609"/>
                    <a:pt x="50649" y="21609"/>
                  </a:cubicBezTo>
                  <a:cubicBezTo>
                    <a:pt x="47142" y="22528"/>
                    <a:pt x="47142" y="22528"/>
                    <a:pt x="47142" y="22528"/>
                  </a:cubicBezTo>
                  <a:cubicBezTo>
                    <a:pt x="42857" y="21149"/>
                    <a:pt x="42857" y="21149"/>
                    <a:pt x="42857" y="21149"/>
                  </a:cubicBezTo>
                  <a:cubicBezTo>
                    <a:pt x="40129" y="18390"/>
                    <a:pt x="40129" y="18390"/>
                    <a:pt x="40129" y="18390"/>
                  </a:cubicBezTo>
                  <a:cubicBezTo>
                    <a:pt x="40129" y="18390"/>
                    <a:pt x="41298" y="15172"/>
                    <a:pt x="40909" y="11034"/>
                  </a:cubicBezTo>
                  <a:cubicBezTo>
                    <a:pt x="40519" y="6436"/>
                    <a:pt x="38571" y="5517"/>
                    <a:pt x="38571" y="5517"/>
                  </a:cubicBezTo>
                  <a:cubicBezTo>
                    <a:pt x="36623" y="5517"/>
                    <a:pt x="36623" y="5517"/>
                    <a:pt x="36623" y="5517"/>
                  </a:cubicBezTo>
                  <a:cubicBezTo>
                    <a:pt x="35064" y="4597"/>
                    <a:pt x="35064" y="4597"/>
                    <a:pt x="35064" y="4597"/>
                  </a:cubicBezTo>
                  <a:cubicBezTo>
                    <a:pt x="35064" y="4597"/>
                    <a:pt x="35064" y="1839"/>
                    <a:pt x="33116" y="1839"/>
                  </a:cubicBezTo>
                  <a:cubicBezTo>
                    <a:pt x="31168" y="1839"/>
                    <a:pt x="31168" y="1839"/>
                    <a:pt x="31168" y="1839"/>
                  </a:cubicBezTo>
                  <a:cubicBezTo>
                    <a:pt x="28831" y="1379"/>
                    <a:pt x="28831" y="1379"/>
                    <a:pt x="28831" y="1379"/>
                  </a:cubicBezTo>
                  <a:cubicBezTo>
                    <a:pt x="27272" y="0"/>
                    <a:pt x="27272" y="0"/>
                    <a:pt x="27272" y="0"/>
                  </a:cubicBezTo>
                  <a:cubicBezTo>
                    <a:pt x="27272" y="3218"/>
                    <a:pt x="27272" y="3218"/>
                    <a:pt x="27272" y="3218"/>
                  </a:cubicBezTo>
                  <a:cubicBezTo>
                    <a:pt x="26493" y="5977"/>
                    <a:pt x="26493" y="5977"/>
                    <a:pt x="26493" y="5977"/>
                  </a:cubicBezTo>
                  <a:cubicBezTo>
                    <a:pt x="24545" y="10114"/>
                    <a:pt x="24545" y="10114"/>
                    <a:pt x="24545" y="10114"/>
                  </a:cubicBezTo>
                  <a:cubicBezTo>
                    <a:pt x="24935" y="12873"/>
                    <a:pt x="24935" y="12873"/>
                    <a:pt x="24935" y="12873"/>
                  </a:cubicBezTo>
                  <a:cubicBezTo>
                    <a:pt x="24545" y="15172"/>
                    <a:pt x="24545" y="15172"/>
                    <a:pt x="24545" y="15172"/>
                  </a:cubicBezTo>
                  <a:cubicBezTo>
                    <a:pt x="23376" y="17471"/>
                    <a:pt x="23376" y="17471"/>
                    <a:pt x="23376" y="17471"/>
                  </a:cubicBezTo>
                  <a:cubicBezTo>
                    <a:pt x="22597" y="19770"/>
                    <a:pt x="22597" y="19770"/>
                    <a:pt x="22597" y="19770"/>
                  </a:cubicBezTo>
                  <a:cubicBezTo>
                    <a:pt x="21428" y="22988"/>
                    <a:pt x="21428" y="22988"/>
                    <a:pt x="21428" y="22988"/>
                  </a:cubicBezTo>
                  <a:cubicBezTo>
                    <a:pt x="20649" y="25287"/>
                    <a:pt x="20649" y="25287"/>
                    <a:pt x="20649" y="25287"/>
                  </a:cubicBezTo>
                  <a:cubicBezTo>
                    <a:pt x="18311" y="30804"/>
                    <a:pt x="18311" y="30804"/>
                    <a:pt x="18311" y="30804"/>
                  </a:cubicBezTo>
                  <a:cubicBezTo>
                    <a:pt x="15584" y="39080"/>
                    <a:pt x="15584" y="39080"/>
                    <a:pt x="15584" y="39080"/>
                  </a:cubicBezTo>
                  <a:cubicBezTo>
                    <a:pt x="13636" y="45057"/>
                    <a:pt x="13636" y="45057"/>
                    <a:pt x="13636" y="45057"/>
                  </a:cubicBezTo>
                  <a:cubicBezTo>
                    <a:pt x="11688" y="51034"/>
                    <a:pt x="11688" y="51034"/>
                    <a:pt x="11688" y="51034"/>
                  </a:cubicBezTo>
                  <a:cubicBezTo>
                    <a:pt x="9350" y="55172"/>
                    <a:pt x="9350" y="55172"/>
                    <a:pt x="9350" y="55172"/>
                  </a:cubicBezTo>
                  <a:cubicBezTo>
                    <a:pt x="8571" y="57011"/>
                    <a:pt x="8571" y="57011"/>
                    <a:pt x="8571" y="57011"/>
                  </a:cubicBezTo>
                  <a:cubicBezTo>
                    <a:pt x="7012" y="59770"/>
                    <a:pt x="7012" y="59770"/>
                    <a:pt x="7012" y="59770"/>
                  </a:cubicBezTo>
                  <a:cubicBezTo>
                    <a:pt x="5844" y="61149"/>
                    <a:pt x="5844" y="61149"/>
                    <a:pt x="5844" y="61149"/>
                  </a:cubicBezTo>
                  <a:cubicBezTo>
                    <a:pt x="5454" y="62528"/>
                    <a:pt x="5454" y="62528"/>
                    <a:pt x="5454" y="62528"/>
                  </a:cubicBezTo>
                  <a:cubicBezTo>
                    <a:pt x="4285" y="64827"/>
                    <a:pt x="4285" y="64827"/>
                    <a:pt x="4285" y="64827"/>
                  </a:cubicBezTo>
                  <a:cubicBezTo>
                    <a:pt x="1948" y="68045"/>
                    <a:pt x="1948" y="68045"/>
                    <a:pt x="1948" y="68045"/>
                  </a:cubicBezTo>
                  <a:cubicBezTo>
                    <a:pt x="1168" y="69885"/>
                    <a:pt x="1168" y="69885"/>
                    <a:pt x="1168" y="69885"/>
                  </a:cubicBezTo>
                  <a:cubicBezTo>
                    <a:pt x="1948" y="73563"/>
                    <a:pt x="1948" y="73563"/>
                    <a:pt x="1948" y="73563"/>
                  </a:cubicBezTo>
                  <a:cubicBezTo>
                    <a:pt x="1948" y="74482"/>
                    <a:pt x="1948" y="74482"/>
                    <a:pt x="1948" y="74482"/>
                  </a:cubicBezTo>
                  <a:cubicBezTo>
                    <a:pt x="1948" y="75402"/>
                    <a:pt x="1948" y="75402"/>
                    <a:pt x="1948" y="75402"/>
                  </a:cubicBezTo>
                  <a:cubicBezTo>
                    <a:pt x="1558" y="75862"/>
                    <a:pt x="1558" y="75862"/>
                    <a:pt x="1558" y="75862"/>
                  </a:cubicBezTo>
                  <a:cubicBezTo>
                    <a:pt x="1168" y="77701"/>
                    <a:pt x="1168" y="77701"/>
                    <a:pt x="1168" y="77701"/>
                  </a:cubicBezTo>
                  <a:cubicBezTo>
                    <a:pt x="389" y="78160"/>
                    <a:pt x="389" y="78160"/>
                    <a:pt x="389" y="78160"/>
                  </a:cubicBezTo>
                  <a:cubicBezTo>
                    <a:pt x="389" y="80000"/>
                    <a:pt x="389" y="80000"/>
                    <a:pt x="389" y="80000"/>
                  </a:cubicBezTo>
                  <a:cubicBezTo>
                    <a:pt x="0" y="83678"/>
                    <a:pt x="0" y="83678"/>
                    <a:pt x="0" y="83678"/>
                  </a:cubicBezTo>
                  <a:cubicBezTo>
                    <a:pt x="0" y="85977"/>
                    <a:pt x="0" y="85977"/>
                    <a:pt x="0" y="85977"/>
                  </a:cubicBezTo>
                  <a:cubicBezTo>
                    <a:pt x="779" y="87356"/>
                    <a:pt x="779" y="87356"/>
                    <a:pt x="779" y="87356"/>
                  </a:cubicBezTo>
                  <a:cubicBezTo>
                    <a:pt x="1168" y="88735"/>
                    <a:pt x="1168" y="88735"/>
                    <a:pt x="1168" y="88735"/>
                  </a:cubicBezTo>
                  <a:cubicBezTo>
                    <a:pt x="57272" y="107586"/>
                    <a:pt x="57272" y="107586"/>
                    <a:pt x="57272" y="107586"/>
                  </a:cubicBezTo>
                  <a:cubicBezTo>
                    <a:pt x="57272" y="107586"/>
                    <a:pt x="84155" y="116321"/>
                    <a:pt x="93116" y="118620"/>
                  </a:cubicBezTo>
                  <a:cubicBezTo>
                    <a:pt x="94285" y="119080"/>
                    <a:pt x="95844" y="119540"/>
                    <a:pt x="97792" y="120000"/>
                  </a:cubicBez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7" name="Shape 1400">
              <a:extLst>
                <a:ext uri="{FF2B5EF4-FFF2-40B4-BE49-F238E27FC236}">
                  <a16:creationId xmlns:a16="http://schemas.microsoft.com/office/drawing/2014/main" id="{65DA296E-CA6F-40CA-92DB-B27E7C5A486C}"/>
                </a:ext>
              </a:extLst>
            </p:cNvPr>
            <p:cNvSpPr/>
            <p:nvPr/>
          </p:nvSpPr>
          <p:spPr>
            <a:xfrm>
              <a:off x="5637212" y="1731400"/>
              <a:ext cx="325483" cy="532915"/>
            </a:xfrm>
            <a:custGeom>
              <a:avLst/>
              <a:gdLst/>
              <a:ahLst/>
              <a:cxnLst/>
              <a:rect l="0" t="0" r="0" b="0"/>
              <a:pathLst>
                <a:path w="120000" h="120000" extrusionOk="0">
                  <a:moveTo>
                    <a:pt x="25263" y="42466"/>
                  </a:moveTo>
                  <a:cubicBezTo>
                    <a:pt x="25263" y="44396"/>
                    <a:pt x="24210" y="46005"/>
                    <a:pt x="24210" y="46005"/>
                  </a:cubicBezTo>
                  <a:cubicBezTo>
                    <a:pt x="24210" y="47292"/>
                    <a:pt x="24210" y="47292"/>
                    <a:pt x="24210" y="47292"/>
                  </a:cubicBezTo>
                  <a:cubicBezTo>
                    <a:pt x="25789" y="48900"/>
                    <a:pt x="25789" y="48900"/>
                    <a:pt x="25789" y="48900"/>
                  </a:cubicBezTo>
                  <a:cubicBezTo>
                    <a:pt x="28421" y="50187"/>
                    <a:pt x="28421" y="50187"/>
                    <a:pt x="28421" y="50187"/>
                  </a:cubicBezTo>
                  <a:cubicBezTo>
                    <a:pt x="29473" y="51152"/>
                    <a:pt x="29473" y="51152"/>
                    <a:pt x="29473" y="51152"/>
                  </a:cubicBezTo>
                  <a:cubicBezTo>
                    <a:pt x="29999" y="52439"/>
                    <a:pt x="29999" y="52439"/>
                    <a:pt x="29999" y="52439"/>
                  </a:cubicBezTo>
                  <a:cubicBezTo>
                    <a:pt x="29999" y="53726"/>
                    <a:pt x="29999" y="53726"/>
                    <a:pt x="29999" y="53726"/>
                  </a:cubicBezTo>
                  <a:cubicBezTo>
                    <a:pt x="28421" y="54048"/>
                    <a:pt x="28421" y="54048"/>
                    <a:pt x="28421" y="54048"/>
                  </a:cubicBezTo>
                  <a:cubicBezTo>
                    <a:pt x="27894" y="55656"/>
                    <a:pt x="27894" y="55656"/>
                    <a:pt x="27894" y="55656"/>
                  </a:cubicBezTo>
                  <a:cubicBezTo>
                    <a:pt x="25789" y="56621"/>
                    <a:pt x="25789" y="56621"/>
                    <a:pt x="25789" y="56621"/>
                  </a:cubicBezTo>
                  <a:cubicBezTo>
                    <a:pt x="24210" y="57908"/>
                    <a:pt x="24210" y="57908"/>
                    <a:pt x="24210" y="57908"/>
                  </a:cubicBezTo>
                  <a:cubicBezTo>
                    <a:pt x="22105" y="59195"/>
                    <a:pt x="22105" y="59195"/>
                    <a:pt x="22105" y="59195"/>
                  </a:cubicBezTo>
                  <a:cubicBezTo>
                    <a:pt x="21052" y="60804"/>
                    <a:pt x="21052" y="60804"/>
                    <a:pt x="21052" y="60804"/>
                  </a:cubicBezTo>
                  <a:cubicBezTo>
                    <a:pt x="20000" y="61126"/>
                    <a:pt x="20000" y="61126"/>
                    <a:pt x="20000" y="61126"/>
                  </a:cubicBezTo>
                  <a:cubicBezTo>
                    <a:pt x="19473" y="62412"/>
                    <a:pt x="19473" y="62412"/>
                    <a:pt x="19473" y="62412"/>
                  </a:cubicBezTo>
                  <a:cubicBezTo>
                    <a:pt x="17894" y="63699"/>
                    <a:pt x="17894" y="63699"/>
                    <a:pt x="17894" y="63699"/>
                  </a:cubicBezTo>
                  <a:cubicBezTo>
                    <a:pt x="13684" y="66273"/>
                    <a:pt x="13684" y="66273"/>
                    <a:pt x="13684" y="66273"/>
                  </a:cubicBezTo>
                  <a:cubicBezTo>
                    <a:pt x="10526" y="67882"/>
                    <a:pt x="10526" y="67882"/>
                    <a:pt x="10526" y="67882"/>
                  </a:cubicBezTo>
                  <a:cubicBezTo>
                    <a:pt x="10000" y="68847"/>
                    <a:pt x="10000" y="68847"/>
                    <a:pt x="10000" y="68847"/>
                  </a:cubicBezTo>
                  <a:cubicBezTo>
                    <a:pt x="9473" y="70455"/>
                    <a:pt x="9473" y="70455"/>
                    <a:pt x="9473" y="70455"/>
                  </a:cubicBezTo>
                  <a:cubicBezTo>
                    <a:pt x="10526" y="71420"/>
                    <a:pt x="10526" y="71420"/>
                    <a:pt x="10526" y="71420"/>
                  </a:cubicBezTo>
                  <a:cubicBezTo>
                    <a:pt x="11578" y="71742"/>
                    <a:pt x="11578" y="71742"/>
                    <a:pt x="11578" y="71742"/>
                  </a:cubicBezTo>
                  <a:cubicBezTo>
                    <a:pt x="12105" y="71742"/>
                    <a:pt x="12105" y="71742"/>
                    <a:pt x="12105" y="71742"/>
                  </a:cubicBezTo>
                  <a:cubicBezTo>
                    <a:pt x="13684" y="72707"/>
                    <a:pt x="13684" y="72707"/>
                    <a:pt x="13684" y="72707"/>
                  </a:cubicBezTo>
                  <a:cubicBezTo>
                    <a:pt x="13157" y="73351"/>
                    <a:pt x="13157" y="73351"/>
                    <a:pt x="13157" y="73351"/>
                  </a:cubicBezTo>
                  <a:cubicBezTo>
                    <a:pt x="13157" y="75924"/>
                    <a:pt x="13157" y="75924"/>
                    <a:pt x="13157" y="75924"/>
                  </a:cubicBezTo>
                  <a:cubicBezTo>
                    <a:pt x="12631" y="77211"/>
                    <a:pt x="12631" y="77211"/>
                    <a:pt x="12631" y="77211"/>
                  </a:cubicBezTo>
                  <a:cubicBezTo>
                    <a:pt x="12631" y="77855"/>
                    <a:pt x="12631" y="77855"/>
                    <a:pt x="12631" y="77855"/>
                  </a:cubicBezTo>
                  <a:cubicBezTo>
                    <a:pt x="10000" y="78498"/>
                    <a:pt x="10000" y="78498"/>
                    <a:pt x="10000" y="78498"/>
                  </a:cubicBezTo>
                  <a:cubicBezTo>
                    <a:pt x="9473" y="79142"/>
                    <a:pt x="9473" y="79142"/>
                    <a:pt x="9473" y="79142"/>
                  </a:cubicBezTo>
                  <a:cubicBezTo>
                    <a:pt x="9473" y="80750"/>
                    <a:pt x="9473" y="80750"/>
                    <a:pt x="9473" y="80750"/>
                  </a:cubicBezTo>
                  <a:cubicBezTo>
                    <a:pt x="0" y="106166"/>
                    <a:pt x="0" y="106166"/>
                    <a:pt x="0" y="106166"/>
                  </a:cubicBezTo>
                  <a:cubicBezTo>
                    <a:pt x="18421" y="108739"/>
                    <a:pt x="53684" y="113243"/>
                    <a:pt x="53684" y="113243"/>
                  </a:cubicBezTo>
                  <a:cubicBezTo>
                    <a:pt x="109473" y="119999"/>
                    <a:pt x="109473" y="119999"/>
                    <a:pt x="109473" y="119999"/>
                  </a:cubicBezTo>
                  <a:cubicBezTo>
                    <a:pt x="119999" y="82359"/>
                    <a:pt x="119999" y="82359"/>
                    <a:pt x="119999" y="82359"/>
                  </a:cubicBezTo>
                  <a:cubicBezTo>
                    <a:pt x="118947" y="81715"/>
                    <a:pt x="118947" y="81715"/>
                    <a:pt x="118947" y="81715"/>
                  </a:cubicBezTo>
                  <a:cubicBezTo>
                    <a:pt x="117894" y="81072"/>
                    <a:pt x="117894" y="81072"/>
                    <a:pt x="117894" y="81072"/>
                  </a:cubicBezTo>
                  <a:cubicBezTo>
                    <a:pt x="117894" y="80750"/>
                    <a:pt x="117894" y="80750"/>
                    <a:pt x="117894" y="80750"/>
                  </a:cubicBezTo>
                  <a:cubicBezTo>
                    <a:pt x="117368" y="79463"/>
                    <a:pt x="117368" y="79463"/>
                    <a:pt x="117368" y="79463"/>
                  </a:cubicBezTo>
                  <a:cubicBezTo>
                    <a:pt x="116315" y="78498"/>
                    <a:pt x="116315" y="78498"/>
                    <a:pt x="116315" y="78498"/>
                  </a:cubicBezTo>
                  <a:cubicBezTo>
                    <a:pt x="114736" y="77533"/>
                    <a:pt x="114736" y="77533"/>
                    <a:pt x="114736" y="77533"/>
                  </a:cubicBezTo>
                  <a:cubicBezTo>
                    <a:pt x="112631" y="77533"/>
                    <a:pt x="112631" y="77533"/>
                    <a:pt x="112631" y="77533"/>
                  </a:cubicBezTo>
                  <a:cubicBezTo>
                    <a:pt x="112105" y="79142"/>
                    <a:pt x="112105" y="79142"/>
                    <a:pt x="112105" y="79142"/>
                  </a:cubicBezTo>
                  <a:cubicBezTo>
                    <a:pt x="111578" y="80107"/>
                    <a:pt x="111578" y="80107"/>
                    <a:pt x="111578" y="80107"/>
                  </a:cubicBezTo>
                  <a:cubicBezTo>
                    <a:pt x="106315" y="79785"/>
                    <a:pt x="106315" y="79785"/>
                    <a:pt x="106315" y="79785"/>
                  </a:cubicBezTo>
                  <a:cubicBezTo>
                    <a:pt x="103684" y="79142"/>
                    <a:pt x="103684" y="79142"/>
                    <a:pt x="103684" y="79142"/>
                  </a:cubicBezTo>
                  <a:cubicBezTo>
                    <a:pt x="99473" y="78820"/>
                    <a:pt x="99473" y="78820"/>
                    <a:pt x="99473" y="78820"/>
                  </a:cubicBezTo>
                  <a:cubicBezTo>
                    <a:pt x="97368" y="78820"/>
                    <a:pt x="97368" y="78820"/>
                    <a:pt x="97368" y="78820"/>
                  </a:cubicBezTo>
                  <a:cubicBezTo>
                    <a:pt x="96842" y="79463"/>
                    <a:pt x="96842" y="79463"/>
                    <a:pt x="96842" y="79463"/>
                  </a:cubicBezTo>
                  <a:cubicBezTo>
                    <a:pt x="96842" y="80107"/>
                    <a:pt x="96842" y="80107"/>
                    <a:pt x="96842" y="80107"/>
                  </a:cubicBezTo>
                  <a:cubicBezTo>
                    <a:pt x="94210" y="79463"/>
                    <a:pt x="94210" y="79463"/>
                    <a:pt x="94210" y="79463"/>
                  </a:cubicBezTo>
                  <a:cubicBezTo>
                    <a:pt x="91578" y="78498"/>
                    <a:pt x="91578" y="78498"/>
                    <a:pt x="91578" y="78498"/>
                  </a:cubicBezTo>
                  <a:cubicBezTo>
                    <a:pt x="89999" y="78498"/>
                    <a:pt x="89999" y="78498"/>
                    <a:pt x="89999" y="78498"/>
                  </a:cubicBezTo>
                  <a:cubicBezTo>
                    <a:pt x="88947" y="78498"/>
                    <a:pt x="88947" y="78498"/>
                    <a:pt x="88947" y="78498"/>
                  </a:cubicBezTo>
                  <a:cubicBezTo>
                    <a:pt x="88421" y="79463"/>
                    <a:pt x="88421" y="79463"/>
                    <a:pt x="88421" y="79463"/>
                  </a:cubicBezTo>
                  <a:cubicBezTo>
                    <a:pt x="88421" y="80107"/>
                    <a:pt x="88421" y="80107"/>
                    <a:pt x="88421" y="80107"/>
                  </a:cubicBezTo>
                  <a:cubicBezTo>
                    <a:pt x="86315" y="80107"/>
                    <a:pt x="86315" y="80107"/>
                    <a:pt x="86315" y="80107"/>
                  </a:cubicBezTo>
                  <a:cubicBezTo>
                    <a:pt x="85263" y="78820"/>
                    <a:pt x="85263" y="78820"/>
                    <a:pt x="85263" y="78820"/>
                  </a:cubicBezTo>
                  <a:cubicBezTo>
                    <a:pt x="85263" y="77855"/>
                    <a:pt x="85263" y="77855"/>
                    <a:pt x="85263" y="77855"/>
                  </a:cubicBezTo>
                  <a:cubicBezTo>
                    <a:pt x="85263" y="76568"/>
                    <a:pt x="85263" y="76568"/>
                    <a:pt x="85263" y="76568"/>
                  </a:cubicBezTo>
                  <a:cubicBezTo>
                    <a:pt x="84210" y="74638"/>
                    <a:pt x="84210" y="74638"/>
                    <a:pt x="84210" y="74638"/>
                  </a:cubicBezTo>
                  <a:cubicBezTo>
                    <a:pt x="84210" y="72707"/>
                    <a:pt x="84210" y="72707"/>
                    <a:pt x="84210" y="72707"/>
                  </a:cubicBezTo>
                  <a:cubicBezTo>
                    <a:pt x="82105" y="72707"/>
                    <a:pt x="82105" y="72707"/>
                    <a:pt x="82105" y="72707"/>
                  </a:cubicBezTo>
                  <a:cubicBezTo>
                    <a:pt x="79473" y="71742"/>
                    <a:pt x="79473" y="71742"/>
                    <a:pt x="79473" y="71742"/>
                  </a:cubicBezTo>
                  <a:cubicBezTo>
                    <a:pt x="78421" y="70777"/>
                    <a:pt x="78421" y="70777"/>
                    <a:pt x="78421" y="70777"/>
                  </a:cubicBezTo>
                  <a:cubicBezTo>
                    <a:pt x="78421" y="70134"/>
                    <a:pt x="78421" y="70134"/>
                    <a:pt x="78421" y="70134"/>
                  </a:cubicBezTo>
                  <a:cubicBezTo>
                    <a:pt x="78421" y="68525"/>
                    <a:pt x="78421" y="68525"/>
                    <a:pt x="78421" y="68525"/>
                  </a:cubicBezTo>
                  <a:cubicBezTo>
                    <a:pt x="78421" y="66916"/>
                    <a:pt x="78421" y="66916"/>
                    <a:pt x="78421" y="66916"/>
                  </a:cubicBezTo>
                  <a:cubicBezTo>
                    <a:pt x="76315" y="65630"/>
                    <a:pt x="76315" y="65630"/>
                    <a:pt x="76315" y="65630"/>
                  </a:cubicBezTo>
                  <a:cubicBezTo>
                    <a:pt x="76315" y="64664"/>
                    <a:pt x="76315" y="64664"/>
                    <a:pt x="76315" y="64664"/>
                  </a:cubicBezTo>
                  <a:cubicBezTo>
                    <a:pt x="76315" y="62734"/>
                    <a:pt x="76315" y="62734"/>
                    <a:pt x="76315" y="62734"/>
                  </a:cubicBezTo>
                  <a:cubicBezTo>
                    <a:pt x="75789" y="60160"/>
                    <a:pt x="75789" y="60160"/>
                    <a:pt x="75789" y="60160"/>
                  </a:cubicBezTo>
                  <a:cubicBezTo>
                    <a:pt x="74736" y="58873"/>
                    <a:pt x="74736" y="58873"/>
                    <a:pt x="74736" y="58873"/>
                  </a:cubicBezTo>
                  <a:cubicBezTo>
                    <a:pt x="74210" y="57587"/>
                    <a:pt x="74210" y="57587"/>
                    <a:pt x="74210" y="57587"/>
                  </a:cubicBezTo>
                  <a:cubicBezTo>
                    <a:pt x="73157" y="57587"/>
                    <a:pt x="73157" y="57587"/>
                    <a:pt x="73157" y="57587"/>
                  </a:cubicBezTo>
                  <a:cubicBezTo>
                    <a:pt x="71052" y="58552"/>
                    <a:pt x="71052" y="58552"/>
                    <a:pt x="71052" y="58552"/>
                  </a:cubicBezTo>
                  <a:cubicBezTo>
                    <a:pt x="70000" y="58552"/>
                    <a:pt x="70000" y="58552"/>
                    <a:pt x="70000" y="58552"/>
                  </a:cubicBezTo>
                  <a:cubicBezTo>
                    <a:pt x="68421" y="58873"/>
                    <a:pt x="68421" y="58873"/>
                    <a:pt x="68421" y="58873"/>
                  </a:cubicBezTo>
                  <a:cubicBezTo>
                    <a:pt x="66842" y="59839"/>
                    <a:pt x="66842" y="59839"/>
                    <a:pt x="66842" y="59839"/>
                  </a:cubicBezTo>
                  <a:cubicBezTo>
                    <a:pt x="65789" y="59839"/>
                    <a:pt x="65789" y="59839"/>
                    <a:pt x="65789" y="59839"/>
                  </a:cubicBezTo>
                  <a:cubicBezTo>
                    <a:pt x="65789" y="58873"/>
                    <a:pt x="65789" y="58873"/>
                    <a:pt x="65789" y="58873"/>
                  </a:cubicBezTo>
                  <a:cubicBezTo>
                    <a:pt x="63684" y="58230"/>
                    <a:pt x="63684" y="58230"/>
                    <a:pt x="63684" y="58230"/>
                  </a:cubicBezTo>
                  <a:cubicBezTo>
                    <a:pt x="62631" y="57587"/>
                    <a:pt x="62631" y="57587"/>
                    <a:pt x="62631" y="57587"/>
                  </a:cubicBezTo>
                  <a:cubicBezTo>
                    <a:pt x="64210" y="55335"/>
                    <a:pt x="64210" y="55335"/>
                    <a:pt x="64210" y="55335"/>
                  </a:cubicBezTo>
                  <a:cubicBezTo>
                    <a:pt x="65789" y="54048"/>
                    <a:pt x="65789" y="54048"/>
                    <a:pt x="65789" y="54048"/>
                  </a:cubicBezTo>
                  <a:cubicBezTo>
                    <a:pt x="67368" y="54048"/>
                    <a:pt x="67368" y="54048"/>
                    <a:pt x="67368" y="54048"/>
                  </a:cubicBezTo>
                  <a:cubicBezTo>
                    <a:pt x="67894" y="53404"/>
                    <a:pt x="67894" y="53404"/>
                    <a:pt x="67894" y="53404"/>
                  </a:cubicBezTo>
                  <a:cubicBezTo>
                    <a:pt x="66842" y="51474"/>
                    <a:pt x="66842" y="51474"/>
                    <a:pt x="66842" y="51474"/>
                  </a:cubicBezTo>
                  <a:cubicBezTo>
                    <a:pt x="67368" y="49544"/>
                    <a:pt x="67368" y="49544"/>
                    <a:pt x="67368" y="49544"/>
                  </a:cubicBezTo>
                  <a:cubicBezTo>
                    <a:pt x="68947" y="47292"/>
                    <a:pt x="68947" y="47292"/>
                    <a:pt x="68947" y="47292"/>
                  </a:cubicBezTo>
                  <a:cubicBezTo>
                    <a:pt x="70526" y="45361"/>
                    <a:pt x="70526" y="45361"/>
                    <a:pt x="70526" y="45361"/>
                  </a:cubicBezTo>
                  <a:cubicBezTo>
                    <a:pt x="72105" y="43431"/>
                    <a:pt x="72105" y="43431"/>
                    <a:pt x="72105" y="43431"/>
                  </a:cubicBezTo>
                  <a:cubicBezTo>
                    <a:pt x="72105" y="42144"/>
                    <a:pt x="72105" y="42144"/>
                    <a:pt x="72105" y="42144"/>
                  </a:cubicBezTo>
                  <a:cubicBezTo>
                    <a:pt x="67368" y="41501"/>
                    <a:pt x="67368" y="41501"/>
                    <a:pt x="67368" y="41501"/>
                  </a:cubicBezTo>
                  <a:cubicBezTo>
                    <a:pt x="67368" y="41179"/>
                    <a:pt x="67368" y="41179"/>
                    <a:pt x="67368" y="41179"/>
                  </a:cubicBezTo>
                  <a:cubicBezTo>
                    <a:pt x="65789" y="39892"/>
                    <a:pt x="65789" y="39892"/>
                    <a:pt x="65789" y="39892"/>
                  </a:cubicBezTo>
                  <a:cubicBezTo>
                    <a:pt x="64736" y="37962"/>
                    <a:pt x="64736" y="37962"/>
                    <a:pt x="64736" y="37962"/>
                  </a:cubicBezTo>
                  <a:cubicBezTo>
                    <a:pt x="64210" y="35710"/>
                    <a:pt x="64210" y="35710"/>
                    <a:pt x="64210" y="35710"/>
                  </a:cubicBezTo>
                  <a:cubicBezTo>
                    <a:pt x="62631" y="34101"/>
                    <a:pt x="62631" y="34101"/>
                    <a:pt x="62631" y="34101"/>
                  </a:cubicBezTo>
                  <a:cubicBezTo>
                    <a:pt x="59999" y="32493"/>
                    <a:pt x="59999" y="32493"/>
                    <a:pt x="59999" y="32493"/>
                  </a:cubicBezTo>
                  <a:cubicBezTo>
                    <a:pt x="57368" y="29919"/>
                    <a:pt x="57368" y="29919"/>
                    <a:pt x="57368" y="29919"/>
                  </a:cubicBezTo>
                  <a:cubicBezTo>
                    <a:pt x="56842" y="28310"/>
                    <a:pt x="56842" y="28310"/>
                    <a:pt x="56842" y="28310"/>
                  </a:cubicBezTo>
                  <a:cubicBezTo>
                    <a:pt x="54736" y="26380"/>
                    <a:pt x="54736" y="26380"/>
                    <a:pt x="54736" y="26380"/>
                  </a:cubicBezTo>
                  <a:cubicBezTo>
                    <a:pt x="54736" y="25415"/>
                    <a:pt x="54736" y="25415"/>
                    <a:pt x="54736" y="25415"/>
                  </a:cubicBezTo>
                  <a:cubicBezTo>
                    <a:pt x="53157" y="24450"/>
                    <a:pt x="53157" y="24450"/>
                    <a:pt x="53157" y="24450"/>
                  </a:cubicBezTo>
                  <a:cubicBezTo>
                    <a:pt x="53157" y="23163"/>
                    <a:pt x="53157" y="23163"/>
                    <a:pt x="53157" y="23163"/>
                  </a:cubicBezTo>
                  <a:cubicBezTo>
                    <a:pt x="53157" y="22198"/>
                    <a:pt x="53157" y="22198"/>
                    <a:pt x="53157" y="22198"/>
                  </a:cubicBezTo>
                  <a:cubicBezTo>
                    <a:pt x="52105" y="20589"/>
                    <a:pt x="52105" y="20589"/>
                    <a:pt x="52105" y="20589"/>
                  </a:cubicBezTo>
                  <a:cubicBezTo>
                    <a:pt x="51052" y="19946"/>
                    <a:pt x="51052" y="19946"/>
                    <a:pt x="51052" y="19946"/>
                  </a:cubicBezTo>
                  <a:cubicBezTo>
                    <a:pt x="51052" y="18981"/>
                    <a:pt x="51052" y="18981"/>
                    <a:pt x="51052" y="18981"/>
                  </a:cubicBezTo>
                  <a:cubicBezTo>
                    <a:pt x="51578" y="15442"/>
                    <a:pt x="51578" y="15442"/>
                    <a:pt x="51578" y="15442"/>
                  </a:cubicBezTo>
                  <a:cubicBezTo>
                    <a:pt x="53157" y="11581"/>
                    <a:pt x="53157" y="11581"/>
                    <a:pt x="53157" y="11581"/>
                  </a:cubicBezTo>
                  <a:cubicBezTo>
                    <a:pt x="54736" y="8042"/>
                    <a:pt x="54736" y="8042"/>
                    <a:pt x="54736" y="8042"/>
                  </a:cubicBezTo>
                  <a:cubicBezTo>
                    <a:pt x="55789" y="5790"/>
                    <a:pt x="55789" y="5790"/>
                    <a:pt x="55789" y="5790"/>
                  </a:cubicBezTo>
                  <a:cubicBezTo>
                    <a:pt x="56842" y="2573"/>
                    <a:pt x="56842" y="2573"/>
                    <a:pt x="56842" y="2573"/>
                  </a:cubicBezTo>
                  <a:cubicBezTo>
                    <a:pt x="40000" y="0"/>
                    <a:pt x="40000" y="0"/>
                    <a:pt x="40000" y="0"/>
                  </a:cubicBezTo>
                  <a:cubicBezTo>
                    <a:pt x="40000" y="0"/>
                    <a:pt x="27368" y="36675"/>
                    <a:pt x="24736" y="38605"/>
                  </a:cubicBezTo>
                  <a:cubicBezTo>
                    <a:pt x="22631" y="40857"/>
                    <a:pt x="25263" y="40214"/>
                    <a:pt x="25263" y="42466"/>
                  </a:cubicBez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8" name="Shape 1401">
              <a:extLst>
                <a:ext uri="{FF2B5EF4-FFF2-40B4-BE49-F238E27FC236}">
                  <a16:creationId xmlns:a16="http://schemas.microsoft.com/office/drawing/2014/main" id="{2587E2EC-15FA-48EA-96D2-9A488D78DE69}"/>
                </a:ext>
              </a:extLst>
            </p:cNvPr>
            <p:cNvSpPr/>
            <p:nvPr/>
          </p:nvSpPr>
          <p:spPr>
            <a:xfrm>
              <a:off x="5775501" y="1743205"/>
              <a:ext cx="558211" cy="360899"/>
            </a:xfrm>
            <a:custGeom>
              <a:avLst/>
              <a:gdLst/>
              <a:ahLst/>
              <a:cxnLst/>
              <a:rect l="0" t="0" r="0" b="0"/>
              <a:pathLst>
                <a:path w="120000" h="120000" extrusionOk="0">
                  <a:moveTo>
                    <a:pt x="120000" y="28571"/>
                  </a:moveTo>
                  <a:cubicBezTo>
                    <a:pt x="120000" y="28571"/>
                    <a:pt x="74578" y="20000"/>
                    <a:pt x="56470" y="15714"/>
                  </a:cubicBezTo>
                  <a:cubicBezTo>
                    <a:pt x="34373" y="10476"/>
                    <a:pt x="3375" y="0"/>
                    <a:pt x="3375" y="0"/>
                  </a:cubicBezTo>
                  <a:cubicBezTo>
                    <a:pt x="2762" y="4761"/>
                    <a:pt x="2762" y="4761"/>
                    <a:pt x="2762" y="4761"/>
                  </a:cubicBezTo>
                  <a:cubicBezTo>
                    <a:pt x="2148" y="8095"/>
                    <a:pt x="2148" y="8095"/>
                    <a:pt x="2148" y="8095"/>
                  </a:cubicBezTo>
                  <a:cubicBezTo>
                    <a:pt x="1227" y="13333"/>
                    <a:pt x="1227" y="13333"/>
                    <a:pt x="1227" y="13333"/>
                  </a:cubicBezTo>
                  <a:cubicBezTo>
                    <a:pt x="306" y="19047"/>
                    <a:pt x="306" y="19047"/>
                    <a:pt x="306" y="19047"/>
                  </a:cubicBezTo>
                  <a:cubicBezTo>
                    <a:pt x="0" y="24285"/>
                    <a:pt x="0" y="24285"/>
                    <a:pt x="0" y="24285"/>
                  </a:cubicBezTo>
                  <a:cubicBezTo>
                    <a:pt x="0" y="25714"/>
                    <a:pt x="0" y="25714"/>
                    <a:pt x="0" y="25714"/>
                  </a:cubicBezTo>
                  <a:cubicBezTo>
                    <a:pt x="613" y="26666"/>
                    <a:pt x="613" y="26666"/>
                    <a:pt x="613" y="26666"/>
                  </a:cubicBezTo>
                  <a:cubicBezTo>
                    <a:pt x="1227" y="29047"/>
                    <a:pt x="1227" y="29047"/>
                    <a:pt x="1227" y="29047"/>
                  </a:cubicBezTo>
                  <a:cubicBezTo>
                    <a:pt x="1227" y="30476"/>
                    <a:pt x="1227" y="30476"/>
                    <a:pt x="1227" y="30476"/>
                  </a:cubicBezTo>
                  <a:cubicBezTo>
                    <a:pt x="1227" y="32380"/>
                    <a:pt x="1227" y="32380"/>
                    <a:pt x="1227" y="32380"/>
                  </a:cubicBezTo>
                  <a:cubicBezTo>
                    <a:pt x="2148" y="33809"/>
                    <a:pt x="2148" y="33809"/>
                    <a:pt x="2148" y="33809"/>
                  </a:cubicBezTo>
                  <a:cubicBezTo>
                    <a:pt x="2148" y="35238"/>
                    <a:pt x="2148" y="35238"/>
                    <a:pt x="2148" y="35238"/>
                  </a:cubicBezTo>
                  <a:cubicBezTo>
                    <a:pt x="3375" y="38095"/>
                    <a:pt x="3375" y="38095"/>
                    <a:pt x="3375" y="38095"/>
                  </a:cubicBezTo>
                  <a:cubicBezTo>
                    <a:pt x="3682" y="40476"/>
                    <a:pt x="3682" y="40476"/>
                    <a:pt x="3682" y="40476"/>
                  </a:cubicBezTo>
                  <a:cubicBezTo>
                    <a:pt x="5217" y="44285"/>
                    <a:pt x="5217" y="44285"/>
                    <a:pt x="5217" y="44285"/>
                  </a:cubicBezTo>
                  <a:cubicBezTo>
                    <a:pt x="6751" y="46666"/>
                    <a:pt x="6751" y="46666"/>
                    <a:pt x="6751" y="46666"/>
                  </a:cubicBezTo>
                  <a:cubicBezTo>
                    <a:pt x="7672" y="49047"/>
                    <a:pt x="7672" y="49047"/>
                    <a:pt x="7672" y="49047"/>
                  </a:cubicBezTo>
                  <a:cubicBezTo>
                    <a:pt x="7979" y="52380"/>
                    <a:pt x="7979" y="52380"/>
                    <a:pt x="7979" y="52380"/>
                  </a:cubicBezTo>
                  <a:cubicBezTo>
                    <a:pt x="8593" y="55238"/>
                    <a:pt x="8593" y="55238"/>
                    <a:pt x="8593" y="55238"/>
                  </a:cubicBezTo>
                  <a:cubicBezTo>
                    <a:pt x="9514" y="57142"/>
                    <a:pt x="9514" y="57142"/>
                    <a:pt x="9514" y="57142"/>
                  </a:cubicBezTo>
                  <a:cubicBezTo>
                    <a:pt x="9514" y="57619"/>
                    <a:pt x="9514" y="57619"/>
                    <a:pt x="9514" y="57619"/>
                  </a:cubicBezTo>
                  <a:cubicBezTo>
                    <a:pt x="12276" y="58571"/>
                    <a:pt x="12276" y="58571"/>
                    <a:pt x="12276" y="58571"/>
                  </a:cubicBezTo>
                  <a:cubicBezTo>
                    <a:pt x="12276" y="60476"/>
                    <a:pt x="12276" y="60476"/>
                    <a:pt x="12276" y="60476"/>
                  </a:cubicBezTo>
                  <a:cubicBezTo>
                    <a:pt x="11355" y="63333"/>
                    <a:pt x="11355" y="63333"/>
                    <a:pt x="11355" y="63333"/>
                  </a:cubicBezTo>
                  <a:cubicBezTo>
                    <a:pt x="10434" y="66190"/>
                    <a:pt x="10434" y="66190"/>
                    <a:pt x="10434" y="66190"/>
                  </a:cubicBezTo>
                  <a:cubicBezTo>
                    <a:pt x="9514" y="69523"/>
                    <a:pt x="9514" y="69523"/>
                    <a:pt x="9514" y="69523"/>
                  </a:cubicBezTo>
                  <a:cubicBezTo>
                    <a:pt x="9207" y="72380"/>
                    <a:pt x="9207" y="72380"/>
                    <a:pt x="9207" y="72380"/>
                  </a:cubicBezTo>
                  <a:cubicBezTo>
                    <a:pt x="9820" y="75238"/>
                    <a:pt x="9820" y="75238"/>
                    <a:pt x="9820" y="75238"/>
                  </a:cubicBezTo>
                  <a:cubicBezTo>
                    <a:pt x="9514" y="76190"/>
                    <a:pt x="9514" y="76190"/>
                    <a:pt x="9514" y="76190"/>
                  </a:cubicBezTo>
                  <a:cubicBezTo>
                    <a:pt x="8593" y="76190"/>
                    <a:pt x="8593" y="76190"/>
                    <a:pt x="8593" y="76190"/>
                  </a:cubicBezTo>
                  <a:cubicBezTo>
                    <a:pt x="7672" y="78095"/>
                    <a:pt x="7672" y="78095"/>
                    <a:pt x="7672" y="78095"/>
                  </a:cubicBezTo>
                  <a:cubicBezTo>
                    <a:pt x="6751" y="81428"/>
                    <a:pt x="6751" y="81428"/>
                    <a:pt x="6751" y="81428"/>
                  </a:cubicBezTo>
                  <a:cubicBezTo>
                    <a:pt x="7365" y="82380"/>
                    <a:pt x="7365" y="82380"/>
                    <a:pt x="7365" y="82380"/>
                  </a:cubicBezTo>
                  <a:cubicBezTo>
                    <a:pt x="8593" y="83333"/>
                    <a:pt x="8593" y="83333"/>
                    <a:pt x="8593" y="83333"/>
                  </a:cubicBezTo>
                  <a:cubicBezTo>
                    <a:pt x="8593" y="84761"/>
                    <a:pt x="8593" y="84761"/>
                    <a:pt x="8593" y="84761"/>
                  </a:cubicBezTo>
                  <a:cubicBezTo>
                    <a:pt x="9207" y="84761"/>
                    <a:pt x="9207" y="84761"/>
                    <a:pt x="9207" y="84761"/>
                  </a:cubicBezTo>
                  <a:cubicBezTo>
                    <a:pt x="10127" y="83333"/>
                    <a:pt x="10127" y="83333"/>
                    <a:pt x="10127" y="83333"/>
                  </a:cubicBezTo>
                  <a:cubicBezTo>
                    <a:pt x="11048" y="82857"/>
                    <a:pt x="11048" y="82857"/>
                    <a:pt x="11048" y="82857"/>
                  </a:cubicBezTo>
                  <a:cubicBezTo>
                    <a:pt x="11662" y="82857"/>
                    <a:pt x="11662" y="82857"/>
                    <a:pt x="11662" y="82857"/>
                  </a:cubicBezTo>
                  <a:cubicBezTo>
                    <a:pt x="12890" y="81428"/>
                    <a:pt x="12890" y="81428"/>
                    <a:pt x="12890" y="81428"/>
                  </a:cubicBezTo>
                  <a:cubicBezTo>
                    <a:pt x="13503" y="81428"/>
                    <a:pt x="13503" y="81428"/>
                    <a:pt x="13503" y="81428"/>
                  </a:cubicBezTo>
                  <a:cubicBezTo>
                    <a:pt x="13810" y="83333"/>
                    <a:pt x="13810" y="83333"/>
                    <a:pt x="13810" y="83333"/>
                  </a:cubicBezTo>
                  <a:cubicBezTo>
                    <a:pt x="14424" y="85238"/>
                    <a:pt x="14424" y="85238"/>
                    <a:pt x="14424" y="85238"/>
                  </a:cubicBezTo>
                  <a:cubicBezTo>
                    <a:pt x="14731" y="89047"/>
                    <a:pt x="14731" y="89047"/>
                    <a:pt x="14731" y="89047"/>
                  </a:cubicBezTo>
                  <a:cubicBezTo>
                    <a:pt x="14731" y="91904"/>
                    <a:pt x="14731" y="91904"/>
                    <a:pt x="14731" y="91904"/>
                  </a:cubicBezTo>
                  <a:cubicBezTo>
                    <a:pt x="14731" y="93333"/>
                    <a:pt x="14731" y="93333"/>
                    <a:pt x="14731" y="93333"/>
                  </a:cubicBezTo>
                  <a:cubicBezTo>
                    <a:pt x="15959" y="95238"/>
                    <a:pt x="15959" y="95238"/>
                    <a:pt x="15959" y="95238"/>
                  </a:cubicBezTo>
                  <a:cubicBezTo>
                    <a:pt x="15959" y="97619"/>
                    <a:pt x="15959" y="97619"/>
                    <a:pt x="15959" y="97619"/>
                  </a:cubicBezTo>
                  <a:cubicBezTo>
                    <a:pt x="15959" y="100000"/>
                    <a:pt x="15959" y="100000"/>
                    <a:pt x="15959" y="100000"/>
                  </a:cubicBezTo>
                  <a:cubicBezTo>
                    <a:pt x="15959" y="100952"/>
                    <a:pt x="15959" y="100952"/>
                    <a:pt x="15959" y="100952"/>
                  </a:cubicBezTo>
                  <a:cubicBezTo>
                    <a:pt x="16572" y="102380"/>
                    <a:pt x="16572" y="102380"/>
                    <a:pt x="16572" y="102380"/>
                  </a:cubicBezTo>
                  <a:cubicBezTo>
                    <a:pt x="18107" y="103809"/>
                    <a:pt x="18107" y="103809"/>
                    <a:pt x="18107" y="103809"/>
                  </a:cubicBezTo>
                  <a:cubicBezTo>
                    <a:pt x="19335" y="103809"/>
                    <a:pt x="19335" y="103809"/>
                    <a:pt x="19335" y="103809"/>
                  </a:cubicBezTo>
                  <a:cubicBezTo>
                    <a:pt x="19335" y="106666"/>
                    <a:pt x="19335" y="106666"/>
                    <a:pt x="19335" y="106666"/>
                  </a:cubicBezTo>
                  <a:cubicBezTo>
                    <a:pt x="19948" y="109523"/>
                    <a:pt x="19948" y="109523"/>
                    <a:pt x="19948" y="109523"/>
                  </a:cubicBezTo>
                  <a:cubicBezTo>
                    <a:pt x="19948" y="111428"/>
                    <a:pt x="19948" y="111428"/>
                    <a:pt x="19948" y="111428"/>
                  </a:cubicBezTo>
                  <a:cubicBezTo>
                    <a:pt x="19948" y="112857"/>
                    <a:pt x="19948" y="112857"/>
                    <a:pt x="19948" y="112857"/>
                  </a:cubicBezTo>
                  <a:cubicBezTo>
                    <a:pt x="20562" y="114761"/>
                    <a:pt x="20562" y="114761"/>
                    <a:pt x="20562" y="114761"/>
                  </a:cubicBezTo>
                  <a:cubicBezTo>
                    <a:pt x="21790" y="114761"/>
                    <a:pt x="21790" y="114761"/>
                    <a:pt x="21790" y="114761"/>
                  </a:cubicBezTo>
                  <a:cubicBezTo>
                    <a:pt x="21790" y="113809"/>
                    <a:pt x="21790" y="113809"/>
                    <a:pt x="21790" y="113809"/>
                  </a:cubicBezTo>
                  <a:cubicBezTo>
                    <a:pt x="22097" y="112380"/>
                    <a:pt x="22097" y="112380"/>
                    <a:pt x="22097" y="112380"/>
                  </a:cubicBezTo>
                  <a:cubicBezTo>
                    <a:pt x="22710" y="112380"/>
                    <a:pt x="22710" y="112380"/>
                    <a:pt x="22710" y="112380"/>
                  </a:cubicBezTo>
                  <a:cubicBezTo>
                    <a:pt x="23631" y="112380"/>
                    <a:pt x="23631" y="112380"/>
                    <a:pt x="23631" y="112380"/>
                  </a:cubicBezTo>
                  <a:cubicBezTo>
                    <a:pt x="25166" y="113809"/>
                    <a:pt x="25166" y="113809"/>
                    <a:pt x="25166" y="113809"/>
                  </a:cubicBezTo>
                  <a:cubicBezTo>
                    <a:pt x="26700" y="114761"/>
                    <a:pt x="26700" y="114761"/>
                    <a:pt x="26700" y="114761"/>
                  </a:cubicBezTo>
                  <a:cubicBezTo>
                    <a:pt x="26700" y="113809"/>
                    <a:pt x="26700" y="113809"/>
                    <a:pt x="26700" y="113809"/>
                  </a:cubicBezTo>
                  <a:cubicBezTo>
                    <a:pt x="27007" y="112857"/>
                    <a:pt x="27007" y="112857"/>
                    <a:pt x="27007" y="112857"/>
                  </a:cubicBezTo>
                  <a:cubicBezTo>
                    <a:pt x="28235" y="112857"/>
                    <a:pt x="28235" y="112857"/>
                    <a:pt x="28235" y="112857"/>
                  </a:cubicBezTo>
                  <a:cubicBezTo>
                    <a:pt x="30690" y="113333"/>
                    <a:pt x="30690" y="113333"/>
                    <a:pt x="30690" y="113333"/>
                  </a:cubicBezTo>
                  <a:cubicBezTo>
                    <a:pt x="32225" y="114285"/>
                    <a:pt x="32225" y="114285"/>
                    <a:pt x="32225" y="114285"/>
                  </a:cubicBezTo>
                  <a:cubicBezTo>
                    <a:pt x="35294" y="114761"/>
                    <a:pt x="35294" y="114761"/>
                    <a:pt x="35294" y="114761"/>
                  </a:cubicBezTo>
                  <a:cubicBezTo>
                    <a:pt x="35601" y="113333"/>
                    <a:pt x="35601" y="113333"/>
                    <a:pt x="35601" y="113333"/>
                  </a:cubicBezTo>
                  <a:cubicBezTo>
                    <a:pt x="35907" y="110952"/>
                    <a:pt x="35907" y="110952"/>
                    <a:pt x="35907" y="110952"/>
                  </a:cubicBezTo>
                  <a:cubicBezTo>
                    <a:pt x="37135" y="110952"/>
                    <a:pt x="37135" y="110952"/>
                    <a:pt x="37135" y="110952"/>
                  </a:cubicBezTo>
                  <a:cubicBezTo>
                    <a:pt x="38056" y="112380"/>
                    <a:pt x="38056" y="112380"/>
                    <a:pt x="38056" y="112380"/>
                  </a:cubicBezTo>
                  <a:cubicBezTo>
                    <a:pt x="38670" y="113809"/>
                    <a:pt x="38670" y="113809"/>
                    <a:pt x="38670" y="113809"/>
                  </a:cubicBezTo>
                  <a:cubicBezTo>
                    <a:pt x="38976" y="115714"/>
                    <a:pt x="38976" y="115714"/>
                    <a:pt x="38976" y="115714"/>
                  </a:cubicBezTo>
                  <a:cubicBezTo>
                    <a:pt x="38976" y="116190"/>
                    <a:pt x="38976" y="116190"/>
                    <a:pt x="38976" y="116190"/>
                  </a:cubicBezTo>
                  <a:cubicBezTo>
                    <a:pt x="39590" y="117142"/>
                    <a:pt x="39590" y="117142"/>
                    <a:pt x="39590" y="117142"/>
                  </a:cubicBezTo>
                  <a:cubicBezTo>
                    <a:pt x="40204" y="118095"/>
                    <a:pt x="40204" y="118095"/>
                    <a:pt x="40204" y="118095"/>
                  </a:cubicBezTo>
                  <a:cubicBezTo>
                    <a:pt x="41739" y="105238"/>
                    <a:pt x="41739" y="105238"/>
                    <a:pt x="41739" y="105238"/>
                  </a:cubicBezTo>
                  <a:cubicBezTo>
                    <a:pt x="114168" y="120000"/>
                    <a:pt x="114168" y="120000"/>
                    <a:pt x="114168" y="120000"/>
                  </a:cubicBezTo>
                  <a:cubicBezTo>
                    <a:pt x="114475" y="120000"/>
                    <a:pt x="114475" y="120000"/>
                    <a:pt x="114475" y="120000"/>
                  </a:cubicBezTo>
                  <a:cubicBezTo>
                    <a:pt x="115703" y="98571"/>
                    <a:pt x="115703" y="98571"/>
                    <a:pt x="115703" y="98571"/>
                  </a:cubicBezTo>
                  <a:lnTo>
                    <a:pt x="120000" y="28571"/>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69" name="Shape 1402">
              <a:extLst>
                <a:ext uri="{FF2B5EF4-FFF2-40B4-BE49-F238E27FC236}">
                  <a16:creationId xmlns:a16="http://schemas.microsoft.com/office/drawing/2014/main" id="{681D5ECE-090D-4FAF-93E2-DF57B54F1D82}"/>
                </a:ext>
              </a:extLst>
            </p:cNvPr>
            <p:cNvSpPr/>
            <p:nvPr/>
          </p:nvSpPr>
          <p:spPr>
            <a:xfrm>
              <a:off x="7897045" y="1787052"/>
              <a:ext cx="197314" cy="315364"/>
            </a:xfrm>
            <a:custGeom>
              <a:avLst/>
              <a:gdLst/>
              <a:ahLst/>
              <a:cxnLst/>
              <a:rect l="0" t="0" r="0" b="0"/>
              <a:pathLst>
                <a:path w="120000" h="120000" extrusionOk="0">
                  <a:moveTo>
                    <a:pt x="33846" y="120000"/>
                  </a:moveTo>
                  <a:lnTo>
                    <a:pt x="33846" y="118716"/>
                  </a:lnTo>
                  <a:lnTo>
                    <a:pt x="34871" y="116791"/>
                  </a:lnTo>
                  <a:lnTo>
                    <a:pt x="34871" y="116149"/>
                  </a:lnTo>
                  <a:lnTo>
                    <a:pt x="34871" y="114224"/>
                  </a:lnTo>
                  <a:lnTo>
                    <a:pt x="34871" y="112941"/>
                  </a:lnTo>
                  <a:lnTo>
                    <a:pt x="35897" y="111657"/>
                  </a:lnTo>
                  <a:lnTo>
                    <a:pt x="37948" y="111657"/>
                  </a:lnTo>
                  <a:lnTo>
                    <a:pt x="37948" y="109732"/>
                  </a:lnTo>
                  <a:lnTo>
                    <a:pt x="38974" y="108449"/>
                  </a:lnTo>
                  <a:lnTo>
                    <a:pt x="38974" y="106524"/>
                  </a:lnTo>
                  <a:lnTo>
                    <a:pt x="41025" y="106524"/>
                  </a:lnTo>
                  <a:lnTo>
                    <a:pt x="42051" y="106524"/>
                  </a:lnTo>
                  <a:lnTo>
                    <a:pt x="45128" y="106524"/>
                  </a:lnTo>
                  <a:lnTo>
                    <a:pt x="45128" y="103315"/>
                  </a:lnTo>
                  <a:lnTo>
                    <a:pt x="42051" y="103315"/>
                  </a:lnTo>
                  <a:lnTo>
                    <a:pt x="41025" y="103315"/>
                  </a:lnTo>
                  <a:lnTo>
                    <a:pt x="41025" y="102032"/>
                  </a:lnTo>
                  <a:lnTo>
                    <a:pt x="41025" y="101390"/>
                  </a:lnTo>
                  <a:lnTo>
                    <a:pt x="43076" y="100106"/>
                  </a:lnTo>
                  <a:lnTo>
                    <a:pt x="43076" y="99465"/>
                  </a:lnTo>
                  <a:lnTo>
                    <a:pt x="45128" y="98181"/>
                  </a:lnTo>
                  <a:lnTo>
                    <a:pt x="46153" y="98823"/>
                  </a:lnTo>
                  <a:lnTo>
                    <a:pt x="46153" y="99465"/>
                  </a:lnTo>
                  <a:lnTo>
                    <a:pt x="48205" y="98823"/>
                  </a:lnTo>
                  <a:lnTo>
                    <a:pt x="49230" y="98181"/>
                  </a:lnTo>
                  <a:lnTo>
                    <a:pt x="49230" y="96256"/>
                  </a:lnTo>
                  <a:lnTo>
                    <a:pt x="51282" y="97540"/>
                  </a:lnTo>
                  <a:lnTo>
                    <a:pt x="52307" y="98181"/>
                  </a:lnTo>
                  <a:lnTo>
                    <a:pt x="53333" y="98181"/>
                  </a:lnTo>
                  <a:lnTo>
                    <a:pt x="53333" y="96256"/>
                  </a:lnTo>
                  <a:lnTo>
                    <a:pt x="53333" y="95614"/>
                  </a:lnTo>
                  <a:lnTo>
                    <a:pt x="52307" y="95614"/>
                  </a:lnTo>
                  <a:lnTo>
                    <a:pt x="51282" y="94331"/>
                  </a:lnTo>
                  <a:lnTo>
                    <a:pt x="55384" y="94331"/>
                  </a:lnTo>
                  <a:lnTo>
                    <a:pt x="57435" y="94973"/>
                  </a:lnTo>
                  <a:lnTo>
                    <a:pt x="60512" y="94331"/>
                  </a:lnTo>
                  <a:lnTo>
                    <a:pt x="61538" y="92406"/>
                  </a:lnTo>
                  <a:lnTo>
                    <a:pt x="60512" y="89197"/>
                  </a:lnTo>
                  <a:lnTo>
                    <a:pt x="62564" y="89197"/>
                  </a:lnTo>
                  <a:lnTo>
                    <a:pt x="65641" y="91122"/>
                  </a:lnTo>
                  <a:lnTo>
                    <a:pt x="68717" y="90481"/>
                  </a:lnTo>
                  <a:lnTo>
                    <a:pt x="69743" y="89197"/>
                  </a:lnTo>
                  <a:lnTo>
                    <a:pt x="70769" y="86631"/>
                  </a:lnTo>
                  <a:lnTo>
                    <a:pt x="69743" y="84705"/>
                  </a:lnTo>
                  <a:lnTo>
                    <a:pt x="70769" y="82139"/>
                  </a:lnTo>
                  <a:lnTo>
                    <a:pt x="70769" y="80855"/>
                  </a:lnTo>
                  <a:lnTo>
                    <a:pt x="69743" y="78930"/>
                  </a:lnTo>
                  <a:lnTo>
                    <a:pt x="69743" y="77647"/>
                  </a:lnTo>
                  <a:lnTo>
                    <a:pt x="70769" y="75721"/>
                  </a:lnTo>
                  <a:lnTo>
                    <a:pt x="70769" y="74438"/>
                  </a:lnTo>
                  <a:lnTo>
                    <a:pt x="74871" y="77005"/>
                  </a:lnTo>
                  <a:lnTo>
                    <a:pt x="75897" y="78288"/>
                  </a:lnTo>
                  <a:lnTo>
                    <a:pt x="81025" y="78288"/>
                  </a:lnTo>
                  <a:lnTo>
                    <a:pt x="81025" y="77005"/>
                  </a:lnTo>
                  <a:lnTo>
                    <a:pt x="81025" y="74438"/>
                  </a:lnTo>
                  <a:lnTo>
                    <a:pt x="83076" y="73796"/>
                  </a:lnTo>
                  <a:lnTo>
                    <a:pt x="86153" y="74438"/>
                  </a:lnTo>
                  <a:lnTo>
                    <a:pt x="86153" y="75721"/>
                  </a:lnTo>
                  <a:lnTo>
                    <a:pt x="86153" y="78288"/>
                  </a:lnTo>
                  <a:lnTo>
                    <a:pt x="89230" y="77647"/>
                  </a:lnTo>
                  <a:lnTo>
                    <a:pt x="92307" y="75721"/>
                  </a:lnTo>
                  <a:lnTo>
                    <a:pt x="90256" y="74438"/>
                  </a:lnTo>
                  <a:lnTo>
                    <a:pt x="88205" y="73155"/>
                  </a:lnTo>
                  <a:lnTo>
                    <a:pt x="88205" y="71871"/>
                  </a:lnTo>
                  <a:lnTo>
                    <a:pt x="89230" y="71229"/>
                  </a:lnTo>
                  <a:lnTo>
                    <a:pt x="92307" y="73155"/>
                  </a:lnTo>
                  <a:lnTo>
                    <a:pt x="95384" y="74438"/>
                  </a:lnTo>
                  <a:lnTo>
                    <a:pt x="97435" y="73796"/>
                  </a:lnTo>
                  <a:lnTo>
                    <a:pt x="96410" y="71229"/>
                  </a:lnTo>
                  <a:lnTo>
                    <a:pt x="97435" y="71229"/>
                  </a:lnTo>
                  <a:lnTo>
                    <a:pt x="99487" y="71229"/>
                  </a:lnTo>
                  <a:lnTo>
                    <a:pt x="99487" y="67379"/>
                  </a:lnTo>
                  <a:lnTo>
                    <a:pt x="103589" y="67379"/>
                  </a:lnTo>
                  <a:lnTo>
                    <a:pt x="105641" y="67379"/>
                  </a:lnTo>
                  <a:lnTo>
                    <a:pt x="106666" y="66737"/>
                  </a:lnTo>
                  <a:lnTo>
                    <a:pt x="106666" y="64812"/>
                  </a:lnTo>
                  <a:lnTo>
                    <a:pt x="108717" y="64812"/>
                  </a:lnTo>
                  <a:lnTo>
                    <a:pt x="109743" y="64171"/>
                  </a:lnTo>
                  <a:lnTo>
                    <a:pt x="112820" y="62245"/>
                  </a:lnTo>
                  <a:lnTo>
                    <a:pt x="116923" y="62245"/>
                  </a:lnTo>
                  <a:lnTo>
                    <a:pt x="118974" y="60962"/>
                  </a:lnTo>
                  <a:lnTo>
                    <a:pt x="120000" y="57112"/>
                  </a:lnTo>
                  <a:lnTo>
                    <a:pt x="118974" y="56470"/>
                  </a:lnTo>
                  <a:lnTo>
                    <a:pt x="117948" y="56470"/>
                  </a:lnTo>
                  <a:lnTo>
                    <a:pt x="115897" y="56470"/>
                  </a:lnTo>
                  <a:lnTo>
                    <a:pt x="114871" y="55187"/>
                  </a:lnTo>
                  <a:lnTo>
                    <a:pt x="116923" y="53903"/>
                  </a:lnTo>
                  <a:lnTo>
                    <a:pt x="116923" y="53262"/>
                  </a:lnTo>
                  <a:lnTo>
                    <a:pt x="114871" y="52620"/>
                  </a:lnTo>
                  <a:lnTo>
                    <a:pt x="112820" y="49411"/>
                  </a:lnTo>
                  <a:lnTo>
                    <a:pt x="108717" y="49411"/>
                  </a:lnTo>
                  <a:lnTo>
                    <a:pt x="106666" y="49411"/>
                  </a:lnTo>
                  <a:lnTo>
                    <a:pt x="104615" y="46844"/>
                  </a:lnTo>
                  <a:lnTo>
                    <a:pt x="103589" y="43636"/>
                  </a:lnTo>
                  <a:lnTo>
                    <a:pt x="103589" y="41069"/>
                  </a:lnTo>
                  <a:lnTo>
                    <a:pt x="102564" y="39144"/>
                  </a:lnTo>
                  <a:lnTo>
                    <a:pt x="99487" y="39786"/>
                  </a:lnTo>
                  <a:lnTo>
                    <a:pt x="97435" y="40427"/>
                  </a:lnTo>
                  <a:lnTo>
                    <a:pt x="93333" y="40427"/>
                  </a:lnTo>
                  <a:lnTo>
                    <a:pt x="89230" y="39144"/>
                  </a:lnTo>
                  <a:lnTo>
                    <a:pt x="86153" y="35935"/>
                  </a:lnTo>
                  <a:lnTo>
                    <a:pt x="85128" y="31443"/>
                  </a:lnTo>
                  <a:lnTo>
                    <a:pt x="81025" y="25668"/>
                  </a:lnTo>
                  <a:lnTo>
                    <a:pt x="78974" y="19893"/>
                  </a:lnTo>
                  <a:lnTo>
                    <a:pt x="76923" y="16684"/>
                  </a:lnTo>
                  <a:lnTo>
                    <a:pt x="74871" y="11550"/>
                  </a:lnTo>
                  <a:lnTo>
                    <a:pt x="72820" y="7058"/>
                  </a:lnTo>
                  <a:lnTo>
                    <a:pt x="70769" y="5133"/>
                  </a:lnTo>
                  <a:lnTo>
                    <a:pt x="57435" y="0"/>
                  </a:lnTo>
                  <a:lnTo>
                    <a:pt x="54358" y="1925"/>
                  </a:lnTo>
                  <a:lnTo>
                    <a:pt x="51282" y="4491"/>
                  </a:lnTo>
                  <a:lnTo>
                    <a:pt x="46153" y="7058"/>
                  </a:lnTo>
                  <a:lnTo>
                    <a:pt x="43076" y="7058"/>
                  </a:lnTo>
                  <a:lnTo>
                    <a:pt x="40000" y="5775"/>
                  </a:lnTo>
                  <a:lnTo>
                    <a:pt x="34871" y="3850"/>
                  </a:lnTo>
                  <a:lnTo>
                    <a:pt x="30769" y="3208"/>
                  </a:lnTo>
                  <a:lnTo>
                    <a:pt x="29743" y="3208"/>
                  </a:lnTo>
                  <a:lnTo>
                    <a:pt x="27692" y="4491"/>
                  </a:lnTo>
                  <a:lnTo>
                    <a:pt x="22564" y="14117"/>
                  </a:lnTo>
                  <a:lnTo>
                    <a:pt x="20512" y="21176"/>
                  </a:lnTo>
                  <a:lnTo>
                    <a:pt x="15384" y="28877"/>
                  </a:lnTo>
                  <a:lnTo>
                    <a:pt x="13333" y="34652"/>
                  </a:lnTo>
                  <a:lnTo>
                    <a:pt x="12307" y="41069"/>
                  </a:lnTo>
                  <a:lnTo>
                    <a:pt x="13333" y="44278"/>
                  </a:lnTo>
                  <a:lnTo>
                    <a:pt x="15384" y="45561"/>
                  </a:lnTo>
                  <a:lnTo>
                    <a:pt x="14358" y="46844"/>
                  </a:lnTo>
                  <a:lnTo>
                    <a:pt x="12307" y="48770"/>
                  </a:lnTo>
                  <a:lnTo>
                    <a:pt x="12307" y="52620"/>
                  </a:lnTo>
                  <a:lnTo>
                    <a:pt x="10256" y="55828"/>
                  </a:lnTo>
                  <a:lnTo>
                    <a:pt x="10256" y="60320"/>
                  </a:lnTo>
                  <a:lnTo>
                    <a:pt x="7179" y="60962"/>
                  </a:lnTo>
                  <a:lnTo>
                    <a:pt x="7179" y="64171"/>
                  </a:lnTo>
                  <a:lnTo>
                    <a:pt x="1025" y="64171"/>
                  </a:lnTo>
                  <a:lnTo>
                    <a:pt x="0" y="66096"/>
                  </a:lnTo>
                  <a:lnTo>
                    <a:pt x="23589" y="114224"/>
                  </a:lnTo>
                  <a:lnTo>
                    <a:pt x="33846" y="12000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0" name="Shape 1403">
              <a:extLst>
                <a:ext uri="{FF2B5EF4-FFF2-40B4-BE49-F238E27FC236}">
                  <a16:creationId xmlns:a16="http://schemas.microsoft.com/office/drawing/2014/main" id="{D8A888F5-F364-48FD-B52D-84EA3FFD2A09}"/>
                </a:ext>
              </a:extLst>
            </p:cNvPr>
            <p:cNvSpPr/>
            <p:nvPr/>
          </p:nvSpPr>
          <p:spPr>
            <a:xfrm>
              <a:off x="7517596" y="2002917"/>
              <a:ext cx="408118" cy="300186"/>
            </a:xfrm>
            <a:custGeom>
              <a:avLst/>
              <a:gdLst/>
              <a:ahLst/>
              <a:cxnLst/>
              <a:rect l="0" t="0" r="0" b="0"/>
              <a:pathLst>
                <a:path w="120000" h="120000" extrusionOk="0">
                  <a:moveTo>
                    <a:pt x="0" y="98426"/>
                  </a:moveTo>
                  <a:lnTo>
                    <a:pt x="4958" y="91685"/>
                  </a:lnTo>
                  <a:lnTo>
                    <a:pt x="5950" y="89662"/>
                  </a:lnTo>
                  <a:lnTo>
                    <a:pt x="7933" y="86966"/>
                  </a:lnTo>
                  <a:lnTo>
                    <a:pt x="8925" y="85617"/>
                  </a:lnTo>
                  <a:lnTo>
                    <a:pt x="10909" y="83595"/>
                  </a:lnTo>
                  <a:lnTo>
                    <a:pt x="10909" y="81573"/>
                  </a:lnTo>
                  <a:lnTo>
                    <a:pt x="10909" y="80224"/>
                  </a:lnTo>
                  <a:lnTo>
                    <a:pt x="8429" y="73483"/>
                  </a:lnTo>
                  <a:lnTo>
                    <a:pt x="6942" y="68764"/>
                  </a:lnTo>
                  <a:lnTo>
                    <a:pt x="8925" y="66741"/>
                  </a:lnTo>
                  <a:lnTo>
                    <a:pt x="15371" y="64719"/>
                  </a:lnTo>
                  <a:lnTo>
                    <a:pt x="18842" y="64719"/>
                  </a:lnTo>
                  <a:lnTo>
                    <a:pt x="23305" y="64719"/>
                  </a:lnTo>
                  <a:lnTo>
                    <a:pt x="26280" y="64719"/>
                  </a:lnTo>
                  <a:lnTo>
                    <a:pt x="27768" y="64719"/>
                  </a:lnTo>
                  <a:lnTo>
                    <a:pt x="31239" y="62696"/>
                  </a:lnTo>
                  <a:lnTo>
                    <a:pt x="33223" y="62696"/>
                  </a:lnTo>
                  <a:lnTo>
                    <a:pt x="38181" y="60674"/>
                  </a:lnTo>
                  <a:lnTo>
                    <a:pt x="41157" y="55955"/>
                  </a:lnTo>
                  <a:lnTo>
                    <a:pt x="44132" y="53932"/>
                  </a:lnTo>
                  <a:lnTo>
                    <a:pt x="46115" y="51910"/>
                  </a:lnTo>
                  <a:lnTo>
                    <a:pt x="46115" y="50561"/>
                  </a:lnTo>
                  <a:lnTo>
                    <a:pt x="46115" y="47865"/>
                  </a:lnTo>
                  <a:lnTo>
                    <a:pt x="44132" y="44494"/>
                  </a:lnTo>
                  <a:lnTo>
                    <a:pt x="46115" y="42471"/>
                  </a:lnTo>
                  <a:lnTo>
                    <a:pt x="46611" y="39775"/>
                  </a:lnTo>
                  <a:lnTo>
                    <a:pt x="44132" y="41123"/>
                  </a:lnTo>
                  <a:lnTo>
                    <a:pt x="43140" y="39775"/>
                  </a:lnTo>
                  <a:lnTo>
                    <a:pt x="42148" y="37078"/>
                  </a:lnTo>
                  <a:lnTo>
                    <a:pt x="44628" y="34382"/>
                  </a:lnTo>
                  <a:lnTo>
                    <a:pt x="48595" y="29662"/>
                  </a:lnTo>
                  <a:lnTo>
                    <a:pt x="50082" y="25617"/>
                  </a:lnTo>
                  <a:lnTo>
                    <a:pt x="50578" y="22247"/>
                  </a:lnTo>
                  <a:lnTo>
                    <a:pt x="54545" y="15505"/>
                  </a:lnTo>
                  <a:lnTo>
                    <a:pt x="57520" y="10112"/>
                  </a:lnTo>
                  <a:lnTo>
                    <a:pt x="60991" y="6741"/>
                  </a:lnTo>
                  <a:lnTo>
                    <a:pt x="64462" y="5393"/>
                  </a:lnTo>
                  <a:lnTo>
                    <a:pt x="69917" y="3370"/>
                  </a:lnTo>
                  <a:lnTo>
                    <a:pt x="72892" y="1348"/>
                  </a:lnTo>
                  <a:lnTo>
                    <a:pt x="80826" y="0"/>
                  </a:lnTo>
                  <a:lnTo>
                    <a:pt x="80826" y="3370"/>
                  </a:lnTo>
                  <a:lnTo>
                    <a:pt x="80826" y="7415"/>
                  </a:lnTo>
                  <a:lnTo>
                    <a:pt x="81818" y="10786"/>
                  </a:lnTo>
                  <a:lnTo>
                    <a:pt x="83305" y="15505"/>
                  </a:lnTo>
                  <a:lnTo>
                    <a:pt x="84793" y="16179"/>
                  </a:lnTo>
                  <a:lnTo>
                    <a:pt x="86280" y="21573"/>
                  </a:lnTo>
                  <a:lnTo>
                    <a:pt x="84793" y="22921"/>
                  </a:lnTo>
                  <a:lnTo>
                    <a:pt x="84297" y="27640"/>
                  </a:lnTo>
                  <a:lnTo>
                    <a:pt x="86280" y="32359"/>
                  </a:lnTo>
                  <a:lnTo>
                    <a:pt x="87768" y="37752"/>
                  </a:lnTo>
                  <a:lnTo>
                    <a:pt x="89752" y="39775"/>
                  </a:lnTo>
                  <a:lnTo>
                    <a:pt x="90247" y="47191"/>
                  </a:lnTo>
                  <a:lnTo>
                    <a:pt x="91239" y="53258"/>
                  </a:lnTo>
                  <a:lnTo>
                    <a:pt x="93223" y="59325"/>
                  </a:lnTo>
                  <a:lnTo>
                    <a:pt x="93223" y="60000"/>
                  </a:lnTo>
                  <a:lnTo>
                    <a:pt x="93223" y="68764"/>
                  </a:lnTo>
                  <a:lnTo>
                    <a:pt x="93223" y="80898"/>
                  </a:lnTo>
                  <a:lnTo>
                    <a:pt x="95206" y="93707"/>
                  </a:lnTo>
                  <a:lnTo>
                    <a:pt x="95206" y="98426"/>
                  </a:lnTo>
                  <a:lnTo>
                    <a:pt x="97190" y="102471"/>
                  </a:lnTo>
                  <a:lnTo>
                    <a:pt x="95206" y="106516"/>
                  </a:lnTo>
                  <a:lnTo>
                    <a:pt x="95702" y="108539"/>
                  </a:lnTo>
                  <a:lnTo>
                    <a:pt x="92231" y="115280"/>
                  </a:lnTo>
                  <a:lnTo>
                    <a:pt x="95702" y="113258"/>
                  </a:lnTo>
                  <a:lnTo>
                    <a:pt x="98181" y="111910"/>
                  </a:lnTo>
                  <a:lnTo>
                    <a:pt x="101157" y="109213"/>
                  </a:lnTo>
                  <a:lnTo>
                    <a:pt x="102148" y="107865"/>
                  </a:lnTo>
                  <a:lnTo>
                    <a:pt x="105123" y="107191"/>
                  </a:lnTo>
                  <a:lnTo>
                    <a:pt x="107603" y="106516"/>
                  </a:lnTo>
                  <a:lnTo>
                    <a:pt x="108595" y="105168"/>
                  </a:lnTo>
                  <a:lnTo>
                    <a:pt x="111570" y="103146"/>
                  </a:lnTo>
                  <a:lnTo>
                    <a:pt x="114049" y="99101"/>
                  </a:lnTo>
                  <a:lnTo>
                    <a:pt x="111570" y="105842"/>
                  </a:lnTo>
                  <a:lnTo>
                    <a:pt x="114049" y="104494"/>
                  </a:lnTo>
                  <a:lnTo>
                    <a:pt x="115537" y="101797"/>
                  </a:lnTo>
                  <a:lnTo>
                    <a:pt x="117024" y="101123"/>
                  </a:lnTo>
                  <a:lnTo>
                    <a:pt x="119008" y="100449"/>
                  </a:lnTo>
                  <a:lnTo>
                    <a:pt x="120000" y="100449"/>
                  </a:lnTo>
                  <a:lnTo>
                    <a:pt x="115537" y="105842"/>
                  </a:lnTo>
                  <a:lnTo>
                    <a:pt x="111570" y="109887"/>
                  </a:lnTo>
                  <a:lnTo>
                    <a:pt x="108595" y="111910"/>
                  </a:lnTo>
                  <a:lnTo>
                    <a:pt x="106115" y="115280"/>
                  </a:lnTo>
                  <a:lnTo>
                    <a:pt x="102148" y="116629"/>
                  </a:lnTo>
                  <a:lnTo>
                    <a:pt x="97685" y="118651"/>
                  </a:lnTo>
                  <a:lnTo>
                    <a:pt x="93719" y="120000"/>
                  </a:lnTo>
                  <a:lnTo>
                    <a:pt x="91239" y="117977"/>
                  </a:lnTo>
                  <a:lnTo>
                    <a:pt x="90247" y="115280"/>
                  </a:lnTo>
                  <a:lnTo>
                    <a:pt x="90247" y="112584"/>
                  </a:lnTo>
                  <a:lnTo>
                    <a:pt x="89256" y="111235"/>
                  </a:lnTo>
                  <a:lnTo>
                    <a:pt x="82809" y="108539"/>
                  </a:lnTo>
                  <a:lnTo>
                    <a:pt x="76859" y="106516"/>
                  </a:lnTo>
                  <a:lnTo>
                    <a:pt x="77851" y="103146"/>
                  </a:lnTo>
                  <a:lnTo>
                    <a:pt x="76363" y="101797"/>
                  </a:lnTo>
                  <a:lnTo>
                    <a:pt x="74876" y="101797"/>
                  </a:lnTo>
                  <a:lnTo>
                    <a:pt x="73388" y="101123"/>
                  </a:lnTo>
                  <a:lnTo>
                    <a:pt x="71404" y="96404"/>
                  </a:lnTo>
                  <a:lnTo>
                    <a:pt x="69421" y="93033"/>
                  </a:lnTo>
                  <a:lnTo>
                    <a:pt x="65454" y="89662"/>
                  </a:lnTo>
                  <a:lnTo>
                    <a:pt x="991" y="105168"/>
                  </a:lnTo>
                  <a:lnTo>
                    <a:pt x="0" y="98426"/>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1" name="Shape 1404">
              <a:extLst>
                <a:ext uri="{FF2B5EF4-FFF2-40B4-BE49-F238E27FC236}">
                  <a16:creationId xmlns:a16="http://schemas.microsoft.com/office/drawing/2014/main" id="{D6BE0338-F67E-4A42-A66E-1D2B929312ED}"/>
                </a:ext>
              </a:extLst>
            </p:cNvPr>
            <p:cNvSpPr/>
            <p:nvPr/>
          </p:nvSpPr>
          <p:spPr>
            <a:xfrm>
              <a:off x="7792485" y="1982680"/>
              <a:ext cx="94441" cy="170331"/>
            </a:xfrm>
            <a:custGeom>
              <a:avLst/>
              <a:gdLst/>
              <a:ahLst/>
              <a:cxnLst/>
              <a:rect l="0" t="0" r="0" b="0"/>
              <a:pathLst>
                <a:path w="120000" h="120000" extrusionOk="0">
                  <a:moveTo>
                    <a:pt x="0" y="27326"/>
                  </a:moveTo>
                  <a:lnTo>
                    <a:pt x="4285" y="33267"/>
                  </a:lnTo>
                  <a:lnTo>
                    <a:pt x="10714" y="41584"/>
                  </a:lnTo>
                  <a:lnTo>
                    <a:pt x="17142" y="42772"/>
                  </a:lnTo>
                  <a:lnTo>
                    <a:pt x="23571" y="52277"/>
                  </a:lnTo>
                  <a:lnTo>
                    <a:pt x="17142" y="54653"/>
                  </a:lnTo>
                  <a:lnTo>
                    <a:pt x="14999" y="62970"/>
                  </a:lnTo>
                  <a:lnTo>
                    <a:pt x="23571" y="71287"/>
                  </a:lnTo>
                  <a:lnTo>
                    <a:pt x="29999" y="80792"/>
                  </a:lnTo>
                  <a:lnTo>
                    <a:pt x="38571" y="84356"/>
                  </a:lnTo>
                  <a:lnTo>
                    <a:pt x="40714" y="97425"/>
                  </a:lnTo>
                  <a:lnTo>
                    <a:pt x="44999" y="108118"/>
                  </a:lnTo>
                  <a:lnTo>
                    <a:pt x="53571" y="118811"/>
                  </a:lnTo>
                  <a:lnTo>
                    <a:pt x="53571" y="120000"/>
                  </a:lnTo>
                  <a:lnTo>
                    <a:pt x="100714" y="116435"/>
                  </a:lnTo>
                  <a:lnTo>
                    <a:pt x="96428" y="108118"/>
                  </a:lnTo>
                  <a:lnTo>
                    <a:pt x="98571" y="97425"/>
                  </a:lnTo>
                  <a:lnTo>
                    <a:pt x="96428" y="84356"/>
                  </a:lnTo>
                  <a:lnTo>
                    <a:pt x="94285" y="71287"/>
                  </a:lnTo>
                  <a:lnTo>
                    <a:pt x="100714" y="53465"/>
                  </a:lnTo>
                  <a:lnTo>
                    <a:pt x="100714" y="38019"/>
                  </a:lnTo>
                  <a:lnTo>
                    <a:pt x="119999" y="29702"/>
                  </a:lnTo>
                  <a:lnTo>
                    <a:pt x="119999" y="24950"/>
                  </a:lnTo>
                  <a:lnTo>
                    <a:pt x="113571" y="20198"/>
                  </a:lnTo>
                  <a:lnTo>
                    <a:pt x="113571" y="14257"/>
                  </a:lnTo>
                  <a:lnTo>
                    <a:pt x="113571" y="4752"/>
                  </a:lnTo>
                  <a:lnTo>
                    <a:pt x="107142" y="0"/>
                  </a:lnTo>
                  <a:lnTo>
                    <a:pt x="92142" y="2376"/>
                  </a:lnTo>
                  <a:lnTo>
                    <a:pt x="77142" y="4752"/>
                  </a:lnTo>
                  <a:lnTo>
                    <a:pt x="47142" y="7128"/>
                  </a:lnTo>
                  <a:lnTo>
                    <a:pt x="32142" y="9504"/>
                  </a:lnTo>
                  <a:lnTo>
                    <a:pt x="10714" y="14257"/>
                  </a:lnTo>
                  <a:lnTo>
                    <a:pt x="0" y="14257"/>
                  </a:lnTo>
                  <a:lnTo>
                    <a:pt x="0" y="20198"/>
                  </a:lnTo>
                  <a:lnTo>
                    <a:pt x="0" y="27326"/>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2" name="Shape 1405">
              <a:extLst>
                <a:ext uri="{FF2B5EF4-FFF2-40B4-BE49-F238E27FC236}">
                  <a16:creationId xmlns:a16="http://schemas.microsoft.com/office/drawing/2014/main" id="{D5C7B834-AE6E-42E8-8EB3-4D8122CD90DC}"/>
                </a:ext>
              </a:extLst>
            </p:cNvPr>
            <p:cNvSpPr/>
            <p:nvPr/>
          </p:nvSpPr>
          <p:spPr>
            <a:xfrm>
              <a:off x="7866689" y="1960756"/>
              <a:ext cx="84322" cy="187194"/>
            </a:xfrm>
            <a:custGeom>
              <a:avLst/>
              <a:gdLst/>
              <a:ahLst/>
              <a:cxnLst/>
              <a:rect l="0" t="0" r="0" b="0"/>
              <a:pathLst>
                <a:path w="120000" h="120000" extrusionOk="0">
                  <a:moveTo>
                    <a:pt x="43200" y="0"/>
                  </a:moveTo>
                  <a:lnTo>
                    <a:pt x="33600" y="1081"/>
                  </a:lnTo>
                  <a:lnTo>
                    <a:pt x="21600" y="1081"/>
                  </a:lnTo>
                  <a:lnTo>
                    <a:pt x="21600" y="6486"/>
                  </a:lnTo>
                  <a:lnTo>
                    <a:pt x="19200" y="9729"/>
                  </a:lnTo>
                  <a:lnTo>
                    <a:pt x="14400" y="14054"/>
                  </a:lnTo>
                  <a:lnTo>
                    <a:pt x="21600" y="18378"/>
                  </a:lnTo>
                  <a:lnTo>
                    <a:pt x="21600" y="27027"/>
                  </a:lnTo>
                  <a:lnTo>
                    <a:pt x="21600" y="32432"/>
                  </a:lnTo>
                  <a:lnTo>
                    <a:pt x="28800" y="36756"/>
                  </a:lnTo>
                  <a:lnTo>
                    <a:pt x="28800" y="41081"/>
                  </a:lnTo>
                  <a:lnTo>
                    <a:pt x="7200" y="48648"/>
                  </a:lnTo>
                  <a:lnTo>
                    <a:pt x="7200" y="62702"/>
                  </a:lnTo>
                  <a:lnTo>
                    <a:pt x="0" y="78918"/>
                  </a:lnTo>
                  <a:lnTo>
                    <a:pt x="2400" y="90810"/>
                  </a:lnTo>
                  <a:lnTo>
                    <a:pt x="4800" y="102702"/>
                  </a:lnTo>
                  <a:lnTo>
                    <a:pt x="2400" y="112432"/>
                  </a:lnTo>
                  <a:lnTo>
                    <a:pt x="7200" y="120000"/>
                  </a:lnTo>
                  <a:lnTo>
                    <a:pt x="96000" y="110270"/>
                  </a:lnTo>
                  <a:lnTo>
                    <a:pt x="98400" y="104864"/>
                  </a:lnTo>
                  <a:lnTo>
                    <a:pt x="117600" y="101621"/>
                  </a:lnTo>
                  <a:lnTo>
                    <a:pt x="115200" y="98378"/>
                  </a:lnTo>
                  <a:lnTo>
                    <a:pt x="120000" y="89729"/>
                  </a:lnTo>
                  <a:lnTo>
                    <a:pt x="120000" y="89729"/>
                  </a:lnTo>
                  <a:lnTo>
                    <a:pt x="98400" y="81081"/>
                  </a:lnTo>
                  <a:lnTo>
                    <a:pt x="43200" y="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3" name="Shape 1406">
              <a:extLst>
                <a:ext uri="{FF2B5EF4-FFF2-40B4-BE49-F238E27FC236}">
                  <a16:creationId xmlns:a16="http://schemas.microsoft.com/office/drawing/2014/main" id="{940A076D-A10E-4C78-8AEC-9A187CF74E1A}"/>
                </a:ext>
              </a:extLst>
            </p:cNvPr>
            <p:cNvSpPr/>
            <p:nvPr/>
          </p:nvSpPr>
          <p:spPr>
            <a:xfrm>
              <a:off x="7834647" y="2188425"/>
              <a:ext cx="94441" cy="86008"/>
            </a:xfrm>
            <a:custGeom>
              <a:avLst/>
              <a:gdLst/>
              <a:ahLst/>
              <a:cxnLst/>
              <a:rect l="0" t="0" r="0" b="0"/>
              <a:pathLst>
                <a:path w="120000" h="120000" extrusionOk="0">
                  <a:moveTo>
                    <a:pt x="8571" y="68235"/>
                  </a:moveTo>
                  <a:lnTo>
                    <a:pt x="8571" y="84705"/>
                  </a:lnTo>
                  <a:lnTo>
                    <a:pt x="17142" y="98823"/>
                  </a:lnTo>
                  <a:lnTo>
                    <a:pt x="8571" y="112941"/>
                  </a:lnTo>
                  <a:lnTo>
                    <a:pt x="10714" y="120000"/>
                  </a:lnTo>
                  <a:lnTo>
                    <a:pt x="19285" y="117647"/>
                  </a:lnTo>
                  <a:lnTo>
                    <a:pt x="27857" y="105882"/>
                  </a:lnTo>
                  <a:lnTo>
                    <a:pt x="32142" y="103529"/>
                  </a:lnTo>
                  <a:lnTo>
                    <a:pt x="42857" y="91764"/>
                  </a:lnTo>
                  <a:lnTo>
                    <a:pt x="53571" y="84705"/>
                  </a:lnTo>
                  <a:lnTo>
                    <a:pt x="70714" y="84705"/>
                  </a:lnTo>
                  <a:lnTo>
                    <a:pt x="79285" y="80000"/>
                  </a:lnTo>
                  <a:lnTo>
                    <a:pt x="83571" y="75294"/>
                  </a:lnTo>
                  <a:lnTo>
                    <a:pt x="94285" y="70588"/>
                  </a:lnTo>
                  <a:lnTo>
                    <a:pt x="104999" y="65882"/>
                  </a:lnTo>
                  <a:lnTo>
                    <a:pt x="117857" y="65882"/>
                  </a:lnTo>
                  <a:lnTo>
                    <a:pt x="119999" y="61176"/>
                  </a:lnTo>
                  <a:lnTo>
                    <a:pt x="107142" y="0"/>
                  </a:lnTo>
                  <a:lnTo>
                    <a:pt x="51428" y="11764"/>
                  </a:lnTo>
                  <a:lnTo>
                    <a:pt x="0" y="21176"/>
                  </a:lnTo>
                  <a:lnTo>
                    <a:pt x="0" y="23529"/>
                  </a:lnTo>
                  <a:lnTo>
                    <a:pt x="8571" y="68235"/>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4" name="Shape 1407">
              <a:extLst>
                <a:ext uri="{FF2B5EF4-FFF2-40B4-BE49-F238E27FC236}">
                  <a16:creationId xmlns:a16="http://schemas.microsoft.com/office/drawing/2014/main" id="{E3862E0F-0390-4014-9FCF-B2619AD55E59}"/>
                </a:ext>
              </a:extLst>
            </p:cNvPr>
            <p:cNvSpPr/>
            <p:nvPr/>
          </p:nvSpPr>
          <p:spPr>
            <a:xfrm>
              <a:off x="7918970" y="2179992"/>
              <a:ext cx="40475" cy="52279"/>
            </a:xfrm>
            <a:custGeom>
              <a:avLst/>
              <a:gdLst/>
              <a:ahLst/>
              <a:cxnLst/>
              <a:rect l="0" t="0" r="0" b="0"/>
              <a:pathLst>
                <a:path w="120000" h="120000" extrusionOk="0">
                  <a:moveTo>
                    <a:pt x="115000" y="58064"/>
                  </a:moveTo>
                  <a:lnTo>
                    <a:pt x="105000" y="50322"/>
                  </a:lnTo>
                  <a:lnTo>
                    <a:pt x="105000" y="46451"/>
                  </a:lnTo>
                  <a:lnTo>
                    <a:pt x="90000" y="42580"/>
                  </a:lnTo>
                  <a:lnTo>
                    <a:pt x="80000" y="38709"/>
                  </a:lnTo>
                  <a:lnTo>
                    <a:pt x="80000" y="27096"/>
                  </a:lnTo>
                  <a:lnTo>
                    <a:pt x="65000" y="19354"/>
                  </a:lnTo>
                  <a:lnTo>
                    <a:pt x="50000" y="0"/>
                  </a:lnTo>
                  <a:lnTo>
                    <a:pt x="0" y="19354"/>
                  </a:lnTo>
                  <a:lnTo>
                    <a:pt x="30000" y="120000"/>
                  </a:lnTo>
                  <a:lnTo>
                    <a:pt x="40000" y="112258"/>
                  </a:lnTo>
                  <a:lnTo>
                    <a:pt x="50000" y="108387"/>
                  </a:lnTo>
                  <a:lnTo>
                    <a:pt x="70000" y="100645"/>
                  </a:lnTo>
                  <a:lnTo>
                    <a:pt x="70000" y="89032"/>
                  </a:lnTo>
                  <a:lnTo>
                    <a:pt x="70000" y="85161"/>
                  </a:lnTo>
                  <a:lnTo>
                    <a:pt x="70000" y="77419"/>
                  </a:lnTo>
                  <a:lnTo>
                    <a:pt x="70000" y="65806"/>
                  </a:lnTo>
                  <a:lnTo>
                    <a:pt x="70000" y="58064"/>
                  </a:lnTo>
                  <a:lnTo>
                    <a:pt x="70000" y="54193"/>
                  </a:lnTo>
                  <a:lnTo>
                    <a:pt x="75000" y="50322"/>
                  </a:lnTo>
                  <a:lnTo>
                    <a:pt x="80000" y="50322"/>
                  </a:lnTo>
                  <a:lnTo>
                    <a:pt x="95000" y="54193"/>
                  </a:lnTo>
                  <a:lnTo>
                    <a:pt x="95000" y="61935"/>
                  </a:lnTo>
                  <a:lnTo>
                    <a:pt x="105000" y="77419"/>
                  </a:lnTo>
                  <a:lnTo>
                    <a:pt x="105000" y="81290"/>
                  </a:lnTo>
                  <a:lnTo>
                    <a:pt x="110000" y="85161"/>
                  </a:lnTo>
                  <a:lnTo>
                    <a:pt x="120000" y="81290"/>
                  </a:lnTo>
                  <a:lnTo>
                    <a:pt x="120000" y="77419"/>
                  </a:lnTo>
                  <a:lnTo>
                    <a:pt x="120000" y="73548"/>
                  </a:lnTo>
                  <a:lnTo>
                    <a:pt x="115000" y="58064"/>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5" name="Shape 1408">
              <a:extLst>
                <a:ext uri="{FF2B5EF4-FFF2-40B4-BE49-F238E27FC236}">
                  <a16:creationId xmlns:a16="http://schemas.microsoft.com/office/drawing/2014/main" id="{66138A2B-ED63-47F0-B489-F35F8D9B1176}"/>
                </a:ext>
              </a:extLst>
            </p:cNvPr>
            <p:cNvSpPr/>
            <p:nvPr/>
          </p:nvSpPr>
          <p:spPr>
            <a:xfrm>
              <a:off x="7834647" y="2119281"/>
              <a:ext cx="183821" cy="92755"/>
            </a:xfrm>
            <a:custGeom>
              <a:avLst/>
              <a:gdLst/>
              <a:ahLst/>
              <a:cxnLst/>
              <a:rect l="0" t="0" r="0" b="0"/>
              <a:pathLst>
                <a:path w="120000" h="120000" extrusionOk="0">
                  <a:moveTo>
                    <a:pt x="117798" y="76363"/>
                  </a:moveTo>
                  <a:lnTo>
                    <a:pt x="115596" y="69818"/>
                  </a:lnTo>
                  <a:lnTo>
                    <a:pt x="114495" y="67636"/>
                  </a:lnTo>
                  <a:lnTo>
                    <a:pt x="111192" y="63272"/>
                  </a:lnTo>
                  <a:lnTo>
                    <a:pt x="107889" y="58909"/>
                  </a:lnTo>
                  <a:lnTo>
                    <a:pt x="106788" y="54545"/>
                  </a:lnTo>
                  <a:lnTo>
                    <a:pt x="105688" y="58909"/>
                  </a:lnTo>
                  <a:lnTo>
                    <a:pt x="106788" y="63272"/>
                  </a:lnTo>
                  <a:lnTo>
                    <a:pt x="110091" y="69818"/>
                  </a:lnTo>
                  <a:lnTo>
                    <a:pt x="112293" y="76363"/>
                  </a:lnTo>
                  <a:lnTo>
                    <a:pt x="108990" y="78545"/>
                  </a:lnTo>
                  <a:lnTo>
                    <a:pt x="104587" y="78545"/>
                  </a:lnTo>
                  <a:lnTo>
                    <a:pt x="97981" y="85090"/>
                  </a:lnTo>
                  <a:lnTo>
                    <a:pt x="96880" y="80727"/>
                  </a:lnTo>
                  <a:lnTo>
                    <a:pt x="95779" y="78545"/>
                  </a:lnTo>
                  <a:lnTo>
                    <a:pt x="93577" y="76363"/>
                  </a:lnTo>
                  <a:lnTo>
                    <a:pt x="90275" y="72000"/>
                  </a:lnTo>
                  <a:lnTo>
                    <a:pt x="89174" y="69818"/>
                  </a:lnTo>
                  <a:lnTo>
                    <a:pt x="90275" y="65454"/>
                  </a:lnTo>
                  <a:lnTo>
                    <a:pt x="89174" y="58909"/>
                  </a:lnTo>
                  <a:lnTo>
                    <a:pt x="84770" y="52363"/>
                  </a:lnTo>
                  <a:lnTo>
                    <a:pt x="80366" y="48000"/>
                  </a:lnTo>
                  <a:lnTo>
                    <a:pt x="78165" y="48000"/>
                  </a:lnTo>
                  <a:lnTo>
                    <a:pt x="75963" y="48000"/>
                  </a:lnTo>
                  <a:lnTo>
                    <a:pt x="74862" y="43636"/>
                  </a:lnTo>
                  <a:lnTo>
                    <a:pt x="74862" y="34909"/>
                  </a:lnTo>
                  <a:lnTo>
                    <a:pt x="77064" y="30545"/>
                  </a:lnTo>
                  <a:lnTo>
                    <a:pt x="78165" y="28363"/>
                  </a:lnTo>
                  <a:lnTo>
                    <a:pt x="80366" y="24000"/>
                  </a:lnTo>
                  <a:lnTo>
                    <a:pt x="84770" y="19636"/>
                  </a:lnTo>
                  <a:lnTo>
                    <a:pt x="84770" y="17454"/>
                  </a:lnTo>
                  <a:lnTo>
                    <a:pt x="83669" y="13090"/>
                  </a:lnTo>
                  <a:lnTo>
                    <a:pt x="80366" y="13090"/>
                  </a:lnTo>
                  <a:lnTo>
                    <a:pt x="78165" y="13090"/>
                  </a:lnTo>
                  <a:lnTo>
                    <a:pt x="77064" y="6545"/>
                  </a:lnTo>
                  <a:lnTo>
                    <a:pt x="74862" y="0"/>
                  </a:lnTo>
                  <a:lnTo>
                    <a:pt x="66055" y="6545"/>
                  </a:lnTo>
                  <a:lnTo>
                    <a:pt x="64954" y="17454"/>
                  </a:lnTo>
                  <a:lnTo>
                    <a:pt x="24220" y="37090"/>
                  </a:lnTo>
                  <a:lnTo>
                    <a:pt x="0" y="43636"/>
                  </a:lnTo>
                  <a:lnTo>
                    <a:pt x="0" y="72000"/>
                  </a:lnTo>
                  <a:lnTo>
                    <a:pt x="0" y="109090"/>
                  </a:lnTo>
                  <a:lnTo>
                    <a:pt x="26422" y="100363"/>
                  </a:lnTo>
                  <a:lnTo>
                    <a:pt x="55045" y="89454"/>
                  </a:lnTo>
                  <a:lnTo>
                    <a:pt x="66055" y="78545"/>
                  </a:lnTo>
                  <a:lnTo>
                    <a:pt x="69357" y="89454"/>
                  </a:lnTo>
                  <a:lnTo>
                    <a:pt x="72660" y="93818"/>
                  </a:lnTo>
                  <a:lnTo>
                    <a:pt x="72660" y="100363"/>
                  </a:lnTo>
                  <a:lnTo>
                    <a:pt x="74862" y="102545"/>
                  </a:lnTo>
                  <a:lnTo>
                    <a:pt x="78165" y="104727"/>
                  </a:lnTo>
                  <a:lnTo>
                    <a:pt x="78165" y="106909"/>
                  </a:lnTo>
                  <a:lnTo>
                    <a:pt x="80366" y="111272"/>
                  </a:lnTo>
                  <a:lnTo>
                    <a:pt x="81467" y="120000"/>
                  </a:lnTo>
                  <a:lnTo>
                    <a:pt x="81467" y="120000"/>
                  </a:lnTo>
                  <a:lnTo>
                    <a:pt x="83669" y="120000"/>
                  </a:lnTo>
                  <a:lnTo>
                    <a:pt x="84770" y="120000"/>
                  </a:lnTo>
                  <a:lnTo>
                    <a:pt x="86972" y="115636"/>
                  </a:lnTo>
                  <a:lnTo>
                    <a:pt x="86972" y="106909"/>
                  </a:lnTo>
                  <a:lnTo>
                    <a:pt x="90275" y="102545"/>
                  </a:lnTo>
                  <a:lnTo>
                    <a:pt x="90275" y="98181"/>
                  </a:lnTo>
                  <a:lnTo>
                    <a:pt x="93577" y="93818"/>
                  </a:lnTo>
                  <a:lnTo>
                    <a:pt x="94678" y="100363"/>
                  </a:lnTo>
                  <a:lnTo>
                    <a:pt x="95779" y="106909"/>
                  </a:lnTo>
                  <a:lnTo>
                    <a:pt x="95779" y="111272"/>
                  </a:lnTo>
                  <a:lnTo>
                    <a:pt x="99082" y="106909"/>
                  </a:lnTo>
                  <a:lnTo>
                    <a:pt x="101284" y="102545"/>
                  </a:lnTo>
                  <a:lnTo>
                    <a:pt x="101284" y="98181"/>
                  </a:lnTo>
                  <a:lnTo>
                    <a:pt x="103486" y="98181"/>
                  </a:lnTo>
                  <a:lnTo>
                    <a:pt x="106788" y="93818"/>
                  </a:lnTo>
                  <a:lnTo>
                    <a:pt x="111192" y="93818"/>
                  </a:lnTo>
                  <a:lnTo>
                    <a:pt x="113394" y="89454"/>
                  </a:lnTo>
                  <a:lnTo>
                    <a:pt x="116697" y="87272"/>
                  </a:lnTo>
                  <a:lnTo>
                    <a:pt x="118899" y="82909"/>
                  </a:lnTo>
                  <a:lnTo>
                    <a:pt x="120000" y="78545"/>
                  </a:lnTo>
                  <a:lnTo>
                    <a:pt x="117798" y="76363"/>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6" name="Shape 1409">
              <a:extLst>
                <a:ext uri="{FF2B5EF4-FFF2-40B4-BE49-F238E27FC236}">
                  <a16:creationId xmlns:a16="http://schemas.microsoft.com/office/drawing/2014/main" id="{AE9AC13B-1151-47E5-BA18-E3E8FB92BB89}"/>
                </a:ext>
              </a:extLst>
            </p:cNvPr>
            <p:cNvSpPr/>
            <p:nvPr/>
          </p:nvSpPr>
          <p:spPr>
            <a:xfrm>
              <a:off x="7976309" y="2205290"/>
              <a:ext cx="16863" cy="11806"/>
            </a:xfrm>
            <a:custGeom>
              <a:avLst/>
              <a:gdLst/>
              <a:ahLst/>
              <a:cxnLst/>
              <a:rect l="0" t="0" r="0" b="0"/>
              <a:pathLst>
                <a:path w="120000" h="120000" extrusionOk="0">
                  <a:moveTo>
                    <a:pt x="30000" y="120000"/>
                  </a:moveTo>
                  <a:cubicBezTo>
                    <a:pt x="70000" y="120000"/>
                    <a:pt x="70000" y="120000"/>
                    <a:pt x="70000" y="120000"/>
                  </a:cubicBezTo>
                  <a:cubicBezTo>
                    <a:pt x="100000" y="80000"/>
                    <a:pt x="100000" y="80000"/>
                    <a:pt x="100000" y="80000"/>
                  </a:cubicBezTo>
                  <a:cubicBezTo>
                    <a:pt x="120000" y="53333"/>
                    <a:pt x="120000" y="53333"/>
                    <a:pt x="120000" y="53333"/>
                  </a:cubicBezTo>
                  <a:cubicBezTo>
                    <a:pt x="80000" y="26666"/>
                    <a:pt x="80000" y="26666"/>
                    <a:pt x="80000" y="26666"/>
                  </a:cubicBezTo>
                  <a:cubicBezTo>
                    <a:pt x="80000" y="26666"/>
                    <a:pt x="50000" y="0"/>
                    <a:pt x="40000" y="13333"/>
                  </a:cubicBezTo>
                  <a:cubicBezTo>
                    <a:pt x="40000" y="26666"/>
                    <a:pt x="0" y="93333"/>
                    <a:pt x="0" y="93333"/>
                  </a:cubicBezTo>
                  <a:lnTo>
                    <a:pt x="30000" y="12000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7" name="Shape 1410">
              <a:extLst>
                <a:ext uri="{FF2B5EF4-FFF2-40B4-BE49-F238E27FC236}">
                  <a16:creationId xmlns:a16="http://schemas.microsoft.com/office/drawing/2014/main" id="{E1A512F6-B30A-461B-B974-8F65C45747C1}"/>
                </a:ext>
              </a:extLst>
            </p:cNvPr>
            <p:cNvSpPr/>
            <p:nvPr/>
          </p:nvSpPr>
          <p:spPr>
            <a:xfrm>
              <a:off x="7763817" y="2269375"/>
              <a:ext cx="70829" cy="158525"/>
            </a:xfrm>
            <a:custGeom>
              <a:avLst/>
              <a:gdLst/>
              <a:ahLst/>
              <a:cxnLst/>
              <a:rect l="0" t="0" r="0" b="0"/>
              <a:pathLst>
                <a:path w="120000" h="120000" extrusionOk="0">
                  <a:moveTo>
                    <a:pt x="102857" y="16595"/>
                  </a:moveTo>
                  <a:lnTo>
                    <a:pt x="102857" y="11489"/>
                  </a:lnTo>
                  <a:lnTo>
                    <a:pt x="97142" y="8936"/>
                  </a:lnTo>
                  <a:lnTo>
                    <a:pt x="60000" y="3829"/>
                  </a:lnTo>
                  <a:lnTo>
                    <a:pt x="25714" y="0"/>
                  </a:lnTo>
                  <a:lnTo>
                    <a:pt x="22857" y="3829"/>
                  </a:lnTo>
                  <a:lnTo>
                    <a:pt x="17142" y="8936"/>
                  </a:lnTo>
                  <a:lnTo>
                    <a:pt x="8571" y="11489"/>
                  </a:lnTo>
                  <a:lnTo>
                    <a:pt x="5714" y="17872"/>
                  </a:lnTo>
                  <a:lnTo>
                    <a:pt x="8571" y="25531"/>
                  </a:lnTo>
                  <a:lnTo>
                    <a:pt x="8571" y="31914"/>
                  </a:lnTo>
                  <a:lnTo>
                    <a:pt x="5714" y="38297"/>
                  </a:lnTo>
                  <a:lnTo>
                    <a:pt x="14285" y="40851"/>
                  </a:lnTo>
                  <a:lnTo>
                    <a:pt x="25714" y="43404"/>
                  </a:lnTo>
                  <a:lnTo>
                    <a:pt x="31428" y="48510"/>
                  </a:lnTo>
                  <a:lnTo>
                    <a:pt x="42857" y="53617"/>
                  </a:lnTo>
                  <a:lnTo>
                    <a:pt x="57142" y="58723"/>
                  </a:lnTo>
                  <a:lnTo>
                    <a:pt x="57142" y="60000"/>
                  </a:lnTo>
                  <a:lnTo>
                    <a:pt x="51428" y="67659"/>
                  </a:lnTo>
                  <a:lnTo>
                    <a:pt x="28571" y="74042"/>
                  </a:lnTo>
                  <a:lnTo>
                    <a:pt x="8571" y="81702"/>
                  </a:lnTo>
                  <a:lnTo>
                    <a:pt x="5714" y="85531"/>
                  </a:lnTo>
                  <a:lnTo>
                    <a:pt x="0" y="91914"/>
                  </a:lnTo>
                  <a:lnTo>
                    <a:pt x="2857" y="95744"/>
                  </a:lnTo>
                  <a:lnTo>
                    <a:pt x="8571" y="100851"/>
                  </a:lnTo>
                  <a:lnTo>
                    <a:pt x="22857" y="105957"/>
                  </a:lnTo>
                  <a:lnTo>
                    <a:pt x="34285" y="108510"/>
                  </a:lnTo>
                  <a:lnTo>
                    <a:pt x="42857" y="109787"/>
                  </a:lnTo>
                  <a:lnTo>
                    <a:pt x="57142" y="109787"/>
                  </a:lnTo>
                  <a:lnTo>
                    <a:pt x="68571" y="109787"/>
                  </a:lnTo>
                  <a:lnTo>
                    <a:pt x="71428" y="109787"/>
                  </a:lnTo>
                  <a:lnTo>
                    <a:pt x="68571" y="114893"/>
                  </a:lnTo>
                  <a:lnTo>
                    <a:pt x="68571" y="118723"/>
                  </a:lnTo>
                  <a:lnTo>
                    <a:pt x="71428" y="120000"/>
                  </a:lnTo>
                  <a:lnTo>
                    <a:pt x="74285" y="120000"/>
                  </a:lnTo>
                  <a:lnTo>
                    <a:pt x="77142" y="111063"/>
                  </a:lnTo>
                  <a:lnTo>
                    <a:pt x="80000" y="109787"/>
                  </a:lnTo>
                  <a:lnTo>
                    <a:pt x="88571" y="104680"/>
                  </a:lnTo>
                  <a:lnTo>
                    <a:pt x="102857" y="99574"/>
                  </a:lnTo>
                  <a:lnTo>
                    <a:pt x="102857" y="88085"/>
                  </a:lnTo>
                  <a:lnTo>
                    <a:pt x="102857" y="82978"/>
                  </a:lnTo>
                  <a:lnTo>
                    <a:pt x="114285" y="77872"/>
                  </a:lnTo>
                  <a:lnTo>
                    <a:pt x="117142" y="67659"/>
                  </a:lnTo>
                  <a:lnTo>
                    <a:pt x="120000" y="61276"/>
                  </a:lnTo>
                  <a:lnTo>
                    <a:pt x="120000" y="51063"/>
                  </a:lnTo>
                  <a:lnTo>
                    <a:pt x="120000" y="45957"/>
                  </a:lnTo>
                  <a:lnTo>
                    <a:pt x="114285" y="38297"/>
                  </a:lnTo>
                  <a:lnTo>
                    <a:pt x="102857" y="38297"/>
                  </a:lnTo>
                  <a:lnTo>
                    <a:pt x="97142" y="38297"/>
                  </a:lnTo>
                  <a:lnTo>
                    <a:pt x="100000" y="31914"/>
                  </a:lnTo>
                  <a:lnTo>
                    <a:pt x="105714" y="25531"/>
                  </a:lnTo>
                  <a:lnTo>
                    <a:pt x="111428" y="22978"/>
                  </a:lnTo>
                  <a:lnTo>
                    <a:pt x="108571" y="21702"/>
                  </a:lnTo>
                  <a:lnTo>
                    <a:pt x="102857" y="16595"/>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8" name="Shape 1411">
              <a:extLst>
                <a:ext uri="{FF2B5EF4-FFF2-40B4-BE49-F238E27FC236}">
                  <a16:creationId xmlns:a16="http://schemas.microsoft.com/office/drawing/2014/main" id="{4EFCA848-3277-4872-A7AB-BE7C0664BA2E}"/>
                </a:ext>
              </a:extLst>
            </p:cNvPr>
            <p:cNvSpPr/>
            <p:nvPr/>
          </p:nvSpPr>
          <p:spPr>
            <a:xfrm>
              <a:off x="7750325" y="2378993"/>
              <a:ext cx="55651" cy="91067"/>
            </a:xfrm>
            <a:custGeom>
              <a:avLst/>
              <a:gdLst/>
              <a:ahLst/>
              <a:cxnLst/>
              <a:rect l="0" t="0" r="0" b="0"/>
              <a:pathLst>
                <a:path w="120000" h="120000" extrusionOk="0">
                  <a:moveTo>
                    <a:pt x="32727" y="22222"/>
                  </a:moveTo>
                  <a:lnTo>
                    <a:pt x="29090" y="15555"/>
                  </a:lnTo>
                  <a:lnTo>
                    <a:pt x="36363" y="4444"/>
                  </a:lnTo>
                  <a:lnTo>
                    <a:pt x="40000" y="2222"/>
                  </a:lnTo>
                  <a:lnTo>
                    <a:pt x="32727" y="0"/>
                  </a:lnTo>
                  <a:lnTo>
                    <a:pt x="21818" y="0"/>
                  </a:lnTo>
                  <a:lnTo>
                    <a:pt x="18181" y="0"/>
                  </a:lnTo>
                  <a:lnTo>
                    <a:pt x="7272" y="4444"/>
                  </a:lnTo>
                  <a:lnTo>
                    <a:pt x="0" y="11111"/>
                  </a:lnTo>
                  <a:lnTo>
                    <a:pt x="43636" y="120000"/>
                  </a:lnTo>
                  <a:lnTo>
                    <a:pt x="120000" y="113333"/>
                  </a:lnTo>
                  <a:lnTo>
                    <a:pt x="116363" y="95555"/>
                  </a:lnTo>
                  <a:lnTo>
                    <a:pt x="105454" y="88888"/>
                  </a:lnTo>
                  <a:lnTo>
                    <a:pt x="101818" y="84444"/>
                  </a:lnTo>
                  <a:lnTo>
                    <a:pt x="94545" y="82222"/>
                  </a:lnTo>
                  <a:lnTo>
                    <a:pt x="83636" y="75555"/>
                  </a:lnTo>
                  <a:lnTo>
                    <a:pt x="72727" y="71111"/>
                  </a:lnTo>
                  <a:lnTo>
                    <a:pt x="65454" y="62222"/>
                  </a:lnTo>
                  <a:lnTo>
                    <a:pt x="58181" y="53333"/>
                  </a:lnTo>
                  <a:lnTo>
                    <a:pt x="50909" y="44444"/>
                  </a:lnTo>
                  <a:lnTo>
                    <a:pt x="58181" y="37777"/>
                  </a:lnTo>
                  <a:lnTo>
                    <a:pt x="40000" y="31111"/>
                  </a:lnTo>
                  <a:lnTo>
                    <a:pt x="32727" y="22222"/>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79" name="Shape 1412">
              <a:extLst>
                <a:ext uri="{FF2B5EF4-FFF2-40B4-BE49-F238E27FC236}">
                  <a16:creationId xmlns:a16="http://schemas.microsoft.com/office/drawing/2014/main" id="{9B4D616E-4C3F-4A4F-AD08-36E51273A920}"/>
                </a:ext>
              </a:extLst>
            </p:cNvPr>
            <p:cNvSpPr/>
            <p:nvPr/>
          </p:nvSpPr>
          <p:spPr>
            <a:xfrm>
              <a:off x="7480495" y="2227213"/>
              <a:ext cx="317051" cy="205745"/>
            </a:xfrm>
            <a:custGeom>
              <a:avLst/>
              <a:gdLst/>
              <a:ahLst/>
              <a:cxnLst/>
              <a:rect l="0" t="0" r="0" b="0"/>
              <a:pathLst>
                <a:path w="120000" h="120000" extrusionOk="0">
                  <a:moveTo>
                    <a:pt x="105319" y="88524"/>
                  </a:moveTo>
                  <a:lnTo>
                    <a:pt x="105957" y="88524"/>
                  </a:lnTo>
                  <a:lnTo>
                    <a:pt x="107872" y="88524"/>
                  </a:lnTo>
                  <a:lnTo>
                    <a:pt x="109148" y="89508"/>
                  </a:lnTo>
                  <a:lnTo>
                    <a:pt x="109148" y="87540"/>
                  </a:lnTo>
                  <a:lnTo>
                    <a:pt x="113617" y="81639"/>
                  </a:lnTo>
                  <a:lnTo>
                    <a:pt x="118723" y="76721"/>
                  </a:lnTo>
                  <a:lnTo>
                    <a:pt x="120000" y="70819"/>
                  </a:lnTo>
                  <a:lnTo>
                    <a:pt x="120000" y="69836"/>
                  </a:lnTo>
                  <a:lnTo>
                    <a:pt x="116808" y="65901"/>
                  </a:lnTo>
                  <a:lnTo>
                    <a:pt x="114255" y="61967"/>
                  </a:lnTo>
                  <a:lnTo>
                    <a:pt x="112978" y="58032"/>
                  </a:lnTo>
                  <a:lnTo>
                    <a:pt x="110425" y="56065"/>
                  </a:lnTo>
                  <a:lnTo>
                    <a:pt x="108510" y="54098"/>
                  </a:lnTo>
                  <a:lnTo>
                    <a:pt x="109148" y="49180"/>
                  </a:lnTo>
                  <a:lnTo>
                    <a:pt x="109148" y="44262"/>
                  </a:lnTo>
                  <a:lnTo>
                    <a:pt x="108510" y="38360"/>
                  </a:lnTo>
                  <a:lnTo>
                    <a:pt x="109148" y="33442"/>
                  </a:lnTo>
                  <a:lnTo>
                    <a:pt x="111063" y="31475"/>
                  </a:lnTo>
                  <a:lnTo>
                    <a:pt x="112340" y="27540"/>
                  </a:lnTo>
                  <a:lnTo>
                    <a:pt x="112978" y="24590"/>
                  </a:lnTo>
                  <a:lnTo>
                    <a:pt x="114255" y="19672"/>
                  </a:lnTo>
                  <a:lnTo>
                    <a:pt x="112340" y="17704"/>
                  </a:lnTo>
                  <a:lnTo>
                    <a:pt x="110425" y="17704"/>
                  </a:lnTo>
                  <a:lnTo>
                    <a:pt x="108510" y="16721"/>
                  </a:lnTo>
                  <a:lnTo>
                    <a:pt x="105957" y="9836"/>
                  </a:lnTo>
                  <a:lnTo>
                    <a:pt x="103404" y="4918"/>
                  </a:lnTo>
                  <a:lnTo>
                    <a:pt x="98297" y="0"/>
                  </a:lnTo>
                  <a:lnTo>
                    <a:pt x="15319" y="22622"/>
                  </a:lnTo>
                  <a:lnTo>
                    <a:pt x="14042" y="12786"/>
                  </a:lnTo>
                  <a:lnTo>
                    <a:pt x="10212" y="16721"/>
                  </a:lnTo>
                  <a:lnTo>
                    <a:pt x="7021" y="20655"/>
                  </a:lnTo>
                  <a:lnTo>
                    <a:pt x="3829" y="23606"/>
                  </a:lnTo>
                  <a:lnTo>
                    <a:pt x="0" y="27540"/>
                  </a:lnTo>
                  <a:lnTo>
                    <a:pt x="10212" y="120000"/>
                  </a:lnTo>
                  <a:lnTo>
                    <a:pt x="102127" y="93442"/>
                  </a:lnTo>
                  <a:lnTo>
                    <a:pt x="103404" y="90491"/>
                  </a:lnTo>
                  <a:lnTo>
                    <a:pt x="105319" y="88524"/>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0" name="Shape 1413">
              <a:extLst>
                <a:ext uri="{FF2B5EF4-FFF2-40B4-BE49-F238E27FC236}">
                  <a16:creationId xmlns:a16="http://schemas.microsoft.com/office/drawing/2014/main" id="{40CE46A2-35C0-4C43-8670-AA8A25FC1D21}"/>
                </a:ext>
              </a:extLst>
            </p:cNvPr>
            <p:cNvSpPr/>
            <p:nvPr/>
          </p:nvSpPr>
          <p:spPr>
            <a:xfrm>
              <a:off x="7183681" y="3051884"/>
              <a:ext cx="490753" cy="384509"/>
            </a:xfrm>
            <a:custGeom>
              <a:avLst/>
              <a:gdLst/>
              <a:ahLst/>
              <a:cxnLst/>
              <a:rect l="0" t="0" r="0" b="0"/>
              <a:pathLst>
                <a:path w="120000" h="120000" extrusionOk="0">
                  <a:moveTo>
                    <a:pt x="80000" y="0"/>
                  </a:moveTo>
                  <a:lnTo>
                    <a:pt x="80000" y="0"/>
                  </a:lnTo>
                  <a:lnTo>
                    <a:pt x="82474" y="0"/>
                  </a:lnTo>
                  <a:lnTo>
                    <a:pt x="86185" y="1052"/>
                  </a:lnTo>
                  <a:lnTo>
                    <a:pt x="86597" y="3684"/>
                  </a:lnTo>
                  <a:lnTo>
                    <a:pt x="87010" y="5263"/>
                  </a:lnTo>
                  <a:lnTo>
                    <a:pt x="88659" y="6315"/>
                  </a:lnTo>
                  <a:lnTo>
                    <a:pt x="89896" y="8947"/>
                  </a:lnTo>
                  <a:lnTo>
                    <a:pt x="91958" y="15789"/>
                  </a:lnTo>
                  <a:lnTo>
                    <a:pt x="94432" y="21052"/>
                  </a:lnTo>
                  <a:lnTo>
                    <a:pt x="97731" y="28947"/>
                  </a:lnTo>
                  <a:lnTo>
                    <a:pt x="99381" y="32631"/>
                  </a:lnTo>
                  <a:lnTo>
                    <a:pt x="103505" y="40526"/>
                  </a:lnTo>
                  <a:lnTo>
                    <a:pt x="105567" y="42631"/>
                  </a:lnTo>
                  <a:lnTo>
                    <a:pt x="106804" y="44210"/>
                  </a:lnTo>
                  <a:lnTo>
                    <a:pt x="106804" y="45789"/>
                  </a:lnTo>
                  <a:lnTo>
                    <a:pt x="106804" y="50526"/>
                  </a:lnTo>
                  <a:lnTo>
                    <a:pt x="105567" y="45263"/>
                  </a:lnTo>
                  <a:lnTo>
                    <a:pt x="105154" y="50526"/>
                  </a:lnTo>
                  <a:lnTo>
                    <a:pt x="107628" y="55789"/>
                  </a:lnTo>
                  <a:lnTo>
                    <a:pt x="110515" y="61052"/>
                  </a:lnTo>
                  <a:lnTo>
                    <a:pt x="113402" y="67894"/>
                  </a:lnTo>
                  <a:lnTo>
                    <a:pt x="115463" y="72105"/>
                  </a:lnTo>
                  <a:lnTo>
                    <a:pt x="117938" y="75789"/>
                  </a:lnTo>
                  <a:lnTo>
                    <a:pt x="119175" y="80526"/>
                  </a:lnTo>
                  <a:lnTo>
                    <a:pt x="120000" y="88421"/>
                  </a:lnTo>
                  <a:lnTo>
                    <a:pt x="120000" y="92631"/>
                  </a:lnTo>
                  <a:lnTo>
                    <a:pt x="120000" y="97368"/>
                  </a:lnTo>
                  <a:lnTo>
                    <a:pt x="120000" y="101578"/>
                  </a:lnTo>
                  <a:lnTo>
                    <a:pt x="118762" y="103157"/>
                  </a:lnTo>
                  <a:lnTo>
                    <a:pt x="117938" y="105263"/>
                  </a:lnTo>
                  <a:lnTo>
                    <a:pt x="117938" y="107894"/>
                  </a:lnTo>
                  <a:lnTo>
                    <a:pt x="118350" y="111052"/>
                  </a:lnTo>
                  <a:lnTo>
                    <a:pt x="117938" y="114736"/>
                  </a:lnTo>
                  <a:lnTo>
                    <a:pt x="116701" y="118421"/>
                  </a:lnTo>
                  <a:lnTo>
                    <a:pt x="115463" y="119473"/>
                  </a:lnTo>
                  <a:lnTo>
                    <a:pt x="114226" y="119999"/>
                  </a:lnTo>
                  <a:lnTo>
                    <a:pt x="115051" y="117894"/>
                  </a:lnTo>
                  <a:lnTo>
                    <a:pt x="115876" y="116842"/>
                  </a:lnTo>
                  <a:lnTo>
                    <a:pt x="115876" y="114210"/>
                  </a:lnTo>
                  <a:lnTo>
                    <a:pt x="115463" y="114210"/>
                  </a:lnTo>
                  <a:lnTo>
                    <a:pt x="112989" y="116315"/>
                  </a:lnTo>
                  <a:lnTo>
                    <a:pt x="111340" y="116842"/>
                  </a:lnTo>
                  <a:lnTo>
                    <a:pt x="110103" y="116315"/>
                  </a:lnTo>
                  <a:lnTo>
                    <a:pt x="108865" y="116842"/>
                  </a:lnTo>
                  <a:lnTo>
                    <a:pt x="107628" y="117894"/>
                  </a:lnTo>
                  <a:lnTo>
                    <a:pt x="106804" y="117368"/>
                  </a:lnTo>
                  <a:lnTo>
                    <a:pt x="105154" y="116842"/>
                  </a:lnTo>
                  <a:lnTo>
                    <a:pt x="104329" y="115263"/>
                  </a:lnTo>
                  <a:lnTo>
                    <a:pt x="104742" y="114210"/>
                  </a:lnTo>
                  <a:lnTo>
                    <a:pt x="105154" y="114210"/>
                  </a:lnTo>
                  <a:lnTo>
                    <a:pt x="108041" y="114736"/>
                  </a:lnTo>
                  <a:lnTo>
                    <a:pt x="108865" y="114210"/>
                  </a:lnTo>
                  <a:lnTo>
                    <a:pt x="108453" y="113684"/>
                  </a:lnTo>
                  <a:lnTo>
                    <a:pt x="107216" y="112631"/>
                  </a:lnTo>
                  <a:lnTo>
                    <a:pt x="105567" y="113157"/>
                  </a:lnTo>
                  <a:lnTo>
                    <a:pt x="104329" y="111578"/>
                  </a:lnTo>
                  <a:lnTo>
                    <a:pt x="103092" y="108947"/>
                  </a:lnTo>
                  <a:lnTo>
                    <a:pt x="101443" y="106842"/>
                  </a:lnTo>
                  <a:lnTo>
                    <a:pt x="101030" y="105263"/>
                  </a:lnTo>
                  <a:lnTo>
                    <a:pt x="99793" y="103157"/>
                  </a:lnTo>
                  <a:lnTo>
                    <a:pt x="97731" y="102631"/>
                  </a:lnTo>
                  <a:lnTo>
                    <a:pt x="96082" y="101578"/>
                  </a:lnTo>
                  <a:lnTo>
                    <a:pt x="94432" y="101052"/>
                  </a:lnTo>
                  <a:lnTo>
                    <a:pt x="92783" y="95263"/>
                  </a:lnTo>
                  <a:lnTo>
                    <a:pt x="91958" y="93157"/>
                  </a:lnTo>
                  <a:lnTo>
                    <a:pt x="90721" y="91578"/>
                  </a:lnTo>
                  <a:lnTo>
                    <a:pt x="90309" y="90526"/>
                  </a:lnTo>
                  <a:lnTo>
                    <a:pt x="89072" y="88947"/>
                  </a:lnTo>
                  <a:lnTo>
                    <a:pt x="87835" y="87894"/>
                  </a:lnTo>
                  <a:lnTo>
                    <a:pt x="88247" y="85789"/>
                  </a:lnTo>
                  <a:lnTo>
                    <a:pt x="88659" y="84736"/>
                  </a:lnTo>
                  <a:lnTo>
                    <a:pt x="87422" y="81578"/>
                  </a:lnTo>
                  <a:lnTo>
                    <a:pt x="86185" y="82105"/>
                  </a:lnTo>
                  <a:lnTo>
                    <a:pt x="86185" y="83157"/>
                  </a:lnTo>
                  <a:lnTo>
                    <a:pt x="86185" y="85789"/>
                  </a:lnTo>
                  <a:lnTo>
                    <a:pt x="85360" y="85789"/>
                  </a:lnTo>
                  <a:lnTo>
                    <a:pt x="84536" y="84736"/>
                  </a:lnTo>
                  <a:lnTo>
                    <a:pt x="83298" y="83157"/>
                  </a:lnTo>
                  <a:lnTo>
                    <a:pt x="81237" y="78947"/>
                  </a:lnTo>
                  <a:lnTo>
                    <a:pt x="80000" y="77368"/>
                  </a:lnTo>
                  <a:lnTo>
                    <a:pt x="79587" y="76842"/>
                  </a:lnTo>
                  <a:lnTo>
                    <a:pt x="80000" y="75789"/>
                  </a:lnTo>
                  <a:lnTo>
                    <a:pt x="79175" y="73684"/>
                  </a:lnTo>
                  <a:lnTo>
                    <a:pt x="77938" y="73157"/>
                  </a:lnTo>
                  <a:lnTo>
                    <a:pt x="79175" y="70000"/>
                  </a:lnTo>
                  <a:lnTo>
                    <a:pt x="80000" y="68421"/>
                  </a:lnTo>
                  <a:lnTo>
                    <a:pt x="80412" y="66842"/>
                  </a:lnTo>
                  <a:lnTo>
                    <a:pt x="80824" y="65263"/>
                  </a:lnTo>
                  <a:lnTo>
                    <a:pt x="80000" y="63684"/>
                  </a:lnTo>
                  <a:lnTo>
                    <a:pt x="79587" y="65789"/>
                  </a:lnTo>
                  <a:lnTo>
                    <a:pt x="78762" y="65263"/>
                  </a:lnTo>
                  <a:lnTo>
                    <a:pt x="78762" y="64210"/>
                  </a:lnTo>
                  <a:lnTo>
                    <a:pt x="77525" y="62105"/>
                  </a:lnTo>
                  <a:lnTo>
                    <a:pt x="77113" y="62105"/>
                  </a:lnTo>
                  <a:lnTo>
                    <a:pt x="77113" y="62631"/>
                  </a:lnTo>
                  <a:lnTo>
                    <a:pt x="77525" y="63684"/>
                  </a:lnTo>
                  <a:lnTo>
                    <a:pt x="77938" y="65263"/>
                  </a:lnTo>
                  <a:lnTo>
                    <a:pt x="77938" y="66842"/>
                  </a:lnTo>
                  <a:lnTo>
                    <a:pt x="77938" y="67368"/>
                  </a:lnTo>
                  <a:lnTo>
                    <a:pt x="77113" y="68421"/>
                  </a:lnTo>
                  <a:lnTo>
                    <a:pt x="76701" y="67894"/>
                  </a:lnTo>
                  <a:lnTo>
                    <a:pt x="75876" y="66842"/>
                  </a:lnTo>
                  <a:lnTo>
                    <a:pt x="74639" y="64210"/>
                  </a:lnTo>
                  <a:lnTo>
                    <a:pt x="74226" y="63157"/>
                  </a:lnTo>
                  <a:lnTo>
                    <a:pt x="74226" y="61052"/>
                  </a:lnTo>
                  <a:lnTo>
                    <a:pt x="74226" y="57894"/>
                  </a:lnTo>
                  <a:lnTo>
                    <a:pt x="75051" y="55789"/>
                  </a:lnTo>
                  <a:lnTo>
                    <a:pt x="75463" y="51578"/>
                  </a:lnTo>
                  <a:lnTo>
                    <a:pt x="75463" y="48947"/>
                  </a:lnTo>
                  <a:lnTo>
                    <a:pt x="75051" y="45263"/>
                  </a:lnTo>
                  <a:lnTo>
                    <a:pt x="74226" y="41578"/>
                  </a:lnTo>
                  <a:lnTo>
                    <a:pt x="72989" y="40526"/>
                  </a:lnTo>
                  <a:lnTo>
                    <a:pt x="71752" y="37894"/>
                  </a:lnTo>
                  <a:lnTo>
                    <a:pt x="69278" y="37368"/>
                  </a:lnTo>
                  <a:lnTo>
                    <a:pt x="68041" y="37368"/>
                  </a:lnTo>
                  <a:lnTo>
                    <a:pt x="67216" y="35263"/>
                  </a:lnTo>
                  <a:lnTo>
                    <a:pt x="65979" y="34736"/>
                  </a:lnTo>
                  <a:lnTo>
                    <a:pt x="64329" y="32105"/>
                  </a:lnTo>
                  <a:lnTo>
                    <a:pt x="62680" y="31578"/>
                  </a:lnTo>
                  <a:lnTo>
                    <a:pt x="62268" y="28947"/>
                  </a:lnTo>
                  <a:lnTo>
                    <a:pt x="61443" y="27894"/>
                  </a:lnTo>
                  <a:lnTo>
                    <a:pt x="58969" y="25263"/>
                  </a:lnTo>
                  <a:lnTo>
                    <a:pt x="56907" y="23157"/>
                  </a:lnTo>
                  <a:lnTo>
                    <a:pt x="55257" y="22105"/>
                  </a:lnTo>
                  <a:lnTo>
                    <a:pt x="53608" y="20526"/>
                  </a:lnTo>
                  <a:lnTo>
                    <a:pt x="52371" y="20000"/>
                  </a:lnTo>
                  <a:lnTo>
                    <a:pt x="50309" y="20000"/>
                  </a:lnTo>
                  <a:lnTo>
                    <a:pt x="48247" y="20526"/>
                  </a:lnTo>
                  <a:lnTo>
                    <a:pt x="47835" y="22105"/>
                  </a:lnTo>
                  <a:lnTo>
                    <a:pt x="48247" y="23684"/>
                  </a:lnTo>
                  <a:lnTo>
                    <a:pt x="47835" y="24736"/>
                  </a:lnTo>
                  <a:lnTo>
                    <a:pt x="47010" y="24736"/>
                  </a:lnTo>
                  <a:lnTo>
                    <a:pt x="46185" y="23684"/>
                  </a:lnTo>
                  <a:lnTo>
                    <a:pt x="44123" y="25789"/>
                  </a:lnTo>
                  <a:lnTo>
                    <a:pt x="41649" y="28421"/>
                  </a:lnTo>
                  <a:lnTo>
                    <a:pt x="38762" y="29473"/>
                  </a:lnTo>
                  <a:lnTo>
                    <a:pt x="34226" y="31052"/>
                  </a:lnTo>
                  <a:lnTo>
                    <a:pt x="34226" y="27894"/>
                  </a:lnTo>
                  <a:lnTo>
                    <a:pt x="32989" y="26315"/>
                  </a:lnTo>
                  <a:lnTo>
                    <a:pt x="31752" y="25789"/>
                  </a:lnTo>
                  <a:lnTo>
                    <a:pt x="29690" y="24210"/>
                  </a:lnTo>
                  <a:lnTo>
                    <a:pt x="31340" y="23157"/>
                  </a:lnTo>
                  <a:lnTo>
                    <a:pt x="31752" y="22631"/>
                  </a:lnTo>
                  <a:lnTo>
                    <a:pt x="28865" y="22105"/>
                  </a:lnTo>
                  <a:lnTo>
                    <a:pt x="28865" y="20526"/>
                  </a:lnTo>
                  <a:lnTo>
                    <a:pt x="29690" y="20526"/>
                  </a:lnTo>
                  <a:lnTo>
                    <a:pt x="30103" y="19473"/>
                  </a:lnTo>
                  <a:lnTo>
                    <a:pt x="30103" y="18421"/>
                  </a:lnTo>
                  <a:lnTo>
                    <a:pt x="29690" y="18421"/>
                  </a:lnTo>
                  <a:lnTo>
                    <a:pt x="28865" y="18947"/>
                  </a:lnTo>
                  <a:lnTo>
                    <a:pt x="28865" y="19473"/>
                  </a:lnTo>
                  <a:lnTo>
                    <a:pt x="28453" y="20000"/>
                  </a:lnTo>
                  <a:lnTo>
                    <a:pt x="27628" y="18947"/>
                  </a:lnTo>
                  <a:lnTo>
                    <a:pt x="25567" y="18947"/>
                  </a:lnTo>
                  <a:lnTo>
                    <a:pt x="26391" y="20526"/>
                  </a:lnTo>
                  <a:lnTo>
                    <a:pt x="26804" y="20526"/>
                  </a:lnTo>
                  <a:lnTo>
                    <a:pt x="27216" y="22631"/>
                  </a:lnTo>
                  <a:lnTo>
                    <a:pt x="26804" y="22631"/>
                  </a:lnTo>
                  <a:lnTo>
                    <a:pt x="25154" y="21578"/>
                  </a:lnTo>
                  <a:lnTo>
                    <a:pt x="23505" y="20000"/>
                  </a:lnTo>
                  <a:lnTo>
                    <a:pt x="21855" y="19473"/>
                  </a:lnTo>
                  <a:lnTo>
                    <a:pt x="18144" y="19473"/>
                  </a:lnTo>
                  <a:lnTo>
                    <a:pt x="16907" y="18421"/>
                  </a:lnTo>
                  <a:lnTo>
                    <a:pt x="16082" y="17368"/>
                  </a:lnTo>
                  <a:lnTo>
                    <a:pt x="14845" y="17368"/>
                  </a:lnTo>
                  <a:lnTo>
                    <a:pt x="10721" y="18421"/>
                  </a:lnTo>
                  <a:lnTo>
                    <a:pt x="7835" y="18421"/>
                  </a:lnTo>
                  <a:lnTo>
                    <a:pt x="5773" y="20000"/>
                  </a:lnTo>
                  <a:lnTo>
                    <a:pt x="4536" y="20526"/>
                  </a:lnTo>
                  <a:lnTo>
                    <a:pt x="2886" y="16842"/>
                  </a:lnTo>
                  <a:lnTo>
                    <a:pt x="2474" y="14210"/>
                  </a:lnTo>
                  <a:lnTo>
                    <a:pt x="824" y="11578"/>
                  </a:lnTo>
                  <a:lnTo>
                    <a:pt x="0" y="10526"/>
                  </a:lnTo>
                  <a:lnTo>
                    <a:pt x="0" y="8947"/>
                  </a:lnTo>
                  <a:lnTo>
                    <a:pt x="1237" y="8421"/>
                  </a:lnTo>
                  <a:lnTo>
                    <a:pt x="4123" y="7368"/>
                  </a:lnTo>
                  <a:lnTo>
                    <a:pt x="7422" y="6315"/>
                  </a:lnTo>
                  <a:lnTo>
                    <a:pt x="38350" y="3157"/>
                  </a:lnTo>
                  <a:lnTo>
                    <a:pt x="40412" y="8421"/>
                  </a:lnTo>
                  <a:lnTo>
                    <a:pt x="77938" y="5789"/>
                  </a:lnTo>
                  <a:lnTo>
                    <a:pt x="78350" y="10000"/>
                  </a:lnTo>
                  <a:lnTo>
                    <a:pt x="81237" y="10000"/>
                  </a:lnTo>
                  <a:lnTo>
                    <a:pt x="80000" y="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1" name="Shape 1414">
              <a:extLst>
                <a:ext uri="{FF2B5EF4-FFF2-40B4-BE49-F238E27FC236}">
                  <a16:creationId xmlns:a16="http://schemas.microsoft.com/office/drawing/2014/main" id="{5D1158C1-587E-42E9-A44A-5CF4BB1B65EF}"/>
                </a:ext>
              </a:extLst>
            </p:cNvPr>
            <p:cNvSpPr/>
            <p:nvPr/>
          </p:nvSpPr>
          <p:spPr>
            <a:xfrm>
              <a:off x="6802545" y="2950697"/>
              <a:ext cx="306933" cy="271518"/>
            </a:xfrm>
            <a:custGeom>
              <a:avLst/>
              <a:gdLst/>
              <a:ahLst/>
              <a:cxnLst/>
              <a:rect l="0" t="0" r="0" b="0"/>
              <a:pathLst>
                <a:path w="120000" h="120000" extrusionOk="0">
                  <a:moveTo>
                    <a:pt x="119340" y="111055"/>
                  </a:moveTo>
                  <a:lnTo>
                    <a:pt x="118021" y="111055"/>
                  </a:lnTo>
                  <a:lnTo>
                    <a:pt x="116043" y="109565"/>
                  </a:lnTo>
                  <a:lnTo>
                    <a:pt x="115384" y="109565"/>
                  </a:lnTo>
                  <a:lnTo>
                    <a:pt x="114065" y="109565"/>
                  </a:lnTo>
                  <a:lnTo>
                    <a:pt x="112747" y="108819"/>
                  </a:lnTo>
                  <a:lnTo>
                    <a:pt x="109450" y="106583"/>
                  </a:lnTo>
                  <a:lnTo>
                    <a:pt x="108791" y="106583"/>
                  </a:lnTo>
                  <a:lnTo>
                    <a:pt x="105494" y="103602"/>
                  </a:lnTo>
                  <a:lnTo>
                    <a:pt x="104175" y="102111"/>
                  </a:lnTo>
                  <a:lnTo>
                    <a:pt x="102197" y="101366"/>
                  </a:lnTo>
                  <a:lnTo>
                    <a:pt x="100219" y="99875"/>
                  </a:lnTo>
                  <a:lnTo>
                    <a:pt x="98901" y="98385"/>
                  </a:lnTo>
                  <a:lnTo>
                    <a:pt x="100879" y="98385"/>
                  </a:lnTo>
                  <a:lnTo>
                    <a:pt x="102197" y="96894"/>
                  </a:lnTo>
                  <a:lnTo>
                    <a:pt x="105494" y="96894"/>
                  </a:lnTo>
                  <a:lnTo>
                    <a:pt x="106153" y="95403"/>
                  </a:lnTo>
                  <a:lnTo>
                    <a:pt x="109450" y="95403"/>
                  </a:lnTo>
                  <a:lnTo>
                    <a:pt x="110769" y="93913"/>
                  </a:lnTo>
                  <a:lnTo>
                    <a:pt x="108791" y="90186"/>
                  </a:lnTo>
                  <a:lnTo>
                    <a:pt x="106813" y="87950"/>
                  </a:lnTo>
                  <a:lnTo>
                    <a:pt x="106153" y="87950"/>
                  </a:lnTo>
                  <a:lnTo>
                    <a:pt x="99560" y="90186"/>
                  </a:lnTo>
                  <a:lnTo>
                    <a:pt x="97582" y="90931"/>
                  </a:lnTo>
                  <a:lnTo>
                    <a:pt x="95604" y="90931"/>
                  </a:lnTo>
                  <a:lnTo>
                    <a:pt x="95604" y="90186"/>
                  </a:lnTo>
                  <a:lnTo>
                    <a:pt x="97582" y="88695"/>
                  </a:lnTo>
                  <a:lnTo>
                    <a:pt x="99560" y="87950"/>
                  </a:lnTo>
                  <a:lnTo>
                    <a:pt x="101538" y="86459"/>
                  </a:lnTo>
                  <a:lnTo>
                    <a:pt x="101538" y="84968"/>
                  </a:lnTo>
                  <a:lnTo>
                    <a:pt x="101538" y="81987"/>
                  </a:lnTo>
                  <a:lnTo>
                    <a:pt x="100879" y="76770"/>
                  </a:lnTo>
                  <a:lnTo>
                    <a:pt x="98901" y="73788"/>
                  </a:lnTo>
                  <a:lnTo>
                    <a:pt x="97582" y="70807"/>
                  </a:lnTo>
                  <a:lnTo>
                    <a:pt x="98241" y="58881"/>
                  </a:lnTo>
                  <a:lnTo>
                    <a:pt x="55384" y="61118"/>
                  </a:lnTo>
                  <a:lnTo>
                    <a:pt x="54725" y="58136"/>
                  </a:lnTo>
                  <a:lnTo>
                    <a:pt x="54725" y="55900"/>
                  </a:lnTo>
                  <a:lnTo>
                    <a:pt x="55384" y="54409"/>
                  </a:lnTo>
                  <a:lnTo>
                    <a:pt x="57362" y="52919"/>
                  </a:lnTo>
                  <a:lnTo>
                    <a:pt x="57362" y="49192"/>
                  </a:lnTo>
                  <a:lnTo>
                    <a:pt x="57362" y="47701"/>
                  </a:lnTo>
                  <a:lnTo>
                    <a:pt x="58021" y="45465"/>
                  </a:lnTo>
                  <a:lnTo>
                    <a:pt x="58681" y="44720"/>
                  </a:lnTo>
                  <a:lnTo>
                    <a:pt x="59340" y="43229"/>
                  </a:lnTo>
                  <a:lnTo>
                    <a:pt x="60000" y="38012"/>
                  </a:lnTo>
                  <a:lnTo>
                    <a:pt x="61318" y="36521"/>
                  </a:lnTo>
                  <a:lnTo>
                    <a:pt x="63956" y="32049"/>
                  </a:lnTo>
                  <a:lnTo>
                    <a:pt x="64615" y="30559"/>
                  </a:lnTo>
                  <a:lnTo>
                    <a:pt x="64615" y="27577"/>
                  </a:lnTo>
                  <a:lnTo>
                    <a:pt x="65274" y="27577"/>
                  </a:lnTo>
                  <a:lnTo>
                    <a:pt x="67252" y="25341"/>
                  </a:lnTo>
                  <a:lnTo>
                    <a:pt x="67912" y="19378"/>
                  </a:lnTo>
                  <a:lnTo>
                    <a:pt x="67252" y="17142"/>
                  </a:lnTo>
                  <a:lnTo>
                    <a:pt x="65274" y="15652"/>
                  </a:lnTo>
                  <a:lnTo>
                    <a:pt x="65274" y="14161"/>
                  </a:lnTo>
                  <a:lnTo>
                    <a:pt x="64615" y="10434"/>
                  </a:lnTo>
                  <a:lnTo>
                    <a:pt x="64615" y="9689"/>
                  </a:lnTo>
                  <a:lnTo>
                    <a:pt x="63956" y="8198"/>
                  </a:lnTo>
                  <a:lnTo>
                    <a:pt x="61978" y="6708"/>
                  </a:lnTo>
                  <a:lnTo>
                    <a:pt x="64615" y="5217"/>
                  </a:lnTo>
                  <a:lnTo>
                    <a:pt x="64615" y="3726"/>
                  </a:lnTo>
                  <a:lnTo>
                    <a:pt x="63956" y="1490"/>
                  </a:lnTo>
                  <a:lnTo>
                    <a:pt x="61978" y="0"/>
                  </a:lnTo>
                  <a:lnTo>
                    <a:pt x="0" y="2236"/>
                  </a:lnTo>
                  <a:lnTo>
                    <a:pt x="0" y="35031"/>
                  </a:lnTo>
                  <a:lnTo>
                    <a:pt x="4615" y="39503"/>
                  </a:lnTo>
                  <a:lnTo>
                    <a:pt x="4615" y="40993"/>
                  </a:lnTo>
                  <a:lnTo>
                    <a:pt x="7252" y="47701"/>
                  </a:lnTo>
                  <a:lnTo>
                    <a:pt x="7912" y="49192"/>
                  </a:lnTo>
                  <a:lnTo>
                    <a:pt x="7912" y="53664"/>
                  </a:lnTo>
                  <a:lnTo>
                    <a:pt x="8571" y="55900"/>
                  </a:lnTo>
                  <a:lnTo>
                    <a:pt x="9890" y="61863"/>
                  </a:lnTo>
                  <a:lnTo>
                    <a:pt x="11208" y="66335"/>
                  </a:lnTo>
                  <a:lnTo>
                    <a:pt x="8571" y="70062"/>
                  </a:lnTo>
                  <a:lnTo>
                    <a:pt x="7252" y="76024"/>
                  </a:lnTo>
                  <a:lnTo>
                    <a:pt x="7252" y="78260"/>
                  </a:lnTo>
                  <a:lnTo>
                    <a:pt x="5934" y="81987"/>
                  </a:lnTo>
                  <a:lnTo>
                    <a:pt x="7912" y="87204"/>
                  </a:lnTo>
                  <a:lnTo>
                    <a:pt x="7912" y="90186"/>
                  </a:lnTo>
                  <a:lnTo>
                    <a:pt x="5934" y="97639"/>
                  </a:lnTo>
                  <a:lnTo>
                    <a:pt x="3956" y="101366"/>
                  </a:lnTo>
                  <a:lnTo>
                    <a:pt x="6593" y="101366"/>
                  </a:lnTo>
                  <a:lnTo>
                    <a:pt x="9890" y="101366"/>
                  </a:lnTo>
                  <a:lnTo>
                    <a:pt x="11868" y="99875"/>
                  </a:lnTo>
                  <a:lnTo>
                    <a:pt x="14505" y="99875"/>
                  </a:lnTo>
                  <a:lnTo>
                    <a:pt x="16483" y="99875"/>
                  </a:lnTo>
                  <a:lnTo>
                    <a:pt x="22417" y="101366"/>
                  </a:lnTo>
                  <a:lnTo>
                    <a:pt x="25714" y="102111"/>
                  </a:lnTo>
                  <a:lnTo>
                    <a:pt x="29010" y="103602"/>
                  </a:lnTo>
                  <a:lnTo>
                    <a:pt x="33626" y="105838"/>
                  </a:lnTo>
                  <a:lnTo>
                    <a:pt x="42197" y="105838"/>
                  </a:lnTo>
                  <a:lnTo>
                    <a:pt x="47472" y="105838"/>
                  </a:lnTo>
                  <a:lnTo>
                    <a:pt x="52087" y="105838"/>
                  </a:lnTo>
                  <a:lnTo>
                    <a:pt x="52747" y="105093"/>
                  </a:lnTo>
                  <a:lnTo>
                    <a:pt x="51428" y="102857"/>
                  </a:lnTo>
                  <a:lnTo>
                    <a:pt x="48131" y="102857"/>
                  </a:lnTo>
                  <a:lnTo>
                    <a:pt x="47472" y="102857"/>
                  </a:lnTo>
                  <a:lnTo>
                    <a:pt x="46153" y="102111"/>
                  </a:lnTo>
                  <a:lnTo>
                    <a:pt x="46813" y="99875"/>
                  </a:lnTo>
                  <a:lnTo>
                    <a:pt x="47472" y="98385"/>
                  </a:lnTo>
                  <a:lnTo>
                    <a:pt x="50769" y="98385"/>
                  </a:lnTo>
                  <a:lnTo>
                    <a:pt x="55384" y="100621"/>
                  </a:lnTo>
                  <a:lnTo>
                    <a:pt x="60000" y="105093"/>
                  </a:lnTo>
                  <a:lnTo>
                    <a:pt x="63956" y="105838"/>
                  </a:lnTo>
                  <a:lnTo>
                    <a:pt x="66593" y="104347"/>
                  </a:lnTo>
                  <a:lnTo>
                    <a:pt x="65934" y="107329"/>
                  </a:lnTo>
                  <a:lnTo>
                    <a:pt x="64615" y="111801"/>
                  </a:lnTo>
                  <a:lnTo>
                    <a:pt x="65934" y="114037"/>
                  </a:lnTo>
                  <a:lnTo>
                    <a:pt x="69890" y="115527"/>
                  </a:lnTo>
                  <a:lnTo>
                    <a:pt x="73186" y="115527"/>
                  </a:lnTo>
                  <a:lnTo>
                    <a:pt x="75824" y="117763"/>
                  </a:lnTo>
                  <a:lnTo>
                    <a:pt x="78461" y="117763"/>
                  </a:lnTo>
                  <a:lnTo>
                    <a:pt x="79780" y="114782"/>
                  </a:lnTo>
                  <a:lnTo>
                    <a:pt x="82417" y="111801"/>
                  </a:lnTo>
                  <a:lnTo>
                    <a:pt x="84395" y="111055"/>
                  </a:lnTo>
                  <a:lnTo>
                    <a:pt x="87032" y="111801"/>
                  </a:lnTo>
                  <a:lnTo>
                    <a:pt x="89670" y="115527"/>
                  </a:lnTo>
                  <a:lnTo>
                    <a:pt x="92307" y="115527"/>
                  </a:lnTo>
                  <a:lnTo>
                    <a:pt x="93626" y="114037"/>
                  </a:lnTo>
                  <a:lnTo>
                    <a:pt x="92307" y="108074"/>
                  </a:lnTo>
                  <a:lnTo>
                    <a:pt x="92307" y="106583"/>
                  </a:lnTo>
                  <a:lnTo>
                    <a:pt x="93626" y="105093"/>
                  </a:lnTo>
                  <a:lnTo>
                    <a:pt x="96263" y="105093"/>
                  </a:lnTo>
                  <a:lnTo>
                    <a:pt x="98901" y="106583"/>
                  </a:lnTo>
                  <a:lnTo>
                    <a:pt x="98901" y="109565"/>
                  </a:lnTo>
                  <a:lnTo>
                    <a:pt x="104175" y="110310"/>
                  </a:lnTo>
                  <a:lnTo>
                    <a:pt x="108791" y="112546"/>
                  </a:lnTo>
                  <a:lnTo>
                    <a:pt x="110769" y="114782"/>
                  </a:lnTo>
                  <a:lnTo>
                    <a:pt x="109450" y="117018"/>
                  </a:lnTo>
                  <a:lnTo>
                    <a:pt x="108791" y="120000"/>
                  </a:lnTo>
                  <a:lnTo>
                    <a:pt x="111428" y="120000"/>
                  </a:lnTo>
                  <a:lnTo>
                    <a:pt x="112747" y="117763"/>
                  </a:lnTo>
                  <a:lnTo>
                    <a:pt x="114065" y="116273"/>
                  </a:lnTo>
                  <a:lnTo>
                    <a:pt x="116043" y="117763"/>
                  </a:lnTo>
                  <a:lnTo>
                    <a:pt x="116043" y="119254"/>
                  </a:lnTo>
                  <a:lnTo>
                    <a:pt x="117362" y="117018"/>
                  </a:lnTo>
                  <a:lnTo>
                    <a:pt x="119340" y="114782"/>
                  </a:lnTo>
                  <a:lnTo>
                    <a:pt x="120000" y="114037"/>
                  </a:lnTo>
                  <a:lnTo>
                    <a:pt x="119340" y="111055"/>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2" name="Shape 1415">
              <a:extLst>
                <a:ext uri="{FF2B5EF4-FFF2-40B4-BE49-F238E27FC236}">
                  <a16:creationId xmlns:a16="http://schemas.microsoft.com/office/drawing/2014/main" id="{F78542A3-EE6F-4C34-B969-B096356B604E}"/>
                </a:ext>
              </a:extLst>
            </p:cNvPr>
            <p:cNvSpPr/>
            <p:nvPr/>
          </p:nvSpPr>
          <p:spPr>
            <a:xfrm>
              <a:off x="6765442" y="2707850"/>
              <a:ext cx="274889" cy="247907"/>
            </a:xfrm>
            <a:custGeom>
              <a:avLst/>
              <a:gdLst/>
              <a:ahLst/>
              <a:cxnLst/>
              <a:rect l="0" t="0" r="0" b="0"/>
              <a:pathLst>
                <a:path w="120000" h="120000" extrusionOk="0">
                  <a:moveTo>
                    <a:pt x="4417" y="100408"/>
                  </a:moveTo>
                  <a:lnTo>
                    <a:pt x="2944" y="98775"/>
                  </a:lnTo>
                  <a:lnTo>
                    <a:pt x="5153" y="101224"/>
                  </a:lnTo>
                  <a:lnTo>
                    <a:pt x="7361" y="102040"/>
                  </a:lnTo>
                  <a:lnTo>
                    <a:pt x="8834" y="100408"/>
                  </a:lnTo>
                  <a:lnTo>
                    <a:pt x="16196" y="101224"/>
                  </a:lnTo>
                  <a:lnTo>
                    <a:pt x="16196" y="120000"/>
                  </a:lnTo>
                  <a:lnTo>
                    <a:pt x="85398" y="117551"/>
                  </a:lnTo>
                  <a:lnTo>
                    <a:pt x="86134" y="117551"/>
                  </a:lnTo>
                  <a:lnTo>
                    <a:pt x="87607" y="113469"/>
                  </a:lnTo>
                  <a:lnTo>
                    <a:pt x="88343" y="111020"/>
                  </a:lnTo>
                  <a:lnTo>
                    <a:pt x="87607" y="108571"/>
                  </a:lnTo>
                  <a:lnTo>
                    <a:pt x="87607" y="103673"/>
                  </a:lnTo>
                  <a:lnTo>
                    <a:pt x="87607" y="102040"/>
                  </a:lnTo>
                  <a:lnTo>
                    <a:pt x="86134" y="99591"/>
                  </a:lnTo>
                  <a:lnTo>
                    <a:pt x="85398" y="98775"/>
                  </a:lnTo>
                  <a:lnTo>
                    <a:pt x="85398" y="97142"/>
                  </a:lnTo>
                  <a:lnTo>
                    <a:pt x="86134" y="95510"/>
                  </a:lnTo>
                  <a:lnTo>
                    <a:pt x="85398" y="94693"/>
                  </a:lnTo>
                  <a:lnTo>
                    <a:pt x="86871" y="92244"/>
                  </a:lnTo>
                  <a:lnTo>
                    <a:pt x="89079" y="88979"/>
                  </a:lnTo>
                  <a:lnTo>
                    <a:pt x="89815" y="88979"/>
                  </a:lnTo>
                  <a:lnTo>
                    <a:pt x="89079" y="87346"/>
                  </a:lnTo>
                  <a:lnTo>
                    <a:pt x="90552" y="84081"/>
                  </a:lnTo>
                  <a:lnTo>
                    <a:pt x="92024" y="81632"/>
                  </a:lnTo>
                  <a:lnTo>
                    <a:pt x="90552" y="80816"/>
                  </a:lnTo>
                  <a:lnTo>
                    <a:pt x="91288" y="77551"/>
                  </a:lnTo>
                  <a:lnTo>
                    <a:pt x="93496" y="75102"/>
                  </a:lnTo>
                  <a:lnTo>
                    <a:pt x="97177" y="70204"/>
                  </a:lnTo>
                  <a:lnTo>
                    <a:pt x="99386" y="66122"/>
                  </a:lnTo>
                  <a:lnTo>
                    <a:pt x="99386" y="62857"/>
                  </a:lnTo>
                  <a:lnTo>
                    <a:pt x="100858" y="58775"/>
                  </a:lnTo>
                  <a:lnTo>
                    <a:pt x="101595" y="58775"/>
                  </a:lnTo>
                  <a:lnTo>
                    <a:pt x="103067" y="57142"/>
                  </a:lnTo>
                  <a:lnTo>
                    <a:pt x="103803" y="54693"/>
                  </a:lnTo>
                  <a:lnTo>
                    <a:pt x="105276" y="53061"/>
                  </a:lnTo>
                  <a:lnTo>
                    <a:pt x="108220" y="51428"/>
                  </a:lnTo>
                  <a:lnTo>
                    <a:pt x="107484" y="48979"/>
                  </a:lnTo>
                  <a:lnTo>
                    <a:pt x="108957" y="47346"/>
                  </a:lnTo>
                  <a:lnTo>
                    <a:pt x="110429" y="44081"/>
                  </a:lnTo>
                  <a:lnTo>
                    <a:pt x="110429" y="39183"/>
                  </a:lnTo>
                  <a:lnTo>
                    <a:pt x="110429" y="35102"/>
                  </a:lnTo>
                  <a:lnTo>
                    <a:pt x="112638" y="31836"/>
                  </a:lnTo>
                  <a:lnTo>
                    <a:pt x="114846" y="30204"/>
                  </a:lnTo>
                  <a:lnTo>
                    <a:pt x="114846" y="28571"/>
                  </a:lnTo>
                  <a:lnTo>
                    <a:pt x="115582" y="26938"/>
                  </a:lnTo>
                  <a:lnTo>
                    <a:pt x="115582" y="23673"/>
                  </a:lnTo>
                  <a:lnTo>
                    <a:pt x="117791" y="22857"/>
                  </a:lnTo>
                  <a:lnTo>
                    <a:pt x="118527" y="21224"/>
                  </a:lnTo>
                  <a:lnTo>
                    <a:pt x="119263" y="19591"/>
                  </a:lnTo>
                  <a:lnTo>
                    <a:pt x="120000" y="17959"/>
                  </a:lnTo>
                  <a:lnTo>
                    <a:pt x="120000" y="15510"/>
                  </a:lnTo>
                  <a:lnTo>
                    <a:pt x="101595" y="16326"/>
                  </a:lnTo>
                  <a:lnTo>
                    <a:pt x="108957" y="4081"/>
                  </a:lnTo>
                  <a:lnTo>
                    <a:pt x="108220" y="0"/>
                  </a:lnTo>
                  <a:lnTo>
                    <a:pt x="0" y="3265"/>
                  </a:lnTo>
                  <a:lnTo>
                    <a:pt x="5153" y="38367"/>
                  </a:lnTo>
                  <a:lnTo>
                    <a:pt x="4417" y="100408"/>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3" name="Shape 1416">
              <a:extLst>
                <a:ext uri="{FF2B5EF4-FFF2-40B4-BE49-F238E27FC236}">
                  <a16:creationId xmlns:a16="http://schemas.microsoft.com/office/drawing/2014/main" id="{B6585785-81D4-48FF-A8C4-DE9E29284346}"/>
                </a:ext>
              </a:extLst>
            </p:cNvPr>
            <p:cNvSpPr/>
            <p:nvPr/>
          </p:nvSpPr>
          <p:spPr>
            <a:xfrm>
              <a:off x="7011664" y="2657257"/>
              <a:ext cx="465457" cy="151778"/>
            </a:xfrm>
            <a:custGeom>
              <a:avLst/>
              <a:gdLst/>
              <a:ahLst/>
              <a:cxnLst/>
              <a:rect l="0" t="0" r="0" b="0"/>
              <a:pathLst>
                <a:path w="120000" h="120000" extrusionOk="0">
                  <a:moveTo>
                    <a:pt x="71042" y="15700"/>
                  </a:moveTo>
                  <a:cubicBezTo>
                    <a:pt x="30552" y="23551"/>
                    <a:pt x="30552" y="23551"/>
                    <a:pt x="30552" y="23551"/>
                  </a:cubicBezTo>
                  <a:cubicBezTo>
                    <a:pt x="31288" y="34766"/>
                    <a:pt x="31288" y="34766"/>
                    <a:pt x="31288" y="34766"/>
                  </a:cubicBezTo>
                  <a:cubicBezTo>
                    <a:pt x="9570" y="35887"/>
                    <a:pt x="9570" y="35887"/>
                    <a:pt x="9570" y="35887"/>
                  </a:cubicBezTo>
                  <a:cubicBezTo>
                    <a:pt x="8834" y="37009"/>
                    <a:pt x="8834" y="37009"/>
                    <a:pt x="8834" y="37009"/>
                  </a:cubicBezTo>
                  <a:cubicBezTo>
                    <a:pt x="8834" y="40373"/>
                    <a:pt x="8834" y="40373"/>
                    <a:pt x="8834" y="40373"/>
                  </a:cubicBezTo>
                  <a:cubicBezTo>
                    <a:pt x="8834" y="43738"/>
                    <a:pt x="8834" y="43738"/>
                    <a:pt x="8834" y="43738"/>
                  </a:cubicBezTo>
                  <a:cubicBezTo>
                    <a:pt x="8466" y="47102"/>
                    <a:pt x="8466" y="47102"/>
                    <a:pt x="8466" y="47102"/>
                  </a:cubicBezTo>
                  <a:cubicBezTo>
                    <a:pt x="7730" y="48224"/>
                    <a:pt x="7730" y="48224"/>
                    <a:pt x="7730" y="48224"/>
                  </a:cubicBezTo>
                  <a:cubicBezTo>
                    <a:pt x="7361" y="50467"/>
                    <a:pt x="7361" y="50467"/>
                    <a:pt x="7361" y="50467"/>
                  </a:cubicBezTo>
                  <a:cubicBezTo>
                    <a:pt x="7730" y="51588"/>
                    <a:pt x="7730" y="51588"/>
                    <a:pt x="7730" y="51588"/>
                  </a:cubicBezTo>
                  <a:cubicBezTo>
                    <a:pt x="7730" y="51588"/>
                    <a:pt x="8466" y="54953"/>
                    <a:pt x="8466" y="56074"/>
                  </a:cubicBezTo>
                  <a:cubicBezTo>
                    <a:pt x="8834" y="57196"/>
                    <a:pt x="8098" y="58317"/>
                    <a:pt x="8098" y="58317"/>
                  </a:cubicBezTo>
                  <a:cubicBezTo>
                    <a:pt x="7361" y="61682"/>
                    <a:pt x="7361" y="61682"/>
                    <a:pt x="7361" y="61682"/>
                  </a:cubicBezTo>
                  <a:cubicBezTo>
                    <a:pt x="6993" y="65046"/>
                    <a:pt x="6993" y="65046"/>
                    <a:pt x="6993" y="65046"/>
                  </a:cubicBezTo>
                  <a:cubicBezTo>
                    <a:pt x="7361" y="65046"/>
                    <a:pt x="7361" y="65046"/>
                    <a:pt x="7361" y="65046"/>
                  </a:cubicBezTo>
                  <a:cubicBezTo>
                    <a:pt x="7361" y="69532"/>
                    <a:pt x="7361" y="69532"/>
                    <a:pt x="7361" y="69532"/>
                  </a:cubicBezTo>
                  <a:cubicBezTo>
                    <a:pt x="6993" y="71775"/>
                    <a:pt x="6993" y="71775"/>
                    <a:pt x="6993" y="71775"/>
                  </a:cubicBezTo>
                  <a:cubicBezTo>
                    <a:pt x="6625" y="74018"/>
                    <a:pt x="6625" y="74018"/>
                    <a:pt x="6625" y="74018"/>
                  </a:cubicBezTo>
                  <a:cubicBezTo>
                    <a:pt x="5889" y="77383"/>
                    <a:pt x="5889" y="77383"/>
                    <a:pt x="5889" y="77383"/>
                  </a:cubicBezTo>
                  <a:cubicBezTo>
                    <a:pt x="4785" y="78504"/>
                    <a:pt x="4785" y="78504"/>
                    <a:pt x="4785" y="78504"/>
                  </a:cubicBezTo>
                  <a:cubicBezTo>
                    <a:pt x="4785" y="84112"/>
                    <a:pt x="4785" y="84112"/>
                    <a:pt x="4785" y="84112"/>
                  </a:cubicBezTo>
                  <a:cubicBezTo>
                    <a:pt x="4417" y="86355"/>
                    <a:pt x="4417" y="86355"/>
                    <a:pt x="4417" y="86355"/>
                  </a:cubicBezTo>
                  <a:cubicBezTo>
                    <a:pt x="4417" y="88598"/>
                    <a:pt x="4417" y="88598"/>
                    <a:pt x="4417" y="88598"/>
                  </a:cubicBezTo>
                  <a:cubicBezTo>
                    <a:pt x="2944" y="91962"/>
                    <a:pt x="2944" y="91962"/>
                    <a:pt x="2944" y="91962"/>
                  </a:cubicBezTo>
                  <a:cubicBezTo>
                    <a:pt x="1840" y="97570"/>
                    <a:pt x="1840" y="97570"/>
                    <a:pt x="1840" y="97570"/>
                  </a:cubicBezTo>
                  <a:cubicBezTo>
                    <a:pt x="1840" y="103177"/>
                    <a:pt x="1840" y="103177"/>
                    <a:pt x="1840" y="103177"/>
                  </a:cubicBezTo>
                  <a:cubicBezTo>
                    <a:pt x="1840" y="111028"/>
                    <a:pt x="1840" y="111028"/>
                    <a:pt x="1840" y="111028"/>
                  </a:cubicBezTo>
                  <a:cubicBezTo>
                    <a:pt x="736" y="116635"/>
                    <a:pt x="736" y="116635"/>
                    <a:pt x="736" y="116635"/>
                  </a:cubicBezTo>
                  <a:cubicBezTo>
                    <a:pt x="0" y="120000"/>
                    <a:pt x="0" y="120000"/>
                    <a:pt x="0" y="120000"/>
                  </a:cubicBezTo>
                  <a:cubicBezTo>
                    <a:pt x="0" y="120000"/>
                    <a:pt x="0" y="120000"/>
                    <a:pt x="0" y="120000"/>
                  </a:cubicBezTo>
                  <a:cubicBezTo>
                    <a:pt x="85398" y="99813"/>
                    <a:pt x="85398" y="99813"/>
                    <a:pt x="85398" y="99813"/>
                  </a:cubicBezTo>
                  <a:cubicBezTo>
                    <a:pt x="85398" y="99813"/>
                    <a:pt x="85398" y="99813"/>
                    <a:pt x="85398" y="99813"/>
                  </a:cubicBezTo>
                  <a:cubicBezTo>
                    <a:pt x="85398" y="98691"/>
                    <a:pt x="85398" y="98691"/>
                    <a:pt x="85398" y="98691"/>
                  </a:cubicBezTo>
                  <a:cubicBezTo>
                    <a:pt x="85766" y="91962"/>
                    <a:pt x="85766" y="91962"/>
                    <a:pt x="85766" y="91962"/>
                  </a:cubicBezTo>
                  <a:cubicBezTo>
                    <a:pt x="85766" y="88598"/>
                    <a:pt x="85766" y="88598"/>
                    <a:pt x="85766" y="88598"/>
                  </a:cubicBezTo>
                  <a:cubicBezTo>
                    <a:pt x="87239" y="84112"/>
                    <a:pt x="87239" y="84112"/>
                    <a:pt x="87239" y="84112"/>
                  </a:cubicBezTo>
                  <a:cubicBezTo>
                    <a:pt x="88343" y="84112"/>
                    <a:pt x="88343" y="84112"/>
                    <a:pt x="88343" y="84112"/>
                  </a:cubicBezTo>
                  <a:cubicBezTo>
                    <a:pt x="89815" y="80747"/>
                    <a:pt x="89815" y="80747"/>
                    <a:pt x="89815" y="80747"/>
                  </a:cubicBezTo>
                  <a:cubicBezTo>
                    <a:pt x="89447" y="76261"/>
                    <a:pt x="89447" y="76261"/>
                    <a:pt x="89447" y="76261"/>
                  </a:cubicBezTo>
                  <a:cubicBezTo>
                    <a:pt x="90552" y="71775"/>
                    <a:pt x="90552" y="71775"/>
                    <a:pt x="90552" y="71775"/>
                  </a:cubicBezTo>
                  <a:cubicBezTo>
                    <a:pt x="103067" y="49345"/>
                    <a:pt x="103067" y="49345"/>
                    <a:pt x="103067" y="49345"/>
                  </a:cubicBezTo>
                  <a:cubicBezTo>
                    <a:pt x="104907" y="45981"/>
                    <a:pt x="104907" y="45981"/>
                    <a:pt x="104907" y="45981"/>
                  </a:cubicBezTo>
                  <a:cubicBezTo>
                    <a:pt x="105644" y="41495"/>
                    <a:pt x="105644" y="41495"/>
                    <a:pt x="105644" y="41495"/>
                  </a:cubicBezTo>
                  <a:cubicBezTo>
                    <a:pt x="107116" y="34766"/>
                    <a:pt x="107116" y="34766"/>
                    <a:pt x="107116" y="34766"/>
                  </a:cubicBezTo>
                  <a:cubicBezTo>
                    <a:pt x="108220" y="34766"/>
                    <a:pt x="108220" y="34766"/>
                    <a:pt x="108220" y="34766"/>
                  </a:cubicBezTo>
                  <a:cubicBezTo>
                    <a:pt x="109325" y="39252"/>
                    <a:pt x="109325" y="39252"/>
                    <a:pt x="109325" y="39252"/>
                  </a:cubicBezTo>
                  <a:cubicBezTo>
                    <a:pt x="110797" y="34766"/>
                    <a:pt x="110797" y="34766"/>
                    <a:pt x="110797" y="34766"/>
                  </a:cubicBezTo>
                  <a:cubicBezTo>
                    <a:pt x="112638" y="28037"/>
                    <a:pt x="112638" y="28037"/>
                    <a:pt x="112638" y="28037"/>
                  </a:cubicBezTo>
                  <a:cubicBezTo>
                    <a:pt x="116687" y="25794"/>
                    <a:pt x="116687" y="25794"/>
                    <a:pt x="116687" y="25794"/>
                  </a:cubicBezTo>
                  <a:cubicBezTo>
                    <a:pt x="117055" y="21308"/>
                    <a:pt x="117055" y="21308"/>
                    <a:pt x="117055" y="21308"/>
                  </a:cubicBezTo>
                  <a:cubicBezTo>
                    <a:pt x="118159" y="15700"/>
                    <a:pt x="118159" y="15700"/>
                    <a:pt x="118159" y="15700"/>
                  </a:cubicBezTo>
                  <a:cubicBezTo>
                    <a:pt x="119631" y="13457"/>
                    <a:pt x="119631" y="13457"/>
                    <a:pt x="119631" y="13457"/>
                  </a:cubicBezTo>
                  <a:cubicBezTo>
                    <a:pt x="120000" y="13457"/>
                    <a:pt x="120000" y="13457"/>
                    <a:pt x="120000" y="13457"/>
                  </a:cubicBezTo>
                  <a:cubicBezTo>
                    <a:pt x="120000" y="0"/>
                    <a:pt x="120000" y="0"/>
                    <a:pt x="120000" y="0"/>
                  </a:cubicBezTo>
                  <a:lnTo>
                    <a:pt x="71042" y="1570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4" name="Shape 1417">
              <a:extLst>
                <a:ext uri="{FF2B5EF4-FFF2-40B4-BE49-F238E27FC236}">
                  <a16:creationId xmlns:a16="http://schemas.microsoft.com/office/drawing/2014/main" id="{E2CE8EB2-2C3F-4EA7-900B-0DF1B2945C0A}"/>
                </a:ext>
              </a:extLst>
            </p:cNvPr>
            <p:cNvSpPr/>
            <p:nvPr/>
          </p:nvSpPr>
          <p:spPr>
            <a:xfrm>
              <a:off x="7342207" y="2606663"/>
              <a:ext cx="465457" cy="205745"/>
            </a:xfrm>
            <a:custGeom>
              <a:avLst/>
              <a:gdLst/>
              <a:ahLst/>
              <a:cxnLst/>
              <a:rect l="0" t="0" r="0" b="0"/>
              <a:pathLst>
                <a:path w="120000" h="120000" extrusionOk="0">
                  <a:moveTo>
                    <a:pt x="119263" y="28333"/>
                  </a:moveTo>
                  <a:cubicBezTo>
                    <a:pt x="118527" y="25833"/>
                    <a:pt x="118527" y="25833"/>
                    <a:pt x="118527" y="25833"/>
                  </a:cubicBezTo>
                  <a:cubicBezTo>
                    <a:pt x="117791" y="23333"/>
                    <a:pt x="117791" y="23333"/>
                    <a:pt x="117791" y="23333"/>
                  </a:cubicBezTo>
                  <a:cubicBezTo>
                    <a:pt x="116687" y="23333"/>
                    <a:pt x="116687" y="23333"/>
                    <a:pt x="116687" y="23333"/>
                  </a:cubicBezTo>
                  <a:cubicBezTo>
                    <a:pt x="116319" y="24166"/>
                    <a:pt x="116319" y="24166"/>
                    <a:pt x="116319" y="24166"/>
                  </a:cubicBezTo>
                  <a:cubicBezTo>
                    <a:pt x="115950" y="31666"/>
                    <a:pt x="115950" y="31666"/>
                    <a:pt x="115950" y="31666"/>
                  </a:cubicBezTo>
                  <a:cubicBezTo>
                    <a:pt x="115950" y="33333"/>
                    <a:pt x="115950" y="33333"/>
                    <a:pt x="115950" y="33333"/>
                  </a:cubicBezTo>
                  <a:cubicBezTo>
                    <a:pt x="114846" y="31666"/>
                    <a:pt x="114846" y="31666"/>
                    <a:pt x="114846" y="31666"/>
                  </a:cubicBezTo>
                  <a:cubicBezTo>
                    <a:pt x="114478" y="26666"/>
                    <a:pt x="114478" y="26666"/>
                    <a:pt x="114478" y="26666"/>
                  </a:cubicBezTo>
                  <a:cubicBezTo>
                    <a:pt x="113742" y="23333"/>
                    <a:pt x="113742" y="23333"/>
                    <a:pt x="113742" y="23333"/>
                  </a:cubicBezTo>
                  <a:cubicBezTo>
                    <a:pt x="112638" y="22500"/>
                    <a:pt x="112638" y="22500"/>
                    <a:pt x="112638" y="22500"/>
                  </a:cubicBezTo>
                  <a:cubicBezTo>
                    <a:pt x="110429" y="25000"/>
                    <a:pt x="110429" y="25000"/>
                    <a:pt x="110429" y="25000"/>
                  </a:cubicBezTo>
                  <a:cubicBezTo>
                    <a:pt x="109693" y="25000"/>
                    <a:pt x="109693" y="25000"/>
                    <a:pt x="109693" y="25000"/>
                  </a:cubicBezTo>
                  <a:cubicBezTo>
                    <a:pt x="107484" y="26666"/>
                    <a:pt x="107484" y="26666"/>
                    <a:pt x="107484" y="26666"/>
                  </a:cubicBezTo>
                  <a:cubicBezTo>
                    <a:pt x="106380" y="29166"/>
                    <a:pt x="106380" y="29166"/>
                    <a:pt x="106380" y="29166"/>
                  </a:cubicBezTo>
                  <a:cubicBezTo>
                    <a:pt x="105276" y="32500"/>
                    <a:pt x="105276" y="32500"/>
                    <a:pt x="105276" y="32500"/>
                  </a:cubicBezTo>
                  <a:cubicBezTo>
                    <a:pt x="104907" y="30833"/>
                    <a:pt x="104907" y="30833"/>
                    <a:pt x="104907" y="30833"/>
                  </a:cubicBezTo>
                  <a:cubicBezTo>
                    <a:pt x="104907" y="26666"/>
                    <a:pt x="104907" y="26666"/>
                    <a:pt x="104907" y="26666"/>
                  </a:cubicBezTo>
                  <a:cubicBezTo>
                    <a:pt x="104907" y="25000"/>
                    <a:pt x="104907" y="25000"/>
                    <a:pt x="104907" y="25000"/>
                  </a:cubicBezTo>
                  <a:cubicBezTo>
                    <a:pt x="104171" y="22500"/>
                    <a:pt x="104171" y="22500"/>
                    <a:pt x="104171" y="22500"/>
                  </a:cubicBezTo>
                  <a:cubicBezTo>
                    <a:pt x="103803" y="20833"/>
                    <a:pt x="103803" y="20833"/>
                    <a:pt x="103803" y="20833"/>
                  </a:cubicBezTo>
                  <a:cubicBezTo>
                    <a:pt x="103435" y="19166"/>
                    <a:pt x="103435" y="19166"/>
                    <a:pt x="103435" y="19166"/>
                  </a:cubicBezTo>
                  <a:cubicBezTo>
                    <a:pt x="103435" y="16666"/>
                    <a:pt x="103435" y="16666"/>
                    <a:pt x="103435" y="16666"/>
                  </a:cubicBezTo>
                  <a:cubicBezTo>
                    <a:pt x="103435" y="15000"/>
                    <a:pt x="103435" y="15000"/>
                    <a:pt x="103435" y="15000"/>
                  </a:cubicBezTo>
                  <a:cubicBezTo>
                    <a:pt x="104171" y="13333"/>
                    <a:pt x="104171" y="13333"/>
                    <a:pt x="104171" y="13333"/>
                  </a:cubicBezTo>
                  <a:cubicBezTo>
                    <a:pt x="104171" y="13333"/>
                    <a:pt x="104171" y="13333"/>
                    <a:pt x="104171" y="13333"/>
                  </a:cubicBezTo>
                  <a:cubicBezTo>
                    <a:pt x="104539" y="16666"/>
                    <a:pt x="104539" y="16666"/>
                    <a:pt x="104539" y="16666"/>
                  </a:cubicBezTo>
                  <a:cubicBezTo>
                    <a:pt x="104907" y="21666"/>
                    <a:pt x="104907" y="21666"/>
                    <a:pt x="104907" y="21666"/>
                  </a:cubicBezTo>
                  <a:cubicBezTo>
                    <a:pt x="105644" y="25833"/>
                    <a:pt x="105644" y="25833"/>
                    <a:pt x="105644" y="25833"/>
                  </a:cubicBezTo>
                  <a:cubicBezTo>
                    <a:pt x="106748" y="24166"/>
                    <a:pt x="106748" y="24166"/>
                    <a:pt x="106748" y="24166"/>
                  </a:cubicBezTo>
                  <a:cubicBezTo>
                    <a:pt x="107116" y="23333"/>
                    <a:pt x="107116" y="23333"/>
                    <a:pt x="107116" y="23333"/>
                  </a:cubicBezTo>
                  <a:cubicBezTo>
                    <a:pt x="108220" y="21666"/>
                    <a:pt x="108220" y="21666"/>
                    <a:pt x="108220" y="21666"/>
                  </a:cubicBezTo>
                  <a:cubicBezTo>
                    <a:pt x="108588" y="21666"/>
                    <a:pt x="108588" y="21666"/>
                    <a:pt x="108588" y="21666"/>
                  </a:cubicBezTo>
                  <a:cubicBezTo>
                    <a:pt x="110061" y="20000"/>
                    <a:pt x="110061" y="20000"/>
                    <a:pt x="110061" y="20000"/>
                  </a:cubicBezTo>
                  <a:cubicBezTo>
                    <a:pt x="110429" y="18333"/>
                    <a:pt x="110429" y="18333"/>
                    <a:pt x="110429" y="18333"/>
                  </a:cubicBezTo>
                  <a:cubicBezTo>
                    <a:pt x="112269" y="18333"/>
                    <a:pt x="112269" y="18333"/>
                    <a:pt x="112269" y="18333"/>
                  </a:cubicBezTo>
                  <a:cubicBezTo>
                    <a:pt x="112638" y="15833"/>
                    <a:pt x="112638" y="15833"/>
                    <a:pt x="112638" y="15833"/>
                  </a:cubicBezTo>
                  <a:cubicBezTo>
                    <a:pt x="113006" y="15000"/>
                    <a:pt x="113006" y="15000"/>
                    <a:pt x="113006" y="15000"/>
                  </a:cubicBezTo>
                  <a:cubicBezTo>
                    <a:pt x="113006" y="15000"/>
                    <a:pt x="112638" y="14166"/>
                    <a:pt x="112638" y="13333"/>
                  </a:cubicBezTo>
                  <a:cubicBezTo>
                    <a:pt x="112269" y="13333"/>
                    <a:pt x="112269" y="13333"/>
                    <a:pt x="112269" y="13333"/>
                  </a:cubicBezTo>
                  <a:cubicBezTo>
                    <a:pt x="111533" y="10833"/>
                    <a:pt x="111533" y="10833"/>
                    <a:pt x="111533" y="10833"/>
                  </a:cubicBezTo>
                  <a:cubicBezTo>
                    <a:pt x="111533" y="10000"/>
                    <a:pt x="111533" y="10000"/>
                    <a:pt x="111533" y="10000"/>
                  </a:cubicBezTo>
                  <a:cubicBezTo>
                    <a:pt x="111901" y="10000"/>
                    <a:pt x="111901" y="10000"/>
                    <a:pt x="111901" y="10000"/>
                  </a:cubicBezTo>
                  <a:cubicBezTo>
                    <a:pt x="113742" y="11666"/>
                    <a:pt x="113742" y="11666"/>
                    <a:pt x="113742" y="11666"/>
                  </a:cubicBezTo>
                  <a:cubicBezTo>
                    <a:pt x="114846" y="11666"/>
                    <a:pt x="114846" y="11666"/>
                    <a:pt x="114846" y="11666"/>
                  </a:cubicBezTo>
                  <a:cubicBezTo>
                    <a:pt x="114846" y="9166"/>
                    <a:pt x="114846" y="9166"/>
                    <a:pt x="114846" y="9166"/>
                  </a:cubicBezTo>
                  <a:cubicBezTo>
                    <a:pt x="113742" y="5833"/>
                    <a:pt x="113742" y="5833"/>
                    <a:pt x="113742" y="5833"/>
                  </a:cubicBezTo>
                  <a:cubicBezTo>
                    <a:pt x="113374" y="3333"/>
                    <a:pt x="113374" y="3333"/>
                    <a:pt x="113374" y="3333"/>
                  </a:cubicBezTo>
                  <a:cubicBezTo>
                    <a:pt x="112269" y="0"/>
                    <a:pt x="112269" y="0"/>
                    <a:pt x="112269" y="0"/>
                  </a:cubicBezTo>
                  <a:cubicBezTo>
                    <a:pt x="80245" y="15000"/>
                    <a:pt x="80245" y="15000"/>
                    <a:pt x="80245" y="15000"/>
                  </a:cubicBezTo>
                  <a:cubicBezTo>
                    <a:pt x="57055" y="23333"/>
                    <a:pt x="57055" y="23333"/>
                    <a:pt x="57055" y="23333"/>
                  </a:cubicBezTo>
                  <a:cubicBezTo>
                    <a:pt x="34601" y="29166"/>
                    <a:pt x="34601" y="29166"/>
                    <a:pt x="34601" y="29166"/>
                  </a:cubicBezTo>
                  <a:cubicBezTo>
                    <a:pt x="34601" y="39166"/>
                    <a:pt x="34601" y="39166"/>
                    <a:pt x="34601" y="39166"/>
                  </a:cubicBezTo>
                  <a:cubicBezTo>
                    <a:pt x="34233" y="39166"/>
                    <a:pt x="34233" y="39166"/>
                    <a:pt x="34233" y="39166"/>
                  </a:cubicBezTo>
                  <a:cubicBezTo>
                    <a:pt x="32760" y="40833"/>
                    <a:pt x="32760" y="40833"/>
                    <a:pt x="32760" y="40833"/>
                  </a:cubicBezTo>
                  <a:cubicBezTo>
                    <a:pt x="31656" y="45000"/>
                    <a:pt x="31656" y="45000"/>
                    <a:pt x="31656" y="45000"/>
                  </a:cubicBezTo>
                  <a:cubicBezTo>
                    <a:pt x="31288" y="48333"/>
                    <a:pt x="31288" y="48333"/>
                    <a:pt x="31288" y="48333"/>
                  </a:cubicBezTo>
                  <a:cubicBezTo>
                    <a:pt x="27239" y="50000"/>
                    <a:pt x="27239" y="50000"/>
                    <a:pt x="27239" y="50000"/>
                  </a:cubicBezTo>
                  <a:cubicBezTo>
                    <a:pt x="25398" y="55000"/>
                    <a:pt x="25398" y="55000"/>
                    <a:pt x="25398" y="55000"/>
                  </a:cubicBezTo>
                  <a:cubicBezTo>
                    <a:pt x="23926" y="58333"/>
                    <a:pt x="23926" y="58333"/>
                    <a:pt x="23926" y="58333"/>
                  </a:cubicBezTo>
                  <a:cubicBezTo>
                    <a:pt x="22822" y="55000"/>
                    <a:pt x="22822" y="55000"/>
                    <a:pt x="22822" y="55000"/>
                  </a:cubicBezTo>
                  <a:cubicBezTo>
                    <a:pt x="21717" y="55000"/>
                    <a:pt x="21717" y="55000"/>
                    <a:pt x="21717" y="55000"/>
                  </a:cubicBezTo>
                  <a:cubicBezTo>
                    <a:pt x="20245" y="60000"/>
                    <a:pt x="20245" y="60000"/>
                    <a:pt x="20245" y="60000"/>
                  </a:cubicBezTo>
                  <a:cubicBezTo>
                    <a:pt x="19509" y="63333"/>
                    <a:pt x="19509" y="63333"/>
                    <a:pt x="19509" y="63333"/>
                  </a:cubicBezTo>
                  <a:cubicBezTo>
                    <a:pt x="17668" y="65833"/>
                    <a:pt x="17668" y="65833"/>
                    <a:pt x="17668" y="65833"/>
                  </a:cubicBezTo>
                  <a:cubicBezTo>
                    <a:pt x="5153" y="82500"/>
                    <a:pt x="5153" y="82500"/>
                    <a:pt x="5153" y="82500"/>
                  </a:cubicBezTo>
                  <a:cubicBezTo>
                    <a:pt x="4049" y="85833"/>
                    <a:pt x="4049" y="85833"/>
                    <a:pt x="4049" y="85833"/>
                  </a:cubicBezTo>
                  <a:cubicBezTo>
                    <a:pt x="4417" y="89166"/>
                    <a:pt x="4417" y="89166"/>
                    <a:pt x="4417" y="89166"/>
                  </a:cubicBezTo>
                  <a:cubicBezTo>
                    <a:pt x="2944" y="91666"/>
                    <a:pt x="2944" y="91666"/>
                    <a:pt x="2944" y="91666"/>
                  </a:cubicBezTo>
                  <a:cubicBezTo>
                    <a:pt x="1840" y="91666"/>
                    <a:pt x="1840" y="91666"/>
                    <a:pt x="1840" y="91666"/>
                  </a:cubicBezTo>
                  <a:cubicBezTo>
                    <a:pt x="368" y="95000"/>
                    <a:pt x="368" y="95000"/>
                    <a:pt x="368" y="95000"/>
                  </a:cubicBezTo>
                  <a:cubicBezTo>
                    <a:pt x="368" y="97500"/>
                    <a:pt x="368" y="97500"/>
                    <a:pt x="368" y="97500"/>
                  </a:cubicBezTo>
                  <a:cubicBezTo>
                    <a:pt x="0" y="102500"/>
                    <a:pt x="0" y="102500"/>
                    <a:pt x="0" y="102500"/>
                  </a:cubicBezTo>
                  <a:cubicBezTo>
                    <a:pt x="0" y="103333"/>
                    <a:pt x="0" y="103333"/>
                    <a:pt x="0" y="103333"/>
                  </a:cubicBezTo>
                  <a:cubicBezTo>
                    <a:pt x="0" y="103333"/>
                    <a:pt x="0" y="103333"/>
                    <a:pt x="0" y="103333"/>
                  </a:cubicBezTo>
                  <a:cubicBezTo>
                    <a:pt x="20613" y="98333"/>
                    <a:pt x="20613" y="98333"/>
                    <a:pt x="20613" y="98333"/>
                  </a:cubicBezTo>
                  <a:cubicBezTo>
                    <a:pt x="26871" y="87500"/>
                    <a:pt x="26871" y="87500"/>
                    <a:pt x="26871" y="87500"/>
                  </a:cubicBezTo>
                  <a:cubicBezTo>
                    <a:pt x="30552" y="86666"/>
                    <a:pt x="30552" y="86666"/>
                    <a:pt x="30552" y="86666"/>
                  </a:cubicBezTo>
                  <a:cubicBezTo>
                    <a:pt x="33128" y="86666"/>
                    <a:pt x="33128" y="86666"/>
                    <a:pt x="33128" y="86666"/>
                  </a:cubicBezTo>
                  <a:cubicBezTo>
                    <a:pt x="37546" y="88333"/>
                    <a:pt x="37546" y="88333"/>
                    <a:pt x="37546" y="88333"/>
                  </a:cubicBezTo>
                  <a:cubicBezTo>
                    <a:pt x="39754" y="87500"/>
                    <a:pt x="39754" y="87500"/>
                    <a:pt x="39754" y="87500"/>
                  </a:cubicBezTo>
                  <a:cubicBezTo>
                    <a:pt x="40858" y="86666"/>
                    <a:pt x="40858" y="86666"/>
                    <a:pt x="40858" y="86666"/>
                  </a:cubicBezTo>
                  <a:cubicBezTo>
                    <a:pt x="42699" y="84166"/>
                    <a:pt x="42699" y="84166"/>
                    <a:pt x="42699" y="84166"/>
                  </a:cubicBezTo>
                  <a:cubicBezTo>
                    <a:pt x="45276" y="83333"/>
                    <a:pt x="45276" y="83333"/>
                    <a:pt x="45276" y="83333"/>
                  </a:cubicBezTo>
                  <a:cubicBezTo>
                    <a:pt x="48588" y="84166"/>
                    <a:pt x="48588" y="84166"/>
                    <a:pt x="48588" y="84166"/>
                  </a:cubicBezTo>
                  <a:cubicBezTo>
                    <a:pt x="50797" y="86666"/>
                    <a:pt x="50797" y="86666"/>
                    <a:pt x="50797" y="86666"/>
                  </a:cubicBezTo>
                  <a:cubicBezTo>
                    <a:pt x="52269" y="95000"/>
                    <a:pt x="52269" y="95000"/>
                    <a:pt x="52269" y="95000"/>
                  </a:cubicBezTo>
                  <a:cubicBezTo>
                    <a:pt x="66993" y="88333"/>
                    <a:pt x="66993" y="88333"/>
                    <a:pt x="66993" y="88333"/>
                  </a:cubicBezTo>
                  <a:cubicBezTo>
                    <a:pt x="86134" y="120000"/>
                    <a:pt x="86134" y="120000"/>
                    <a:pt x="86134" y="120000"/>
                  </a:cubicBezTo>
                  <a:cubicBezTo>
                    <a:pt x="89447" y="116666"/>
                    <a:pt x="89447" y="116666"/>
                    <a:pt x="89447" y="116666"/>
                  </a:cubicBezTo>
                  <a:cubicBezTo>
                    <a:pt x="90184" y="116666"/>
                    <a:pt x="90184" y="116666"/>
                    <a:pt x="90184" y="116666"/>
                  </a:cubicBezTo>
                  <a:cubicBezTo>
                    <a:pt x="93496" y="115833"/>
                    <a:pt x="93496" y="115833"/>
                    <a:pt x="93496" y="115833"/>
                  </a:cubicBezTo>
                  <a:cubicBezTo>
                    <a:pt x="94233" y="113333"/>
                    <a:pt x="94233" y="113333"/>
                    <a:pt x="94233" y="113333"/>
                  </a:cubicBezTo>
                  <a:cubicBezTo>
                    <a:pt x="95337" y="110833"/>
                    <a:pt x="95337" y="110833"/>
                    <a:pt x="95337" y="110833"/>
                  </a:cubicBezTo>
                  <a:cubicBezTo>
                    <a:pt x="95705" y="103333"/>
                    <a:pt x="95705" y="103333"/>
                    <a:pt x="95705" y="103333"/>
                  </a:cubicBezTo>
                  <a:cubicBezTo>
                    <a:pt x="96809" y="97500"/>
                    <a:pt x="96809" y="97500"/>
                    <a:pt x="96809" y="97500"/>
                  </a:cubicBezTo>
                  <a:cubicBezTo>
                    <a:pt x="98282" y="92500"/>
                    <a:pt x="98282" y="92500"/>
                    <a:pt x="98282" y="92500"/>
                  </a:cubicBezTo>
                  <a:cubicBezTo>
                    <a:pt x="99754" y="90000"/>
                    <a:pt x="99754" y="90000"/>
                    <a:pt x="99754" y="90000"/>
                  </a:cubicBezTo>
                  <a:cubicBezTo>
                    <a:pt x="99754" y="88333"/>
                    <a:pt x="99754" y="88333"/>
                    <a:pt x="99754" y="88333"/>
                  </a:cubicBezTo>
                  <a:cubicBezTo>
                    <a:pt x="99386" y="85833"/>
                    <a:pt x="99386" y="85833"/>
                    <a:pt x="99386" y="85833"/>
                  </a:cubicBezTo>
                  <a:cubicBezTo>
                    <a:pt x="99018" y="84166"/>
                    <a:pt x="99018" y="84166"/>
                    <a:pt x="99018" y="84166"/>
                  </a:cubicBezTo>
                  <a:cubicBezTo>
                    <a:pt x="99386" y="83333"/>
                    <a:pt x="99386" y="83333"/>
                    <a:pt x="99386" y="83333"/>
                  </a:cubicBezTo>
                  <a:cubicBezTo>
                    <a:pt x="99386" y="81666"/>
                    <a:pt x="99386" y="81666"/>
                    <a:pt x="99386" y="81666"/>
                  </a:cubicBezTo>
                  <a:cubicBezTo>
                    <a:pt x="99754" y="80833"/>
                    <a:pt x="99754" y="80833"/>
                    <a:pt x="99754" y="80833"/>
                  </a:cubicBezTo>
                  <a:cubicBezTo>
                    <a:pt x="100122" y="80833"/>
                    <a:pt x="100122" y="80833"/>
                    <a:pt x="100122" y="80833"/>
                  </a:cubicBezTo>
                  <a:cubicBezTo>
                    <a:pt x="100490" y="81666"/>
                    <a:pt x="100490" y="81666"/>
                    <a:pt x="100490" y="81666"/>
                  </a:cubicBezTo>
                  <a:cubicBezTo>
                    <a:pt x="100858" y="85000"/>
                    <a:pt x="100858" y="85000"/>
                    <a:pt x="100858" y="85000"/>
                  </a:cubicBezTo>
                  <a:cubicBezTo>
                    <a:pt x="102331" y="83333"/>
                    <a:pt x="102331" y="83333"/>
                    <a:pt x="102331" y="83333"/>
                  </a:cubicBezTo>
                  <a:cubicBezTo>
                    <a:pt x="103435" y="82500"/>
                    <a:pt x="103435" y="82500"/>
                    <a:pt x="103435" y="82500"/>
                  </a:cubicBezTo>
                  <a:cubicBezTo>
                    <a:pt x="103435" y="80833"/>
                    <a:pt x="103435" y="80833"/>
                    <a:pt x="103435" y="80833"/>
                  </a:cubicBezTo>
                  <a:cubicBezTo>
                    <a:pt x="103435" y="79166"/>
                    <a:pt x="103435" y="79166"/>
                    <a:pt x="103435" y="79166"/>
                  </a:cubicBezTo>
                  <a:cubicBezTo>
                    <a:pt x="104171" y="78333"/>
                    <a:pt x="104171" y="78333"/>
                    <a:pt x="104171" y="78333"/>
                  </a:cubicBezTo>
                  <a:cubicBezTo>
                    <a:pt x="104171" y="77500"/>
                    <a:pt x="104171" y="77500"/>
                    <a:pt x="104171" y="77500"/>
                  </a:cubicBezTo>
                  <a:cubicBezTo>
                    <a:pt x="104907" y="79166"/>
                    <a:pt x="104907" y="79166"/>
                    <a:pt x="104907" y="79166"/>
                  </a:cubicBezTo>
                  <a:cubicBezTo>
                    <a:pt x="106748" y="77500"/>
                    <a:pt x="106748" y="77500"/>
                    <a:pt x="106748" y="77500"/>
                  </a:cubicBezTo>
                  <a:cubicBezTo>
                    <a:pt x="108220" y="75833"/>
                    <a:pt x="108220" y="75833"/>
                    <a:pt x="108220" y="75833"/>
                  </a:cubicBezTo>
                  <a:cubicBezTo>
                    <a:pt x="108957" y="75833"/>
                    <a:pt x="108957" y="75833"/>
                    <a:pt x="108957" y="75833"/>
                  </a:cubicBezTo>
                  <a:cubicBezTo>
                    <a:pt x="110061" y="74166"/>
                    <a:pt x="110061" y="74166"/>
                    <a:pt x="110061" y="74166"/>
                  </a:cubicBezTo>
                  <a:cubicBezTo>
                    <a:pt x="110797" y="73333"/>
                    <a:pt x="110797" y="73333"/>
                    <a:pt x="110797" y="73333"/>
                  </a:cubicBezTo>
                  <a:cubicBezTo>
                    <a:pt x="110797" y="72500"/>
                    <a:pt x="110797" y="72500"/>
                    <a:pt x="110797" y="72500"/>
                  </a:cubicBezTo>
                  <a:cubicBezTo>
                    <a:pt x="112269" y="75000"/>
                    <a:pt x="112269" y="75000"/>
                    <a:pt x="112269" y="75000"/>
                  </a:cubicBezTo>
                  <a:cubicBezTo>
                    <a:pt x="113006" y="71666"/>
                    <a:pt x="113006" y="71666"/>
                    <a:pt x="113006" y="71666"/>
                  </a:cubicBezTo>
                  <a:cubicBezTo>
                    <a:pt x="113374" y="67500"/>
                    <a:pt x="113374" y="67500"/>
                    <a:pt x="113374" y="67500"/>
                  </a:cubicBezTo>
                  <a:cubicBezTo>
                    <a:pt x="113742" y="65833"/>
                    <a:pt x="113742" y="65833"/>
                    <a:pt x="113742" y="65833"/>
                  </a:cubicBezTo>
                  <a:cubicBezTo>
                    <a:pt x="114110" y="64166"/>
                    <a:pt x="114110" y="64166"/>
                    <a:pt x="114110" y="64166"/>
                  </a:cubicBezTo>
                  <a:cubicBezTo>
                    <a:pt x="114110" y="64166"/>
                    <a:pt x="113742" y="61666"/>
                    <a:pt x="113374" y="62500"/>
                  </a:cubicBezTo>
                  <a:cubicBezTo>
                    <a:pt x="113006" y="62500"/>
                    <a:pt x="111901" y="63333"/>
                    <a:pt x="111901" y="63333"/>
                  </a:cubicBezTo>
                  <a:cubicBezTo>
                    <a:pt x="111533" y="65000"/>
                    <a:pt x="111533" y="65000"/>
                    <a:pt x="111533" y="65000"/>
                  </a:cubicBezTo>
                  <a:cubicBezTo>
                    <a:pt x="110797" y="65000"/>
                    <a:pt x="110797" y="65000"/>
                    <a:pt x="110797" y="65000"/>
                  </a:cubicBezTo>
                  <a:cubicBezTo>
                    <a:pt x="110061" y="66666"/>
                    <a:pt x="110061" y="66666"/>
                    <a:pt x="110061" y="66666"/>
                  </a:cubicBezTo>
                  <a:cubicBezTo>
                    <a:pt x="108220" y="69166"/>
                    <a:pt x="108220" y="69166"/>
                    <a:pt x="108220" y="69166"/>
                  </a:cubicBezTo>
                  <a:cubicBezTo>
                    <a:pt x="107116" y="69166"/>
                    <a:pt x="107116" y="69166"/>
                    <a:pt x="107116" y="69166"/>
                  </a:cubicBezTo>
                  <a:cubicBezTo>
                    <a:pt x="104171" y="67500"/>
                    <a:pt x="104171" y="67500"/>
                    <a:pt x="104171" y="67500"/>
                  </a:cubicBezTo>
                  <a:cubicBezTo>
                    <a:pt x="104171" y="65833"/>
                    <a:pt x="104171" y="65833"/>
                    <a:pt x="104171" y="65833"/>
                  </a:cubicBezTo>
                  <a:cubicBezTo>
                    <a:pt x="104171" y="64166"/>
                    <a:pt x="104171" y="64166"/>
                    <a:pt x="104171" y="64166"/>
                  </a:cubicBezTo>
                  <a:cubicBezTo>
                    <a:pt x="104539" y="63333"/>
                    <a:pt x="104539" y="63333"/>
                    <a:pt x="104539" y="63333"/>
                  </a:cubicBezTo>
                  <a:cubicBezTo>
                    <a:pt x="105276" y="63333"/>
                    <a:pt x="105276" y="63333"/>
                    <a:pt x="105276" y="63333"/>
                  </a:cubicBezTo>
                  <a:cubicBezTo>
                    <a:pt x="106012" y="64166"/>
                    <a:pt x="106012" y="64166"/>
                    <a:pt x="106012" y="64166"/>
                  </a:cubicBezTo>
                  <a:cubicBezTo>
                    <a:pt x="107852" y="64166"/>
                    <a:pt x="107852" y="64166"/>
                    <a:pt x="107852" y="64166"/>
                  </a:cubicBezTo>
                  <a:cubicBezTo>
                    <a:pt x="108957" y="62500"/>
                    <a:pt x="108957" y="62500"/>
                    <a:pt x="108957" y="62500"/>
                  </a:cubicBezTo>
                  <a:cubicBezTo>
                    <a:pt x="108957" y="60833"/>
                    <a:pt x="108957" y="60833"/>
                    <a:pt x="108957" y="60833"/>
                  </a:cubicBezTo>
                  <a:cubicBezTo>
                    <a:pt x="108588" y="59166"/>
                    <a:pt x="108588" y="59166"/>
                    <a:pt x="108588" y="59166"/>
                  </a:cubicBezTo>
                  <a:cubicBezTo>
                    <a:pt x="108957" y="56666"/>
                    <a:pt x="108957" y="56666"/>
                    <a:pt x="108957" y="56666"/>
                  </a:cubicBezTo>
                  <a:cubicBezTo>
                    <a:pt x="109325" y="56666"/>
                    <a:pt x="109325" y="56666"/>
                    <a:pt x="109325" y="56666"/>
                  </a:cubicBezTo>
                  <a:cubicBezTo>
                    <a:pt x="110061" y="55000"/>
                    <a:pt x="110061" y="55000"/>
                    <a:pt x="110061" y="55000"/>
                  </a:cubicBezTo>
                  <a:cubicBezTo>
                    <a:pt x="110061" y="53333"/>
                    <a:pt x="110061" y="53333"/>
                    <a:pt x="110061" y="53333"/>
                  </a:cubicBezTo>
                  <a:cubicBezTo>
                    <a:pt x="108957" y="53333"/>
                    <a:pt x="108957" y="53333"/>
                    <a:pt x="108957" y="53333"/>
                  </a:cubicBezTo>
                  <a:cubicBezTo>
                    <a:pt x="106748" y="50833"/>
                    <a:pt x="106748" y="50833"/>
                    <a:pt x="106748" y="50833"/>
                  </a:cubicBezTo>
                  <a:cubicBezTo>
                    <a:pt x="104171" y="50000"/>
                    <a:pt x="104171" y="50000"/>
                    <a:pt x="104171" y="50000"/>
                  </a:cubicBezTo>
                  <a:cubicBezTo>
                    <a:pt x="103067" y="48333"/>
                    <a:pt x="103067" y="48333"/>
                    <a:pt x="103067" y="48333"/>
                  </a:cubicBezTo>
                  <a:cubicBezTo>
                    <a:pt x="103067" y="47500"/>
                    <a:pt x="103067" y="47500"/>
                    <a:pt x="103067" y="47500"/>
                  </a:cubicBezTo>
                  <a:cubicBezTo>
                    <a:pt x="104539" y="47500"/>
                    <a:pt x="104539" y="47500"/>
                    <a:pt x="104539" y="47500"/>
                  </a:cubicBezTo>
                  <a:cubicBezTo>
                    <a:pt x="106748" y="47500"/>
                    <a:pt x="106748" y="47500"/>
                    <a:pt x="106748" y="47500"/>
                  </a:cubicBezTo>
                  <a:cubicBezTo>
                    <a:pt x="108220" y="49166"/>
                    <a:pt x="108220" y="49166"/>
                    <a:pt x="108220" y="49166"/>
                  </a:cubicBezTo>
                  <a:cubicBezTo>
                    <a:pt x="108588" y="47500"/>
                    <a:pt x="108588" y="47500"/>
                    <a:pt x="108588" y="47500"/>
                  </a:cubicBezTo>
                  <a:cubicBezTo>
                    <a:pt x="108220" y="45833"/>
                    <a:pt x="108220" y="45833"/>
                    <a:pt x="108220" y="45833"/>
                  </a:cubicBezTo>
                  <a:cubicBezTo>
                    <a:pt x="107852" y="45000"/>
                    <a:pt x="107852" y="45000"/>
                    <a:pt x="107852" y="45000"/>
                  </a:cubicBezTo>
                  <a:cubicBezTo>
                    <a:pt x="107484" y="43333"/>
                    <a:pt x="107484" y="43333"/>
                    <a:pt x="107484" y="43333"/>
                  </a:cubicBezTo>
                  <a:cubicBezTo>
                    <a:pt x="108220" y="42500"/>
                    <a:pt x="108220" y="42500"/>
                    <a:pt x="108220" y="42500"/>
                  </a:cubicBezTo>
                  <a:cubicBezTo>
                    <a:pt x="109325" y="42500"/>
                    <a:pt x="109325" y="42500"/>
                    <a:pt x="109325" y="42500"/>
                  </a:cubicBezTo>
                  <a:cubicBezTo>
                    <a:pt x="109693" y="46666"/>
                    <a:pt x="109693" y="46666"/>
                    <a:pt x="109693" y="46666"/>
                  </a:cubicBezTo>
                  <a:cubicBezTo>
                    <a:pt x="110429" y="48333"/>
                    <a:pt x="110429" y="48333"/>
                    <a:pt x="110429" y="48333"/>
                  </a:cubicBezTo>
                  <a:cubicBezTo>
                    <a:pt x="111533" y="48333"/>
                    <a:pt x="111533" y="48333"/>
                    <a:pt x="111533" y="48333"/>
                  </a:cubicBezTo>
                  <a:cubicBezTo>
                    <a:pt x="111901" y="47500"/>
                    <a:pt x="111901" y="47500"/>
                    <a:pt x="111901" y="47500"/>
                  </a:cubicBezTo>
                  <a:cubicBezTo>
                    <a:pt x="112638" y="48333"/>
                    <a:pt x="112638" y="48333"/>
                    <a:pt x="112638" y="48333"/>
                  </a:cubicBezTo>
                  <a:cubicBezTo>
                    <a:pt x="114110" y="48333"/>
                    <a:pt x="114110" y="48333"/>
                    <a:pt x="114110" y="48333"/>
                  </a:cubicBezTo>
                  <a:cubicBezTo>
                    <a:pt x="116319" y="48333"/>
                    <a:pt x="116319" y="48333"/>
                    <a:pt x="116319" y="48333"/>
                  </a:cubicBezTo>
                  <a:cubicBezTo>
                    <a:pt x="116687" y="47500"/>
                    <a:pt x="116687" y="47500"/>
                    <a:pt x="116687" y="47500"/>
                  </a:cubicBezTo>
                  <a:cubicBezTo>
                    <a:pt x="116687" y="44166"/>
                    <a:pt x="116687" y="44166"/>
                    <a:pt x="116687" y="44166"/>
                  </a:cubicBezTo>
                  <a:cubicBezTo>
                    <a:pt x="117055" y="42500"/>
                    <a:pt x="117055" y="42500"/>
                    <a:pt x="117055" y="42500"/>
                  </a:cubicBezTo>
                  <a:cubicBezTo>
                    <a:pt x="117423" y="40000"/>
                    <a:pt x="117423" y="40000"/>
                    <a:pt x="117423" y="40000"/>
                  </a:cubicBezTo>
                  <a:cubicBezTo>
                    <a:pt x="117423" y="38333"/>
                    <a:pt x="117423" y="38333"/>
                    <a:pt x="117423" y="38333"/>
                  </a:cubicBezTo>
                  <a:cubicBezTo>
                    <a:pt x="117791" y="35000"/>
                    <a:pt x="117791" y="35000"/>
                    <a:pt x="117791" y="35000"/>
                  </a:cubicBezTo>
                  <a:cubicBezTo>
                    <a:pt x="118527" y="35000"/>
                    <a:pt x="118527" y="35000"/>
                    <a:pt x="118527" y="35000"/>
                  </a:cubicBezTo>
                  <a:cubicBezTo>
                    <a:pt x="118895" y="36666"/>
                    <a:pt x="118895" y="36666"/>
                    <a:pt x="118895" y="36666"/>
                  </a:cubicBezTo>
                  <a:cubicBezTo>
                    <a:pt x="119631" y="35000"/>
                    <a:pt x="119631" y="35000"/>
                    <a:pt x="119631" y="35000"/>
                  </a:cubicBezTo>
                  <a:cubicBezTo>
                    <a:pt x="119631" y="32500"/>
                    <a:pt x="119631" y="32500"/>
                    <a:pt x="119631" y="32500"/>
                  </a:cubicBezTo>
                  <a:cubicBezTo>
                    <a:pt x="120000" y="30833"/>
                    <a:pt x="120000" y="30833"/>
                    <a:pt x="120000" y="30833"/>
                  </a:cubicBezTo>
                  <a:lnTo>
                    <a:pt x="119263" y="28333"/>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5" name="Shape 1418">
              <a:extLst>
                <a:ext uri="{FF2B5EF4-FFF2-40B4-BE49-F238E27FC236}">
                  <a16:creationId xmlns:a16="http://schemas.microsoft.com/office/drawing/2014/main" id="{EA2D5156-95BB-4C3A-8FEC-CA0C0AFEFD3D}"/>
                </a:ext>
              </a:extLst>
            </p:cNvPr>
            <p:cNvSpPr/>
            <p:nvPr/>
          </p:nvSpPr>
          <p:spPr>
            <a:xfrm>
              <a:off x="7274749" y="2775308"/>
              <a:ext cx="286694" cy="308619"/>
            </a:xfrm>
            <a:custGeom>
              <a:avLst/>
              <a:gdLst/>
              <a:ahLst/>
              <a:cxnLst/>
              <a:rect l="0" t="0" r="0" b="0"/>
              <a:pathLst>
                <a:path w="120000" h="120000" extrusionOk="0">
                  <a:moveTo>
                    <a:pt x="118208" y="71111"/>
                  </a:moveTo>
                  <a:cubicBezTo>
                    <a:pt x="117014" y="70555"/>
                    <a:pt x="117014" y="70555"/>
                    <a:pt x="117014" y="70555"/>
                  </a:cubicBezTo>
                  <a:cubicBezTo>
                    <a:pt x="116417" y="68888"/>
                    <a:pt x="116417" y="68888"/>
                    <a:pt x="116417" y="68888"/>
                  </a:cubicBezTo>
                  <a:cubicBezTo>
                    <a:pt x="116417" y="66666"/>
                    <a:pt x="116417" y="66666"/>
                    <a:pt x="116417" y="66666"/>
                  </a:cubicBezTo>
                  <a:cubicBezTo>
                    <a:pt x="116417" y="66111"/>
                    <a:pt x="116417" y="66111"/>
                    <a:pt x="116417" y="66111"/>
                  </a:cubicBezTo>
                  <a:cubicBezTo>
                    <a:pt x="114029" y="63888"/>
                    <a:pt x="114029" y="63888"/>
                    <a:pt x="114029" y="63888"/>
                  </a:cubicBezTo>
                  <a:cubicBezTo>
                    <a:pt x="113432" y="62222"/>
                    <a:pt x="113432" y="62222"/>
                    <a:pt x="113432" y="62222"/>
                  </a:cubicBezTo>
                  <a:cubicBezTo>
                    <a:pt x="113432" y="61111"/>
                    <a:pt x="113432" y="61111"/>
                    <a:pt x="113432" y="61111"/>
                  </a:cubicBezTo>
                  <a:cubicBezTo>
                    <a:pt x="113432" y="60555"/>
                    <a:pt x="113432" y="60555"/>
                    <a:pt x="113432" y="60555"/>
                  </a:cubicBezTo>
                  <a:cubicBezTo>
                    <a:pt x="111641" y="59444"/>
                    <a:pt x="111641" y="59444"/>
                    <a:pt x="111641" y="59444"/>
                  </a:cubicBezTo>
                  <a:cubicBezTo>
                    <a:pt x="109850" y="58888"/>
                    <a:pt x="109850" y="58888"/>
                    <a:pt x="109850" y="58888"/>
                  </a:cubicBezTo>
                  <a:cubicBezTo>
                    <a:pt x="109253" y="58888"/>
                    <a:pt x="109253" y="58888"/>
                    <a:pt x="109253" y="58888"/>
                  </a:cubicBezTo>
                  <a:cubicBezTo>
                    <a:pt x="108656" y="57777"/>
                    <a:pt x="108656" y="57777"/>
                    <a:pt x="108656" y="57777"/>
                  </a:cubicBezTo>
                  <a:cubicBezTo>
                    <a:pt x="108059" y="56111"/>
                    <a:pt x="108059" y="56111"/>
                    <a:pt x="108059" y="56111"/>
                  </a:cubicBezTo>
                  <a:cubicBezTo>
                    <a:pt x="108059" y="55000"/>
                    <a:pt x="108059" y="55000"/>
                    <a:pt x="108059" y="55000"/>
                  </a:cubicBezTo>
                  <a:cubicBezTo>
                    <a:pt x="106865" y="53333"/>
                    <a:pt x="106865" y="53333"/>
                    <a:pt x="106865" y="53333"/>
                  </a:cubicBezTo>
                  <a:cubicBezTo>
                    <a:pt x="105074" y="50555"/>
                    <a:pt x="105074" y="50555"/>
                    <a:pt x="105074" y="50555"/>
                  </a:cubicBezTo>
                  <a:cubicBezTo>
                    <a:pt x="103880" y="49444"/>
                    <a:pt x="103880" y="49444"/>
                    <a:pt x="103880" y="49444"/>
                  </a:cubicBezTo>
                  <a:cubicBezTo>
                    <a:pt x="102089" y="48333"/>
                    <a:pt x="102089" y="48333"/>
                    <a:pt x="102089" y="48333"/>
                  </a:cubicBezTo>
                  <a:cubicBezTo>
                    <a:pt x="100298" y="46666"/>
                    <a:pt x="100298" y="46666"/>
                    <a:pt x="100298" y="46666"/>
                  </a:cubicBezTo>
                  <a:cubicBezTo>
                    <a:pt x="98507" y="45000"/>
                    <a:pt x="98507" y="45000"/>
                    <a:pt x="98507" y="45000"/>
                  </a:cubicBezTo>
                  <a:cubicBezTo>
                    <a:pt x="94328" y="43333"/>
                    <a:pt x="94328" y="43333"/>
                    <a:pt x="94328" y="43333"/>
                  </a:cubicBezTo>
                  <a:cubicBezTo>
                    <a:pt x="91343" y="39444"/>
                    <a:pt x="91343" y="39444"/>
                    <a:pt x="91343" y="39444"/>
                  </a:cubicBezTo>
                  <a:cubicBezTo>
                    <a:pt x="87761" y="35000"/>
                    <a:pt x="87761" y="35000"/>
                    <a:pt x="87761" y="35000"/>
                  </a:cubicBezTo>
                  <a:cubicBezTo>
                    <a:pt x="84776" y="32777"/>
                    <a:pt x="84776" y="32777"/>
                    <a:pt x="84776" y="32777"/>
                  </a:cubicBezTo>
                  <a:cubicBezTo>
                    <a:pt x="75223" y="25555"/>
                    <a:pt x="75223" y="25555"/>
                    <a:pt x="75223" y="25555"/>
                  </a:cubicBezTo>
                  <a:cubicBezTo>
                    <a:pt x="72238" y="22222"/>
                    <a:pt x="72238" y="22222"/>
                    <a:pt x="72238" y="22222"/>
                  </a:cubicBezTo>
                  <a:cubicBezTo>
                    <a:pt x="69253" y="19444"/>
                    <a:pt x="69253" y="19444"/>
                    <a:pt x="69253" y="19444"/>
                  </a:cubicBezTo>
                  <a:cubicBezTo>
                    <a:pt x="68059" y="17222"/>
                    <a:pt x="68059" y="17222"/>
                    <a:pt x="68059" y="17222"/>
                  </a:cubicBezTo>
                  <a:cubicBezTo>
                    <a:pt x="66268" y="15000"/>
                    <a:pt x="66268" y="15000"/>
                    <a:pt x="66268" y="15000"/>
                  </a:cubicBezTo>
                  <a:cubicBezTo>
                    <a:pt x="64477" y="13333"/>
                    <a:pt x="64477" y="13333"/>
                    <a:pt x="64477" y="13333"/>
                  </a:cubicBezTo>
                  <a:cubicBezTo>
                    <a:pt x="57313" y="10555"/>
                    <a:pt x="57313" y="10555"/>
                    <a:pt x="57313" y="10555"/>
                  </a:cubicBezTo>
                  <a:cubicBezTo>
                    <a:pt x="56119" y="8888"/>
                    <a:pt x="56119" y="8888"/>
                    <a:pt x="56119" y="8888"/>
                  </a:cubicBezTo>
                  <a:cubicBezTo>
                    <a:pt x="54925" y="7777"/>
                    <a:pt x="54925" y="7777"/>
                    <a:pt x="54925" y="7777"/>
                  </a:cubicBezTo>
                  <a:cubicBezTo>
                    <a:pt x="54925" y="6111"/>
                    <a:pt x="54925" y="6111"/>
                    <a:pt x="54925" y="6111"/>
                  </a:cubicBezTo>
                  <a:cubicBezTo>
                    <a:pt x="57910" y="4444"/>
                    <a:pt x="57910" y="4444"/>
                    <a:pt x="57910" y="4444"/>
                  </a:cubicBezTo>
                  <a:cubicBezTo>
                    <a:pt x="60298" y="2777"/>
                    <a:pt x="60298" y="2777"/>
                    <a:pt x="60298" y="2777"/>
                  </a:cubicBezTo>
                  <a:cubicBezTo>
                    <a:pt x="61492" y="2222"/>
                    <a:pt x="61492" y="2222"/>
                    <a:pt x="61492" y="2222"/>
                  </a:cubicBezTo>
                  <a:cubicBezTo>
                    <a:pt x="61492" y="1111"/>
                    <a:pt x="61492" y="1111"/>
                    <a:pt x="61492" y="1111"/>
                  </a:cubicBezTo>
                  <a:cubicBezTo>
                    <a:pt x="62089" y="0"/>
                    <a:pt x="62089" y="0"/>
                    <a:pt x="62089" y="0"/>
                  </a:cubicBezTo>
                  <a:cubicBezTo>
                    <a:pt x="62089" y="0"/>
                    <a:pt x="62089" y="0"/>
                    <a:pt x="62089" y="0"/>
                  </a:cubicBezTo>
                  <a:cubicBezTo>
                    <a:pt x="28656" y="3333"/>
                    <a:pt x="28656" y="3333"/>
                    <a:pt x="28656" y="3333"/>
                  </a:cubicBezTo>
                  <a:cubicBezTo>
                    <a:pt x="28656" y="3333"/>
                    <a:pt x="28656" y="3333"/>
                    <a:pt x="28656" y="3333"/>
                  </a:cubicBezTo>
                  <a:cubicBezTo>
                    <a:pt x="0" y="5555"/>
                    <a:pt x="0" y="5555"/>
                    <a:pt x="0" y="5555"/>
                  </a:cubicBezTo>
                  <a:cubicBezTo>
                    <a:pt x="1791" y="13333"/>
                    <a:pt x="1791" y="13333"/>
                    <a:pt x="1791" y="13333"/>
                  </a:cubicBezTo>
                  <a:cubicBezTo>
                    <a:pt x="6567" y="32222"/>
                    <a:pt x="6567" y="32222"/>
                    <a:pt x="6567" y="32222"/>
                  </a:cubicBezTo>
                  <a:cubicBezTo>
                    <a:pt x="13731" y="54444"/>
                    <a:pt x="13731" y="54444"/>
                    <a:pt x="13731" y="54444"/>
                  </a:cubicBezTo>
                  <a:cubicBezTo>
                    <a:pt x="14925" y="59444"/>
                    <a:pt x="14925" y="59444"/>
                    <a:pt x="14925" y="59444"/>
                  </a:cubicBezTo>
                  <a:cubicBezTo>
                    <a:pt x="19701" y="67777"/>
                    <a:pt x="19701" y="67777"/>
                    <a:pt x="19701" y="67777"/>
                  </a:cubicBezTo>
                  <a:cubicBezTo>
                    <a:pt x="22686" y="71111"/>
                    <a:pt x="22686" y="71111"/>
                    <a:pt x="22686" y="71111"/>
                  </a:cubicBezTo>
                  <a:cubicBezTo>
                    <a:pt x="22686" y="73333"/>
                    <a:pt x="22686" y="73333"/>
                    <a:pt x="22686" y="73333"/>
                  </a:cubicBezTo>
                  <a:cubicBezTo>
                    <a:pt x="23283" y="76111"/>
                    <a:pt x="23283" y="76111"/>
                    <a:pt x="23283" y="76111"/>
                  </a:cubicBezTo>
                  <a:cubicBezTo>
                    <a:pt x="25074" y="77222"/>
                    <a:pt x="25074" y="77222"/>
                    <a:pt x="25074" y="77222"/>
                  </a:cubicBezTo>
                  <a:cubicBezTo>
                    <a:pt x="23880" y="80000"/>
                    <a:pt x="23880" y="80000"/>
                    <a:pt x="23880" y="80000"/>
                  </a:cubicBezTo>
                  <a:cubicBezTo>
                    <a:pt x="20895" y="81666"/>
                    <a:pt x="20895" y="81666"/>
                    <a:pt x="20895" y="81666"/>
                  </a:cubicBezTo>
                  <a:cubicBezTo>
                    <a:pt x="23283" y="83333"/>
                    <a:pt x="23283" y="83333"/>
                    <a:pt x="23283" y="83333"/>
                  </a:cubicBezTo>
                  <a:cubicBezTo>
                    <a:pt x="22686" y="86111"/>
                    <a:pt x="22686" y="86111"/>
                    <a:pt x="22686" y="86111"/>
                  </a:cubicBezTo>
                  <a:cubicBezTo>
                    <a:pt x="20895" y="87222"/>
                    <a:pt x="20895" y="87222"/>
                    <a:pt x="20895" y="87222"/>
                  </a:cubicBezTo>
                  <a:cubicBezTo>
                    <a:pt x="20895" y="90555"/>
                    <a:pt x="20895" y="90555"/>
                    <a:pt x="20895" y="90555"/>
                  </a:cubicBezTo>
                  <a:cubicBezTo>
                    <a:pt x="22089" y="95555"/>
                    <a:pt x="22089" y="95555"/>
                    <a:pt x="22089" y="95555"/>
                  </a:cubicBezTo>
                  <a:cubicBezTo>
                    <a:pt x="23283" y="97777"/>
                    <a:pt x="23283" y="97777"/>
                    <a:pt x="23283" y="97777"/>
                  </a:cubicBezTo>
                  <a:cubicBezTo>
                    <a:pt x="23880" y="101111"/>
                    <a:pt x="23880" y="101111"/>
                    <a:pt x="23880" y="101111"/>
                  </a:cubicBezTo>
                  <a:cubicBezTo>
                    <a:pt x="22686" y="102222"/>
                    <a:pt x="22686" y="102222"/>
                    <a:pt x="22686" y="102222"/>
                  </a:cubicBezTo>
                  <a:cubicBezTo>
                    <a:pt x="22089" y="103333"/>
                    <a:pt x="22089" y="103333"/>
                    <a:pt x="22089" y="103333"/>
                  </a:cubicBezTo>
                  <a:cubicBezTo>
                    <a:pt x="23283" y="105555"/>
                    <a:pt x="23283" y="105555"/>
                    <a:pt x="23283" y="105555"/>
                  </a:cubicBezTo>
                  <a:cubicBezTo>
                    <a:pt x="24477" y="107222"/>
                    <a:pt x="24477" y="107222"/>
                    <a:pt x="24477" y="107222"/>
                  </a:cubicBezTo>
                  <a:cubicBezTo>
                    <a:pt x="26865" y="110555"/>
                    <a:pt x="26865" y="110555"/>
                    <a:pt x="26865" y="110555"/>
                  </a:cubicBezTo>
                  <a:cubicBezTo>
                    <a:pt x="27462" y="111666"/>
                    <a:pt x="27462" y="111666"/>
                    <a:pt x="27462" y="111666"/>
                  </a:cubicBezTo>
                  <a:cubicBezTo>
                    <a:pt x="31044" y="118333"/>
                    <a:pt x="31044" y="118333"/>
                    <a:pt x="31044" y="118333"/>
                  </a:cubicBezTo>
                  <a:cubicBezTo>
                    <a:pt x="95522" y="115000"/>
                    <a:pt x="95522" y="115000"/>
                    <a:pt x="95522" y="115000"/>
                  </a:cubicBezTo>
                  <a:cubicBezTo>
                    <a:pt x="96119" y="120000"/>
                    <a:pt x="96119" y="120000"/>
                    <a:pt x="96119" y="120000"/>
                  </a:cubicBezTo>
                  <a:cubicBezTo>
                    <a:pt x="100895" y="120000"/>
                    <a:pt x="100895" y="120000"/>
                    <a:pt x="100895" y="120000"/>
                  </a:cubicBezTo>
                  <a:cubicBezTo>
                    <a:pt x="99104" y="107222"/>
                    <a:pt x="99104" y="107222"/>
                    <a:pt x="99104" y="107222"/>
                  </a:cubicBezTo>
                  <a:cubicBezTo>
                    <a:pt x="99104" y="107222"/>
                    <a:pt x="99104" y="107222"/>
                    <a:pt x="99104" y="107222"/>
                  </a:cubicBezTo>
                  <a:cubicBezTo>
                    <a:pt x="103283" y="107777"/>
                    <a:pt x="103283" y="107777"/>
                    <a:pt x="103283" y="107777"/>
                  </a:cubicBezTo>
                  <a:cubicBezTo>
                    <a:pt x="109253" y="108888"/>
                    <a:pt x="109253" y="108888"/>
                    <a:pt x="109253" y="108888"/>
                  </a:cubicBezTo>
                  <a:cubicBezTo>
                    <a:pt x="109850" y="107222"/>
                    <a:pt x="109850" y="107222"/>
                    <a:pt x="109850" y="107222"/>
                  </a:cubicBezTo>
                  <a:cubicBezTo>
                    <a:pt x="109850" y="107222"/>
                    <a:pt x="110447" y="105000"/>
                    <a:pt x="110447" y="105000"/>
                  </a:cubicBezTo>
                  <a:cubicBezTo>
                    <a:pt x="110447" y="104444"/>
                    <a:pt x="109850" y="104444"/>
                    <a:pt x="109850" y="104444"/>
                  </a:cubicBezTo>
                  <a:cubicBezTo>
                    <a:pt x="109850" y="104444"/>
                    <a:pt x="109253" y="103888"/>
                    <a:pt x="108656" y="103888"/>
                  </a:cubicBezTo>
                  <a:cubicBezTo>
                    <a:pt x="108059" y="103333"/>
                    <a:pt x="108059" y="102777"/>
                    <a:pt x="107462" y="102222"/>
                  </a:cubicBezTo>
                  <a:cubicBezTo>
                    <a:pt x="106865" y="101666"/>
                    <a:pt x="107462" y="101666"/>
                    <a:pt x="107462" y="101666"/>
                  </a:cubicBezTo>
                  <a:cubicBezTo>
                    <a:pt x="108656" y="101666"/>
                    <a:pt x="108656" y="101666"/>
                    <a:pt x="108656" y="101666"/>
                  </a:cubicBezTo>
                  <a:cubicBezTo>
                    <a:pt x="110447" y="101666"/>
                    <a:pt x="110447" y="101666"/>
                    <a:pt x="110447" y="101666"/>
                  </a:cubicBezTo>
                  <a:cubicBezTo>
                    <a:pt x="110447" y="101666"/>
                    <a:pt x="109850" y="100555"/>
                    <a:pt x="109850" y="99444"/>
                  </a:cubicBezTo>
                  <a:cubicBezTo>
                    <a:pt x="109253" y="98333"/>
                    <a:pt x="109253" y="98333"/>
                    <a:pt x="109253" y="98333"/>
                  </a:cubicBezTo>
                  <a:cubicBezTo>
                    <a:pt x="111044" y="97777"/>
                    <a:pt x="111044" y="97777"/>
                    <a:pt x="111044" y="97777"/>
                  </a:cubicBezTo>
                  <a:cubicBezTo>
                    <a:pt x="112238" y="96666"/>
                    <a:pt x="112238" y="96666"/>
                    <a:pt x="112238" y="96666"/>
                  </a:cubicBezTo>
                  <a:cubicBezTo>
                    <a:pt x="113432" y="93888"/>
                    <a:pt x="113432" y="93888"/>
                    <a:pt x="113432" y="93888"/>
                  </a:cubicBezTo>
                  <a:cubicBezTo>
                    <a:pt x="111641" y="93333"/>
                    <a:pt x="111641" y="93333"/>
                    <a:pt x="111641" y="93333"/>
                  </a:cubicBezTo>
                  <a:cubicBezTo>
                    <a:pt x="111641" y="93333"/>
                    <a:pt x="111641" y="92777"/>
                    <a:pt x="111641" y="92777"/>
                  </a:cubicBezTo>
                  <a:cubicBezTo>
                    <a:pt x="111641" y="92222"/>
                    <a:pt x="112238" y="92222"/>
                    <a:pt x="112238" y="91666"/>
                  </a:cubicBezTo>
                  <a:cubicBezTo>
                    <a:pt x="112238" y="91666"/>
                    <a:pt x="112835" y="91111"/>
                    <a:pt x="112835" y="91111"/>
                  </a:cubicBezTo>
                  <a:cubicBezTo>
                    <a:pt x="112835" y="89444"/>
                    <a:pt x="112835" y="89444"/>
                    <a:pt x="112835" y="89444"/>
                  </a:cubicBezTo>
                  <a:cubicBezTo>
                    <a:pt x="112835" y="85555"/>
                    <a:pt x="112835" y="85555"/>
                    <a:pt x="112835" y="85555"/>
                  </a:cubicBezTo>
                  <a:cubicBezTo>
                    <a:pt x="112835" y="83888"/>
                    <a:pt x="112835" y="83888"/>
                    <a:pt x="112835" y="83888"/>
                  </a:cubicBezTo>
                  <a:cubicBezTo>
                    <a:pt x="112835" y="83888"/>
                    <a:pt x="114029" y="83888"/>
                    <a:pt x="114626" y="83888"/>
                  </a:cubicBezTo>
                  <a:cubicBezTo>
                    <a:pt x="114626" y="83888"/>
                    <a:pt x="115820" y="84444"/>
                    <a:pt x="115820" y="84444"/>
                  </a:cubicBezTo>
                  <a:cubicBezTo>
                    <a:pt x="115820" y="84444"/>
                    <a:pt x="116417" y="83888"/>
                    <a:pt x="116417" y="83333"/>
                  </a:cubicBezTo>
                  <a:cubicBezTo>
                    <a:pt x="116417" y="83333"/>
                    <a:pt x="116417" y="83333"/>
                    <a:pt x="115223" y="82777"/>
                  </a:cubicBezTo>
                  <a:cubicBezTo>
                    <a:pt x="114626" y="82222"/>
                    <a:pt x="113432" y="81666"/>
                    <a:pt x="113432" y="81666"/>
                  </a:cubicBezTo>
                  <a:cubicBezTo>
                    <a:pt x="113432" y="81111"/>
                    <a:pt x="112835" y="80000"/>
                    <a:pt x="112835" y="80000"/>
                  </a:cubicBezTo>
                  <a:cubicBezTo>
                    <a:pt x="114029" y="80000"/>
                    <a:pt x="114029" y="80000"/>
                    <a:pt x="114029" y="80000"/>
                  </a:cubicBezTo>
                  <a:cubicBezTo>
                    <a:pt x="117014" y="80000"/>
                    <a:pt x="117014" y="80000"/>
                    <a:pt x="117014" y="80000"/>
                  </a:cubicBezTo>
                  <a:cubicBezTo>
                    <a:pt x="117611" y="78333"/>
                    <a:pt x="117611" y="78333"/>
                    <a:pt x="117611" y="78333"/>
                  </a:cubicBezTo>
                  <a:cubicBezTo>
                    <a:pt x="117611" y="78333"/>
                    <a:pt x="115223" y="78333"/>
                    <a:pt x="115223" y="78333"/>
                  </a:cubicBezTo>
                  <a:cubicBezTo>
                    <a:pt x="115223" y="78333"/>
                    <a:pt x="114029" y="77222"/>
                    <a:pt x="114029" y="77222"/>
                  </a:cubicBezTo>
                  <a:cubicBezTo>
                    <a:pt x="114626" y="76111"/>
                    <a:pt x="114626" y="76111"/>
                    <a:pt x="114626" y="76111"/>
                  </a:cubicBezTo>
                  <a:cubicBezTo>
                    <a:pt x="115223" y="76666"/>
                    <a:pt x="115223" y="76666"/>
                    <a:pt x="115223" y="76666"/>
                  </a:cubicBezTo>
                  <a:cubicBezTo>
                    <a:pt x="117611" y="76666"/>
                    <a:pt x="117611" y="76666"/>
                    <a:pt x="117611" y="76666"/>
                  </a:cubicBezTo>
                  <a:cubicBezTo>
                    <a:pt x="118805" y="76111"/>
                    <a:pt x="118805" y="76111"/>
                    <a:pt x="118805" y="76111"/>
                  </a:cubicBezTo>
                  <a:cubicBezTo>
                    <a:pt x="118805" y="74444"/>
                    <a:pt x="118805" y="74444"/>
                    <a:pt x="118805" y="74444"/>
                  </a:cubicBezTo>
                  <a:cubicBezTo>
                    <a:pt x="118805" y="73333"/>
                    <a:pt x="118805" y="73333"/>
                    <a:pt x="118805" y="73333"/>
                  </a:cubicBezTo>
                  <a:cubicBezTo>
                    <a:pt x="120000" y="72222"/>
                    <a:pt x="120000" y="72222"/>
                    <a:pt x="120000" y="72222"/>
                  </a:cubicBezTo>
                  <a:cubicBezTo>
                    <a:pt x="119402" y="71666"/>
                    <a:pt x="119402" y="71666"/>
                    <a:pt x="119402" y="71666"/>
                  </a:cubicBezTo>
                  <a:lnTo>
                    <a:pt x="118208" y="71111"/>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9F9EA2"/>
                </a:solidFill>
                <a:latin typeface="Calibri" panose="020F0502020204030204" pitchFamily="34" charset="0"/>
                <a:ea typeface="Source Sans Pro"/>
                <a:cs typeface="Calibri" panose="020F0502020204030204" pitchFamily="34" charset="0"/>
                <a:sym typeface="Source Sans Pro"/>
              </a:endParaRPr>
            </a:p>
          </p:txBody>
        </p:sp>
        <p:sp>
          <p:nvSpPr>
            <p:cNvPr id="86" name="Shape 1419">
              <a:extLst>
                <a:ext uri="{FF2B5EF4-FFF2-40B4-BE49-F238E27FC236}">
                  <a16:creationId xmlns:a16="http://schemas.microsoft.com/office/drawing/2014/main" id="{649B6F04-C6A2-40D7-BC77-5F2221BC56E2}"/>
                </a:ext>
              </a:extLst>
            </p:cNvPr>
            <p:cNvSpPr/>
            <p:nvPr/>
          </p:nvSpPr>
          <p:spPr>
            <a:xfrm>
              <a:off x="7369189" y="2432959"/>
              <a:ext cx="418238" cy="234415"/>
            </a:xfrm>
            <a:custGeom>
              <a:avLst/>
              <a:gdLst/>
              <a:ahLst/>
              <a:cxnLst/>
              <a:rect l="0" t="0" r="0" b="0"/>
              <a:pathLst>
                <a:path w="120000" h="120000" extrusionOk="0">
                  <a:moveTo>
                    <a:pt x="56129" y="109640"/>
                  </a:moveTo>
                  <a:lnTo>
                    <a:pt x="81774" y="101870"/>
                  </a:lnTo>
                  <a:lnTo>
                    <a:pt x="117580" y="88920"/>
                  </a:lnTo>
                  <a:lnTo>
                    <a:pt x="120000" y="87194"/>
                  </a:lnTo>
                  <a:lnTo>
                    <a:pt x="120000" y="84604"/>
                  </a:lnTo>
                  <a:lnTo>
                    <a:pt x="119032" y="80287"/>
                  </a:lnTo>
                  <a:lnTo>
                    <a:pt x="117580" y="76834"/>
                  </a:lnTo>
                  <a:lnTo>
                    <a:pt x="115645" y="74244"/>
                  </a:lnTo>
                  <a:lnTo>
                    <a:pt x="114677" y="74244"/>
                  </a:lnTo>
                  <a:lnTo>
                    <a:pt x="112258" y="71654"/>
                  </a:lnTo>
                  <a:lnTo>
                    <a:pt x="111774" y="69064"/>
                  </a:lnTo>
                  <a:lnTo>
                    <a:pt x="110322" y="67338"/>
                  </a:lnTo>
                  <a:lnTo>
                    <a:pt x="109354" y="63884"/>
                  </a:lnTo>
                  <a:lnTo>
                    <a:pt x="108387" y="62158"/>
                  </a:lnTo>
                  <a:lnTo>
                    <a:pt x="108387" y="60431"/>
                  </a:lnTo>
                  <a:lnTo>
                    <a:pt x="109354" y="58705"/>
                  </a:lnTo>
                  <a:lnTo>
                    <a:pt x="111290" y="60431"/>
                  </a:lnTo>
                  <a:lnTo>
                    <a:pt x="110322" y="57841"/>
                  </a:lnTo>
                  <a:lnTo>
                    <a:pt x="109354" y="55251"/>
                  </a:lnTo>
                  <a:lnTo>
                    <a:pt x="108387" y="54388"/>
                  </a:lnTo>
                  <a:lnTo>
                    <a:pt x="104032" y="51798"/>
                  </a:lnTo>
                  <a:lnTo>
                    <a:pt x="102096" y="46618"/>
                  </a:lnTo>
                  <a:lnTo>
                    <a:pt x="102096" y="45755"/>
                  </a:lnTo>
                  <a:lnTo>
                    <a:pt x="104032" y="47482"/>
                  </a:lnTo>
                  <a:lnTo>
                    <a:pt x="106451" y="48345"/>
                  </a:lnTo>
                  <a:lnTo>
                    <a:pt x="106935" y="50935"/>
                  </a:lnTo>
                  <a:lnTo>
                    <a:pt x="109838" y="51798"/>
                  </a:lnTo>
                  <a:lnTo>
                    <a:pt x="108870" y="48345"/>
                  </a:lnTo>
                  <a:lnTo>
                    <a:pt x="108870" y="44028"/>
                  </a:lnTo>
                  <a:lnTo>
                    <a:pt x="108870" y="41438"/>
                  </a:lnTo>
                  <a:lnTo>
                    <a:pt x="106935" y="42302"/>
                  </a:lnTo>
                  <a:lnTo>
                    <a:pt x="104032" y="38848"/>
                  </a:lnTo>
                  <a:lnTo>
                    <a:pt x="102580" y="35395"/>
                  </a:lnTo>
                  <a:lnTo>
                    <a:pt x="102096" y="35395"/>
                  </a:lnTo>
                  <a:lnTo>
                    <a:pt x="101612" y="37122"/>
                  </a:lnTo>
                  <a:lnTo>
                    <a:pt x="100161" y="37122"/>
                  </a:lnTo>
                  <a:lnTo>
                    <a:pt x="98225" y="33669"/>
                  </a:lnTo>
                  <a:lnTo>
                    <a:pt x="96290" y="31942"/>
                  </a:lnTo>
                  <a:lnTo>
                    <a:pt x="94354" y="31079"/>
                  </a:lnTo>
                  <a:lnTo>
                    <a:pt x="93387" y="31942"/>
                  </a:lnTo>
                  <a:lnTo>
                    <a:pt x="91935" y="32805"/>
                  </a:lnTo>
                  <a:lnTo>
                    <a:pt x="90967" y="31079"/>
                  </a:lnTo>
                  <a:lnTo>
                    <a:pt x="90967" y="21582"/>
                  </a:lnTo>
                  <a:lnTo>
                    <a:pt x="92419" y="20719"/>
                  </a:lnTo>
                  <a:lnTo>
                    <a:pt x="93387" y="18129"/>
                  </a:lnTo>
                  <a:lnTo>
                    <a:pt x="92903" y="14676"/>
                  </a:lnTo>
                  <a:lnTo>
                    <a:pt x="90967" y="12086"/>
                  </a:lnTo>
                  <a:lnTo>
                    <a:pt x="88548" y="8633"/>
                  </a:lnTo>
                  <a:lnTo>
                    <a:pt x="83709" y="3453"/>
                  </a:lnTo>
                  <a:lnTo>
                    <a:pt x="82741" y="4316"/>
                  </a:lnTo>
                  <a:lnTo>
                    <a:pt x="81290" y="6906"/>
                  </a:lnTo>
                  <a:lnTo>
                    <a:pt x="80322" y="6906"/>
                  </a:lnTo>
                  <a:lnTo>
                    <a:pt x="77419" y="4316"/>
                  </a:lnTo>
                  <a:lnTo>
                    <a:pt x="73064" y="0"/>
                  </a:lnTo>
                  <a:lnTo>
                    <a:pt x="73064" y="6906"/>
                  </a:lnTo>
                  <a:lnTo>
                    <a:pt x="72096" y="12949"/>
                  </a:lnTo>
                  <a:lnTo>
                    <a:pt x="71129" y="15539"/>
                  </a:lnTo>
                  <a:lnTo>
                    <a:pt x="69677" y="18129"/>
                  </a:lnTo>
                  <a:lnTo>
                    <a:pt x="67258" y="25899"/>
                  </a:lnTo>
                  <a:lnTo>
                    <a:pt x="66774" y="24172"/>
                  </a:lnTo>
                  <a:lnTo>
                    <a:pt x="65322" y="24172"/>
                  </a:lnTo>
                  <a:lnTo>
                    <a:pt x="64838" y="24172"/>
                  </a:lnTo>
                  <a:lnTo>
                    <a:pt x="64354" y="27625"/>
                  </a:lnTo>
                  <a:lnTo>
                    <a:pt x="63387" y="31079"/>
                  </a:lnTo>
                  <a:lnTo>
                    <a:pt x="61935" y="37985"/>
                  </a:lnTo>
                  <a:lnTo>
                    <a:pt x="61451" y="39712"/>
                  </a:lnTo>
                  <a:lnTo>
                    <a:pt x="60483" y="38848"/>
                  </a:lnTo>
                  <a:lnTo>
                    <a:pt x="58064" y="37122"/>
                  </a:lnTo>
                  <a:lnTo>
                    <a:pt x="56129" y="35395"/>
                  </a:lnTo>
                  <a:lnTo>
                    <a:pt x="55645" y="41438"/>
                  </a:lnTo>
                  <a:lnTo>
                    <a:pt x="54193" y="51798"/>
                  </a:lnTo>
                  <a:lnTo>
                    <a:pt x="52741" y="58705"/>
                  </a:lnTo>
                  <a:lnTo>
                    <a:pt x="50322" y="63021"/>
                  </a:lnTo>
                  <a:lnTo>
                    <a:pt x="49838" y="67338"/>
                  </a:lnTo>
                  <a:lnTo>
                    <a:pt x="50322" y="74244"/>
                  </a:lnTo>
                  <a:lnTo>
                    <a:pt x="48387" y="76834"/>
                  </a:lnTo>
                  <a:lnTo>
                    <a:pt x="43064" y="82014"/>
                  </a:lnTo>
                  <a:lnTo>
                    <a:pt x="39677" y="87194"/>
                  </a:lnTo>
                  <a:lnTo>
                    <a:pt x="35322" y="88920"/>
                  </a:lnTo>
                  <a:lnTo>
                    <a:pt x="33387" y="86330"/>
                  </a:lnTo>
                  <a:lnTo>
                    <a:pt x="30483" y="92374"/>
                  </a:lnTo>
                  <a:lnTo>
                    <a:pt x="29516" y="92374"/>
                  </a:lnTo>
                  <a:lnTo>
                    <a:pt x="27096" y="90647"/>
                  </a:lnTo>
                  <a:lnTo>
                    <a:pt x="24193" y="86330"/>
                  </a:lnTo>
                  <a:lnTo>
                    <a:pt x="23709" y="83741"/>
                  </a:lnTo>
                  <a:lnTo>
                    <a:pt x="22258" y="83741"/>
                  </a:lnTo>
                  <a:lnTo>
                    <a:pt x="21774" y="85467"/>
                  </a:lnTo>
                  <a:lnTo>
                    <a:pt x="20806" y="88920"/>
                  </a:lnTo>
                  <a:lnTo>
                    <a:pt x="18870" y="94100"/>
                  </a:lnTo>
                  <a:lnTo>
                    <a:pt x="13548" y="97553"/>
                  </a:lnTo>
                  <a:lnTo>
                    <a:pt x="12096" y="101870"/>
                  </a:lnTo>
                  <a:lnTo>
                    <a:pt x="10645" y="109640"/>
                  </a:lnTo>
                  <a:lnTo>
                    <a:pt x="8709" y="110503"/>
                  </a:lnTo>
                  <a:lnTo>
                    <a:pt x="7258" y="112230"/>
                  </a:lnTo>
                  <a:lnTo>
                    <a:pt x="4838" y="114820"/>
                  </a:lnTo>
                  <a:lnTo>
                    <a:pt x="2903" y="117410"/>
                  </a:lnTo>
                  <a:lnTo>
                    <a:pt x="0" y="120000"/>
                  </a:lnTo>
                  <a:lnTo>
                    <a:pt x="30967" y="114820"/>
                  </a:lnTo>
                  <a:lnTo>
                    <a:pt x="56129" y="10964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7" name="Shape 1420">
              <a:extLst>
                <a:ext uri="{FF2B5EF4-FFF2-40B4-BE49-F238E27FC236}">
                  <a16:creationId xmlns:a16="http://schemas.microsoft.com/office/drawing/2014/main" id="{20DBA2FB-170C-43A0-BAAC-9B8DEFE58E51}"/>
                </a:ext>
              </a:extLst>
            </p:cNvPr>
            <p:cNvSpPr/>
            <p:nvPr/>
          </p:nvSpPr>
          <p:spPr>
            <a:xfrm>
              <a:off x="7406290" y="2750010"/>
              <a:ext cx="269831" cy="209119"/>
            </a:xfrm>
            <a:custGeom>
              <a:avLst/>
              <a:gdLst/>
              <a:ahLst/>
              <a:cxnLst/>
              <a:rect l="0" t="0" r="0" b="0"/>
              <a:pathLst>
                <a:path w="120000" h="120000" extrusionOk="0">
                  <a:moveTo>
                    <a:pt x="62222" y="11428"/>
                  </a:moveTo>
                  <a:cubicBezTo>
                    <a:pt x="59682" y="3265"/>
                    <a:pt x="59682" y="3265"/>
                    <a:pt x="59682" y="3265"/>
                  </a:cubicBezTo>
                  <a:cubicBezTo>
                    <a:pt x="55873" y="816"/>
                    <a:pt x="55873" y="816"/>
                    <a:pt x="55873" y="816"/>
                  </a:cubicBezTo>
                  <a:cubicBezTo>
                    <a:pt x="50158" y="0"/>
                    <a:pt x="50158" y="0"/>
                    <a:pt x="50158" y="0"/>
                  </a:cubicBezTo>
                  <a:cubicBezTo>
                    <a:pt x="45714" y="816"/>
                    <a:pt x="45714" y="816"/>
                    <a:pt x="45714" y="816"/>
                  </a:cubicBezTo>
                  <a:cubicBezTo>
                    <a:pt x="42539" y="3265"/>
                    <a:pt x="42539" y="3265"/>
                    <a:pt x="42539" y="3265"/>
                  </a:cubicBezTo>
                  <a:cubicBezTo>
                    <a:pt x="40634" y="4081"/>
                    <a:pt x="40634" y="4081"/>
                    <a:pt x="40634" y="4081"/>
                  </a:cubicBezTo>
                  <a:cubicBezTo>
                    <a:pt x="36825" y="4897"/>
                    <a:pt x="36825" y="4897"/>
                    <a:pt x="36825" y="4897"/>
                  </a:cubicBezTo>
                  <a:cubicBezTo>
                    <a:pt x="29206" y="3265"/>
                    <a:pt x="29206" y="3265"/>
                    <a:pt x="29206" y="3265"/>
                  </a:cubicBezTo>
                  <a:cubicBezTo>
                    <a:pt x="24761" y="3265"/>
                    <a:pt x="24761" y="3265"/>
                    <a:pt x="24761" y="3265"/>
                  </a:cubicBezTo>
                  <a:cubicBezTo>
                    <a:pt x="19682" y="4081"/>
                    <a:pt x="19682" y="4081"/>
                    <a:pt x="19682" y="4081"/>
                  </a:cubicBezTo>
                  <a:cubicBezTo>
                    <a:pt x="16507" y="5714"/>
                    <a:pt x="16507" y="5714"/>
                    <a:pt x="16507" y="5714"/>
                  </a:cubicBezTo>
                  <a:cubicBezTo>
                    <a:pt x="7619" y="14693"/>
                    <a:pt x="7619" y="14693"/>
                    <a:pt x="7619" y="14693"/>
                  </a:cubicBezTo>
                  <a:cubicBezTo>
                    <a:pt x="7619" y="14693"/>
                    <a:pt x="7619" y="14693"/>
                    <a:pt x="7619" y="14693"/>
                  </a:cubicBezTo>
                  <a:cubicBezTo>
                    <a:pt x="6984" y="16326"/>
                    <a:pt x="6984" y="16326"/>
                    <a:pt x="6984" y="16326"/>
                  </a:cubicBezTo>
                  <a:cubicBezTo>
                    <a:pt x="6984" y="17959"/>
                    <a:pt x="6984" y="17959"/>
                    <a:pt x="6984" y="17959"/>
                  </a:cubicBezTo>
                  <a:cubicBezTo>
                    <a:pt x="5714" y="18775"/>
                    <a:pt x="5714" y="18775"/>
                    <a:pt x="5714" y="18775"/>
                  </a:cubicBezTo>
                  <a:cubicBezTo>
                    <a:pt x="3174" y="21224"/>
                    <a:pt x="3174" y="21224"/>
                    <a:pt x="3174" y="21224"/>
                  </a:cubicBezTo>
                  <a:cubicBezTo>
                    <a:pt x="0" y="23673"/>
                    <a:pt x="0" y="23673"/>
                    <a:pt x="0" y="23673"/>
                  </a:cubicBezTo>
                  <a:cubicBezTo>
                    <a:pt x="0" y="26122"/>
                    <a:pt x="0" y="26122"/>
                    <a:pt x="0" y="26122"/>
                  </a:cubicBezTo>
                  <a:cubicBezTo>
                    <a:pt x="1269" y="27755"/>
                    <a:pt x="1269" y="27755"/>
                    <a:pt x="1269" y="27755"/>
                  </a:cubicBezTo>
                  <a:cubicBezTo>
                    <a:pt x="2539" y="30204"/>
                    <a:pt x="2539" y="30204"/>
                    <a:pt x="2539" y="30204"/>
                  </a:cubicBezTo>
                  <a:cubicBezTo>
                    <a:pt x="10158" y="34285"/>
                    <a:pt x="10158" y="34285"/>
                    <a:pt x="10158" y="34285"/>
                  </a:cubicBezTo>
                  <a:cubicBezTo>
                    <a:pt x="12063" y="36734"/>
                    <a:pt x="12063" y="36734"/>
                    <a:pt x="12063" y="36734"/>
                  </a:cubicBezTo>
                  <a:cubicBezTo>
                    <a:pt x="13968" y="40000"/>
                    <a:pt x="13968" y="40000"/>
                    <a:pt x="13968" y="40000"/>
                  </a:cubicBezTo>
                  <a:cubicBezTo>
                    <a:pt x="15238" y="43265"/>
                    <a:pt x="15238" y="43265"/>
                    <a:pt x="15238" y="43265"/>
                  </a:cubicBezTo>
                  <a:cubicBezTo>
                    <a:pt x="18412" y="47346"/>
                    <a:pt x="18412" y="47346"/>
                    <a:pt x="18412" y="47346"/>
                  </a:cubicBezTo>
                  <a:cubicBezTo>
                    <a:pt x="21587" y="52244"/>
                    <a:pt x="21587" y="52244"/>
                    <a:pt x="21587" y="52244"/>
                  </a:cubicBezTo>
                  <a:cubicBezTo>
                    <a:pt x="31746" y="62857"/>
                    <a:pt x="31746" y="62857"/>
                    <a:pt x="31746" y="62857"/>
                  </a:cubicBezTo>
                  <a:cubicBezTo>
                    <a:pt x="34920" y="66122"/>
                    <a:pt x="34920" y="66122"/>
                    <a:pt x="34920" y="66122"/>
                  </a:cubicBezTo>
                  <a:cubicBezTo>
                    <a:pt x="38730" y="72653"/>
                    <a:pt x="38730" y="72653"/>
                    <a:pt x="38730" y="72653"/>
                  </a:cubicBezTo>
                  <a:cubicBezTo>
                    <a:pt x="41904" y="78367"/>
                    <a:pt x="41904" y="78367"/>
                    <a:pt x="41904" y="78367"/>
                  </a:cubicBezTo>
                  <a:cubicBezTo>
                    <a:pt x="46349" y="80816"/>
                    <a:pt x="46349" y="80816"/>
                    <a:pt x="46349" y="80816"/>
                  </a:cubicBezTo>
                  <a:cubicBezTo>
                    <a:pt x="48253" y="83265"/>
                    <a:pt x="48253" y="83265"/>
                    <a:pt x="48253" y="83265"/>
                  </a:cubicBezTo>
                  <a:cubicBezTo>
                    <a:pt x="50158" y="85714"/>
                    <a:pt x="50158" y="85714"/>
                    <a:pt x="50158" y="85714"/>
                  </a:cubicBezTo>
                  <a:cubicBezTo>
                    <a:pt x="52063" y="87346"/>
                    <a:pt x="52063" y="87346"/>
                    <a:pt x="52063" y="87346"/>
                  </a:cubicBezTo>
                  <a:cubicBezTo>
                    <a:pt x="53333" y="88979"/>
                    <a:pt x="53333" y="88979"/>
                    <a:pt x="53333" y="88979"/>
                  </a:cubicBezTo>
                  <a:cubicBezTo>
                    <a:pt x="55238" y="93061"/>
                    <a:pt x="55238" y="93061"/>
                    <a:pt x="55238" y="93061"/>
                  </a:cubicBezTo>
                  <a:cubicBezTo>
                    <a:pt x="56507" y="95510"/>
                    <a:pt x="56507" y="95510"/>
                    <a:pt x="56507" y="95510"/>
                  </a:cubicBezTo>
                  <a:cubicBezTo>
                    <a:pt x="56507" y="97142"/>
                    <a:pt x="56507" y="97142"/>
                    <a:pt x="56507" y="97142"/>
                  </a:cubicBezTo>
                  <a:cubicBezTo>
                    <a:pt x="57142" y="99591"/>
                    <a:pt x="57142" y="99591"/>
                    <a:pt x="57142" y="99591"/>
                  </a:cubicBezTo>
                  <a:cubicBezTo>
                    <a:pt x="57777" y="101224"/>
                    <a:pt x="57777" y="101224"/>
                    <a:pt x="57777" y="101224"/>
                  </a:cubicBezTo>
                  <a:cubicBezTo>
                    <a:pt x="58412" y="101224"/>
                    <a:pt x="58412" y="101224"/>
                    <a:pt x="58412" y="101224"/>
                  </a:cubicBezTo>
                  <a:cubicBezTo>
                    <a:pt x="60317" y="102040"/>
                    <a:pt x="60317" y="102040"/>
                    <a:pt x="60317" y="102040"/>
                  </a:cubicBezTo>
                  <a:cubicBezTo>
                    <a:pt x="62222" y="103673"/>
                    <a:pt x="62222" y="103673"/>
                    <a:pt x="62222" y="103673"/>
                  </a:cubicBezTo>
                  <a:cubicBezTo>
                    <a:pt x="62222" y="104489"/>
                    <a:pt x="62222" y="104489"/>
                    <a:pt x="62222" y="104489"/>
                  </a:cubicBezTo>
                  <a:cubicBezTo>
                    <a:pt x="62222" y="106122"/>
                    <a:pt x="62222" y="106122"/>
                    <a:pt x="62222" y="106122"/>
                  </a:cubicBezTo>
                  <a:cubicBezTo>
                    <a:pt x="62857" y="108571"/>
                    <a:pt x="62857" y="108571"/>
                    <a:pt x="62857" y="108571"/>
                  </a:cubicBezTo>
                  <a:cubicBezTo>
                    <a:pt x="65396" y="111836"/>
                    <a:pt x="65396" y="111836"/>
                    <a:pt x="65396" y="111836"/>
                  </a:cubicBezTo>
                  <a:cubicBezTo>
                    <a:pt x="65396" y="112653"/>
                    <a:pt x="65396" y="112653"/>
                    <a:pt x="65396" y="112653"/>
                  </a:cubicBezTo>
                  <a:cubicBezTo>
                    <a:pt x="65396" y="115918"/>
                    <a:pt x="65396" y="115918"/>
                    <a:pt x="65396" y="115918"/>
                  </a:cubicBezTo>
                  <a:cubicBezTo>
                    <a:pt x="66031" y="118367"/>
                    <a:pt x="66031" y="118367"/>
                    <a:pt x="66031" y="118367"/>
                  </a:cubicBezTo>
                  <a:cubicBezTo>
                    <a:pt x="67301" y="119183"/>
                    <a:pt x="67301" y="119183"/>
                    <a:pt x="67301" y="119183"/>
                  </a:cubicBezTo>
                  <a:cubicBezTo>
                    <a:pt x="68571" y="120000"/>
                    <a:pt x="68571" y="120000"/>
                    <a:pt x="68571" y="120000"/>
                  </a:cubicBezTo>
                  <a:cubicBezTo>
                    <a:pt x="68571" y="115102"/>
                    <a:pt x="68571" y="115102"/>
                    <a:pt x="68571" y="115102"/>
                  </a:cubicBezTo>
                  <a:cubicBezTo>
                    <a:pt x="69841" y="114285"/>
                    <a:pt x="69841" y="114285"/>
                    <a:pt x="69841" y="114285"/>
                  </a:cubicBezTo>
                  <a:cubicBezTo>
                    <a:pt x="73015" y="114285"/>
                    <a:pt x="73015" y="114285"/>
                    <a:pt x="73015" y="114285"/>
                  </a:cubicBezTo>
                  <a:cubicBezTo>
                    <a:pt x="73650" y="114285"/>
                    <a:pt x="73650" y="114285"/>
                    <a:pt x="73650" y="114285"/>
                  </a:cubicBezTo>
                  <a:cubicBezTo>
                    <a:pt x="73650" y="114285"/>
                    <a:pt x="74920" y="113469"/>
                    <a:pt x="74920" y="113469"/>
                  </a:cubicBezTo>
                  <a:cubicBezTo>
                    <a:pt x="74920" y="112653"/>
                    <a:pt x="74285" y="111836"/>
                    <a:pt x="74285" y="111836"/>
                  </a:cubicBezTo>
                  <a:cubicBezTo>
                    <a:pt x="73650" y="111836"/>
                    <a:pt x="73650" y="111836"/>
                    <a:pt x="73650" y="111836"/>
                  </a:cubicBezTo>
                  <a:cubicBezTo>
                    <a:pt x="73650" y="111836"/>
                    <a:pt x="71111" y="111020"/>
                    <a:pt x="71111" y="111020"/>
                  </a:cubicBezTo>
                  <a:cubicBezTo>
                    <a:pt x="70476" y="111020"/>
                    <a:pt x="69841" y="109387"/>
                    <a:pt x="69841" y="109387"/>
                  </a:cubicBezTo>
                  <a:cubicBezTo>
                    <a:pt x="69841" y="108571"/>
                    <a:pt x="69841" y="108571"/>
                    <a:pt x="69841" y="108571"/>
                  </a:cubicBezTo>
                  <a:cubicBezTo>
                    <a:pt x="70476" y="105306"/>
                    <a:pt x="70476" y="105306"/>
                    <a:pt x="70476" y="105306"/>
                  </a:cubicBezTo>
                  <a:cubicBezTo>
                    <a:pt x="73015" y="107755"/>
                    <a:pt x="73015" y="107755"/>
                    <a:pt x="73015" y="107755"/>
                  </a:cubicBezTo>
                  <a:cubicBezTo>
                    <a:pt x="73650" y="108571"/>
                    <a:pt x="73650" y="108571"/>
                    <a:pt x="73650" y="108571"/>
                  </a:cubicBezTo>
                  <a:cubicBezTo>
                    <a:pt x="75555" y="110204"/>
                    <a:pt x="75555" y="110204"/>
                    <a:pt x="75555" y="110204"/>
                  </a:cubicBezTo>
                  <a:cubicBezTo>
                    <a:pt x="78095" y="109387"/>
                    <a:pt x="78095" y="109387"/>
                    <a:pt x="78095" y="109387"/>
                  </a:cubicBezTo>
                  <a:cubicBezTo>
                    <a:pt x="78730" y="104489"/>
                    <a:pt x="78730" y="104489"/>
                    <a:pt x="78730" y="104489"/>
                  </a:cubicBezTo>
                  <a:cubicBezTo>
                    <a:pt x="78730" y="103673"/>
                    <a:pt x="78730" y="103673"/>
                    <a:pt x="78730" y="103673"/>
                  </a:cubicBezTo>
                  <a:cubicBezTo>
                    <a:pt x="78095" y="100408"/>
                    <a:pt x="78095" y="100408"/>
                    <a:pt x="78095" y="100408"/>
                  </a:cubicBezTo>
                  <a:cubicBezTo>
                    <a:pt x="80000" y="100408"/>
                    <a:pt x="80000" y="100408"/>
                    <a:pt x="80000" y="100408"/>
                  </a:cubicBezTo>
                  <a:cubicBezTo>
                    <a:pt x="82539" y="100408"/>
                    <a:pt x="82539" y="100408"/>
                    <a:pt x="82539" y="100408"/>
                  </a:cubicBezTo>
                  <a:cubicBezTo>
                    <a:pt x="85714" y="97959"/>
                    <a:pt x="85714" y="97959"/>
                    <a:pt x="85714" y="97959"/>
                  </a:cubicBezTo>
                  <a:cubicBezTo>
                    <a:pt x="85714" y="97142"/>
                    <a:pt x="85714" y="97142"/>
                    <a:pt x="85714" y="97142"/>
                  </a:cubicBezTo>
                  <a:cubicBezTo>
                    <a:pt x="84444" y="96326"/>
                    <a:pt x="84444" y="96326"/>
                    <a:pt x="84444" y="96326"/>
                  </a:cubicBezTo>
                  <a:cubicBezTo>
                    <a:pt x="83174" y="96326"/>
                    <a:pt x="83174" y="96326"/>
                    <a:pt x="83174" y="96326"/>
                  </a:cubicBezTo>
                  <a:cubicBezTo>
                    <a:pt x="81904" y="95510"/>
                    <a:pt x="81904" y="95510"/>
                    <a:pt x="81904" y="95510"/>
                  </a:cubicBezTo>
                  <a:cubicBezTo>
                    <a:pt x="81904" y="93877"/>
                    <a:pt x="81904" y="93877"/>
                    <a:pt x="81904" y="93877"/>
                  </a:cubicBezTo>
                  <a:cubicBezTo>
                    <a:pt x="83809" y="93061"/>
                    <a:pt x="83809" y="93061"/>
                    <a:pt x="83809" y="93061"/>
                  </a:cubicBezTo>
                  <a:cubicBezTo>
                    <a:pt x="84444" y="93877"/>
                    <a:pt x="84444" y="93877"/>
                    <a:pt x="84444" y="93877"/>
                  </a:cubicBezTo>
                  <a:cubicBezTo>
                    <a:pt x="86349" y="95510"/>
                    <a:pt x="86349" y="95510"/>
                    <a:pt x="86349" y="95510"/>
                  </a:cubicBezTo>
                  <a:cubicBezTo>
                    <a:pt x="87619" y="95510"/>
                    <a:pt x="87619" y="95510"/>
                    <a:pt x="87619" y="95510"/>
                  </a:cubicBezTo>
                  <a:cubicBezTo>
                    <a:pt x="90158" y="93061"/>
                    <a:pt x="90158" y="93061"/>
                    <a:pt x="90158" y="93061"/>
                  </a:cubicBezTo>
                  <a:cubicBezTo>
                    <a:pt x="92063" y="89795"/>
                    <a:pt x="92063" y="89795"/>
                    <a:pt x="92063" y="89795"/>
                  </a:cubicBezTo>
                  <a:cubicBezTo>
                    <a:pt x="91428" y="87346"/>
                    <a:pt x="91428" y="87346"/>
                    <a:pt x="91428" y="87346"/>
                  </a:cubicBezTo>
                  <a:cubicBezTo>
                    <a:pt x="89523" y="85714"/>
                    <a:pt x="89523" y="85714"/>
                    <a:pt x="89523" y="85714"/>
                  </a:cubicBezTo>
                  <a:cubicBezTo>
                    <a:pt x="89523" y="84897"/>
                    <a:pt x="89523" y="84897"/>
                    <a:pt x="89523" y="84897"/>
                  </a:cubicBezTo>
                  <a:cubicBezTo>
                    <a:pt x="90793" y="84081"/>
                    <a:pt x="90793" y="84081"/>
                    <a:pt x="90793" y="84081"/>
                  </a:cubicBezTo>
                  <a:cubicBezTo>
                    <a:pt x="93333" y="85714"/>
                    <a:pt x="93333" y="85714"/>
                    <a:pt x="93333" y="85714"/>
                  </a:cubicBezTo>
                  <a:cubicBezTo>
                    <a:pt x="94603" y="84081"/>
                    <a:pt x="94603" y="84081"/>
                    <a:pt x="94603" y="84081"/>
                  </a:cubicBezTo>
                  <a:cubicBezTo>
                    <a:pt x="95873" y="81632"/>
                    <a:pt x="95873" y="81632"/>
                    <a:pt x="95873" y="81632"/>
                  </a:cubicBezTo>
                  <a:cubicBezTo>
                    <a:pt x="98412" y="75918"/>
                    <a:pt x="98412" y="75918"/>
                    <a:pt x="98412" y="75918"/>
                  </a:cubicBezTo>
                  <a:cubicBezTo>
                    <a:pt x="100952" y="73469"/>
                    <a:pt x="100952" y="73469"/>
                    <a:pt x="100952" y="73469"/>
                  </a:cubicBezTo>
                  <a:cubicBezTo>
                    <a:pt x="104126" y="72653"/>
                    <a:pt x="104126" y="72653"/>
                    <a:pt x="104126" y="72653"/>
                  </a:cubicBezTo>
                  <a:cubicBezTo>
                    <a:pt x="106031" y="68571"/>
                    <a:pt x="106031" y="68571"/>
                    <a:pt x="106031" y="68571"/>
                  </a:cubicBezTo>
                  <a:cubicBezTo>
                    <a:pt x="107301" y="66122"/>
                    <a:pt x="107301" y="66122"/>
                    <a:pt x="107301" y="66122"/>
                  </a:cubicBezTo>
                  <a:cubicBezTo>
                    <a:pt x="106031" y="64489"/>
                    <a:pt x="106031" y="64489"/>
                    <a:pt x="106031" y="64489"/>
                  </a:cubicBezTo>
                  <a:cubicBezTo>
                    <a:pt x="104761" y="61224"/>
                    <a:pt x="104761" y="61224"/>
                    <a:pt x="104761" y="61224"/>
                  </a:cubicBezTo>
                  <a:cubicBezTo>
                    <a:pt x="106031" y="61224"/>
                    <a:pt x="106031" y="61224"/>
                    <a:pt x="106031" y="61224"/>
                  </a:cubicBezTo>
                  <a:cubicBezTo>
                    <a:pt x="107301" y="61224"/>
                    <a:pt x="107301" y="61224"/>
                    <a:pt x="107301" y="61224"/>
                  </a:cubicBezTo>
                  <a:cubicBezTo>
                    <a:pt x="107301" y="58775"/>
                    <a:pt x="107301" y="58775"/>
                    <a:pt x="107301" y="58775"/>
                  </a:cubicBezTo>
                  <a:cubicBezTo>
                    <a:pt x="107936" y="57142"/>
                    <a:pt x="107936" y="57142"/>
                    <a:pt x="107936" y="57142"/>
                  </a:cubicBezTo>
                  <a:cubicBezTo>
                    <a:pt x="109841" y="53877"/>
                    <a:pt x="109841" y="53877"/>
                    <a:pt x="109841" y="53877"/>
                  </a:cubicBezTo>
                  <a:cubicBezTo>
                    <a:pt x="111111" y="48979"/>
                    <a:pt x="111111" y="48979"/>
                    <a:pt x="111111" y="48979"/>
                  </a:cubicBezTo>
                  <a:cubicBezTo>
                    <a:pt x="112380" y="45714"/>
                    <a:pt x="112380" y="45714"/>
                    <a:pt x="112380" y="45714"/>
                  </a:cubicBezTo>
                  <a:cubicBezTo>
                    <a:pt x="113015" y="44081"/>
                    <a:pt x="113015" y="44081"/>
                    <a:pt x="113015" y="44081"/>
                  </a:cubicBezTo>
                  <a:cubicBezTo>
                    <a:pt x="114285" y="42448"/>
                    <a:pt x="114285" y="42448"/>
                    <a:pt x="114285" y="42448"/>
                  </a:cubicBezTo>
                  <a:cubicBezTo>
                    <a:pt x="118730" y="37551"/>
                    <a:pt x="118730" y="37551"/>
                    <a:pt x="118730" y="37551"/>
                  </a:cubicBezTo>
                  <a:cubicBezTo>
                    <a:pt x="120000" y="35918"/>
                    <a:pt x="120000" y="35918"/>
                    <a:pt x="120000" y="35918"/>
                  </a:cubicBezTo>
                  <a:cubicBezTo>
                    <a:pt x="87619" y="4897"/>
                    <a:pt x="87619" y="4897"/>
                    <a:pt x="87619" y="4897"/>
                  </a:cubicBezTo>
                  <a:lnTo>
                    <a:pt x="62222" y="11428"/>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8" name="Shape 1421">
              <a:extLst>
                <a:ext uri="{FF2B5EF4-FFF2-40B4-BE49-F238E27FC236}">
                  <a16:creationId xmlns:a16="http://schemas.microsoft.com/office/drawing/2014/main" id="{465E577C-CE2F-4058-B2F3-F127AA5FDC4C}"/>
                </a:ext>
              </a:extLst>
            </p:cNvPr>
            <p:cNvSpPr/>
            <p:nvPr/>
          </p:nvSpPr>
          <p:spPr>
            <a:xfrm>
              <a:off x="7128028" y="2788799"/>
              <a:ext cx="212491" cy="340660"/>
            </a:xfrm>
            <a:custGeom>
              <a:avLst/>
              <a:gdLst/>
              <a:ahLst/>
              <a:cxnLst/>
              <a:rect l="0" t="0" r="0" b="0"/>
              <a:pathLst>
                <a:path w="120000" h="120000" extrusionOk="0">
                  <a:moveTo>
                    <a:pt x="38095" y="111683"/>
                  </a:moveTo>
                  <a:lnTo>
                    <a:pt x="37142" y="108712"/>
                  </a:lnTo>
                  <a:lnTo>
                    <a:pt x="33333" y="105742"/>
                  </a:lnTo>
                  <a:lnTo>
                    <a:pt x="31428" y="104554"/>
                  </a:lnTo>
                  <a:lnTo>
                    <a:pt x="31428" y="102772"/>
                  </a:lnTo>
                  <a:lnTo>
                    <a:pt x="34285" y="102178"/>
                  </a:lnTo>
                  <a:lnTo>
                    <a:pt x="40952" y="100990"/>
                  </a:lnTo>
                  <a:lnTo>
                    <a:pt x="48571" y="99801"/>
                  </a:lnTo>
                  <a:lnTo>
                    <a:pt x="120000" y="96237"/>
                  </a:lnTo>
                  <a:lnTo>
                    <a:pt x="119047" y="95643"/>
                  </a:lnTo>
                  <a:lnTo>
                    <a:pt x="115238" y="92673"/>
                  </a:lnTo>
                  <a:lnTo>
                    <a:pt x="114285" y="90891"/>
                  </a:lnTo>
                  <a:lnTo>
                    <a:pt x="112380" y="89108"/>
                  </a:lnTo>
                  <a:lnTo>
                    <a:pt x="113333" y="87920"/>
                  </a:lnTo>
                  <a:lnTo>
                    <a:pt x="115238" y="86732"/>
                  </a:lnTo>
                  <a:lnTo>
                    <a:pt x="114285" y="83762"/>
                  </a:lnTo>
                  <a:lnTo>
                    <a:pt x="112380" y="81980"/>
                  </a:lnTo>
                  <a:lnTo>
                    <a:pt x="110476" y="77227"/>
                  </a:lnTo>
                  <a:lnTo>
                    <a:pt x="110476" y="74257"/>
                  </a:lnTo>
                  <a:lnTo>
                    <a:pt x="113333" y="73069"/>
                  </a:lnTo>
                  <a:lnTo>
                    <a:pt x="114285" y="70693"/>
                  </a:lnTo>
                  <a:lnTo>
                    <a:pt x="110476" y="69504"/>
                  </a:lnTo>
                  <a:lnTo>
                    <a:pt x="115238" y="67722"/>
                  </a:lnTo>
                  <a:lnTo>
                    <a:pt x="116190" y="65346"/>
                  </a:lnTo>
                  <a:lnTo>
                    <a:pt x="114285" y="64158"/>
                  </a:lnTo>
                  <a:lnTo>
                    <a:pt x="113333" y="61782"/>
                  </a:lnTo>
                  <a:lnTo>
                    <a:pt x="113333" y="59405"/>
                  </a:lnTo>
                  <a:lnTo>
                    <a:pt x="109523" y="56435"/>
                  </a:lnTo>
                  <a:lnTo>
                    <a:pt x="102857" y="49306"/>
                  </a:lnTo>
                  <a:lnTo>
                    <a:pt x="100952" y="44554"/>
                  </a:lnTo>
                  <a:lnTo>
                    <a:pt x="91428" y="24356"/>
                  </a:lnTo>
                  <a:lnTo>
                    <a:pt x="84761" y="7128"/>
                  </a:lnTo>
                  <a:lnTo>
                    <a:pt x="82857" y="0"/>
                  </a:lnTo>
                  <a:lnTo>
                    <a:pt x="89523" y="0"/>
                  </a:lnTo>
                  <a:lnTo>
                    <a:pt x="89523" y="0"/>
                  </a:lnTo>
                  <a:lnTo>
                    <a:pt x="952" y="4158"/>
                  </a:lnTo>
                  <a:lnTo>
                    <a:pt x="952" y="8316"/>
                  </a:lnTo>
                  <a:lnTo>
                    <a:pt x="0" y="62970"/>
                  </a:lnTo>
                  <a:lnTo>
                    <a:pt x="0" y="92079"/>
                  </a:lnTo>
                  <a:lnTo>
                    <a:pt x="5714" y="116435"/>
                  </a:lnTo>
                  <a:lnTo>
                    <a:pt x="7619" y="116435"/>
                  </a:lnTo>
                  <a:lnTo>
                    <a:pt x="10476" y="117029"/>
                  </a:lnTo>
                  <a:lnTo>
                    <a:pt x="14285" y="117623"/>
                  </a:lnTo>
                  <a:lnTo>
                    <a:pt x="15238" y="115841"/>
                  </a:lnTo>
                  <a:lnTo>
                    <a:pt x="14285" y="113465"/>
                  </a:lnTo>
                  <a:lnTo>
                    <a:pt x="15238" y="111089"/>
                  </a:lnTo>
                  <a:lnTo>
                    <a:pt x="17142" y="109900"/>
                  </a:lnTo>
                  <a:lnTo>
                    <a:pt x="20000" y="109306"/>
                  </a:lnTo>
                  <a:lnTo>
                    <a:pt x="20952" y="110495"/>
                  </a:lnTo>
                  <a:lnTo>
                    <a:pt x="20952" y="112277"/>
                  </a:lnTo>
                  <a:lnTo>
                    <a:pt x="20000" y="113465"/>
                  </a:lnTo>
                  <a:lnTo>
                    <a:pt x="20952" y="114653"/>
                  </a:lnTo>
                  <a:lnTo>
                    <a:pt x="21904" y="115247"/>
                  </a:lnTo>
                  <a:lnTo>
                    <a:pt x="23809" y="115841"/>
                  </a:lnTo>
                  <a:lnTo>
                    <a:pt x="25714" y="117029"/>
                  </a:lnTo>
                  <a:lnTo>
                    <a:pt x="25714" y="118217"/>
                  </a:lnTo>
                  <a:lnTo>
                    <a:pt x="25714" y="118811"/>
                  </a:lnTo>
                  <a:lnTo>
                    <a:pt x="23809" y="120000"/>
                  </a:lnTo>
                  <a:lnTo>
                    <a:pt x="25714" y="119405"/>
                  </a:lnTo>
                  <a:lnTo>
                    <a:pt x="29523" y="118811"/>
                  </a:lnTo>
                  <a:lnTo>
                    <a:pt x="34285" y="118217"/>
                  </a:lnTo>
                  <a:lnTo>
                    <a:pt x="36190" y="117029"/>
                  </a:lnTo>
                  <a:lnTo>
                    <a:pt x="37142" y="117029"/>
                  </a:lnTo>
                  <a:lnTo>
                    <a:pt x="40952" y="116435"/>
                  </a:lnTo>
                  <a:lnTo>
                    <a:pt x="41904" y="115841"/>
                  </a:lnTo>
                  <a:lnTo>
                    <a:pt x="41904" y="115841"/>
                  </a:lnTo>
                  <a:lnTo>
                    <a:pt x="38095" y="111683"/>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89" name="Shape 1422">
              <a:extLst>
                <a:ext uri="{FF2B5EF4-FFF2-40B4-BE49-F238E27FC236}">
                  <a16:creationId xmlns:a16="http://schemas.microsoft.com/office/drawing/2014/main" id="{1859731D-2A5C-4ED2-B4A1-6316855A7671}"/>
                </a:ext>
              </a:extLst>
            </p:cNvPr>
            <p:cNvSpPr/>
            <p:nvPr/>
          </p:nvSpPr>
          <p:spPr>
            <a:xfrm>
              <a:off x="6942518" y="2800603"/>
              <a:ext cx="195628" cy="342347"/>
            </a:xfrm>
            <a:custGeom>
              <a:avLst/>
              <a:gdLst/>
              <a:ahLst/>
              <a:cxnLst/>
              <a:rect l="0" t="0" r="0" b="0"/>
              <a:pathLst>
                <a:path w="120000" h="120000" extrusionOk="0">
                  <a:moveTo>
                    <a:pt x="113793" y="87487"/>
                  </a:moveTo>
                  <a:lnTo>
                    <a:pt x="113793" y="58522"/>
                  </a:lnTo>
                  <a:lnTo>
                    <a:pt x="114827" y="4137"/>
                  </a:lnTo>
                  <a:lnTo>
                    <a:pt x="114827" y="0"/>
                  </a:lnTo>
                  <a:lnTo>
                    <a:pt x="42413" y="2955"/>
                  </a:lnTo>
                  <a:lnTo>
                    <a:pt x="42413" y="2955"/>
                  </a:lnTo>
                  <a:lnTo>
                    <a:pt x="43448" y="4729"/>
                  </a:lnTo>
                  <a:lnTo>
                    <a:pt x="39310" y="5911"/>
                  </a:lnTo>
                  <a:lnTo>
                    <a:pt x="37241" y="7093"/>
                  </a:lnTo>
                  <a:lnTo>
                    <a:pt x="36206" y="8866"/>
                  </a:lnTo>
                  <a:lnTo>
                    <a:pt x="34137" y="10049"/>
                  </a:lnTo>
                  <a:lnTo>
                    <a:pt x="33103" y="10049"/>
                  </a:lnTo>
                  <a:lnTo>
                    <a:pt x="31034" y="13004"/>
                  </a:lnTo>
                  <a:lnTo>
                    <a:pt x="31034" y="15369"/>
                  </a:lnTo>
                  <a:lnTo>
                    <a:pt x="27931" y="18325"/>
                  </a:lnTo>
                  <a:lnTo>
                    <a:pt x="22758" y="21871"/>
                  </a:lnTo>
                  <a:lnTo>
                    <a:pt x="19655" y="23645"/>
                  </a:lnTo>
                  <a:lnTo>
                    <a:pt x="18620" y="26009"/>
                  </a:lnTo>
                  <a:lnTo>
                    <a:pt x="20689" y="26600"/>
                  </a:lnTo>
                  <a:lnTo>
                    <a:pt x="18620" y="28374"/>
                  </a:lnTo>
                  <a:lnTo>
                    <a:pt x="16551" y="30738"/>
                  </a:lnTo>
                  <a:lnTo>
                    <a:pt x="17586" y="31921"/>
                  </a:lnTo>
                  <a:lnTo>
                    <a:pt x="16551" y="31921"/>
                  </a:lnTo>
                  <a:lnTo>
                    <a:pt x="13448" y="34285"/>
                  </a:lnTo>
                  <a:lnTo>
                    <a:pt x="11379" y="36059"/>
                  </a:lnTo>
                  <a:lnTo>
                    <a:pt x="12413" y="36650"/>
                  </a:lnTo>
                  <a:lnTo>
                    <a:pt x="11379" y="37832"/>
                  </a:lnTo>
                  <a:lnTo>
                    <a:pt x="11379" y="39014"/>
                  </a:lnTo>
                  <a:lnTo>
                    <a:pt x="12413" y="39605"/>
                  </a:lnTo>
                  <a:lnTo>
                    <a:pt x="14482" y="41379"/>
                  </a:lnTo>
                  <a:lnTo>
                    <a:pt x="14482" y="42561"/>
                  </a:lnTo>
                  <a:lnTo>
                    <a:pt x="14482" y="46108"/>
                  </a:lnTo>
                  <a:lnTo>
                    <a:pt x="15517" y="47881"/>
                  </a:lnTo>
                  <a:lnTo>
                    <a:pt x="14482" y="49655"/>
                  </a:lnTo>
                  <a:lnTo>
                    <a:pt x="12413" y="52610"/>
                  </a:lnTo>
                  <a:lnTo>
                    <a:pt x="11379" y="52610"/>
                  </a:lnTo>
                  <a:lnTo>
                    <a:pt x="14482" y="53793"/>
                  </a:lnTo>
                  <a:lnTo>
                    <a:pt x="15517" y="55566"/>
                  </a:lnTo>
                  <a:lnTo>
                    <a:pt x="15517" y="56748"/>
                  </a:lnTo>
                  <a:lnTo>
                    <a:pt x="11379" y="57931"/>
                  </a:lnTo>
                  <a:lnTo>
                    <a:pt x="14482" y="59113"/>
                  </a:lnTo>
                  <a:lnTo>
                    <a:pt x="15517" y="60295"/>
                  </a:lnTo>
                  <a:lnTo>
                    <a:pt x="15517" y="60886"/>
                  </a:lnTo>
                  <a:lnTo>
                    <a:pt x="16551" y="63842"/>
                  </a:lnTo>
                  <a:lnTo>
                    <a:pt x="16551" y="65024"/>
                  </a:lnTo>
                  <a:lnTo>
                    <a:pt x="19655" y="66206"/>
                  </a:lnTo>
                  <a:lnTo>
                    <a:pt x="20689" y="67980"/>
                  </a:lnTo>
                  <a:lnTo>
                    <a:pt x="19655" y="72709"/>
                  </a:lnTo>
                  <a:lnTo>
                    <a:pt x="16551" y="74482"/>
                  </a:lnTo>
                  <a:lnTo>
                    <a:pt x="15517" y="74482"/>
                  </a:lnTo>
                  <a:lnTo>
                    <a:pt x="15517" y="76847"/>
                  </a:lnTo>
                  <a:lnTo>
                    <a:pt x="14482" y="78029"/>
                  </a:lnTo>
                  <a:lnTo>
                    <a:pt x="10344" y="81576"/>
                  </a:lnTo>
                  <a:lnTo>
                    <a:pt x="8275" y="82758"/>
                  </a:lnTo>
                  <a:lnTo>
                    <a:pt x="7241" y="86896"/>
                  </a:lnTo>
                  <a:lnTo>
                    <a:pt x="6206" y="88078"/>
                  </a:lnTo>
                  <a:lnTo>
                    <a:pt x="5172" y="88669"/>
                  </a:lnTo>
                  <a:lnTo>
                    <a:pt x="4137" y="90443"/>
                  </a:lnTo>
                  <a:lnTo>
                    <a:pt x="4137" y="91625"/>
                  </a:lnTo>
                  <a:lnTo>
                    <a:pt x="4137" y="94581"/>
                  </a:lnTo>
                  <a:lnTo>
                    <a:pt x="1034" y="95763"/>
                  </a:lnTo>
                  <a:lnTo>
                    <a:pt x="0" y="96945"/>
                  </a:lnTo>
                  <a:lnTo>
                    <a:pt x="0" y="98719"/>
                  </a:lnTo>
                  <a:lnTo>
                    <a:pt x="1034" y="101083"/>
                  </a:lnTo>
                  <a:lnTo>
                    <a:pt x="68275" y="99310"/>
                  </a:lnTo>
                  <a:lnTo>
                    <a:pt x="67241" y="108768"/>
                  </a:lnTo>
                  <a:lnTo>
                    <a:pt x="69310" y="111133"/>
                  </a:lnTo>
                  <a:lnTo>
                    <a:pt x="72413" y="113497"/>
                  </a:lnTo>
                  <a:lnTo>
                    <a:pt x="73448" y="117635"/>
                  </a:lnTo>
                  <a:lnTo>
                    <a:pt x="73448" y="120000"/>
                  </a:lnTo>
                  <a:lnTo>
                    <a:pt x="73448" y="120000"/>
                  </a:lnTo>
                  <a:lnTo>
                    <a:pt x="74482" y="120000"/>
                  </a:lnTo>
                  <a:lnTo>
                    <a:pt x="79655" y="118226"/>
                  </a:lnTo>
                  <a:lnTo>
                    <a:pt x="81724" y="117635"/>
                  </a:lnTo>
                  <a:lnTo>
                    <a:pt x="84827" y="116453"/>
                  </a:lnTo>
                  <a:lnTo>
                    <a:pt x="84827" y="114088"/>
                  </a:lnTo>
                  <a:lnTo>
                    <a:pt x="88965" y="114088"/>
                  </a:lnTo>
                  <a:lnTo>
                    <a:pt x="92068" y="114088"/>
                  </a:lnTo>
                  <a:lnTo>
                    <a:pt x="96206" y="113497"/>
                  </a:lnTo>
                  <a:lnTo>
                    <a:pt x="101379" y="112315"/>
                  </a:lnTo>
                  <a:lnTo>
                    <a:pt x="105517" y="112315"/>
                  </a:lnTo>
                  <a:lnTo>
                    <a:pt x="107586" y="112315"/>
                  </a:lnTo>
                  <a:lnTo>
                    <a:pt x="110689" y="112315"/>
                  </a:lnTo>
                  <a:lnTo>
                    <a:pt x="112758" y="112315"/>
                  </a:lnTo>
                  <a:lnTo>
                    <a:pt x="116896" y="113497"/>
                  </a:lnTo>
                  <a:lnTo>
                    <a:pt x="118965" y="112315"/>
                  </a:lnTo>
                  <a:lnTo>
                    <a:pt x="120000" y="111724"/>
                  </a:lnTo>
                  <a:lnTo>
                    <a:pt x="120000" y="111724"/>
                  </a:lnTo>
                  <a:lnTo>
                    <a:pt x="120000" y="111724"/>
                  </a:lnTo>
                  <a:lnTo>
                    <a:pt x="113793" y="87487"/>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90" name="Shape 1423">
              <a:extLst>
                <a:ext uri="{FF2B5EF4-FFF2-40B4-BE49-F238E27FC236}">
                  <a16:creationId xmlns:a16="http://schemas.microsoft.com/office/drawing/2014/main" id="{BCA3E47A-01B7-4BFF-B04D-C34FB0AE5670}"/>
                </a:ext>
              </a:extLst>
            </p:cNvPr>
            <p:cNvSpPr/>
            <p:nvPr/>
          </p:nvSpPr>
          <p:spPr>
            <a:xfrm>
              <a:off x="7559757" y="2387425"/>
              <a:ext cx="242848" cy="177077"/>
            </a:xfrm>
            <a:custGeom>
              <a:avLst/>
              <a:gdLst/>
              <a:ahLst/>
              <a:cxnLst/>
              <a:rect l="0" t="0" r="0" b="0"/>
              <a:pathLst>
                <a:path w="120000" h="120000" extrusionOk="0">
                  <a:moveTo>
                    <a:pt x="94588" y="0"/>
                  </a:moveTo>
                  <a:cubicBezTo>
                    <a:pt x="0" y="23414"/>
                    <a:pt x="0" y="23414"/>
                    <a:pt x="0" y="23414"/>
                  </a:cubicBezTo>
                  <a:cubicBezTo>
                    <a:pt x="0" y="23414"/>
                    <a:pt x="0" y="23414"/>
                    <a:pt x="0" y="23414"/>
                  </a:cubicBezTo>
                  <a:cubicBezTo>
                    <a:pt x="2117" y="42926"/>
                    <a:pt x="2117" y="42926"/>
                    <a:pt x="2117" y="42926"/>
                  </a:cubicBezTo>
                  <a:cubicBezTo>
                    <a:pt x="4941" y="42926"/>
                    <a:pt x="4941" y="42926"/>
                    <a:pt x="4941" y="42926"/>
                  </a:cubicBezTo>
                  <a:cubicBezTo>
                    <a:pt x="11294" y="32195"/>
                    <a:pt x="11294" y="32195"/>
                    <a:pt x="11294" y="32195"/>
                  </a:cubicBezTo>
                  <a:cubicBezTo>
                    <a:pt x="15529" y="32195"/>
                    <a:pt x="15529" y="32195"/>
                    <a:pt x="15529" y="32195"/>
                  </a:cubicBezTo>
                  <a:cubicBezTo>
                    <a:pt x="19764" y="24390"/>
                    <a:pt x="19764" y="24390"/>
                    <a:pt x="19764" y="24390"/>
                  </a:cubicBezTo>
                  <a:cubicBezTo>
                    <a:pt x="21176" y="24390"/>
                    <a:pt x="21176" y="24390"/>
                    <a:pt x="21176" y="24390"/>
                  </a:cubicBezTo>
                  <a:cubicBezTo>
                    <a:pt x="21882" y="26341"/>
                    <a:pt x="21882" y="26341"/>
                    <a:pt x="21882" y="26341"/>
                  </a:cubicBezTo>
                  <a:cubicBezTo>
                    <a:pt x="26823" y="21463"/>
                    <a:pt x="26823" y="21463"/>
                    <a:pt x="26823" y="21463"/>
                  </a:cubicBezTo>
                  <a:cubicBezTo>
                    <a:pt x="28941" y="21463"/>
                    <a:pt x="28941" y="21463"/>
                    <a:pt x="28941" y="21463"/>
                  </a:cubicBezTo>
                  <a:cubicBezTo>
                    <a:pt x="34588" y="17560"/>
                    <a:pt x="34588" y="17560"/>
                    <a:pt x="34588" y="17560"/>
                  </a:cubicBezTo>
                  <a:cubicBezTo>
                    <a:pt x="44470" y="21463"/>
                    <a:pt x="44470" y="21463"/>
                    <a:pt x="44470" y="21463"/>
                  </a:cubicBezTo>
                  <a:cubicBezTo>
                    <a:pt x="47294" y="27317"/>
                    <a:pt x="47294" y="27317"/>
                    <a:pt x="47294" y="27317"/>
                  </a:cubicBezTo>
                  <a:cubicBezTo>
                    <a:pt x="49411" y="35121"/>
                    <a:pt x="49411" y="35121"/>
                    <a:pt x="49411" y="35121"/>
                  </a:cubicBezTo>
                  <a:cubicBezTo>
                    <a:pt x="50117" y="35121"/>
                    <a:pt x="50117" y="35121"/>
                    <a:pt x="50117" y="35121"/>
                  </a:cubicBezTo>
                  <a:cubicBezTo>
                    <a:pt x="58588" y="41951"/>
                    <a:pt x="58588" y="41951"/>
                    <a:pt x="58588" y="41951"/>
                  </a:cubicBezTo>
                  <a:cubicBezTo>
                    <a:pt x="62117" y="46829"/>
                    <a:pt x="62117" y="46829"/>
                    <a:pt x="62117" y="46829"/>
                  </a:cubicBezTo>
                  <a:cubicBezTo>
                    <a:pt x="65647" y="49756"/>
                    <a:pt x="65647" y="49756"/>
                    <a:pt x="65647" y="49756"/>
                  </a:cubicBezTo>
                  <a:cubicBezTo>
                    <a:pt x="66352" y="54634"/>
                    <a:pt x="66352" y="54634"/>
                    <a:pt x="66352" y="54634"/>
                  </a:cubicBezTo>
                  <a:cubicBezTo>
                    <a:pt x="64941" y="58536"/>
                    <a:pt x="64941" y="58536"/>
                    <a:pt x="64941" y="58536"/>
                  </a:cubicBezTo>
                  <a:cubicBezTo>
                    <a:pt x="62117" y="59512"/>
                    <a:pt x="62117" y="59512"/>
                    <a:pt x="62117" y="59512"/>
                  </a:cubicBezTo>
                  <a:cubicBezTo>
                    <a:pt x="62823" y="72195"/>
                    <a:pt x="62823" y="72195"/>
                    <a:pt x="62823" y="72195"/>
                  </a:cubicBezTo>
                  <a:cubicBezTo>
                    <a:pt x="64235" y="74146"/>
                    <a:pt x="64235" y="74146"/>
                    <a:pt x="64235" y="74146"/>
                  </a:cubicBezTo>
                  <a:cubicBezTo>
                    <a:pt x="66352" y="73170"/>
                    <a:pt x="66352" y="73170"/>
                    <a:pt x="66352" y="73170"/>
                  </a:cubicBezTo>
                  <a:cubicBezTo>
                    <a:pt x="68470" y="72195"/>
                    <a:pt x="68470" y="72195"/>
                    <a:pt x="68470" y="72195"/>
                  </a:cubicBezTo>
                  <a:cubicBezTo>
                    <a:pt x="71294" y="73170"/>
                    <a:pt x="71294" y="73170"/>
                    <a:pt x="71294" y="73170"/>
                  </a:cubicBezTo>
                  <a:cubicBezTo>
                    <a:pt x="72000" y="74146"/>
                    <a:pt x="72000" y="74146"/>
                    <a:pt x="72000" y="74146"/>
                  </a:cubicBezTo>
                  <a:cubicBezTo>
                    <a:pt x="74823" y="73170"/>
                    <a:pt x="74823" y="73170"/>
                    <a:pt x="74823" y="73170"/>
                  </a:cubicBezTo>
                  <a:cubicBezTo>
                    <a:pt x="84000" y="74146"/>
                    <a:pt x="84000" y="74146"/>
                    <a:pt x="84000" y="74146"/>
                  </a:cubicBezTo>
                  <a:cubicBezTo>
                    <a:pt x="86117" y="76097"/>
                    <a:pt x="86117" y="76097"/>
                    <a:pt x="86117" y="76097"/>
                  </a:cubicBezTo>
                  <a:cubicBezTo>
                    <a:pt x="88941" y="78048"/>
                    <a:pt x="88941" y="78048"/>
                    <a:pt x="88941" y="78048"/>
                  </a:cubicBezTo>
                  <a:cubicBezTo>
                    <a:pt x="91058" y="77073"/>
                    <a:pt x="91058" y="77073"/>
                    <a:pt x="91058" y="77073"/>
                  </a:cubicBezTo>
                  <a:cubicBezTo>
                    <a:pt x="89647" y="73170"/>
                    <a:pt x="89647" y="73170"/>
                    <a:pt x="89647" y="73170"/>
                  </a:cubicBezTo>
                  <a:cubicBezTo>
                    <a:pt x="87529" y="70243"/>
                    <a:pt x="87529" y="70243"/>
                    <a:pt x="87529" y="70243"/>
                  </a:cubicBezTo>
                  <a:cubicBezTo>
                    <a:pt x="87529" y="67317"/>
                    <a:pt x="87529" y="67317"/>
                    <a:pt x="87529" y="67317"/>
                  </a:cubicBezTo>
                  <a:cubicBezTo>
                    <a:pt x="87529" y="66341"/>
                    <a:pt x="87529" y="66341"/>
                    <a:pt x="87529" y="66341"/>
                  </a:cubicBezTo>
                  <a:cubicBezTo>
                    <a:pt x="83294" y="58536"/>
                    <a:pt x="83294" y="58536"/>
                    <a:pt x="83294" y="58536"/>
                  </a:cubicBezTo>
                  <a:cubicBezTo>
                    <a:pt x="81882" y="55609"/>
                    <a:pt x="81882" y="55609"/>
                    <a:pt x="81882" y="55609"/>
                  </a:cubicBezTo>
                  <a:cubicBezTo>
                    <a:pt x="81882" y="48780"/>
                    <a:pt x="81882" y="48780"/>
                    <a:pt x="81882" y="48780"/>
                  </a:cubicBezTo>
                  <a:cubicBezTo>
                    <a:pt x="81176" y="41951"/>
                    <a:pt x="81176" y="41951"/>
                    <a:pt x="81176" y="41951"/>
                  </a:cubicBezTo>
                  <a:cubicBezTo>
                    <a:pt x="81882" y="35121"/>
                    <a:pt x="81882" y="35121"/>
                    <a:pt x="81882" y="35121"/>
                  </a:cubicBezTo>
                  <a:cubicBezTo>
                    <a:pt x="79764" y="30243"/>
                    <a:pt x="79764" y="30243"/>
                    <a:pt x="79764" y="30243"/>
                  </a:cubicBezTo>
                  <a:cubicBezTo>
                    <a:pt x="78352" y="27317"/>
                    <a:pt x="78352" y="27317"/>
                    <a:pt x="78352" y="27317"/>
                  </a:cubicBezTo>
                  <a:cubicBezTo>
                    <a:pt x="81176" y="27317"/>
                    <a:pt x="81176" y="27317"/>
                    <a:pt x="81176" y="27317"/>
                  </a:cubicBezTo>
                  <a:cubicBezTo>
                    <a:pt x="83294" y="21463"/>
                    <a:pt x="83294" y="21463"/>
                    <a:pt x="83294" y="21463"/>
                  </a:cubicBezTo>
                  <a:cubicBezTo>
                    <a:pt x="87529" y="17560"/>
                    <a:pt x="87529" y="17560"/>
                    <a:pt x="87529" y="17560"/>
                  </a:cubicBezTo>
                  <a:cubicBezTo>
                    <a:pt x="89647" y="11707"/>
                    <a:pt x="89647" y="11707"/>
                    <a:pt x="89647" y="11707"/>
                  </a:cubicBezTo>
                  <a:cubicBezTo>
                    <a:pt x="91058" y="12682"/>
                    <a:pt x="91058" y="12682"/>
                    <a:pt x="91058" y="12682"/>
                  </a:cubicBezTo>
                  <a:cubicBezTo>
                    <a:pt x="90352" y="19512"/>
                    <a:pt x="90352" y="19512"/>
                    <a:pt x="90352" y="19512"/>
                  </a:cubicBezTo>
                  <a:cubicBezTo>
                    <a:pt x="88235" y="20487"/>
                    <a:pt x="88235" y="20487"/>
                    <a:pt x="88235" y="20487"/>
                  </a:cubicBezTo>
                  <a:cubicBezTo>
                    <a:pt x="86823" y="26341"/>
                    <a:pt x="86823" y="26341"/>
                    <a:pt x="86823" y="26341"/>
                  </a:cubicBezTo>
                  <a:cubicBezTo>
                    <a:pt x="86823" y="30243"/>
                    <a:pt x="86823" y="30243"/>
                    <a:pt x="86823" y="30243"/>
                  </a:cubicBezTo>
                  <a:cubicBezTo>
                    <a:pt x="89647" y="30243"/>
                    <a:pt x="89647" y="30243"/>
                    <a:pt x="89647" y="30243"/>
                  </a:cubicBezTo>
                  <a:cubicBezTo>
                    <a:pt x="86117" y="35121"/>
                    <a:pt x="86117" y="35121"/>
                    <a:pt x="86117" y="35121"/>
                  </a:cubicBezTo>
                  <a:cubicBezTo>
                    <a:pt x="84705" y="38048"/>
                    <a:pt x="84705" y="38048"/>
                    <a:pt x="84705" y="38048"/>
                  </a:cubicBezTo>
                  <a:cubicBezTo>
                    <a:pt x="88941" y="40000"/>
                    <a:pt x="88941" y="40000"/>
                    <a:pt x="88941" y="40000"/>
                  </a:cubicBezTo>
                  <a:cubicBezTo>
                    <a:pt x="90352" y="40975"/>
                    <a:pt x="90352" y="40975"/>
                    <a:pt x="90352" y="40975"/>
                  </a:cubicBezTo>
                  <a:cubicBezTo>
                    <a:pt x="92470" y="44878"/>
                    <a:pt x="92470" y="44878"/>
                    <a:pt x="92470" y="44878"/>
                  </a:cubicBezTo>
                  <a:cubicBezTo>
                    <a:pt x="91764" y="45853"/>
                    <a:pt x="91764" y="45853"/>
                    <a:pt x="91764" y="45853"/>
                  </a:cubicBezTo>
                  <a:cubicBezTo>
                    <a:pt x="94588" y="49756"/>
                    <a:pt x="94588" y="49756"/>
                    <a:pt x="94588" y="49756"/>
                  </a:cubicBezTo>
                  <a:cubicBezTo>
                    <a:pt x="94588" y="51707"/>
                    <a:pt x="94588" y="51707"/>
                    <a:pt x="94588" y="51707"/>
                  </a:cubicBezTo>
                  <a:cubicBezTo>
                    <a:pt x="91764" y="55609"/>
                    <a:pt x="91764" y="55609"/>
                    <a:pt x="91764" y="55609"/>
                  </a:cubicBezTo>
                  <a:cubicBezTo>
                    <a:pt x="89647" y="55609"/>
                    <a:pt x="89647" y="55609"/>
                    <a:pt x="89647" y="55609"/>
                  </a:cubicBezTo>
                  <a:cubicBezTo>
                    <a:pt x="90352" y="59512"/>
                    <a:pt x="90352" y="59512"/>
                    <a:pt x="90352" y="59512"/>
                  </a:cubicBezTo>
                  <a:cubicBezTo>
                    <a:pt x="89647" y="61463"/>
                    <a:pt x="89647" y="61463"/>
                    <a:pt x="89647" y="61463"/>
                  </a:cubicBezTo>
                  <a:cubicBezTo>
                    <a:pt x="91058" y="63414"/>
                    <a:pt x="91058" y="63414"/>
                    <a:pt x="91058" y="63414"/>
                  </a:cubicBezTo>
                  <a:cubicBezTo>
                    <a:pt x="93882" y="64390"/>
                    <a:pt x="93882" y="64390"/>
                    <a:pt x="93882" y="64390"/>
                  </a:cubicBezTo>
                  <a:cubicBezTo>
                    <a:pt x="98117" y="64390"/>
                    <a:pt x="98117" y="64390"/>
                    <a:pt x="98117" y="64390"/>
                  </a:cubicBezTo>
                  <a:cubicBezTo>
                    <a:pt x="100941" y="67317"/>
                    <a:pt x="100941" y="67317"/>
                    <a:pt x="100941" y="67317"/>
                  </a:cubicBezTo>
                  <a:cubicBezTo>
                    <a:pt x="103058" y="73170"/>
                    <a:pt x="103058" y="73170"/>
                    <a:pt x="103058" y="73170"/>
                  </a:cubicBezTo>
                  <a:cubicBezTo>
                    <a:pt x="104470" y="78048"/>
                    <a:pt x="104470" y="78048"/>
                    <a:pt x="104470" y="78048"/>
                  </a:cubicBezTo>
                  <a:cubicBezTo>
                    <a:pt x="103764" y="79024"/>
                    <a:pt x="103764" y="79024"/>
                    <a:pt x="103764" y="79024"/>
                  </a:cubicBezTo>
                  <a:cubicBezTo>
                    <a:pt x="105882" y="81951"/>
                    <a:pt x="105882" y="81951"/>
                    <a:pt x="105882" y="81951"/>
                  </a:cubicBezTo>
                  <a:cubicBezTo>
                    <a:pt x="107294" y="86829"/>
                    <a:pt x="107294" y="86829"/>
                    <a:pt x="107294" y="86829"/>
                  </a:cubicBezTo>
                  <a:cubicBezTo>
                    <a:pt x="105176" y="95609"/>
                    <a:pt x="105176" y="95609"/>
                    <a:pt x="105176" y="95609"/>
                  </a:cubicBezTo>
                  <a:cubicBezTo>
                    <a:pt x="104470" y="101463"/>
                    <a:pt x="104470" y="101463"/>
                    <a:pt x="104470" y="101463"/>
                  </a:cubicBezTo>
                  <a:cubicBezTo>
                    <a:pt x="104470" y="111219"/>
                    <a:pt x="104470" y="111219"/>
                    <a:pt x="104470" y="111219"/>
                  </a:cubicBezTo>
                  <a:cubicBezTo>
                    <a:pt x="105176" y="117073"/>
                    <a:pt x="105176" y="117073"/>
                    <a:pt x="105176" y="117073"/>
                  </a:cubicBezTo>
                  <a:cubicBezTo>
                    <a:pt x="106588" y="120000"/>
                    <a:pt x="106588" y="120000"/>
                    <a:pt x="106588" y="120000"/>
                  </a:cubicBezTo>
                  <a:cubicBezTo>
                    <a:pt x="108000" y="113170"/>
                    <a:pt x="108000" y="113170"/>
                    <a:pt x="108000" y="113170"/>
                  </a:cubicBezTo>
                  <a:cubicBezTo>
                    <a:pt x="108705" y="102439"/>
                    <a:pt x="108705" y="102439"/>
                    <a:pt x="108705" y="102439"/>
                  </a:cubicBezTo>
                  <a:cubicBezTo>
                    <a:pt x="110823" y="99512"/>
                    <a:pt x="110823" y="99512"/>
                    <a:pt x="110823" y="99512"/>
                  </a:cubicBezTo>
                  <a:cubicBezTo>
                    <a:pt x="110823" y="96585"/>
                    <a:pt x="110823" y="96585"/>
                    <a:pt x="110823" y="96585"/>
                  </a:cubicBezTo>
                  <a:cubicBezTo>
                    <a:pt x="110823" y="94634"/>
                    <a:pt x="110823" y="94634"/>
                    <a:pt x="110823" y="94634"/>
                  </a:cubicBezTo>
                  <a:cubicBezTo>
                    <a:pt x="112941" y="92682"/>
                    <a:pt x="112941" y="92682"/>
                    <a:pt x="112941" y="92682"/>
                  </a:cubicBezTo>
                  <a:cubicBezTo>
                    <a:pt x="115058" y="88780"/>
                    <a:pt x="115058" y="88780"/>
                    <a:pt x="115058" y="88780"/>
                  </a:cubicBezTo>
                  <a:cubicBezTo>
                    <a:pt x="115058" y="80000"/>
                    <a:pt x="115058" y="80000"/>
                    <a:pt x="115058" y="80000"/>
                  </a:cubicBezTo>
                  <a:cubicBezTo>
                    <a:pt x="115058" y="77073"/>
                    <a:pt x="115058" y="77073"/>
                    <a:pt x="115058" y="77073"/>
                  </a:cubicBezTo>
                  <a:cubicBezTo>
                    <a:pt x="115058" y="73170"/>
                    <a:pt x="115058" y="73170"/>
                    <a:pt x="115058" y="73170"/>
                  </a:cubicBezTo>
                  <a:cubicBezTo>
                    <a:pt x="117882" y="69268"/>
                    <a:pt x="117882" y="69268"/>
                    <a:pt x="117882" y="69268"/>
                  </a:cubicBezTo>
                  <a:cubicBezTo>
                    <a:pt x="118588" y="72195"/>
                    <a:pt x="118588" y="72195"/>
                    <a:pt x="118588" y="72195"/>
                  </a:cubicBezTo>
                  <a:cubicBezTo>
                    <a:pt x="117882" y="75121"/>
                    <a:pt x="117882" y="75121"/>
                    <a:pt x="117882" y="75121"/>
                  </a:cubicBezTo>
                  <a:cubicBezTo>
                    <a:pt x="117882" y="75121"/>
                    <a:pt x="116470" y="78048"/>
                    <a:pt x="116470" y="78048"/>
                  </a:cubicBezTo>
                  <a:cubicBezTo>
                    <a:pt x="117176" y="79024"/>
                    <a:pt x="118588" y="80000"/>
                    <a:pt x="118588" y="80000"/>
                  </a:cubicBezTo>
                  <a:cubicBezTo>
                    <a:pt x="120000" y="75121"/>
                    <a:pt x="120000" y="75121"/>
                    <a:pt x="120000" y="75121"/>
                  </a:cubicBezTo>
                  <a:cubicBezTo>
                    <a:pt x="120000" y="66341"/>
                    <a:pt x="120000" y="66341"/>
                    <a:pt x="120000" y="66341"/>
                  </a:cubicBezTo>
                  <a:cubicBezTo>
                    <a:pt x="119294" y="52682"/>
                    <a:pt x="119294" y="52682"/>
                    <a:pt x="119294" y="52682"/>
                  </a:cubicBezTo>
                  <a:cubicBezTo>
                    <a:pt x="119294" y="52682"/>
                    <a:pt x="119294" y="52682"/>
                    <a:pt x="119294" y="52682"/>
                  </a:cubicBezTo>
                  <a:cubicBezTo>
                    <a:pt x="104470" y="55609"/>
                    <a:pt x="104470" y="55609"/>
                    <a:pt x="104470" y="55609"/>
                  </a:cubicBezTo>
                  <a:lnTo>
                    <a:pt x="94588" y="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91" name="Shape 1424">
              <a:extLst>
                <a:ext uri="{FF2B5EF4-FFF2-40B4-BE49-F238E27FC236}">
                  <a16:creationId xmlns:a16="http://schemas.microsoft.com/office/drawing/2014/main" id="{887676A4-77A6-4621-96A8-15FF76BCB7F7}"/>
                </a:ext>
              </a:extLst>
            </p:cNvPr>
            <p:cNvSpPr/>
            <p:nvPr/>
          </p:nvSpPr>
          <p:spPr>
            <a:xfrm>
              <a:off x="7411350" y="2367189"/>
              <a:ext cx="249594" cy="246220"/>
            </a:xfrm>
            <a:custGeom>
              <a:avLst/>
              <a:gdLst/>
              <a:ahLst/>
              <a:cxnLst/>
              <a:rect l="0" t="0" r="0" b="0"/>
              <a:pathLst>
                <a:path w="120000" h="120000" extrusionOk="0">
                  <a:moveTo>
                    <a:pt x="17027" y="111780"/>
                  </a:moveTo>
                  <a:lnTo>
                    <a:pt x="19459" y="111780"/>
                  </a:lnTo>
                  <a:lnTo>
                    <a:pt x="20270" y="114246"/>
                  </a:lnTo>
                  <a:lnTo>
                    <a:pt x="25135" y="118356"/>
                  </a:lnTo>
                  <a:lnTo>
                    <a:pt x="29189" y="119999"/>
                  </a:lnTo>
                  <a:lnTo>
                    <a:pt x="30810" y="119999"/>
                  </a:lnTo>
                  <a:lnTo>
                    <a:pt x="35675" y="114246"/>
                  </a:lnTo>
                  <a:lnTo>
                    <a:pt x="38918" y="116712"/>
                  </a:lnTo>
                  <a:lnTo>
                    <a:pt x="46216" y="115068"/>
                  </a:lnTo>
                  <a:lnTo>
                    <a:pt x="51891" y="110136"/>
                  </a:lnTo>
                  <a:lnTo>
                    <a:pt x="60810" y="105205"/>
                  </a:lnTo>
                  <a:lnTo>
                    <a:pt x="64054" y="102739"/>
                  </a:lnTo>
                  <a:lnTo>
                    <a:pt x="63243" y="96164"/>
                  </a:lnTo>
                  <a:lnTo>
                    <a:pt x="64054" y="92054"/>
                  </a:lnTo>
                  <a:lnTo>
                    <a:pt x="68108" y="87945"/>
                  </a:lnTo>
                  <a:lnTo>
                    <a:pt x="70540" y="81369"/>
                  </a:lnTo>
                  <a:lnTo>
                    <a:pt x="72972" y="71506"/>
                  </a:lnTo>
                  <a:lnTo>
                    <a:pt x="73783" y="65753"/>
                  </a:lnTo>
                  <a:lnTo>
                    <a:pt x="77027" y="67397"/>
                  </a:lnTo>
                  <a:lnTo>
                    <a:pt x="81081" y="69041"/>
                  </a:lnTo>
                  <a:lnTo>
                    <a:pt x="82702" y="69863"/>
                  </a:lnTo>
                  <a:lnTo>
                    <a:pt x="83513" y="68219"/>
                  </a:lnTo>
                  <a:lnTo>
                    <a:pt x="85945" y="61643"/>
                  </a:lnTo>
                  <a:lnTo>
                    <a:pt x="87567" y="58356"/>
                  </a:lnTo>
                  <a:lnTo>
                    <a:pt x="88378" y="55068"/>
                  </a:lnTo>
                  <a:lnTo>
                    <a:pt x="89189" y="55068"/>
                  </a:lnTo>
                  <a:lnTo>
                    <a:pt x="91621" y="55068"/>
                  </a:lnTo>
                  <a:lnTo>
                    <a:pt x="92432" y="56712"/>
                  </a:lnTo>
                  <a:lnTo>
                    <a:pt x="96486" y="49315"/>
                  </a:lnTo>
                  <a:lnTo>
                    <a:pt x="98918" y="46849"/>
                  </a:lnTo>
                  <a:lnTo>
                    <a:pt x="100540" y="44383"/>
                  </a:lnTo>
                  <a:lnTo>
                    <a:pt x="102162" y="38630"/>
                  </a:lnTo>
                  <a:lnTo>
                    <a:pt x="102162" y="32054"/>
                  </a:lnTo>
                  <a:lnTo>
                    <a:pt x="109459" y="36164"/>
                  </a:lnTo>
                  <a:lnTo>
                    <a:pt x="114324" y="38630"/>
                  </a:lnTo>
                  <a:lnTo>
                    <a:pt x="115945" y="38630"/>
                  </a:lnTo>
                  <a:lnTo>
                    <a:pt x="118378" y="36164"/>
                  </a:lnTo>
                  <a:lnTo>
                    <a:pt x="120000" y="35342"/>
                  </a:lnTo>
                  <a:lnTo>
                    <a:pt x="119189" y="35342"/>
                  </a:lnTo>
                  <a:lnTo>
                    <a:pt x="117567" y="29589"/>
                  </a:lnTo>
                  <a:lnTo>
                    <a:pt x="114324" y="25479"/>
                  </a:lnTo>
                  <a:lnTo>
                    <a:pt x="105405" y="23013"/>
                  </a:lnTo>
                  <a:lnTo>
                    <a:pt x="99729" y="25479"/>
                  </a:lnTo>
                  <a:lnTo>
                    <a:pt x="97297" y="25479"/>
                  </a:lnTo>
                  <a:lnTo>
                    <a:pt x="92432" y="28767"/>
                  </a:lnTo>
                  <a:lnTo>
                    <a:pt x="91621" y="27945"/>
                  </a:lnTo>
                  <a:lnTo>
                    <a:pt x="90810" y="27945"/>
                  </a:lnTo>
                  <a:lnTo>
                    <a:pt x="86756" y="32876"/>
                  </a:lnTo>
                  <a:lnTo>
                    <a:pt x="82702" y="32876"/>
                  </a:lnTo>
                  <a:lnTo>
                    <a:pt x="76216" y="41095"/>
                  </a:lnTo>
                  <a:lnTo>
                    <a:pt x="73783" y="41095"/>
                  </a:lnTo>
                  <a:lnTo>
                    <a:pt x="71351" y="27123"/>
                  </a:lnTo>
                  <a:lnTo>
                    <a:pt x="46216" y="32054"/>
                  </a:lnTo>
                  <a:lnTo>
                    <a:pt x="41351" y="0"/>
                  </a:lnTo>
                  <a:lnTo>
                    <a:pt x="38918" y="0"/>
                  </a:lnTo>
                  <a:lnTo>
                    <a:pt x="38108" y="2465"/>
                  </a:lnTo>
                  <a:lnTo>
                    <a:pt x="38918" y="4931"/>
                  </a:lnTo>
                  <a:lnTo>
                    <a:pt x="38918" y="5753"/>
                  </a:lnTo>
                  <a:lnTo>
                    <a:pt x="38918" y="12328"/>
                  </a:lnTo>
                  <a:lnTo>
                    <a:pt x="38918" y="15616"/>
                  </a:lnTo>
                  <a:lnTo>
                    <a:pt x="38108" y="18082"/>
                  </a:lnTo>
                  <a:lnTo>
                    <a:pt x="38108" y="23013"/>
                  </a:lnTo>
                  <a:lnTo>
                    <a:pt x="37297" y="29589"/>
                  </a:lnTo>
                  <a:lnTo>
                    <a:pt x="37297" y="32054"/>
                  </a:lnTo>
                  <a:lnTo>
                    <a:pt x="35675" y="36164"/>
                  </a:lnTo>
                  <a:lnTo>
                    <a:pt x="29189" y="41917"/>
                  </a:lnTo>
                  <a:lnTo>
                    <a:pt x="26756" y="45205"/>
                  </a:lnTo>
                  <a:lnTo>
                    <a:pt x="22702" y="45205"/>
                  </a:lnTo>
                  <a:lnTo>
                    <a:pt x="19459" y="50136"/>
                  </a:lnTo>
                  <a:lnTo>
                    <a:pt x="17027" y="53424"/>
                  </a:lnTo>
                  <a:lnTo>
                    <a:pt x="16216" y="61643"/>
                  </a:lnTo>
                  <a:lnTo>
                    <a:pt x="15405" y="62465"/>
                  </a:lnTo>
                  <a:lnTo>
                    <a:pt x="12162" y="59999"/>
                  </a:lnTo>
                  <a:lnTo>
                    <a:pt x="9729" y="62465"/>
                  </a:lnTo>
                  <a:lnTo>
                    <a:pt x="7297" y="71506"/>
                  </a:lnTo>
                  <a:lnTo>
                    <a:pt x="7297" y="74794"/>
                  </a:lnTo>
                  <a:lnTo>
                    <a:pt x="5675" y="77260"/>
                  </a:lnTo>
                  <a:lnTo>
                    <a:pt x="2432" y="80547"/>
                  </a:lnTo>
                  <a:lnTo>
                    <a:pt x="0" y="83013"/>
                  </a:lnTo>
                  <a:lnTo>
                    <a:pt x="2432" y="93698"/>
                  </a:lnTo>
                  <a:lnTo>
                    <a:pt x="4054" y="98630"/>
                  </a:lnTo>
                  <a:lnTo>
                    <a:pt x="8108" y="104383"/>
                  </a:lnTo>
                  <a:lnTo>
                    <a:pt x="12162" y="108493"/>
                  </a:lnTo>
                  <a:lnTo>
                    <a:pt x="15405" y="113424"/>
                  </a:lnTo>
                  <a:lnTo>
                    <a:pt x="16216" y="113424"/>
                  </a:lnTo>
                  <a:lnTo>
                    <a:pt x="17027" y="11178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92" name="Shape 1425">
              <a:extLst>
                <a:ext uri="{FF2B5EF4-FFF2-40B4-BE49-F238E27FC236}">
                  <a16:creationId xmlns:a16="http://schemas.microsoft.com/office/drawing/2014/main" id="{FC640621-6BFC-4515-A76F-A86A1418C973}"/>
                </a:ext>
              </a:extLst>
            </p:cNvPr>
            <p:cNvSpPr/>
            <p:nvPr/>
          </p:nvSpPr>
          <p:spPr>
            <a:xfrm>
              <a:off x="7045392" y="2498731"/>
              <a:ext cx="397999" cy="205745"/>
            </a:xfrm>
            <a:custGeom>
              <a:avLst/>
              <a:gdLst/>
              <a:ahLst/>
              <a:cxnLst/>
              <a:rect l="0" t="0" r="0" b="0"/>
              <a:pathLst>
                <a:path w="120000" h="120000" extrusionOk="0">
                  <a:moveTo>
                    <a:pt x="102711" y="92459"/>
                  </a:moveTo>
                  <a:lnTo>
                    <a:pt x="105254" y="89508"/>
                  </a:lnTo>
                  <a:lnTo>
                    <a:pt x="106779" y="87540"/>
                  </a:lnTo>
                  <a:lnTo>
                    <a:pt x="108813" y="86557"/>
                  </a:lnTo>
                  <a:lnTo>
                    <a:pt x="110338" y="77704"/>
                  </a:lnTo>
                  <a:lnTo>
                    <a:pt x="111864" y="72786"/>
                  </a:lnTo>
                  <a:lnTo>
                    <a:pt x="117457" y="68852"/>
                  </a:lnTo>
                  <a:lnTo>
                    <a:pt x="119491" y="62950"/>
                  </a:lnTo>
                  <a:lnTo>
                    <a:pt x="120000" y="59016"/>
                  </a:lnTo>
                  <a:lnTo>
                    <a:pt x="117966" y="53114"/>
                  </a:lnTo>
                  <a:lnTo>
                    <a:pt x="115423" y="48196"/>
                  </a:lnTo>
                  <a:lnTo>
                    <a:pt x="112881" y="41311"/>
                  </a:lnTo>
                  <a:lnTo>
                    <a:pt x="111864" y="35409"/>
                  </a:lnTo>
                  <a:lnTo>
                    <a:pt x="110338" y="22622"/>
                  </a:lnTo>
                  <a:lnTo>
                    <a:pt x="110847" y="21639"/>
                  </a:lnTo>
                  <a:lnTo>
                    <a:pt x="109322" y="21639"/>
                  </a:lnTo>
                  <a:lnTo>
                    <a:pt x="107288" y="17704"/>
                  </a:lnTo>
                  <a:lnTo>
                    <a:pt x="105254" y="12786"/>
                  </a:lnTo>
                  <a:lnTo>
                    <a:pt x="103728" y="9836"/>
                  </a:lnTo>
                  <a:lnTo>
                    <a:pt x="103220" y="10819"/>
                  </a:lnTo>
                  <a:lnTo>
                    <a:pt x="102203" y="11803"/>
                  </a:lnTo>
                  <a:lnTo>
                    <a:pt x="101186" y="14754"/>
                  </a:lnTo>
                  <a:lnTo>
                    <a:pt x="100677" y="15737"/>
                  </a:lnTo>
                  <a:lnTo>
                    <a:pt x="97627" y="16721"/>
                  </a:lnTo>
                  <a:lnTo>
                    <a:pt x="95084" y="14754"/>
                  </a:lnTo>
                  <a:lnTo>
                    <a:pt x="93559" y="12786"/>
                  </a:lnTo>
                  <a:lnTo>
                    <a:pt x="93050" y="13770"/>
                  </a:lnTo>
                  <a:lnTo>
                    <a:pt x="92033" y="15737"/>
                  </a:lnTo>
                  <a:lnTo>
                    <a:pt x="92033" y="16721"/>
                  </a:lnTo>
                  <a:lnTo>
                    <a:pt x="90508" y="17704"/>
                  </a:lnTo>
                  <a:lnTo>
                    <a:pt x="89491" y="15737"/>
                  </a:lnTo>
                  <a:lnTo>
                    <a:pt x="88474" y="14754"/>
                  </a:lnTo>
                  <a:lnTo>
                    <a:pt x="86949" y="13770"/>
                  </a:lnTo>
                  <a:lnTo>
                    <a:pt x="84406" y="12786"/>
                  </a:lnTo>
                  <a:lnTo>
                    <a:pt x="83898" y="10819"/>
                  </a:lnTo>
                  <a:lnTo>
                    <a:pt x="82881" y="6885"/>
                  </a:lnTo>
                  <a:lnTo>
                    <a:pt x="80847" y="3934"/>
                  </a:lnTo>
                  <a:lnTo>
                    <a:pt x="78305" y="0"/>
                  </a:lnTo>
                  <a:lnTo>
                    <a:pt x="77796" y="983"/>
                  </a:lnTo>
                  <a:lnTo>
                    <a:pt x="75254" y="2950"/>
                  </a:lnTo>
                  <a:lnTo>
                    <a:pt x="72711" y="983"/>
                  </a:lnTo>
                  <a:lnTo>
                    <a:pt x="71694" y="1967"/>
                  </a:lnTo>
                  <a:lnTo>
                    <a:pt x="72203" y="5901"/>
                  </a:lnTo>
                  <a:lnTo>
                    <a:pt x="73220" y="6885"/>
                  </a:lnTo>
                  <a:lnTo>
                    <a:pt x="72711" y="8852"/>
                  </a:lnTo>
                  <a:lnTo>
                    <a:pt x="73220" y="14754"/>
                  </a:lnTo>
                  <a:lnTo>
                    <a:pt x="72203" y="16721"/>
                  </a:lnTo>
                  <a:lnTo>
                    <a:pt x="70169" y="16721"/>
                  </a:lnTo>
                  <a:lnTo>
                    <a:pt x="68135" y="18688"/>
                  </a:lnTo>
                  <a:lnTo>
                    <a:pt x="64067" y="19672"/>
                  </a:lnTo>
                  <a:lnTo>
                    <a:pt x="63559" y="20655"/>
                  </a:lnTo>
                  <a:lnTo>
                    <a:pt x="63559" y="22622"/>
                  </a:lnTo>
                  <a:lnTo>
                    <a:pt x="63050" y="24590"/>
                  </a:lnTo>
                  <a:lnTo>
                    <a:pt x="63050" y="28524"/>
                  </a:lnTo>
                  <a:lnTo>
                    <a:pt x="62033" y="32459"/>
                  </a:lnTo>
                  <a:lnTo>
                    <a:pt x="61016" y="36393"/>
                  </a:lnTo>
                  <a:lnTo>
                    <a:pt x="60000" y="38360"/>
                  </a:lnTo>
                  <a:lnTo>
                    <a:pt x="58474" y="38360"/>
                  </a:lnTo>
                  <a:lnTo>
                    <a:pt x="56949" y="43278"/>
                  </a:lnTo>
                  <a:lnTo>
                    <a:pt x="56949" y="46229"/>
                  </a:lnTo>
                  <a:lnTo>
                    <a:pt x="55932" y="50163"/>
                  </a:lnTo>
                  <a:lnTo>
                    <a:pt x="52881" y="51147"/>
                  </a:lnTo>
                  <a:lnTo>
                    <a:pt x="52372" y="50163"/>
                  </a:lnTo>
                  <a:lnTo>
                    <a:pt x="50847" y="47213"/>
                  </a:lnTo>
                  <a:lnTo>
                    <a:pt x="50338" y="43278"/>
                  </a:lnTo>
                  <a:lnTo>
                    <a:pt x="49322" y="43278"/>
                  </a:lnTo>
                  <a:lnTo>
                    <a:pt x="48813" y="47213"/>
                  </a:lnTo>
                  <a:lnTo>
                    <a:pt x="47288" y="50163"/>
                  </a:lnTo>
                  <a:lnTo>
                    <a:pt x="47288" y="54098"/>
                  </a:lnTo>
                  <a:lnTo>
                    <a:pt x="46779" y="57049"/>
                  </a:lnTo>
                  <a:lnTo>
                    <a:pt x="44745" y="56065"/>
                  </a:lnTo>
                  <a:lnTo>
                    <a:pt x="43728" y="54098"/>
                  </a:lnTo>
                  <a:lnTo>
                    <a:pt x="41694" y="54098"/>
                  </a:lnTo>
                  <a:lnTo>
                    <a:pt x="40677" y="55081"/>
                  </a:lnTo>
                  <a:lnTo>
                    <a:pt x="38644" y="56065"/>
                  </a:lnTo>
                  <a:lnTo>
                    <a:pt x="38644" y="60000"/>
                  </a:lnTo>
                  <a:lnTo>
                    <a:pt x="38135" y="60983"/>
                  </a:lnTo>
                  <a:lnTo>
                    <a:pt x="36101" y="59016"/>
                  </a:lnTo>
                  <a:lnTo>
                    <a:pt x="34576" y="56065"/>
                  </a:lnTo>
                  <a:lnTo>
                    <a:pt x="32033" y="56065"/>
                  </a:lnTo>
                  <a:lnTo>
                    <a:pt x="30508" y="56065"/>
                  </a:lnTo>
                  <a:lnTo>
                    <a:pt x="28983" y="60000"/>
                  </a:lnTo>
                  <a:lnTo>
                    <a:pt x="24915" y="60000"/>
                  </a:lnTo>
                  <a:lnTo>
                    <a:pt x="24915" y="64918"/>
                  </a:lnTo>
                  <a:lnTo>
                    <a:pt x="23389" y="64918"/>
                  </a:lnTo>
                  <a:lnTo>
                    <a:pt x="21864" y="65901"/>
                  </a:lnTo>
                  <a:lnTo>
                    <a:pt x="21864" y="69836"/>
                  </a:lnTo>
                  <a:lnTo>
                    <a:pt x="21864" y="70819"/>
                  </a:lnTo>
                  <a:lnTo>
                    <a:pt x="21864" y="73770"/>
                  </a:lnTo>
                  <a:lnTo>
                    <a:pt x="22372" y="76721"/>
                  </a:lnTo>
                  <a:lnTo>
                    <a:pt x="21355" y="77704"/>
                  </a:lnTo>
                  <a:lnTo>
                    <a:pt x="18305" y="79672"/>
                  </a:lnTo>
                  <a:lnTo>
                    <a:pt x="16779" y="81639"/>
                  </a:lnTo>
                  <a:lnTo>
                    <a:pt x="16779" y="86557"/>
                  </a:lnTo>
                  <a:lnTo>
                    <a:pt x="17796" y="91475"/>
                  </a:lnTo>
                  <a:lnTo>
                    <a:pt x="16779" y="92459"/>
                  </a:lnTo>
                  <a:lnTo>
                    <a:pt x="15254" y="92459"/>
                  </a:lnTo>
                  <a:lnTo>
                    <a:pt x="13728" y="92459"/>
                  </a:lnTo>
                  <a:lnTo>
                    <a:pt x="11694" y="89508"/>
                  </a:lnTo>
                  <a:lnTo>
                    <a:pt x="9661" y="87540"/>
                  </a:lnTo>
                  <a:lnTo>
                    <a:pt x="8644" y="88524"/>
                  </a:lnTo>
                  <a:lnTo>
                    <a:pt x="7118" y="91475"/>
                  </a:lnTo>
                  <a:lnTo>
                    <a:pt x="5593" y="92459"/>
                  </a:lnTo>
                  <a:lnTo>
                    <a:pt x="5084" y="95409"/>
                  </a:lnTo>
                  <a:lnTo>
                    <a:pt x="5084" y="98360"/>
                  </a:lnTo>
                  <a:lnTo>
                    <a:pt x="7118" y="100327"/>
                  </a:lnTo>
                  <a:lnTo>
                    <a:pt x="7118" y="102295"/>
                  </a:lnTo>
                  <a:lnTo>
                    <a:pt x="7118" y="105245"/>
                  </a:lnTo>
                  <a:lnTo>
                    <a:pt x="7118" y="110163"/>
                  </a:lnTo>
                  <a:lnTo>
                    <a:pt x="6101" y="113114"/>
                  </a:lnTo>
                  <a:lnTo>
                    <a:pt x="5084" y="114098"/>
                  </a:lnTo>
                  <a:lnTo>
                    <a:pt x="3559" y="114098"/>
                  </a:lnTo>
                  <a:lnTo>
                    <a:pt x="2542" y="115081"/>
                  </a:lnTo>
                  <a:lnTo>
                    <a:pt x="2542" y="115081"/>
                  </a:lnTo>
                  <a:lnTo>
                    <a:pt x="2033" y="115081"/>
                  </a:lnTo>
                  <a:lnTo>
                    <a:pt x="0" y="115081"/>
                  </a:lnTo>
                  <a:lnTo>
                    <a:pt x="0" y="116065"/>
                  </a:lnTo>
                  <a:lnTo>
                    <a:pt x="0" y="119016"/>
                  </a:lnTo>
                  <a:lnTo>
                    <a:pt x="0" y="120000"/>
                  </a:lnTo>
                  <a:lnTo>
                    <a:pt x="1016" y="119016"/>
                  </a:lnTo>
                  <a:lnTo>
                    <a:pt x="26440" y="118032"/>
                  </a:lnTo>
                  <a:lnTo>
                    <a:pt x="25423" y="109180"/>
                  </a:lnTo>
                  <a:lnTo>
                    <a:pt x="72711" y="103278"/>
                  </a:lnTo>
                  <a:lnTo>
                    <a:pt x="97627" y="98360"/>
                  </a:lnTo>
                  <a:lnTo>
                    <a:pt x="100677" y="95409"/>
                  </a:lnTo>
                  <a:lnTo>
                    <a:pt x="102711" y="92459"/>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93" name="Shape 1426">
              <a:extLst>
                <a:ext uri="{FF2B5EF4-FFF2-40B4-BE49-F238E27FC236}">
                  <a16:creationId xmlns:a16="http://schemas.microsoft.com/office/drawing/2014/main" id="{AD01E221-E58C-4295-AE89-09CD68EA02F0}"/>
                </a:ext>
              </a:extLst>
            </p:cNvPr>
            <p:cNvSpPr/>
            <p:nvPr/>
          </p:nvSpPr>
          <p:spPr>
            <a:xfrm>
              <a:off x="6706417" y="2426214"/>
              <a:ext cx="362584" cy="315364"/>
            </a:xfrm>
            <a:custGeom>
              <a:avLst/>
              <a:gdLst/>
              <a:ahLst/>
              <a:cxnLst/>
              <a:rect l="0" t="0" r="0" b="0"/>
              <a:pathLst>
                <a:path w="120000" h="120000" extrusionOk="0">
                  <a:moveTo>
                    <a:pt x="112440" y="104796"/>
                  </a:moveTo>
                  <a:cubicBezTo>
                    <a:pt x="112440" y="103167"/>
                    <a:pt x="112440" y="103167"/>
                    <a:pt x="112440" y="103167"/>
                  </a:cubicBezTo>
                  <a:cubicBezTo>
                    <a:pt x="112440" y="102624"/>
                    <a:pt x="112440" y="102624"/>
                    <a:pt x="112440" y="102624"/>
                  </a:cubicBezTo>
                  <a:cubicBezTo>
                    <a:pt x="114330" y="102624"/>
                    <a:pt x="114330" y="102624"/>
                    <a:pt x="114330" y="102624"/>
                  </a:cubicBezTo>
                  <a:cubicBezTo>
                    <a:pt x="114803" y="102624"/>
                    <a:pt x="114803" y="102624"/>
                    <a:pt x="114803" y="102624"/>
                  </a:cubicBezTo>
                  <a:cubicBezTo>
                    <a:pt x="115275" y="102081"/>
                    <a:pt x="115275" y="102081"/>
                    <a:pt x="115275" y="102081"/>
                  </a:cubicBezTo>
                  <a:cubicBezTo>
                    <a:pt x="116220" y="101538"/>
                    <a:pt x="116220" y="101538"/>
                    <a:pt x="116220" y="101538"/>
                  </a:cubicBezTo>
                  <a:cubicBezTo>
                    <a:pt x="117637" y="101538"/>
                    <a:pt x="117637" y="101538"/>
                    <a:pt x="117637" y="101538"/>
                  </a:cubicBezTo>
                  <a:cubicBezTo>
                    <a:pt x="119055" y="100995"/>
                    <a:pt x="119055" y="100995"/>
                    <a:pt x="119055" y="100995"/>
                  </a:cubicBezTo>
                  <a:cubicBezTo>
                    <a:pt x="120000" y="99366"/>
                    <a:pt x="120000" y="99366"/>
                    <a:pt x="120000" y="99366"/>
                  </a:cubicBezTo>
                  <a:cubicBezTo>
                    <a:pt x="120000" y="96108"/>
                    <a:pt x="120000" y="96108"/>
                    <a:pt x="120000" y="96108"/>
                  </a:cubicBezTo>
                  <a:cubicBezTo>
                    <a:pt x="120000" y="93936"/>
                    <a:pt x="120000" y="93936"/>
                    <a:pt x="120000" y="93936"/>
                  </a:cubicBezTo>
                  <a:cubicBezTo>
                    <a:pt x="120000" y="92850"/>
                    <a:pt x="120000" y="92850"/>
                    <a:pt x="120000" y="92850"/>
                  </a:cubicBezTo>
                  <a:cubicBezTo>
                    <a:pt x="118110" y="91221"/>
                    <a:pt x="118110" y="91221"/>
                    <a:pt x="118110" y="91221"/>
                  </a:cubicBezTo>
                  <a:cubicBezTo>
                    <a:pt x="118110" y="89592"/>
                    <a:pt x="118110" y="89592"/>
                    <a:pt x="118110" y="89592"/>
                  </a:cubicBezTo>
                  <a:cubicBezTo>
                    <a:pt x="118582" y="87420"/>
                    <a:pt x="118582" y="87420"/>
                    <a:pt x="118582" y="87420"/>
                  </a:cubicBezTo>
                  <a:cubicBezTo>
                    <a:pt x="116220" y="87420"/>
                    <a:pt x="116220" y="87420"/>
                    <a:pt x="116220" y="87420"/>
                  </a:cubicBezTo>
                  <a:cubicBezTo>
                    <a:pt x="114803" y="90135"/>
                    <a:pt x="114803" y="90135"/>
                    <a:pt x="114803" y="90135"/>
                  </a:cubicBezTo>
                  <a:cubicBezTo>
                    <a:pt x="114803" y="87420"/>
                    <a:pt x="114803" y="87420"/>
                    <a:pt x="114803" y="87420"/>
                  </a:cubicBezTo>
                  <a:cubicBezTo>
                    <a:pt x="112440" y="84705"/>
                    <a:pt x="112440" y="84705"/>
                    <a:pt x="112440" y="84705"/>
                  </a:cubicBezTo>
                  <a:cubicBezTo>
                    <a:pt x="112913" y="82533"/>
                    <a:pt x="112913" y="82533"/>
                    <a:pt x="112913" y="82533"/>
                  </a:cubicBezTo>
                  <a:cubicBezTo>
                    <a:pt x="113385" y="79276"/>
                    <a:pt x="113385" y="79276"/>
                    <a:pt x="113385" y="79276"/>
                  </a:cubicBezTo>
                  <a:cubicBezTo>
                    <a:pt x="111496" y="73303"/>
                    <a:pt x="111496" y="73303"/>
                    <a:pt x="111496" y="73303"/>
                  </a:cubicBezTo>
                  <a:cubicBezTo>
                    <a:pt x="109606" y="71131"/>
                    <a:pt x="109606" y="71131"/>
                    <a:pt x="109606" y="71131"/>
                  </a:cubicBezTo>
                  <a:cubicBezTo>
                    <a:pt x="103464" y="66244"/>
                    <a:pt x="103464" y="66244"/>
                    <a:pt x="103464" y="66244"/>
                  </a:cubicBezTo>
                  <a:cubicBezTo>
                    <a:pt x="102047" y="67330"/>
                    <a:pt x="102047" y="67330"/>
                    <a:pt x="102047" y="67330"/>
                  </a:cubicBezTo>
                  <a:cubicBezTo>
                    <a:pt x="98267" y="64072"/>
                    <a:pt x="98267" y="64072"/>
                    <a:pt x="98267" y="64072"/>
                  </a:cubicBezTo>
                  <a:cubicBezTo>
                    <a:pt x="95433" y="60814"/>
                    <a:pt x="95433" y="60814"/>
                    <a:pt x="95433" y="60814"/>
                  </a:cubicBezTo>
                  <a:cubicBezTo>
                    <a:pt x="95433" y="57556"/>
                    <a:pt x="95433" y="57556"/>
                    <a:pt x="95433" y="57556"/>
                  </a:cubicBezTo>
                  <a:cubicBezTo>
                    <a:pt x="96377" y="54298"/>
                    <a:pt x="96377" y="54298"/>
                    <a:pt x="96377" y="54298"/>
                  </a:cubicBezTo>
                  <a:cubicBezTo>
                    <a:pt x="96850" y="52126"/>
                    <a:pt x="96850" y="52126"/>
                    <a:pt x="96850" y="52126"/>
                  </a:cubicBezTo>
                  <a:cubicBezTo>
                    <a:pt x="97322" y="49411"/>
                    <a:pt x="97322" y="49411"/>
                    <a:pt x="97322" y="49411"/>
                  </a:cubicBezTo>
                  <a:cubicBezTo>
                    <a:pt x="98740" y="45610"/>
                    <a:pt x="98740" y="45610"/>
                    <a:pt x="98740" y="45610"/>
                  </a:cubicBezTo>
                  <a:cubicBezTo>
                    <a:pt x="97322" y="43438"/>
                    <a:pt x="97322" y="43438"/>
                    <a:pt x="97322" y="43438"/>
                  </a:cubicBezTo>
                  <a:cubicBezTo>
                    <a:pt x="95433" y="41266"/>
                    <a:pt x="95433" y="41266"/>
                    <a:pt x="95433" y="41266"/>
                  </a:cubicBezTo>
                  <a:cubicBezTo>
                    <a:pt x="92598" y="41266"/>
                    <a:pt x="92598" y="41266"/>
                    <a:pt x="92598" y="41266"/>
                  </a:cubicBezTo>
                  <a:cubicBezTo>
                    <a:pt x="91181" y="42352"/>
                    <a:pt x="91181" y="42352"/>
                    <a:pt x="91181" y="42352"/>
                  </a:cubicBezTo>
                  <a:cubicBezTo>
                    <a:pt x="90236" y="43981"/>
                    <a:pt x="90236" y="43981"/>
                    <a:pt x="90236" y="43981"/>
                  </a:cubicBezTo>
                  <a:cubicBezTo>
                    <a:pt x="87874" y="41266"/>
                    <a:pt x="87874" y="41266"/>
                    <a:pt x="87874" y="41266"/>
                  </a:cubicBezTo>
                  <a:cubicBezTo>
                    <a:pt x="87874" y="36380"/>
                    <a:pt x="87874" y="36380"/>
                    <a:pt x="87874" y="36380"/>
                  </a:cubicBezTo>
                  <a:cubicBezTo>
                    <a:pt x="85511" y="32579"/>
                    <a:pt x="85511" y="32579"/>
                    <a:pt x="85511" y="32579"/>
                  </a:cubicBezTo>
                  <a:cubicBezTo>
                    <a:pt x="77007" y="24434"/>
                    <a:pt x="77007" y="24434"/>
                    <a:pt x="77007" y="24434"/>
                  </a:cubicBezTo>
                  <a:cubicBezTo>
                    <a:pt x="73700" y="17918"/>
                    <a:pt x="73700" y="17918"/>
                    <a:pt x="73700" y="17918"/>
                  </a:cubicBezTo>
                  <a:cubicBezTo>
                    <a:pt x="73700" y="11945"/>
                    <a:pt x="73700" y="11945"/>
                    <a:pt x="73700" y="11945"/>
                  </a:cubicBezTo>
                  <a:cubicBezTo>
                    <a:pt x="73700" y="5972"/>
                    <a:pt x="73700" y="5972"/>
                    <a:pt x="73700" y="5972"/>
                  </a:cubicBezTo>
                  <a:cubicBezTo>
                    <a:pt x="74645" y="5429"/>
                    <a:pt x="74645" y="5429"/>
                    <a:pt x="74645" y="5429"/>
                  </a:cubicBezTo>
                  <a:cubicBezTo>
                    <a:pt x="68976" y="0"/>
                    <a:pt x="68976" y="0"/>
                    <a:pt x="68976" y="0"/>
                  </a:cubicBezTo>
                  <a:cubicBezTo>
                    <a:pt x="0" y="1085"/>
                    <a:pt x="0" y="1085"/>
                    <a:pt x="0" y="1085"/>
                  </a:cubicBezTo>
                  <a:cubicBezTo>
                    <a:pt x="472" y="2171"/>
                    <a:pt x="472" y="2171"/>
                    <a:pt x="472" y="2171"/>
                  </a:cubicBezTo>
                  <a:cubicBezTo>
                    <a:pt x="1889" y="3257"/>
                    <a:pt x="1889" y="3257"/>
                    <a:pt x="1889" y="3257"/>
                  </a:cubicBezTo>
                  <a:cubicBezTo>
                    <a:pt x="2362" y="5972"/>
                    <a:pt x="2362" y="5972"/>
                    <a:pt x="2362" y="5972"/>
                  </a:cubicBezTo>
                  <a:cubicBezTo>
                    <a:pt x="1417" y="7058"/>
                    <a:pt x="1417" y="7058"/>
                    <a:pt x="1417" y="7058"/>
                  </a:cubicBezTo>
                  <a:cubicBezTo>
                    <a:pt x="2362" y="8687"/>
                    <a:pt x="2362" y="8687"/>
                    <a:pt x="2362" y="8687"/>
                  </a:cubicBezTo>
                  <a:cubicBezTo>
                    <a:pt x="2362" y="8687"/>
                    <a:pt x="1889" y="8687"/>
                    <a:pt x="2362" y="9230"/>
                  </a:cubicBezTo>
                  <a:cubicBezTo>
                    <a:pt x="2834" y="9773"/>
                    <a:pt x="5196" y="10316"/>
                    <a:pt x="5196" y="10316"/>
                  </a:cubicBezTo>
                  <a:cubicBezTo>
                    <a:pt x="5669" y="13574"/>
                    <a:pt x="5669" y="13574"/>
                    <a:pt x="5669" y="13574"/>
                  </a:cubicBezTo>
                  <a:cubicBezTo>
                    <a:pt x="6614" y="15746"/>
                    <a:pt x="6614" y="15746"/>
                    <a:pt x="6614" y="15746"/>
                  </a:cubicBezTo>
                  <a:cubicBezTo>
                    <a:pt x="6614" y="15746"/>
                    <a:pt x="6614" y="15746"/>
                    <a:pt x="6614" y="15746"/>
                  </a:cubicBezTo>
                  <a:cubicBezTo>
                    <a:pt x="8503" y="19004"/>
                    <a:pt x="8503" y="19004"/>
                    <a:pt x="8503" y="19004"/>
                  </a:cubicBezTo>
                  <a:cubicBezTo>
                    <a:pt x="9448" y="21176"/>
                    <a:pt x="9448" y="21176"/>
                    <a:pt x="9448" y="21176"/>
                  </a:cubicBezTo>
                  <a:cubicBezTo>
                    <a:pt x="13700" y="21176"/>
                    <a:pt x="13700" y="21176"/>
                    <a:pt x="13700" y="21176"/>
                  </a:cubicBezTo>
                  <a:cubicBezTo>
                    <a:pt x="14645" y="21176"/>
                    <a:pt x="14645" y="21176"/>
                    <a:pt x="14645" y="21176"/>
                  </a:cubicBezTo>
                  <a:cubicBezTo>
                    <a:pt x="14645" y="23891"/>
                    <a:pt x="14645" y="23891"/>
                    <a:pt x="14645" y="23891"/>
                  </a:cubicBezTo>
                  <a:cubicBezTo>
                    <a:pt x="13228" y="27149"/>
                    <a:pt x="13228" y="27149"/>
                    <a:pt x="13228" y="27149"/>
                  </a:cubicBezTo>
                  <a:cubicBezTo>
                    <a:pt x="11811" y="29864"/>
                    <a:pt x="11811" y="29864"/>
                    <a:pt x="11811" y="29864"/>
                  </a:cubicBezTo>
                  <a:cubicBezTo>
                    <a:pt x="14645" y="33122"/>
                    <a:pt x="14645" y="33122"/>
                    <a:pt x="14645" y="33122"/>
                  </a:cubicBezTo>
                  <a:cubicBezTo>
                    <a:pt x="15590" y="36380"/>
                    <a:pt x="15590" y="36380"/>
                    <a:pt x="15590" y="36380"/>
                  </a:cubicBezTo>
                  <a:cubicBezTo>
                    <a:pt x="17007" y="37466"/>
                    <a:pt x="17007" y="37466"/>
                    <a:pt x="17007" y="37466"/>
                  </a:cubicBezTo>
                  <a:cubicBezTo>
                    <a:pt x="19842" y="39095"/>
                    <a:pt x="19842" y="39095"/>
                    <a:pt x="19842" y="39095"/>
                  </a:cubicBezTo>
                  <a:cubicBezTo>
                    <a:pt x="19842" y="95565"/>
                    <a:pt x="19842" y="95565"/>
                    <a:pt x="19842" y="95565"/>
                  </a:cubicBezTo>
                  <a:cubicBezTo>
                    <a:pt x="19842" y="109140"/>
                    <a:pt x="19842" y="109140"/>
                    <a:pt x="19842" y="109140"/>
                  </a:cubicBezTo>
                  <a:cubicBezTo>
                    <a:pt x="101574" y="106968"/>
                    <a:pt x="101574" y="106968"/>
                    <a:pt x="101574" y="106968"/>
                  </a:cubicBezTo>
                  <a:cubicBezTo>
                    <a:pt x="102047" y="110226"/>
                    <a:pt x="102047" y="110226"/>
                    <a:pt x="102047" y="110226"/>
                  </a:cubicBezTo>
                  <a:cubicBezTo>
                    <a:pt x="96850" y="120000"/>
                    <a:pt x="96850" y="120000"/>
                    <a:pt x="96850" y="120000"/>
                  </a:cubicBezTo>
                  <a:cubicBezTo>
                    <a:pt x="110078" y="118914"/>
                    <a:pt x="110078" y="118914"/>
                    <a:pt x="110078" y="118914"/>
                  </a:cubicBezTo>
                  <a:cubicBezTo>
                    <a:pt x="110551" y="117285"/>
                    <a:pt x="110551" y="117285"/>
                    <a:pt x="110551" y="117285"/>
                  </a:cubicBezTo>
                  <a:cubicBezTo>
                    <a:pt x="111496" y="115656"/>
                    <a:pt x="111496" y="115656"/>
                    <a:pt x="111496" y="115656"/>
                  </a:cubicBezTo>
                  <a:cubicBezTo>
                    <a:pt x="111496" y="115656"/>
                    <a:pt x="112440" y="115113"/>
                    <a:pt x="111968" y="114570"/>
                  </a:cubicBezTo>
                  <a:cubicBezTo>
                    <a:pt x="111968" y="114027"/>
                    <a:pt x="111023" y="112398"/>
                    <a:pt x="111023" y="112398"/>
                  </a:cubicBezTo>
                  <a:cubicBezTo>
                    <a:pt x="110551" y="111855"/>
                    <a:pt x="110551" y="111855"/>
                    <a:pt x="110551" y="111855"/>
                  </a:cubicBezTo>
                  <a:cubicBezTo>
                    <a:pt x="111023" y="110769"/>
                    <a:pt x="111023" y="110769"/>
                    <a:pt x="111023" y="110769"/>
                  </a:cubicBezTo>
                  <a:cubicBezTo>
                    <a:pt x="111968" y="110226"/>
                    <a:pt x="111968" y="110226"/>
                    <a:pt x="111968" y="110226"/>
                  </a:cubicBezTo>
                  <a:cubicBezTo>
                    <a:pt x="112440" y="108597"/>
                    <a:pt x="112440" y="108597"/>
                    <a:pt x="112440" y="108597"/>
                  </a:cubicBezTo>
                  <a:cubicBezTo>
                    <a:pt x="112440" y="106968"/>
                    <a:pt x="112440" y="106968"/>
                    <a:pt x="112440" y="106968"/>
                  </a:cubicBezTo>
                  <a:cubicBezTo>
                    <a:pt x="112440" y="105339"/>
                    <a:pt x="112440" y="105339"/>
                    <a:pt x="112440" y="105339"/>
                  </a:cubicBezTo>
                  <a:lnTo>
                    <a:pt x="112440" y="104796"/>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94" name="Shape 1427">
              <a:extLst>
                <a:ext uri="{FF2B5EF4-FFF2-40B4-BE49-F238E27FC236}">
                  <a16:creationId xmlns:a16="http://schemas.microsoft.com/office/drawing/2014/main" id="{ADC723AF-C94D-44BC-8F12-E8B21693453A}"/>
                </a:ext>
              </a:extLst>
            </p:cNvPr>
            <p:cNvSpPr/>
            <p:nvPr/>
          </p:nvSpPr>
          <p:spPr>
            <a:xfrm>
              <a:off x="6642332" y="1820781"/>
              <a:ext cx="350780" cy="408118"/>
            </a:xfrm>
            <a:custGeom>
              <a:avLst/>
              <a:gdLst/>
              <a:ahLst/>
              <a:cxnLst/>
              <a:rect l="0" t="0" r="0" b="0"/>
              <a:pathLst>
                <a:path w="120000" h="120000" extrusionOk="0">
                  <a:moveTo>
                    <a:pt x="73846" y="69917"/>
                  </a:moveTo>
                  <a:lnTo>
                    <a:pt x="80192" y="66942"/>
                  </a:lnTo>
                  <a:lnTo>
                    <a:pt x="80192" y="55041"/>
                  </a:lnTo>
                  <a:lnTo>
                    <a:pt x="83076" y="53057"/>
                  </a:lnTo>
                  <a:lnTo>
                    <a:pt x="92884" y="45123"/>
                  </a:lnTo>
                  <a:lnTo>
                    <a:pt x="97500" y="39669"/>
                  </a:lnTo>
                  <a:lnTo>
                    <a:pt x="106730" y="34214"/>
                  </a:lnTo>
                  <a:lnTo>
                    <a:pt x="120000" y="27272"/>
                  </a:lnTo>
                  <a:lnTo>
                    <a:pt x="115384" y="26280"/>
                  </a:lnTo>
                  <a:lnTo>
                    <a:pt x="105576" y="25785"/>
                  </a:lnTo>
                  <a:lnTo>
                    <a:pt x="97500" y="24297"/>
                  </a:lnTo>
                  <a:lnTo>
                    <a:pt x="95769" y="25785"/>
                  </a:lnTo>
                  <a:lnTo>
                    <a:pt x="93461" y="27272"/>
                  </a:lnTo>
                  <a:lnTo>
                    <a:pt x="88846" y="27272"/>
                  </a:lnTo>
                  <a:lnTo>
                    <a:pt x="87115" y="25289"/>
                  </a:lnTo>
                  <a:lnTo>
                    <a:pt x="84807" y="23801"/>
                  </a:lnTo>
                  <a:lnTo>
                    <a:pt x="78461" y="22314"/>
                  </a:lnTo>
                  <a:lnTo>
                    <a:pt x="76730" y="22314"/>
                  </a:lnTo>
                  <a:lnTo>
                    <a:pt x="74423" y="21322"/>
                  </a:lnTo>
                  <a:lnTo>
                    <a:pt x="73846" y="20826"/>
                  </a:lnTo>
                  <a:lnTo>
                    <a:pt x="68653" y="20330"/>
                  </a:lnTo>
                  <a:lnTo>
                    <a:pt x="65769" y="17851"/>
                  </a:lnTo>
                  <a:lnTo>
                    <a:pt x="69230" y="19338"/>
                  </a:lnTo>
                  <a:lnTo>
                    <a:pt x="70961" y="17851"/>
                  </a:lnTo>
                  <a:lnTo>
                    <a:pt x="68653" y="17355"/>
                  </a:lnTo>
                  <a:lnTo>
                    <a:pt x="65769" y="17355"/>
                  </a:lnTo>
                  <a:lnTo>
                    <a:pt x="62884" y="17355"/>
                  </a:lnTo>
                  <a:lnTo>
                    <a:pt x="60576" y="17355"/>
                  </a:lnTo>
                  <a:lnTo>
                    <a:pt x="57692" y="17355"/>
                  </a:lnTo>
                  <a:lnTo>
                    <a:pt x="55961" y="19338"/>
                  </a:lnTo>
                  <a:lnTo>
                    <a:pt x="53653" y="19338"/>
                  </a:lnTo>
                  <a:lnTo>
                    <a:pt x="50192" y="16859"/>
                  </a:lnTo>
                  <a:lnTo>
                    <a:pt x="48461" y="16859"/>
                  </a:lnTo>
                  <a:lnTo>
                    <a:pt x="46153" y="16859"/>
                  </a:lnTo>
                  <a:lnTo>
                    <a:pt x="42115" y="15867"/>
                  </a:lnTo>
                  <a:lnTo>
                    <a:pt x="39230" y="11900"/>
                  </a:lnTo>
                  <a:lnTo>
                    <a:pt x="39230" y="11900"/>
                  </a:lnTo>
                  <a:lnTo>
                    <a:pt x="38076" y="9917"/>
                  </a:lnTo>
                  <a:lnTo>
                    <a:pt x="35769" y="9917"/>
                  </a:lnTo>
                  <a:lnTo>
                    <a:pt x="33461" y="9917"/>
                  </a:lnTo>
                  <a:lnTo>
                    <a:pt x="31730" y="9917"/>
                  </a:lnTo>
                  <a:lnTo>
                    <a:pt x="31153" y="7933"/>
                  </a:lnTo>
                  <a:lnTo>
                    <a:pt x="32884" y="5950"/>
                  </a:lnTo>
                  <a:lnTo>
                    <a:pt x="33461" y="3966"/>
                  </a:lnTo>
                  <a:lnTo>
                    <a:pt x="35769" y="2479"/>
                  </a:lnTo>
                  <a:lnTo>
                    <a:pt x="34615" y="991"/>
                  </a:lnTo>
                  <a:lnTo>
                    <a:pt x="34615" y="991"/>
                  </a:lnTo>
                  <a:lnTo>
                    <a:pt x="32307" y="0"/>
                  </a:lnTo>
                  <a:lnTo>
                    <a:pt x="32307" y="4958"/>
                  </a:lnTo>
                  <a:lnTo>
                    <a:pt x="31153" y="5950"/>
                  </a:lnTo>
                  <a:lnTo>
                    <a:pt x="30000" y="7933"/>
                  </a:lnTo>
                  <a:lnTo>
                    <a:pt x="0" y="7933"/>
                  </a:lnTo>
                  <a:lnTo>
                    <a:pt x="576" y="9917"/>
                  </a:lnTo>
                  <a:lnTo>
                    <a:pt x="576" y="11404"/>
                  </a:lnTo>
                  <a:lnTo>
                    <a:pt x="576" y="11900"/>
                  </a:lnTo>
                  <a:lnTo>
                    <a:pt x="2307" y="12892"/>
                  </a:lnTo>
                  <a:lnTo>
                    <a:pt x="2307" y="14876"/>
                  </a:lnTo>
                  <a:lnTo>
                    <a:pt x="1730" y="15371"/>
                  </a:lnTo>
                  <a:lnTo>
                    <a:pt x="576" y="16363"/>
                  </a:lnTo>
                  <a:lnTo>
                    <a:pt x="576" y="16859"/>
                  </a:lnTo>
                  <a:lnTo>
                    <a:pt x="576" y="18842"/>
                  </a:lnTo>
                  <a:lnTo>
                    <a:pt x="1153" y="19834"/>
                  </a:lnTo>
                  <a:lnTo>
                    <a:pt x="1730" y="22314"/>
                  </a:lnTo>
                  <a:lnTo>
                    <a:pt x="576" y="25289"/>
                  </a:lnTo>
                  <a:lnTo>
                    <a:pt x="1730" y="27768"/>
                  </a:lnTo>
                  <a:lnTo>
                    <a:pt x="3461" y="31735"/>
                  </a:lnTo>
                  <a:lnTo>
                    <a:pt x="5192" y="34710"/>
                  </a:lnTo>
                  <a:lnTo>
                    <a:pt x="5192" y="38677"/>
                  </a:lnTo>
                  <a:lnTo>
                    <a:pt x="5769" y="45619"/>
                  </a:lnTo>
                  <a:lnTo>
                    <a:pt x="5769" y="51570"/>
                  </a:lnTo>
                  <a:lnTo>
                    <a:pt x="5769" y="55537"/>
                  </a:lnTo>
                  <a:lnTo>
                    <a:pt x="6923" y="56528"/>
                  </a:lnTo>
                  <a:lnTo>
                    <a:pt x="6923" y="57520"/>
                  </a:lnTo>
                  <a:lnTo>
                    <a:pt x="6923" y="60495"/>
                  </a:lnTo>
                  <a:lnTo>
                    <a:pt x="8653" y="61487"/>
                  </a:lnTo>
                  <a:lnTo>
                    <a:pt x="9807" y="62975"/>
                  </a:lnTo>
                  <a:lnTo>
                    <a:pt x="10384" y="65454"/>
                  </a:lnTo>
                  <a:lnTo>
                    <a:pt x="10384" y="67438"/>
                  </a:lnTo>
                  <a:lnTo>
                    <a:pt x="10384" y="69917"/>
                  </a:lnTo>
                  <a:lnTo>
                    <a:pt x="9230" y="70413"/>
                  </a:lnTo>
                  <a:lnTo>
                    <a:pt x="9230" y="70413"/>
                  </a:lnTo>
                  <a:lnTo>
                    <a:pt x="9807" y="71404"/>
                  </a:lnTo>
                  <a:lnTo>
                    <a:pt x="7500" y="72892"/>
                  </a:lnTo>
                  <a:lnTo>
                    <a:pt x="6346" y="74380"/>
                  </a:lnTo>
                  <a:lnTo>
                    <a:pt x="4615" y="75371"/>
                  </a:lnTo>
                  <a:lnTo>
                    <a:pt x="4615" y="76363"/>
                  </a:lnTo>
                  <a:lnTo>
                    <a:pt x="4615" y="77355"/>
                  </a:lnTo>
                  <a:lnTo>
                    <a:pt x="5192" y="78347"/>
                  </a:lnTo>
                  <a:lnTo>
                    <a:pt x="6923" y="79338"/>
                  </a:lnTo>
                  <a:lnTo>
                    <a:pt x="6923" y="80826"/>
                  </a:lnTo>
                  <a:lnTo>
                    <a:pt x="9807" y="81322"/>
                  </a:lnTo>
                  <a:lnTo>
                    <a:pt x="10384" y="82809"/>
                  </a:lnTo>
                  <a:lnTo>
                    <a:pt x="12115" y="83801"/>
                  </a:lnTo>
                  <a:lnTo>
                    <a:pt x="10384" y="120000"/>
                  </a:lnTo>
                  <a:lnTo>
                    <a:pt x="99230" y="118512"/>
                  </a:lnTo>
                  <a:lnTo>
                    <a:pt x="99807" y="115537"/>
                  </a:lnTo>
                  <a:lnTo>
                    <a:pt x="99230" y="112561"/>
                  </a:lnTo>
                  <a:lnTo>
                    <a:pt x="95769" y="109090"/>
                  </a:lnTo>
                  <a:lnTo>
                    <a:pt x="92307" y="107107"/>
                  </a:lnTo>
                  <a:lnTo>
                    <a:pt x="90576" y="105619"/>
                  </a:lnTo>
                  <a:lnTo>
                    <a:pt x="86538" y="101157"/>
                  </a:lnTo>
                  <a:lnTo>
                    <a:pt x="79615" y="97685"/>
                  </a:lnTo>
                  <a:lnTo>
                    <a:pt x="75000" y="95702"/>
                  </a:lnTo>
                  <a:lnTo>
                    <a:pt x="72115" y="93719"/>
                  </a:lnTo>
                  <a:lnTo>
                    <a:pt x="72692" y="86280"/>
                  </a:lnTo>
                  <a:lnTo>
                    <a:pt x="73846" y="78842"/>
                  </a:lnTo>
                  <a:lnTo>
                    <a:pt x="72692" y="78842"/>
                  </a:lnTo>
                  <a:lnTo>
                    <a:pt x="70384" y="76363"/>
                  </a:lnTo>
                  <a:lnTo>
                    <a:pt x="72692" y="71900"/>
                  </a:lnTo>
                  <a:lnTo>
                    <a:pt x="73846" y="69917"/>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cxnSp>
          <p:nvCxnSpPr>
            <p:cNvPr id="95" name="Shape 1428">
              <a:extLst>
                <a:ext uri="{FF2B5EF4-FFF2-40B4-BE49-F238E27FC236}">
                  <a16:creationId xmlns:a16="http://schemas.microsoft.com/office/drawing/2014/main" id="{7A07A9CE-CC49-4353-A008-F0DAF9FA6958}"/>
                </a:ext>
              </a:extLst>
            </p:cNvPr>
            <p:cNvCxnSpPr/>
            <p:nvPr/>
          </p:nvCxnSpPr>
          <p:spPr>
            <a:xfrm>
              <a:off x="6881807" y="2014722"/>
              <a:ext cx="0" cy="0"/>
            </a:xfrm>
            <a:prstGeom prst="straightConnector1">
              <a:avLst/>
            </a:prstGeom>
            <a:grpFill/>
            <a:ln w="3175" cap="flat" cmpd="sng">
              <a:solidFill>
                <a:srgbClr val="000000"/>
              </a:solidFill>
              <a:prstDash val="solid"/>
              <a:round/>
              <a:headEnd type="none" w="med" len="med"/>
              <a:tailEnd type="none" w="med" len="med"/>
            </a:ln>
          </p:spPr>
        </p:cxnSp>
        <p:cxnSp>
          <p:nvCxnSpPr>
            <p:cNvPr id="96" name="Shape 1429">
              <a:extLst>
                <a:ext uri="{FF2B5EF4-FFF2-40B4-BE49-F238E27FC236}">
                  <a16:creationId xmlns:a16="http://schemas.microsoft.com/office/drawing/2014/main" id="{2C0C6E49-B16B-48A6-927E-E46F09856580}"/>
                </a:ext>
              </a:extLst>
            </p:cNvPr>
            <p:cNvCxnSpPr/>
            <p:nvPr/>
          </p:nvCxnSpPr>
          <p:spPr>
            <a:xfrm>
              <a:off x="6881807" y="2014722"/>
              <a:ext cx="0" cy="0"/>
            </a:xfrm>
            <a:prstGeom prst="straightConnector1">
              <a:avLst/>
            </a:prstGeom>
            <a:grpFill/>
            <a:ln w="3175" cap="flat" cmpd="sng">
              <a:solidFill>
                <a:srgbClr val="FFFFFF"/>
              </a:solidFill>
              <a:prstDash val="solid"/>
              <a:miter/>
              <a:headEnd type="none" w="med" len="med"/>
              <a:tailEnd type="none" w="med" len="med"/>
            </a:ln>
          </p:spPr>
        </p:cxnSp>
        <p:sp>
          <p:nvSpPr>
            <p:cNvPr id="97" name="Shape 1430">
              <a:extLst>
                <a:ext uri="{FF2B5EF4-FFF2-40B4-BE49-F238E27FC236}">
                  <a16:creationId xmlns:a16="http://schemas.microsoft.com/office/drawing/2014/main" id="{9E64D88F-3DB9-41EB-82BC-7BC3BC32F76F}"/>
                </a:ext>
              </a:extLst>
            </p:cNvPr>
            <p:cNvSpPr/>
            <p:nvPr/>
          </p:nvSpPr>
          <p:spPr>
            <a:xfrm>
              <a:off x="6964443" y="1940518"/>
              <a:ext cx="409805" cy="386195"/>
            </a:xfrm>
            <a:custGeom>
              <a:avLst/>
              <a:gdLst/>
              <a:ahLst/>
              <a:cxnLst/>
              <a:rect l="0" t="0" r="0" b="0"/>
              <a:pathLst>
                <a:path w="120000" h="120000" extrusionOk="0">
                  <a:moveTo>
                    <a:pt x="0" y="22666"/>
                  </a:moveTo>
                  <a:cubicBezTo>
                    <a:pt x="836" y="21777"/>
                    <a:pt x="836" y="21777"/>
                    <a:pt x="836" y="21777"/>
                  </a:cubicBezTo>
                  <a:cubicBezTo>
                    <a:pt x="2508" y="21777"/>
                    <a:pt x="2508" y="21777"/>
                    <a:pt x="2508" y="21777"/>
                  </a:cubicBezTo>
                  <a:cubicBezTo>
                    <a:pt x="4599" y="20444"/>
                    <a:pt x="4599" y="20444"/>
                    <a:pt x="4599" y="20444"/>
                  </a:cubicBezTo>
                  <a:cubicBezTo>
                    <a:pt x="5017" y="19555"/>
                    <a:pt x="5017" y="19555"/>
                    <a:pt x="5017" y="19555"/>
                  </a:cubicBezTo>
                  <a:cubicBezTo>
                    <a:pt x="5853" y="17777"/>
                    <a:pt x="5853" y="17777"/>
                    <a:pt x="5853" y="17777"/>
                  </a:cubicBezTo>
                  <a:cubicBezTo>
                    <a:pt x="7108" y="16444"/>
                    <a:pt x="7108" y="16444"/>
                    <a:pt x="7108" y="16444"/>
                  </a:cubicBezTo>
                  <a:cubicBezTo>
                    <a:pt x="8362" y="16000"/>
                    <a:pt x="8362" y="16000"/>
                    <a:pt x="8362" y="16000"/>
                  </a:cubicBezTo>
                  <a:cubicBezTo>
                    <a:pt x="9616" y="16000"/>
                    <a:pt x="9616" y="16000"/>
                    <a:pt x="9616" y="16000"/>
                  </a:cubicBezTo>
                  <a:cubicBezTo>
                    <a:pt x="12125" y="16000"/>
                    <a:pt x="12125" y="16000"/>
                    <a:pt x="12125" y="16000"/>
                  </a:cubicBezTo>
                  <a:cubicBezTo>
                    <a:pt x="13379" y="15111"/>
                    <a:pt x="13379" y="15111"/>
                    <a:pt x="13379" y="15111"/>
                  </a:cubicBezTo>
                  <a:cubicBezTo>
                    <a:pt x="17560" y="12000"/>
                    <a:pt x="17560" y="12000"/>
                    <a:pt x="17560" y="12000"/>
                  </a:cubicBezTo>
                  <a:cubicBezTo>
                    <a:pt x="18815" y="11555"/>
                    <a:pt x="18815" y="11555"/>
                    <a:pt x="18815" y="11555"/>
                  </a:cubicBezTo>
                  <a:cubicBezTo>
                    <a:pt x="20487" y="9777"/>
                    <a:pt x="20487" y="9777"/>
                    <a:pt x="20487" y="9777"/>
                  </a:cubicBezTo>
                  <a:cubicBezTo>
                    <a:pt x="21742" y="7555"/>
                    <a:pt x="21742" y="7555"/>
                    <a:pt x="21742" y="7555"/>
                  </a:cubicBezTo>
                  <a:cubicBezTo>
                    <a:pt x="23414" y="6222"/>
                    <a:pt x="23414" y="6222"/>
                    <a:pt x="23414" y="6222"/>
                  </a:cubicBezTo>
                  <a:cubicBezTo>
                    <a:pt x="25505" y="4000"/>
                    <a:pt x="25505" y="4000"/>
                    <a:pt x="25505" y="4000"/>
                  </a:cubicBezTo>
                  <a:cubicBezTo>
                    <a:pt x="27177" y="1777"/>
                    <a:pt x="27177" y="1777"/>
                    <a:pt x="27177" y="1777"/>
                  </a:cubicBezTo>
                  <a:cubicBezTo>
                    <a:pt x="29268" y="444"/>
                    <a:pt x="29268" y="444"/>
                    <a:pt x="29268" y="444"/>
                  </a:cubicBezTo>
                  <a:cubicBezTo>
                    <a:pt x="32195" y="0"/>
                    <a:pt x="32195" y="0"/>
                    <a:pt x="32195" y="0"/>
                  </a:cubicBezTo>
                  <a:cubicBezTo>
                    <a:pt x="33449" y="0"/>
                    <a:pt x="33449" y="0"/>
                    <a:pt x="33449" y="0"/>
                  </a:cubicBezTo>
                  <a:cubicBezTo>
                    <a:pt x="35540" y="888"/>
                    <a:pt x="35540" y="888"/>
                    <a:pt x="35540" y="888"/>
                  </a:cubicBezTo>
                  <a:cubicBezTo>
                    <a:pt x="34703" y="1333"/>
                    <a:pt x="34703" y="1333"/>
                    <a:pt x="34703" y="1333"/>
                  </a:cubicBezTo>
                  <a:cubicBezTo>
                    <a:pt x="33031" y="2222"/>
                    <a:pt x="33031" y="2222"/>
                    <a:pt x="33031" y="2222"/>
                  </a:cubicBezTo>
                  <a:cubicBezTo>
                    <a:pt x="31358" y="2666"/>
                    <a:pt x="31358" y="2666"/>
                    <a:pt x="31358" y="2666"/>
                  </a:cubicBezTo>
                  <a:cubicBezTo>
                    <a:pt x="31777" y="3555"/>
                    <a:pt x="31777" y="3555"/>
                    <a:pt x="31777" y="3555"/>
                  </a:cubicBezTo>
                  <a:cubicBezTo>
                    <a:pt x="29268" y="6222"/>
                    <a:pt x="29268" y="6222"/>
                    <a:pt x="29268" y="6222"/>
                  </a:cubicBezTo>
                  <a:cubicBezTo>
                    <a:pt x="29268" y="6222"/>
                    <a:pt x="28432" y="6222"/>
                    <a:pt x="28432" y="6666"/>
                  </a:cubicBezTo>
                  <a:cubicBezTo>
                    <a:pt x="28432" y="7111"/>
                    <a:pt x="27177" y="10222"/>
                    <a:pt x="27177" y="10222"/>
                  </a:cubicBezTo>
                  <a:cubicBezTo>
                    <a:pt x="27177" y="8444"/>
                    <a:pt x="27177" y="8444"/>
                    <a:pt x="27177" y="8444"/>
                  </a:cubicBezTo>
                  <a:cubicBezTo>
                    <a:pt x="26341" y="7555"/>
                    <a:pt x="26341" y="7555"/>
                    <a:pt x="26341" y="7555"/>
                  </a:cubicBezTo>
                  <a:cubicBezTo>
                    <a:pt x="25923" y="12000"/>
                    <a:pt x="25923" y="12000"/>
                    <a:pt x="25923" y="12000"/>
                  </a:cubicBezTo>
                  <a:cubicBezTo>
                    <a:pt x="25923" y="14666"/>
                    <a:pt x="25923" y="14666"/>
                    <a:pt x="25923" y="14666"/>
                  </a:cubicBezTo>
                  <a:cubicBezTo>
                    <a:pt x="27177" y="13777"/>
                    <a:pt x="27177" y="13777"/>
                    <a:pt x="27177" y="13777"/>
                  </a:cubicBezTo>
                  <a:cubicBezTo>
                    <a:pt x="28013" y="12888"/>
                    <a:pt x="28013" y="12888"/>
                    <a:pt x="28013" y="12888"/>
                  </a:cubicBezTo>
                  <a:cubicBezTo>
                    <a:pt x="28432" y="12888"/>
                    <a:pt x="28432" y="12888"/>
                    <a:pt x="28432" y="12888"/>
                  </a:cubicBezTo>
                  <a:cubicBezTo>
                    <a:pt x="28850" y="13777"/>
                    <a:pt x="28850" y="13777"/>
                    <a:pt x="28850" y="13777"/>
                  </a:cubicBezTo>
                  <a:cubicBezTo>
                    <a:pt x="30104" y="13777"/>
                    <a:pt x="30104" y="13777"/>
                    <a:pt x="30104" y="13777"/>
                  </a:cubicBezTo>
                  <a:cubicBezTo>
                    <a:pt x="30940" y="13333"/>
                    <a:pt x="30940" y="13333"/>
                    <a:pt x="30940" y="13333"/>
                  </a:cubicBezTo>
                  <a:cubicBezTo>
                    <a:pt x="32195" y="12444"/>
                    <a:pt x="32195" y="12444"/>
                    <a:pt x="32195" y="12444"/>
                  </a:cubicBezTo>
                  <a:cubicBezTo>
                    <a:pt x="34285" y="12888"/>
                    <a:pt x="34285" y="12888"/>
                    <a:pt x="34285" y="12888"/>
                  </a:cubicBezTo>
                  <a:cubicBezTo>
                    <a:pt x="38466" y="15111"/>
                    <a:pt x="38466" y="15111"/>
                    <a:pt x="38466" y="15111"/>
                  </a:cubicBezTo>
                  <a:cubicBezTo>
                    <a:pt x="40975" y="18222"/>
                    <a:pt x="40975" y="18222"/>
                    <a:pt x="40975" y="18222"/>
                  </a:cubicBezTo>
                  <a:cubicBezTo>
                    <a:pt x="42648" y="19555"/>
                    <a:pt x="42648" y="19555"/>
                    <a:pt x="42648" y="19555"/>
                  </a:cubicBezTo>
                  <a:cubicBezTo>
                    <a:pt x="46411" y="20000"/>
                    <a:pt x="46411" y="20000"/>
                    <a:pt x="46411" y="20000"/>
                  </a:cubicBezTo>
                  <a:cubicBezTo>
                    <a:pt x="47665" y="19555"/>
                    <a:pt x="47665" y="19555"/>
                    <a:pt x="47665" y="19555"/>
                  </a:cubicBezTo>
                  <a:cubicBezTo>
                    <a:pt x="50592" y="20444"/>
                    <a:pt x="50592" y="20444"/>
                    <a:pt x="50592" y="20444"/>
                  </a:cubicBezTo>
                  <a:cubicBezTo>
                    <a:pt x="53101" y="21333"/>
                    <a:pt x="53101" y="21333"/>
                    <a:pt x="53101" y="21333"/>
                  </a:cubicBezTo>
                  <a:cubicBezTo>
                    <a:pt x="54355" y="19555"/>
                    <a:pt x="54355" y="19555"/>
                    <a:pt x="54355" y="19555"/>
                  </a:cubicBezTo>
                  <a:cubicBezTo>
                    <a:pt x="56445" y="17333"/>
                    <a:pt x="56445" y="17333"/>
                    <a:pt x="56445" y="17333"/>
                  </a:cubicBezTo>
                  <a:cubicBezTo>
                    <a:pt x="58118" y="15555"/>
                    <a:pt x="58118" y="15555"/>
                    <a:pt x="58118" y="15555"/>
                  </a:cubicBezTo>
                  <a:cubicBezTo>
                    <a:pt x="61881" y="14666"/>
                    <a:pt x="61881" y="14666"/>
                    <a:pt x="61881" y="14666"/>
                  </a:cubicBezTo>
                  <a:cubicBezTo>
                    <a:pt x="64390" y="13777"/>
                    <a:pt x="64390" y="13777"/>
                    <a:pt x="64390" y="13777"/>
                  </a:cubicBezTo>
                  <a:cubicBezTo>
                    <a:pt x="66898" y="13777"/>
                    <a:pt x="66898" y="13777"/>
                    <a:pt x="66898" y="13777"/>
                  </a:cubicBezTo>
                  <a:cubicBezTo>
                    <a:pt x="70662" y="12444"/>
                    <a:pt x="70662" y="12444"/>
                    <a:pt x="70662" y="12444"/>
                  </a:cubicBezTo>
                  <a:cubicBezTo>
                    <a:pt x="73170" y="11555"/>
                    <a:pt x="73170" y="11555"/>
                    <a:pt x="73170" y="11555"/>
                  </a:cubicBezTo>
                  <a:cubicBezTo>
                    <a:pt x="74425" y="12444"/>
                    <a:pt x="74425" y="12444"/>
                    <a:pt x="74425" y="12444"/>
                  </a:cubicBezTo>
                  <a:cubicBezTo>
                    <a:pt x="75261" y="16000"/>
                    <a:pt x="75261" y="16000"/>
                    <a:pt x="75261" y="16000"/>
                  </a:cubicBezTo>
                  <a:cubicBezTo>
                    <a:pt x="79860" y="16888"/>
                    <a:pt x="79860" y="16888"/>
                    <a:pt x="79860" y="16888"/>
                  </a:cubicBezTo>
                  <a:cubicBezTo>
                    <a:pt x="82787" y="16888"/>
                    <a:pt x="82787" y="16888"/>
                    <a:pt x="82787" y="16888"/>
                  </a:cubicBezTo>
                  <a:cubicBezTo>
                    <a:pt x="84878" y="17333"/>
                    <a:pt x="84878" y="17333"/>
                    <a:pt x="84878" y="17333"/>
                  </a:cubicBezTo>
                  <a:cubicBezTo>
                    <a:pt x="86550" y="19555"/>
                    <a:pt x="86550" y="19555"/>
                    <a:pt x="86550" y="19555"/>
                  </a:cubicBezTo>
                  <a:cubicBezTo>
                    <a:pt x="89059" y="22666"/>
                    <a:pt x="89059" y="22666"/>
                    <a:pt x="89059" y="22666"/>
                  </a:cubicBezTo>
                  <a:cubicBezTo>
                    <a:pt x="89895" y="23555"/>
                    <a:pt x="89895" y="23555"/>
                    <a:pt x="89895" y="23555"/>
                  </a:cubicBezTo>
                  <a:cubicBezTo>
                    <a:pt x="89895" y="23555"/>
                    <a:pt x="90313" y="24000"/>
                    <a:pt x="90731" y="24444"/>
                  </a:cubicBezTo>
                  <a:cubicBezTo>
                    <a:pt x="91149" y="24888"/>
                    <a:pt x="91567" y="25777"/>
                    <a:pt x="91567" y="25777"/>
                  </a:cubicBezTo>
                  <a:cubicBezTo>
                    <a:pt x="93658" y="26222"/>
                    <a:pt x="93658" y="26222"/>
                    <a:pt x="93658" y="26222"/>
                  </a:cubicBezTo>
                  <a:cubicBezTo>
                    <a:pt x="93658" y="26222"/>
                    <a:pt x="94494" y="25333"/>
                    <a:pt x="94494" y="25333"/>
                  </a:cubicBezTo>
                  <a:cubicBezTo>
                    <a:pt x="94494" y="24888"/>
                    <a:pt x="96167" y="24000"/>
                    <a:pt x="96167" y="24000"/>
                  </a:cubicBezTo>
                  <a:cubicBezTo>
                    <a:pt x="97003" y="24888"/>
                    <a:pt x="97003" y="24888"/>
                    <a:pt x="97003" y="24888"/>
                  </a:cubicBezTo>
                  <a:cubicBezTo>
                    <a:pt x="97003" y="24888"/>
                    <a:pt x="97839" y="25333"/>
                    <a:pt x="97003" y="25777"/>
                  </a:cubicBezTo>
                  <a:cubicBezTo>
                    <a:pt x="96585" y="25777"/>
                    <a:pt x="96167" y="26666"/>
                    <a:pt x="95749" y="26666"/>
                  </a:cubicBezTo>
                  <a:cubicBezTo>
                    <a:pt x="94912" y="26666"/>
                    <a:pt x="94076" y="26666"/>
                    <a:pt x="94076" y="26666"/>
                  </a:cubicBezTo>
                  <a:cubicBezTo>
                    <a:pt x="92404" y="26666"/>
                    <a:pt x="92404" y="26666"/>
                    <a:pt x="92404" y="26666"/>
                  </a:cubicBezTo>
                  <a:cubicBezTo>
                    <a:pt x="91567" y="27555"/>
                    <a:pt x="91567" y="27555"/>
                    <a:pt x="91567" y="27555"/>
                  </a:cubicBezTo>
                  <a:cubicBezTo>
                    <a:pt x="86968" y="27555"/>
                    <a:pt x="86968" y="27555"/>
                    <a:pt x="86968" y="27555"/>
                  </a:cubicBezTo>
                  <a:cubicBezTo>
                    <a:pt x="85714" y="28000"/>
                    <a:pt x="85714" y="28000"/>
                    <a:pt x="85714" y="28000"/>
                  </a:cubicBezTo>
                  <a:cubicBezTo>
                    <a:pt x="84041" y="27111"/>
                    <a:pt x="84041" y="27111"/>
                    <a:pt x="84041" y="27111"/>
                  </a:cubicBezTo>
                  <a:cubicBezTo>
                    <a:pt x="82369" y="26222"/>
                    <a:pt x="82369" y="26222"/>
                    <a:pt x="82369" y="26222"/>
                  </a:cubicBezTo>
                  <a:cubicBezTo>
                    <a:pt x="80696" y="28444"/>
                    <a:pt x="80696" y="28444"/>
                    <a:pt x="80696" y="28444"/>
                  </a:cubicBezTo>
                  <a:cubicBezTo>
                    <a:pt x="81114" y="29777"/>
                    <a:pt x="81114" y="29777"/>
                    <a:pt x="81114" y="29777"/>
                  </a:cubicBezTo>
                  <a:cubicBezTo>
                    <a:pt x="81114" y="30666"/>
                    <a:pt x="81114" y="30666"/>
                    <a:pt x="81114" y="30666"/>
                  </a:cubicBezTo>
                  <a:cubicBezTo>
                    <a:pt x="81114" y="30666"/>
                    <a:pt x="81114" y="31555"/>
                    <a:pt x="81533" y="31555"/>
                  </a:cubicBezTo>
                  <a:cubicBezTo>
                    <a:pt x="81533" y="31555"/>
                    <a:pt x="81951" y="32000"/>
                    <a:pt x="81951" y="32000"/>
                  </a:cubicBezTo>
                  <a:cubicBezTo>
                    <a:pt x="84041" y="32888"/>
                    <a:pt x="84041" y="32888"/>
                    <a:pt x="84041" y="32888"/>
                  </a:cubicBezTo>
                  <a:cubicBezTo>
                    <a:pt x="84878" y="32000"/>
                    <a:pt x="84878" y="32000"/>
                    <a:pt x="84878" y="32000"/>
                  </a:cubicBezTo>
                  <a:cubicBezTo>
                    <a:pt x="84878" y="32000"/>
                    <a:pt x="83623" y="31111"/>
                    <a:pt x="84041" y="31111"/>
                  </a:cubicBezTo>
                  <a:cubicBezTo>
                    <a:pt x="84459" y="31111"/>
                    <a:pt x="86132" y="32000"/>
                    <a:pt x="86132" y="32000"/>
                  </a:cubicBezTo>
                  <a:cubicBezTo>
                    <a:pt x="86132" y="32000"/>
                    <a:pt x="85714" y="32888"/>
                    <a:pt x="85714" y="32888"/>
                  </a:cubicBezTo>
                  <a:cubicBezTo>
                    <a:pt x="85296" y="33333"/>
                    <a:pt x="85296" y="33333"/>
                    <a:pt x="85296" y="33333"/>
                  </a:cubicBezTo>
                  <a:cubicBezTo>
                    <a:pt x="85714" y="33777"/>
                    <a:pt x="87804" y="34222"/>
                    <a:pt x="87804" y="34222"/>
                  </a:cubicBezTo>
                  <a:cubicBezTo>
                    <a:pt x="88222" y="34222"/>
                    <a:pt x="89477" y="35111"/>
                    <a:pt x="89477" y="35111"/>
                  </a:cubicBezTo>
                  <a:cubicBezTo>
                    <a:pt x="91567" y="36444"/>
                    <a:pt x="91567" y="36444"/>
                    <a:pt x="91567" y="36444"/>
                  </a:cubicBezTo>
                  <a:cubicBezTo>
                    <a:pt x="94494" y="37777"/>
                    <a:pt x="94494" y="37777"/>
                    <a:pt x="94494" y="37777"/>
                  </a:cubicBezTo>
                  <a:cubicBezTo>
                    <a:pt x="97839" y="39111"/>
                    <a:pt x="97839" y="39111"/>
                    <a:pt x="97839" y="39111"/>
                  </a:cubicBezTo>
                  <a:cubicBezTo>
                    <a:pt x="101184" y="42666"/>
                    <a:pt x="101184" y="42666"/>
                    <a:pt x="101184" y="42666"/>
                  </a:cubicBezTo>
                  <a:cubicBezTo>
                    <a:pt x="102857" y="44888"/>
                    <a:pt x="102857" y="44888"/>
                    <a:pt x="102857" y="44888"/>
                  </a:cubicBezTo>
                  <a:cubicBezTo>
                    <a:pt x="102020" y="45777"/>
                    <a:pt x="102020" y="45777"/>
                    <a:pt x="102020" y="45777"/>
                  </a:cubicBezTo>
                  <a:cubicBezTo>
                    <a:pt x="102020" y="45777"/>
                    <a:pt x="101602" y="45777"/>
                    <a:pt x="101602" y="46222"/>
                  </a:cubicBezTo>
                  <a:cubicBezTo>
                    <a:pt x="102020" y="46666"/>
                    <a:pt x="102857" y="48444"/>
                    <a:pt x="102857" y="48444"/>
                  </a:cubicBezTo>
                  <a:cubicBezTo>
                    <a:pt x="102439" y="48888"/>
                    <a:pt x="103275" y="50222"/>
                    <a:pt x="103275" y="50222"/>
                  </a:cubicBezTo>
                  <a:cubicBezTo>
                    <a:pt x="104111" y="55111"/>
                    <a:pt x="104111" y="55111"/>
                    <a:pt x="104111" y="55111"/>
                  </a:cubicBezTo>
                  <a:cubicBezTo>
                    <a:pt x="104529" y="57777"/>
                    <a:pt x="104529" y="57777"/>
                    <a:pt x="104529" y="57777"/>
                  </a:cubicBezTo>
                  <a:cubicBezTo>
                    <a:pt x="104111" y="60444"/>
                    <a:pt x="104111" y="60444"/>
                    <a:pt x="104111" y="60444"/>
                  </a:cubicBezTo>
                  <a:cubicBezTo>
                    <a:pt x="102439" y="62666"/>
                    <a:pt x="102439" y="62666"/>
                    <a:pt x="102439" y="62666"/>
                  </a:cubicBezTo>
                  <a:cubicBezTo>
                    <a:pt x="101184" y="65333"/>
                    <a:pt x="101184" y="65333"/>
                    <a:pt x="101184" y="65333"/>
                  </a:cubicBezTo>
                  <a:cubicBezTo>
                    <a:pt x="101184" y="65333"/>
                    <a:pt x="100348" y="67111"/>
                    <a:pt x="99930" y="67555"/>
                  </a:cubicBezTo>
                  <a:cubicBezTo>
                    <a:pt x="99930" y="67555"/>
                    <a:pt x="98257" y="68888"/>
                    <a:pt x="98257" y="69333"/>
                  </a:cubicBezTo>
                  <a:cubicBezTo>
                    <a:pt x="98257" y="69333"/>
                    <a:pt x="97421" y="71111"/>
                    <a:pt x="97421" y="71111"/>
                  </a:cubicBezTo>
                  <a:cubicBezTo>
                    <a:pt x="97421" y="74666"/>
                    <a:pt x="97421" y="74666"/>
                    <a:pt x="97421" y="74666"/>
                  </a:cubicBezTo>
                  <a:cubicBezTo>
                    <a:pt x="98257" y="75555"/>
                    <a:pt x="98257" y="75555"/>
                    <a:pt x="98257" y="75555"/>
                  </a:cubicBezTo>
                  <a:cubicBezTo>
                    <a:pt x="100348" y="76444"/>
                    <a:pt x="100348" y="76444"/>
                    <a:pt x="100348" y="76444"/>
                  </a:cubicBezTo>
                  <a:cubicBezTo>
                    <a:pt x="101184" y="75555"/>
                    <a:pt x="101184" y="75555"/>
                    <a:pt x="101184" y="75555"/>
                  </a:cubicBezTo>
                  <a:cubicBezTo>
                    <a:pt x="101184" y="75555"/>
                    <a:pt x="102020" y="75111"/>
                    <a:pt x="102020" y="74666"/>
                  </a:cubicBezTo>
                  <a:cubicBezTo>
                    <a:pt x="102439" y="74666"/>
                    <a:pt x="102857" y="73777"/>
                    <a:pt x="102857" y="73777"/>
                  </a:cubicBezTo>
                  <a:cubicBezTo>
                    <a:pt x="102857" y="73777"/>
                    <a:pt x="104111" y="72888"/>
                    <a:pt x="104111" y="72888"/>
                  </a:cubicBezTo>
                  <a:cubicBezTo>
                    <a:pt x="104111" y="72888"/>
                    <a:pt x="104111" y="71555"/>
                    <a:pt x="104111" y="71555"/>
                  </a:cubicBezTo>
                  <a:cubicBezTo>
                    <a:pt x="104111" y="71555"/>
                    <a:pt x="104529" y="69777"/>
                    <a:pt x="104529" y="69777"/>
                  </a:cubicBezTo>
                  <a:cubicBezTo>
                    <a:pt x="104529" y="69777"/>
                    <a:pt x="105365" y="69333"/>
                    <a:pt x="105365" y="69333"/>
                  </a:cubicBezTo>
                  <a:cubicBezTo>
                    <a:pt x="105365" y="68888"/>
                    <a:pt x="106620" y="68000"/>
                    <a:pt x="106620" y="68000"/>
                  </a:cubicBezTo>
                  <a:cubicBezTo>
                    <a:pt x="106620" y="68000"/>
                    <a:pt x="108292" y="66666"/>
                    <a:pt x="108292" y="66666"/>
                  </a:cubicBezTo>
                  <a:cubicBezTo>
                    <a:pt x="108710" y="66666"/>
                    <a:pt x="109547" y="65333"/>
                    <a:pt x="109547" y="65333"/>
                  </a:cubicBezTo>
                  <a:cubicBezTo>
                    <a:pt x="110801" y="65333"/>
                    <a:pt x="110801" y="65333"/>
                    <a:pt x="110801" y="65333"/>
                  </a:cubicBezTo>
                  <a:cubicBezTo>
                    <a:pt x="112473" y="65777"/>
                    <a:pt x="112473" y="65777"/>
                    <a:pt x="112473" y="65777"/>
                  </a:cubicBezTo>
                  <a:cubicBezTo>
                    <a:pt x="114982" y="68444"/>
                    <a:pt x="114982" y="68444"/>
                    <a:pt x="114982" y="68444"/>
                  </a:cubicBezTo>
                  <a:cubicBezTo>
                    <a:pt x="116655" y="72000"/>
                    <a:pt x="116655" y="72000"/>
                    <a:pt x="116655" y="72000"/>
                  </a:cubicBezTo>
                  <a:cubicBezTo>
                    <a:pt x="118327" y="81777"/>
                    <a:pt x="118327" y="81777"/>
                    <a:pt x="118327" y="81777"/>
                  </a:cubicBezTo>
                  <a:cubicBezTo>
                    <a:pt x="119581" y="84000"/>
                    <a:pt x="119581" y="84000"/>
                    <a:pt x="119581" y="84000"/>
                  </a:cubicBezTo>
                  <a:cubicBezTo>
                    <a:pt x="119581" y="85777"/>
                    <a:pt x="119581" y="85777"/>
                    <a:pt x="119581" y="85777"/>
                  </a:cubicBezTo>
                  <a:cubicBezTo>
                    <a:pt x="119581" y="85777"/>
                    <a:pt x="120000" y="87111"/>
                    <a:pt x="120000" y="87555"/>
                  </a:cubicBezTo>
                  <a:cubicBezTo>
                    <a:pt x="120000" y="88000"/>
                    <a:pt x="120000" y="94666"/>
                    <a:pt x="120000" y="94666"/>
                  </a:cubicBezTo>
                  <a:cubicBezTo>
                    <a:pt x="117073" y="94666"/>
                    <a:pt x="117073" y="94666"/>
                    <a:pt x="117073" y="94666"/>
                  </a:cubicBezTo>
                  <a:cubicBezTo>
                    <a:pt x="116236" y="94666"/>
                    <a:pt x="116236" y="94666"/>
                    <a:pt x="116236" y="94666"/>
                  </a:cubicBezTo>
                  <a:cubicBezTo>
                    <a:pt x="116236" y="96000"/>
                    <a:pt x="116236" y="96000"/>
                    <a:pt x="116236" y="96000"/>
                  </a:cubicBezTo>
                  <a:cubicBezTo>
                    <a:pt x="114982" y="97777"/>
                    <a:pt x="114982" y="97777"/>
                    <a:pt x="114982" y="97777"/>
                  </a:cubicBezTo>
                  <a:cubicBezTo>
                    <a:pt x="114564" y="100000"/>
                    <a:pt x="114564" y="100000"/>
                    <a:pt x="114564" y="100000"/>
                  </a:cubicBezTo>
                  <a:cubicBezTo>
                    <a:pt x="113728" y="101777"/>
                    <a:pt x="113728" y="101777"/>
                    <a:pt x="113728" y="101777"/>
                  </a:cubicBezTo>
                  <a:cubicBezTo>
                    <a:pt x="112473" y="103555"/>
                    <a:pt x="112473" y="103555"/>
                    <a:pt x="112473" y="103555"/>
                  </a:cubicBezTo>
                  <a:cubicBezTo>
                    <a:pt x="111219" y="108000"/>
                    <a:pt x="111219" y="108000"/>
                    <a:pt x="111219" y="108000"/>
                  </a:cubicBezTo>
                  <a:cubicBezTo>
                    <a:pt x="111219" y="110666"/>
                    <a:pt x="111219" y="110666"/>
                    <a:pt x="111219" y="110666"/>
                  </a:cubicBezTo>
                  <a:cubicBezTo>
                    <a:pt x="109547" y="112888"/>
                    <a:pt x="109547" y="112888"/>
                    <a:pt x="109547" y="112888"/>
                  </a:cubicBezTo>
                  <a:cubicBezTo>
                    <a:pt x="108292" y="115111"/>
                    <a:pt x="108292" y="115111"/>
                    <a:pt x="108292" y="115111"/>
                  </a:cubicBezTo>
                  <a:cubicBezTo>
                    <a:pt x="89059" y="118666"/>
                    <a:pt x="89059" y="118666"/>
                    <a:pt x="89059" y="118666"/>
                  </a:cubicBezTo>
                  <a:cubicBezTo>
                    <a:pt x="88641" y="117777"/>
                    <a:pt x="88641" y="117777"/>
                    <a:pt x="88641" y="117777"/>
                  </a:cubicBezTo>
                  <a:cubicBezTo>
                    <a:pt x="58954" y="120000"/>
                    <a:pt x="58954" y="120000"/>
                    <a:pt x="58954" y="120000"/>
                  </a:cubicBezTo>
                  <a:cubicBezTo>
                    <a:pt x="61045" y="117777"/>
                    <a:pt x="61045" y="117777"/>
                    <a:pt x="61045" y="117777"/>
                  </a:cubicBezTo>
                  <a:cubicBezTo>
                    <a:pt x="61881" y="116000"/>
                    <a:pt x="61881" y="116000"/>
                    <a:pt x="61881" y="116000"/>
                  </a:cubicBezTo>
                  <a:cubicBezTo>
                    <a:pt x="63554" y="112888"/>
                    <a:pt x="63554" y="112888"/>
                    <a:pt x="63554" y="112888"/>
                  </a:cubicBezTo>
                  <a:cubicBezTo>
                    <a:pt x="65226" y="108888"/>
                    <a:pt x="65226" y="108888"/>
                    <a:pt x="65226" y="108888"/>
                  </a:cubicBezTo>
                  <a:cubicBezTo>
                    <a:pt x="66062" y="104444"/>
                    <a:pt x="66062" y="104444"/>
                    <a:pt x="66062" y="104444"/>
                  </a:cubicBezTo>
                  <a:cubicBezTo>
                    <a:pt x="65644" y="96444"/>
                    <a:pt x="65644" y="96444"/>
                    <a:pt x="65644" y="96444"/>
                  </a:cubicBezTo>
                  <a:cubicBezTo>
                    <a:pt x="65644" y="92888"/>
                    <a:pt x="65644" y="92888"/>
                    <a:pt x="65644" y="92888"/>
                  </a:cubicBezTo>
                  <a:cubicBezTo>
                    <a:pt x="63972" y="90222"/>
                    <a:pt x="63972" y="90222"/>
                    <a:pt x="63972" y="90222"/>
                  </a:cubicBezTo>
                  <a:cubicBezTo>
                    <a:pt x="62299" y="86666"/>
                    <a:pt x="62299" y="86666"/>
                    <a:pt x="62299" y="86666"/>
                  </a:cubicBezTo>
                  <a:cubicBezTo>
                    <a:pt x="60627" y="84888"/>
                    <a:pt x="60627" y="84888"/>
                    <a:pt x="60627" y="84888"/>
                  </a:cubicBezTo>
                  <a:cubicBezTo>
                    <a:pt x="59372" y="81777"/>
                    <a:pt x="59372" y="81777"/>
                    <a:pt x="59372" y="81777"/>
                  </a:cubicBezTo>
                  <a:cubicBezTo>
                    <a:pt x="60209" y="79555"/>
                    <a:pt x="60209" y="79555"/>
                    <a:pt x="60209" y="79555"/>
                  </a:cubicBezTo>
                  <a:cubicBezTo>
                    <a:pt x="61045" y="78666"/>
                    <a:pt x="61045" y="78666"/>
                    <a:pt x="61045" y="78666"/>
                  </a:cubicBezTo>
                  <a:cubicBezTo>
                    <a:pt x="61045" y="76888"/>
                    <a:pt x="61045" y="76888"/>
                    <a:pt x="61045" y="76888"/>
                  </a:cubicBezTo>
                  <a:cubicBezTo>
                    <a:pt x="60209" y="73333"/>
                    <a:pt x="60209" y="73333"/>
                    <a:pt x="60209" y="73333"/>
                  </a:cubicBezTo>
                  <a:cubicBezTo>
                    <a:pt x="58954" y="72000"/>
                    <a:pt x="58954" y="72000"/>
                    <a:pt x="58954" y="72000"/>
                  </a:cubicBezTo>
                  <a:cubicBezTo>
                    <a:pt x="60209" y="71111"/>
                    <a:pt x="60209" y="71111"/>
                    <a:pt x="60209" y="71111"/>
                  </a:cubicBezTo>
                  <a:cubicBezTo>
                    <a:pt x="60627" y="68888"/>
                    <a:pt x="60627" y="68888"/>
                    <a:pt x="60627" y="68888"/>
                  </a:cubicBezTo>
                  <a:cubicBezTo>
                    <a:pt x="61045" y="66666"/>
                    <a:pt x="61045" y="66666"/>
                    <a:pt x="61045" y="66666"/>
                  </a:cubicBezTo>
                  <a:cubicBezTo>
                    <a:pt x="61881" y="65333"/>
                    <a:pt x="61881" y="65333"/>
                    <a:pt x="61881" y="65333"/>
                  </a:cubicBezTo>
                  <a:cubicBezTo>
                    <a:pt x="61881" y="61777"/>
                    <a:pt x="61881" y="61777"/>
                    <a:pt x="61881" y="61777"/>
                  </a:cubicBezTo>
                  <a:cubicBezTo>
                    <a:pt x="61463" y="60000"/>
                    <a:pt x="61463" y="60000"/>
                    <a:pt x="61463" y="60000"/>
                  </a:cubicBezTo>
                  <a:cubicBezTo>
                    <a:pt x="61881" y="57777"/>
                    <a:pt x="61881" y="57777"/>
                    <a:pt x="61881" y="57777"/>
                  </a:cubicBezTo>
                  <a:cubicBezTo>
                    <a:pt x="63135" y="56000"/>
                    <a:pt x="63135" y="56000"/>
                    <a:pt x="63135" y="56000"/>
                  </a:cubicBezTo>
                  <a:cubicBezTo>
                    <a:pt x="63972" y="54222"/>
                    <a:pt x="63972" y="54222"/>
                    <a:pt x="63972" y="54222"/>
                  </a:cubicBezTo>
                  <a:cubicBezTo>
                    <a:pt x="63972" y="52000"/>
                    <a:pt x="63972" y="52000"/>
                    <a:pt x="63972" y="52000"/>
                  </a:cubicBezTo>
                  <a:cubicBezTo>
                    <a:pt x="65644" y="51555"/>
                    <a:pt x="65644" y="51555"/>
                    <a:pt x="65644" y="51555"/>
                  </a:cubicBezTo>
                  <a:cubicBezTo>
                    <a:pt x="68153" y="51555"/>
                    <a:pt x="68153" y="51555"/>
                    <a:pt x="68153" y="51555"/>
                  </a:cubicBezTo>
                  <a:cubicBezTo>
                    <a:pt x="68989" y="48000"/>
                    <a:pt x="68989" y="48000"/>
                    <a:pt x="68989" y="48000"/>
                  </a:cubicBezTo>
                  <a:cubicBezTo>
                    <a:pt x="69407" y="47111"/>
                    <a:pt x="69407" y="47111"/>
                    <a:pt x="69407" y="47111"/>
                  </a:cubicBezTo>
                  <a:cubicBezTo>
                    <a:pt x="70243" y="46666"/>
                    <a:pt x="70243" y="46666"/>
                    <a:pt x="70243" y="46666"/>
                  </a:cubicBezTo>
                  <a:cubicBezTo>
                    <a:pt x="71498" y="50666"/>
                    <a:pt x="71498" y="50666"/>
                    <a:pt x="71498" y="50666"/>
                  </a:cubicBezTo>
                  <a:cubicBezTo>
                    <a:pt x="69825" y="52888"/>
                    <a:pt x="69825" y="52888"/>
                    <a:pt x="69825" y="52888"/>
                  </a:cubicBezTo>
                  <a:cubicBezTo>
                    <a:pt x="69825" y="53777"/>
                    <a:pt x="69825" y="53777"/>
                    <a:pt x="69825" y="53777"/>
                  </a:cubicBezTo>
                  <a:cubicBezTo>
                    <a:pt x="69825" y="53777"/>
                    <a:pt x="70243" y="54222"/>
                    <a:pt x="70662" y="54222"/>
                  </a:cubicBezTo>
                  <a:cubicBezTo>
                    <a:pt x="71080" y="54222"/>
                    <a:pt x="71080" y="54222"/>
                    <a:pt x="71080" y="54222"/>
                  </a:cubicBezTo>
                  <a:cubicBezTo>
                    <a:pt x="71080" y="54222"/>
                    <a:pt x="71916" y="53777"/>
                    <a:pt x="71916" y="53777"/>
                  </a:cubicBezTo>
                  <a:cubicBezTo>
                    <a:pt x="71916" y="53333"/>
                    <a:pt x="72334" y="52000"/>
                    <a:pt x="72334" y="52000"/>
                  </a:cubicBezTo>
                  <a:cubicBezTo>
                    <a:pt x="72752" y="51555"/>
                    <a:pt x="72752" y="51555"/>
                    <a:pt x="72752" y="51555"/>
                  </a:cubicBezTo>
                  <a:cubicBezTo>
                    <a:pt x="73170" y="49333"/>
                    <a:pt x="73170" y="49333"/>
                    <a:pt x="73170" y="49333"/>
                  </a:cubicBezTo>
                  <a:cubicBezTo>
                    <a:pt x="73170" y="48000"/>
                    <a:pt x="73170" y="48000"/>
                    <a:pt x="73170" y="48000"/>
                  </a:cubicBezTo>
                  <a:cubicBezTo>
                    <a:pt x="73170" y="46222"/>
                    <a:pt x="73170" y="46222"/>
                    <a:pt x="73170" y="46222"/>
                  </a:cubicBezTo>
                  <a:cubicBezTo>
                    <a:pt x="73170" y="44444"/>
                    <a:pt x="73170" y="44444"/>
                    <a:pt x="73170" y="44444"/>
                  </a:cubicBezTo>
                  <a:cubicBezTo>
                    <a:pt x="74425" y="42666"/>
                    <a:pt x="74425" y="42666"/>
                    <a:pt x="74425" y="42666"/>
                  </a:cubicBezTo>
                  <a:cubicBezTo>
                    <a:pt x="75261" y="41777"/>
                    <a:pt x="75261" y="41777"/>
                    <a:pt x="75261" y="41777"/>
                  </a:cubicBezTo>
                  <a:cubicBezTo>
                    <a:pt x="77351" y="41333"/>
                    <a:pt x="77351" y="41333"/>
                    <a:pt x="77351" y="41333"/>
                  </a:cubicBezTo>
                  <a:cubicBezTo>
                    <a:pt x="78188" y="40444"/>
                    <a:pt x="78188" y="40444"/>
                    <a:pt x="78188" y="40444"/>
                  </a:cubicBezTo>
                  <a:cubicBezTo>
                    <a:pt x="76515" y="38666"/>
                    <a:pt x="76515" y="38666"/>
                    <a:pt x="76515" y="38666"/>
                  </a:cubicBezTo>
                  <a:cubicBezTo>
                    <a:pt x="76097" y="37333"/>
                    <a:pt x="76097" y="37333"/>
                    <a:pt x="76097" y="37333"/>
                  </a:cubicBezTo>
                  <a:cubicBezTo>
                    <a:pt x="76933" y="36000"/>
                    <a:pt x="76933" y="36000"/>
                    <a:pt x="76933" y="36000"/>
                  </a:cubicBezTo>
                  <a:cubicBezTo>
                    <a:pt x="77770" y="34666"/>
                    <a:pt x="77770" y="34666"/>
                    <a:pt x="77770" y="34666"/>
                  </a:cubicBezTo>
                  <a:cubicBezTo>
                    <a:pt x="78188" y="34222"/>
                    <a:pt x="78188" y="34222"/>
                    <a:pt x="78188" y="34222"/>
                  </a:cubicBezTo>
                  <a:cubicBezTo>
                    <a:pt x="78188" y="33333"/>
                    <a:pt x="78188" y="33333"/>
                    <a:pt x="78188" y="33333"/>
                  </a:cubicBezTo>
                  <a:cubicBezTo>
                    <a:pt x="78606" y="32888"/>
                    <a:pt x="78606" y="32888"/>
                    <a:pt x="78606" y="32888"/>
                  </a:cubicBezTo>
                  <a:cubicBezTo>
                    <a:pt x="78606" y="32888"/>
                    <a:pt x="78606" y="32888"/>
                    <a:pt x="79024" y="32888"/>
                  </a:cubicBezTo>
                  <a:cubicBezTo>
                    <a:pt x="79024" y="32888"/>
                    <a:pt x="80696" y="32444"/>
                    <a:pt x="80696" y="32444"/>
                  </a:cubicBezTo>
                  <a:cubicBezTo>
                    <a:pt x="81533" y="32444"/>
                    <a:pt x="81533" y="32444"/>
                    <a:pt x="81533" y="32444"/>
                  </a:cubicBezTo>
                  <a:cubicBezTo>
                    <a:pt x="80696" y="31111"/>
                    <a:pt x="80696" y="31111"/>
                    <a:pt x="80696" y="31111"/>
                  </a:cubicBezTo>
                  <a:cubicBezTo>
                    <a:pt x="79024" y="29777"/>
                    <a:pt x="79024" y="29777"/>
                    <a:pt x="79024" y="29777"/>
                  </a:cubicBezTo>
                  <a:cubicBezTo>
                    <a:pt x="78188" y="28888"/>
                    <a:pt x="78188" y="28888"/>
                    <a:pt x="78188" y="28888"/>
                  </a:cubicBezTo>
                  <a:cubicBezTo>
                    <a:pt x="76933" y="28000"/>
                    <a:pt x="76933" y="28000"/>
                    <a:pt x="76933" y="28000"/>
                  </a:cubicBezTo>
                  <a:cubicBezTo>
                    <a:pt x="74843" y="27111"/>
                    <a:pt x="74843" y="27111"/>
                    <a:pt x="74843" y="27111"/>
                  </a:cubicBezTo>
                  <a:cubicBezTo>
                    <a:pt x="71080" y="26666"/>
                    <a:pt x="71080" y="26666"/>
                    <a:pt x="71080" y="26666"/>
                  </a:cubicBezTo>
                  <a:cubicBezTo>
                    <a:pt x="68153" y="28444"/>
                    <a:pt x="68153" y="28444"/>
                    <a:pt x="68153" y="28444"/>
                  </a:cubicBezTo>
                  <a:cubicBezTo>
                    <a:pt x="66480" y="30222"/>
                    <a:pt x="66480" y="30222"/>
                    <a:pt x="66480" y="30222"/>
                  </a:cubicBezTo>
                  <a:cubicBezTo>
                    <a:pt x="63554" y="30666"/>
                    <a:pt x="63554" y="30666"/>
                    <a:pt x="63554" y="30666"/>
                  </a:cubicBezTo>
                  <a:cubicBezTo>
                    <a:pt x="60209" y="30666"/>
                    <a:pt x="60209" y="30666"/>
                    <a:pt x="60209" y="30666"/>
                  </a:cubicBezTo>
                  <a:cubicBezTo>
                    <a:pt x="58536" y="32000"/>
                    <a:pt x="58536" y="32000"/>
                    <a:pt x="58536" y="32000"/>
                  </a:cubicBezTo>
                  <a:cubicBezTo>
                    <a:pt x="56445" y="36000"/>
                    <a:pt x="56445" y="36000"/>
                    <a:pt x="56445" y="36000"/>
                  </a:cubicBezTo>
                  <a:cubicBezTo>
                    <a:pt x="53937" y="37777"/>
                    <a:pt x="53937" y="37777"/>
                    <a:pt x="53937" y="37777"/>
                  </a:cubicBezTo>
                  <a:cubicBezTo>
                    <a:pt x="53519" y="37333"/>
                    <a:pt x="53519" y="37333"/>
                    <a:pt x="53519" y="37333"/>
                  </a:cubicBezTo>
                  <a:cubicBezTo>
                    <a:pt x="54355" y="35555"/>
                    <a:pt x="54355" y="35555"/>
                    <a:pt x="54355" y="35555"/>
                  </a:cubicBezTo>
                  <a:cubicBezTo>
                    <a:pt x="55609" y="34222"/>
                    <a:pt x="55609" y="34222"/>
                    <a:pt x="55609" y="34222"/>
                  </a:cubicBezTo>
                  <a:cubicBezTo>
                    <a:pt x="54773" y="32888"/>
                    <a:pt x="54773" y="32888"/>
                    <a:pt x="54773" y="32888"/>
                  </a:cubicBezTo>
                  <a:cubicBezTo>
                    <a:pt x="53101" y="33777"/>
                    <a:pt x="53101" y="33777"/>
                    <a:pt x="53101" y="33777"/>
                  </a:cubicBezTo>
                  <a:cubicBezTo>
                    <a:pt x="52264" y="34222"/>
                    <a:pt x="52264" y="34222"/>
                    <a:pt x="52264" y="34222"/>
                  </a:cubicBezTo>
                  <a:cubicBezTo>
                    <a:pt x="51428" y="36000"/>
                    <a:pt x="51428" y="36000"/>
                    <a:pt x="51428" y="36000"/>
                  </a:cubicBezTo>
                  <a:cubicBezTo>
                    <a:pt x="50592" y="36444"/>
                    <a:pt x="50592" y="36444"/>
                    <a:pt x="50592" y="36444"/>
                  </a:cubicBezTo>
                  <a:cubicBezTo>
                    <a:pt x="50174" y="36444"/>
                    <a:pt x="50174" y="36444"/>
                    <a:pt x="50174" y="36444"/>
                  </a:cubicBezTo>
                  <a:cubicBezTo>
                    <a:pt x="49337" y="33333"/>
                    <a:pt x="49337" y="33333"/>
                    <a:pt x="49337" y="33333"/>
                  </a:cubicBezTo>
                  <a:cubicBezTo>
                    <a:pt x="48919" y="33333"/>
                    <a:pt x="48919" y="33333"/>
                    <a:pt x="48919" y="33333"/>
                  </a:cubicBezTo>
                  <a:cubicBezTo>
                    <a:pt x="48083" y="36000"/>
                    <a:pt x="48083" y="36000"/>
                    <a:pt x="48083" y="36000"/>
                  </a:cubicBezTo>
                  <a:cubicBezTo>
                    <a:pt x="47665" y="37777"/>
                    <a:pt x="47665" y="37777"/>
                    <a:pt x="47665" y="37777"/>
                  </a:cubicBezTo>
                  <a:cubicBezTo>
                    <a:pt x="45993" y="40000"/>
                    <a:pt x="45993" y="40000"/>
                    <a:pt x="45993" y="40000"/>
                  </a:cubicBezTo>
                  <a:cubicBezTo>
                    <a:pt x="44738" y="44888"/>
                    <a:pt x="44738" y="44888"/>
                    <a:pt x="44738" y="44888"/>
                  </a:cubicBezTo>
                  <a:cubicBezTo>
                    <a:pt x="43902" y="47555"/>
                    <a:pt x="43902" y="47555"/>
                    <a:pt x="43902" y="47555"/>
                  </a:cubicBezTo>
                  <a:cubicBezTo>
                    <a:pt x="41393" y="49777"/>
                    <a:pt x="41393" y="49777"/>
                    <a:pt x="41393" y="49777"/>
                  </a:cubicBezTo>
                  <a:cubicBezTo>
                    <a:pt x="40557" y="48000"/>
                    <a:pt x="40557" y="48000"/>
                    <a:pt x="40557" y="48000"/>
                  </a:cubicBezTo>
                  <a:cubicBezTo>
                    <a:pt x="40139" y="44888"/>
                    <a:pt x="40139" y="44888"/>
                    <a:pt x="40139" y="44888"/>
                  </a:cubicBezTo>
                  <a:cubicBezTo>
                    <a:pt x="39721" y="44444"/>
                    <a:pt x="39721" y="44444"/>
                    <a:pt x="39721" y="44444"/>
                  </a:cubicBezTo>
                  <a:cubicBezTo>
                    <a:pt x="38885" y="43111"/>
                    <a:pt x="38885" y="43111"/>
                    <a:pt x="38885" y="43111"/>
                  </a:cubicBezTo>
                  <a:cubicBezTo>
                    <a:pt x="39303" y="41777"/>
                    <a:pt x="39303" y="41777"/>
                    <a:pt x="39303" y="41777"/>
                  </a:cubicBezTo>
                  <a:cubicBezTo>
                    <a:pt x="38885" y="39111"/>
                    <a:pt x="38885" y="39111"/>
                    <a:pt x="38885" y="39111"/>
                  </a:cubicBezTo>
                  <a:cubicBezTo>
                    <a:pt x="37630" y="37777"/>
                    <a:pt x="37630" y="37777"/>
                    <a:pt x="37630" y="37777"/>
                  </a:cubicBezTo>
                  <a:cubicBezTo>
                    <a:pt x="35121" y="36000"/>
                    <a:pt x="35121" y="36000"/>
                    <a:pt x="35121" y="36000"/>
                  </a:cubicBezTo>
                  <a:cubicBezTo>
                    <a:pt x="34285" y="34222"/>
                    <a:pt x="34285" y="34222"/>
                    <a:pt x="34285" y="34222"/>
                  </a:cubicBezTo>
                  <a:cubicBezTo>
                    <a:pt x="31358" y="33777"/>
                    <a:pt x="31358" y="33777"/>
                    <a:pt x="31358" y="33777"/>
                  </a:cubicBezTo>
                  <a:cubicBezTo>
                    <a:pt x="27595" y="33777"/>
                    <a:pt x="27595" y="33777"/>
                    <a:pt x="27595" y="33777"/>
                  </a:cubicBezTo>
                  <a:cubicBezTo>
                    <a:pt x="26759" y="32888"/>
                    <a:pt x="26759" y="32888"/>
                    <a:pt x="26759" y="32888"/>
                  </a:cubicBezTo>
                  <a:cubicBezTo>
                    <a:pt x="24250" y="32888"/>
                    <a:pt x="24250" y="32888"/>
                    <a:pt x="24250" y="32888"/>
                  </a:cubicBezTo>
                  <a:cubicBezTo>
                    <a:pt x="20905" y="32444"/>
                    <a:pt x="20905" y="32444"/>
                    <a:pt x="20905" y="32444"/>
                  </a:cubicBezTo>
                  <a:cubicBezTo>
                    <a:pt x="20487" y="31555"/>
                    <a:pt x="20487" y="31555"/>
                    <a:pt x="20487" y="31555"/>
                  </a:cubicBezTo>
                  <a:cubicBezTo>
                    <a:pt x="17979" y="30222"/>
                    <a:pt x="17979" y="30222"/>
                    <a:pt x="17979" y="30222"/>
                  </a:cubicBezTo>
                  <a:cubicBezTo>
                    <a:pt x="15052" y="29777"/>
                    <a:pt x="15052" y="29777"/>
                    <a:pt x="15052" y="29777"/>
                  </a:cubicBezTo>
                  <a:cubicBezTo>
                    <a:pt x="12125" y="28888"/>
                    <a:pt x="12125" y="28888"/>
                    <a:pt x="12125" y="28888"/>
                  </a:cubicBezTo>
                  <a:cubicBezTo>
                    <a:pt x="8780" y="27555"/>
                    <a:pt x="8780" y="27555"/>
                    <a:pt x="8780" y="27555"/>
                  </a:cubicBezTo>
                  <a:cubicBezTo>
                    <a:pt x="6689" y="26222"/>
                    <a:pt x="6689" y="26222"/>
                    <a:pt x="6689" y="26222"/>
                  </a:cubicBezTo>
                  <a:cubicBezTo>
                    <a:pt x="5017" y="26222"/>
                    <a:pt x="5017" y="26222"/>
                    <a:pt x="5017" y="26222"/>
                  </a:cubicBezTo>
                  <a:cubicBezTo>
                    <a:pt x="4599" y="26222"/>
                    <a:pt x="4599" y="26222"/>
                    <a:pt x="4599" y="26222"/>
                  </a:cubicBezTo>
                  <a:cubicBezTo>
                    <a:pt x="3763" y="25333"/>
                    <a:pt x="3763" y="25333"/>
                    <a:pt x="3763" y="25333"/>
                  </a:cubicBezTo>
                  <a:cubicBezTo>
                    <a:pt x="2926" y="24000"/>
                    <a:pt x="2926" y="24000"/>
                    <a:pt x="2926" y="24000"/>
                  </a:cubicBezTo>
                  <a:cubicBezTo>
                    <a:pt x="0" y="23111"/>
                    <a:pt x="0" y="23111"/>
                    <a:pt x="0" y="23111"/>
                  </a:cubicBezTo>
                  <a:lnTo>
                    <a:pt x="0" y="22666"/>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98" name="Shape 1431">
              <a:extLst>
                <a:ext uri="{FF2B5EF4-FFF2-40B4-BE49-F238E27FC236}">
                  <a16:creationId xmlns:a16="http://schemas.microsoft.com/office/drawing/2014/main" id="{39397B37-FB57-4507-AFD3-D0A2C8BFED6D}"/>
                </a:ext>
              </a:extLst>
            </p:cNvPr>
            <p:cNvSpPr/>
            <p:nvPr/>
          </p:nvSpPr>
          <p:spPr>
            <a:xfrm>
              <a:off x="6848078" y="1986052"/>
              <a:ext cx="286694" cy="305247"/>
            </a:xfrm>
            <a:custGeom>
              <a:avLst/>
              <a:gdLst/>
              <a:ahLst/>
              <a:cxnLst/>
              <a:rect l="0" t="0" r="0" b="0"/>
              <a:pathLst>
                <a:path w="120000" h="120000" extrusionOk="0">
                  <a:moveTo>
                    <a:pt x="106268" y="38873"/>
                  </a:moveTo>
                  <a:cubicBezTo>
                    <a:pt x="105671" y="38309"/>
                    <a:pt x="105671" y="38309"/>
                    <a:pt x="105671" y="38309"/>
                  </a:cubicBezTo>
                  <a:cubicBezTo>
                    <a:pt x="104477" y="36619"/>
                    <a:pt x="104477" y="36619"/>
                    <a:pt x="104477" y="36619"/>
                  </a:cubicBezTo>
                  <a:cubicBezTo>
                    <a:pt x="105074" y="34929"/>
                    <a:pt x="105074" y="34929"/>
                    <a:pt x="105074" y="34929"/>
                  </a:cubicBezTo>
                  <a:cubicBezTo>
                    <a:pt x="104477" y="31549"/>
                    <a:pt x="104477" y="31549"/>
                    <a:pt x="104477" y="31549"/>
                  </a:cubicBezTo>
                  <a:cubicBezTo>
                    <a:pt x="102686" y="29859"/>
                    <a:pt x="102686" y="29859"/>
                    <a:pt x="102686" y="29859"/>
                  </a:cubicBezTo>
                  <a:cubicBezTo>
                    <a:pt x="99104" y="27605"/>
                    <a:pt x="99104" y="27605"/>
                    <a:pt x="99104" y="27605"/>
                  </a:cubicBezTo>
                  <a:cubicBezTo>
                    <a:pt x="97910" y="25352"/>
                    <a:pt x="97910" y="25352"/>
                    <a:pt x="97910" y="25352"/>
                  </a:cubicBezTo>
                  <a:cubicBezTo>
                    <a:pt x="93731" y="24788"/>
                    <a:pt x="93731" y="24788"/>
                    <a:pt x="93731" y="24788"/>
                  </a:cubicBezTo>
                  <a:cubicBezTo>
                    <a:pt x="88358" y="24788"/>
                    <a:pt x="88358" y="24788"/>
                    <a:pt x="88358" y="24788"/>
                  </a:cubicBezTo>
                  <a:cubicBezTo>
                    <a:pt x="87164" y="23661"/>
                    <a:pt x="87164" y="23661"/>
                    <a:pt x="87164" y="23661"/>
                  </a:cubicBezTo>
                  <a:cubicBezTo>
                    <a:pt x="83582" y="23661"/>
                    <a:pt x="83582" y="23661"/>
                    <a:pt x="83582" y="23661"/>
                  </a:cubicBezTo>
                  <a:cubicBezTo>
                    <a:pt x="78805" y="23098"/>
                    <a:pt x="78805" y="23098"/>
                    <a:pt x="78805" y="23098"/>
                  </a:cubicBezTo>
                  <a:cubicBezTo>
                    <a:pt x="78208" y="21971"/>
                    <a:pt x="78208" y="21971"/>
                    <a:pt x="78208" y="21971"/>
                  </a:cubicBezTo>
                  <a:cubicBezTo>
                    <a:pt x="74626" y="20281"/>
                    <a:pt x="74626" y="20281"/>
                    <a:pt x="74626" y="20281"/>
                  </a:cubicBezTo>
                  <a:cubicBezTo>
                    <a:pt x="70447" y="19718"/>
                    <a:pt x="70447" y="19718"/>
                    <a:pt x="70447" y="19718"/>
                  </a:cubicBezTo>
                  <a:cubicBezTo>
                    <a:pt x="66268" y="18591"/>
                    <a:pt x="66268" y="18591"/>
                    <a:pt x="66268" y="18591"/>
                  </a:cubicBezTo>
                  <a:cubicBezTo>
                    <a:pt x="61492" y="16901"/>
                    <a:pt x="61492" y="16901"/>
                    <a:pt x="61492" y="16901"/>
                  </a:cubicBezTo>
                  <a:cubicBezTo>
                    <a:pt x="58507" y="15211"/>
                    <a:pt x="58507" y="15211"/>
                    <a:pt x="58507" y="15211"/>
                  </a:cubicBezTo>
                  <a:cubicBezTo>
                    <a:pt x="56119" y="15211"/>
                    <a:pt x="56119" y="15211"/>
                    <a:pt x="56119" y="15211"/>
                  </a:cubicBezTo>
                  <a:cubicBezTo>
                    <a:pt x="55522" y="15211"/>
                    <a:pt x="55522" y="15211"/>
                    <a:pt x="55522" y="15211"/>
                  </a:cubicBezTo>
                  <a:cubicBezTo>
                    <a:pt x="54328" y="14084"/>
                    <a:pt x="54328" y="14084"/>
                    <a:pt x="54328" y="14084"/>
                  </a:cubicBezTo>
                  <a:cubicBezTo>
                    <a:pt x="53134" y="12394"/>
                    <a:pt x="53134" y="12394"/>
                    <a:pt x="53134" y="12394"/>
                  </a:cubicBezTo>
                  <a:cubicBezTo>
                    <a:pt x="48955" y="11267"/>
                    <a:pt x="48955" y="11267"/>
                    <a:pt x="48955" y="11267"/>
                  </a:cubicBezTo>
                  <a:cubicBezTo>
                    <a:pt x="48955" y="11267"/>
                    <a:pt x="48955" y="11267"/>
                    <a:pt x="48955" y="11267"/>
                  </a:cubicBezTo>
                  <a:cubicBezTo>
                    <a:pt x="48358" y="11267"/>
                    <a:pt x="48358" y="11267"/>
                    <a:pt x="48358" y="11267"/>
                  </a:cubicBezTo>
                  <a:cubicBezTo>
                    <a:pt x="46567" y="10140"/>
                    <a:pt x="46567" y="10140"/>
                    <a:pt x="46567" y="10140"/>
                  </a:cubicBezTo>
                  <a:cubicBezTo>
                    <a:pt x="44776" y="9014"/>
                    <a:pt x="44776" y="9014"/>
                    <a:pt x="44776" y="9014"/>
                  </a:cubicBezTo>
                  <a:cubicBezTo>
                    <a:pt x="42985" y="8450"/>
                    <a:pt x="42985" y="8450"/>
                    <a:pt x="42985" y="8450"/>
                  </a:cubicBezTo>
                  <a:cubicBezTo>
                    <a:pt x="41791" y="9577"/>
                    <a:pt x="41791" y="9577"/>
                    <a:pt x="41791" y="9577"/>
                  </a:cubicBezTo>
                  <a:cubicBezTo>
                    <a:pt x="40000" y="10140"/>
                    <a:pt x="40000" y="10140"/>
                    <a:pt x="40000" y="10140"/>
                  </a:cubicBezTo>
                  <a:cubicBezTo>
                    <a:pt x="39402" y="9577"/>
                    <a:pt x="39402" y="9577"/>
                    <a:pt x="39402" y="9577"/>
                  </a:cubicBezTo>
                  <a:cubicBezTo>
                    <a:pt x="40000" y="8450"/>
                    <a:pt x="40000" y="8450"/>
                    <a:pt x="40000" y="8450"/>
                  </a:cubicBezTo>
                  <a:cubicBezTo>
                    <a:pt x="40597" y="5070"/>
                    <a:pt x="40597" y="5070"/>
                    <a:pt x="40597" y="5070"/>
                  </a:cubicBezTo>
                  <a:cubicBezTo>
                    <a:pt x="41194" y="3943"/>
                    <a:pt x="41194" y="3943"/>
                    <a:pt x="41194" y="3943"/>
                  </a:cubicBezTo>
                  <a:cubicBezTo>
                    <a:pt x="41791" y="1126"/>
                    <a:pt x="41791" y="1126"/>
                    <a:pt x="41791" y="1126"/>
                  </a:cubicBezTo>
                  <a:cubicBezTo>
                    <a:pt x="40000" y="0"/>
                    <a:pt x="40000" y="0"/>
                    <a:pt x="40000" y="0"/>
                  </a:cubicBezTo>
                  <a:cubicBezTo>
                    <a:pt x="38805" y="563"/>
                    <a:pt x="38805" y="563"/>
                    <a:pt x="38805" y="563"/>
                  </a:cubicBezTo>
                  <a:cubicBezTo>
                    <a:pt x="36417" y="1690"/>
                    <a:pt x="36417" y="1690"/>
                    <a:pt x="36417" y="1690"/>
                  </a:cubicBezTo>
                  <a:cubicBezTo>
                    <a:pt x="34029" y="2253"/>
                    <a:pt x="34029" y="2253"/>
                    <a:pt x="34029" y="2253"/>
                  </a:cubicBezTo>
                  <a:cubicBezTo>
                    <a:pt x="31044" y="3380"/>
                    <a:pt x="31044" y="3380"/>
                    <a:pt x="31044" y="3380"/>
                  </a:cubicBezTo>
                  <a:cubicBezTo>
                    <a:pt x="28059" y="5070"/>
                    <a:pt x="28059" y="5070"/>
                    <a:pt x="28059" y="5070"/>
                  </a:cubicBezTo>
                  <a:cubicBezTo>
                    <a:pt x="23283" y="7323"/>
                    <a:pt x="23283" y="7323"/>
                    <a:pt x="23283" y="7323"/>
                  </a:cubicBezTo>
                  <a:cubicBezTo>
                    <a:pt x="22089" y="9014"/>
                    <a:pt x="22089" y="9014"/>
                    <a:pt x="22089" y="9014"/>
                  </a:cubicBezTo>
                  <a:cubicBezTo>
                    <a:pt x="19701" y="9014"/>
                    <a:pt x="19701" y="9014"/>
                    <a:pt x="19701" y="9014"/>
                  </a:cubicBezTo>
                  <a:cubicBezTo>
                    <a:pt x="16716" y="7887"/>
                    <a:pt x="16716" y="7887"/>
                    <a:pt x="16716" y="7887"/>
                  </a:cubicBezTo>
                  <a:cubicBezTo>
                    <a:pt x="14925" y="6197"/>
                    <a:pt x="14925" y="6197"/>
                    <a:pt x="14925" y="6197"/>
                  </a:cubicBezTo>
                  <a:cubicBezTo>
                    <a:pt x="12537" y="8450"/>
                    <a:pt x="12537" y="8450"/>
                    <a:pt x="12537" y="8450"/>
                  </a:cubicBezTo>
                  <a:cubicBezTo>
                    <a:pt x="11940" y="24225"/>
                    <a:pt x="11940" y="24225"/>
                    <a:pt x="11940" y="24225"/>
                  </a:cubicBezTo>
                  <a:cubicBezTo>
                    <a:pt x="4179" y="28732"/>
                    <a:pt x="4179" y="28732"/>
                    <a:pt x="4179" y="28732"/>
                  </a:cubicBezTo>
                  <a:cubicBezTo>
                    <a:pt x="2985" y="30985"/>
                    <a:pt x="2985" y="30985"/>
                    <a:pt x="2985" y="30985"/>
                  </a:cubicBezTo>
                  <a:cubicBezTo>
                    <a:pt x="0" y="37183"/>
                    <a:pt x="0" y="37183"/>
                    <a:pt x="0" y="37183"/>
                  </a:cubicBezTo>
                  <a:cubicBezTo>
                    <a:pt x="2985" y="40563"/>
                    <a:pt x="2985" y="40563"/>
                    <a:pt x="2985" y="40563"/>
                  </a:cubicBezTo>
                  <a:cubicBezTo>
                    <a:pt x="4179" y="40563"/>
                    <a:pt x="4179" y="40563"/>
                    <a:pt x="4179" y="40563"/>
                  </a:cubicBezTo>
                  <a:cubicBezTo>
                    <a:pt x="2985" y="50140"/>
                    <a:pt x="2985" y="50140"/>
                    <a:pt x="2985" y="50140"/>
                  </a:cubicBezTo>
                  <a:cubicBezTo>
                    <a:pt x="2388" y="60281"/>
                    <a:pt x="2388" y="60281"/>
                    <a:pt x="2388" y="60281"/>
                  </a:cubicBezTo>
                  <a:cubicBezTo>
                    <a:pt x="5970" y="63098"/>
                    <a:pt x="5970" y="63098"/>
                    <a:pt x="5970" y="63098"/>
                  </a:cubicBezTo>
                  <a:cubicBezTo>
                    <a:pt x="11343" y="65915"/>
                    <a:pt x="11343" y="65915"/>
                    <a:pt x="11343" y="65915"/>
                  </a:cubicBezTo>
                  <a:cubicBezTo>
                    <a:pt x="19701" y="70422"/>
                    <a:pt x="19701" y="70422"/>
                    <a:pt x="19701" y="70422"/>
                  </a:cubicBezTo>
                  <a:cubicBezTo>
                    <a:pt x="25074" y="76056"/>
                    <a:pt x="25074" y="76056"/>
                    <a:pt x="25074" y="76056"/>
                  </a:cubicBezTo>
                  <a:cubicBezTo>
                    <a:pt x="26865" y="78309"/>
                    <a:pt x="26865" y="78309"/>
                    <a:pt x="26865" y="78309"/>
                  </a:cubicBezTo>
                  <a:cubicBezTo>
                    <a:pt x="31044" y="81126"/>
                    <a:pt x="31044" y="81126"/>
                    <a:pt x="31044" y="81126"/>
                  </a:cubicBezTo>
                  <a:cubicBezTo>
                    <a:pt x="35820" y="85633"/>
                    <a:pt x="35820" y="85633"/>
                    <a:pt x="35820" y="85633"/>
                  </a:cubicBezTo>
                  <a:cubicBezTo>
                    <a:pt x="36417" y="89577"/>
                    <a:pt x="36417" y="89577"/>
                    <a:pt x="36417" y="89577"/>
                  </a:cubicBezTo>
                  <a:cubicBezTo>
                    <a:pt x="35820" y="93521"/>
                    <a:pt x="35820" y="93521"/>
                    <a:pt x="35820" y="93521"/>
                  </a:cubicBezTo>
                  <a:cubicBezTo>
                    <a:pt x="37611" y="97464"/>
                    <a:pt x="37611" y="97464"/>
                    <a:pt x="37611" y="97464"/>
                  </a:cubicBezTo>
                  <a:cubicBezTo>
                    <a:pt x="38805" y="99154"/>
                    <a:pt x="38805" y="99154"/>
                    <a:pt x="38805" y="99154"/>
                  </a:cubicBezTo>
                  <a:cubicBezTo>
                    <a:pt x="38805" y="103098"/>
                    <a:pt x="38805" y="103098"/>
                    <a:pt x="38805" y="103098"/>
                  </a:cubicBezTo>
                  <a:cubicBezTo>
                    <a:pt x="38805" y="105352"/>
                    <a:pt x="38805" y="105352"/>
                    <a:pt x="38805" y="105352"/>
                  </a:cubicBezTo>
                  <a:cubicBezTo>
                    <a:pt x="38805" y="108732"/>
                    <a:pt x="38805" y="108732"/>
                    <a:pt x="38805" y="108732"/>
                  </a:cubicBezTo>
                  <a:cubicBezTo>
                    <a:pt x="40000" y="111549"/>
                    <a:pt x="40000" y="111549"/>
                    <a:pt x="40000" y="111549"/>
                  </a:cubicBezTo>
                  <a:cubicBezTo>
                    <a:pt x="40000" y="114366"/>
                    <a:pt x="40000" y="114366"/>
                    <a:pt x="40000" y="114366"/>
                  </a:cubicBezTo>
                  <a:cubicBezTo>
                    <a:pt x="42985" y="114366"/>
                    <a:pt x="42985" y="114366"/>
                    <a:pt x="42985" y="114366"/>
                  </a:cubicBezTo>
                  <a:cubicBezTo>
                    <a:pt x="42985" y="114366"/>
                    <a:pt x="45373" y="116619"/>
                    <a:pt x="45970" y="116619"/>
                  </a:cubicBezTo>
                  <a:cubicBezTo>
                    <a:pt x="46567" y="116619"/>
                    <a:pt x="48955" y="117746"/>
                    <a:pt x="48955" y="117746"/>
                  </a:cubicBezTo>
                  <a:cubicBezTo>
                    <a:pt x="50746" y="119999"/>
                    <a:pt x="50746" y="119999"/>
                    <a:pt x="50746" y="119999"/>
                  </a:cubicBezTo>
                  <a:cubicBezTo>
                    <a:pt x="109850" y="116619"/>
                    <a:pt x="109850" y="116619"/>
                    <a:pt x="109850" y="116619"/>
                  </a:cubicBezTo>
                  <a:cubicBezTo>
                    <a:pt x="109850" y="109859"/>
                    <a:pt x="109850" y="109859"/>
                    <a:pt x="109850" y="109859"/>
                  </a:cubicBezTo>
                  <a:cubicBezTo>
                    <a:pt x="109850" y="107605"/>
                    <a:pt x="109850" y="107605"/>
                    <a:pt x="109850" y="107605"/>
                  </a:cubicBezTo>
                  <a:cubicBezTo>
                    <a:pt x="106865" y="100845"/>
                    <a:pt x="106865" y="100845"/>
                    <a:pt x="106865" y="100845"/>
                  </a:cubicBezTo>
                  <a:cubicBezTo>
                    <a:pt x="106268" y="96901"/>
                    <a:pt x="106268" y="96901"/>
                    <a:pt x="106268" y="96901"/>
                  </a:cubicBezTo>
                  <a:cubicBezTo>
                    <a:pt x="106865" y="92394"/>
                    <a:pt x="106865" y="92394"/>
                    <a:pt x="106865" y="92394"/>
                  </a:cubicBezTo>
                  <a:cubicBezTo>
                    <a:pt x="108059" y="89014"/>
                    <a:pt x="108059" y="89014"/>
                    <a:pt x="108059" y="89014"/>
                  </a:cubicBezTo>
                  <a:cubicBezTo>
                    <a:pt x="108656" y="87323"/>
                    <a:pt x="108656" y="87323"/>
                    <a:pt x="108656" y="87323"/>
                  </a:cubicBezTo>
                  <a:cubicBezTo>
                    <a:pt x="109850" y="85633"/>
                    <a:pt x="109850" y="85633"/>
                    <a:pt x="109850" y="85633"/>
                  </a:cubicBezTo>
                  <a:cubicBezTo>
                    <a:pt x="108656" y="82816"/>
                    <a:pt x="108656" y="82816"/>
                    <a:pt x="108656" y="82816"/>
                  </a:cubicBezTo>
                  <a:cubicBezTo>
                    <a:pt x="108656" y="78873"/>
                    <a:pt x="108656" y="78873"/>
                    <a:pt x="108656" y="78873"/>
                  </a:cubicBezTo>
                  <a:cubicBezTo>
                    <a:pt x="108656" y="76619"/>
                    <a:pt x="108656" y="76619"/>
                    <a:pt x="108656" y="76619"/>
                  </a:cubicBezTo>
                  <a:cubicBezTo>
                    <a:pt x="109850" y="74929"/>
                    <a:pt x="109850" y="74929"/>
                    <a:pt x="109850" y="74929"/>
                  </a:cubicBezTo>
                  <a:cubicBezTo>
                    <a:pt x="109850" y="73802"/>
                    <a:pt x="109850" y="73802"/>
                    <a:pt x="109850" y="73802"/>
                  </a:cubicBezTo>
                  <a:cubicBezTo>
                    <a:pt x="112238" y="71549"/>
                    <a:pt x="112238" y="71549"/>
                    <a:pt x="112238" y="71549"/>
                  </a:cubicBezTo>
                  <a:cubicBezTo>
                    <a:pt x="112238" y="70422"/>
                    <a:pt x="112238" y="70422"/>
                    <a:pt x="112238" y="70422"/>
                  </a:cubicBezTo>
                  <a:cubicBezTo>
                    <a:pt x="111044" y="68169"/>
                    <a:pt x="111044" y="68169"/>
                    <a:pt x="111044" y="68169"/>
                  </a:cubicBezTo>
                  <a:cubicBezTo>
                    <a:pt x="111044" y="66478"/>
                    <a:pt x="111044" y="66478"/>
                    <a:pt x="111044" y="66478"/>
                  </a:cubicBezTo>
                  <a:cubicBezTo>
                    <a:pt x="111641" y="61971"/>
                    <a:pt x="111641" y="61971"/>
                    <a:pt x="111641" y="61971"/>
                  </a:cubicBezTo>
                  <a:cubicBezTo>
                    <a:pt x="112238" y="59154"/>
                    <a:pt x="112238" y="59154"/>
                    <a:pt x="112238" y="59154"/>
                  </a:cubicBezTo>
                  <a:cubicBezTo>
                    <a:pt x="114029" y="55774"/>
                    <a:pt x="114029" y="55774"/>
                    <a:pt x="114029" y="55774"/>
                  </a:cubicBezTo>
                  <a:cubicBezTo>
                    <a:pt x="117014" y="50140"/>
                    <a:pt x="117014" y="50140"/>
                    <a:pt x="117014" y="50140"/>
                  </a:cubicBezTo>
                  <a:cubicBezTo>
                    <a:pt x="117611" y="47887"/>
                    <a:pt x="117611" y="47887"/>
                    <a:pt x="117611" y="47887"/>
                  </a:cubicBezTo>
                  <a:cubicBezTo>
                    <a:pt x="117611" y="46197"/>
                    <a:pt x="117611" y="46197"/>
                    <a:pt x="117611" y="46197"/>
                  </a:cubicBezTo>
                  <a:cubicBezTo>
                    <a:pt x="120000" y="45633"/>
                    <a:pt x="120000" y="45633"/>
                    <a:pt x="120000" y="45633"/>
                  </a:cubicBezTo>
                  <a:cubicBezTo>
                    <a:pt x="120000" y="44507"/>
                    <a:pt x="120000" y="44507"/>
                    <a:pt x="120000" y="44507"/>
                  </a:cubicBezTo>
                  <a:cubicBezTo>
                    <a:pt x="120000" y="43380"/>
                    <a:pt x="120000" y="43380"/>
                    <a:pt x="120000" y="43380"/>
                  </a:cubicBezTo>
                  <a:cubicBezTo>
                    <a:pt x="120000" y="42253"/>
                    <a:pt x="120000" y="42253"/>
                    <a:pt x="120000" y="42253"/>
                  </a:cubicBezTo>
                  <a:cubicBezTo>
                    <a:pt x="120000" y="41126"/>
                    <a:pt x="120000" y="41126"/>
                    <a:pt x="120000" y="41126"/>
                  </a:cubicBezTo>
                  <a:cubicBezTo>
                    <a:pt x="120000" y="40000"/>
                    <a:pt x="120000" y="40000"/>
                    <a:pt x="120000" y="40000"/>
                  </a:cubicBezTo>
                  <a:cubicBezTo>
                    <a:pt x="117611" y="42253"/>
                    <a:pt x="117611" y="42253"/>
                    <a:pt x="117611" y="42253"/>
                  </a:cubicBezTo>
                  <a:cubicBezTo>
                    <a:pt x="115820" y="44507"/>
                    <a:pt x="115820" y="44507"/>
                    <a:pt x="115820" y="44507"/>
                  </a:cubicBezTo>
                  <a:cubicBezTo>
                    <a:pt x="115223" y="47323"/>
                    <a:pt x="115223" y="47323"/>
                    <a:pt x="115223" y="47323"/>
                  </a:cubicBezTo>
                  <a:cubicBezTo>
                    <a:pt x="113432" y="50704"/>
                    <a:pt x="113432" y="50704"/>
                    <a:pt x="113432" y="50704"/>
                  </a:cubicBezTo>
                  <a:cubicBezTo>
                    <a:pt x="111641" y="51830"/>
                    <a:pt x="111641" y="51830"/>
                    <a:pt x="111641" y="51830"/>
                  </a:cubicBezTo>
                  <a:cubicBezTo>
                    <a:pt x="108059" y="53521"/>
                    <a:pt x="108059" y="53521"/>
                    <a:pt x="108059" y="53521"/>
                  </a:cubicBezTo>
                  <a:cubicBezTo>
                    <a:pt x="106268" y="55774"/>
                    <a:pt x="106268" y="55774"/>
                    <a:pt x="106268" y="55774"/>
                  </a:cubicBezTo>
                  <a:cubicBezTo>
                    <a:pt x="105671" y="56901"/>
                    <a:pt x="105671" y="56901"/>
                    <a:pt x="105671" y="56901"/>
                  </a:cubicBezTo>
                  <a:cubicBezTo>
                    <a:pt x="104477" y="59154"/>
                    <a:pt x="104477" y="59154"/>
                    <a:pt x="104477" y="59154"/>
                  </a:cubicBezTo>
                  <a:cubicBezTo>
                    <a:pt x="102089" y="61971"/>
                    <a:pt x="102089" y="61971"/>
                    <a:pt x="102089" y="61971"/>
                  </a:cubicBezTo>
                  <a:cubicBezTo>
                    <a:pt x="100298" y="60281"/>
                    <a:pt x="100298" y="60281"/>
                    <a:pt x="100298" y="60281"/>
                  </a:cubicBezTo>
                  <a:cubicBezTo>
                    <a:pt x="102089" y="58028"/>
                    <a:pt x="102089" y="58028"/>
                    <a:pt x="102089" y="58028"/>
                  </a:cubicBezTo>
                  <a:cubicBezTo>
                    <a:pt x="103283" y="54084"/>
                    <a:pt x="103283" y="54084"/>
                    <a:pt x="103283" y="54084"/>
                  </a:cubicBezTo>
                  <a:cubicBezTo>
                    <a:pt x="103880" y="52394"/>
                    <a:pt x="103880" y="52394"/>
                    <a:pt x="103880" y="52394"/>
                  </a:cubicBezTo>
                  <a:cubicBezTo>
                    <a:pt x="104477" y="51267"/>
                    <a:pt x="104477" y="51267"/>
                    <a:pt x="104477" y="51267"/>
                  </a:cubicBezTo>
                  <a:cubicBezTo>
                    <a:pt x="105671" y="50140"/>
                    <a:pt x="105671" y="50140"/>
                    <a:pt x="105671" y="50140"/>
                  </a:cubicBezTo>
                  <a:cubicBezTo>
                    <a:pt x="106865" y="49014"/>
                    <a:pt x="106865" y="49014"/>
                    <a:pt x="106865" y="49014"/>
                  </a:cubicBezTo>
                  <a:cubicBezTo>
                    <a:pt x="107462" y="47887"/>
                    <a:pt x="107462" y="47887"/>
                    <a:pt x="107462" y="47887"/>
                  </a:cubicBezTo>
                  <a:cubicBezTo>
                    <a:pt x="106865" y="45070"/>
                    <a:pt x="106865" y="45070"/>
                    <a:pt x="106865" y="45070"/>
                  </a:cubicBezTo>
                  <a:cubicBezTo>
                    <a:pt x="107462" y="43943"/>
                    <a:pt x="107462" y="43943"/>
                    <a:pt x="107462" y="43943"/>
                  </a:cubicBezTo>
                  <a:cubicBezTo>
                    <a:pt x="106865" y="42816"/>
                    <a:pt x="106865" y="42816"/>
                    <a:pt x="106865" y="42816"/>
                  </a:cubicBezTo>
                  <a:lnTo>
                    <a:pt x="106268" y="38873"/>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99" name="Shape 1432">
              <a:extLst>
                <a:ext uri="{FF2B5EF4-FFF2-40B4-BE49-F238E27FC236}">
                  <a16:creationId xmlns:a16="http://schemas.microsoft.com/office/drawing/2014/main" id="{CB80B38C-A80E-4AC7-9421-CCCFF03616D9}"/>
                </a:ext>
              </a:extLst>
            </p:cNvPr>
            <p:cNvSpPr/>
            <p:nvPr/>
          </p:nvSpPr>
          <p:spPr>
            <a:xfrm>
              <a:off x="7268003" y="2274433"/>
              <a:ext cx="229356" cy="263085"/>
            </a:xfrm>
            <a:custGeom>
              <a:avLst/>
              <a:gdLst/>
              <a:ahLst/>
              <a:cxnLst/>
              <a:rect l="0" t="0" r="0" b="0"/>
              <a:pathLst>
                <a:path w="120000" h="120000" extrusionOk="0">
                  <a:moveTo>
                    <a:pt x="106764" y="3846"/>
                  </a:moveTo>
                  <a:lnTo>
                    <a:pt x="100588" y="6153"/>
                  </a:lnTo>
                  <a:lnTo>
                    <a:pt x="95294" y="10000"/>
                  </a:lnTo>
                  <a:lnTo>
                    <a:pt x="89117" y="13076"/>
                  </a:lnTo>
                  <a:lnTo>
                    <a:pt x="84705" y="16153"/>
                  </a:lnTo>
                  <a:lnTo>
                    <a:pt x="82058" y="16923"/>
                  </a:lnTo>
                  <a:lnTo>
                    <a:pt x="80294" y="18461"/>
                  </a:lnTo>
                  <a:lnTo>
                    <a:pt x="77647" y="20769"/>
                  </a:lnTo>
                  <a:lnTo>
                    <a:pt x="75000" y="20769"/>
                  </a:lnTo>
                  <a:lnTo>
                    <a:pt x="72352" y="20769"/>
                  </a:lnTo>
                  <a:lnTo>
                    <a:pt x="68823" y="22307"/>
                  </a:lnTo>
                  <a:lnTo>
                    <a:pt x="65294" y="25384"/>
                  </a:lnTo>
                  <a:lnTo>
                    <a:pt x="62647" y="25384"/>
                  </a:lnTo>
                  <a:lnTo>
                    <a:pt x="60882" y="25384"/>
                  </a:lnTo>
                  <a:lnTo>
                    <a:pt x="60000" y="25384"/>
                  </a:lnTo>
                  <a:lnTo>
                    <a:pt x="57352" y="23846"/>
                  </a:lnTo>
                  <a:lnTo>
                    <a:pt x="54705" y="21538"/>
                  </a:lnTo>
                  <a:lnTo>
                    <a:pt x="52941" y="22307"/>
                  </a:lnTo>
                  <a:lnTo>
                    <a:pt x="49411" y="21538"/>
                  </a:lnTo>
                  <a:lnTo>
                    <a:pt x="48529" y="20769"/>
                  </a:lnTo>
                  <a:lnTo>
                    <a:pt x="45000" y="18461"/>
                  </a:lnTo>
                  <a:lnTo>
                    <a:pt x="41470" y="17692"/>
                  </a:lnTo>
                  <a:lnTo>
                    <a:pt x="34411" y="16923"/>
                  </a:lnTo>
                  <a:lnTo>
                    <a:pt x="0" y="21538"/>
                  </a:lnTo>
                  <a:lnTo>
                    <a:pt x="9705" y="103076"/>
                  </a:lnTo>
                  <a:lnTo>
                    <a:pt x="14117" y="104615"/>
                  </a:lnTo>
                  <a:lnTo>
                    <a:pt x="18529" y="103076"/>
                  </a:lnTo>
                  <a:lnTo>
                    <a:pt x="19411" y="102307"/>
                  </a:lnTo>
                  <a:lnTo>
                    <a:pt x="23823" y="105384"/>
                  </a:lnTo>
                  <a:lnTo>
                    <a:pt x="27352" y="107692"/>
                  </a:lnTo>
                  <a:lnTo>
                    <a:pt x="29117" y="110769"/>
                  </a:lnTo>
                  <a:lnTo>
                    <a:pt x="30000" y="112307"/>
                  </a:lnTo>
                  <a:lnTo>
                    <a:pt x="34411" y="113076"/>
                  </a:lnTo>
                  <a:lnTo>
                    <a:pt x="37058" y="113846"/>
                  </a:lnTo>
                  <a:lnTo>
                    <a:pt x="38823" y="114615"/>
                  </a:lnTo>
                  <a:lnTo>
                    <a:pt x="40588" y="116153"/>
                  </a:lnTo>
                  <a:lnTo>
                    <a:pt x="43235" y="115384"/>
                  </a:lnTo>
                  <a:lnTo>
                    <a:pt x="43235" y="114615"/>
                  </a:lnTo>
                  <a:lnTo>
                    <a:pt x="45000" y="113076"/>
                  </a:lnTo>
                  <a:lnTo>
                    <a:pt x="45882" y="112307"/>
                  </a:lnTo>
                  <a:lnTo>
                    <a:pt x="48529" y="113846"/>
                  </a:lnTo>
                  <a:lnTo>
                    <a:pt x="52941" y="115384"/>
                  </a:lnTo>
                  <a:lnTo>
                    <a:pt x="58235" y="114615"/>
                  </a:lnTo>
                  <a:lnTo>
                    <a:pt x="59117" y="113846"/>
                  </a:lnTo>
                  <a:lnTo>
                    <a:pt x="60882" y="111538"/>
                  </a:lnTo>
                  <a:lnTo>
                    <a:pt x="62647" y="110769"/>
                  </a:lnTo>
                  <a:lnTo>
                    <a:pt x="63529" y="110000"/>
                  </a:lnTo>
                  <a:lnTo>
                    <a:pt x="66176" y="112307"/>
                  </a:lnTo>
                  <a:lnTo>
                    <a:pt x="69705" y="116153"/>
                  </a:lnTo>
                  <a:lnTo>
                    <a:pt x="73235" y="119230"/>
                  </a:lnTo>
                  <a:lnTo>
                    <a:pt x="75882" y="119230"/>
                  </a:lnTo>
                  <a:lnTo>
                    <a:pt x="75000" y="120000"/>
                  </a:lnTo>
                  <a:lnTo>
                    <a:pt x="77647" y="117692"/>
                  </a:lnTo>
                  <a:lnTo>
                    <a:pt x="81176" y="114615"/>
                  </a:lnTo>
                  <a:lnTo>
                    <a:pt x="82941" y="112307"/>
                  </a:lnTo>
                  <a:lnTo>
                    <a:pt x="82941" y="109230"/>
                  </a:lnTo>
                  <a:lnTo>
                    <a:pt x="85588" y="100769"/>
                  </a:lnTo>
                  <a:lnTo>
                    <a:pt x="88235" y="98461"/>
                  </a:lnTo>
                  <a:lnTo>
                    <a:pt x="91764" y="100769"/>
                  </a:lnTo>
                  <a:lnTo>
                    <a:pt x="92647" y="100000"/>
                  </a:lnTo>
                  <a:lnTo>
                    <a:pt x="93529" y="92307"/>
                  </a:lnTo>
                  <a:lnTo>
                    <a:pt x="96176" y="89230"/>
                  </a:lnTo>
                  <a:lnTo>
                    <a:pt x="99705" y="84615"/>
                  </a:lnTo>
                  <a:lnTo>
                    <a:pt x="104117" y="84615"/>
                  </a:lnTo>
                  <a:lnTo>
                    <a:pt x="106764" y="81538"/>
                  </a:lnTo>
                  <a:lnTo>
                    <a:pt x="113823" y="76153"/>
                  </a:lnTo>
                  <a:lnTo>
                    <a:pt x="115588" y="72307"/>
                  </a:lnTo>
                  <a:lnTo>
                    <a:pt x="115588" y="70000"/>
                  </a:lnTo>
                  <a:lnTo>
                    <a:pt x="116470" y="63846"/>
                  </a:lnTo>
                  <a:lnTo>
                    <a:pt x="116470" y="59230"/>
                  </a:lnTo>
                  <a:lnTo>
                    <a:pt x="117352" y="56923"/>
                  </a:lnTo>
                  <a:lnTo>
                    <a:pt x="117352" y="53846"/>
                  </a:lnTo>
                  <a:lnTo>
                    <a:pt x="117352" y="47692"/>
                  </a:lnTo>
                  <a:lnTo>
                    <a:pt x="117352" y="46923"/>
                  </a:lnTo>
                  <a:lnTo>
                    <a:pt x="116470" y="44615"/>
                  </a:lnTo>
                  <a:lnTo>
                    <a:pt x="117352" y="42307"/>
                  </a:lnTo>
                  <a:lnTo>
                    <a:pt x="120000" y="42307"/>
                  </a:lnTo>
                  <a:lnTo>
                    <a:pt x="111176" y="0"/>
                  </a:lnTo>
                  <a:lnTo>
                    <a:pt x="106764" y="3846"/>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100" name="Shape 1433">
              <a:extLst>
                <a:ext uri="{FF2B5EF4-FFF2-40B4-BE49-F238E27FC236}">
                  <a16:creationId xmlns:a16="http://schemas.microsoft.com/office/drawing/2014/main" id="{92DD300B-9E96-48CF-9B51-F9D06ED47691}"/>
                </a:ext>
              </a:extLst>
            </p:cNvPr>
            <p:cNvSpPr/>
            <p:nvPr/>
          </p:nvSpPr>
          <p:spPr>
            <a:xfrm>
              <a:off x="7119596" y="2319968"/>
              <a:ext cx="168644" cy="290068"/>
            </a:xfrm>
            <a:custGeom>
              <a:avLst/>
              <a:gdLst/>
              <a:ahLst/>
              <a:cxnLst/>
              <a:rect l="0" t="0" r="0" b="0"/>
              <a:pathLst>
                <a:path w="120000" h="120000" extrusionOk="0">
                  <a:moveTo>
                    <a:pt x="6000" y="120000"/>
                  </a:moveTo>
                  <a:lnTo>
                    <a:pt x="6000" y="116511"/>
                  </a:lnTo>
                  <a:lnTo>
                    <a:pt x="15600" y="116511"/>
                  </a:lnTo>
                  <a:lnTo>
                    <a:pt x="19200" y="113720"/>
                  </a:lnTo>
                  <a:lnTo>
                    <a:pt x="22800" y="113720"/>
                  </a:lnTo>
                  <a:lnTo>
                    <a:pt x="28800" y="113720"/>
                  </a:lnTo>
                  <a:lnTo>
                    <a:pt x="32400" y="115813"/>
                  </a:lnTo>
                  <a:lnTo>
                    <a:pt x="37200" y="117209"/>
                  </a:lnTo>
                  <a:lnTo>
                    <a:pt x="38400" y="116511"/>
                  </a:lnTo>
                  <a:lnTo>
                    <a:pt x="38400" y="113720"/>
                  </a:lnTo>
                  <a:lnTo>
                    <a:pt x="43200" y="113023"/>
                  </a:lnTo>
                  <a:lnTo>
                    <a:pt x="45600" y="112325"/>
                  </a:lnTo>
                  <a:lnTo>
                    <a:pt x="50400" y="112325"/>
                  </a:lnTo>
                  <a:lnTo>
                    <a:pt x="52800" y="113720"/>
                  </a:lnTo>
                  <a:lnTo>
                    <a:pt x="57600" y="114418"/>
                  </a:lnTo>
                  <a:lnTo>
                    <a:pt x="58800" y="112325"/>
                  </a:lnTo>
                  <a:lnTo>
                    <a:pt x="58800" y="109534"/>
                  </a:lnTo>
                  <a:lnTo>
                    <a:pt x="62400" y="107441"/>
                  </a:lnTo>
                  <a:lnTo>
                    <a:pt x="63600" y="104651"/>
                  </a:lnTo>
                  <a:lnTo>
                    <a:pt x="66000" y="104651"/>
                  </a:lnTo>
                  <a:lnTo>
                    <a:pt x="67200" y="107441"/>
                  </a:lnTo>
                  <a:lnTo>
                    <a:pt x="70800" y="109534"/>
                  </a:lnTo>
                  <a:lnTo>
                    <a:pt x="72000" y="110232"/>
                  </a:lnTo>
                  <a:lnTo>
                    <a:pt x="79200" y="109534"/>
                  </a:lnTo>
                  <a:lnTo>
                    <a:pt x="81600" y="106744"/>
                  </a:lnTo>
                  <a:lnTo>
                    <a:pt x="81600" y="104651"/>
                  </a:lnTo>
                  <a:lnTo>
                    <a:pt x="85200" y="101162"/>
                  </a:lnTo>
                  <a:lnTo>
                    <a:pt x="88800" y="101162"/>
                  </a:lnTo>
                  <a:lnTo>
                    <a:pt x="91200" y="99767"/>
                  </a:lnTo>
                  <a:lnTo>
                    <a:pt x="93600" y="96976"/>
                  </a:lnTo>
                  <a:lnTo>
                    <a:pt x="96000" y="94186"/>
                  </a:lnTo>
                  <a:lnTo>
                    <a:pt x="96000" y="91395"/>
                  </a:lnTo>
                  <a:lnTo>
                    <a:pt x="97200" y="90000"/>
                  </a:lnTo>
                  <a:lnTo>
                    <a:pt x="97200" y="88604"/>
                  </a:lnTo>
                  <a:lnTo>
                    <a:pt x="98400" y="87906"/>
                  </a:lnTo>
                  <a:lnTo>
                    <a:pt x="108000" y="87209"/>
                  </a:lnTo>
                  <a:lnTo>
                    <a:pt x="112800" y="85813"/>
                  </a:lnTo>
                  <a:lnTo>
                    <a:pt x="117600" y="85813"/>
                  </a:lnTo>
                  <a:lnTo>
                    <a:pt x="120000" y="84418"/>
                  </a:lnTo>
                  <a:lnTo>
                    <a:pt x="118800" y="80232"/>
                  </a:lnTo>
                  <a:lnTo>
                    <a:pt x="120000" y="78837"/>
                  </a:lnTo>
                  <a:lnTo>
                    <a:pt x="117600" y="78139"/>
                  </a:lnTo>
                  <a:lnTo>
                    <a:pt x="116400" y="75348"/>
                  </a:lnTo>
                  <a:lnTo>
                    <a:pt x="118800" y="74651"/>
                  </a:lnTo>
                  <a:lnTo>
                    <a:pt x="105600" y="697"/>
                  </a:lnTo>
                  <a:lnTo>
                    <a:pt x="105600" y="0"/>
                  </a:lnTo>
                  <a:lnTo>
                    <a:pt x="32400" y="2790"/>
                  </a:lnTo>
                  <a:lnTo>
                    <a:pt x="32400" y="3488"/>
                  </a:lnTo>
                  <a:lnTo>
                    <a:pt x="24000" y="6279"/>
                  </a:lnTo>
                  <a:lnTo>
                    <a:pt x="19200" y="8372"/>
                  </a:lnTo>
                  <a:lnTo>
                    <a:pt x="15600" y="9069"/>
                  </a:lnTo>
                  <a:lnTo>
                    <a:pt x="9600" y="8372"/>
                  </a:lnTo>
                  <a:lnTo>
                    <a:pt x="13200" y="71860"/>
                  </a:lnTo>
                  <a:lnTo>
                    <a:pt x="12000" y="73953"/>
                  </a:lnTo>
                  <a:lnTo>
                    <a:pt x="12000" y="76046"/>
                  </a:lnTo>
                  <a:lnTo>
                    <a:pt x="12000" y="78837"/>
                  </a:lnTo>
                  <a:lnTo>
                    <a:pt x="13200" y="81627"/>
                  </a:lnTo>
                  <a:lnTo>
                    <a:pt x="18000" y="86511"/>
                  </a:lnTo>
                  <a:lnTo>
                    <a:pt x="19200" y="90697"/>
                  </a:lnTo>
                  <a:lnTo>
                    <a:pt x="19200" y="93488"/>
                  </a:lnTo>
                  <a:lnTo>
                    <a:pt x="15600" y="94883"/>
                  </a:lnTo>
                  <a:lnTo>
                    <a:pt x="13200" y="97674"/>
                  </a:lnTo>
                  <a:lnTo>
                    <a:pt x="12000" y="101162"/>
                  </a:lnTo>
                  <a:lnTo>
                    <a:pt x="9600" y="102558"/>
                  </a:lnTo>
                  <a:lnTo>
                    <a:pt x="6000" y="104651"/>
                  </a:lnTo>
                  <a:lnTo>
                    <a:pt x="4800" y="108837"/>
                  </a:lnTo>
                  <a:lnTo>
                    <a:pt x="2400" y="109534"/>
                  </a:lnTo>
                  <a:lnTo>
                    <a:pt x="0" y="112325"/>
                  </a:lnTo>
                  <a:lnTo>
                    <a:pt x="0" y="116511"/>
                  </a:lnTo>
                  <a:lnTo>
                    <a:pt x="1200" y="119302"/>
                  </a:lnTo>
                  <a:lnTo>
                    <a:pt x="2400" y="120000"/>
                  </a:lnTo>
                  <a:lnTo>
                    <a:pt x="2400" y="120000"/>
                  </a:lnTo>
                  <a:lnTo>
                    <a:pt x="6000" y="12000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101" name="Shape 1434">
              <a:extLst>
                <a:ext uri="{FF2B5EF4-FFF2-40B4-BE49-F238E27FC236}">
                  <a16:creationId xmlns:a16="http://schemas.microsoft.com/office/drawing/2014/main" id="{58AE7E91-9D8D-47FC-8EEF-B8E48F5993CC}"/>
                </a:ext>
              </a:extLst>
            </p:cNvPr>
            <p:cNvSpPr/>
            <p:nvPr/>
          </p:nvSpPr>
          <p:spPr>
            <a:xfrm>
              <a:off x="6929028" y="2282866"/>
              <a:ext cx="217551" cy="381136"/>
            </a:xfrm>
            <a:custGeom>
              <a:avLst/>
              <a:gdLst/>
              <a:ahLst/>
              <a:cxnLst/>
              <a:rect l="0" t="0" r="0" b="0"/>
              <a:pathLst>
                <a:path w="120000" h="120000" extrusionOk="0">
                  <a:moveTo>
                    <a:pt x="80000" y="115752"/>
                  </a:moveTo>
                  <a:lnTo>
                    <a:pt x="81860" y="115221"/>
                  </a:lnTo>
                  <a:lnTo>
                    <a:pt x="85581" y="116283"/>
                  </a:lnTo>
                  <a:lnTo>
                    <a:pt x="89302" y="117876"/>
                  </a:lnTo>
                  <a:lnTo>
                    <a:pt x="92093" y="117876"/>
                  </a:lnTo>
                  <a:lnTo>
                    <a:pt x="94883" y="117876"/>
                  </a:lnTo>
                  <a:lnTo>
                    <a:pt x="96744" y="117345"/>
                  </a:lnTo>
                  <a:lnTo>
                    <a:pt x="94883" y="114690"/>
                  </a:lnTo>
                  <a:lnTo>
                    <a:pt x="94883" y="112035"/>
                  </a:lnTo>
                  <a:lnTo>
                    <a:pt x="97674" y="110973"/>
                  </a:lnTo>
                  <a:lnTo>
                    <a:pt x="103255" y="109911"/>
                  </a:lnTo>
                  <a:lnTo>
                    <a:pt x="105116" y="109380"/>
                  </a:lnTo>
                  <a:lnTo>
                    <a:pt x="104186" y="107787"/>
                  </a:lnTo>
                  <a:lnTo>
                    <a:pt x="104186" y="106194"/>
                  </a:lnTo>
                  <a:lnTo>
                    <a:pt x="104186" y="105663"/>
                  </a:lnTo>
                  <a:lnTo>
                    <a:pt x="104186" y="103539"/>
                  </a:lnTo>
                  <a:lnTo>
                    <a:pt x="106976" y="103008"/>
                  </a:lnTo>
                  <a:lnTo>
                    <a:pt x="106976" y="103008"/>
                  </a:lnTo>
                  <a:lnTo>
                    <a:pt x="106046" y="102477"/>
                  </a:lnTo>
                  <a:lnTo>
                    <a:pt x="105116" y="100353"/>
                  </a:lnTo>
                  <a:lnTo>
                    <a:pt x="105116" y="97168"/>
                  </a:lnTo>
                  <a:lnTo>
                    <a:pt x="106976" y="95044"/>
                  </a:lnTo>
                  <a:lnTo>
                    <a:pt x="108837" y="94513"/>
                  </a:lnTo>
                  <a:lnTo>
                    <a:pt x="109767" y="91327"/>
                  </a:lnTo>
                  <a:lnTo>
                    <a:pt x="112558" y="89734"/>
                  </a:lnTo>
                  <a:lnTo>
                    <a:pt x="114418" y="88672"/>
                  </a:lnTo>
                  <a:lnTo>
                    <a:pt x="115348" y="86017"/>
                  </a:lnTo>
                  <a:lnTo>
                    <a:pt x="117209" y="83893"/>
                  </a:lnTo>
                  <a:lnTo>
                    <a:pt x="120000" y="82831"/>
                  </a:lnTo>
                  <a:lnTo>
                    <a:pt x="120000" y="80707"/>
                  </a:lnTo>
                  <a:lnTo>
                    <a:pt x="119069" y="77522"/>
                  </a:lnTo>
                  <a:lnTo>
                    <a:pt x="115348" y="73805"/>
                  </a:lnTo>
                  <a:lnTo>
                    <a:pt x="114418" y="71681"/>
                  </a:lnTo>
                  <a:lnTo>
                    <a:pt x="114418" y="69557"/>
                  </a:lnTo>
                  <a:lnTo>
                    <a:pt x="114418" y="67964"/>
                  </a:lnTo>
                  <a:lnTo>
                    <a:pt x="115348" y="66371"/>
                  </a:lnTo>
                  <a:lnTo>
                    <a:pt x="112558" y="18053"/>
                  </a:lnTo>
                  <a:lnTo>
                    <a:pt x="113488" y="18053"/>
                  </a:lnTo>
                  <a:lnTo>
                    <a:pt x="109767" y="16460"/>
                  </a:lnTo>
                  <a:lnTo>
                    <a:pt x="107906" y="13805"/>
                  </a:lnTo>
                  <a:lnTo>
                    <a:pt x="106046" y="12212"/>
                  </a:lnTo>
                  <a:lnTo>
                    <a:pt x="105116" y="9026"/>
                  </a:lnTo>
                  <a:lnTo>
                    <a:pt x="101395" y="6902"/>
                  </a:lnTo>
                  <a:lnTo>
                    <a:pt x="99534" y="1592"/>
                  </a:lnTo>
                  <a:lnTo>
                    <a:pt x="99534" y="0"/>
                  </a:lnTo>
                  <a:lnTo>
                    <a:pt x="22325" y="2654"/>
                  </a:lnTo>
                  <a:lnTo>
                    <a:pt x="20465" y="1592"/>
                  </a:lnTo>
                  <a:lnTo>
                    <a:pt x="20465" y="1592"/>
                  </a:lnTo>
                  <a:lnTo>
                    <a:pt x="19534" y="3185"/>
                  </a:lnTo>
                  <a:lnTo>
                    <a:pt x="19534" y="4247"/>
                  </a:lnTo>
                  <a:lnTo>
                    <a:pt x="22325" y="5840"/>
                  </a:lnTo>
                  <a:lnTo>
                    <a:pt x="26046" y="7433"/>
                  </a:lnTo>
                  <a:lnTo>
                    <a:pt x="30697" y="9557"/>
                  </a:lnTo>
                  <a:lnTo>
                    <a:pt x="35348" y="12212"/>
                  </a:lnTo>
                  <a:lnTo>
                    <a:pt x="35348" y="13805"/>
                  </a:lnTo>
                  <a:lnTo>
                    <a:pt x="33488" y="16991"/>
                  </a:lnTo>
                  <a:lnTo>
                    <a:pt x="31627" y="18584"/>
                  </a:lnTo>
                  <a:lnTo>
                    <a:pt x="28837" y="22831"/>
                  </a:lnTo>
                  <a:lnTo>
                    <a:pt x="26976" y="23893"/>
                  </a:lnTo>
                  <a:lnTo>
                    <a:pt x="25116" y="24955"/>
                  </a:lnTo>
                  <a:lnTo>
                    <a:pt x="19534" y="26548"/>
                  </a:lnTo>
                  <a:lnTo>
                    <a:pt x="13953" y="26548"/>
                  </a:lnTo>
                  <a:lnTo>
                    <a:pt x="11162" y="27079"/>
                  </a:lnTo>
                  <a:lnTo>
                    <a:pt x="11162" y="29203"/>
                  </a:lnTo>
                  <a:lnTo>
                    <a:pt x="11162" y="30796"/>
                  </a:lnTo>
                  <a:lnTo>
                    <a:pt x="13953" y="34513"/>
                  </a:lnTo>
                  <a:lnTo>
                    <a:pt x="15813" y="35575"/>
                  </a:lnTo>
                  <a:lnTo>
                    <a:pt x="12093" y="37168"/>
                  </a:lnTo>
                  <a:lnTo>
                    <a:pt x="12093" y="40884"/>
                  </a:lnTo>
                  <a:lnTo>
                    <a:pt x="10232" y="40884"/>
                  </a:lnTo>
                  <a:lnTo>
                    <a:pt x="7441" y="42477"/>
                  </a:lnTo>
                  <a:lnTo>
                    <a:pt x="1860" y="45663"/>
                  </a:lnTo>
                  <a:lnTo>
                    <a:pt x="2790" y="48849"/>
                  </a:lnTo>
                  <a:lnTo>
                    <a:pt x="0" y="50442"/>
                  </a:lnTo>
                  <a:lnTo>
                    <a:pt x="0" y="55221"/>
                  </a:lnTo>
                  <a:lnTo>
                    <a:pt x="0" y="60000"/>
                  </a:lnTo>
                  <a:lnTo>
                    <a:pt x="5581" y="65309"/>
                  </a:lnTo>
                  <a:lnTo>
                    <a:pt x="19534" y="72212"/>
                  </a:lnTo>
                  <a:lnTo>
                    <a:pt x="23255" y="75398"/>
                  </a:lnTo>
                  <a:lnTo>
                    <a:pt x="23255" y="79646"/>
                  </a:lnTo>
                  <a:lnTo>
                    <a:pt x="27906" y="81769"/>
                  </a:lnTo>
                  <a:lnTo>
                    <a:pt x="28837" y="80176"/>
                  </a:lnTo>
                  <a:lnTo>
                    <a:pt x="31627" y="79646"/>
                  </a:lnTo>
                  <a:lnTo>
                    <a:pt x="36279" y="79646"/>
                  </a:lnTo>
                  <a:lnTo>
                    <a:pt x="39069" y="81238"/>
                  </a:lnTo>
                  <a:lnTo>
                    <a:pt x="41860" y="82831"/>
                  </a:lnTo>
                  <a:lnTo>
                    <a:pt x="39069" y="86017"/>
                  </a:lnTo>
                  <a:lnTo>
                    <a:pt x="38139" y="88672"/>
                  </a:lnTo>
                  <a:lnTo>
                    <a:pt x="38139" y="90265"/>
                  </a:lnTo>
                  <a:lnTo>
                    <a:pt x="36279" y="92920"/>
                  </a:lnTo>
                  <a:lnTo>
                    <a:pt x="36279" y="95575"/>
                  </a:lnTo>
                  <a:lnTo>
                    <a:pt x="40930" y="98230"/>
                  </a:lnTo>
                  <a:lnTo>
                    <a:pt x="47441" y="100884"/>
                  </a:lnTo>
                  <a:lnTo>
                    <a:pt x="49302" y="100353"/>
                  </a:lnTo>
                  <a:lnTo>
                    <a:pt x="59534" y="104070"/>
                  </a:lnTo>
                  <a:lnTo>
                    <a:pt x="63255" y="106194"/>
                  </a:lnTo>
                  <a:lnTo>
                    <a:pt x="66046" y="110973"/>
                  </a:lnTo>
                  <a:lnTo>
                    <a:pt x="65116" y="113628"/>
                  </a:lnTo>
                  <a:lnTo>
                    <a:pt x="64186" y="115221"/>
                  </a:lnTo>
                  <a:lnTo>
                    <a:pt x="68837" y="117876"/>
                  </a:lnTo>
                  <a:lnTo>
                    <a:pt x="68837" y="120000"/>
                  </a:lnTo>
                  <a:lnTo>
                    <a:pt x="70697" y="117876"/>
                  </a:lnTo>
                  <a:lnTo>
                    <a:pt x="74418" y="117876"/>
                  </a:lnTo>
                  <a:lnTo>
                    <a:pt x="77209" y="117345"/>
                  </a:lnTo>
                  <a:lnTo>
                    <a:pt x="80000" y="115752"/>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102" name="Shape 1435">
              <a:extLst>
                <a:ext uri="{FF2B5EF4-FFF2-40B4-BE49-F238E27FC236}">
                  <a16:creationId xmlns:a16="http://schemas.microsoft.com/office/drawing/2014/main" id="{424F0091-9386-4644-BF31-A5D2644B3373}"/>
                </a:ext>
              </a:extLst>
            </p:cNvPr>
            <p:cNvSpPr/>
            <p:nvPr/>
          </p:nvSpPr>
          <p:spPr>
            <a:xfrm>
              <a:off x="6662570" y="2198543"/>
              <a:ext cx="330542" cy="242848"/>
            </a:xfrm>
            <a:custGeom>
              <a:avLst/>
              <a:gdLst/>
              <a:ahLst/>
              <a:cxnLst/>
              <a:rect l="0" t="0" r="0" b="0"/>
              <a:pathLst>
                <a:path w="120000" h="120000" extrusionOk="0">
                  <a:moveTo>
                    <a:pt x="98181" y="113647"/>
                  </a:moveTo>
                  <a:cubicBezTo>
                    <a:pt x="101818" y="108705"/>
                    <a:pt x="101818" y="108705"/>
                    <a:pt x="101818" y="108705"/>
                  </a:cubicBezTo>
                  <a:cubicBezTo>
                    <a:pt x="103376" y="105882"/>
                    <a:pt x="103376" y="105882"/>
                    <a:pt x="103376" y="105882"/>
                  </a:cubicBezTo>
                  <a:cubicBezTo>
                    <a:pt x="104415" y="105882"/>
                    <a:pt x="104415" y="105882"/>
                    <a:pt x="104415" y="105882"/>
                  </a:cubicBezTo>
                  <a:cubicBezTo>
                    <a:pt x="104935" y="100235"/>
                    <a:pt x="104935" y="100235"/>
                    <a:pt x="104935" y="100235"/>
                  </a:cubicBezTo>
                  <a:cubicBezTo>
                    <a:pt x="107012" y="98117"/>
                    <a:pt x="107012" y="98117"/>
                    <a:pt x="107012" y="98117"/>
                  </a:cubicBezTo>
                  <a:cubicBezTo>
                    <a:pt x="105974" y="96000"/>
                    <a:pt x="105974" y="96000"/>
                    <a:pt x="105974" y="96000"/>
                  </a:cubicBezTo>
                  <a:cubicBezTo>
                    <a:pt x="103896" y="90352"/>
                    <a:pt x="103896" y="90352"/>
                    <a:pt x="103896" y="90352"/>
                  </a:cubicBezTo>
                  <a:cubicBezTo>
                    <a:pt x="103896" y="87529"/>
                    <a:pt x="103896" y="87529"/>
                    <a:pt x="103896" y="87529"/>
                  </a:cubicBezTo>
                  <a:cubicBezTo>
                    <a:pt x="103896" y="84705"/>
                    <a:pt x="103896" y="84705"/>
                    <a:pt x="103896" y="84705"/>
                  </a:cubicBezTo>
                  <a:cubicBezTo>
                    <a:pt x="105974" y="83294"/>
                    <a:pt x="105974" y="83294"/>
                    <a:pt x="105974" y="83294"/>
                  </a:cubicBezTo>
                  <a:cubicBezTo>
                    <a:pt x="109610" y="83294"/>
                    <a:pt x="109610" y="83294"/>
                    <a:pt x="109610" y="83294"/>
                  </a:cubicBezTo>
                  <a:cubicBezTo>
                    <a:pt x="113246" y="81176"/>
                    <a:pt x="113246" y="81176"/>
                    <a:pt x="113246" y="81176"/>
                  </a:cubicBezTo>
                  <a:cubicBezTo>
                    <a:pt x="114285" y="79764"/>
                    <a:pt x="114285" y="79764"/>
                    <a:pt x="114285" y="79764"/>
                  </a:cubicBezTo>
                  <a:cubicBezTo>
                    <a:pt x="115844" y="77647"/>
                    <a:pt x="115844" y="77647"/>
                    <a:pt x="115844" y="77647"/>
                  </a:cubicBezTo>
                  <a:cubicBezTo>
                    <a:pt x="117402" y="71294"/>
                    <a:pt x="117402" y="71294"/>
                    <a:pt x="117402" y="71294"/>
                  </a:cubicBezTo>
                  <a:cubicBezTo>
                    <a:pt x="118961" y="68470"/>
                    <a:pt x="118961" y="68470"/>
                    <a:pt x="118961" y="68470"/>
                  </a:cubicBezTo>
                  <a:cubicBezTo>
                    <a:pt x="119999" y="63529"/>
                    <a:pt x="119999" y="63529"/>
                    <a:pt x="119999" y="63529"/>
                  </a:cubicBezTo>
                  <a:cubicBezTo>
                    <a:pt x="119999" y="61411"/>
                    <a:pt x="119999" y="61411"/>
                    <a:pt x="119999" y="61411"/>
                  </a:cubicBezTo>
                  <a:cubicBezTo>
                    <a:pt x="116883" y="57176"/>
                    <a:pt x="116883" y="57176"/>
                    <a:pt x="116883" y="57176"/>
                  </a:cubicBezTo>
                  <a:cubicBezTo>
                    <a:pt x="113766" y="53647"/>
                    <a:pt x="113766" y="53647"/>
                    <a:pt x="113766" y="53647"/>
                  </a:cubicBezTo>
                  <a:cubicBezTo>
                    <a:pt x="111688" y="50823"/>
                    <a:pt x="111688" y="50823"/>
                    <a:pt x="111688" y="50823"/>
                  </a:cubicBezTo>
                  <a:cubicBezTo>
                    <a:pt x="109610" y="48705"/>
                    <a:pt x="109610" y="48705"/>
                    <a:pt x="109610" y="48705"/>
                  </a:cubicBezTo>
                  <a:cubicBezTo>
                    <a:pt x="109610" y="46588"/>
                    <a:pt x="109610" y="46588"/>
                    <a:pt x="109610" y="46588"/>
                  </a:cubicBezTo>
                  <a:cubicBezTo>
                    <a:pt x="110129" y="44470"/>
                    <a:pt x="110129" y="44470"/>
                    <a:pt x="110129" y="44470"/>
                  </a:cubicBezTo>
                  <a:cubicBezTo>
                    <a:pt x="111168" y="45882"/>
                    <a:pt x="111168" y="45882"/>
                    <a:pt x="111168" y="45882"/>
                  </a:cubicBezTo>
                  <a:cubicBezTo>
                    <a:pt x="109610" y="43058"/>
                    <a:pt x="109610" y="43058"/>
                    <a:pt x="109610" y="43058"/>
                  </a:cubicBezTo>
                  <a:cubicBezTo>
                    <a:pt x="109610" y="43058"/>
                    <a:pt x="107532" y="41647"/>
                    <a:pt x="107012" y="41647"/>
                  </a:cubicBezTo>
                  <a:cubicBezTo>
                    <a:pt x="106493" y="41647"/>
                    <a:pt x="104415" y="38823"/>
                    <a:pt x="104415" y="38823"/>
                  </a:cubicBezTo>
                  <a:cubicBezTo>
                    <a:pt x="101818" y="38823"/>
                    <a:pt x="101818" y="38823"/>
                    <a:pt x="101818" y="38823"/>
                  </a:cubicBezTo>
                  <a:cubicBezTo>
                    <a:pt x="101818" y="35294"/>
                    <a:pt x="101818" y="35294"/>
                    <a:pt x="101818" y="35294"/>
                  </a:cubicBezTo>
                  <a:cubicBezTo>
                    <a:pt x="100779" y="31764"/>
                    <a:pt x="100779" y="31764"/>
                    <a:pt x="100779" y="31764"/>
                  </a:cubicBezTo>
                  <a:cubicBezTo>
                    <a:pt x="100779" y="27529"/>
                    <a:pt x="100779" y="27529"/>
                    <a:pt x="100779" y="27529"/>
                  </a:cubicBezTo>
                  <a:cubicBezTo>
                    <a:pt x="100779" y="24705"/>
                    <a:pt x="100779" y="24705"/>
                    <a:pt x="100779" y="24705"/>
                  </a:cubicBezTo>
                  <a:cubicBezTo>
                    <a:pt x="100779" y="19764"/>
                    <a:pt x="100779" y="19764"/>
                    <a:pt x="100779" y="19764"/>
                  </a:cubicBezTo>
                  <a:cubicBezTo>
                    <a:pt x="99740" y="17647"/>
                    <a:pt x="99740" y="17647"/>
                    <a:pt x="99740" y="17647"/>
                  </a:cubicBezTo>
                  <a:cubicBezTo>
                    <a:pt x="98181" y="12705"/>
                    <a:pt x="98181" y="12705"/>
                    <a:pt x="98181" y="12705"/>
                  </a:cubicBezTo>
                  <a:cubicBezTo>
                    <a:pt x="3636" y="15529"/>
                    <a:pt x="3636" y="15529"/>
                    <a:pt x="3636" y="15529"/>
                  </a:cubicBezTo>
                  <a:cubicBezTo>
                    <a:pt x="4155" y="0"/>
                    <a:pt x="4155" y="0"/>
                    <a:pt x="4155" y="0"/>
                  </a:cubicBezTo>
                  <a:cubicBezTo>
                    <a:pt x="4155" y="0"/>
                    <a:pt x="4155" y="0"/>
                    <a:pt x="4155" y="0"/>
                  </a:cubicBezTo>
                  <a:cubicBezTo>
                    <a:pt x="3636" y="16235"/>
                    <a:pt x="3636" y="16235"/>
                    <a:pt x="3636" y="16235"/>
                  </a:cubicBezTo>
                  <a:cubicBezTo>
                    <a:pt x="2077" y="16235"/>
                    <a:pt x="2077" y="16235"/>
                    <a:pt x="2077" y="16235"/>
                  </a:cubicBezTo>
                  <a:cubicBezTo>
                    <a:pt x="2077" y="18352"/>
                    <a:pt x="2077" y="18352"/>
                    <a:pt x="2077" y="18352"/>
                  </a:cubicBezTo>
                  <a:cubicBezTo>
                    <a:pt x="1558" y="21882"/>
                    <a:pt x="1558" y="21882"/>
                    <a:pt x="1558" y="21882"/>
                  </a:cubicBezTo>
                  <a:cubicBezTo>
                    <a:pt x="2597" y="22588"/>
                    <a:pt x="2597" y="22588"/>
                    <a:pt x="2597" y="22588"/>
                  </a:cubicBezTo>
                  <a:cubicBezTo>
                    <a:pt x="3636" y="26117"/>
                    <a:pt x="3636" y="26117"/>
                    <a:pt x="3636" y="26117"/>
                  </a:cubicBezTo>
                  <a:cubicBezTo>
                    <a:pt x="3636" y="28941"/>
                    <a:pt x="3636" y="28941"/>
                    <a:pt x="3636" y="28941"/>
                  </a:cubicBezTo>
                  <a:cubicBezTo>
                    <a:pt x="2597" y="29647"/>
                    <a:pt x="2597" y="29647"/>
                    <a:pt x="2597" y="29647"/>
                  </a:cubicBezTo>
                  <a:cubicBezTo>
                    <a:pt x="2077" y="31764"/>
                    <a:pt x="2077" y="31764"/>
                    <a:pt x="2077" y="31764"/>
                  </a:cubicBezTo>
                  <a:cubicBezTo>
                    <a:pt x="2077" y="36705"/>
                    <a:pt x="2077" y="36705"/>
                    <a:pt x="2077" y="36705"/>
                  </a:cubicBezTo>
                  <a:cubicBezTo>
                    <a:pt x="519" y="37411"/>
                    <a:pt x="519" y="37411"/>
                    <a:pt x="519" y="37411"/>
                  </a:cubicBezTo>
                  <a:cubicBezTo>
                    <a:pt x="0" y="39529"/>
                    <a:pt x="0" y="39529"/>
                    <a:pt x="0" y="39529"/>
                  </a:cubicBezTo>
                  <a:cubicBezTo>
                    <a:pt x="0" y="41647"/>
                    <a:pt x="0" y="41647"/>
                    <a:pt x="0" y="41647"/>
                  </a:cubicBezTo>
                  <a:cubicBezTo>
                    <a:pt x="2077" y="43764"/>
                    <a:pt x="2077" y="43764"/>
                    <a:pt x="2077" y="43764"/>
                  </a:cubicBezTo>
                  <a:cubicBezTo>
                    <a:pt x="2077" y="46588"/>
                    <a:pt x="2077" y="46588"/>
                    <a:pt x="2077" y="46588"/>
                  </a:cubicBezTo>
                  <a:cubicBezTo>
                    <a:pt x="2077" y="48705"/>
                    <a:pt x="2077" y="48705"/>
                    <a:pt x="2077" y="48705"/>
                  </a:cubicBezTo>
                  <a:cubicBezTo>
                    <a:pt x="1558" y="47294"/>
                    <a:pt x="1558" y="47294"/>
                    <a:pt x="1558" y="47294"/>
                  </a:cubicBezTo>
                  <a:cubicBezTo>
                    <a:pt x="3116" y="50117"/>
                    <a:pt x="3116" y="50117"/>
                    <a:pt x="3116" y="50117"/>
                  </a:cubicBezTo>
                  <a:cubicBezTo>
                    <a:pt x="4675" y="56470"/>
                    <a:pt x="4675" y="56470"/>
                    <a:pt x="4675" y="56470"/>
                  </a:cubicBezTo>
                  <a:cubicBezTo>
                    <a:pt x="6233" y="60000"/>
                    <a:pt x="6233" y="60000"/>
                    <a:pt x="6233" y="60000"/>
                  </a:cubicBezTo>
                  <a:cubicBezTo>
                    <a:pt x="7272" y="64235"/>
                    <a:pt x="7272" y="64235"/>
                    <a:pt x="7272" y="64235"/>
                  </a:cubicBezTo>
                  <a:cubicBezTo>
                    <a:pt x="8311" y="67764"/>
                    <a:pt x="8311" y="67764"/>
                    <a:pt x="8311" y="67764"/>
                  </a:cubicBezTo>
                  <a:cubicBezTo>
                    <a:pt x="9350" y="69882"/>
                    <a:pt x="9350" y="69882"/>
                    <a:pt x="9350" y="69882"/>
                  </a:cubicBezTo>
                  <a:cubicBezTo>
                    <a:pt x="9870" y="72000"/>
                    <a:pt x="9870" y="72000"/>
                    <a:pt x="9870" y="72000"/>
                  </a:cubicBezTo>
                  <a:cubicBezTo>
                    <a:pt x="10389" y="72705"/>
                    <a:pt x="10389" y="72705"/>
                    <a:pt x="10389" y="72705"/>
                  </a:cubicBezTo>
                  <a:cubicBezTo>
                    <a:pt x="10389" y="73411"/>
                    <a:pt x="10389" y="73411"/>
                    <a:pt x="10389" y="73411"/>
                  </a:cubicBezTo>
                  <a:cubicBezTo>
                    <a:pt x="8831" y="74117"/>
                    <a:pt x="8831" y="74117"/>
                    <a:pt x="8831" y="74117"/>
                  </a:cubicBezTo>
                  <a:cubicBezTo>
                    <a:pt x="9350" y="76941"/>
                    <a:pt x="9350" y="76941"/>
                    <a:pt x="9350" y="76941"/>
                  </a:cubicBezTo>
                  <a:cubicBezTo>
                    <a:pt x="9870" y="80470"/>
                    <a:pt x="9870" y="80470"/>
                    <a:pt x="9870" y="80470"/>
                  </a:cubicBezTo>
                  <a:cubicBezTo>
                    <a:pt x="10389" y="81882"/>
                    <a:pt x="10389" y="81882"/>
                    <a:pt x="10389" y="81882"/>
                  </a:cubicBezTo>
                  <a:cubicBezTo>
                    <a:pt x="11428" y="81882"/>
                    <a:pt x="11428" y="81882"/>
                    <a:pt x="11428" y="81882"/>
                  </a:cubicBezTo>
                  <a:cubicBezTo>
                    <a:pt x="12467" y="83294"/>
                    <a:pt x="12467" y="83294"/>
                    <a:pt x="12467" y="83294"/>
                  </a:cubicBezTo>
                  <a:cubicBezTo>
                    <a:pt x="13506" y="88235"/>
                    <a:pt x="13506" y="88235"/>
                    <a:pt x="13506" y="88235"/>
                  </a:cubicBezTo>
                  <a:cubicBezTo>
                    <a:pt x="13506" y="95294"/>
                    <a:pt x="13506" y="95294"/>
                    <a:pt x="13506" y="95294"/>
                  </a:cubicBezTo>
                  <a:cubicBezTo>
                    <a:pt x="12987" y="98117"/>
                    <a:pt x="12987" y="98117"/>
                    <a:pt x="12987" y="98117"/>
                  </a:cubicBezTo>
                  <a:cubicBezTo>
                    <a:pt x="14025" y="100235"/>
                    <a:pt x="14025" y="100235"/>
                    <a:pt x="14025" y="100235"/>
                  </a:cubicBezTo>
                  <a:cubicBezTo>
                    <a:pt x="14545" y="101647"/>
                    <a:pt x="14545" y="101647"/>
                    <a:pt x="14545" y="101647"/>
                  </a:cubicBezTo>
                  <a:cubicBezTo>
                    <a:pt x="14545" y="108705"/>
                    <a:pt x="14545" y="108705"/>
                    <a:pt x="14545" y="108705"/>
                  </a:cubicBezTo>
                  <a:cubicBezTo>
                    <a:pt x="15584" y="113647"/>
                    <a:pt x="15584" y="113647"/>
                    <a:pt x="15584" y="113647"/>
                  </a:cubicBezTo>
                  <a:cubicBezTo>
                    <a:pt x="15584" y="114352"/>
                    <a:pt x="15584" y="114352"/>
                    <a:pt x="15584" y="114352"/>
                  </a:cubicBezTo>
                  <a:cubicBezTo>
                    <a:pt x="91428" y="112941"/>
                    <a:pt x="91428" y="112941"/>
                    <a:pt x="91428" y="112941"/>
                  </a:cubicBezTo>
                  <a:cubicBezTo>
                    <a:pt x="97662" y="120000"/>
                    <a:pt x="97662" y="120000"/>
                    <a:pt x="97662" y="120000"/>
                  </a:cubicBezTo>
                  <a:cubicBezTo>
                    <a:pt x="98701" y="118588"/>
                    <a:pt x="98701" y="118588"/>
                    <a:pt x="98701" y="118588"/>
                  </a:cubicBezTo>
                  <a:lnTo>
                    <a:pt x="98181" y="113647"/>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103" name="Shape 1436">
              <a:extLst>
                <a:ext uri="{FF2B5EF4-FFF2-40B4-BE49-F238E27FC236}">
                  <a16:creationId xmlns:a16="http://schemas.microsoft.com/office/drawing/2014/main" id="{7071AA97-AF5F-49F0-B65B-893FB3AEF959}"/>
                </a:ext>
              </a:extLst>
            </p:cNvPr>
            <p:cNvSpPr/>
            <p:nvPr/>
          </p:nvSpPr>
          <p:spPr>
            <a:xfrm>
              <a:off x="5157992" y="3013096"/>
              <a:ext cx="735560" cy="571704"/>
            </a:xfrm>
            <a:custGeom>
              <a:avLst/>
              <a:gdLst/>
              <a:ahLst/>
              <a:cxnLst/>
              <a:rect l="0" t="0" r="0" b="0"/>
              <a:pathLst>
                <a:path w="120000" h="120000" extrusionOk="0">
                  <a:moveTo>
                    <a:pt x="47091" y="96637"/>
                  </a:moveTo>
                  <a:lnTo>
                    <a:pt x="47916" y="97699"/>
                  </a:lnTo>
                  <a:lnTo>
                    <a:pt x="49567" y="99115"/>
                  </a:lnTo>
                  <a:lnTo>
                    <a:pt x="48466" y="99469"/>
                  </a:lnTo>
                  <a:lnTo>
                    <a:pt x="47916" y="99469"/>
                  </a:lnTo>
                  <a:lnTo>
                    <a:pt x="46816" y="100531"/>
                  </a:lnTo>
                  <a:lnTo>
                    <a:pt x="46816" y="100884"/>
                  </a:lnTo>
                  <a:lnTo>
                    <a:pt x="46816" y="101946"/>
                  </a:lnTo>
                  <a:lnTo>
                    <a:pt x="47366" y="101946"/>
                  </a:lnTo>
                  <a:lnTo>
                    <a:pt x="48466" y="103716"/>
                  </a:lnTo>
                  <a:lnTo>
                    <a:pt x="48466" y="104424"/>
                  </a:lnTo>
                  <a:lnTo>
                    <a:pt x="47641" y="104778"/>
                  </a:lnTo>
                  <a:lnTo>
                    <a:pt x="47091" y="104778"/>
                  </a:lnTo>
                  <a:lnTo>
                    <a:pt x="46540" y="105132"/>
                  </a:lnTo>
                  <a:lnTo>
                    <a:pt x="46265" y="105132"/>
                  </a:lnTo>
                  <a:lnTo>
                    <a:pt x="45440" y="105840"/>
                  </a:lnTo>
                  <a:lnTo>
                    <a:pt x="45440" y="106902"/>
                  </a:lnTo>
                  <a:lnTo>
                    <a:pt x="45440" y="107256"/>
                  </a:lnTo>
                  <a:lnTo>
                    <a:pt x="44890" y="108318"/>
                  </a:lnTo>
                  <a:lnTo>
                    <a:pt x="44064" y="106548"/>
                  </a:lnTo>
                  <a:lnTo>
                    <a:pt x="44064" y="106902"/>
                  </a:lnTo>
                  <a:lnTo>
                    <a:pt x="43789" y="107610"/>
                  </a:lnTo>
                  <a:lnTo>
                    <a:pt x="42964" y="108672"/>
                  </a:lnTo>
                  <a:lnTo>
                    <a:pt x="42413" y="110088"/>
                  </a:lnTo>
                  <a:lnTo>
                    <a:pt x="42413" y="110442"/>
                  </a:lnTo>
                  <a:lnTo>
                    <a:pt x="42413" y="111858"/>
                  </a:lnTo>
                  <a:lnTo>
                    <a:pt x="39937" y="111858"/>
                  </a:lnTo>
                  <a:lnTo>
                    <a:pt x="41863" y="111150"/>
                  </a:lnTo>
                  <a:lnTo>
                    <a:pt x="42138" y="110442"/>
                  </a:lnTo>
                  <a:lnTo>
                    <a:pt x="42413" y="109734"/>
                  </a:lnTo>
                  <a:lnTo>
                    <a:pt x="42138" y="108672"/>
                  </a:lnTo>
                  <a:lnTo>
                    <a:pt x="41588" y="108318"/>
                  </a:lnTo>
                  <a:lnTo>
                    <a:pt x="41313" y="108318"/>
                  </a:lnTo>
                  <a:lnTo>
                    <a:pt x="40763" y="107610"/>
                  </a:lnTo>
                  <a:lnTo>
                    <a:pt x="40763" y="107256"/>
                  </a:lnTo>
                  <a:lnTo>
                    <a:pt x="40488" y="105132"/>
                  </a:lnTo>
                  <a:lnTo>
                    <a:pt x="41038" y="104424"/>
                  </a:lnTo>
                  <a:lnTo>
                    <a:pt x="41313" y="103716"/>
                  </a:lnTo>
                  <a:lnTo>
                    <a:pt x="42138" y="103008"/>
                  </a:lnTo>
                  <a:lnTo>
                    <a:pt x="42413" y="103362"/>
                  </a:lnTo>
                  <a:lnTo>
                    <a:pt x="43239" y="104424"/>
                  </a:lnTo>
                  <a:lnTo>
                    <a:pt x="43789" y="105840"/>
                  </a:lnTo>
                  <a:lnTo>
                    <a:pt x="43789" y="104424"/>
                  </a:lnTo>
                  <a:lnTo>
                    <a:pt x="43514" y="103008"/>
                  </a:lnTo>
                  <a:lnTo>
                    <a:pt x="42964" y="101946"/>
                  </a:lnTo>
                  <a:lnTo>
                    <a:pt x="43789" y="101592"/>
                  </a:lnTo>
                  <a:lnTo>
                    <a:pt x="44890" y="102300"/>
                  </a:lnTo>
                  <a:lnTo>
                    <a:pt x="45440" y="102300"/>
                  </a:lnTo>
                  <a:lnTo>
                    <a:pt x="45440" y="101592"/>
                  </a:lnTo>
                  <a:lnTo>
                    <a:pt x="45440" y="101238"/>
                  </a:lnTo>
                  <a:lnTo>
                    <a:pt x="45440" y="100531"/>
                  </a:lnTo>
                  <a:lnTo>
                    <a:pt x="45440" y="99469"/>
                  </a:lnTo>
                  <a:lnTo>
                    <a:pt x="45165" y="98761"/>
                  </a:lnTo>
                  <a:lnTo>
                    <a:pt x="46265" y="97699"/>
                  </a:lnTo>
                  <a:close/>
                  <a:moveTo>
                    <a:pt x="8573" y="75044"/>
                  </a:moveTo>
                  <a:lnTo>
                    <a:pt x="9123" y="75044"/>
                  </a:lnTo>
                  <a:lnTo>
                    <a:pt x="9948" y="77168"/>
                  </a:lnTo>
                  <a:lnTo>
                    <a:pt x="9948" y="78230"/>
                  </a:lnTo>
                  <a:lnTo>
                    <a:pt x="9398" y="79291"/>
                  </a:lnTo>
                  <a:lnTo>
                    <a:pt x="8848" y="79291"/>
                  </a:lnTo>
                  <a:lnTo>
                    <a:pt x="8022" y="79291"/>
                  </a:lnTo>
                  <a:lnTo>
                    <a:pt x="6922" y="78230"/>
                  </a:lnTo>
                  <a:lnTo>
                    <a:pt x="5546" y="76814"/>
                  </a:lnTo>
                  <a:lnTo>
                    <a:pt x="6922" y="75752"/>
                  </a:lnTo>
                  <a:lnTo>
                    <a:pt x="7747" y="75752"/>
                  </a:lnTo>
                  <a:close/>
                  <a:moveTo>
                    <a:pt x="692" y="44955"/>
                  </a:moveTo>
                  <a:cubicBezTo>
                    <a:pt x="692" y="44955"/>
                    <a:pt x="692" y="44955"/>
                    <a:pt x="922" y="46162"/>
                  </a:cubicBezTo>
                  <a:cubicBezTo>
                    <a:pt x="922" y="46162"/>
                    <a:pt x="922" y="46162"/>
                    <a:pt x="1384" y="46765"/>
                  </a:cubicBezTo>
                  <a:cubicBezTo>
                    <a:pt x="1384" y="46765"/>
                    <a:pt x="1384" y="46765"/>
                    <a:pt x="2538" y="47066"/>
                  </a:cubicBezTo>
                  <a:cubicBezTo>
                    <a:pt x="2538" y="47066"/>
                    <a:pt x="2538" y="47066"/>
                    <a:pt x="3691" y="47066"/>
                  </a:cubicBezTo>
                  <a:cubicBezTo>
                    <a:pt x="3691" y="47066"/>
                    <a:pt x="3691" y="47066"/>
                    <a:pt x="4384" y="47669"/>
                  </a:cubicBezTo>
                  <a:cubicBezTo>
                    <a:pt x="4384" y="47669"/>
                    <a:pt x="4384" y="47669"/>
                    <a:pt x="4384" y="48574"/>
                  </a:cubicBezTo>
                  <a:cubicBezTo>
                    <a:pt x="4384" y="48574"/>
                    <a:pt x="4384" y="48574"/>
                    <a:pt x="4845" y="49177"/>
                  </a:cubicBezTo>
                  <a:cubicBezTo>
                    <a:pt x="4845" y="49177"/>
                    <a:pt x="4845" y="49177"/>
                    <a:pt x="5768" y="50383"/>
                  </a:cubicBezTo>
                  <a:cubicBezTo>
                    <a:pt x="5768" y="50383"/>
                    <a:pt x="5768" y="50383"/>
                    <a:pt x="6922" y="52494"/>
                  </a:cubicBezTo>
                  <a:cubicBezTo>
                    <a:pt x="6922" y="52494"/>
                    <a:pt x="6922" y="52494"/>
                    <a:pt x="6230" y="52494"/>
                  </a:cubicBezTo>
                  <a:cubicBezTo>
                    <a:pt x="6230" y="52494"/>
                    <a:pt x="6230" y="52494"/>
                    <a:pt x="4845" y="52494"/>
                  </a:cubicBezTo>
                  <a:lnTo>
                    <a:pt x="4614" y="53097"/>
                  </a:lnTo>
                  <a:cubicBezTo>
                    <a:pt x="4614" y="53097"/>
                    <a:pt x="4614" y="53097"/>
                    <a:pt x="3691" y="51891"/>
                  </a:cubicBezTo>
                  <a:cubicBezTo>
                    <a:pt x="3691" y="51891"/>
                    <a:pt x="3691" y="51891"/>
                    <a:pt x="3230" y="50082"/>
                  </a:cubicBezTo>
                  <a:cubicBezTo>
                    <a:pt x="3230" y="50082"/>
                    <a:pt x="3230" y="50082"/>
                    <a:pt x="2999" y="49479"/>
                  </a:cubicBezTo>
                  <a:cubicBezTo>
                    <a:pt x="2999" y="49479"/>
                    <a:pt x="2999" y="49479"/>
                    <a:pt x="2538" y="48875"/>
                  </a:cubicBezTo>
                  <a:cubicBezTo>
                    <a:pt x="2538" y="48875"/>
                    <a:pt x="2538" y="48875"/>
                    <a:pt x="2307" y="48875"/>
                  </a:cubicBezTo>
                  <a:cubicBezTo>
                    <a:pt x="2307" y="48875"/>
                    <a:pt x="2307" y="48875"/>
                    <a:pt x="2076" y="48875"/>
                  </a:cubicBezTo>
                  <a:cubicBezTo>
                    <a:pt x="2076" y="48875"/>
                    <a:pt x="1615" y="48875"/>
                    <a:pt x="1615" y="48875"/>
                  </a:cubicBezTo>
                  <a:cubicBezTo>
                    <a:pt x="1384" y="48574"/>
                    <a:pt x="1384" y="48875"/>
                    <a:pt x="1384" y="48875"/>
                  </a:cubicBezTo>
                  <a:cubicBezTo>
                    <a:pt x="1384" y="48875"/>
                    <a:pt x="1384" y="48875"/>
                    <a:pt x="692" y="48875"/>
                  </a:cubicBezTo>
                  <a:cubicBezTo>
                    <a:pt x="-230" y="48574"/>
                    <a:pt x="461" y="48574"/>
                    <a:pt x="461" y="48574"/>
                  </a:cubicBezTo>
                  <a:cubicBezTo>
                    <a:pt x="230" y="48272"/>
                    <a:pt x="230" y="48272"/>
                    <a:pt x="230" y="47971"/>
                  </a:cubicBezTo>
                  <a:cubicBezTo>
                    <a:pt x="230" y="47971"/>
                    <a:pt x="0" y="47368"/>
                    <a:pt x="0" y="47066"/>
                  </a:cubicBezTo>
                  <a:cubicBezTo>
                    <a:pt x="0" y="47066"/>
                    <a:pt x="0" y="46162"/>
                    <a:pt x="0" y="46162"/>
                  </a:cubicBezTo>
                  <a:cubicBezTo>
                    <a:pt x="0" y="46162"/>
                    <a:pt x="0" y="46162"/>
                    <a:pt x="692" y="44955"/>
                  </a:cubicBezTo>
                  <a:close/>
                  <a:moveTo>
                    <a:pt x="43147" y="0"/>
                  </a:moveTo>
                  <a:cubicBezTo>
                    <a:pt x="43147" y="0"/>
                    <a:pt x="43147" y="0"/>
                    <a:pt x="44079" y="1197"/>
                  </a:cubicBezTo>
                  <a:cubicBezTo>
                    <a:pt x="44079" y="1197"/>
                    <a:pt x="44079" y="1197"/>
                    <a:pt x="44545" y="2094"/>
                  </a:cubicBezTo>
                  <a:cubicBezTo>
                    <a:pt x="44545" y="2094"/>
                    <a:pt x="44545" y="2094"/>
                    <a:pt x="44079" y="2094"/>
                  </a:cubicBezTo>
                  <a:cubicBezTo>
                    <a:pt x="44079" y="2094"/>
                    <a:pt x="44079" y="2094"/>
                    <a:pt x="44079" y="2992"/>
                  </a:cubicBezTo>
                  <a:cubicBezTo>
                    <a:pt x="44079" y="2992"/>
                    <a:pt x="44079" y="2992"/>
                    <a:pt x="44777" y="3591"/>
                  </a:cubicBezTo>
                  <a:cubicBezTo>
                    <a:pt x="44777" y="3591"/>
                    <a:pt x="44777" y="3591"/>
                    <a:pt x="45709" y="3591"/>
                  </a:cubicBezTo>
                  <a:cubicBezTo>
                    <a:pt x="45709" y="3591"/>
                    <a:pt x="45709" y="3591"/>
                    <a:pt x="45709" y="2693"/>
                  </a:cubicBezTo>
                  <a:cubicBezTo>
                    <a:pt x="45709" y="2693"/>
                    <a:pt x="45709" y="2693"/>
                    <a:pt x="46175" y="2094"/>
                  </a:cubicBezTo>
                  <a:cubicBezTo>
                    <a:pt x="46175" y="2094"/>
                    <a:pt x="46175" y="2094"/>
                    <a:pt x="46640" y="2693"/>
                  </a:cubicBezTo>
                  <a:cubicBezTo>
                    <a:pt x="46640" y="2693"/>
                    <a:pt x="46640" y="2693"/>
                    <a:pt x="47339" y="3890"/>
                  </a:cubicBezTo>
                  <a:cubicBezTo>
                    <a:pt x="47339" y="3890"/>
                    <a:pt x="47339" y="3890"/>
                    <a:pt x="48736" y="3591"/>
                  </a:cubicBezTo>
                  <a:cubicBezTo>
                    <a:pt x="48736" y="3591"/>
                    <a:pt x="48736" y="3591"/>
                    <a:pt x="50600" y="4189"/>
                  </a:cubicBezTo>
                  <a:cubicBezTo>
                    <a:pt x="50600" y="4189"/>
                    <a:pt x="50600" y="4189"/>
                    <a:pt x="50600" y="5087"/>
                  </a:cubicBezTo>
                  <a:cubicBezTo>
                    <a:pt x="50600" y="5087"/>
                    <a:pt x="50600" y="5087"/>
                    <a:pt x="51065" y="6284"/>
                  </a:cubicBezTo>
                  <a:cubicBezTo>
                    <a:pt x="51065" y="6284"/>
                    <a:pt x="51065" y="6284"/>
                    <a:pt x="52230" y="7481"/>
                  </a:cubicBezTo>
                  <a:cubicBezTo>
                    <a:pt x="52230" y="7481"/>
                    <a:pt x="52230" y="7481"/>
                    <a:pt x="54791" y="7481"/>
                  </a:cubicBezTo>
                  <a:cubicBezTo>
                    <a:pt x="54791" y="7481"/>
                    <a:pt x="54791" y="7481"/>
                    <a:pt x="55490" y="7481"/>
                  </a:cubicBezTo>
                  <a:cubicBezTo>
                    <a:pt x="55490" y="7481"/>
                    <a:pt x="55490" y="7481"/>
                    <a:pt x="56189" y="6882"/>
                  </a:cubicBezTo>
                  <a:cubicBezTo>
                    <a:pt x="56189" y="6882"/>
                    <a:pt x="56189" y="6882"/>
                    <a:pt x="57120" y="6882"/>
                  </a:cubicBezTo>
                  <a:cubicBezTo>
                    <a:pt x="57120" y="6882"/>
                    <a:pt x="57120" y="6882"/>
                    <a:pt x="58285" y="7780"/>
                  </a:cubicBezTo>
                  <a:cubicBezTo>
                    <a:pt x="58285" y="7780"/>
                    <a:pt x="58285" y="7780"/>
                    <a:pt x="58518" y="8678"/>
                  </a:cubicBezTo>
                  <a:cubicBezTo>
                    <a:pt x="58518" y="8678"/>
                    <a:pt x="58518" y="8678"/>
                    <a:pt x="58518" y="9575"/>
                  </a:cubicBezTo>
                  <a:cubicBezTo>
                    <a:pt x="58518" y="9575"/>
                    <a:pt x="58518" y="9575"/>
                    <a:pt x="58518" y="9725"/>
                  </a:cubicBezTo>
                  <a:lnTo>
                    <a:pt x="58518" y="10174"/>
                  </a:lnTo>
                  <a:cubicBezTo>
                    <a:pt x="58518" y="10174"/>
                    <a:pt x="58518" y="10174"/>
                    <a:pt x="59682" y="9276"/>
                  </a:cubicBezTo>
                  <a:cubicBezTo>
                    <a:pt x="59682" y="9276"/>
                    <a:pt x="59682" y="9276"/>
                    <a:pt x="61079" y="8678"/>
                  </a:cubicBezTo>
                  <a:cubicBezTo>
                    <a:pt x="61079" y="8678"/>
                    <a:pt x="61079" y="8678"/>
                    <a:pt x="62011" y="8678"/>
                  </a:cubicBezTo>
                  <a:cubicBezTo>
                    <a:pt x="62011" y="8678"/>
                    <a:pt x="62011" y="8678"/>
                    <a:pt x="63874" y="9575"/>
                  </a:cubicBezTo>
                  <a:cubicBezTo>
                    <a:pt x="63874" y="9575"/>
                    <a:pt x="63874" y="9575"/>
                    <a:pt x="65504" y="10174"/>
                  </a:cubicBezTo>
                  <a:cubicBezTo>
                    <a:pt x="65504" y="10174"/>
                    <a:pt x="65504" y="10174"/>
                    <a:pt x="67367" y="9575"/>
                  </a:cubicBezTo>
                  <a:cubicBezTo>
                    <a:pt x="67367" y="9575"/>
                    <a:pt x="67367" y="9575"/>
                    <a:pt x="68299" y="8678"/>
                  </a:cubicBezTo>
                  <a:cubicBezTo>
                    <a:pt x="68299" y="8678"/>
                    <a:pt x="68299" y="8678"/>
                    <a:pt x="69230" y="8678"/>
                  </a:cubicBezTo>
                  <a:cubicBezTo>
                    <a:pt x="69230" y="8678"/>
                    <a:pt x="69230" y="8678"/>
                    <a:pt x="69696" y="8678"/>
                  </a:cubicBezTo>
                  <a:cubicBezTo>
                    <a:pt x="69696" y="8678"/>
                    <a:pt x="69696" y="8678"/>
                    <a:pt x="70861" y="10174"/>
                  </a:cubicBezTo>
                  <a:cubicBezTo>
                    <a:pt x="70861" y="10174"/>
                    <a:pt x="70861" y="10174"/>
                    <a:pt x="72025" y="11371"/>
                  </a:cubicBezTo>
                  <a:cubicBezTo>
                    <a:pt x="72025" y="11371"/>
                    <a:pt x="72025" y="11371"/>
                    <a:pt x="74121" y="11670"/>
                  </a:cubicBezTo>
                  <a:lnTo>
                    <a:pt x="75053" y="22144"/>
                  </a:lnTo>
                  <a:cubicBezTo>
                    <a:pt x="75053" y="22144"/>
                    <a:pt x="75053" y="22144"/>
                    <a:pt x="77847" y="48478"/>
                  </a:cubicBezTo>
                  <a:cubicBezTo>
                    <a:pt x="77847" y="48478"/>
                    <a:pt x="77847" y="48478"/>
                    <a:pt x="81108" y="80199"/>
                  </a:cubicBezTo>
                  <a:cubicBezTo>
                    <a:pt x="81108" y="80199"/>
                    <a:pt x="81108" y="80199"/>
                    <a:pt x="81806" y="81995"/>
                  </a:cubicBezTo>
                  <a:cubicBezTo>
                    <a:pt x="81806" y="81995"/>
                    <a:pt x="81806" y="81995"/>
                    <a:pt x="84135" y="81995"/>
                  </a:cubicBezTo>
                  <a:cubicBezTo>
                    <a:pt x="84135" y="81995"/>
                    <a:pt x="84135" y="81995"/>
                    <a:pt x="84601" y="80199"/>
                  </a:cubicBezTo>
                  <a:cubicBezTo>
                    <a:pt x="84601" y="80199"/>
                    <a:pt x="84601" y="80199"/>
                    <a:pt x="86464" y="80199"/>
                  </a:cubicBezTo>
                  <a:cubicBezTo>
                    <a:pt x="86464" y="80199"/>
                    <a:pt x="86464" y="80199"/>
                    <a:pt x="86464" y="81097"/>
                  </a:cubicBezTo>
                  <a:cubicBezTo>
                    <a:pt x="86464" y="81097"/>
                    <a:pt x="86464" y="81097"/>
                    <a:pt x="87163" y="82294"/>
                  </a:cubicBezTo>
                  <a:cubicBezTo>
                    <a:pt x="87163" y="82294"/>
                    <a:pt x="87163" y="82294"/>
                    <a:pt x="90190" y="84987"/>
                  </a:cubicBezTo>
                  <a:cubicBezTo>
                    <a:pt x="90190" y="84987"/>
                    <a:pt x="90190" y="84987"/>
                    <a:pt x="92752" y="88578"/>
                  </a:cubicBezTo>
                  <a:cubicBezTo>
                    <a:pt x="92752" y="88578"/>
                    <a:pt x="92752" y="88578"/>
                    <a:pt x="94149" y="87082"/>
                  </a:cubicBezTo>
                  <a:cubicBezTo>
                    <a:pt x="94149" y="87082"/>
                    <a:pt x="94149" y="87082"/>
                    <a:pt x="95081" y="84089"/>
                  </a:cubicBezTo>
                  <a:cubicBezTo>
                    <a:pt x="95081" y="84089"/>
                    <a:pt x="95081" y="84089"/>
                    <a:pt x="96245" y="82593"/>
                  </a:cubicBezTo>
                  <a:cubicBezTo>
                    <a:pt x="96245" y="82593"/>
                    <a:pt x="96245" y="82593"/>
                    <a:pt x="97410" y="81695"/>
                  </a:cubicBezTo>
                  <a:cubicBezTo>
                    <a:pt x="97410" y="81695"/>
                    <a:pt x="97410" y="81695"/>
                    <a:pt x="99506" y="82892"/>
                  </a:cubicBezTo>
                  <a:cubicBezTo>
                    <a:pt x="99506" y="82892"/>
                    <a:pt x="99506" y="82892"/>
                    <a:pt x="102067" y="85286"/>
                  </a:cubicBezTo>
                  <a:cubicBezTo>
                    <a:pt x="102067" y="85286"/>
                    <a:pt x="102067" y="85286"/>
                    <a:pt x="104629" y="88578"/>
                  </a:cubicBezTo>
                  <a:cubicBezTo>
                    <a:pt x="104629" y="88578"/>
                    <a:pt x="104629" y="88578"/>
                    <a:pt x="106492" y="91271"/>
                  </a:cubicBezTo>
                  <a:cubicBezTo>
                    <a:pt x="106492" y="91271"/>
                    <a:pt x="106492" y="91271"/>
                    <a:pt x="110218" y="96059"/>
                  </a:cubicBezTo>
                  <a:cubicBezTo>
                    <a:pt x="110218" y="96059"/>
                    <a:pt x="110218" y="96059"/>
                    <a:pt x="112547" y="100249"/>
                  </a:cubicBezTo>
                  <a:cubicBezTo>
                    <a:pt x="112547" y="100249"/>
                    <a:pt x="112547" y="100249"/>
                    <a:pt x="113944" y="100548"/>
                  </a:cubicBezTo>
                  <a:cubicBezTo>
                    <a:pt x="113944" y="100548"/>
                    <a:pt x="113944" y="100548"/>
                    <a:pt x="115575" y="100847"/>
                  </a:cubicBezTo>
                  <a:cubicBezTo>
                    <a:pt x="115575" y="100847"/>
                    <a:pt x="115575" y="100847"/>
                    <a:pt x="118369" y="102044"/>
                  </a:cubicBezTo>
                  <a:cubicBezTo>
                    <a:pt x="118369" y="102044"/>
                    <a:pt x="118369" y="102044"/>
                    <a:pt x="119534" y="102942"/>
                  </a:cubicBezTo>
                  <a:cubicBezTo>
                    <a:pt x="119534" y="102942"/>
                    <a:pt x="119534" y="102942"/>
                    <a:pt x="119534" y="104139"/>
                  </a:cubicBezTo>
                  <a:cubicBezTo>
                    <a:pt x="119534" y="104139"/>
                    <a:pt x="119534" y="104139"/>
                    <a:pt x="120000" y="106833"/>
                  </a:cubicBezTo>
                  <a:cubicBezTo>
                    <a:pt x="120000" y="106833"/>
                    <a:pt x="120000" y="106833"/>
                    <a:pt x="120000" y="108029"/>
                  </a:cubicBezTo>
                  <a:cubicBezTo>
                    <a:pt x="120000" y="108029"/>
                    <a:pt x="120000" y="108029"/>
                    <a:pt x="120000" y="109226"/>
                  </a:cubicBezTo>
                  <a:cubicBezTo>
                    <a:pt x="120000" y="109226"/>
                    <a:pt x="120000" y="109226"/>
                    <a:pt x="120000" y="111920"/>
                  </a:cubicBezTo>
                  <a:cubicBezTo>
                    <a:pt x="120000" y="111920"/>
                    <a:pt x="120000" y="111920"/>
                    <a:pt x="119068" y="112817"/>
                  </a:cubicBezTo>
                  <a:cubicBezTo>
                    <a:pt x="119068" y="112817"/>
                    <a:pt x="119068" y="112817"/>
                    <a:pt x="118369" y="111620"/>
                  </a:cubicBezTo>
                  <a:cubicBezTo>
                    <a:pt x="118369" y="111620"/>
                    <a:pt x="118369" y="111620"/>
                    <a:pt x="117671" y="110124"/>
                  </a:cubicBezTo>
                  <a:cubicBezTo>
                    <a:pt x="117671" y="110124"/>
                    <a:pt x="117671" y="110124"/>
                    <a:pt x="116972" y="110723"/>
                  </a:cubicBezTo>
                  <a:cubicBezTo>
                    <a:pt x="116972" y="110723"/>
                    <a:pt x="116972" y="110723"/>
                    <a:pt x="117671" y="112219"/>
                  </a:cubicBezTo>
                  <a:cubicBezTo>
                    <a:pt x="117671" y="112219"/>
                    <a:pt x="117671" y="112219"/>
                    <a:pt x="117205" y="112518"/>
                  </a:cubicBezTo>
                  <a:cubicBezTo>
                    <a:pt x="117205" y="112518"/>
                    <a:pt x="117205" y="112518"/>
                    <a:pt x="116506" y="111920"/>
                  </a:cubicBezTo>
                  <a:cubicBezTo>
                    <a:pt x="116506" y="111920"/>
                    <a:pt x="116506" y="111920"/>
                    <a:pt x="115109" y="111321"/>
                  </a:cubicBezTo>
                  <a:cubicBezTo>
                    <a:pt x="115109" y="111321"/>
                    <a:pt x="115109" y="111321"/>
                    <a:pt x="115109" y="110124"/>
                  </a:cubicBezTo>
                  <a:cubicBezTo>
                    <a:pt x="115109" y="110124"/>
                    <a:pt x="115109" y="110124"/>
                    <a:pt x="114643" y="108628"/>
                  </a:cubicBezTo>
                  <a:cubicBezTo>
                    <a:pt x="114643" y="108628"/>
                    <a:pt x="114643" y="108628"/>
                    <a:pt x="113944" y="108029"/>
                  </a:cubicBezTo>
                  <a:cubicBezTo>
                    <a:pt x="113944" y="108029"/>
                    <a:pt x="113944" y="108029"/>
                    <a:pt x="113479" y="106833"/>
                  </a:cubicBezTo>
                  <a:cubicBezTo>
                    <a:pt x="113479" y="106833"/>
                    <a:pt x="113479" y="106833"/>
                    <a:pt x="111616" y="105037"/>
                  </a:cubicBezTo>
                  <a:cubicBezTo>
                    <a:pt x="111616" y="105037"/>
                    <a:pt x="111616" y="105037"/>
                    <a:pt x="109985" y="105336"/>
                  </a:cubicBezTo>
                  <a:cubicBezTo>
                    <a:pt x="109985" y="105336"/>
                    <a:pt x="109985" y="105336"/>
                    <a:pt x="110451" y="106234"/>
                  </a:cubicBezTo>
                  <a:cubicBezTo>
                    <a:pt x="110451" y="106234"/>
                    <a:pt x="110451" y="106234"/>
                    <a:pt x="110917" y="106833"/>
                  </a:cubicBezTo>
                  <a:cubicBezTo>
                    <a:pt x="110917" y="106833"/>
                    <a:pt x="110917" y="106833"/>
                    <a:pt x="112547" y="108029"/>
                  </a:cubicBezTo>
                  <a:cubicBezTo>
                    <a:pt x="112547" y="108029"/>
                    <a:pt x="112547" y="108029"/>
                    <a:pt x="113479" y="109226"/>
                  </a:cubicBezTo>
                  <a:cubicBezTo>
                    <a:pt x="113479" y="109226"/>
                    <a:pt x="113479" y="109226"/>
                    <a:pt x="113479" y="110124"/>
                  </a:cubicBezTo>
                  <a:cubicBezTo>
                    <a:pt x="113479" y="110124"/>
                    <a:pt x="113479" y="110124"/>
                    <a:pt x="114177" y="111022"/>
                  </a:cubicBezTo>
                  <a:cubicBezTo>
                    <a:pt x="114177" y="111022"/>
                    <a:pt x="114177" y="111022"/>
                    <a:pt x="114643" y="111920"/>
                  </a:cubicBezTo>
                  <a:cubicBezTo>
                    <a:pt x="114643" y="111920"/>
                    <a:pt x="114643" y="111920"/>
                    <a:pt x="115109" y="114015"/>
                  </a:cubicBezTo>
                  <a:cubicBezTo>
                    <a:pt x="115109" y="114015"/>
                    <a:pt x="115109" y="114015"/>
                    <a:pt x="115109" y="114613"/>
                  </a:cubicBezTo>
                  <a:cubicBezTo>
                    <a:pt x="115109" y="114613"/>
                    <a:pt x="115109" y="114613"/>
                    <a:pt x="114410" y="114912"/>
                  </a:cubicBezTo>
                  <a:cubicBezTo>
                    <a:pt x="114410" y="114912"/>
                    <a:pt x="114410" y="114912"/>
                    <a:pt x="113944" y="113416"/>
                  </a:cubicBezTo>
                  <a:cubicBezTo>
                    <a:pt x="113944" y="113416"/>
                    <a:pt x="113944" y="113416"/>
                    <a:pt x="113944" y="114912"/>
                  </a:cubicBezTo>
                  <a:cubicBezTo>
                    <a:pt x="113944" y="114912"/>
                    <a:pt x="113944" y="114912"/>
                    <a:pt x="113479" y="116109"/>
                  </a:cubicBezTo>
                  <a:cubicBezTo>
                    <a:pt x="113479" y="116109"/>
                    <a:pt x="113479" y="116109"/>
                    <a:pt x="112780" y="115810"/>
                  </a:cubicBezTo>
                  <a:cubicBezTo>
                    <a:pt x="112780" y="115810"/>
                    <a:pt x="112780" y="115810"/>
                    <a:pt x="111616" y="114314"/>
                  </a:cubicBezTo>
                  <a:cubicBezTo>
                    <a:pt x="111616" y="114314"/>
                    <a:pt x="111616" y="114314"/>
                    <a:pt x="110451" y="112518"/>
                  </a:cubicBezTo>
                  <a:cubicBezTo>
                    <a:pt x="110451" y="112518"/>
                    <a:pt x="110451" y="112518"/>
                    <a:pt x="109520" y="113117"/>
                  </a:cubicBezTo>
                  <a:cubicBezTo>
                    <a:pt x="109520" y="113117"/>
                    <a:pt x="109520" y="113117"/>
                    <a:pt x="108821" y="113117"/>
                  </a:cubicBezTo>
                  <a:cubicBezTo>
                    <a:pt x="108821" y="113117"/>
                    <a:pt x="108821" y="113117"/>
                    <a:pt x="109287" y="111321"/>
                  </a:cubicBezTo>
                  <a:cubicBezTo>
                    <a:pt x="109287" y="111321"/>
                    <a:pt x="109287" y="111321"/>
                    <a:pt x="110451" y="111022"/>
                  </a:cubicBezTo>
                  <a:cubicBezTo>
                    <a:pt x="110451" y="111022"/>
                    <a:pt x="110451" y="111022"/>
                    <a:pt x="109985" y="109226"/>
                  </a:cubicBezTo>
                  <a:cubicBezTo>
                    <a:pt x="109985" y="109226"/>
                    <a:pt x="109985" y="109226"/>
                    <a:pt x="108588" y="110124"/>
                  </a:cubicBezTo>
                  <a:cubicBezTo>
                    <a:pt x="108588" y="110124"/>
                    <a:pt x="108588" y="110124"/>
                    <a:pt x="109054" y="108329"/>
                  </a:cubicBezTo>
                  <a:cubicBezTo>
                    <a:pt x="109054" y="108329"/>
                    <a:pt x="109054" y="108329"/>
                    <a:pt x="108355" y="107132"/>
                  </a:cubicBezTo>
                  <a:cubicBezTo>
                    <a:pt x="108355" y="107132"/>
                    <a:pt x="108355" y="107132"/>
                    <a:pt x="108122" y="106234"/>
                  </a:cubicBezTo>
                  <a:cubicBezTo>
                    <a:pt x="108122" y="106234"/>
                    <a:pt x="108122" y="106234"/>
                    <a:pt x="108122" y="105336"/>
                  </a:cubicBezTo>
                  <a:cubicBezTo>
                    <a:pt x="108122" y="105336"/>
                    <a:pt x="108122" y="105336"/>
                    <a:pt x="109054" y="103541"/>
                  </a:cubicBezTo>
                  <a:cubicBezTo>
                    <a:pt x="109054" y="103541"/>
                    <a:pt x="109054" y="103541"/>
                    <a:pt x="107889" y="103541"/>
                  </a:cubicBezTo>
                  <a:cubicBezTo>
                    <a:pt x="107889" y="103541"/>
                    <a:pt x="107889" y="103541"/>
                    <a:pt x="107424" y="104139"/>
                  </a:cubicBezTo>
                  <a:cubicBezTo>
                    <a:pt x="107424" y="104139"/>
                    <a:pt x="107424" y="104139"/>
                    <a:pt x="107424" y="104738"/>
                  </a:cubicBezTo>
                  <a:cubicBezTo>
                    <a:pt x="107424" y="104738"/>
                    <a:pt x="107424" y="104738"/>
                    <a:pt x="107424" y="106533"/>
                  </a:cubicBezTo>
                  <a:cubicBezTo>
                    <a:pt x="107424" y="106533"/>
                    <a:pt x="107424" y="106533"/>
                    <a:pt x="106725" y="107132"/>
                  </a:cubicBezTo>
                  <a:cubicBezTo>
                    <a:pt x="106725" y="107132"/>
                    <a:pt x="106725" y="107132"/>
                    <a:pt x="106259" y="107730"/>
                  </a:cubicBezTo>
                  <a:cubicBezTo>
                    <a:pt x="106259" y="107730"/>
                    <a:pt x="106259" y="107132"/>
                    <a:pt x="106259" y="106833"/>
                  </a:cubicBezTo>
                  <a:cubicBezTo>
                    <a:pt x="106259" y="106533"/>
                    <a:pt x="106026" y="105635"/>
                    <a:pt x="106026" y="105635"/>
                  </a:cubicBezTo>
                  <a:cubicBezTo>
                    <a:pt x="106026" y="105635"/>
                    <a:pt x="105794" y="104738"/>
                    <a:pt x="105794" y="104139"/>
                  </a:cubicBezTo>
                  <a:cubicBezTo>
                    <a:pt x="105794" y="103840"/>
                    <a:pt x="105561" y="103241"/>
                    <a:pt x="105561" y="103241"/>
                  </a:cubicBezTo>
                  <a:cubicBezTo>
                    <a:pt x="105561" y="103241"/>
                    <a:pt x="105328" y="102643"/>
                    <a:pt x="105328" y="102344"/>
                  </a:cubicBezTo>
                  <a:cubicBezTo>
                    <a:pt x="105328" y="101745"/>
                    <a:pt x="105328" y="101446"/>
                    <a:pt x="105328" y="101446"/>
                  </a:cubicBezTo>
                  <a:cubicBezTo>
                    <a:pt x="105328" y="101446"/>
                    <a:pt x="105561" y="100847"/>
                    <a:pt x="106026" y="100847"/>
                  </a:cubicBezTo>
                  <a:cubicBezTo>
                    <a:pt x="106259" y="100548"/>
                    <a:pt x="106492" y="99950"/>
                    <a:pt x="106492" y="99950"/>
                  </a:cubicBezTo>
                  <a:cubicBezTo>
                    <a:pt x="106492" y="99950"/>
                    <a:pt x="106492" y="99950"/>
                    <a:pt x="107424" y="98753"/>
                  </a:cubicBezTo>
                  <a:cubicBezTo>
                    <a:pt x="107424" y="98753"/>
                    <a:pt x="107424" y="98753"/>
                    <a:pt x="106492" y="96658"/>
                  </a:cubicBezTo>
                  <a:cubicBezTo>
                    <a:pt x="106492" y="96658"/>
                    <a:pt x="106492" y="96658"/>
                    <a:pt x="106026" y="96957"/>
                  </a:cubicBezTo>
                  <a:cubicBezTo>
                    <a:pt x="106026" y="96957"/>
                    <a:pt x="106026" y="96957"/>
                    <a:pt x="105561" y="98453"/>
                  </a:cubicBezTo>
                  <a:cubicBezTo>
                    <a:pt x="105561" y="98453"/>
                    <a:pt x="105561" y="98453"/>
                    <a:pt x="104629" y="99950"/>
                  </a:cubicBezTo>
                  <a:cubicBezTo>
                    <a:pt x="104629" y="99950"/>
                    <a:pt x="104629" y="99950"/>
                    <a:pt x="103930" y="100548"/>
                  </a:cubicBezTo>
                  <a:cubicBezTo>
                    <a:pt x="103930" y="100548"/>
                    <a:pt x="103930" y="100548"/>
                    <a:pt x="103697" y="101147"/>
                  </a:cubicBezTo>
                  <a:cubicBezTo>
                    <a:pt x="103697" y="101147"/>
                    <a:pt x="103697" y="101147"/>
                    <a:pt x="104163" y="103541"/>
                  </a:cubicBezTo>
                  <a:cubicBezTo>
                    <a:pt x="104163" y="103541"/>
                    <a:pt x="104163" y="103541"/>
                    <a:pt x="105095" y="106833"/>
                  </a:cubicBezTo>
                  <a:cubicBezTo>
                    <a:pt x="105095" y="106833"/>
                    <a:pt x="105095" y="106833"/>
                    <a:pt x="104163" y="106533"/>
                  </a:cubicBezTo>
                  <a:cubicBezTo>
                    <a:pt x="104163" y="106533"/>
                    <a:pt x="104163" y="106533"/>
                    <a:pt x="102766" y="102942"/>
                  </a:cubicBezTo>
                  <a:cubicBezTo>
                    <a:pt x="102766" y="102942"/>
                    <a:pt x="102766" y="102942"/>
                    <a:pt x="101136" y="99950"/>
                  </a:cubicBezTo>
                  <a:cubicBezTo>
                    <a:pt x="101136" y="99950"/>
                    <a:pt x="101136" y="99950"/>
                    <a:pt x="100670" y="101745"/>
                  </a:cubicBezTo>
                  <a:cubicBezTo>
                    <a:pt x="100670" y="101745"/>
                    <a:pt x="100670" y="101745"/>
                    <a:pt x="100204" y="101446"/>
                  </a:cubicBezTo>
                  <a:cubicBezTo>
                    <a:pt x="100204" y="101446"/>
                    <a:pt x="100204" y="101446"/>
                    <a:pt x="99506" y="99351"/>
                  </a:cubicBezTo>
                  <a:cubicBezTo>
                    <a:pt x="99506" y="99351"/>
                    <a:pt x="99506" y="99351"/>
                    <a:pt x="98574" y="98453"/>
                  </a:cubicBezTo>
                  <a:cubicBezTo>
                    <a:pt x="98574" y="98453"/>
                    <a:pt x="98574" y="98453"/>
                    <a:pt x="96245" y="95162"/>
                  </a:cubicBezTo>
                  <a:cubicBezTo>
                    <a:pt x="96245" y="95162"/>
                    <a:pt x="96245" y="95162"/>
                    <a:pt x="96245" y="93067"/>
                  </a:cubicBezTo>
                  <a:cubicBezTo>
                    <a:pt x="96245" y="93067"/>
                    <a:pt x="96245" y="93067"/>
                    <a:pt x="95779" y="94264"/>
                  </a:cubicBezTo>
                  <a:cubicBezTo>
                    <a:pt x="95779" y="94264"/>
                    <a:pt x="95779" y="94264"/>
                    <a:pt x="94615" y="93665"/>
                  </a:cubicBezTo>
                  <a:cubicBezTo>
                    <a:pt x="94615" y="93665"/>
                    <a:pt x="94615" y="93665"/>
                    <a:pt x="92053" y="90673"/>
                  </a:cubicBezTo>
                  <a:cubicBezTo>
                    <a:pt x="92053" y="90673"/>
                    <a:pt x="92053" y="90673"/>
                    <a:pt x="90423" y="88279"/>
                  </a:cubicBezTo>
                  <a:cubicBezTo>
                    <a:pt x="90423" y="88279"/>
                    <a:pt x="90423" y="88279"/>
                    <a:pt x="89492" y="88578"/>
                  </a:cubicBezTo>
                  <a:cubicBezTo>
                    <a:pt x="89492" y="88578"/>
                    <a:pt x="89492" y="88578"/>
                    <a:pt x="87395" y="87980"/>
                  </a:cubicBezTo>
                  <a:cubicBezTo>
                    <a:pt x="87395" y="87980"/>
                    <a:pt x="87395" y="87980"/>
                    <a:pt x="85998" y="86184"/>
                  </a:cubicBezTo>
                  <a:cubicBezTo>
                    <a:pt x="85998" y="86184"/>
                    <a:pt x="85998" y="86184"/>
                    <a:pt x="85998" y="84089"/>
                  </a:cubicBezTo>
                  <a:cubicBezTo>
                    <a:pt x="85998" y="84089"/>
                    <a:pt x="85998" y="84089"/>
                    <a:pt x="85299" y="84688"/>
                  </a:cubicBezTo>
                  <a:cubicBezTo>
                    <a:pt x="85299" y="84688"/>
                    <a:pt x="85299" y="84688"/>
                    <a:pt x="82505" y="84688"/>
                  </a:cubicBezTo>
                  <a:cubicBezTo>
                    <a:pt x="82505" y="84688"/>
                    <a:pt x="82505" y="84688"/>
                    <a:pt x="81108" y="84389"/>
                  </a:cubicBezTo>
                  <a:cubicBezTo>
                    <a:pt x="81108" y="84389"/>
                    <a:pt x="81108" y="84389"/>
                    <a:pt x="79477" y="83790"/>
                  </a:cubicBezTo>
                  <a:cubicBezTo>
                    <a:pt x="79477" y="83790"/>
                    <a:pt x="79477" y="83790"/>
                    <a:pt x="76450" y="83491"/>
                  </a:cubicBezTo>
                  <a:cubicBezTo>
                    <a:pt x="76450" y="83491"/>
                    <a:pt x="76450" y="83491"/>
                    <a:pt x="73422" y="84389"/>
                  </a:cubicBezTo>
                  <a:cubicBezTo>
                    <a:pt x="73422" y="84389"/>
                    <a:pt x="73422" y="84389"/>
                    <a:pt x="71326" y="84987"/>
                  </a:cubicBezTo>
                  <a:cubicBezTo>
                    <a:pt x="71326" y="84987"/>
                    <a:pt x="71326" y="84987"/>
                    <a:pt x="71792" y="82593"/>
                  </a:cubicBezTo>
                  <a:cubicBezTo>
                    <a:pt x="71792" y="82593"/>
                    <a:pt x="71792" y="82593"/>
                    <a:pt x="71093" y="83191"/>
                  </a:cubicBezTo>
                  <a:cubicBezTo>
                    <a:pt x="71093" y="83191"/>
                    <a:pt x="71093" y="83191"/>
                    <a:pt x="69929" y="82294"/>
                  </a:cubicBezTo>
                  <a:cubicBezTo>
                    <a:pt x="69929" y="82294"/>
                    <a:pt x="69929" y="82294"/>
                    <a:pt x="68997" y="81695"/>
                  </a:cubicBezTo>
                  <a:cubicBezTo>
                    <a:pt x="68997" y="81695"/>
                    <a:pt x="68997" y="81695"/>
                    <a:pt x="68066" y="81695"/>
                  </a:cubicBezTo>
                  <a:cubicBezTo>
                    <a:pt x="68066" y="81695"/>
                    <a:pt x="68066" y="81695"/>
                    <a:pt x="67367" y="81695"/>
                  </a:cubicBezTo>
                  <a:cubicBezTo>
                    <a:pt x="67367" y="81695"/>
                    <a:pt x="67367" y="81695"/>
                    <a:pt x="66203" y="82593"/>
                  </a:cubicBezTo>
                  <a:cubicBezTo>
                    <a:pt x="66203" y="82593"/>
                    <a:pt x="66203" y="82593"/>
                    <a:pt x="65271" y="83191"/>
                  </a:cubicBezTo>
                  <a:cubicBezTo>
                    <a:pt x="65271" y="83191"/>
                    <a:pt x="65271" y="83191"/>
                    <a:pt x="64340" y="84688"/>
                  </a:cubicBezTo>
                  <a:cubicBezTo>
                    <a:pt x="64340" y="84688"/>
                    <a:pt x="64340" y="84688"/>
                    <a:pt x="63874" y="85286"/>
                  </a:cubicBezTo>
                  <a:cubicBezTo>
                    <a:pt x="63874" y="85286"/>
                    <a:pt x="63874" y="85286"/>
                    <a:pt x="62710" y="84987"/>
                  </a:cubicBezTo>
                  <a:cubicBezTo>
                    <a:pt x="62710" y="84987"/>
                    <a:pt x="62710" y="84987"/>
                    <a:pt x="63874" y="83790"/>
                  </a:cubicBezTo>
                  <a:cubicBezTo>
                    <a:pt x="63874" y="83790"/>
                    <a:pt x="63874" y="83790"/>
                    <a:pt x="65271" y="81995"/>
                  </a:cubicBezTo>
                  <a:cubicBezTo>
                    <a:pt x="65271" y="81995"/>
                    <a:pt x="65271" y="81995"/>
                    <a:pt x="66203" y="80798"/>
                  </a:cubicBezTo>
                  <a:cubicBezTo>
                    <a:pt x="66203" y="80798"/>
                    <a:pt x="66203" y="80798"/>
                    <a:pt x="66902" y="79600"/>
                  </a:cubicBezTo>
                  <a:cubicBezTo>
                    <a:pt x="66902" y="79600"/>
                    <a:pt x="66902" y="79600"/>
                    <a:pt x="66436" y="79600"/>
                  </a:cubicBezTo>
                  <a:cubicBezTo>
                    <a:pt x="66436" y="79600"/>
                    <a:pt x="66436" y="79600"/>
                    <a:pt x="65504" y="79002"/>
                  </a:cubicBezTo>
                  <a:cubicBezTo>
                    <a:pt x="65504" y="79002"/>
                    <a:pt x="65504" y="79002"/>
                    <a:pt x="65504" y="76907"/>
                  </a:cubicBezTo>
                  <a:cubicBezTo>
                    <a:pt x="65504" y="76907"/>
                    <a:pt x="65504" y="76907"/>
                    <a:pt x="64573" y="77805"/>
                  </a:cubicBezTo>
                  <a:cubicBezTo>
                    <a:pt x="64573" y="77805"/>
                    <a:pt x="64573" y="77805"/>
                    <a:pt x="64340" y="78104"/>
                  </a:cubicBezTo>
                  <a:cubicBezTo>
                    <a:pt x="64340" y="78104"/>
                    <a:pt x="64340" y="78104"/>
                    <a:pt x="62710" y="78104"/>
                  </a:cubicBezTo>
                  <a:cubicBezTo>
                    <a:pt x="62710" y="78104"/>
                    <a:pt x="62710" y="78104"/>
                    <a:pt x="61312" y="77805"/>
                  </a:cubicBezTo>
                  <a:cubicBezTo>
                    <a:pt x="61312" y="77805"/>
                    <a:pt x="61312" y="77805"/>
                    <a:pt x="60614" y="78703"/>
                  </a:cubicBezTo>
                  <a:cubicBezTo>
                    <a:pt x="60614" y="78703"/>
                    <a:pt x="60614" y="78703"/>
                    <a:pt x="60148" y="80498"/>
                  </a:cubicBezTo>
                  <a:cubicBezTo>
                    <a:pt x="60148" y="80498"/>
                    <a:pt x="60148" y="80498"/>
                    <a:pt x="61079" y="81995"/>
                  </a:cubicBezTo>
                  <a:cubicBezTo>
                    <a:pt x="61079" y="81995"/>
                    <a:pt x="61079" y="81995"/>
                    <a:pt x="60614" y="84389"/>
                  </a:cubicBezTo>
                  <a:cubicBezTo>
                    <a:pt x="60614" y="84389"/>
                    <a:pt x="60614" y="84389"/>
                    <a:pt x="59449" y="85885"/>
                  </a:cubicBezTo>
                  <a:cubicBezTo>
                    <a:pt x="59449" y="85885"/>
                    <a:pt x="59449" y="85885"/>
                    <a:pt x="58285" y="85885"/>
                  </a:cubicBezTo>
                  <a:cubicBezTo>
                    <a:pt x="58285" y="85885"/>
                    <a:pt x="58285" y="85885"/>
                    <a:pt x="56888" y="85885"/>
                  </a:cubicBezTo>
                  <a:cubicBezTo>
                    <a:pt x="56888" y="85885"/>
                    <a:pt x="56888" y="85885"/>
                    <a:pt x="56422" y="87980"/>
                  </a:cubicBezTo>
                  <a:cubicBezTo>
                    <a:pt x="56422" y="87980"/>
                    <a:pt x="56422" y="87980"/>
                    <a:pt x="54559" y="88877"/>
                  </a:cubicBezTo>
                  <a:cubicBezTo>
                    <a:pt x="54559" y="88877"/>
                    <a:pt x="54559" y="88877"/>
                    <a:pt x="54326" y="89476"/>
                  </a:cubicBezTo>
                  <a:cubicBezTo>
                    <a:pt x="54326" y="89476"/>
                    <a:pt x="54326" y="89476"/>
                    <a:pt x="52695" y="90972"/>
                  </a:cubicBezTo>
                  <a:cubicBezTo>
                    <a:pt x="52695" y="90972"/>
                    <a:pt x="52695" y="90972"/>
                    <a:pt x="51065" y="91571"/>
                  </a:cubicBezTo>
                  <a:cubicBezTo>
                    <a:pt x="51065" y="91571"/>
                    <a:pt x="51065" y="91571"/>
                    <a:pt x="50134" y="91870"/>
                  </a:cubicBezTo>
                  <a:cubicBezTo>
                    <a:pt x="50134" y="91870"/>
                    <a:pt x="50134" y="91870"/>
                    <a:pt x="49668" y="90972"/>
                  </a:cubicBezTo>
                  <a:cubicBezTo>
                    <a:pt x="49668" y="90972"/>
                    <a:pt x="49668" y="90972"/>
                    <a:pt x="49435" y="90374"/>
                  </a:cubicBezTo>
                  <a:cubicBezTo>
                    <a:pt x="49435" y="90374"/>
                    <a:pt x="49435" y="90374"/>
                    <a:pt x="50600" y="89775"/>
                  </a:cubicBezTo>
                  <a:cubicBezTo>
                    <a:pt x="50600" y="89775"/>
                    <a:pt x="50600" y="89775"/>
                    <a:pt x="51531" y="88279"/>
                  </a:cubicBezTo>
                  <a:cubicBezTo>
                    <a:pt x="51531" y="88279"/>
                    <a:pt x="51531" y="88279"/>
                    <a:pt x="50367" y="88279"/>
                  </a:cubicBezTo>
                  <a:cubicBezTo>
                    <a:pt x="50367" y="88279"/>
                    <a:pt x="50367" y="88279"/>
                    <a:pt x="49901" y="87381"/>
                  </a:cubicBezTo>
                  <a:cubicBezTo>
                    <a:pt x="49901" y="87381"/>
                    <a:pt x="49901" y="87381"/>
                    <a:pt x="51065" y="85286"/>
                  </a:cubicBezTo>
                  <a:cubicBezTo>
                    <a:pt x="51065" y="85286"/>
                    <a:pt x="51065" y="85286"/>
                    <a:pt x="51531" y="83191"/>
                  </a:cubicBezTo>
                  <a:cubicBezTo>
                    <a:pt x="51531" y="83191"/>
                    <a:pt x="51531" y="83191"/>
                    <a:pt x="52230" y="80199"/>
                  </a:cubicBezTo>
                  <a:cubicBezTo>
                    <a:pt x="52230" y="80199"/>
                    <a:pt x="52230" y="80199"/>
                    <a:pt x="53394" y="78404"/>
                  </a:cubicBezTo>
                  <a:cubicBezTo>
                    <a:pt x="53394" y="78404"/>
                    <a:pt x="53394" y="78404"/>
                    <a:pt x="57586" y="79002"/>
                  </a:cubicBezTo>
                  <a:cubicBezTo>
                    <a:pt x="57586" y="79002"/>
                    <a:pt x="57586" y="79002"/>
                    <a:pt x="56888" y="77805"/>
                  </a:cubicBezTo>
                  <a:cubicBezTo>
                    <a:pt x="56888" y="77805"/>
                    <a:pt x="56888" y="77805"/>
                    <a:pt x="55723" y="77506"/>
                  </a:cubicBezTo>
                  <a:cubicBezTo>
                    <a:pt x="55723" y="77506"/>
                    <a:pt x="55723" y="77506"/>
                    <a:pt x="53627" y="76309"/>
                  </a:cubicBezTo>
                  <a:cubicBezTo>
                    <a:pt x="53627" y="76309"/>
                    <a:pt x="53627" y="76309"/>
                    <a:pt x="51997" y="77207"/>
                  </a:cubicBezTo>
                  <a:cubicBezTo>
                    <a:pt x="51997" y="77207"/>
                    <a:pt x="51997" y="77207"/>
                    <a:pt x="50600" y="78703"/>
                  </a:cubicBezTo>
                  <a:cubicBezTo>
                    <a:pt x="50600" y="78703"/>
                    <a:pt x="50600" y="78703"/>
                    <a:pt x="49202" y="80199"/>
                  </a:cubicBezTo>
                  <a:cubicBezTo>
                    <a:pt x="49202" y="80199"/>
                    <a:pt x="49202" y="80199"/>
                    <a:pt x="48504" y="81995"/>
                  </a:cubicBezTo>
                  <a:cubicBezTo>
                    <a:pt x="48504" y="81995"/>
                    <a:pt x="48504" y="81995"/>
                    <a:pt x="48271" y="83491"/>
                  </a:cubicBezTo>
                  <a:cubicBezTo>
                    <a:pt x="48271" y="83491"/>
                    <a:pt x="48271" y="83491"/>
                    <a:pt x="47339" y="83491"/>
                  </a:cubicBezTo>
                  <a:cubicBezTo>
                    <a:pt x="47339" y="83491"/>
                    <a:pt x="47339" y="83491"/>
                    <a:pt x="47339" y="84089"/>
                  </a:cubicBezTo>
                  <a:cubicBezTo>
                    <a:pt x="47339" y="84089"/>
                    <a:pt x="47339" y="84089"/>
                    <a:pt x="47805" y="85286"/>
                  </a:cubicBezTo>
                  <a:cubicBezTo>
                    <a:pt x="47805" y="85286"/>
                    <a:pt x="47805" y="85286"/>
                    <a:pt x="47572" y="86184"/>
                  </a:cubicBezTo>
                  <a:cubicBezTo>
                    <a:pt x="47572" y="86184"/>
                    <a:pt x="47572" y="86184"/>
                    <a:pt x="46873" y="87082"/>
                  </a:cubicBezTo>
                  <a:cubicBezTo>
                    <a:pt x="46873" y="87082"/>
                    <a:pt x="46873" y="87082"/>
                    <a:pt x="45243" y="88279"/>
                  </a:cubicBezTo>
                  <a:cubicBezTo>
                    <a:pt x="45243" y="88279"/>
                    <a:pt x="45243" y="88279"/>
                    <a:pt x="44312" y="89177"/>
                  </a:cubicBezTo>
                  <a:cubicBezTo>
                    <a:pt x="44312" y="89177"/>
                    <a:pt x="44312" y="89177"/>
                    <a:pt x="43147" y="90673"/>
                  </a:cubicBezTo>
                  <a:cubicBezTo>
                    <a:pt x="43147" y="90673"/>
                    <a:pt x="43147" y="90673"/>
                    <a:pt x="42914" y="92169"/>
                  </a:cubicBezTo>
                  <a:cubicBezTo>
                    <a:pt x="42914" y="92169"/>
                    <a:pt x="42914" y="92169"/>
                    <a:pt x="44545" y="92768"/>
                  </a:cubicBezTo>
                  <a:cubicBezTo>
                    <a:pt x="44545" y="92768"/>
                    <a:pt x="44545" y="92768"/>
                    <a:pt x="44777" y="94862"/>
                  </a:cubicBezTo>
                  <a:cubicBezTo>
                    <a:pt x="44777" y="94862"/>
                    <a:pt x="44777" y="94862"/>
                    <a:pt x="44079" y="96059"/>
                  </a:cubicBezTo>
                  <a:cubicBezTo>
                    <a:pt x="44079" y="96059"/>
                    <a:pt x="44079" y="96059"/>
                    <a:pt x="42914" y="96957"/>
                  </a:cubicBezTo>
                  <a:cubicBezTo>
                    <a:pt x="42914" y="96957"/>
                    <a:pt x="42914" y="96957"/>
                    <a:pt x="41517" y="99351"/>
                  </a:cubicBezTo>
                  <a:cubicBezTo>
                    <a:pt x="41517" y="99351"/>
                    <a:pt x="41517" y="99351"/>
                    <a:pt x="39421" y="101147"/>
                  </a:cubicBezTo>
                  <a:cubicBezTo>
                    <a:pt x="39421" y="101147"/>
                    <a:pt x="39421" y="101147"/>
                    <a:pt x="35229" y="103840"/>
                  </a:cubicBezTo>
                  <a:cubicBezTo>
                    <a:pt x="35229" y="103840"/>
                    <a:pt x="35229" y="103840"/>
                    <a:pt x="34996" y="106234"/>
                  </a:cubicBezTo>
                  <a:cubicBezTo>
                    <a:pt x="34996" y="106234"/>
                    <a:pt x="34996" y="106234"/>
                    <a:pt x="33366" y="107132"/>
                  </a:cubicBezTo>
                  <a:cubicBezTo>
                    <a:pt x="33366" y="107132"/>
                    <a:pt x="33366" y="107132"/>
                    <a:pt x="31736" y="108329"/>
                  </a:cubicBezTo>
                  <a:cubicBezTo>
                    <a:pt x="31736" y="108329"/>
                    <a:pt x="31736" y="108329"/>
                    <a:pt x="29640" y="109226"/>
                  </a:cubicBezTo>
                  <a:cubicBezTo>
                    <a:pt x="29640" y="109226"/>
                    <a:pt x="29640" y="109226"/>
                    <a:pt x="28941" y="109825"/>
                  </a:cubicBezTo>
                  <a:cubicBezTo>
                    <a:pt x="28941" y="109825"/>
                    <a:pt x="28941" y="109825"/>
                    <a:pt x="28010" y="110723"/>
                  </a:cubicBezTo>
                  <a:cubicBezTo>
                    <a:pt x="28010" y="110723"/>
                    <a:pt x="28010" y="110723"/>
                    <a:pt x="27311" y="111620"/>
                  </a:cubicBezTo>
                  <a:cubicBezTo>
                    <a:pt x="27311" y="111620"/>
                    <a:pt x="27311" y="111620"/>
                    <a:pt x="26845" y="113416"/>
                  </a:cubicBezTo>
                  <a:cubicBezTo>
                    <a:pt x="26845" y="113416"/>
                    <a:pt x="26845" y="113416"/>
                    <a:pt x="25681" y="113715"/>
                  </a:cubicBezTo>
                  <a:cubicBezTo>
                    <a:pt x="25681" y="113715"/>
                    <a:pt x="25681" y="113715"/>
                    <a:pt x="24050" y="114314"/>
                  </a:cubicBezTo>
                  <a:cubicBezTo>
                    <a:pt x="24050" y="114314"/>
                    <a:pt x="24050" y="114314"/>
                    <a:pt x="22886" y="114314"/>
                  </a:cubicBezTo>
                  <a:cubicBezTo>
                    <a:pt x="22886" y="114314"/>
                    <a:pt x="22886" y="114314"/>
                    <a:pt x="21722" y="114912"/>
                  </a:cubicBezTo>
                  <a:cubicBezTo>
                    <a:pt x="21722" y="114912"/>
                    <a:pt x="21722" y="114912"/>
                    <a:pt x="20091" y="116109"/>
                  </a:cubicBezTo>
                  <a:cubicBezTo>
                    <a:pt x="20091" y="116109"/>
                    <a:pt x="20091" y="116109"/>
                    <a:pt x="20557" y="117606"/>
                  </a:cubicBezTo>
                  <a:cubicBezTo>
                    <a:pt x="20557" y="117606"/>
                    <a:pt x="20557" y="117606"/>
                    <a:pt x="20091" y="117905"/>
                  </a:cubicBezTo>
                  <a:cubicBezTo>
                    <a:pt x="20091" y="117905"/>
                    <a:pt x="20091" y="117905"/>
                    <a:pt x="18927" y="117007"/>
                  </a:cubicBezTo>
                  <a:cubicBezTo>
                    <a:pt x="18927" y="117007"/>
                    <a:pt x="18927" y="117007"/>
                    <a:pt x="17763" y="116408"/>
                  </a:cubicBezTo>
                  <a:cubicBezTo>
                    <a:pt x="17763" y="116408"/>
                    <a:pt x="17763" y="116408"/>
                    <a:pt x="16831" y="114613"/>
                  </a:cubicBezTo>
                  <a:cubicBezTo>
                    <a:pt x="16831" y="114613"/>
                    <a:pt x="16831" y="114613"/>
                    <a:pt x="16598" y="115211"/>
                  </a:cubicBezTo>
                  <a:cubicBezTo>
                    <a:pt x="16598" y="115211"/>
                    <a:pt x="16598" y="115211"/>
                    <a:pt x="16598" y="117606"/>
                  </a:cubicBezTo>
                  <a:cubicBezTo>
                    <a:pt x="16598" y="117606"/>
                    <a:pt x="16598" y="117606"/>
                    <a:pt x="15201" y="117606"/>
                  </a:cubicBezTo>
                  <a:cubicBezTo>
                    <a:pt x="15201" y="117606"/>
                    <a:pt x="15201" y="117606"/>
                    <a:pt x="15201" y="118503"/>
                  </a:cubicBezTo>
                  <a:cubicBezTo>
                    <a:pt x="15201" y="118503"/>
                    <a:pt x="15201" y="118503"/>
                    <a:pt x="13804" y="118503"/>
                  </a:cubicBezTo>
                  <a:cubicBezTo>
                    <a:pt x="13804" y="118503"/>
                    <a:pt x="13804" y="118503"/>
                    <a:pt x="13804" y="118204"/>
                  </a:cubicBezTo>
                  <a:cubicBezTo>
                    <a:pt x="13804" y="117905"/>
                    <a:pt x="13105" y="117905"/>
                    <a:pt x="13105" y="117905"/>
                  </a:cubicBezTo>
                  <a:cubicBezTo>
                    <a:pt x="13105" y="117905"/>
                    <a:pt x="13105" y="117905"/>
                    <a:pt x="12173" y="117905"/>
                  </a:cubicBezTo>
                  <a:cubicBezTo>
                    <a:pt x="12173" y="117905"/>
                    <a:pt x="12173" y="117905"/>
                    <a:pt x="11009" y="118204"/>
                  </a:cubicBezTo>
                  <a:cubicBezTo>
                    <a:pt x="11009" y="118204"/>
                    <a:pt x="11009" y="118204"/>
                    <a:pt x="9612" y="120000"/>
                  </a:cubicBezTo>
                  <a:cubicBezTo>
                    <a:pt x="9612" y="120000"/>
                    <a:pt x="9612" y="120000"/>
                    <a:pt x="7050" y="120000"/>
                  </a:cubicBezTo>
                  <a:cubicBezTo>
                    <a:pt x="7050" y="120000"/>
                    <a:pt x="7050" y="120000"/>
                    <a:pt x="4721" y="120000"/>
                  </a:cubicBezTo>
                  <a:cubicBezTo>
                    <a:pt x="4721" y="120000"/>
                    <a:pt x="4721" y="120000"/>
                    <a:pt x="4721" y="118802"/>
                  </a:cubicBezTo>
                  <a:cubicBezTo>
                    <a:pt x="4721" y="118802"/>
                    <a:pt x="4721" y="118802"/>
                    <a:pt x="6351" y="116408"/>
                  </a:cubicBezTo>
                  <a:cubicBezTo>
                    <a:pt x="6351" y="116408"/>
                    <a:pt x="6351" y="116408"/>
                    <a:pt x="9146" y="116408"/>
                  </a:cubicBezTo>
                  <a:cubicBezTo>
                    <a:pt x="9146" y="116408"/>
                    <a:pt x="9146" y="116408"/>
                    <a:pt x="10310" y="116408"/>
                  </a:cubicBezTo>
                  <a:cubicBezTo>
                    <a:pt x="10310" y="116408"/>
                    <a:pt x="10310" y="116408"/>
                    <a:pt x="11475" y="115511"/>
                  </a:cubicBezTo>
                  <a:cubicBezTo>
                    <a:pt x="11475" y="115511"/>
                    <a:pt x="11475" y="115511"/>
                    <a:pt x="13105" y="114912"/>
                  </a:cubicBezTo>
                  <a:cubicBezTo>
                    <a:pt x="13105" y="114912"/>
                    <a:pt x="13105" y="114912"/>
                    <a:pt x="13804" y="114314"/>
                  </a:cubicBezTo>
                  <a:cubicBezTo>
                    <a:pt x="13804" y="114314"/>
                    <a:pt x="13804" y="114314"/>
                    <a:pt x="14502" y="112817"/>
                  </a:cubicBezTo>
                  <a:cubicBezTo>
                    <a:pt x="14502" y="112817"/>
                    <a:pt x="14502" y="112817"/>
                    <a:pt x="15900" y="111920"/>
                  </a:cubicBezTo>
                  <a:cubicBezTo>
                    <a:pt x="15900" y="111920"/>
                    <a:pt x="15900" y="111920"/>
                    <a:pt x="17995" y="111620"/>
                  </a:cubicBezTo>
                  <a:cubicBezTo>
                    <a:pt x="17995" y="111620"/>
                    <a:pt x="17995" y="111620"/>
                    <a:pt x="19160" y="111620"/>
                  </a:cubicBezTo>
                  <a:cubicBezTo>
                    <a:pt x="19160" y="111620"/>
                    <a:pt x="19160" y="111620"/>
                    <a:pt x="20091" y="112817"/>
                  </a:cubicBezTo>
                  <a:cubicBezTo>
                    <a:pt x="20091" y="112817"/>
                    <a:pt x="20091" y="112817"/>
                    <a:pt x="21023" y="111920"/>
                  </a:cubicBezTo>
                  <a:cubicBezTo>
                    <a:pt x="21023" y="111920"/>
                    <a:pt x="21023" y="111920"/>
                    <a:pt x="21955" y="110124"/>
                  </a:cubicBezTo>
                  <a:cubicBezTo>
                    <a:pt x="21955" y="110124"/>
                    <a:pt x="21955" y="110124"/>
                    <a:pt x="23119" y="108628"/>
                  </a:cubicBezTo>
                  <a:cubicBezTo>
                    <a:pt x="23119" y="108628"/>
                    <a:pt x="23119" y="108628"/>
                    <a:pt x="24283" y="107730"/>
                  </a:cubicBezTo>
                  <a:cubicBezTo>
                    <a:pt x="24283" y="107730"/>
                    <a:pt x="24283" y="107730"/>
                    <a:pt x="26612" y="107132"/>
                  </a:cubicBezTo>
                  <a:cubicBezTo>
                    <a:pt x="26612" y="107132"/>
                    <a:pt x="26612" y="107132"/>
                    <a:pt x="27544" y="105935"/>
                  </a:cubicBezTo>
                  <a:cubicBezTo>
                    <a:pt x="27544" y="105935"/>
                    <a:pt x="27544" y="105935"/>
                    <a:pt x="28708" y="104438"/>
                  </a:cubicBezTo>
                  <a:cubicBezTo>
                    <a:pt x="28708" y="104438"/>
                    <a:pt x="28708" y="104438"/>
                    <a:pt x="30106" y="102942"/>
                  </a:cubicBezTo>
                  <a:cubicBezTo>
                    <a:pt x="30106" y="102942"/>
                    <a:pt x="30106" y="102942"/>
                    <a:pt x="31270" y="102044"/>
                  </a:cubicBezTo>
                  <a:cubicBezTo>
                    <a:pt x="31270" y="102044"/>
                    <a:pt x="31270" y="102044"/>
                    <a:pt x="31736" y="100249"/>
                  </a:cubicBezTo>
                  <a:cubicBezTo>
                    <a:pt x="31736" y="100249"/>
                    <a:pt x="31736" y="100249"/>
                    <a:pt x="31969" y="97556"/>
                  </a:cubicBezTo>
                  <a:cubicBezTo>
                    <a:pt x="31969" y="97556"/>
                    <a:pt x="31969" y="97556"/>
                    <a:pt x="32434" y="95760"/>
                  </a:cubicBezTo>
                  <a:cubicBezTo>
                    <a:pt x="32434" y="95760"/>
                    <a:pt x="32434" y="95760"/>
                    <a:pt x="32667" y="95162"/>
                  </a:cubicBezTo>
                  <a:cubicBezTo>
                    <a:pt x="32667" y="95162"/>
                    <a:pt x="32667" y="95162"/>
                    <a:pt x="33832" y="93067"/>
                  </a:cubicBezTo>
                  <a:cubicBezTo>
                    <a:pt x="33832" y="93067"/>
                    <a:pt x="33832" y="93067"/>
                    <a:pt x="33133" y="93067"/>
                  </a:cubicBezTo>
                  <a:cubicBezTo>
                    <a:pt x="33133" y="93067"/>
                    <a:pt x="33133" y="93067"/>
                    <a:pt x="31969" y="93366"/>
                  </a:cubicBezTo>
                  <a:cubicBezTo>
                    <a:pt x="31969" y="93366"/>
                    <a:pt x="31969" y="93366"/>
                    <a:pt x="31270" y="93366"/>
                  </a:cubicBezTo>
                  <a:cubicBezTo>
                    <a:pt x="31270" y="93366"/>
                    <a:pt x="31270" y="93366"/>
                    <a:pt x="30106" y="93067"/>
                  </a:cubicBezTo>
                  <a:cubicBezTo>
                    <a:pt x="30106" y="93067"/>
                    <a:pt x="30106" y="93067"/>
                    <a:pt x="29640" y="92468"/>
                  </a:cubicBezTo>
                  <a:cubicBezTo>
                    <a:pt x="29640" y="92468"/>
                    <a:pt x="29640" y="92468"/>
                    <a:pt x="30804" y="90972"/>
                  </a:cubicBezTo>
                  <a:cubicBezTo>
                    <a:pt x="30804" y="90972"/>
                    <a:pt x="30804" y="90972"/>
                    <a:pt x="29640" y="91271"/>
                  </a:cubicBezTo>
                  <a:cubicBezTo>
                    <a:pt x="29640" y="91271"/>
                    <a:pt x="29640" y="91271"/>
                    <a:pt x="28941" y="92169"/>
                  </a:cubicBezTo>
                  <a:cubicBezTo>
                    <a:pt x="28941" y="92169"/>
                    <a:pt x="28941" y="92169"/>
                    <a:pt x="28475" y="94264"/>
                  </a:cubicBezTo>
                  <a:cubicBezTo>
                    <a:pt x="28475" y="94264"/>
                    <a:pt x="28475" y="94264"/>
                    <a:pt x="27777" y="95162"/>
                  </a:cubicBezTo>
                  <a:cubicBezTo>
                    <a:pt x="27777" y="95162"/>
                    <a:pt x="27777" y="95162"/>
                    <a:pt x="27544" y="94264"/>
                  </a:cubicBezTo>
                  <a:cubicBezTo>
                    <a:pt x="27544" y="94264"/>
                    <a:pt x="27544" y="94264"/>
                    <a:pt x="26845" y="93067"/>
                  </a:cubicBezTo>
                  <a:cubicBezTo>
                    <a:pt x="26845" y="93067"/>
                    <a:pt x="26845" y="93067"/>
                    <a:pt x="25681" y="91571"/>
                  </a:cubicBezTo>
                  <a:cubicBezTo>
                    <a:pt x="25681" y="91571"/>
                    <a:pt x="25681" y="91571"/>
                    <a:pt x="23818" y="90074"/>
                  </a:cubicBezTo>
                  <a:cubicBezTo>
                    <a:pt x="23818" y="90074"/>
                    <a:pt x="23818" y="90074"/>
                    <a:pt x="23352" y="90074"/>
                  </a:cubicBezTo>
                  <a:cubicBezTo>
                    <a:pt x="23352" y="90074"/>
                    <a:pt x="23352" y="90074"/>
                    <a:pt x="21722" y="91571"/>
                  </a:cubicBezTo>
                  <a:cubicBezTo>
                    <a:pt x="21722" y="91571"/>
                    <a:pt x="21722" y="91571"/>
                    <a:pt x="20790" y="91571"/>
                  </a:cubicBezTo>
                  <a:cubicBezTo>
                    <a:pt x="20790" y="91571"/>
                    <a:pt x="20790" y="91571"/>
                    <a:pt x="19393" y="91571"/>
                  </a:cubicBezTo>
                  <a:cubicBezTo>
                    <a:pt x="19393" y="91571"/>
                    <a:pt x="19393" y="91571"/>
                    <a:pt x="19626" y="87680"/>
                  </a:cubicBezTo>
                  <a:cubicBezTo>
                    <a:pt x="19626" y="87680"/>
                    <a:pt x="19626" y="87680"/>
                    <a:pt x="19859" y="86483"/>
                  </a:cubicBezTo>
                  <a:cubicBezTo>
                    <a:pt x="19859" y="86483"/>
                    <a:pt x="19859" y="86483"/>
                    <a:pt x="20557" y="85286"/>
                  </a:cubicBezTo>
                  <a:cubicBezTo>
                    <a:pt x="20557" y="85286"/>
                    <a:pt x="20557" y="85286"/>
                    <a:pt x="20557" y="83790"/>
                  </a:cubicBezTo>
                  <a:cubicBezTo>
                    <a:pt x="20557" y="83790"/>
                    <a:pt x="20557" y="83790"/>
                    <a:pt x="20324" y="81396"/>
                  </a:cubicBezTo>
                  <a:cubicBezTo>
                    <a:pt x="20324" y="81396"/>
                    <a:pt x="20324" y="81396"/>
                    <a:pt x="19859" y="79002"/>
                  </a:cubicBezTo>
                  <a:cubicBezTo>
                    <a:pt x="19859" y="79002"/>
                    <a:pt x="19859" y="79002"/>
                    <a:pt x="19393" y="79600"/>
                  </a:cubicBezTo>
                  <a:cubicBezTo>
                    <a:pt x="19393" y="79600"/>
                    <a:pt x="19393" y="79600"/>
                    <a:pt x="18461" y="80798"/>
                  </a:cubicBezTo>
                  <a:cubicBezTo>
                    <a:pt x="18461" y="80798"/>
                    <a:pt x="18461" y="80798"/>
                    <a:pt x="17763" y="81396"/>
                  </a:cubicBezTo>
                  <a:cubicBezTo>
                    <a:pt x="17763" y="81396"/>
                    <a:pt x="17763" y="81396"/>
                    <a:pt x="17064" y="81396"/>
                  </a:cubicBezTo>
                  <a:cubicBezTo>
                    <a:pt x="17064" y="81396"/>
                    <a:pt x="17064" y="81396"/>
                    <a:pt x="16365" y="80498"/>
                  </a:cubicBezTo>
                  <a:cubicBezTo>
                    <a:pt x="16365" y="80498"/>
                    <a:pt x="16365" y="80498"/>
                    <a:pt x="15900" y="80498"/>
                  </a:cubicBezTo>
                  <a:cubicBezTo>
                    <a:pt x="15900" y="80498"/>
                    <a:pt x="15900" y="80498"/>
                    <a:pt x="14968" y="79900"/>
                  </a:cubicBezTo>
                  <a:cubicBezTo>
                    <a:pt x="14968" y="79900"/>
                    <a:pt x="14968" y="79900"/>
                    <a:pt x="14269" y="79002"/>
                  </a:cubicBezTo>
                  <a:cubicBezTo>
                    <a:pt x="14269" y="79002"/>
                    <a:pt x="14269" y="79002"/>
                    <a:pt x="13571" y="78404"/>
                  </a:cubicBezTo>
                  <a:cubicBezTo>
                    <a:pt x="13571" y="78404"/>
                    <a:pt x="13571" y="78404"/>
                    <a:pt x="12872" y="77506"/>
                  </a:cubicBezTo>
                  <a:cubicBezTo>
                    <a:pt x="12872" y="77506"/>
                    <a:pt x="12872" y="77506"/>
                    <a:pt x="12639" y="76608"/>
                  </a:cubicBezTo>
                  <a:cubicBezTo>
                    <a:pt x="12639" y="76608"/>
                    <a:pt x="12639" y="76608"/>
                    <a:pt x="12406" y="74513"/>
                  </a:cubicBezTo>
                  <a:cubicBezTo>
                    <a:pt x="12406" y="74513"/>
                    <a:pt x="12406" y="74513"/>
                    <a:pt x="13338" y="73616"/>
                  </a:cubicBezTo>
                  <a:cubicBezTo>
                    <a:pt x="13338" y="73616"/>
                    <a:pt x="13338" y="73616"/>
                    <a:pt x="14269" y="73616"/>
                  </a:cubicBezTo>
                  <a:cubicBezTo>
                    <a:pt x="14269" y="73616"/>
                    <a:pt x="14269" y="73616"/>
                    <a:pt x="15434" y="73616"/>
                  </a:cubicBezTo>
                  <a:cubicBezTo>
                    <a:pt x="15434" y="73616"/>
                    <a:pt x="15434" y="73616"/>
                    <a:pt x="16598" y="74513"/>
                  </a:cubicBezTo>
                  <a:cubicBezTo>
                    <a:pt x="16598" y="74513"/>
                    <a:pt x="16598" y="74513"/>
                    <a:pt x="17064" y="73017"/>
                  </a:cubicBezTo>
                  <a:cubicBezTo>
                    <a:pt x="17064" y="73017"/>
                    <a:pt x="17064" y="73017"/>
                    <a:pt x="16365" y="72119"/>
                  </a:cubicBezTo>
                  <a:cubicBezTo>
                    <a:pt x="16365" y="72119"/>
                    <a:pt x="16365" y="72119"/>
                    <a:pt x="16132" y="72119"/>
                  </a:cubicBezTo>
                  <a:cubicBezTo>
                    <a:pt x="16132" y="72119"/>
                    <a:pt x="16132" y="72119"/>
                    <a:pt x="14968" y="72119"/>
                  </a:cubicBezTo>
                  <a:cubicBezTo>
                    <a:pt x="14968" y="72119"/>
                    <a:pt x="14968" y="72119"/>
                    <a:pt x="14269" y="72119"/>
                  </a:cubicBezTo>
                  <a:cubicBezTo>
                    <a:pt x="14269" y="72119"/>
                    <a:pt x="14269" y="72119"/>
                    <a:pt x="12872" y="70922"/>
                  </a:cubicBezTo>
                  <a:cubicBezTo>
                    <a:pt x="12872" y="70922"/>
                    <a:pt x="12872" y="70922"/>
                    <a:pt x="12406" y="69725"/>
                  </a:cubicBezTo>
                  <a:cubicBezTo>
                    <a:pt x="12406" y="69725"/>
                    <a:pt x="12406" y="69725"/>
                    <a:pt x="11941" y="68229"/>
                  </a:cubicBezTo>
                  <a:cubicBezTo>
                    <a:pt x="11941" y="68229"/>
                    <a:pt x="11941" y="68229"/>
                    <a:pt x="11475" y="66733"/>
                  </a:cubicBezTo>
                  <a:cubicBezTo>
                    <a:pt x="11475" y="66733"/>
                    <a:pt x="11475" y="66733"/>
                    <a:pt x="11475" y="66134"/>
                  </a:cubicBezTo>
                  <a:cubicBezTo>
                    <a:pt x="11475" y="66134"/>
                    <a:pt x="11475" y="66134"/>
                    <a:pt x="11941" y="65536"/>
                  </a:cubicBezTo>
                  <a:cubicBezTo>
                    <a:pt x="11941" y="65536"/>
                    <a:pt x="11941" y="65536"/>
                    <a:pt x="12639" y="64039"/>
                  </a:cubicBezTo>
                  <a:cubicBezTo>
                    <a:pt x="12639" y="64039"/>
                    <a:pt x="12639" y="64039"/>
                    <a:pt x="13804" y="62244"/>
                  </a:cubicBezTo>
                  <a:cubicBezTo>
                    <a:pt x="13804" y="62244"/>
                    <a:pt x="13804" y="62244"/>
                    <a:pt x="15201" y="61047"/>
                  </a:cubicBezTo>
                  <a:cubicBezTo>
                    <a:pt x="15201" y="61047"/>
                    <a:pt x="15201" y="61047"/>
                    <a:pt x="16132" y="59551"/>
                  </a:cubicBezTo>
                  <a:cubicBezTo>
                    <a:pt x="16132" y="59551"/>
                    <a:pt x="16132" y="59551"/>
                    <a:pt x="16365" y="58054"/>
                  </a:cubicBezTo>
                  <a:cubicBezTo>
                    <a:pt x="16365" y="58054"/>
                    <a:pt x="16365" y="58054"/>
                    <a:pt x="17530" y="56558"/>
                  </a:cubicBezTo>
                  <a:cubicBezTo>
                    <a:pt x="17530" y="56558"/>
                    <a:pt x="17530" y="56558"/>
                    <a:pt x="18461" y="56259"/>
                  </a:cubicBezTo>
                  <a:cubicBezTo>
                    <a:pt x="18461" y="56259"/>
                    <a:pt x="18461" y="56259"/>
                    <a:pt x="19160" y="56857"/>
                  </a:cubicBezTo>
                  <a:cubicBezTo>
                    <a:pt x="19160" y="56857"/>
                    <a:pt x="19160" y="56857"/>
                    <a:pt x="19859" y="58054"/>
                  </a:cubicBezTo>
                  <a:cubicBezTo>
                    <a:pt x="19859" y="58054"/>
                    <a:pt x="19859" y="58054"/>
                    <a:pt x="20324" y="58054"/>
                  </a:cubicBezTo>
                  <a:cubicBezTo>
                    <a:pt x="20324" y="58054"/>
                    <a:pt x="20324" y="58054"/>
                    <a:pt x="21256" y="58054"/>
                  </a:cubicBezTo>
                  <a:cubicBezTo>
                    <a:pt x="21256" y="58054"/>
                    <a:pt x="21256" y="58054"/>
                    <a:pt x="21722" y="58054"/>
                  </a:cubicBezTo>
                  <a:cubicBezTo>
                    <a:pt x="21722" y="58054"/>
                    <a:pt x="21722" y="58054"/>
                    <a:pt x="22420" y="56857"/>
                  </a:cubicBezTo>
                  <a:cubicBezTo>
                    <a:pt x="22420" y="56857"/>
                    <a:pt x="22420" y="56857"/>
                    <a:pt x="23119" y="56857"/>
                  </a:cubicBezTo>
                  <a:cubicBezTo>
                    <a:pt x="23119" y="56857"/>
                    <a:pt x="23119" y="56857"/>
                    <a:pt x="23352" y="56259"/>
                  </a:cubicBezTo>
                  <a:cubicBezTo>
                    <a:pt x="23352" y="56259"/>
                    <a:pt x="23352" y="56259"/>
                    <a:pt x="23818" y="55361"/>
                  </a:cubicBezTo>
                  <a:cubicBezTo>
                    <a:pt x="23818" y="55361"/>
                    <a:pt x="23818" y="55361"/>
                    <a:pt x="24050" y="56259"/>
                  </a:cubicBezTo>
                  <a:cubicBezTo>
                    <a:pt x="24050" y="56259"/>
                    <a:pt x="24050" y="56259"/>
                    <a:pt x="24749" y="56259"/>
                  </a:cubicBezTo>
                  <a:cubicBezTo>
                    <a:pt x="24749" y="56259"/>
                    <a:pt x="24749" y="56259"/>
                    <a:pt x="25215" y="56259"/>
                  </a:cubicBezTo>
                  <a:cubicBezTo>
                    <a:pt x="25215" y="56259"/>
                    <a:pt x="25215" y="56259"/>
                    <a:pt x="26147" y="56259"/>
                  </a:cubicBezTo>
                  <a:cubicBezTo>
                    <a:pt x="26147" y="56259"/>
                    <a:pt x="26147" y="56259"/>
                    <a:pt x="26845" y="55361"/>
                  </a:cubicBezTo>
                  <a:cubicBezTo>
                    <a:pt x="26845" y="55361"/>
                    <a:pt x="26845" y="55361"/>
                    <a:pt x="27544" y="55361"/>
                  </a:cubicBezTo>
                  <a:cubicBezTo>
                    <a:pt x="27544" y="55361"/>
                    <a:pt x="27544" y="55361"/>
                    <a:pt x="27777" y="53266"/>
                  </a:cubicBezTo>
                  <a:cubicBezTo>
                    <a:pt x="27777" y="53266"/>
                    <a:pt x="27777" y="53266"/>
                    <a:pt x="27311" y="51770"/>
                  </a:cubicBezTo>
                  <a:cubicBezTo>
                    <a:pt x="27311" y="51770"/>
                    <a:pt x="27311" y="51770"/>
                    <a:pt x="26845" y="49376"/>
                  </a:cubicBezTo>
                  <a:cubicBezTo>
                    <a:pt x="26845" y="49376"/>
                    <a:pt x="26845" y="49376"/>
                    <a:pt x="27777" y="49376"/>
                  </a:cubicBezTo>
                  <a:cubicBezTo>
                    <a:pt x="27777" y="49376"/>
                    <a:pt x="27777" y="49376"/>
                    <a:pt x="28708" y="48179"/>
                  </a:cubicBezTo>
                  <a:cubicBezTo>
                    <a:pt x="28708" y="48179"/>
                    <a:pt x="28708" y="48179"/>
                    <a:pt x="28475" y="46383"/>
                  </a:cubicBezTo>
                  <a:cubicBezTo>
                    <a:pt x="28475" y="46383"/>
                    <a:pt x="28475" y="46383"/>
                    <a:pt x="27078" y="46084"/>
                  </a:cubicBezTo>
                  <a:cubicBezTo>
                    <a:pt x="27078" y="46084"/>
                    <a:pt x="27078" y="46084"/>
                    <a:pt x="26379" y="46084"/>
                  </a:cubicBezTo>
                  <a:cubicBezTo>
                    <a:pt x="26379" y="46084"/>
                    <a:pt x="26379" y="46084"/>
                    <a:pt x="25681" y="46383"/>
                  </a:cubicBezTo>
                  <a:cubicBezTo>
                    <a:pt x="25681" y="46383"/>
                    <a:pt x="25681" y="46383"/>
                    <a:pt x="24982" y="46982"/>
                  </a:cubicBezTo>
                  <a:cubicBezTo>
                    <a:pt x="24982" y="46982"/>
                    <a:pt x="24982" y="46982"/>
                    <a:pt x="24516" y="48179"/>
                  </a:cubicBezTo>
                  <a:cubicBezTo>
                    <a:pt x="24516" y="48179"/>
                    <a:pt x="24516" y="48179"/>
                    <a:pt x="23818" y="48179"/>
                  </a:cubicBezTo>
                  <a:cubicBezTo>
                    <a:pt x="23818" y="48179"/>
                    <a:pt x="23818" y="48179"/>
                    <a:pt x="23119" y="46383"/>
                  </a:cubicBezTo>
                  <a:cubicBezTo>
                    <a:pt x="23119" y="46383"/>
                    <a:pt x="23119" y="46383"/>
                    <a:pt x="21256" y="46383"/>
                  </a:cubicBezTo>
                  <a:cubicBezTo>
                    <a:pt x="21256" y="46383"/>
                    <a:pt x="21256" y="46383"/>
                    <a:pt x="19160" y="46383"/>
                  </a:cubicBezTo>
                  <a:cubicBezTo>
                    <a:pt x="19160" y="46383"/>
                    <a:pt x="19160" y="46383"/>
                    <a:pt x="17530" y="45785"/>
                  </a:cubicBezTo>
                  <a:cubicBezTo>
                    <a:pt x="17530" y="45785"/>
                    <a:pt x="17530" y="45785"/>
                    <a:pt x="15900" y="44887"/>
                  </a:cubicBezTo>
                  <a:cubicBezTo>
                    <a:pt x="15900" y="44887"/>
                    <a:pt x="15900" y="44887"/>
                    <a:pt x="14968" y="43391"/>
                  </a:cubicBezTo>
                  <a:cubicBezTo>
                    <a:pt x="14968" y="43391"/>
                    <a:pt x="14968" y="43391"/>
                    <a:pt x="14735" y="40399"/>
                  </a:cubicBezTo>
                  <a:cubicBezTo>
                    <a:pt x="14735" y="40399"/>
                    <a:pt x="14735" y="40399"/>
                    <a:pt x="15900" y="39800"/>
                  </a:cubicBezTo>
                  <a:cubicBezTo>
                    <a:pt x="15900" y="39800"/>
                    <a:pt x="15900" y="39800"/>
                    <a:pt x="16598" y="39201"/>
                  </a:cubicBezTo>
                  <a:cubicBezTo>
                    <a:pt x="16598" y="39201"/>
                    <a:pt x="16598" y="39201"/>
                    <a:pt x="14968" y="38304"/>
                  </a:cubicBezTo>
                  <a:cubicBezTo>
                    <a:pt x="14968" y="38304"/>
                    <a:pt x="14968" y="38304"/>
                    <a:pt x="14036" y="37406"/>
                  </a:cubicBezTo>
                  <a:cubicBezTo>
                    <a:pt x="14036" y="37406"/>
                    <a:pt x="14036" y="37406"/>
                    <a:pt x="12872" y="36209"/>
                  </a:cubicBezTo>
                  <a:cubicBezTo>
                    <a:pt x="12872" y="36209"/>
                    <a:pt x="12872" y="36209"/>
                    <a:pt x="12639" y="35610"/>
                  </a:cubicBezTo>
                  <a:cubicBezTo>
                    <a:pt x="12639" y="35610"/>
                    <a:pt x="12639" y="35610"/>
                    <a:pt x="13571" y="34713"/>
                  </a:cubicBezTo>
                  <a:cubicBezTo>
                    <a:pt x="13571" y="34713"/>
                    <a:pt x="13571" y="34713"/>
                    <a:pt x="14269" y="34713"/>
                  </a:cubicBezTo>
                  <a:cubicBezTo>
                    <a:pt x="14269" y="34713"/>
                    <a:pt x="14269" y="34713"/>
                    <a:pt x="15667" y="34413"/>
                  </a:cubicBezTo>
                  <a:cubicBezTo>
                    <a:pt x="15667" y="34413"/>
                    <a:pt x="15667" y="34413"/>
                    <a:pt x="17530" y="32917"/>
                  </a:cubicBezTo>
                  <a:cubicBezTo>
                    <a:pt x="17530" y="32917"/>
                    <a:pt x="17530" y="32917"/>
                    <a:pt x="17763" y="33516"/>
                  </a:cubicBezTo>
                  <a:cubicBezTo>
                    <a:pt x="17763" y="33516"/>
                    <a:pt x="17763" y="33516"/>
                    <a:pt x="18927" y="32917"/>
                  </a:cubicBezTo>
                  <a:cubicBezTo>
                    <a:pt x="18927" y="32917"/>
                    <a:pt x="18927" y="32917"/>
                    <a:pt x="18927" y="32618"/>
                  </a:cubicBezTo>
                  <a:cubicBezTo>
                    <a:pt x="18927" y="32618"/>
                    <a:pt x="18927" y="32618"/>
                    <a:pt x="19626" y="32319"/>
                  </a:cubicBezTo>
                  <a:cubicBezTo>
                    <a:pt x="19626" y="32319"/>
                    <a:pt x="19626" y="32319"/>
                    <a:pt x="21023" y="32019"/>
                  </a:cubicBezTo>
                  <a:cubicBezTo>
                    <a:pt x="21023" y="32019"/>
                    <a:pt x="21023" y="32019"/>
                    <a:pt x="22653" y="32019"/>
                  </a:cubicBezTo>
                  <a:cubicBezTo>
                    <a:pt x="22653" y="32019"/>
                    <a:pt x="22653" y="32019"/>
                    <a:pt x="23352" y="32618"/>
                  </a:cubicBezTo>
                  <a:cubicBezTo>
                    <a:pt x="23352" y="32618"/>
                    <a:pt x="23352" y="32618"/>
                    <a:pt x="22886" y="34114"/>
                  </a:cubicBezTo>
                  <a:cubicBezTo>
                    <a:pt x="22886" y="34114"/>
                    <a:pt x="22886" y="34114"/>
                    <a:pt x="22886" y="34713"/>
                  </a:cubicBezTo>
                  <a:cubicBezTo>
                    <a:pt x="22886" y="34713"/>
                    <a:pt x="22886" y="34713"/>
                    <a:pt x="23585" y="35311"/>
                  </a:cubicBezTo>
                  <a:cubicBezTo>
                    <a:pt x="23585" y="35311"/>
                    <a:pt x="23585" y="35311"/>
                    <a:pt x="24283" y="36209"/>
                  </a:cubicBezTo>
                  <a:cubicBezTo>
                    <a:pt x="24283" y="36209"/>
                    <a:pt x="24283" y="36209"/>
                    <a:pt x="25681" y="36209"/>
                  </a:cubicBezTo>
                  <a:cubicBezTo>
                    <a:pt x="25681" y="36209"/>
                    <a:pt x="25681" y="36209"/>
                    <a:pt x="27544" y="36808"/>
                  </a:cubicBezTo>
                  <a:cubicBezTo>
                    <a:pt x="27544" y="36808"/>
                    <a:pt x="27544" y="36808"/>
                    <a:pt x="28941" y="35910"/>
                  </a:cubicBezTo>
                  <a:cubicBezTo>
                    <a:pt x="28941" y="35910"/>
                    <a:pt x="28941" y="35910"/>
                    <a:pt x="29873" y="34713"/>
                  </a:cubicBezTo>
                  <a:cubicBezTo>
                    <a:pt x="29873" y="34713"/>
                    <a:pt x="29873" y="34713"/>
                    <a:pt x="31037" y="33815"/>
                  </a:cubicBezTo>
                  <a:cubicBezTo>
                    <a:pt x="31037" y="33815"/>
                    <a:pt x="30106" y="33216"/>
                    <a:pt x="29873" y="33216"/>
                  </a:cubicBezTo>
                  <a:cubicBezTo>
                    <a:pt x="29407" y="33216"/>
                    <a:pt x="28941" y="32618"/>
                    <a:pt x="28941" y="32618"/>
                  </a:cubicBezTo>
                  <a:cubicBezTo>
                    <a:pt x="28941" y="32618"/>
                    <a:pt x="28941" y="32618"/>
                    <a:pt x="28243" y="32019"/>
                  </a:cubicBezTo>
                  <a:cubicBezTo>
                    <a:pt x="28243" y="32019"/>
                    <a:pt x="28243" y="32019"/>
                    <a:pt x="28243" y="30822"/>
                  </a:cubicBezTo>
                  <a:cubicBezTo>
                    <a:pt x="28243" y="30822"/>
                    <a:pt x="28243" y="30822"/>
                    <a:pt x="28010" y="29326"/>
                  </a:cubicBezTo>
                  <a:cubicBezTo>
                    <a:pt x="28010" y="29326"/>
                    <a:pt x="28010" y="29326"/>
                    <a:pt x="24516" y="28129"/>
                  </a:cubicBezTo>
                  <a:cubicBezTo>
                    <a:pt x="24516" y="28129"/>
                    <a:pt x="24516" y="28129"/>
                    <a:pt x="24516" y="23640"/>
                  </a:cubicBezTo>
                  <a:cubicBezTo>
                    <a:pt x="24516" y="23640"/>
                    <a:pt x="24516" y="23640"/>
                    <a:pt x="22886" y="21546"/>
                  </a:cubicBezTo>
                  <a:cubicBezTo>
                    <a:pt x="22886" y="21546"/>
                    <a:pt x="22886" y="21546"/>
                    <a:pt x="19626" y="17057"/>
                  </a:cubicBezTo>
                  <a:cubicBezTo>
                    <a:pt x="19626" y="17057"/>
                    <a:pt x="19626" y="17057"/>
                    <a:pt x="20091" y="17057"/>
                  </a:cubicBezTo>
                  <a:cubicBezTo>
                    <a:pt x="20091" y="17057"/>
                    <a:pt x="20091" y="17057"/>
                    <a:pt x="20091" y="16159"/>
                  </a:cubicBezTo>
                  <a:cubicBezTo>
                    <a:pt x="20091" y="16159"/>
                    <a:pt x="20091" y="16159"/>
                    <a:pt x="21256" y="16159"/>
                  </a:cubicBezTo>
                  <a:cubicBezTo>
                    <a:pt x="21256" y="16159"/>
                    <a:pt x="21256" y="16159"/>
                    <a:pt x="21256" y="14962"/>
                  </a:cubicBezTo>
                  <a:cubicBezTo>
                    <a:pt x="21256" y="14962"/>
                    <a:pt x="21256" y="14962"/>
                    <a:pt x="21489" y="13466"/>
                  </a:cubicBezTo>
                  <a:cubicBezTo>
                    <a:pt x="21489" y="13466"/>
                    <a:pt x="21489" y="13466"/>
                    <a:pt x="22187" y="13466"/>
                  </a:cubicBezTo>
                  <a:cubicBezTo>
                    <a:pt x="22187" y="13466"/>
                    <a:pt x="22187" y="13466"/>
                    <a:pt x="22886" y="14064"/>
                  </a:cubicBezTo>
                  <a:cubicBezTo>
                    <a:pt x="22886" y="14064"/>
                    <a:pt x="22886" y="14064"/>
                    <a:pt x="24050" y="14064"/>
                  </a:cubicBezTo>
                  <a:cubicBezTo>
                    <a:pt x="24050" y="14064"/>
                    <a:pt x="24050" y="14064"/>
                    <a:pt x="24516" y="14064"/>
                  </a:cubicBezTo>
                  <a:cubicBezTo>
                    <a:pt x="24516" y="14064"/>
                    <a:pt x="24516" y="14064"/>
                    <a:pt x="25681" y="14064"/>
                  </a:cubicBezTo>
                  <a:cubicBezTo>
                    <a:pt x="25681" y="14064"/>
                    <a:pt x="25681" y="14064"/>
                    <a:pt x="27777" y="13166"/>
                  </a:cubicBezTo>
                  <a:cubicBezTo>
                    <a:pt x="27777" y="13166"/>
                    <a:pt x="27777" y="13166"/>
                    <a:pt x="28475" y="12269"/>
                  </a:cubicBezTo>
                  <a:cubicBezTo>
                    <a:pt x="28475" y="12269"/>
                    <a:pt x="28475" y="12269"/>
                    <a:pt x="29174" y="10773"/>
                  </a:cubicBezTo>
                  <a:cubicBezTo>
                    <a:pt x="29174" y="10773"/>
                    <a:pt x="29174" y="10773"/>
                    <a:pt x="29174" y="8379"/>
                  </a:cubicBezTo>
                  <a:cubicBezTo>
                    <a:pt x="29174" y="8379"/>
                    <a:pt x="29174" y="8379"/>
                    <a:pt x="29873" y="8379"/>
                  </a:cubicBezTo>
                  <a:cubicBezTo>
                    <a:pt x="29873" y="8379"/>
                    <a:pt x="29873" y="8379"/>
                    <a:pt x="30571" y="7481"/>
                  </a:cubicBezTo>
                  <a:cubicBezTo>
                    <a:pt x="30571" y="7481"/>
                    <a:pt x="30571" y="7481"/>
                    <a:pt x="31969" y="5984"/>
                  </a:cubicBezTo>
                  <a:cubicBezTo>
                    <a:pt x="31969" y="5984"/>
                    <a:pt x="31969" y="5984"/>
                    <a:pt x="34530" y="5386"/>
                  </a:cubicBezTo>
                  <a:cubicBezTo>
                    <a:pt x="34530" y="5386"/>
                    <a:pt x="34530" y="5386"/>
                    <a:pt x="35462" y="3890"/>
                  </a:cubicBezTo>
                  <a:cubicBezTo>
                    <a:pt x="35462" y="3890"/>
                    <a:pt x="35462" y="3890"/>
                    <a:pt x="36393" y="3291"/>
                  </a:cubicBezTo>
                  <a:cubicBezTo>
                    <a:pt x="36393" y="3291"/>
                    <a:pt x="36393" y="3291"/>
                    <a:pt x="37092" y="2393"/>
                  </a:cubicBezTo>
                  <a:cubicBezTo>
                    <a:pt x="37092" y="2393"/>
                    <a:pt x="37092" y="2393"/>
                    <a:pt x="40818" y="2693"/>
                  </a:cubicBezTo>
                  <a:cubicBezTo>
                    <a:pt x="40818" y="2693"/>
                    <a:pt x="40818" y="2693"/>
                    <a:pt x="41284" y="1197"/>
                  </a:cubicBezTo>
                  <a:cubicBezTo>
                    <a:pt x="41284" y="1197"/>
                    <a:pt x="41284" y="1197"/>
                    <a:pt x="43147" y="0"/>
                  </a:cubicBez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sp>
          <p:nvSpPr>
            <p:cNvPr id="104" name="Shape 1437">
              <a:extLst>
                <a:ext uri="{FF2B5EF4-FFF2-40B4-BE49-F238E27FC236}">
                  <a16:creationId xmlns:a16="http://schemas.microsoft.com/office/drawing/2014/main" id="{08B01B19-2339-424A-A883-C2EA2F6559AB}"/>
                </a:ext>
              </a:extLst>
            </p:cNvPr>
            <p:cNvSpPr/>
            <p:nvPr/>
          </p:nvSpPr>
          <p:spPr>
            <a:xfrm>
              <a:off x="5957637" y="3282926"/>
              <a:ext cx="448593" cy="285010"/>
            </a:xfrm>
            <a:custGeom>
              <a:avLst/>
              <a:gdLst/>
              <a:ahLst/>
              <a:cxnLst/>
              <a:rect l="0" t="0" r="0" b="0"/>
              <a:pathLst>
                <a:path w="120000" h="120000" extrusionOk="0">
                  <a:moveTo>
                    <a:pt x="95419" y="71716"/>
                  </a:moveTo>
                  <a:cubicBezTo>
                    <a:pt x="96188" y="71716"/>
                    <a:pt x="96188" y="71716"/>
                    <a:pt x="96188" y="71716"/>
                  </a:cubicBezTo>
                  <a:cubicBezTo>
                    <a:pt x="97724" y="71716"/>
                    <a:pt x="97724" y="71716"/>
                    <a:pt x="97724" y="71716"/>
                  </a:cubicBezTo>
                  <a:cubicBezTo>
                    <a:pt x="100028" y="74100"/>
                    <a:pt x="100028" y="74100"/>
                    <a:pt x="100028" y="74100"/>
                  </a:cubicBezTo>
                  <a:cubicBezTo>
                    <a:pt x="101948" y="77080"/>
                    <a:pt x="101948" y="77080"/>
                    <a:pt x="101948" y="77080"/>
                  </a:cubicBezTo>
                  <a:cubicBezTo>
                    <a:pt x="101948" y="77080"/>
                    <a:pt x="103101" y="77677"/>
                    <a:pt x="103485" y="77677"/>
                  </a:cubicBezTo>
                  <a:cubicBezTo>
                    <a:pt x="103869" y="77677"/>
                    <a:pt x="104253" y="77677"/>
                    <a:pt x="104637" y="77677"/>
                  </a:cubicBezTo>
                  <a:cubicBezTo>
                    <a:pt x="105021" y="77677"/>
                    <a:pt x="106557" y="77677"/>
                    <a:pt x="106557" y="77677"/>
                  </a:cubicBezTo>
                  <a:cubicBezTo>
                    <a:pt x="110398" y="80061"/>
                    <a:pt x="110398" y="80061"/>
                    <a:pt x="110398" y="80061"/>
                  </a:cubicBezTo>
                  <a:cubicBezTo>
                    <a:pt x="112702" y="83042"/>
                    <a:pt x="112702" y="83042"/>
                    <a:pt x="112702" y="83042"/>
                  </a:cubicBezTo>
                  <a:cubicBezTo>
                    <a:pt x="112702" y="85426"/>
                    <a:pt x="112702" y="85426"/>
                    <a:pt x="112702" y="85426"/>
                  </a:cubicBezTo>
                  <a:cubicBezTo>
                    <a:pt x="113470" y="90791"/>
                    <a:pt x="113470" y="90791"/>
                    <a:pt x="113470" y="90791"/>
                  </a:cubicBezTo>
                  <a:cubicBezTo>
                    <a:pt x="114623" y="90791"/>
                    <a:pt x="114623" y="90791"/>
                    <a:pt x="114623" y="90791"/>
                  </a:cubicBezTo>
                  <a:cubicBezTo>
                    <a:pt x="115391" y="90791"/>
                    <a:pt x="115391" y="90791"/>
                    <a:pt x="115391" y="90791"/>
                  </a:cubicBezTo>
                  <a:cubicBezTo>
                    <a:pt x="115391" y="94367"/>
                    <a:pt x="115391" y="94367"/>
                    <a:pt x="115391" y="94367"/>
                  </a:cubicBezTo>
                  <a:cubicBezTo>
                    <a:pt x="116543" y="94367"/>
                    <a:pt x="116543" y="94367"/>
                    <a:pt x="116543" y="94367"/>
                  </a:cubicBezTo>
                  <a:cubicBezTo>
                    <a:pt x="118079" y="96752"/>
                    <a:pt x="118079" y="96752"/>
                    <a:pt x="118079" y="96752"/>
                  </a:cubicBezTo>
                  <a:cubicBezTo>
                    <a:pt x="120000" y="96752"/>
                    <a:pt x="120000" y="96752"/>
                    <a:pt x="120000" y="96752"/>
                  </a:cubicBezTo>
                  <a:cubicBezTo>
                    <a:pt x="118079" y="100924"/>
                    <a:pt x="118079" y="100924"/>
                    <a:pt x="118079" y="100924"/>
                  </a:cubicBezTo>
                  <a:cubicBezTo>
                    <a:pt x="116543" y="102117"/>
                    <a:pt x="116543" y="102117"/>
                    <a:pt x="116543" y="102117"/>
                  </a:cubicBezTo>
                  <a:cubicBezTo>
                    <a:pt x="114623" y="107482"/>
                    <a:pt x="114623" y="107482"/>
                    <a:pt x="114623" y="107482"/>
                  </a:cubicBezTo>
                  <a:cubicBezTo>
                    <a:pt x="112318" y="108674"/>
                    <a:pt x="112318" y="108674"/>
                    <a:pt x="112318" y="108674"/>
                  </a:cubicBezTo>
                  <a:cubicBezTo>
                    <a:pt x="107709" y="108674"/>
                    <a:pt x="107709" y="108674"/>
                    <a:pt x="107709" y="108674"/>
                  </a:cubicBezTo>
                  <a:cubicBezTo>
                    <a:pt x="106941" y="110462"/>
                    <a:pt x="106941" y="110462"/>
                    <a:pt x="106941" y="110462"/>
                  </a:cubicBezTo>
                  <a:cubicBezTo>
                    <a:pt x="103869" y="110462"/>
                    <a:pt x="103869" y="110462"/>
                    <a:pt x="103869" y="110462"/>
                  </a:cubicBezTo>
                  <a:cubicBezTo>
                    <a:pt x="103101" y="114635"/>
                    <a:pt x="103101" y="114635"/>
                    <a:pt x="103101" y="114635"/>
                  </a:cubicBezTo>
                  <a:cubicBezTo>
                    <a:pt x="102717" y="117615"/>
                    <a:pt x="102717" y="117615"/>
                    <a:pt x="102717" y="117615"/>
                  </a:cubicBezTo>
                  <a:cubicBezTo>
                    <a:pt x="101948" y="118808"/>
                    <a:pt x="101948" y="118808"/>
                    <a:pt x="101948" y="118808"/>
                  </a:cubicBezTo>
                  <a:cubicBezTo>
                    <a:pt x="101180" y="120000"/>
                    <a:pt x="101180" y="120000"/>
                    <a:pt x="101180" y="120000"/>
                  </a:cubicBezTo>
                  <a:cubicBezTo>
                    <a:pt x="100028" y="120000"/>
                    <a:pt x="100028" y="120000"/>
                    <a:pt x="100028" y="120000"/>
                  </a:cubicBezTo>
                  <a:cubicBezTo>
                    <a:pt x="98876" y="117019"/>
                    <a:pt x="98876" y="117019"/>
                    <a:pt x="98876" y="117019"/>
                  </a:cubicBezTo>
                  <a:cubicBezTo>
                    <a:pt x="96188" y="115231"/>
                    <a:pt x="96188" y="115231"/>
                    <a:pt x="96188" y="115231"/>
                  </a:cubicBezTo>
                  <a:cubicBezTo>
                    <a:pt x="94651" y="112846"/>
                    <a:pt x="94651" y="112846"/>
                    <a:pt x="94651" y="112846"/>
                  </a:cubicBezTo>
                  <a:cubicBezTo>
                    <a:pt x="94651" y="111654"/>
                    <a:pt x="94651" y="111654"/>
                    <a:pt x="94651" y="111654"/>
                  </a:cubicBezTo>
                  <a:cubicBezTo>
                    <a:pt x="94651" y="109866"/>
                    <a:pt x="94651" y="109866"/>
                    <a:pt x="94651" y="109866"/>
                  </a:cubicBezTo>
                  <a:cubicBezTo>
                    <a:pt x="94651" y="107482"/>
                    <a:pt x="94651" y="107482"/>
                    <a:pt x="94651" y="107482"/>
                  </a:cubicBezTo>
                  <a:cubicBezTo>
                    <a:pt x="94651" y="106289"/>
                    <a:pt x="94651" y="106289"/>
                    <a:pt x="94651" y="106289"/>
                  </a:cubicBezTo>
                  <a:cubicBezTo>
                    <a:pt x="94651" y="101521"/>
                    <a:pt x="94651" y="101521"/>
                    <a:pt x="94651" y="101521"/>
                  </a:cubicBezTo>
                  <a:cubicBezTo>
                    <a:pt x="94651" y="100328"/>
                    <a:pt x="94651" y="100328"/>
                    <a:pt x="94651" y="100328"/>
                  </a:cubicBezTo>
                  <a:cubicBezTo>
                    <a:pt x="94651" y="97348"/>
                    <a:pt x="94651" y="97348"/>
                    <a:pt x="94651" y="97348"/>
                  </a:cubicBezTo>
                  <a:cubicBezTo>
                    <a:pt x="92731" y="93175"/>
                    <a:pt x="92731" y="93175"/>
                    <a:pt x="92731" y="93175"/>
                  </a:cubicBezTo>
                  <a:cubicBezTo>
                    <a:pt x="91579" y="91387"/>
                    <a:pt x="91579" y="91387"/>
                    <a:pt x="91579" y="91387"/>
                  </a:cubicBezTo>
                  <a:cubicBezTo>
                    <a:pt x="91579" y="89598"/>
                    <a:pt x="91579" y="89598"/>
                    <a:pt x="91579" y="89598"/>
                  </a:cubicBezTo>
                  <a:cubicBezTo>
                    <a:pt x="91579" y="88406"/>
                    <a:pt x="91579" y="88406"/>
                    <a:pt x="91579" y="88406"/>
                  </a:cubicBezTo>
                  <a:cubicBezTo>
                    <a:pt x="92731" y="86022"/>
                    <a:pt x="92731" y="86022"/>
                    <a:pt x="92731" y="86022"/>
                  </a:cubicBezTo>
                  <a:cubicBezTo>
                    <a:pt x="94651" y="85426"/>
                    <a:pt x="94651" y="85426"/>
                    <a:pt x="94651" y="85426"/>
                  </a:cubicBezTo>
                  <a:cubicBezTo>
                    <a:pt x="96188" y="83042"/>
                    <a:pt x="96188" y="83042"/>
                    <a:pt x="96188" y="83042"/>
                  </a:cubicBezTo>
                  <a:lnTo>
                    <a:pt x="96188" y="80061"/>
                  </a:lnTo>
                  <a:cubicBezTo>
                    <a:pt x="95419" y="74696"/>
                    <a:pt x="95419" y="74696"/>
                    <a:pt x="95419" y="74696"/>
                  </a:cubicBezTo>
                  <a:cubicBezTo>
                    <a:pt x="95419" y="73504"/>
                    <a:pt x="95419" y="73504"/>
                    <a:pt x="95419" y="73504"/>
                  </a:cubicBezTo>
                  <a:cubicBezTo>
                    <a:pt x="95419" y="71716"/>
                    <a:pt x="95419" y="71716"/>
                    <a:pt x="95419" y="71716"/>
                  </a:cubicBezTo>
                  <a:close/>
                  <a:moveTo>
                    <a:pt x="70375" y="46863"/>
                  </a:moveTo>
                  <a:lnTo>
                    <a:pt x="71729" y="46863"/>
                  </a:lnTo>
                  <a:lnTo>
                    <a:pt x="72631" y="46863"/>
                  </a:lnTo>
                  <a:lnTo>
                    <a:pt x="73533" y="48283"/>
                  </a:lnTo>
                  <a:lnTo>
                    <a:pt x="74435" y="50413"/>
                  </a:lnTo>
                  <a:lnTo>
                    <a:pt x="74435" y="52544"/>
                  </a:lnTo>
                  <a:lnTo>
                    <a:pt x="72631" y="53964"/>
                  </a:lnTo>
                  <a:lnTo>
                    <a:pt x="71729" y="52544"/>
                  </a:lnTo>
                  <a:lnTo>
                    <a:pt x="71729" y="50413"/>
                  </a:lnTo>
                  <a:lnTo>
                    <a:pt x="70375" y="48993"/>
                  </a:lnTo>
                  <a:lnTo>
                    <a:pt x="70375" y="48283"/>
                  </a:lnTo>
                  <a:close/>
                  <a:moveTo>
                    <a:pt x="78947" y="43313"/>
                  </a:moveTo>
                  <a:lnTo>
                    <a:pt x="80300" y="43313"/>
                  </a:lnTo>
                  <a:lnTo>
                    <a:pt x="81654" y="45443"/>
                  </a:lnTo>
                  <a:lnTo>
                    <a:pt x="82556" y="46863"/>
                  </a:lnTo>
                  <a:lnTo>
                    <a:pt x="84361" y="48283"/>
                  </a:lnTo>
                  <a:lnTo>
                    <a:pt x="84361" y="46863"/>
                  </a:lnTo>
                  <a:lnTo>
                    <a:pt x="86616" y="46863"/>
                  </a:lnTo>
                  <a:lnTo>
                    <a:pt x="87969" y="46863"/>
                  </a:lnTo>
                  <a:lnTo>
                    <a:pt x="89774" y="48994"/>
                  </a:lnTo>
                  <a:lnTo>
                    <a:pt x="92932" y="52544"/>
                  </a:lnTo>
                  <a:lnTo>
                    <a:pt x="92932" y="56094"/>
                  </a:lnTo>
                  <a:lnTo>
                    <a:pt x="91578" y="58224"/>
                  </a:lnTo>
                  <a:lnTo>
                    <a:pt x="90225" y="58224"/>
                  </a:lnTo>
                  <a:lnTo>
                    <a:pt x="88872" y="58224"/>
                  </a:lnTo>
                  <a:lnTo>
                    <a:pt x="88872" y="58934"/>
                  </a:lnTo>
                  <a:lnTo>
                    <a:pt x="85714" y="58934"/>
                  </a:lnTo>
                  <a:lnTo>
                    <a:pt x="84361" y="58934"/>
                  </a:lnTo>
                  <a:lnTo>
                    <a:pt x="83909" y="58934"/>
                  </a:lnTo>
                  <a:lnTo>
                    <a:pt x="83007" y="56804"/>
                  </a:lnTo>
                  <a:lnTo>
                    <a:pt x="82556" y="53964"/>
                  </a:lnTo>
                  <a:lnTo>
                    <a:pt x="83007" y="51124"/>
                  </a:lnTo>
                  <a:lnTo>
                    <a:pt x="80751" y="51124"/>
                  </a:lnTo>
                  <a:lnTo>
                    <a:pt x="78947" y="50413"/>
                  </a:lnTo>
                  <a:lnTo>
                    <a:pt x="78947" y="48283"/>
                  </a:lnTo>
                  <a:lnTo>
                    <a:pt x="78947" y="46863"/>
                  </a:lnTo>
                  <a:lnTo>
                    <a:pt x="78947" y="44733"/>
                  </a:lnTo>
                  <a:close/>
                  <a:moveTo>
                    <a:pt x="65864" y="37633"/>
                  </a:moveTo>
                  <a:lnTo>
                    <a:pt x="66766" y="37633"/>
                  </a:lnTo>
                  <a:lnTo>
                    <a:pt x="69473" y="37633"/>
                  </a:lnTo>
                  <a:lnTo>
                    <a:pt x="71728" y="37633"/>
                  </a:lnTo>
                  <a:lnTo>
                    <a:pt x="72179" y="40473"/>
                  </a:lnTo>
                  <a:lnTo>
                    <a:pt x="77142" y="40473"/>
                  </a:lnTo>
                  <a:lnTo>
                    <a:pt x="74886" y="42603"/>
                  </a:lnTo>
                  <a:lnTo>
                    <a:pt x="74435" y="43313"/>
                  </a:lnTo>
                  <a:lnTo>
                    <a:pt x="74435" y="41893"/>
                  </a:lnTo>
                  <a:lnTo>
                    <a:pt x="73082" y="41893"/>
                  </a:lnTo>
                  <a:lnTo>
                    <a:pt x="72179" y="41893"/>
                  </a:lnTo>
                  <a:lnTo>
                    <a:pt x="70826" y="41893"/>
                  </a:lnTo>
                  <a:lnTo>
                    <a:pt x="69924" y="41893"/>
                  </a:lnTo>
                  <a:lnTo>
                    <a:pt x="69022" y="41893"/>
                  </a:lnTo>
                  <a:lnTo>
                    <a:pt x="67668" y="41893"/>
                  </a:lnTo>
                  <a:lnTo>
                    <a:pt x="65864" y="41183"/>
                  </a:lnTo>
                  <a:lnTo>
                    <a:pt x="65864" y="40473"/>
                  </a:lnTo>
                  <a:lnTo>
                    <a:pt x="65864" y="39053"/>
                  </a:lnTo>
                  <a:close/>
                  <a:moveTo>
                    <a:pt x="47819" y="20591"/>
                  </a:moveTo>
                  <a:lnTo>
                    <a:pt x="49623" y="20591"/>
                  </a:lnTo>
                  <a:lnTo>
                    <a:pt x="50526" y="20591"/>
                  </a:lnTo>
                  <a:lnTo>
                    <a:pt x="51428" y="21301"/>
                  </a:lnTo>
                  <a:lnTo>
                    <a:pt x="51879" y="22721"/>
                  </a:lnTo>
                  <a:lnTo>
                    <a:pt x="53232" y="26272"/>
                  </a:lnTo>
                  <a:lnTo>
                    <a:pt x="54586" y="26272"/>
                  </a:lnTo>
                  <a:lnTo>
                    <a:pt x="55488" y="29822"/>
                  </a:lnTo>
                  <a:lnTo>
                    <a:pt x="55488" y="32662"/>
                  </a:lnTo>
                  <a:lnTo>
                    <a:pt x="55488" y="34793"/>
                  </a:lnTo>
                  <a:lnTo>
                    <a:pt x="54135" y="34793"/>
                  </a:lnTo>
                  <a:lnTo>
                    <a:pt x="52781" y="32662"/>
                  </a:lnTo>
                  <a:lnTo>
                    <a:pt x="51879" y="31242"/>
                  </a:lnTo>
                  <a:lnTo>
                    <a:pt x="49623" y="32662"/>
                  </a:lnTo>
                  <a:lnTo>
                    <a:pt x="47819" y="33372"/>
                  </a:lnTo>
                  <a:lnTo>
                    <a:pt x="46466" y="31952"/>
                  </a:lnTo>
                  <a:lnTo>
                    <a:pt x="45563" y="29822"/>
                  </a:lnTo>
                  <a:lnTo>
                    <a:pt x="43308" y="27692"/>
                  </a:lnTo>
                  <a:lnTo>
                    <a:pt x="43308" y="25562"/>
                  </a:lnTo>
                  <a:lnTo>
                    <a:pt x="43308" y="22721"/>
                  </a:lnTo>
                  <a:lnTo>
                    <a:pt x="44661" y="22721"/>
                  </a:lnTo>
                  <a:lnTo>
                    <a:pt x="46014" y="22721"/>
                  </a:lnTo>
                  <a:lnTo>
                    <a:pt x="46014" y="21301"/>
                  </a:lnTo>
                  <a:close/>
                  <a:moveTo>
                    <a:pt x="3157" y="6390"/>
                  </a:moveTo>
                  <a:lnTo>
                    <a:pt x="3157" y="8520"/>
                  </a:lnTo>
                  <a:lnTo>
                    <a:pt x="3157" y="9941"/>
                  </a:lnTo>
                  <a:lnTo>
                    <a:pt x="2255" y="11361"/>
                  </a:lnTo>
                  <a:lnTo>
                    <a:pt x="1804" y="12781"/>
                  </a:lnTo>
                  <a:lnTo>
                    <a:pt x="1804" y="15621"/>
                  </a:lnTo>
                  <a:lnTo>
                    <a:pt x="0" y="14201"/>
                  </a:lnTo>
                  <a:lnTo>
                    <a:pt x="0" y="12781"/>
                  </a:lnTo>
                  <a:lnTo>
                    <a:pt x="0" y="11361"/>
                  </a:lnTo>
                  <a:lnTo>
                    <a:pt x="1804" y="8520"/>
                  </a:lnTo>
                  <a:close/>
                  <a:moveTo>
                    <a:pt x="14887" y="0"/>
                  </a:moveTo>
                  <a:lnTo>
                    <a:pt x="16240" y="0"/>
                  </a:lnTo>
                  <a:lnTo>
                    <a:pt x="19849" y="0"/>
                  </a:lnTo>
                  <a:lnTo>
                    <a:pt x="21202" y="0"/>
                  </a:lnTo>
                  <a:lnTo>
                    <a:pt x="22556" y="3550"/>
                  </a:lnTo>
                  <a:lnTo>
                    <a:pt x="22556" y="4260"/>
                  </a:lnTo>
                  <a:lnTo>
                    <a:pt x="22556" y="6390"/>
                  </a:lnTo>
                  <a:lnTo>
                    <a:pt x="22105" y="8520"/>
                  </a:lnTo>
                  <a:lnTo>
                    <a:pt x="22105" y="9230"/>
                  </a:lnTo>
                  <a:lnTo>
                    <a:pt x="20751" y="11360"/>
                  </a:lnTo>
                  <a:lnTo>
                    <a:pt x="19849" y="11360"/>
                  </a:lnTo>
                  <a:lnTo>
                    <a:pt x="18496" y="11360"/>
                  </a:lnTo>
                  <a:lnTo>
                    <a:pt x="17593" y="11360"/>
                  </a:lnTo>
                  <a:lnTo>
                    <a:pt x="15338" y="9230"/>
                  </a:lnTo>
                  <a:lnTo>
                    <a:pt x="14887" y="9230"/>
                  </a:lnTo>
                  <a:lnTo>
                    <a:pt x="12631" y="6390"/>
                  </a:lnTo>
                  <a:lnTo>
                    <a:pt x="12631" y="2840"/>
                  </a:lnTo>
                  <a:lnTo>
                    <a:pt x="12631" y="1420"/>
                  </a:lnTo>
                  <a:close/>
                </a:path>
              </a:pathLst>
            </a:custGeom>
            <a:grpFill/>
            <a:ln w="3175" cap="flat" cmpd="sng">
              <a:solidFill>
                <a:srgbClr val="FFFFFF"/>
              </a:solidFill>
              <a:prstDash val="solid"/>
              <a:miter/>
              <a:headEnd type="none" w="med" len="med"/>
              <a:tailEnd type="none" w="med" len="med"/>
            </a:ln>
          </p:spPr>
          <p:txBody>
            <a:bodyPr lIns="45713" tIns="22850" rIns="45713" bIns="22850" anchor="t" anchorCtr="0">
              <a:noAutofit/>
            </a:bodyPr>
            <a:lstStyle/>
            <a:p>
              <a:pPr defTabSz="457200"/>
              <a:endParaRPr kern="0">
                <a:solidFill>
                  <a:srgbClr val="7F7F7F"/>
                </a:solidFill>
                <a:latin typeface="Calibri" panose="020F0502020204030204" pitchFamily="34" charset="0"/>
                <a:ea typeface="Source Sans Pro"/>
                <a:cs typeface="Calibri" panose="020F0502020204030204" pitchFamily="34" charset="0"/>
                <a:sym typeface="Source Sans Pro"/>
              </a:endParaRPr>
            </a:p>
          </p:txBody>
        </p:sp>
      </p:grpSp>
      <p:grpSp>
        <p:nvGrpSpPr>
          <p:cNvPr id="131" name="Group 130">
            <a:extLst>
              <a:ext uri="{FF2B5EF4-FFF2-40B4-BE49-F238E27FC236}">
                <a16:creationId xmlns:a16="http://schemas.microsoft.com/office/drawing/2014/main" id="{3D3516F3-2802-4929-A716-8C744B499526}"/>
              </a:ext>
            </a:extLst>
          </p:cNvPr>
          <p:cNvGrpSpPr/>
          <p:nvPr/>
        </p:nvGrpSpPr>
        <p:grpSpPr>
          <a:xfrm>
            <a:off x="5834210" y="3027763"/>
            <a:ext cx="716228" cy="716228"/>
            <a:chOff x="5834210" y="3027763"/>
            <a:chExt cx="716228" cy="716228"/>
          </a:xfrm>
        </p:grpSpPr>
        <p:sp>
          <p:nvSpPr>
            <p:cNvPr id="107" name="Teardrop 106">
              <a:extLst>
                <a:ext uri="{FF2B5EF4-FFF2-40B4-BE49-F238E27FC236}">
                  <a16:creationId xmlns:a16="http://schemas.microsoft.com/office/drawing/2014/main" id="{98DF86A6-AC3D-48D2-9997-4A0CCA734447}"/>
                </a:ext>
              </a:extLst>
            </p:cNvPr>
            <p:cNvSpPr/>
            <p:nvPr/>
          </p:nvSpPr>
          <p:spPr>
            <a:xfrm rot="8100000">
              <a:off x="5834210" y="3027763"/>
              <a:ext cx="716228" cy="716228"/>
            </a:xfrm>
            <a:prstGeom prst="teardrop">
              <a:avLst>
                <a:gd name="adj" fmla="val 11766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BBBC52AB-E07B-4EBD-A9C4-63B42360ADE6}"/>
                </a:ext>
              </a:extLst>
            </p:cNvPr>
            <p:cNvSpPr/>
            <p:nvPr/>
          </p:nvSpPr>
          <p:spPr>
            <a:xfrm>
              <a:off x="5924771" y="3115803"/>
              <a:ext cx="534178" cy="534178"/>
            </a:xfrm>
            <a:prstGeom prst="ellipse">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102A7419-806C-414D-A960-3336CE175307}"/>
                </a:ext>
              </a:extLst>
            </p:cNvPr>
            <p:cNvSpPr/>
            <p:nvPr/>
          </p:nvSpPr>
          <p:spPr>
            <a:xfrm>
              <a:off x="5953984" y="3145016"/>
              <a:ext cx="475752" cy="475752"/>
            </a:xfrm>
            <a:prstGeom prst="ellipse">
              <a:avLst/>
            </a:pr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grpSp>
      <p:grpSp>
        <p:nvGrpSpPr>
          <p:cNvPr id="110" name="Group 109">
            <a:extLst>
              <a:ext uri="{FF2B5EF4-FFF2-40B4-BE49-F238E27FC236}">
                <a16:creationId xmlns:a16="http://schemas.microsoft.com/office/drawing/2014/main" id="{646DC2B4-9124-43FB-8E25-771CF185DCC8}"/>
              </a:ext>
            </a:extLst>
          </p:cNvPr>
          <p:cNvGrpSpPr/>
          <p:nvPr/>
        </p:nvGrpSpPr>
        <p:grpSpPr>
          <a:xfrm>
            <a:off x="10598937" y="2005082"/>
            <a:ext cx="716228" cy="716228"/>
            <a:chOff x="4821018" y="1941899"/>
            <a:chExt cx="784660" cy="784660"/>
          </a:xfrm>
        </p:grpSpPr>
        <p:sp>
          <p:nvSpPr>
            <p:cNvPr id="111" name="Teardrop 110">
              <a:extLst>
                <a:ext uri="{FF2B5EF4-FFF2-40B4-BE49-F238E27FC236}">
                  <a16:creationId xmlns:a16="http://schemas.microsoft.com/office/drawing/2014/main" id="{D8C73B8A-5EF2-4C56-AADC-FB398F064F11}"/>
                </a:ext>
              </a:extLst>
            </p:cNvPr>
            <p:cNvSpPr/>
            <p:nvPr/>
          </p:nvSpPr>
          <p:spPr>
            <a:xfrm rot="8100000">
              <a:off x="4821018" y="1941899"/>
              <a:ext cx="784660" cy="784660"/>
            </a:xfrm>
            <a:prstGeom prst="teardrop">
              <a:avLst>
                <a:gd name="adj" fmla="val 11766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F3C7ED27-A8E8-4FC2-91D5-5620BB8BEA72}"/>
                </a:ext>
              </a:extLst>
            </p:cNvPr>
            <p:cNvSpPr/>
            <p:nvPr/>
          </p:nvSpPr>
          <p:spPr>
            <a:xfrm>
              <a:off x="4920232" y="2038351"/>
              <a:ext cx="585216" cy="585216"/>
            </a:xfrm>
            <a:prstGeom prst="ellipse">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74BC450B-8F28-44C5-8614-73A16F2EDEAE}"/>
                </a:ext>
              </a:extLst>
            </p:cNvPr>
            <p:cNvSpPr/>
            <p:nvPr/>
          </p:nvSpPr>
          <p:spPr>
            <a:xfrm>
              <a:off x="4952006" y="2070497"/>
              <a:ext cx="521208" cy="521208"/>
            </a:xfrm>
            <a:prstGeom prst="ellipse">
              <a:avLst/>
            </a:pr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grpSp>
      <p:grpSp>
        <p:nvGrpSpPr>
          <p:cNvPr id="136" name="Group 135">
            <a:extLst>
              <a:ext uri="{FF2B5EF4-FFF2-40B4-BE49-F238E27FC236}">
                <a16:creationId xmlns:a16="http://schemas.microsoft.com/office/drawing/2014/main" id="{BEE70F6F-D67A-4337-9898-C069621C4E62}"/>
              </a:ext>
            </a:extLst>
          </p:cNvPr>
          <p:cNvGrpSpPr/>
          <p:nvPr/>
        </p:nvGrpSpPr>
        <p:grpSpPr>
          <a:xfrm>
            <a:off x="7300616" y="2165608"/>
            <a:ext cx="716228" cy="716228"/>
            <a:chOff x="7300616" y="2165608"/>
            <a:chExt cx="716228" cy="716228"/>
          </a:xfrm>
        </p:grpSpPr>
        <p:sp>
          <p:nvSpPr>
            <p:cNvPr id="115" name="Teardrop 114">
              <a:extLst>
                <a:ext uri="{FF2B5EF4-FFF2-40B4-BE49-F238E27FC236}">
                  <a16:creationId xmlns:a16="http://schemas.microsoft.com/office/drawing/2014/main" id="{79BFF2CB-972E-46D8-AE64-09E4961F14A6}"/>
                </a:ext>
              </a:extLst>
            </p:cNvPr>
            <p:cNvSpPr/>
            <p:nvPr/>
          </p:nvSpPr>
          <p:spPr>
            <a:xfrm rot="8100000">
              <a:off x="7300616" y="2165608"/>
              <a:ext cx="716228" cy="716228"/>
            </a:xfrm>
            <a:prstGeom prst="teardrop">
              <a:avLst>
                <a:gd name="adj" fmla="val 117662"/>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BF11482D-0E44-4762-AB81-C1F63EDAF809}"/>
                </a:ext>
              </a:extLst>
            </p:cNvPr>
            <p:cNvSpPr/>
            <p:nvPr/>
          </p:nvSpPr>
          <p:spPr>
            <a:xfrm>
              <a:off x="7391177" y="2253648"/>
              <a:ext cx="534178" cy="534178"/>
            </a:xfrm>
            <a:prstGeom prst="ellipse">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FAC3F036-73C9-4AAB-BF4C-44FBF039F720}"/>
                </a:ext>
              </a:extLst>
            </p:cNvPr>
            <p:cNvSpPr/>
            <p:nvPr/>
          </p:nvSpPr>
          <p:spPr>
            <a:xfrm>
              <a:off x="7420390" y="2282861"/>
              <a:ext cx="475752" cy="475752"/>
            </a:xfrm>
            <a:prstGeom prst="ellipse">
              <a:avLst/>
            </a:pr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grpSp>
      <p:grpSp>
        <p:nvGrpSpPr>
          <p:cNvPr id="118" name="Group 117">
            <a:extLst>
              <a:ext uri="{FF2B5EF4-FFF2-40B4-BE49-F238E27FC236}">
                <a16:creationId xmlns:a16="http://schemas.microsoft.com/office/drawing/2014/main" id="{27034B32-2DCC-4C7B-BB03-B1D41B09421F}"/>
              </a:ext>
            </a:extLst>
          </p:cNvPr>
          <p:cNvGrpSpPr/>
          <p:nvPr/>
        </p:nvGrpSpPr>
        <p:grpSpPr>
          <a:xfrm>
            <a:off x="10309413" y="4414984"/>
            <a:ext cx="716228" cy="716228"/>
            <a:chOff x="4821018" y="1941899"/>
            <a:chExt cx="784660" cy="784660"/>
          </a:xfrm>
        </p:grpSpPr>
        <p:sp>
          <p:nvSpPr>
            <p:cNvPr id="119" name="Teardrop 118">
              <a:extLst>
                <a:ext uri="{FF2B5EF4-FFF2-40B4-BE49-F238E27FC236}">
                  <a16:creationId xmlns:a16="http://schemas.microsoft.com/office/drawing/2014/main" id="{2501DE4F-6B1C-41D7-8246-52EB1DC81420}"/>
                </a:ext>
              </a:extLst>
            </p:cNvPr>
            <p:cNvSpPr/>
            <p:nvPr/>
          </p:nvSpPr>
          <p:spPr>
            <a:xfrm rot="8100000">
              <a:off x="4821018" y="1941899"/>
              <a:ext cx="784660" cy="784660"/>
            </a:xfrm>
            <a:prstGeom prst="teardrop">
              <a:avLst>
                <a:gd name="adj" fmla="val 117662"/>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CB82AE74-0123-453C-B005-8D82CA56ED5E}"/>
                </a:ext>
              </a:extLst>
            </p:cNvPr>
            <p:cNvSpPr/>
            <p:nvPr/>
          </p:nvSpPr>
          <p:spPr>
            <a:xfrm>
              <a:off x="4920232" y="2038351"/>
              <a:ext cx="585216" cy="585216"/>
            </a:xfrm>
            <a:prstGeom prst="ellipse">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939D5888-6DD1-4014-A0D8-336F3AA16C50}"/>
                </a:ext>
              </a:extLst>
            </p:cNvPr>
            <p:cNvSpPr/>
            <p:nvPr/>
          </p:nvSpPr>
          <p:spPr>
            <a:xfrm>
              <a:off x="4952006" y="2070497"/>
              <a:ext cx="521208" cy="521208"/>
            </a:xfrm>
            <a:prstGeom prst="ellipse">
              <a:avLst/>
            </a:pr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solidFill>
              </a:endParaRPr>
            </a:p>
          </p:txBody>
        </p:sp>
      </p:grpSp>
      <p:sp>
        <p:nvSpPr>
          <p:cNvPr id="122" name="TextBox 121">
            <a:extLst>
              <a:ext uri="{FF2B5EF4-FFF2-40B4-BE49-F238E27FC236}">
                <a16:creationId xmlns:a16="http://schemas.microsoft.com/office/drawing/2014/main" id="{3ABDED5D-C070-41FB-81FD-68B625ACB658}"/>
              </a:ext>
            </a:extLst>
          </p:cNvPr>
          <p:cNvSpPr txBox="1"/>
          <p:nvPr/>
        </p:nvSpPr>
        <p:spPr>
          <a:xfrm>
            <a:off x="540000" y="2029420"/>
            <a:ext cx="1535998" cy="338554"/>
          </a:xfrm>
          <a:prstGeom prst="rect">
            <a:avLst/>
          </a:prstGeom>
          <a:noFill/>
        </p:spPr>
        <p:txBody>
          <a:bodyPr wrap="none" rtlCol="0">
            <a:spAutoFit/>
          </a:bodyPr>
          <a:lstStyle/>
          <a:p>
            <a:r>
              <a:rPr lang="en-US" sz="1600" b="1">
                <a:latin typeface="+mj-lt"/>
              </a:rPr>
              <a:t>DESCRIPTION</a:t>
            </a:r>
          </a:p>
        </p:txBody>
      </p:sp>
      <p:sp>
        <p:nvSpPr>
          <p:cNvPr id="123" name="TextBox 122">
            <a:extLst>
              <a:ext uri="{FF2B5EF4-FFF2-40B4-BE49-F238E27FC236}">
                <a16:creationId xmlns:a16="http://schemas.microsoft.com/office/drawing/2014/main" id="{F3DAA7AD-7F61-47FE-9A61-26C84C792A15}"/>
              </a:ext>
            </a:extLst>
          </p:cNvPr>
          <p:cNvSpPr txBox="1"/>
          <p:nvPr/>
        </p:nvSpPr>
        <p:spPr>
          <a:xfrm>
            <a:off x="542398" y="2298622"/>
            <a:ext cx="4432366" cy="1170833"/>
          </a:xfrm>
          <a:prstGeom prst="rect">
            <a:avLst/>
          </a:prstGeom>
          <a:noFill/>
        </p:spPr>
        <p:txBody>
          <a:bodyPr wrap="square" rtlCol="0">
            <a:spAutoFit/>
          </a:bodyPr>
          <a:lstStyle/>
          <a:p>
            <a:pPr algn="just">
              <a:lnSpc>
                <a:spcPct val="150000"/>
              </a:lnSpc>
            </a:pPr>
            <a:r>
              <a:rPr lang="en-US" sz="1200"/>
              <a:t>A small river named Duden flows by their place and supplies it with the necessary regelialia. It is a paradisematic country, in which roasted parts of sentences fly into your mouth. Even the all-powerful Pointing</a:t>
            </a:r>
          </a:p>
        </p:txBody>
      </p:sp>
      <p:graphicFrame>
        <p:nvGraphicFramePr>
          <p:cNvPr id="126" name="Chart 125">
            <a:extLst>
              <a:ext uri="{FF2B5EF4-FFF2-40B4-BE49-F238E27FC236}">
                <a16:creationId xmlns:a16="http://schemas.microsoft.com/office/drawing/2014/main" id="{426EFC8E-629B-4528-8A67-8F7071F9A7E1}"/>
              </a:ext>
            </a:extLst>
          </p:cNvPr>
          <p:cNvGraphicFramePr/>
          <p:nvPr>
            <p:extLst>
              <p:ext uri="{D42A27DB-BD31-4B8C-83A1-F6EECF244321}">
                <p14:modId xmlns:p14="http://schemas.microsoft.com/office/powerpoint/2010/main" val="2055184261"/>
              </p:ext>
            </p:extLst>
          </p:nvPr>
        </p:nvGraphicFramePr>
        <p:xfrm>
          <a:off x="540000" y="3664762"/>
          <a:ext cx="4549103" cy="2321368"/>
        </p:xfrm>
        <a:graphic>
          <a:graphicData uri="http://schemas.openxmlformats.org/drawingml/2006/chart">
            <c:chart xmlns:c="http://schemas.openxmlformats.org/drawingml/2006/chart" xmlns:r="http://schemas.openxmlformats.org/officeDocument/2006/relationships" r:id="rId2"/>
          </a:graphicData>
        </a:graphic>
      </p:graphicFrame>
      <p:sp>
        <p:nvSpPr>
          <p:cNvPr id="130" name="Freeform: Shape 129">
            <a:extLst>
              <a:ext uri="{FF2B5EF4-FFF2-40B4-BE49-F238E27FC236}">
                <a16:creationId xmlns:a16="http://schemas.microsoft.com/office/drawing/2014/main" id="{45A37EEB-1D5E-41C7-8A6F-8FEC7EB1C7E3}"/>
              </a:ext>
            </a:extLst>
          </p:cNvPr>
          <p:cNvSpPr/>
          <p:nvPr/>
        </p:nvSpPr>
        <p:spPr>
          <a:xfrm>
            <a:off x="6023262" y="3227427"/>
            <a:ext cx="337196" cy="310930"/>
          </a:xfrm>
          <a:custGeom>
            <a:avLst/>
            <a:gdLst>
              <a:gd name="connsiteX0" fmla="*/ 1084117 w 1100136"/>
              <a:gd name="connsiteY0" fmla="*/ 231427 h 1014441"/>
              <a:gd name="connsiteX1" fmla="*/ 1045082 w 1100136"/>
              <a:gd name="connsiteY1" fmla="*/ 202997 h 1014441"/>
              <a:gd name="connsiteX2" fmla="*/ 1041793 w 1100136"/>
              <a:gd name="connsiteY2" fmla="*/ 240705 h 1014441"/>
              <a:gd name="connsiteX3" fmla="*/ 843421 w 1100136"/>
              <a:gd name="connsiteY3" fmla="*/ 893350 h 1014441"/>
              <a:gd name="connsiteX4" fmla="*/ 820279 w 1100136"/>
              <a:gd name="connsiteY4" fmla="*/ 920791 h 1014441"/>
              <a:gd name="connsiteX5" fmla="*/ 783247 w 1100136"/>
              <a:gd name="connsiteY5" fmla="*/ 931046 h 1014441"/>
              <a:gd name="connsiteX6" fmla="*/ 172919 w 1100136"/>
              <a:gd name="connsiteY6" fmla="*/ 931046 h 1014441"/>
              <a:gd name="connsiteX7" fmla="*/ 77701 w 1100136"/>
              <a:gd name="connsiteY7" fmla="*/ 884760 h 1014441"/>
              <a:gd name="connsiteX8" fmla="*/ 78368 w 1100136"/>
              <a:gd name="connsiteY8" fmla="*/ 856330 h 1014441"/>
              <a:gd name="connsiteX9" fmla="*/ 103497 w 1100136"/>
              <a:gd name="connsiteY9" fmla="*/ 846398 h 1014441"/>
              <a:gd name="connsiteX10" fmla="*/ 678120 w 1100136"/>
              <a:gd name="connsiteY10" fmla="*/ 846398 h 1014441"/>
              <a:gd name="connsiteX11" fmla="*/ 763092 w 1100136"/>
              <a:gd name="connsiteY11" fmla="*/ 823580 h 1014441"/>
              <a:gd name="connsiteX12" fmla="*/ 810370 w 1100136"/>
              <a:gd name="connsiteY12" fmla="*/ 722081 h 1014441"/>
              <a:gd name="connsiteX13" fmla="*/ 991552 w 1100136"/>
              <a:gd name="connsiteY13" fmla="*/ 122984 h 1014441"/>
              <a:gd name="connsiteX14" fmla="*/ 979646 w 1100136"/>
              <a:gd name="connsiteY14" fmla="*/ 37027 h 1014441"/>
              <a:gd name="connsiteX15" fmla="*/ 904262 w 1100136"/>
              <a:gd name="connsiteY15" fmla="*/ 0 h 1014441"/>
              <a:gd name="connsiteX16" fmla="*/ 401060 w 1100136"/>
              <a:gd name="connsiteY16" fmla="*/ 0 h 1014441"/>
              <a:gd name="connsiteX17" fmla="*/ 367333 w 1100136"/>
              <a:gd name="connsiteY17" fmla="*/ 5948 h 1014441"/>
              <a:gd name="connsiteX18" fmla="*/ 367991 w 1100136"/>
              <a:gd name="connsiteY18" fmla="*/ 3958 h 1014441"/>
              <a:gd name="connsiteX19" fmla="*/ 336580 w 1100136"/>
              <a:gd name="connsiteY19" fmla="*/ 320 h 1014441"/>
              <a:gd name="connsiteX20" fmla="*/ 312778 w 1100136"/>
              <a:gd name="connsiteY20" fmla="*/ 7937 h 1014441"/>
              <a:gd name="connsiteX21" fmla="*/ 295254 w 1100136"/>
              <a:gd name="connsiteY21" fmla="*/ 23469 h 1014441"/>
              <a:gd name="connsiteX22" fmla="*/ 282358 w 1100136"/>
              <a:gd name="connsiteY22" fmla="*/ 44628 h 1014441"/>
              <a:gd name="connsiteX23" fmla="*/ 271781 w 1100136"/>
              <a:gd name="connsiteY23" fmla="*/ 68442 h 1014441"/>
              <a:gd name="connsiteX24" fmla="*/ 261866 w 1100136"/>
              <a:gd name="connsiteY24" fmla="*/ 91598 h 1014441"/>
              <a:gd name="connsiteX25" fmla="*/ 250957 w 1100136"/>
              <a:gd name="connsiteY25" fmla="*/ 111762 h 1014441"/>
              <a:gd name="connsiteX26" fmla="*/ 239715 w 1100136"/>
              <a:gd name="connsiteY26" fmla="*/ 125649 h 1014441"/>
              <a:gd name="connsiteX27" fmla="*/ 227817 w 1100136"/>
              <a:gd name="connsiteY27" fmla="*/ 140859 h 1014441"/>
              <a:gd name="connsiteX28" fmla="*/ 221869 w 1100136"/>
              <a:gd name="connsiteY28" fmla="*/ 152764 h 1014441"/>
              <a:gd name="connsiteX29" fmla="*/ 223192 w 1100136"/>
              <a:gd name="connsiteY29" fmla="*/ 170287 h 1014441"/>
              <a:gd name="connsiteX30" fmla="*/ 225170 w 1100136"/>
              <a:gd name="connsiteY30" fmla="*/ 187141 h 1014441"/>
              <a:gd name="connsiteX31" fmla="*/ 206991 w 1100136"/>
              <a:gd name="connsiteY31" fmla="*/ 250954 h 1014441"/>
              <a:gd name="connsiteX32" fmla="*/ 178885 w 1100136"/>
              <a:gd name="connsiteY32" fmla="*/ 306831 h 1014441"/>
              <a:gd name="connsiteX33" fmla="*/ 164340 w 1100136"/>
              <a:gd name="connsiteY33" fmla="*/ 321710 h 1014441"/>
              <a:gd name="connsiteX34" fmla="*/ 149798 w 1100136"/>
              <a:gd name="connsiteY34" fmla="*/ 341869 h 1014441"/>
              <a:gd name="connsiteX35" fmla="*/ 149464 w 1100136"/>
              <a:gd name="connsiteY35" fmla="*/ 360384 h 1014441"/>
              <a:gd name="connsiteX36" fmla="*/ 151120 w 1100136"/>
              <a:gd name="connsiteY36" fmla="*/ 381543 h 1014441"/>
              <a:gd name="connsiteX37" fmla="*/ 134586 w 1100136"/>
              <a:gd name="connsiteY37" fmla="*/ 441060 h 1014441"/>
              <a:gd name="connsiteX38" fmla="*/ 106809 w 1100136"/>
              <a:gd name="connsiteY38" fmla="*/ 501891 h 1014441"/>
              <a:gd name="connsiteX39" fmla="*/ 95569 w 1100136"/>
              <a:gd name="connsiteY39" fmla="*/ 517101 h 1014441"/>
              <a:gd name="connsiteX40" fmla="*/ 84329 w 1100136"/>
              <a:gd name="connsiteY40" fmla="*/ 535606 h 1014441"/>
              <a:gd name="connsiteX41" fmla="*/ 84663 w 1100136"/>
              <a:gd name="connsiteY41" fmla="*/ 554121 h 1014441"/>
              <a:gd name="connsiteX42" fmla="*/ 84329 w 1100136"/>
              <a:gd name="connsiteY42" fmla="*/ 573951 h 1014441"/>
              <a:gd name="connsiteX43" fmla="*/ 64492 w 1100136"/>
              <a:gd name="connsiteY43" fmla="*/ 634459 h 1014441"/>
              <a:gd name="connsiteX44" fmla="*/ 34728 w 1100136"/>
              <a:gd name="connsiteY44" fmla="*/ 694957 h 1014441"/>
              <a:gd name="connsiteX45" fmla="*/ 23824 w 1100136"/>
              <a:gd name="connsiteY45" fmla="*/ 710500 h 1014441"/>
              <a:gd name="connsiteX46" fmla="*/ 12913 w 1100136"/>
              <a:gd name="connsiteY46" fmla="*/ 726034 h 1014441"/>
              <a:gd name="connsiteX47" fmla="*/ 7623 w 1100136"/>
              <a:gd name="connsiteY47" fmla="*/ 739921 h 1014441"/>
              <a:gd name="connsiteX48" fmla="*/ 9613 w 1100136"/>
              <a:gd name="connsiteY48" fmla="*/ 752824 h 1014441"/>
              <a:gd name="connsiteX49" fmla="*/ 11591 w 1100136"/>
              <a:gd name="connsiteY49" fmla="*/ 767045 h 1014441"/>
              <a:gd name="connsiteX50" fmla="*/ 8948 w 1100136"/>
              <a:gd name="connsiteY50" fmla="*/ 791519 h 1014441"/>
              <a:gd name="connsiteX51" fmla="*/ 6958 w 1100136"/>
              <a:gd name="connsiteY51" fmla="*/ 809350 h 1014441"/>
              <a:gd name="connsiteX52" fmla="*/ 8283 w 1100136"/>
              <a:gd name="connsiteY52" fmla="*/ 893352 h 1014441"/>
              <a:gd name="connsiteX53" fmla="*/ 74074 w 1100136"/>
              <a:gd name="connsiteY53" fmla="*/ 980300 h 1014441"/>
              <a:gd name="connsiteX54" fmla="*/ 172271 w 1100136"/>
              <a:gd name="connsiteY54" fmla="*/ 1015666 h 1014441"/>
              <a:gd name="connsiteX55" fmla="*/ 782605 w 1100136"/>
              <a:gd name="connsiteY55" fmla="*/ 1015666 h 1014441"/>
              <a:gd name="connsiteX56" fmla="*/ 863601 w 1100136"/>
              <a:gd name="connsiteY56" fmla="*/ 986910 h 1014441"/>
              <a:gd name="connsiteX57" fmla="*/ 914177 w 1100136"/>
              <a:gd name="connsiteY57" fmla="*/ 915816 h 1014441"/>
              <a:gd name="connsiteX58" fmla="*/ 1096014 w 1100136"/>
              <a:gd name="connsiteY58" fmla="*/ 316735 h 1014441"/>
              <a:gd name="connsiteX59" fmla="*/ 1084117 w 1100136"/>
              <a:gd name="connsiteY59" fmla="*/ 231427 h 1014441"/>
              <a:gd name="connsiteX60" fmla="*/ 380555 w 1100136"/>
              <a:gd name="connsiteY60" fmla="*/ 232749 h 1014441"/>
              <a:gd name="connsiteX61" fmla="*/ 394445 w 1100136"/>
              <a:gd name="connsiteY61" fmla="*/ 190425 h 1014441"/>
              <a:gd name="connsiteX62" fmla="*/ 405351 w 1100136"/>
              <a:gd name="connsiteY62" fmla="*/ 175549 h 1014441"/>
              <a:gd name="connsiteX63" fmla="*/ 422217 w 1100136"/>
              <a:gd name="connsiteY63" fmla="*/ 169268 h 1014441"/>
              <a:gd name="connsiteX64" fmla="*/ 824262 w 1100136"/>
              <a:gd name="connsiteY64" fmla="*/ 169268 h 1014441"/>
              <a:gd name="connsiteX65" fmla="*/ 837482 w 1100136"/>
              <a:gd name="connsiteY65" fmla="*/ 175549 h 1014441"/>
              <a:gd name="connsiteX66" fmla="*/ 838814 w 1100136"/>
              <a:gd name="connsiteY66" fmla="*/ 190425 h 1014441"/>
              <a:gd name="connsiteX67" fmla="*/ 824913 w 1100136"/>
              <a:gd name="connsiteY67" fmla="*/ 232749 h 1014441"/>
              <a:gd name="connsiteX68" fmla="*/ 813997 w 1100136"/>
              <a:gd name="connsiteY68" fmla="*/ 247628 h 1014441"/>
              <a:gd name="connsiteX69" fmla="*/ 797141 w 1100136"/>
              <a:gd name="connsiteY69" fmla="*/ 253900 h 1014441"/>
              <a:gd name="connsiteX70" fmla="*/ 395107 w 1100136"/>
              <a:gd name="connsiteY70" fmla="*/ 253900 h 1014441"/>
              <a:gd name="connsiteX71" fmla="*/ 381880 w 1100136"/>
              <a:gd name="connsiteY71" fmla="*/ 247628 h 1014441"/>
              <a:gd name="connsiteX72" fmla="*/ 380555 w 1100136"/>
              <a:gd name="connsiteY72" fmla="*/ 232749 h 1014441"/>
              <a:gd name="connsiteX73" fmla="*/ 325676 w 1100136"/>
              <a:gd name="connsiteY73" fmla="*/ 402029 h 1014441"/>
              <a:gd name="connsiteX74" fmla="*/ 339563 w 1100136"/>
              <a:gd name="connsiteY74" fmla="*/ 359712 h 1014441"/>
              <a:gd name="connsiteX75" fmla="*/ 350470 w 1100136"/>
              <a:gd name="connsiteY75" fmla="*/ 344836 h 1014441"/>
              <a:gd name="connsiteX76" fmla="*/ 367335 w 1100136"/>
              <a:gd name="connsiteY76" fmla="*/ 338555 h 1014441"/>
              <a:gd name="connsiteX77" fmla="*/ 769367 w 1100136"/>
              <a:gd name="connsiteY77" fmla="*/ 338555 h 1014441"/>
              <a:gd name="connsiteX78" fmla="*/ 782596 w 1100136"/>
              <a:gd name="connsiteY78" fmla="*/ 344836 h 1014441"/>
              <a:gd name="connsiteX79" fmla="*/ 783912 w 1100136"/>
              <a:gd name="connsiteY79" fmla="*/ 359712 h 1014441"/>
              <a:gd name="connsiteX80" fmla="*/ 770024 w 1100136"/>
              <a:gd name="connsiteY80" fmla="*/ 402029 h 1014441"/>
              <a:gd name="connsiteX81" fmla="*/ 759120 w 1100136"/>
              <a:gd name="connsiteY81" fmla="*/ 416905 h 1014441"/>
              <a:gd name="connsiteX82" fmla="*/ 742252 w 1100136"/>
              <a:gd name="connsiteY82" fmla="*/ 423186 h 1014441"/>
              <a:gd name="connsiteX83" fmla="*/ 340221 w 1100136"/>
              <a:gd name="connsiteY83" fmla="*/ 423186 h 1014441"/>
              <a:gd name="connsiteX84" fmla="*/ 327001 w 1100136"/>
              <a:gd name="connsiteY84" fmla="*/ 416905 h 1014441"/>
              <a:gd name="connsiteX85" fmla="*/ 325676 w 1100136"/>
              <a:gd name="connsiteY85" fmla="*/ 402029 h 101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1100136" h="1014441">
                <a:moveTo>
                  <a:pt x="1084117" y="231427"/>
                </a:moveTo>
                <a:cubicBezTo>
                  <a:pt x="1074876" y="219082"/>
                  <a:pt x="1061859" y="209612"/>
                  <a:pt x="1045082" y="202997"/>
                </a:cubicBezTo>
                <a:cubicBezTo>
                  <a:pt x="1045978" y="218434"/>
                  <a:pt x="1044882" y="230998"/>
                  <a:pt x="1041793" y="240705"/>
                </a:cubicBezTo>
                <a:lnTo>
                  <a:pt x="843421" y="893350"/>
                </a:lnTo>
                <a:cubicBezTo>
                  <a:pt x="839887" y="904810"/>
                  <a:pt x="832167" y="913956"/>
                  <a:pt x="820279" y="920791"/>
                </a:cubicBezTo>
                <a:cubicBezTo>
                  <a:pt x="808372" y="927630"/>
                  <a:pt x="796032" y="931046"/>
                  <a:pt x="783247" y="931046"/>
                </a:cubicBezTo>
                <a:lnTo>
                  <a:pt x="172919" y="931046"/>
                </a:lnTo>
                <a:cubicBezTo>
                  <a:pt x="120020" y="931046"/>
                  <a:pt x="88285" y="915640"/>
                  <a:pt x="77701" y="884760"/>
                </a:cubicBezTo>
                <a:cubicBezTo>
                  <a:pt x="73293" y="872855"/>
                  <a:pt x="73516" y="863384"/>
                  <a:pt x="78368" y="856330"/>
                </a:cubicBezTo>
                <a:cubicBezTo>
                  <a:pt x="83213" y="849713"/>
                  <a:pt x="91588" y="846398"/>
                  <a:pt x="103497" y="846398"/>
                </a:cubicBezTo>
                <a:lnTo>
                  <a:pt x="678120" y="846398"/>
                </a:lnTo>
                <a:cubicBezTo>
                  <a:pt x="719119" y="846398"/>
                  <a:pt x="747440" y="838790"/>
                  <a:pt x="763092" y="823580"/>
                </a:cubicBezTo>
                <a:cubicBezTo>
                  <a:pt x="778756" y="808371"/>
                  <a:pt x="794510" y="774533"/>
                  <a:pt x="810370" y="722081"/>
                </a:cubicBezTo>
                <a:lnTo>
                  <a:pt x="991552" y="122984"/>
                </a:lnTo>
                <a:cubicBezTo>
                  <a:pt x="1001248" y="90364"/>
                  <a:pt x="997282" y="61707"/>
                  <a:pt x="979646" y="37027"/>
                </a:cubicBezTo>
                <a:cubicBezTo>
                  <a:pt x="962009" y="12347"/>
                  <a:pt x="936886" y="0"/>
                  <a:pt x="904262" y="0"/>
                </a:cubicBezTo>
                <a:lnTo>
                  <a:pt x="401060" y="0"/>
                </a:lnTo>
                <a:cubicBezTo>
                  <a:pt x="395330" y="0"/>
                  <a:pt x="384085" y="1978"/>
                  <a:pt x="367333" y="5948"/>
                </a:cubicBezTo>
                <a:lnTo>
                  <a:pt x="367991" y="3958"/>
                </a:lnTo>
                <a:cubicBezTo>
                  <a:pt x="355646" y="1318"/>
                  <a:pt x="345175" y="109"/>
                  <a:pt x="336580" y="320"/>
                </a:cubicBezTo>
                <a:cubicBezTo>
                  <a:pt x="327987" y="549"/>
                  <a:pt x="320050" y="3080"/>
                  <a:pt x="312778" y="7937"/>
                </a:cubicBezTo>
                <a:cubicBezTo>
                  <a:pt x="305505" y="12787"/>
                  <a:pt x="299660" y="17961"/>
                  <a:pt x="295254" y="23469"/>
                </a:cubicBezTo>
                <a:cubicBezTo>
                  <a:pt x="290847" y="28981"/>
                  <a:pt x="286544" y="36036"/>
                  <a:pt x="282358" y="44628"/>
                </a:cubicBezTo>
                <a:cubicBezTo>
                  <a:pt x="278178" y="53233"/>
                  <a:pt x="274646" y="61170"/>
                  <a:pt x="271781" y="68442"/>
                </a:cubicBezTo>
                <a:cubicBezTo>
                  <a:pt x="268916" y="75715"/>
                  <a:pt x="265606" y="83434"/>
                  <a:pt x="261866" y="91598"/>
                </a:cubicBezTo>
                <a:cubicBezTo>
                  <a:pt x="258114" y="99753"/>
                  <a:pt x="254487" y="106475"/>
                  <a:pt x="250957" y="111762"/>
                </a:cubicBezTo>
                <a:cubicBezTo>
                  <a:pt x="248310" y="115290"/>
                  <a:pt x="244569" y="119917"/>
                  <a:pt x="239715" y="125649"/>
                </a:cubicBezTo>
                <a:cubicBezTo>
                  <a:pt x="234872" y="131379"/>
                  <a:pt x="230902" y="136452"/>
                  <a:pt x="227817" y="140859"/>
                </a:cubicBezTo>
                <a:cubicBezTo>
                  <a:pt x="224734" y="145267"/>
                  <a:pt x="222745" y="149234"/>
                  <a:pt x="221869" y="152764"/>
                </a:cubicBezTo>
                <a:cubicBezTo>
                  <a:pt x="220994" y="156727"/>
                  <a:pt x="221429" y="162568"/>
                  <a:pt x="223192" y="170287"/>
                </a:cubicBezTo>
                <a:cubicBezTo>
                  <a:pt x="224952" y="177995"/>
                  <a:pt x="225617" y="183612"/>
                  <a:pt x="225170" y="187141"/>
                </a:cubicBezTo>
                <a:cubicBezTo>
                  <a:pt x="223410" y="203891"/>
                  <a:pt x="217346" y="225157"/>
                  <a:pt x="206991" y="250954"/>
                </a:cubicBezTo>
                <a:cubicBezTo>
                  <a:pt x="196636" y="276746"/>
                  <a:pt x="187258" y="295376"/>
                  <a:pt x="178885" y="306831"/>
                </a:cubicBezTo>
                <a:cubicBezTo>
                  <a:pt x="177123" y="309032"/>
                  <a:pt x="172278" y="313993"/>
                  <a:pt x="164340" y="321710"/>
                </a:cubicBezTo>
                <a:cubicBezTo>
                  <a:pt x="156403" y="329422"/>
                  <a:pt x="151556" y="336139"/>
                  <a:pt x="149798" y="341869"/>
                </a:cubicBezTo>
                <a:cubicBezTo>
                  <a:pt x="148033" y="344072"/>
                  <a:pt x="147922" y="350246"/>
                  <a:pt x="149464" y="360384"/>
                </a:cubicBezTo>
                <a:cubicBezTo>
                  <a:pt x="151007" y="370528"/>
                  <a:pt x="151565" y="377576"/>
                  <a:pt x="151120" y="381543"/>
                </a:cubicBezTo>
                <a:cubicBezTo>
                  <a:pt x="149349" y="396535"/>
                  <a:pt x="143848" y="416370"/>
                  <a:pt x="134586" y="441060"/>
                </a:cubicBezTo>
                <a:cubicBezTo>
                  <a:pt x="125324" y="465742"/>
                  <a:pt x="116071" y="486024"/>
                  <a:pt x="106809" y="501891"/>
                </a:cubicBezTo>
                <a:cubicBezTo>
                  <a:pt x="105491" y="504534"/>
                  <a:pt x="101749" y="509599"/>
                  <a:pt x="95569" y="517101"/>
                </a:cubicBezTo>
                <a:cubicBezTo>
                  <a:pt x="89404" y="524598"/>
                  <a:pt x="85649" y="530770"/>
                  <a:pt x="84329" y="535606"/>
                </a:cubicBezTo>
                <a:cubicBezTo>
                  <a:pt x="83449" y="539134"/>
                  <a:pt x="83565" y="545306"/>
                  <a:pt x="84663" y="554121"/>
                </a:cubicBezTo>
                <a:cubicBezTo>
                  <a:pt x="85758" y="562936"/>
                  <a:pt x="85649" y="569546"/>
                  <a:pt x="84329" y="573951"/>
                </a:cubicBezTo>
                <a:cubicBezTo>
                  <a:pt x="80807" y="590692"/>
                  <a:pt x="74192" y="610870"/>
                  <a:pt x="64492" y="634459"/>
                </a:cubicBezTo>
                <a:cubicBezTo>
                  <a:pt x="54795" y="658032"/>
                  <a:pt x="44875" y="678223"/>
                  <a:pt x="34728" y="694957"/>
                </a:cubicBezTo>
                <a:cubicBezTo>
                  <a:pt x="32093" y="699372"/>
                  <a:pt x="28447" y="704557"/>
                  <a:pt x="23824" y="710500"/>
                </a:cubicBezTo>
                <a:cubicBezTo>
                  <a:pt x="19194" y="716443"/>
                  <a:pt x="15560" y="721629"/>
                  <a:pt x="12913" y="726034"/>
                </a:cubicBezTo>
                <a:cubicBezTo>
                  <a:pt x="10270" y="730442"/>
                  <a:pt x="8506" y="735069"/>
                  <a:pt x="7623" y="739921"/>
                </a:cubicBezTo>
                <a:cubicBezTo>
                  <a:pt x="7183" y="742569"/>
                  <a:pt x="7850" y="746865"/>
                  <a:pt x="9613" y="752824"/>
                </a:cubicBezTo>
                <a:cubicBezTo>
                  <a:pt x="11373" y="758767"/>
                  <a:pt x="12038" y="763506"/>
                  <a:pt x="11591" y="767045"/>
                </a:cubicBezTo>
                <a:cubicBezTo>
                  <a:pt x="11146" y="773210"/>
                  <a:pt x="10270" y="781375"/>
                  <a:pt x="8948" y="791519"/>
                </a:cubicBezTo>
                <a:cubicBezTo>
                  <a:pt x="7623" y="801647"/>
                  <a:pt x="6958" y="807590"/>
                  <a:pt x="6958" y="809350"/>
                </a:cubicBezTo>
                <a:cubicBezTo>
                  <a:pt x="-2739" y="835809"/>
                  <a:pt x="-2303" y="863804"/>
                  <a:pt x="8283" y="893352"/>
                </a:cubicBezTo>
                <a:cubicBezTo>
                  <a:pt x="20628" y="927718"/>
                  <a:pt x="42554" y="956720"/>
                  <a:pt x="74074" y="980300"/>
                </a:cubicBezTo>
                <a:cubicBezTo>
                  <a:pt x="105596" y="1003889"/>
                  <a:pt x="138322" y="1015666"/>
                  <a:pt x="172271" y="1015666"/>
                </a:cubicBezTo>
                <a:lnTo>
                  <a:pt x="782605" y="1015666"/>
                </a:lnTo>
                <a:cubicBezTo>
                  <a:pt x="811248" y="1015666"/>
                  <a:pt x="838251" y="1006076"/>
                  <a:pt x="863601" y="986910"/>
                </a:cubicBezTo>
                <a:cubicBezTo>
                  <a:pt x="888948" y="967731"/>
                  <a:pt x="905816" y="944046"/>
                  <a:pt x="914177" y="915816"/>
                </a:cubicBezTo>
                <a:lnTo>
                  <a:pt x="1096014" y="316735"/>
                </a:lnTo>
                <a:cubicBezTo>
                  <a:pt x="1105723" y="284986"/>
                  <a:pt x="1101761" y="256554"/>
                  <a:pt x="1084117" y="231427"/>
                </a:cubicBezTo>
                <a:close/>
                <a:moveTo>
                  <a:pt x="380555" y="232749"/>
                </a:moveTo>
                <a:lnTo>
                  <a:pt x="394445" y="190425"/>
                </a:lnTo>
                <a:cubicBezTo>
                  <a:pt x="396205" y="184695"/>
                  <a:pt x="399839" y="179737"/>
                  <a:pt x="405351" y="175549"/>
                </a:cubicBezTo>
                <a:cubicBezTo>
                  <a:pt x="410864" y="171369"/>
                  <a:pt x="416487" y="169268"/>
                  <a:pt x="422217" y="169268"/>
                </a:cubicBezTo>
                <a:lnTo>
                  <a:pt x="824262" y="169268"/>
                </a:lnTo>
                <a:cubicBezTo>
                  <a:pt x="830430" y="169268"/>
                  <a:pt x="834835" y="171360"/>
                  <a:pt x="837482" y="175549"/>
                </a:cubicBezTo>
                <a:cubicBezTo>
                  <a:pt x="840123" y="179739"/>
                  <a:pt x="840574" y="184695"/>
                  <a:pt x="838814" y="190425"/>
                </a:cubicBezTo>
                <a:lnTo>
                  <a:pt x="824913" y="232749"/>
                </a:lnTo>
                <a:cubicBezTo>
                  <a:pt x="823144" y="238482"/>
                  <a:pt x="819524" y="243429"/>
                  <a:pt x="813997" y="247628"/>
                </a:cubicBezTo>
                <a:cubicBezTo>
                  <a:pt x="808481" y="251808"/>
                  <a:pt x="802869" y="253900"/>
                  <a:pt x="797141" y="253900"/>
                </a:cubicBezTo>
                <a:lnTo>
                  <a:pt x="395107" y="253900"/>
                </a:lnTo>
                <a:cubicBezTo>
                  <a:pt x="388933" y="253900"/>
                  <a:pt x="384527" y="251815"/>
                  <a:pt x="381880" y="247628"/>
                </a:cubicBezTo>
                <a:cubicBezTo>
                  <a:pt x="379235" y="243429"/>
                  <a:pt x="378795" y="238482"/>
                  <a:pt x="380555" y="232749"/>
                </a:cubicBezTo>
                <a:close/>
                <a:moveTo>
                  <a:pt x="325676" y="402029"/>
                </a:moveTo>
                <a:lnTo>
                  <a:pt x="339563" y="359712"/>
                </a:lnTo>
                <a:cubicBezTo>
                  <a:pt x="341323" y="353982"/>
                  <a:pt x="344962" y="349023"/>
                  <a:pt x="350470" y="344836"/>
                </a:cubicBezTo>
                <a:cubicBezTo>
                  <a:pt x="355982" y="340646"/>
                  <a:pt x="361598" y="338555"/>
                  <a:pt x="367335" y="338555"/>
                </a:cubicBezTo>
                <a:lnTo>
                  <a:pt x="769367" y="338555"/>
                </a:lnTo>
                <a:cubicBezTo>
                  <a:pt x="775541" y="338555"/>
                  <a:pt x="779956" y="340639"/>
                  <a:pt x="782596" y="344836"/>
                </a:cubicBezTo>
                <a:cubicBezTo>
                  <a:pt x="785236" y="349026"/>
                  <a:pt x="785679" y="353982"/>
                  <a:pt x="783912" y="359712"/>
                </a:cubicBezTo>
                <a:lnTo>
                  <a:pt x="770024" y="402029"/>
                </a:lnTo>
                <a:cubicBezTo>
                  <a:pt x="768267" y="407759"/>
                  <a:pt x="764628" y="412722"/>
                  <a:pt x="759120" y="416905"/>
                </a:cubicBezTo>
                <a:cubicBezTo>
                  <a:pt x="753601" y="421095"/>
                  <a:pt x="747992" y="423186"/>
                  <a:pt x="742252" y="423186"/>
                </a:cubicBezTo>
                <a:lnTo>
                  <a:pt x="340221" y="423186"/>
                </a:lnTo>
                <a:cubicBezTo>
                  <a:pt x="334051" y="423186"/>
                  <a:pt x="329643" y="421102"/>
                  <a:pt x="327001" y="416905"/>
                </a:cubicBezTo>
                <a:cubicBezTo>
                  <a:pt x="324351" y="412722"/>
                  <a:pt x="323913" y="407759"/>
                  <a:pt x="325676" y="402029"/>
                </a:cubicBezTo>
                <a:close/>
              </a:path>
            </a:pathLst>
          </a:custGeom>
          <a:solidFill>
            <a:schemeClr val="accent1"/>
          </a:solidFill>
          <a:ln w="2306" cap="flat">
            <a:noFill/>
            <a:prstDash val="solid"/>
            <a:miter/>
          </a:ln>
        </p:spPr>
        <p:txBody>
          <a:bodyPr rtlCol="0" anchor="ctr"/>
          <a:lstStyle/>
          <a:p>
            <a:endParaRPr lang="en-US"/>
          </a:p>
        </p:txBody>
      </p:sp>
      <p:sp>
        <p:nvSpPr>
          <p:cNvPr id="135" name="Freeform: Shape 134">
            <a:extLst>
              <a:ext uri="{FF2B5EF4-FFF2-40B4-BE49-F238E27FC236}">
                <a16:creationId xmlns:a16="http://schemas.microsoft.com/office/drawing/2014/main" id="{91843C07-2A4C-45F0-B903-0A7EEE2EA194}"/>
              </a:ext>
            </a:extLst>
          </p:cNvPr>
          <p:cNvSpPr/>
          <p:nvPr/>
        </p:nvSpPr>
        <p:spPr>
          <a:xfrm>
            <a:off x="7492029" y="2340572"/>
            <a:ext cx="332474" cy="360330"/>
          </a:xfrm>
          <a:custGeom>
            <a:avLst/>
            <a:gdLst>
              <a:gd name="connsiteX0" fmla="*/ 3423809 w 3524250"/>
              <a:gd name="connsiteY0" fmla="*/ 757857 h 3819525"/>
              <a:gd name="connsiteX1" fmla="*/ 3279962 w 3524250"/>
              <a:gd name="connsiteY1" fmla="*/ 757857 h 3819525"/>
              <a:gd name="connsiteX2" fmla="*/ 3279962 w 3524250"/>
              <a:gd name="connsiteY2" fmla="*/ 502187 h 3819525"/>
              <a:gd name="connsiteX3" fmla="*/ 2777785 w 3524250"/>
              <a:gd name="connsiteY3" fmla="*/ 0 h 3819525"/>
              <a:gd name="connsiteX4" fmla="*/ 750589 w 3524250"/>
              <a:gd name="connsiteY4" fmla="*/ 0 h 3819525"/>
              <a:gd name="connsiteX5" fmla="*/ 248402 w 3524250"/>
              <a:gd name="connsiteY5" fmla="*/ 502187 h 3819525"/>
              <a:gd name="connsiteX6" fmla="*/ 248402 w 3524250"/>
              <a:gd name="connsiteY6" fmla="*/ 757857 h 3819525"/>
              <a:gd name="connsiteX7" fmla="*/ 104565 w 3524250"/>
              <a:gd name="connsiteY7" fmla="*/ 757857 h 3819525"/>
              <a:gd name="connsiteX8" fmla="*/ 0 w 3524250"/>
              <a:gd name="connsiteY8" fmla="*/ 862432 h 3819525"/>
              <a:gd name="connsiteX9" fmla="*/ 0 w 3524250"/>
              <a:gd name="connsiteY9" fmla="*/ 1441666 h 3819525"/>
              <a:gd name="connsiteX10" fmla="*/ 104565 w 3524250"/>
              <a:gd name="connsiteY10" fmla="*/ 1546231 h 3819525"/>
              <a:gd name="connsiteX11" fmla="*/ 248412 w 3524250"/>
              <a:gd name="connsiteY11" fmla="*/ 1546231 h 3819525"/>
              <a:gd name="connsiteX12" fmla="*/ 248412 w 3524250"/>
              <a:gd name="connsiteY12" fmla="*/ 2794778 h 3819525"/>
              <a:gd name="connsiteX13" fmla="*/ 157239 w 3524250"/>
              <a:gd name="connsiteY13" fmla="*/ 2998775 h 3819525"/>
              <a:gd name="connsiteX14" fmla="*/ 157239 w 3524250"/>
              <a:gd name="connsiteY14" fmla="*/ 3192285 h 3819525"/>
              <a:gd name="connsiteX15" fmla="*/ 431159 w 3524250"/>
              <a:gd name="connsiteY15" fmla="*/ 3466205 h 3819525"/>
              <a:gd name="connsiteX16" fmla="*/ 465049 w 3524250"/>
              <a:gd name="connsiteY16" fmla="*/ 3466205 h 3819525"/>
              <a:gd name="connsiteX17" fmla="*/ 465049 w 3524250"/>
              <a:gd name="connsiteY17" fmla="*/ 3741611 h 3819525"/>
              <a:gd name="connsiteX18" fmla="*/ 545649 w 3524250"/>
              <a:gd name="connsiteY18" fmla="*/ 3822183 h 3819525"/>
              <a:gd name="connsiteX19" fmla="*/ 916248 w 3524250"/>
              <a:gd name="connsiteY19" fmla="*/ 3822183 h 3819525"/>
              <a:gd name="connsiteX20" fmla="*/ 996810 w 3524250"/>
              <a:gd name="connsiteY20" fmla="*/ 3741611 h 3819525"/>
              <a:gd name="connsiteX21" fmla="*/ 996810 w 3524250"/>
              <a:gd name="connsiteY21" fmla="*/ 3466205 h 3819525"/>
              <a:gd name="connsiteX22" fmla="*/ 2531574 w 3524250"/>
              <a:gd name="connsiteY22" fmla="*/ 3466205 h 3819525"/>
              <a:gd name="connsiteX23" fmla="*/ 2531574 w 3524250"/>
              <a:gd name="connsiteY23" fmla="*/ 3741611 h 3819525"/>
              <a:gd name="connsiteX24" fmla="*/ 2612146 w 3524250"/>
              <a:gd name="connsiteY24" fmla="*/ 3822183 h 3819525"/>
              <a:gd name="connsiteX25" fmla="*/ 2982735 w 3524250"/>
              <a:gd name="connsiteY25" fmla="*/ 3822183 h 3819525"/>
              <a:gd name="connsiteX26" fmla="*/ 3063326 w 3524250"/>
              <a:gd name="connsiteY26" fmla="*/ 3741611 h 3819525"/>
              <a:gd name="connsiteX27" fmla="*/ 3063326 w 3524250"/>
              <a:gd name="connsiteY27" fmla="*/ 3466205 h 3819525"/>
              <a:gd name="connsiteX28" fmla="*/ 3097225 w 3524250"/>
              <a:gd name="connsiteY28" fmla="*/ 3466205 h 3819525"/>
              <a:gd name="connsiteX29" fmla="*/ 3371145 w 3524250"/>
              <a:gd name="connsiteY29" fmla="*/ 3192285 h 3819525"/>
              <a:gd name="connsiteX30" fmla="*/ 3371145 w 3524250"/>
              <a:gd name="connsiteY30" fmla="*/ 2998775 h 3819525"/>
              <a:gd name="connsiteX31" fmla="*/ 3279972 w 3524250"/>
              <a:gd name="connsiteY31" fmla="*/ 2794778 h 3819525"/>
              <a:gd name="connsiteX32" fmla="*/ 3279972 w 3524250"/>
              <a:gd name="connsiteY32" fmla="*/ 1546222 h 3819525"/>
              <a:gd name="connsiteX33" fmla="*/ 3423819 w 3524250"/>
              <a:gd name="connsiteY33" fmla="*/ 1546222 h 3819525"/>
              <a:gd name="connsiteX34" fmla="*/ 3528384 w 3524250"/>
              <a:gd name="connsiteY34" fmla="*/ 1441656 h 3819525"/>
              <a:gd name="connsiteX35" fmla="*/ 3528384 w 3524250"/>
              <a:gd name="connsiteY35" fmla="*/ 862422 h 3819525"/>
              <a:gd name="connsiteX36" fmla="*/ 3423809 w 3524250"/>
              <a:gd name="connsiteY36" fmla="*/ 757857 h 3819525"/>
              <a:gd name="connsiteX37" fmla="*/ 2969438 w 3524250"/>
              <a:gd name="connsiteY37" fmla="*/ 798719 h 3819525"/>
              <a:gd name="connsiteX38" fmla="*/ 2969438 w 3524250"/>
              <a:gd name="connsiteY38" fmla="*/ 2034407 h 3819525"/>
              <a:gd name="connsiteX39" fmla="*/ 1901152 w 3524250"/>
              <a:gd name="connsiteY39" fmla="*/ 2034407 h 3819525"/>
              <a:gd name="connsiteX40" fmla="*/ 1901152 w 3524250"/>
              <a:gd name="connsiteY40" fmla="*/ 798719 h 3819525"/>
              <a:gd name="connsiteX41" fmla="*/ 2969438 w 3524250"/>
              <a:gd name="connsiteY41" fmla="*/ 798719 h 3819525"/>
              <a:gd name="connsiteX42" fmla="*/ 1231573 w 3524250"/>
              <a:gd name="connsiteY42" fmla="*/ 261842 h 3819525"/>
              <a:gd name="connsiteX43" fmla="*/ 2296811 w 3524250"/>
              <a:gd name="connsiteY43" fmla="*/ 261842 h 3819525"/>
              <a:gd name="connsiteX44" fmla="*/ 2430733 w 3524250"/>
              <a:gd name="connsiteY44" fmla="*/ 395764 h 3819525"/>
              <a:gd name="connsiteX45" fmla="*/ 2296811 w 3524250"/>
              <a:gd name="connsiteY45" fmla="*/ 529676 h 3819525"/>
              <a:gd name="connsiteX46" fmla="*/ 1231573 w 3524250"/>
              <a:gd name="connsiteY46" fmla="*/ 529676 h 3819525"/>
              <a:gd name="connsiteX47" fmla="*/ 1097652 w 3524250"/>
              <a:gd name="connsiteY47" fmla="*/ 395764 h 3819525"/>
              <a:gd name="connsiteX48" fmla="*/ 1231573 w 3524250"/>
              <a:gd name="connsiteY48" fmla="*/ 261842 h 3819525"/>
              <a:gd name="connsiteX49" fmla="*/ 558946 w 3524250"/>
              <a:gd name="connsiteY49" fmla="*/ 798719 h 3819525"/>
              <a:gd name="connsiteX50" fmla="*/ 1627232 w 3524250"/>
              <a:gd name="connsiteY50" fmla="*/ 798719 h 3819525"/>
              <a:gd name="connsiteX51" fmla="*/ 1627232 w 3524250"/>
              <a:gd name="connsiteY51" fmla="*/ 2034407 h 3819525"/>
              <a:gd name="connsiteX52" fmla="*/ 558946 w 3524250"/>
              <a:gd name="connsiteY52" fmla="*/ 2034407 h 3819525"/>
              <a:gd name="connsiteX53" fmla="*/ 558946 w 3524250"/>
              <a:gd name="connsiteY53" fmla="*/ 798719 h 3819525"/>
              <a:gd name="connsiteX54" fmla="*/ 1037082 w 3524250"/>
              <a:gd name="connsiteY54" fmla="*/ 2585685 h 3819525"/>
              <a:gd name="connsiteX55" fmla="*/ 905066 w 3524250"/>
              <a:gd name="connsiteY55" fmla="*/ 2717683 h 3819525"/>
              <a:gd name="connsiteX56" fmla="*/ 687219 w 3524250"/>
              <a:gd name="connsiteY56" fmla="*/ 2717683 h 3819525"/>
              <a:gd name="connsiteX57" fmla="*/ 555336 w 3524250"/>
              <a:gd name="connsiteY57" fmla="*/ 2585685 h 3819525"/>
              <a:gd name="connsiteX58" fmla="*/ 555336 w 3524250"/>
              <a:gd name="connsiteY58" fmla="*/ 2438810 h 3819525"/>
              <a:gd name="connsiteX59" fmla="*/ 687219 w 3524250"/>
              <a:gd name="connsiteY59" fmla="*/ 2306803 h 3819525"/>
              <a:gd name="connsiteX60" fmla="*/ 905066 w 3524250"/>
              <a:gd name="connsiteY60" fmla="*/ 2306803 h 3819525"/>
              <a:gd name="connsiteX61" fmla="*/ 1037082 w 3524250"/>
              <a:gd name="connsiteY61" fmla="*/ 2438810 h 3819525"/>
              <a:gd name="connsiteX62" fmla="*/ 1037082 w 3524250"/>
              <a:gd name="connsiteY62" fmla="*/ 2585685 h 3819525"/>
              <a:gd name="connsiteX63" fmla="*/ 2491311 w 3524250"/>
              <a:gd name="connsiteY63" fmla="*/ 2585685 h 3819525"/>
              <a:gd name="connsiteX64" fmla="*/ 2491311 w 3524250"/>
              <a:gd name="connsiteY64" fmla="*/ 2438810 h 3819525"/>
              <a:gd name="connsiteX65" fmla="*/ 2623319 w 3524250"/>
              <a:gd name="connsiteY65" fmla="*/ 2306803 h 3819525"/>
              <a:gd name="connsiteX66" fmla="*/ 2841165 w 3524250"/>
              <a:gd name="connsiteY66" fmla="*/ 2306803 h 3819525"/>
              <a:gd name="connsiteX67" fmla="*/ 2973048 w 3524250"/>
              <a:gd name="connsiteY67" fmla="*/ 2438810 h 3819525"/>
              <a:gd name="connsiteX68" fmla="*/ 2973048 w 3524250"/>
              <a:gd name="connsiteY68" fmla="*/ 2585685 h 3819525"/>
              <a:gd name="connsiteX69" fmla="*/ 2841165 w 3524250"/>
              <a:gd name="connsiteY69" fmla="*/ 2717683 h 3819525"/>
              <a:gd name="connsiteX70" fmla="*/ 2623319 w 3524250"/>
              <a:gd name="connsiteY70" fmla="*/ 2717683 h 3819525"/>
              <a:gd name="connsiteX71" fmla="*/ 2491311 w 3524250"/>
              <a:gd name="connsiteY71" fmla="*/ 2585685 h 381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3524250" h="3819525">
                <a:moveTo>
                  <a:pt x="3423809" y="757857"/>
                </a:moveTo>
                <a:lnTo>
                  <a:pt x="3279962" y="757857"/>
                </a:lnTo>
                <a:lnTo>
                  <a:pt x="3279962" y="502187"/>
                </a:lnTo>
                <a:cubicBezTo>
                  <a:pt x="3279972" y="224838"/>
                  <a:pt x="3055134" y="0"/>
                  <a:pt x="2777785" y="0"/>
                </a:cubicBezTo>
                <a:lnTo>
                  <a:pt x="750589" y="0"/>
                </a:lnTo>
                <a:cubicBezTo>
                  <a:pt x="473240" y="0"/>
                  <a:pt x="248402" y="224838"/>
                  <a:pt x="248402" y="502187"/>
                </a:cubicBezTo>
                <a:lnTo>
                  <a:pt x="248402" y="757857"/>
                </a:lnTo>
                <a:lnTo>
                  <a:pt x="104565" y="757857"/>
                </a:lnTo>
                <a:cubicBezTo>
                  <a:pt x="46815" y="757857"/>
                  <a:pt x="0" y="804672"/>
                  <a:pt x="0" y="862432"/>
                </a:cubicBezTo>
                <a:lnTo>
                  <a:pt x="0" y="1441666"/>
                </a:lnTo>
                <a:cubicBezTo>
                  <a:pt x="0" y="1499416"/>
                  <a:pt x="46815" y="1546231"/>
                  <a:pt x="104565" y="1546231"/>
                </a:cubicBezTo>
                <a:lnTo>
                  <a:pt x="248412" y="1546231"/>
                </a:lnTo>
                <a:lnTo>
                  <a:pt x="248412" y="2794778"/>
                </a:lnTo>
                <a:cubicBezTo>
                  <a:pt x="192462" y="2844927"/>
                  <a:pt x="157239" y="2917727"/>
                  <a:pt x="157239" y="2998775"/>
                </a:cubicBezTo>
                <a:lnTo>
                  <a:pt x="157239" y="3192285"/>
                </a:lnTo>
                <a:cubicBezTo>
                  <a:pt x="157239" y="3343570"/>
                  <a:pt x="279873" y="3466205"/>
                  <a:pt x="431159" y="3466205"/>
                </a:cubicBezTo>
                <a:lnTo>
                  <a:pt x="465049" y="3466205"/>
                </a:lnTo>
                <a:lnTo>
                  <a:pt x="465049" y="3741611"/>
                </a:lnTo>
                <a:cubicBezTo>
                  <a:pt x="465049" y="3786111"/>
                  <a:pt x="501148" y="3822183"/>
                  <a:pt x="545649" y="3822183"/>
                </a:cubicBezTo>
                <a:lnTo>
                  <a:pt x="916248" y="3822183"/>
                </a:lnTo>
                <a:cubicBezTo>
                  <a:pt x="960749" y="3822183"/>
                  <a:pt x="996810" y="3786111"/>
                  <a:pt x="996810" y="3741611"/>
                </a:cubicBezTo>
                <a:lnTo>
                  <a:pt x="996810" y="3466205"/>
                </a:lnTo>
                <a:lnTo>
                  <a:pt x="2531574" y="3466205"/>
                </a:lnTo>
                <a:lnTo>
                  <a:pt x="2531574" y="3741611"/>
                </a:lnTo>
                <a:cubicBezTo>
                  <a:pt x="2531574" y="3786111"/>
                  <a:pt x="2567635" y="3822183"/>
                  <a:pt x="2612146" y="3822183"/>
                </a:cubicBezTo>
                <a:lnTo>
                  <a:pt x="2982735" y="3822183"/>
                </a:lnTo>
                <a:cubicBezTo>
                  <a:pt x="3027236" y="3822183"/>
                  <a:pt x="3063326" y="3786111"/>
                  <a:pt x="3063326" y="3741611"/>
                </a:cubicBezTo>
                <a:lnTo>
                  <a:pt x="3063326" y="3466205"/>
                </a:lnTo>
                <a:lnTo>
                  <a:pt x="3097225" y="3466205"/>
                </a:lnTo>
                <a:cubicBezTo>
                  <a:pt x="3248501" y="3466205"/>
                  <a:pt x="3371145" y="3343570"/>
                  <a:pt x="3371145" y="3192285"/>
                </a:cubicBezTo>
                <a:lnTo>
                  <a:pt x="3371145" y="2998775"/>
                </a:lnTo>
                <a:cubicBezTo>
                  <a:pt x="3371145" y="2917736"/>
                  <a:pt x="3335922" y="2844927"/>
                  <a:pt x="3279972" y="2794778"/>
                </a:cubicBezTo>
                <a:lnTo>
                  <a:pt x="3279972" y="1546222"/>
                </a:lnTo>
                <a:lnTo>
                  <a:pt x="3423819" y="1546222"/>
                </a:lnTo>
                <a:cubicBezTo>
                  <a:pt x="3481559" y="1546222"/>
                  <a:pt x="3528384" y="1499407"/>
                  <a:pt x="3528384" y="1441656"/>
                </a:cubicBezTo>
                <a:lnTo>
                  <a:pt x="3528384" y="862422"/>
                </a:lnTo>
                <a:cubicBezTo>
                  <a:pt x="3528374" y="804672"/>
                  <a:pt x="3481568" y="757857"/>
                  <a:pt x="3423809" y="757857"/>
                </a:cubicBezTo>
                <a:close/>
                <a:moveTo>
                  <a:pt x="2969438" y="798719"/>
                </a:moveTo>
                <a:lnTo>
                  <a:pt x="2969438" y="2034407"/>
                </a:lnTo>
                <a:lnTo>
                  <a:pt x="1901152" y="2034407"/>
                </a:lnTo>
                <a:lnTo>
                  <a:pt x="1901152" y="798719"/>
                </a:lnTo>
                <a:lnTo>
                  <a:pt x="2969438" y="798719"/>
                </a:lnTo>
                <a:close/>
                <a:moveTo>
                  <a:pt x="1231573" y="261842"/>
                </a:moveTo>
                <a:lnTo>
                  <a:pt x="2296811" y="261842"/>
                </a:lnTo>
                <a:cubicBezTo>
                  <a:pt x="2370773" y="261842"/>
                  <a:pt x="2430733" y="321793"/>
                  <a:pt x="2430733" y="395764"/>
                </a:cubicBezTo>
                <a:cubicBezTo>
                  <a:pt x="2430733" y="469716"/>
                  <a:pt x="2370782" y="529676"/>
                  <a:pt x="2296811" y="529676"/>
                </a:cubicBezTo>
                <a:lnTo>
                  <a:pt x="1231573" y="529676"/>
                </a:lnTo>
                <a:cubicBezTo>
                  <a:pt x="1157611" y="529676"/>
                  <a:pt x="1097652" y="469716"/>
                  <a:pt x="1097652" y="395764"/>
                </a:cubicBezTo>
                <a:cubicBezTo>
                  <a:pt x="1097652" y="321793"/>
                  <a:pt x="1157611" y="261842"/>
                  <a:pt x="1231573" y="261842"/>
                </a:cubicBezTo>
                <a:close/>
                <a:moveTo>
                  <a:pt x="558946" y="798719"/>
                </a:moveTo>
                <a:lnTo>
                  <a:pt x="1627232" y="798719"/>
                </a:lnTo>
                <a:lnTo>
                  <a:pt x="1627232" y="2034407"/>
                </a:lnTo>
                <a:lnTo>
                  <a:pt x="558946" y="2034407"/>
                </a:lnTo>
                <a:lnTo>
                  <a:pt x="558946" y="798719"/>
                </a:lnTo>
                <a:close/>
                <a:moveTo>
                  <a:pt x="1037082" y="2585685"/>
                </a:moveTo>
                <a:cubicBezTo>
                  <a:pt x="1037082" y="2658485"/>
                  <a:pt x="977875" y="2717683"/>
                  <a:pt x="905066" y="2717683"/>
                </a:cubicBezTo>
                <a:lnTo>
                  <a:pt x="687219" y="2717683"/>
                </a:lnTo>
                <a:cubicBezTo>
                  <a:pt x="614534" y="2717683"/>
                  <a:pt x="555336" y="2658475"/>
                  <a:pt x="555336" y="2585685"/>
                </a:cubicBezTo>
                <a:lnTo>
                  <a:pt x="555336" y="2438810"/>
                </a:lnTo>
                <a:cubicBezTo>
                  <a:pt x="555336" y="2365991"/>
                  <a:pt x="614534" y="2306803"/>
                  <a:pt x="687219" y="2306803"/>
                </a:cubicBezTo>
                <a:lnTo>
                  <a:pt x="905066" y="2306803"/>
                </a:lnTo>
                <a:cubicBezTo>
                  <a:pt x="977875" y="2306803"/>
                  <a:pt x="1037082" y="2366001"/>
                  <a:pt x="1037082" y="2438810"/>
                </a:cubicBezTo>
                <a:lnTo>
                  <a:pt x="1037082" y="2585685"/>
                </a:lnTo>
                <a:close/>
                <a:moveTo>
                  <a:pt x="2491311" y="2585685"/>
                </a:moveTo>
                <a:lnTo>
                  <a:pt x="2491311" y="2438810"/>
                </a:lnTo>
                <a:cubicBezTo>
                  <a:pt x="2491311" y="2365991"/>
                  <a:pt x="2550509" y="2306803"/>
                  <a:pt x="2623319" y="2306803"/>
                </a:cubicBezTo>
                <a:lnTo>
                  <a:pt x="2841165" y="2306803"/>
                </a:lnTo>
                <a:cubicBezTo>
                  <a:pt x="2913850" y="2306803"/>
                  <a:pt x="2973048" y="2366001"/>
                  <a:pt x="2973048" y="2438810"/>
                </a:cubicBezTo>
                <a:lnTo>
                  <a:pt x="2973048" y="2585685"/>
                </a:lnTo>
                <a:cubicBezTo>
                  <a:pt x="2973048" y="2658485"/>
                  <a:pt x="2913850" y="2717683"/>
                  <a:pt x="2841165" y="2717683"/>
                </a:cubicBezTo>
                <a:lnTo>
                  <a:pt x="2623319" y="2717683"/>
                </a:lnTo>
                <a:cubicBezTo>
                  <a:pt x="2550519" y="2717692"/>
                  <a:pt x="2491311" y="2658475"/>
                  <a:pt x="2491311" y="2585685"/>
                </a:cubicBezTo>
                <a:close/>
              </a:path>
            </a:pathLst>
          </a:custGeom>
          <a:solidFill>
            <a:schemeClr val="accent2"/>
          </a:solidFill>
          <a:ln w="9525"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353EEDC1-CB0F-44D4-B6D0-517BB38E3FFE}"/>
              </a:ext>
            </a:extLst>
          </p:cNvPr>
          <p:cNvSpPr/>
          <p:nvPr/>
        </p:nvSpPr>
        <p:spPr>
          <a:xfrm>
            <a:off x="10798136" y="2173221"/>
            <a:ext cx="317831" cy="335488"/>
          </a:xfrm>
          <a:custGeom>
            <a:avLst/>
            <a:gdLst>
              <a:gd name="connsiteX0" fmla="*/ 3486502 w 3600450"/>
              <a:gd name="connsiteY0" fmla="*/ 3429105 h 3800475"/>
              <a:gd name="connsiteX1" fmla="*/ 3486502 w 3600450"/>
              <a:gd name="connsiteY1" fmla="*/ 1707452 h 3800475"/>
              <a:gd name="connsiteX2" fmla="*/ 3323816 w 3600450"/>
              <a:gd name="connsiteY2" fmla="*/ 1544745 h 3800475"/>
              <a:gd name="connsiteX3" fmla="*/ 2551224 w 3600450"/>
              <a:gd name="connsiteY3" fmla="*/ 1544745 h 3800475"/>
              <a:gd name="connsiteX4" fmla="*/ 2551224 w 3600450"/>
              <a:gd name="connsiteY4" fmla="*/ 1076316 h 3800475"/>
              <a:gd name="connsiteX5" fmla="*/ 2488635 w 3600450"/>
              <a:gd name="connsiteY5" fmla="*/ 969750 h 3800475"/>
              <a:gd name="connsiteX6" fmla="*/ 1861318 w 3600450"/>
              <a:gd name="connsiteY6" fmla="*/ 619906 h 3800475"/>
              <a:gd name="connsiteX7" fmla="*/ 1850698 w 3600450"/>
              <a:gd name="connsiteY7" fmla="*/ 614715 h 3800475"/>
              <a:gd name="connsiteX8" fmla="*/ 1850698 w 3600450"/>
              <a:gd name="connsiteY8" fmla="*/ 415071 h 3800475"/>
              <a:gd name="connsiteX9" fmla="*/ 2188502 w 3600450"/>
              <a:gd name="connsiteY9" fmla="*/ 415071 h 3800475"/>
              <a:gd name="connsiteX10" fmla="*/ 2237308 w 3600450"/>
              <a:gd name="connsiteY10" fmla="*/ 366255 h 3800475"/>
              <a:gd name="connsiteX11" fmla="*/ 2237308 w 3600450"/>
              <a:gd name="connsiteY11" fmla="*/ 119691 h 3800475"/>
              <a:gd name="connsiteX12" fmla="*/ 2188502 w 3600450"/>
              <a:gd name="connsiteY12" fmla="*/ 70876 h 3800475"/>
              <a:gd name="connsiteX13" fmla="*/ 1850698 w 3600450"/>
              <a:gd name="connsiteY13" fmla="*/ 70876 h 3800475"/>
              <a:gd name="connsiteX14" fmla="*/ 1850698 w 3600450"/>
              <a:gd name="connsiteY14" fmla="*/ 48816 h 3800475"/>
              <a:gd name="connsiteX15" fmla="*/ 1801892 w 3600450"/>
              <a:gd name="connsiteY15" fmla="*/ 0 h 3800475"/>
              <a:gd name="connsiteX16" fmla="*/ 1753086 w 3600450"/>
              <a:gd name="connsiteY16" fmla="*/ 48816 h 3800475"/>
              <a:gd name="connsiteX17" fmla="*/ 1753086 w 3600450"/>
              <a:gd name="connsiteY17" fmla="*/ 614715 h 3800475"/>
              <a:gd name="connsiteX18" fmla="*/ 1742456 w 3600450"/>
              <a:gd name="connsiteY18" fmla="*/ 619906 h 3800475"/>
              <a:gd name="connsiteX19" fmla="*/ 1115139 w 3600450"/>
              <a:gd name="connsiteY19" fmla="*/ 969759 h 3800475"/>
              <a:gd name="connsiteX20" fmla="*/ 1052532 w 3600450"/>
              <a:gd name="connsiteY20" fmla="*/ 1076325 h 3800475"/>
              <a:gd name="connsiteX21" fmla="*/ 1052532 w 3600450"/>
              <a:gd name="connsiteY21" fmla="*/ 1544745 h 3800475"/>
              <a:gd name="connsiteX22" fmla="*/ 279921 w 3600450"/>
              <a:gd name="connsiteY22" fmla="*/ 1544745 h 3800475"/>
              <a:gd name="connsiteX23" fmla="*/ 117234 w 3600450"/>
              <a:gd name="connsiteY23" fmla="*/ 1707452 h 3800475"/>
              <a:gd name="connsiteX24" fmla="*/ 117234 w 3600450"/>
              <a:gd name="connsiteY24" fmla="*/ 3429095 h 3800475"/>
              <a:gd name="connsiteX25" fmla="*/ 0 w 3600450"/>
              <a:gd name="connsiteY25" fmla="*/ 3610680 h 3800475"/>
              <a:gd name="connsiteX26" fmla="*/ 199301 w 3600450"/>
              <a:gd name="connsiteY26" fmla="*/ 3809991 h 3800475"/>
              <a:gd name="connsiteX27" fmla="*/ 3404425 w 3600450"/>
              <a:gd name="connsiteY27" fmla="*/ 3809991 h 3800475"/>
              <a:gd name="connsiteX28" fmla="*/ 3603727 w 3600450"/>
              <a:gd name="connsiteY28" fmla="*/ 3610680 h 3800475"/>
              <a:gd name="connsiteX29" fmla="*/ 3486502 w 3600450"/>
              <a:gd name="connsiteY29" fmla="*/ 3429105 h 3800475"/>
              <a:gd name="connsiteX30" fmla="*/ 2857624 w 3600450"/>
              <a:gd name="connsiteY30" fmla="*/ 2111845 h 3800475"/>
              <a:gd name="connsiteX31" fmla="*/ 2952436 w 3600450"/>
              <a:gd name="connsiteY31" fmla="*/ 2017071 h 3800475"/>
              <a:gd name="connsiteX32" fmla="*/ 3129648 w 3600450"/>
              <a:gd name="connsiteY32" fmla="*/ 2017071 h 3800475"/>
              <a:gd name="connsiteX33" fmla="*/ 3224422 w 3600450"/>
              <a:gd name="connsiteY33" fmla="*/ 2111845 h 3800475"/>
              <a:gd name="connsiteX34" fmla="*/ 3224422 w 3600450"/>
              <a:gd name="connsiteY34" fmla="*/ 2289077 h 3800475"/>
              <a:gd name="connsiteX35" fmla="*/ 3129648 w 3600450"/>
              <a:gd name="connsiteY35" fmla="*/ 2383850 h 3800475"/>
              <a:gd name="connsiteX36" fmla="*/ 2952445 w 3600450"/>
              <a:gd name="connsiteY36" fmla="*/ 2383850 h 3800475"/>
              <a:gd name="connsiteX37" fmla="*/ 2857634 w 3600450"/>
              <a:gd name="connsiteY37" fmla="*/ 2289077 h 3800475"/>
              <a:gd name="connsiteX38" fmla="*/ 2857634 w 3600450"/>
              <a:gd name="connsiteY38" fmla="*/ 2111845 h 3800475"/>
              <a:gd name="connsiteX39" fmla="*/ 2857624 w 3600450"/>
              <a:gd name="connsiteY39" fmla="*/ 2111845 h 3800475"/>
              <a:gd name="connsiteX40" fmla="*/ 2857624 w 3600450"/>
              <a:gd name="connsiteY40" fmla="*/ 2681288 h 3800475"/>
              <a:gd name="connsiteX41" fmla="*/ 2952436 w 3600450"/>
              <a:gd name="connsiteY41" fmla="*/ 2586514 h 3800475"/>
              <a:gd name="connsiteX42" fmla="*/ 3129648 w 3600450"/>
              <a:gd name="connsiteY42" fmla="*/ 2586514 h 3800475"/>
              <a:gd name="connsiteX43" fmla="*/ 3224422 w 3600450"/>
              <a:gd name="connsiteY43" fmla="*/ 2681288 h 3800475"/>
              <a:gd name="connsiteX44" fmla="*/ 3224422 w 3600450"/>
              <a:gd name="connsiteY44" fmla="*/ 2858500 h 3800475"/>
              <a:gd name="connsiteX45" fmla="*/ 3129648 w 3600450"/>
              <a:gd name="connsiteY45" fmla="*/ 2953274 h 3800475"/>
              <a:gd name="connsiteX46" fmla="*/ 2952445 w 3600450"/>
              <a:gd name="connsiteY46" fmla="*/ 2953274 h 3800475"/>
              <a:gd name="connsiteX47" fmla="*/ 2857634 w 3600450"/>
              <a:gd name="connsiteY47" fmla="*/ 2858500 h 3800475"/>
              <a:gd name="connsiteX48" fmla="*/ 2857634 w 3600450"/>
              <a:gd name="connsiteY48" fmla="*/ 2681288 h 3800475"/>
              <a:gd name="connsiteX49" fmla="*/ 2857624 w 3600450"/>
              <a:gd name="connsiteY49" fmla="*/ 2681288 h 3800475"/>
              <a:gd name="connsiteX50" fmla="*/ 2288210 w 3600450"/>
              <a:gd name="connsiteY50" fmla="*/ 2111845 h 3800475"/>
              <a:gd name="connsiteX51" fmla="*/ 2382965 w 3600450"/>
              <a:gd name="connsiteY51" fmla="*/ 2017071 h 3800475"/>
              <a:gd name="connsiteX52" fmla="*/ 2560196 w 3600450"/>
              <a:gd name="connsiteY52" fmla="*/ 2017071 h 3800475"/>
              <a:gd name="connsiteX53" fmla="*/ 2654960 w 3600450"/>
              <a:gd name="connsiteY53" fmla="*/ 2111845 h 3800475"/>
              <a:gd name="connsiteX54" fmla="*/ 2654960 w 3600450"/>
              <a:gd name="connsiteY54" fmla="*/ 2289077 h 3800475"/>
              <a:gd name="connsiteX55" fmla="*/ 2560196 w 3600450"/>
              <a:gd name="connsiteY55" fmla="*/ 2383850 h 3800475"/>
              <a:gd name="connsiteX56" fmla="*/ 2382965 w 3600450"/>
              <a:gd name="connsiteY56" fmla="*/ 2383850 h 3800475"/>
              <a:gd name="connsiteX57" fmla="*/ 2288210 w 3600450"/>
              <a:gd name="connsiteY57" fmla="*/ 2289077 h 3800475"/>
              <a:gd name="connsiteX58" fmla="*/ 2288210 w 3600450"/>
              <a:gd name="connsiteY58" fmla="*/ 2111845 h 3800475"/>
              <a:gd name="connsiteX59" fmla="*/ 2288210 w 3600450"/>
              <a:gd name="connsiteY59" fmla="*/ 2681288 h 3800475"/>
              <a:gd name="connsiteX60" fmla="*/ 2382965 w 3600450"/>
              <a:gd name="connsiteY60" fmla="*/ 2586514 h 3800475"/>
              <a:gd name="connsiteX61" fmla="*/ 2560196 w 3600450"/>
              <a:gd name="connsiteY61" fmla="*/ 2586514 h 3800475"/>
              <a:gd name="connsiteX62" fmla="*/ 2654960 w 3600450"/>
              <a:gd name="connsiteY62" fmla="*/ 2681288 h 3800475"/>
              <a:gd name="connsiteX63" fmla="*/ 2654960 w 3600450"/>
              <a:gd name="connsiteY63" fmla="*/ 2858500 h 3800475"/>
              <a:gd name="connsiteX64" fmla="*/ 2560196 w 3600450"/>
              <a:gd name="connsiteY64" fmla="*/ 2953274 h 3800475"/>
              <a:gd name="connsiteX65" fmla="*/ 2382965 w 3600450"/>
              <a:gd name="connsiteY65" fmla="*/ 2953274 h 3800475"/>
              <a:gd name="connsiteX66" fmla="*/ 2288210 w 3600450"/>
              <a:gd name="connsiteY66" fmla="*/ 2858500 h 3800475"/>
              <a:gd name="connsiteX67" fmla="*/ 2288210 w 3600450"/>
              <a:gd name="connsiteY67" fmla="*/ 2681288 h 3800475"/>
              <a:gd name="connsiteX68" fmla="*/ 1801863 w 3600450"/>
              <a:gd name="connsiteY68" fmla="*/ 1076697 h 3800475"/>
              <a:gd name="connsiteX69" fmla="*/ 2070325 w 3600450"/>
              <a:gd name="connsiteY69" fmla="*/ 1345149 h 3800475"/>
              <a:gd name="connsiteX70" fmla="*/ 1801863 w 3600450"/>
              <a:gd name="connsiteY70" fmla="*/ 1613592 h 3800475"/>
              <a:gd name="connsiteX71" fmla="*/ 1533411 w 3600450"/>
              <a:gd name="connsiteY71" fmla="*/ 1345140 h 3800475"/>
              <a:gd name="connsiteX72" fmla="*/ 1801863 w 3600450"/>
              <a:gd name="connsiteY72" fmla="*/ 1076697 h 3800475"/>
              <a:gd name="connsiteX73" fmla="*/ 1533039 w 3600450"/>
              <a:gd name="connsiteY73" fmla="*/ 2617813 h 3800475"/>
              <a:gd name="connsiteX74" fmla="*/ 1627842 w 3600450"/>
              <a:gd name="connsiteY74" fmla="*/ 2523039 h 3800475"/>
              <a:gd name="connsiteX75" fmla="*/ 1975895 w 3600450"/>
              <a:gd name="connsiteY75" fmla="*/ 2523039 h 3800475"/>
              <a:gd name="connsiteX76" fmla="*/ 2070668 w 3600450"/>
              <a:gd name="connsiteY76" fmla="*/ 2617813 h 3800475"/>
              <a:gd name="connsiteX77" fmla="*/ 2070668 w 3600450"/>
              <a:gd name="connsiteY77" fmla="*/ 3364478 h 3800475"/>
              <a:gd name="connsiteX78" fmla="*/ 2058172 w 3600450"/>
              <a:gd name="connsiteY78" fmla="*/ 3411426 h 3800475"/>
              <a:gd name="connsiteX79" fmla="*/ 1545593 w 3600450"/>
              <a:gd name="connsiteY79" fmla="*/ 3411426 h 3800475"/>
              <a:gd name="connsiteX80" fmla="*/ 1533068 w 3600450"/>
              <a:gd name="connsiteY80" fmla="*/ 3364478 h 3800475"/>
              <a:gd name="connsiteX81" fmla="*/ 1533039 w 3600450"/>
              <a:gd name="connsiteY81" fmla="*/ 2617813 h 3800475"/>
              <a:gd name="connsiteX82" fmla="*/ 1533039 w 3600450"/>
              <a:gd name="connsiteY82" fmla="*/ 2617813 h 3800475"/>
              <a:gd name="connsiteX83" fmla="*/ 948747 w 3600450"/>
              <a:gd name="connsiteY83" fmla="*/ 2111845 h 3800475"/>
              <a:gd name="connsiteX84" fmla="*/ 1043511 w 3600450"/>
              <a:gd name="connsiteY84" fmla="*/ 2017071 h 3800475"/>
              <a:gd name="connsiteX85" fmla="*/ 1220734 w 3600450"/>
              <a:gd name="connsiteY85" fmla="*/ 2017071 h 3800475"/>
              <a:gd name="connsiteX86" fmla="*/ 1315498 w 3600450"/>
              <a:gd name="connsiteY86" fmla="*/ 2111845 h 3800475"/>
              <a:gd name="connsiteX87" fmla="*/ 1315498 w 3600450"/>
              <a:gd name="connsiteY87" fmla="*/ 2289077 h 3800475"/>
              <a:gd name="connsiteX88" fmla="*/ 1220734 w 3600450"/>
              <a:gd name="connsiteY88" fmla="*/ 2383850 h 3800475"/>
              <a:gd name="connsiteX89" fmla="*/ 1043511 w 3600450"/>
              <a:gd name="connsiteY89" fmla="*/ 2383850 h 3800475"/>
              <a:gd name="connsiteX90" fmla="*/ 948747 w 3600450"/>
              <a:gd name="connsiteY90" fmla="*/ 2289077 h 3800475"/>
              <a:gd name="connsiteX91" fmla="*/ 948747 w 3600450"/>
              <a:gd name="connsiteY91" fmla="*/ 2111845 h 3800475"/>
              <a:gd name="connsiteX92" fmla="*/ 948747 w 3600450"/>
              <a:gd name="connsiteY92" fmla="*/ 2681288 h 3800475"/>
              <a:gd name="connsiteX93" fmla="*/ 1043511 w 3600450"/>
              <a:gd name="connsiteY93" fmla="*/ 2586514 h 3800475"/>
              <a:gd name="connsiteX94" fmla="*/ 1220734 w 3600450"/>
              <a:gd name="connsiteY94" fmla="*/ 2586514 h 3800475"/>
              <a:gd name="connsiteX95" fmla="*/ 1315498 w 3600450"/>
              <a:gd name="connsiteY95" fmla="*/ 2681288 h 3800475"/>
              <a:gd name="connsiteX96" fmla="*/ 1315498 w 3600450"/>
              <a:gd name="connsiteY96" fmla="*/ 2858500 h 3800475"/>
              <a:gd name="connsiteX97" fmla="*/ 1220734 w 3600450"/>
              <a:gd name="connsiteY97" fmla="*/ 2953274 h 3800475"/>
              <a:gd name="connsiteX98" fmla="*/ 1043511 w 3600450"/>
              <a:gd name="connsiteY98" fmla="*/ 2953274 h 3800475"/>
              <a:gd name="connsiteX99" fmla="*/ 948747 w 3600450"/>
              <a:gd name="connsiteY99" fmla="*/ 2858500 h 3800475"/>
              <a:gd name="connsiteX100" fmla="*/ 948747 w 3600450"/>
              <a:gd name="connsiteY100" fmla="*/ 2681288 h 3800475"/>
              <a:gd name="connsiteX101" fmla="*/ 379276 w 3600450"/>
              <a:gd name="connsiteY101" fmla="*/ 2111845 h 3800475"/>
              <a:gd name="connsiteX102" fmla="*/ 474069 w 3600450"/>
              <a:gd name="connsiteY102" fmla="*/ 2017071 h 3800475"/>
              <a:gd name="connsiteX103" fmla="*/ 651272 w 3600450"/>
              <a:gd name="connsiteY103" fmla="*/ 2017071 h 3800475"/>
              <a:gd name="connsiteX104" fmla="*/ 746065 w 3600450"/>
              <a:gd name="connsiteY104" fmla="*/ 2111845 h 3800475"/>
              <a:gd name="connsiteX105" fmla="*/ 746065 w 3600450"/>
              <a:gd name="connsiteY105" fmla="*/ 2289077 h 3800475"/>
              <a:gd name="connsiteX106" fmla="*/ 651272 w 3600450"/>
              <a:gd name="connsiteY106" fmla="*/ 2383850 h 3800475"/>
              <a:gd name="connsiteX107" fmla="*/ 474078 w 3600450"/>
              <a:gd name="connsiteY107" fmla="*/ 2383850 h 3800475"/>
              <a:gd name="connsiteX108" fmla="*/ 379286 w 3600450"/>
              <a:gd name="connsiteY108" fmla="*/ 2289077 h 3800475"/>
              <a:gd name="connsiteX109" fmla="*/ 379286 w 3600450"/>
              <a:gd name="connsiteY109" fmla="*/ 2111845 h 3800475"/>
              <a:gd name="connsiteX110" fmla="*/ 379276 w 3600450"/>
              <a:gd name="connsiteY110" fmla="*/ 2681288 h 3800475"/>
              <a:gd name="connsiteX111" fmla="*/ 474069 w 3600450"/>
              <a:gd name="connsiteY111" fmla="*/ 2586514 h 3800475"/>
              <a:gd name="connsiteX112" fmla="*/ 651272 w 3600450"/>
              <a:gd name="connsiteY112" fmla="*/ 2586514 h 3800475"/>
              <a:gd name="connsiteX113" fmla="*/ 746065 w 3600450"/>
              <a:gd name="connsiteY113" fmla="*/ 2681288 h 3800475"/>
              <a:gd name="connsiteX114" fmla="*/ 746065 w 3600450"/>
              <a:gd name="connsiteY114" fmla="*/ 2858500 h 3800475"/>
              <a:gd name="connsiteX115" fmla="*/ 651272 w 3600450"/>
              <a:gd name="connsiteY115" fmla="*/ 2953274 h 3800475"/>
              <a:gd name="connsiteX116" fmla="*/ 474078 w 3600450"/>
              <a:gd name="connsiteY116" fmla="*/ 2953274 h 3800475"/>
              <a:gd name="connsiteX117" fmla="*/ 379286 w 3600450"/>
              <a:gd name="connsiteY117" fmla="*/ 2858500 h 3800475"/>
              <a:gd name="connsiteX118" fmla="*/ 379286 w 3600450"/>
              <a:gd name="connsiteY118" fmla="*/ 2681288 h 3800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600450" h="3800475">
                <a:moveTo>
                  <a:pt x="3486502" y="3429105"/>
                </a:moveTo>
                <a:lnTo>
                  <a:pt x="3486502" y="1707452"/>
                </a:lnTo>
                <a:cubicBezTo>
                  <a:pt x="3486502" y="1617593"/>
                  <a:pt x="3413674" y="1544745"/>
                  <a:pt x="3323816" y="1544745"/>
                </a:cubicBezTo>
                <a:lnTo>
                  <a:pt x="2551224" y="1544745"/>
                </a:lnTo>
                <a:lnTo>
                  <a:pt x="2551224" y="1076316"/>
                </a:lnTo>
                <a:cubicBezTo>
                  <a:pt x="2551224" y="1032072"/>
                  <a:pt x="2527249" y="991295"/>
                  <a:pt x="2488635" y="969750"/>
                </a:cubicBezTo>
                <a:lnTo>
                  <a:pt x="1861318" y="619906"/>
                </a:lnTo>
                <a:cubicBezTo>
                  <a:pt x="1857861" y="617972"/>
                  <a:pt x="1854289" y="616277"/>
                  <a:pt x="1850698" y="614715"/>
                </a:cubicBezTo>
                <a:lnTo>
                  <a:pt x="1850698" y="415071"/>
                </a:lnTo>
                <a:lnTo>
                  <a:pt x="2188502" y="415071"/>
                </a:lnTo>
                <a:cubicBezTo>
                  <a:pt x="2215448" y="415071"/>
                  <a:pt x="2237308" y="393211"/>
                  <a:pt x="2237308" y="366255"/>
                </a:cubicBezTo>
                <a:lnTo>
                  <a:pt x="2237308" y="119691"/>
                </a:lnTo>
                <a:cubicBezTo>
                  <a:pt x="2237308" y="92735"/>
                  <a:pt x="2215448" y="70876"/>
                  <a:pt x="2188502" y="70876"/>
                </a:cubicBezTo>
                <a:lnTo>
                  <a:pt x="1850698" y="70876"/>
                </a:lnTo>
                <a:lnTo>
                  <a:pt x="1850698" y="48816"/>
                </a:lnTo>
                <a:cubicBezTo>
                  <a:pt x="1850698" y="21860"/>
                  <a:pt x="1828857" y="0"/>
                  <a:pt x="1801892" y="0"/>
                </a:cubicBezTo>
                <a:cubicBezTo>
                  <a:pt x="1774927" y="0"/>
                  <a:pt x="1753086" y="21860"/>
                  <a:pt x="1753086" y="48816"/>
                </a:cubicBezTo>
                <a:lnTo>
                  <a:pt x="1753086" y="614715"/>
                </a:lnTo>
                <a:cubicBezTo>
                  <a:pt x="1749495" y="616287"/>
                  <a:pt x="1745923" y="617982"/>
                  <a:pt x="1742456" y="619906"/>
                </a:cubicBezTo>
                <a:lnTo>
                  <a:pt x="1115139" y="969759"/>
                </a:lnTo>
                <a:cubicBezTo>
                  <a:pt x="1076487" y="991295"/>
                  <a:pt x="1052532" y="1032081"/>
                  <a:pt x="1052532" y="1076325"/>
                </a:cubicBezTo>
                <a:lnTo>
                  <a:pt x="1052532" y="1544745"/>
                </a:lnTo>
                <a:lnTo>
                  <a:pt x="279921" y="1544745"/>
                </a:lnTo>
                <a:cubicBezTo>
                  <a:pt x="190062" y="1544745"/>
                  <a:pt x="117234" y="1617593"/>
                  <a:pt x="117234" y="1707452"/>
                </a:cubicBezTo>
                <a:lnTo>
                  <a:pt x="117234" y="3429095"/>
                </a:lnTo>
                <a:cubicBezTo>
                  <a:pt x="48111" y="3460376"/>
                  <a:pt x="0" y="3529898"/>
                  <a:pt x="0" y="3610680"/>
                </a:cubicBezTo>
                <a:cubicBezTo>
                  <a:pt x="0" y="3720770"/>
                  <a:pt x="89230" y="3809991"/>
                  <a:pt x="199301" y="3809991"/>
                </a:cubicBezTo>
                <a:lnTo>
                  <a:pt x="3404425" y="3809991"/>
                </a:lnTo>
                <a:cubicBezTo>
                  <a:pt x="3514496" y="3809991"/>
                  <a:pt x="3603727" y="3720770"/>
                  <a:pt x="3603727" y="3610680"/>
                </a:cubicBezTo>
                <a:cubicBezTo>
                  <a:pt x="3603717" y="3529898"/>
                  <a:pt x="3555616" y="3460376"/>
                  <a:pt x="3486502" y="3429105"/>
                </a:cubicBezTo>
                <a:close/>
                <a:moveTo>
                  <a:pt x="2857624" y="2111845"/>
                </a:moveTo>
                <a:cubicBezTo>
                  <a:pt x="2857624" y="2059505"/>
                  <a:pt x="2900058" y="2017071"/>
                  <a:pt x="2952436" y="2017071"/>
                </a:cubicBezTo>
                <a:lnTo>
                  <a:pt x="3129648" y="2017071"/>
                </a:lnTo>
                <a:cubicBezTo>
                  <a:pt x="3181979" y="2017071"/>
                  <a:pt x="3224422" y="2059505"/>
                  <a:pt x="3224422" y="2111845"/>
                </a:cubicBezTo>
                <a:lnTo>
                  <a:pt x="3224422" y="2289077"/>
                </a:lnTo>
                <a:cubicBezTo>
                  <a:pt x="3224422" y="2341417"/>
                  <a:pt x="3181979" y="2383850"/>
                  <a:pt x="3129648" y="2383850"/>
                </a:cubicBezTo>
                <a:lnTo>
                  <a:pt x="2952445" y="2383850"/>
                </a:lnTo>
                <a:cubicBezTo>
                  <a:pt x="2900067" y="2383850"/>
                  <a:pt x="2857634" y="2341417"/>
                  <a:pt x="2857634" y="2289077"/>
                </a:cubicBezTo>
                <a:lnTo>
                  <a:pt x="2857634" y="2111845"/>
                </a:lnTo>
                <a:lnTo>
                  <a:pt x="2857624" y="2111845"/>
                </a:lnTo>
                <a:close/>
                <a:moveTo>
                  <a:pt x="2857624" y="2681288"/>
                </a:moveTo>
                <a:cubicBezTo>
                  <a:pt x="2857624" y="2628948"/>
                  <a:pt x="2900058" y="2586514"/>
                  <a:pt x="2952436" y="2586514"/>
                </a:cubicBezTo>
                <a:lnTo>
                  <a:pt x="3129648" y="2586514"/>
                </a:lnTo>
                <a:cubicBezTo>
                  <a:pt x="3181979" y="2586514"/>
                  <a:pt x="3224422" y="2628948"/>
                  <a:pt x="3224422" y="2681288"/>
                </a:cubicBezTo>
                <a:lnTo>
                  <a:pt x="3224422" y="2858500"/>
                </a:lnTo>
                <a:cubicBezTo>
                  <a:pt x="3224422" y="2910840"/>
                  <a:pt x="3181979" y="2953274"/>
                  <a:pt x="3129648" y="2953274"/>
                </a:cubicBezTo>
                <a:lnTo>
                  <a:pt x="2952445" y="2953274"/>
                </a:lnTo>
                <a:cubicBezTo>
                  <a:pt x="2900067" y="2953274"/>
                  <a:pt x="2857634" y="2910840"/>
                  <a:pt x="2857634" y="2858500"/>
                </a:cubicBezTo>
                <a:lnTo>
                  <a:pt x="2857634" y="2681288"/>
                </a:lnTo>
                <a:lnTo>
                  <a:pt x="2857624" y="2681288"/>
                </a:lnTo>
                <a:close/>
                <a:moveTo>
                  <a:pt x="2288210" y="2111845"/>
                </a:moveTo>
                <a:cubicBezTo>
                  <a:pt x="2288210" y="2059505"/>
                  <a:pt x="2330625" y="2017071"/>
                  <a:pt x="2382965" y="2017071"/>
                </a:cubicBezTo>
                <a:lnTo>
                  <a:pt x="2560196" y="2017071"/>
                </a:lnTo>
                <a:cubicBezTo>
                  <a:pt x="2612508" y="2017071"/>
                  <a:pt x="2654960" y="2059505"/>
                  <a:pt x="2654960" y="2111845"/>
                </a:cubicBezTo>
                <a:lnTo>
                  <a:pt x="2654960" y="2289077"/>
                </a:lnTo>
                <a:cubicBezTo>
                  <a:pt x="2654960" y="2341417"/>
                  <a:pt x="2612508" y="2383850"/>
                  <a:pt x="2560196" y="2383850"/>
                </a:cubicBezTo>
                <a:lnTo>
                  <a:pt x="2382965" y="2383850"/>
                </a:lnTo>
                <a:cubicBezTo>
                  <a:pt x="2330625" y="2383850"/>
                  <a:pt x="2288210" y="2341417"/>
                  <a:pt x="2288210" y="2289077"/>
                </a:cubicBezTo>
                <a:lnTo>
                  <a:pt x="2288210" y="2111845"/>
                </a:lnTo>
                <a:close/>
                <a:moveTo>
                  <a:pt x="2288210" y="2681288"/>
                </a:moveTo>
                <a:cubicBezTo>
                  <a:pt x="2288210" y="2628948"/>
                  <a:pt x="2330625" y="2586514"/>
                  <a:pt x="2382965" y="2586514"/>
                </a:cubicBezTo>
                <a:lnTo>
                  <a:pt x="2560196" y="2586514"/>
                </a:lnTo>
                <a:cubicBezTo>
                  <a:pt x="2612508" y="2586514"/>
                  <a:pt x="2654960" y="2628948"/>
                  <a:pt x="2654960" y="2681288"/>
                </a:cubicBezTo>
                <a:lnTo>
                  <a:pt x="2654960" y="2858500"/>
                </a:lnTo>
                <a:cubicBezTo>
                  <a:pt x="2654960" y="2910840"/>
                  <a:pt x="2612508" y="2953274"/>
                  <a:pt x="2560196" y="2953274"/>
                </a:cubicBezTo>
                <a:lnTo>
                  <a:pt x="2382965" y="2953274"/>
                </a:lnTo>
                <a:cubicBezTo>
                  <a:pt x="2330625" y="2953274"/>
                  <a:pt x="2288210" y="2910840"/>
                  <a:pt x="2288210" y="2858500"/>
                </a:cubicBezTo>
                <a:lnTo>
                  <a:pt x="2288210" y="2681288"/>
                </a:lnTo>
                <a:close/>
                <a:moveTo>
                  <a:pt x="1801863" y="1076697"/>
                </a:moveTo>
                <a:cubicBezTo>
                  <a:pt x="1950129" y="1076697"/>
                  <a:pt x="2070325" y="1196883"/>
                  <a:pt x="2070325" y="1345149"/>
                </a:cubicBezTo>
                <a:cubicBezTo>
                  <a:pt x="2070325" y="1493415"/>
                  <a:pt x="1950139" y="1613592"/>
                  <a:pt x="1801863" y="1613592"/>
                </a:cubicBezTo>
                <a:cubicBezTo>
                  <a:pt x="1653597" y="1613592"/>
                  <a:pt x="1533411" y="1493406"/>
                  <a:pt x="1533411" y="1345140"/>
                </a:cubicBezTo>
                <a:cubicBezTo>
                  <a:pt x="1533411" y="1196873"/>
                  <a:pt x="1653597" y="1076697"/>
                  <a:pt x="1801863" y="1076697"/>
                </a:cubicBezTo>
                <a:close/>
                <a:moveTo>
                  <a:pt x="1533039" y="2617813"/>
                </a:moveTo>
                <a:cubicBezTo>
                  <a:pt x="1533039" y="2565473"/>
                  <a:pt x="1575464" y="2523039"/>
                  <a:pt x="1627842" y="2523039"/>
                </a:cubicBezTo>
                <a:lnTo>
                  <a:pt x="1975895" y="2523039"/>
                </a:lnTo>
                <a:cubicBezTo>
                  <a:pt x="2028244" y="2523039"/>
                  <a:pt x="2070668" y="2565473"/>
                  <a:pt x="2070668" y="2617813"/>
                </a:cubicBezTo>
                <a:lnTo>
                  <a:pt x="2070668" y="3364478"/>
                </a:lnTo>
                <a:cubicBezTo>
                  <a:pt x="2070668" y="3381566"/>
                  <a:pt x="2066106" y="3397577"/>
                  <a:pt x="2058172" y="3411426"/>
                </a:cubicBezTo>
                <a:lnTo>
                  <a:pt x="1545593" y="3411426"/>
                </a:lnTo>
                <a:cubicBezTo>
                  <a:pt x="1537659" y="3397577"/>
                  <a:pt x="1533068" y="3381566"/>
                  <a:pt x="1533068" y="3364478"/>
                </a:cubicBezTo>
                <a:lnTo>
                  <a:pt x="1533039" y="2617813"/>
                </a:lnTo>
                <a:lnTo>
                  <a:pt x="1533039" y="2617813"/>
                </a:lnTo>
                <a:close/>
                <a:moveTo>
                  <a:pt x="948747" y="2111845"/>
                </a:moveTo>
                <a:cubicBezTo>
                  <a:pt x="948747" y="2059505"/>
                  <a:pt x="991172" y="2017071"/>
                  <a:pt x="1043511" y="2017071"/>
                </a:cubicBezTo>
                <a:lnTo>
                  <a:pt x="1220734" y="2017071"/>
                </a:lnTo>
                <a:cubicBezTo>
                  <a:pt x="1273073" y="2017071"/>
                  <a:pt x="1315498" y="2059505"/>
                  <a:pt x="1315498" y="2111845"/>
                </a:cubicBezTo>
                <a:lnTo>
                  <a:pt x="1315498" y="2289077"/>
                </a:lnTo>
                <a:cubicBezTo>
                  <a:pt x="1315498" y="2341417"/>
                  <a:pt x="1273073" y="2383850"/>
                  <a:pt x="1220734" y="2383850"/>
                </a:cubicBezTo>
                <a:lnTo>
                  <a:pt x="1043511" y="2383850"/>
                </a:lnTo>
                <a:cubicBezTo>
                  <a:pt x="991172" y="2383850"/>
                  <a:pt x="948747" y="2341417"/>
                  <a:pt x="948747" y="2289077"/>
                </a:cubicBezTo>
                <a:lnTo>
                  <a:pt x="948747" y="2111845"/>
                </a:lnTo>
                <a:close/>
                <a:moveTo>
                  <a:pt x="948747" y="2681288"/>
                </a:moveTo>
                <a:cubicBezTo>
                  <a:pt x="948747" y="2628948"/>
                  <a:pt x="991172" y="2586514"/>
                  <a:pt x="1043511" y="2586514"/>
                </a:cubicBezTo>
                <a:lnTo>
                  <a:pt x="1220734" y="2586514"/>
                </a:lnTo>
                <a:cubicBezTo>
                  <a:pt x="1273073" y="2586514"/>
                  <a:pt x="1315498" y="2628948"/>
                  <a:pt x="1315498" y="2681288"/>
                </a:cubicBezTo>
                <a:lnTo>
                  <a:pt x="1315498" y="2858500"/>
                </a:lnTo>
                <a:cubicBezTo>
                  <a:pt x="1315498" y="2910840"/>
                  <a:pt x="1273073" y="2953274"/>
                  <a:pt x="1220734" y="2953274"/>
                </a:cubicBezTo>
                <a:lnTo>
                  <a:pt x="1043511" y="2953274"/>
                </a:lnTo>
                <a:cubicBezTo>
                  <a:pt x="991172" y="2953274"/>
                  <a:pt x="948747" y="2910840"/>
                  <a:pt x="948747" y="2858500"/>
                </a:cubicBezTo>
                <a:lnTo>
                  <a:pt x="948747" y="2681288"/>
                </a:lnTo>
                <a:close/>
                <a:moveTo>
                  <a:pt x="379276" y="2111845"/>
                </a:moveTo>
                <a:cubicBezTo>
                  <a:pt x="379276" y="2059505"/>
                  <a:pt x="421700" y="2017071"/>
                  <a:pt x="474069" y="2017071"/>
                </a:cubicBezTo>
                <a:lnTo>
                  <a:pt x="651272" y="2017071"/>
                </a:lnTo>
                <a:cubicBezTo>
                  <a:pt x="703631" y="2017071"/>
                  <a:pt x="746065" y="2059505"/>
                  <a:pt x="746065" y="2111845"/>
                </a:cubicBezTo>
                <a:lnTo>
                  <a:pt x="746065" y="2289077"/>
                </a:lnTo>
                <a:cubicBezTo>
                  <a:pt x="746065" y="2341417"/>
                  <a:pt x="703631" y="2383850"/>
                  <a:pt x="651272" y="2383850"/>
                </a:cubicBezTo>
                <a:lnTo>
                  <a:pt x="474078" y="2383850"/>
                </a:lnTo>
                <a:cubicBezTo>
                  <a:pt x="421710" y="2383850"/>
                  <a:pt x="379286" y="2341417"/>
                  <a:pt x="379286" y="2289077"/>
                </a:cubicBezTo>
                <a:lnTo>
                  <a:pt x="379286" y="2111845"/>
                </a:lnTo>
                <a:close/>
                <a:moveTo>
                  <a:pt x="379276" y="2681288"/>
                </a:moveTo>
                <a:cubicBezTo>
                  <a:pt x="379276" y="2628948"/>
                  <a:pt x="421700" y="2586514"/>
                  <a:pt x="474069" y="2586514"/>
                </a:cubicBezTo>
                <a:lnTo>
                  <a:pt x="651272" y="2586514"/>
                </a:lnTo>
                <a:cubicBezTo>
                  <a:pt x="703631" y="2586514"/>
                  <a:pt x="746065" y="2628948"/>
                  <a:pt x="746065" y="2681288"/>
                </a:cubicBezTo>
                <a:lnTo>
                  <a:pt x="746065" y="2858500"/>
                </a:lnTo>
                <a:cubicBezTo>
                  <a:pt x="746065" y="2910840"/>
                  <a:pt x="703631" y="2953274"/>
                  <a:pt x="651272" y="2953274"/>
                </a:cubicBezTo>
                <a:lnTo>
                  <a:pt x="474078" y="2953274"/>
                </a:lnTo>
                <a:cubicBezTo>
                  <a:pt x="421710" y="2953274"/>
                  <a:pt x="379286" y="2910840"/>
                  <a:pt x="379286" y="2858500"/>
                </a:cubicBezTo>
                <a:lnTo>
                  <a:pt x="379286" y="2681288"/>
                </a:lnTo>
                <a:close/>
              </a:path>
            </a:pathLst>
          </a:custGeom>
          <a:solidFill>
            <a:schemeClr val="accent3"/>
          </a:solidFill>
          <a:ln w="9525" cap="flat">
            <a:noFill/>
            <a:prstDash val="solid"/>
            <a:miter/>
          </a:ln>
        </p:spPr>
        <p:txBody>
          <a:bodyPr rtlCol="0" anchor="ctr"/>
          <a:lstStyle/>
          <a:p>
            <a:endParaRPr lang="en-US"/>
          </a:p>
        </p:txBody>
      </p:sp>
      <p:grpSp>
        <p:nvGrpSpPr>
          <p:cNvPr id="146" name="Group 145">
            <a:extLst>
              <a:ext uri="{FF2B5EF4-FFF2-40B4-BE49-F238E27FC236}">
                <a16:creationId xmlns:a16="http://schemas.microsoft.com/office/drawing/2014/main" id="{712E9B63-4F79-48D7-9651-7F3082B2A26D}"/>
              </a:ext>
            </a:extLst>
          </p:cNvPr>
          <p:cNvGrpSpPr/>
          <p:nvPr/>
        </p:nvGrpSpPr>
        <p:grpSpPr>
          <a:xfrm>
            <a:off x="10484981" y="4570724"/>
            <a:ext cx="365093" cy="409929"/>
            <a:chOff x="8767997" y="510332"/>
            <a:chExt cx="1332151" cy="1495749"/>
          </a:xfrm>
          <a:solidFill>
            <a:schemeClr val="accent4"/>
          </a:solidFill>
        </p:grpSpPr>
        <p:sp>
          <p:nvSpPr>
            <p:cNvPr id="144" name="Freeform: Shape 143">
              <a:extLst>
                <a:ext uri="{FF2B5EF4-FFF2-40B4-BE49-F238E27FC236}">
                  <a16:creationId xmlns:a16="http://schemas.microsoft.com/office/drawing/2014/main" id="{EC7B74D2-8A29-4662-9E8B-8F81E392BF5F}"/>
                </a:ext>
              </a:extLst>
            </p:cNvPr>
            <p:cNvSpPr/>
            <p:nvPr/>
          </p:nvSpPr>
          <p:spPr>
            <a:xfrm>
              <a:off x="8767997" y="510332"/>
              <a:ext cx="1332151" cy="1495749"/>
            </a:xfrm>
            <a:custGeom>
              <a:avLst/>
              <a:gdLst>
                <a:gd name="connsiteX0" fmla="*/ 1171471 w 1332151"/>
                <a:gd name="connsiteY0" fmla="*/ 747875 h 1495749"/>
                <a:gd name="connsiteX1" fmla="*/ 1225435 w 1332151"/>
                <a:gd name="connsiteY1" fmla="*/ 687849 h 1495749"/>
                <a:gd name="connsiteX2" fmla="*/ 1315209 w 1332151"/>
                <a:gd name="connsiteY2" fmla="*/ 373937 h 1495749"/>
                <a:gd name="connsiteX3" fmla="*/ 998466 w 1332151"/>
                <a:gd name="connsiteY3" fmla="*/ 294730 h 1495749"/>
                <a:gd name="connsiteX4" fmla="*/ 919501 w 1332151"/>
                <a:gd name="connsiteY4" fmla="*/ 311452 h 1495749"/>
                <a:gd name="connsiteX5" fmla="*/ 894500 w 1332151"/>
                <a:gd name="connsiteY5" fmla="*/ 234704 h 1495749"/>
                <a:gd name="connsiteX6" fmla="*/ 667532 w 1332151"/>
                <a:gd name="connsiteY6" fmla="*/ 0 h 1495749"/>
                <a:gd name="connsiteX7" fmla="*/ 440564 w 1332151"/>
                <a:gd name="connsiteY7" fmla="*/ 234704 h 1495749"/>
                <a:gd name="connsiteX8" fmla="*/ 415562 w 1332151"/>
                <a:gd name="connsiteY8" fmla="*/ 311452 h 1495749"/>
                <a:gd name="connsiteX9" fmla="*/ 336597 w 1332151"/>
                <a:gd name="connsiteY9" fmla="*/ 294730 h 1495749"/>
                <a:gd name="connsiteX10" fmla="*/ 19855 w 1332151"/>
                <a:gd name="connsiteY10" fmla="*/ 373937 h 1495749"/>
                <a:gd name="connsiteX11" fmla="*/ 109629 w 1332151"/>
                <a:gd name="connsiteY11" fmla="*/ 687849 h 1495749"/>
                <a:gd name="connsiteX12" fmla="*/ 163593 w 1332151"/>
                <a:gd name="connsiteY12" fmla="*/ 747875 h 1495749"/>
                <a:gd name="connsiteX13" fmla="*/ 109629 w 1332151"/>
                <a:gd name="connsiteY13" fmla="*/ 807900 h 1495749"/>
                <a:gd name="connsiteX14" fmla="*/ 19855 w 1332151"/>
                <a:gd name="connsiteY14" fmla="*/ 1121812 h 1495749"/>
                <a:gd name="connsiteX15" fmla="*/ 227630 w 1332151"/>
                <a:gd name="connsiteY15" fmla="*/ 1210861 h 1495749"/>
                <a:gd name="connsiteX16" fmla="*/ 336597 w 1332151"/>
                <a:gd name="connsiteY16" fmla="*/ 1201019 h 1495749"/>
                <a:gd name="connsiteX17" fmla="*/ 415562 w 1332151"/>
                <a:gd name="connsiteY17" fmla="*/ 1184297 h 1495749"/>
                <a:gd name="connsiteX18" fmla="*/ 440564 w 1332151"/>
                <a:gd name="connsiteY18" fmla="*/ 1261045 h 1495749"/>
                <a:gd name="connsiteX19" fmla="*/ 667532 w 1332151"/>
                <a:gd name="connsiteY19" fmla="*/ 1495749 h 1495749"/>
                <a:gd name="connsiteX20" fmla="*/ 894500 w 1332151"/>
                <a:gd name="connsiteY20" fmla="*/ 1261045 h 1495749"/>
                <a:gd name="connsiteX21" fmla="*/ 919501 w 1332151"/>
                <a:gd name="connsiteY21" fmla="*/ 1184297 h 1495749"/>
                <a:gd name="connsiteX22" fmla="*/ 998466 w 1332151"/>
                <a:gd name="connsiteY22" fmla="*/ 1201019 h 1495749"/>
                <a:gd name="connsiteX23" fmla="*/ 1107434 w 1332151"/>
                <a:gd name="connsiteY23" fmla="*/ 1210861 h 1495749"/>
                <a:gd name="connsiteX24" fmla="*/ 1315209 w 1332151"/>
                <a:gd name="connsiteY24" fmla="*/ 1121812 h 1495749"/>
                <a:gd name="connsiteX25" fmla="*/ 1225435 w 1332151"/>
                <a:gd name="connsiteY25" fmla="*/ 807900 h 1495749"/>
                <a:gd name="connsiteX26" fmla="*/ 1171471 w 1332151"/>
                <a:gd name="connsiteY26" fmla="*/ 747875 h 1495749"/>
                <a:gd name="connsiteX27" fmla="*/ 1012965 w 1332151"/>
                <a:gd name="connsiteY27" fmla="*/ 381165 h 1495749"/>
                <a:gd name="connsiteX28" fmla="*/ 1109111 w 1332151"/>
                <a:gd name="connsiteY28" fmla="*/ 372357 h 1495749"/>
                <a:gd name="connsiteX29" fmla="*/ 1239311 w 1332151"/>
                <a:gd name="connsiteY29" fmla="*/ 417758 h 1495749"/>
                <a:gd name="connsiteX30" fmla="*/ 1157831 w 1332151"/>
                <a:gd name="connsiteY30" fmla="*/ 632077 h 1495749"/>
                <a:gd name="connsiteX31" fmla="*/ 1108150 w 1332151"/>
                <a:gd name="connsiteY31" fmla="*/ 687323 h 1495749"/>
                <a:gd name="connsiteX32" fmla="*/ 966530 w 1332151"/>
                <a:gd name="connsiteY32" fmla="*/ 575250 h 1495749"/>
                <a:gd name="connsiteX33" fmla="*/ 940281 w 1332151"/>
                <a:gd name="connsiteY33" fmla="*/ 396569 h 1495749"/>
                <a:gd name="connsiteX34" fmla="*/ 1012965 w 1332151"/>
                <a:gd name="connsiteY34" fmla="*/ 381165 h 1495749"/>
                <a:gd name="connsiteX35" fmla="*/ 777084 w 1332151"/>
                <a:gd name="connsiteY35" fmla="*/ 937624 h 1495749"/>
                <a:gd name="connsiteX36" fmla="*/ 667532 w 1332151"/>
                <a:gd name="connsiteY36" fmla="*/ 996102 h 1495749"/>
                <a:gd name="connsiteX37" fmla="*/ 557980 w 1332151"/>
                <a:gd name="connsiteY37" fmla="*/ 937624 h 1495749"/>
                <a:gd name="connsiteX38" fmla="*/ 452562 w 1332151"/>
                <a:gd name="connsiteY38" fmla="*/ 871987 h 1495749"/>
                <a:gd name="connsiteX39" fmla="*/ 448428 w 1332151"/>
                <a:gd name="connsiteY39" fmla="*/ 747875 h 1495749"/>
                <a:gd name="connsiteX40" fmla="*/ 452562 w 1332151"/>
                <a:gd name="connsiteY40" fmla="*/ 623762 h 1495749"/>
                <a:gd name="connsiteX41" fmla="*/ 557980 w 1332151"/>
                <a:gd name="connsiteY41" fmla="*/ 558125 h 1495749"/>
                <a:gd name="connsiteX42" fmla="*/ 667532 w 1332151"/>
                <a:gd name="connsiteY42" fmla="*/ 499647 h 1495749"/>
                <a:gd name="connsiteX43" fmla="*/ 777084 w 1332151"/>
                <a:gd name="connsiteY43" fmla="*/ 558125 h 1495749"/>
                <a:gd name="connsiteX44" fmla="*/ 882502 w 1332151"/>
                <a:gd name="connsiteY44" fmla="*/ 623762 h 1495749"/>
                <a:gd name="connsiteX45" fmla="*/ 886636 w 1332151"/>
                <a:gd name="connsiteY45" fmla="*/ 747875 h 1495749"/>
                <a:gd name="connsiteX46" fmla="*/ 882502 w 1332151"/>
                <a:gd name="connsiteY46" fmla="*/ 871987 h 1495749"/>
                <a:gd name="connsiteX47" fmla="*/ 777084 w 1332151"/>
                <a:gd name="connsiteY47" fmla="*/ 937624 h 1495749"/>
                <a:gd name="connsiteX48" fmla="*/ 871266 w 1332151"/>
                <a:gd name="connsiteY48" fmla="*/ 983435 h 1495749"/>
                <a:gd name="connsiteX49" fmla="*/ 855987 w 1332151"/>
                <a:gd name="connsiteY49" fmla="*/ 1074287 h 1495749"/>
                <a:gd name="connsiteX50" fmla="*/ 769666 w 1332151"/>
                <a:gd name="connsiteY50" fmla="*/ 1042093 h 1495749"/>
                <a:gd name="connsiteX51" fmla="*/ 820905 w 1332151"/>
                <a:gd name="connsiteY51" fmla="*/ 1013522 h 1495749"/>
                <a:gd name="connsiteX52" fmla="*/ 871266 w 1332151"/>
                <a:gd name="connsiteY52" fmla="*/ 983435 h 1495749"/>
                <a:gd name="connsiteX53" fmla="*/ 565397 w 1332151"/>
                <a:gd name="connsiteY53" fmla="*/ 1042093 h 1495749"/>
                <a:gd name="connsiteX54" fmla="*/ 479076 w 1332151"/>
                <a:gd name="connsiteY54" fmla="*/ 1074287 h 1495749"/>
                <a:gd name="connsiteX55" fmla="*/ 463797 w 1332151"/>
                <a:gd name="connsiteY55" fmla="*/ 983435 h 1495749"/>
                <a:gd name="connsiteX56" fmla="*/ 514159 w 1332151"/>
                <a:gd name="connsiteY56" fmla="*/ 1013522 h 1495749"/>
                <a:gd name="connsiteX57" fmla="*/ 565397 w 1332151"/>
                <a:gd name="connsiteY57" fmla="*/ 1042093 h 1495749"/>
                <a:gd name="connsiteX58" fmla="*/ 361663 w 1332151"/>
                <a:gd name="connsiteY58" fmla="*/ 806533 h 1495749"/>
                <a:gd name="connsiteX59" fmla="*/ 290624 w 1332151"/>
                <a:gd name="connsiteY59" fmla="*/ 747875 h 1495749"/>
                <a:gd name="connsiteX60" fmla="*/ 361663 w 1332151"/>
                <a:gd name="connsiteY60" fmla="*/ 689216 h 1495749"/>
                <a:gd name="connsiteX61" fmla="*/ 360786 w 1332151"/>
                <a:gd name="connsiteY61" fmla="*/ 747875 h 1495749"/>
                <a:gd name="connsiteX62" fmla="*/ 361663 w 1332151"/>
                <a:gd name="connsiteY62" fmla="*/ 806533 h 1495749"/>
                <a:gd name="connsiteX63" fmla="*/ 463797 w 1332151"/>
                <a:gd name="connsiteY63" fmla="*/ 512315 h 1495749"/>
                <a:gd name="connsiteX64" fmla="*/ 479076 w 1332151"/>
                <a:gd name="connsiteY64" fmla="*/ 421462 h 1495749"/>
                <a:gd name="connsiteX65" fmla="*/ 565397 w 1332151"/>
                <a:gd name="connsiteY65" fmla="*/ 453656 h 1495749"/>
                <a:gd name="connsiteX66" fmla="*/ 514159 w 1332151"/>
                <a:gd name="connsiteY66" fmla="*/ 482227 h 1495749"/>
                <a:gd name="connsiteX67" fmla="*/ 463797 w 1332151"/>
                <a:gd name="connsiteY67" fmla="*/ 512315 h 1495749"/>
                <a:gd name="connsiteX68" fmla="*/ 769666 w 1332151"/>
                <a:gd name="connsiteY68" fmla="*/ 453656 h 1495749"/>
                <a:gd name="connsiteX69" fmla="*/ 855987 w 1332151"/>
                <a:gd name="connsiteY69" fmla="*/ 421462 h 1495749"/>
                <a:gd name="connsiteX70" fmla="*/ 871266 w 1332151"/>
                <a:gd name="connsiteY70" fmla="*/ 512315 h 1495749"/>
                <a:gd name="connsiteX71" fmla="*/ 820905 w 1332151"/>
                <a:gd name="connsiteY71" fmla="*/ 482227 h 1495749"/>
                <a:gd name="connsiteX72" fmla="*/ 769666 w 1332151"/>
                <a:gd name="connsiteY72" fmla="*/ 453656 h 1495749"/>
                <a:gd name="connsiteX73" fmla="*/ 973401 w 1332151"/>
                <a:gd name="connsiteY73" fmla="*/ 689216 h 1495749"/>
                <a:gd name="connsiteX74" fmla="*/ 1044440 w 1332151"/>
                <a:gd name="connsiteY74" fmla="*/ 747875 h 1495749"/>
                <a:gd name="connsiteX75" fmla="*/ 973401 w 1332151"/>
                <a:gd name="connsiteY75" fmla="*/ 806533 h 1495749"/>
                <a:gd name="connsiteX76" fmla="*/ 974277 w 1332151"/>
                <a:gd name="connsiteY76" fmla="*/ 747875 h 1495749"/>
                <a:gd name="connsiteX77" fmla="*/ 973401 w 1332151"/>
                <a:gd name="connsiteY77" fmla="*/ 689216 h 1495749"/>
                <a:gd name="connsiteX78" fmla="*/ 522669 w 1332151"/>
                <a:gd name="connsiteY78" fmla="*/ 265364 h 1495749"/>
                <a:gd name="connsiteX79" fmla="*/ 667532 w 1332151"/>
                <a:gd name="connsiteY79" fmla="*/ 87642 h 1495749"/>
                <a:gd name="connsiteX80" fmla="*/ 812395 w 1332151"/>
                <a:gd name="connsiteY80" fmla="*/ 265364 h 1495749"/>
                <a:gd name="connsiteX81" fmla="*/ 835398 w 1332151"/>
                <a:gd name="connsiteY81" fmla="*/ 336012 h 1495749"/>
                <a:gd name="connsiteX82" fmla="*/ 667529 w 1332151"/>
                <a:gd name="connsiteY82" fmla="*/ 402619 h 1495749"/>
                <a:gd name="connsiteX83" fmla="*/ 499660 w 1332151"/>
                <a:gd name="connsiteY83" fmla="*/ 336012 h 1495749"/>
                <a:gd name="connsiteX84" fmla="*/ 522669 w 1332151"/>
                <a:gd name="connsiteY84" fmla="*/ 265364 h 1495749"/>
                <a:gd name="connsiteX85" fmla="*/ 95753 w 1332151"/>
                <a:gd name="connsiteY85" fmla="*/ 417758 h 1495749"/>
                <a:gd name="connsiteX86" fmla="*/ 225953 w 1332151"/>
                <a:gd name="connsiteY86" fmla="*/ 372357 h 1495749"/>
                <a:gd name="connsiteX87" fmla="*/ 322099 w 1332151"/>
                <a:gd name="connsiteY87" fmla="*/ 381165 h 1495749"/>
                <a:gd name="connsiteX88" fmla="*/ 394783 w 1332151"/>
                <a:gd name="connsiteY88" fmla="*/ 396566 h 1495749"/>
                <a:gd name="connsiteX89" fmla="*/ 368534 w 1332151"/>
                <a:gd name="connsiteY89" fmla="*/ 575247 h 1495749"/>
                <a:gd name="connsiteX90" fmla="*/ 226914 w 1332151"/>
                <a:gd name="connsiteY90" fmla="*/ 687320 h 1495749"/>
                <a:gd name="connsiteX91" fmla="*/ 177233 w 1332151"/>
                <a:gd name="connsiteY91" fmla="*/ 632074 h 1495749"/>
                <a:gd name="connsiteX92" fmla="*/ 95753 w 1332151"/>
                <a:gd name="connsiteY92" fmla="*/ 417758 h 1495749"/>
                <a:gd name="connsiteX93" fmla="*/ 322099 w 1332151"/>
                <a:gd name="connsiteY93" fmla="*/ 1114584 h 1495749"/>
                <a:gd name="connsiteX94" fmla="*/ 95753 w 1332151"/>
                <a:gd name="connsiteY94" fmla="*/ 1077991 h 1495749"/>
                <a:gd name="connsiteX95" fmla="*/ 177233 w 1332151"/>
                <a:gd name="connsiteY95" fmla="*/ 863672 h 1495749"/>
                <a:gd name="connsiteX96" fmla="*/ 226914 w 1332151"/>
                <a:gd name="connsiteY96" fmla="*/ 808426 h 1495749"/>
                <a:gd name="connsiteX97" fmla="*/ 368534 w 1332151"/>
                <a:gd name="connsiteY97" fmla="*/ 920499 h 1495749"/>
                <a:gd name="connsiteX98" fmla="*/ 394783 w 1332151"/>
                <a:gd name="connsiteY98" fmla="*/ 1099180 h 1495749"/>
                <a:gd name="connsiteX99" fmla="*/ 322099 w 1332151"/>
                <a:gd name="connsiteY99" fmla="*/ 1114584 h 1495749"/>
                <a:gd name="connsiteX100" fmla="*/ 812395 w 1332151"/>
                <a:gd name="connsiteY100" fmla="*/ 1230385 h 1495749"/>
                <a:gd name="connsiteX101" fmla="*/ 667532 w 1332151"/>
                <a:gd name="connsiteY101" fmla="*/ 1408108 h 1495749"/>
                <a:gd name="connsiteX102" fmla="*/ 522669 w 1332151"/>
                <a:gd name="connsiteY102" fmla="*/ 1230385 h 1495749"/>
                <a:gd name="connsiteX103" fmla="*/ 499666 w 1332151"/>
                <a:gd name="connsiteY103" fmla="*/ 1159737 h 1495749"/>
                <a:gd name="connsiteX104" fmla="*/ 667535 w 1332151"/>
                <a:gd name="connsiteY104" fmla="*/ 1093130 h 1495749"/>
                <a:gd name="connsiteX105" fmla="*/ 835403 w 1332151"/>
                <a:gd name="connsiteY105" fmla="*/ 1159737 h 1495749"/>
                <a:gd name="connsiteX106" fmla="*/ 812395 w 1332151"/>
                <a:gd name="connsiteY106" fmla="*/ 1230385 h 1495749"/>
                <a:gd name="connsiteX107" fmla="*/ 1239311 w 1332151"/>
                <a:gd name="connsiteY107" fmla="*/ 1077991 h 1495749"/>
                <a:gd name="connsiteX108" fmla="*/ 1012965 w 1332151"/>
                <a:gd name="connsiteY108" fmla="*/ 1114584 h 1495749"/>
                <a:gd name="connsiteX109" fmla="*/ 940281 w 1332151"/>
                <a:gd name="connsiteY109" fmla="*/ 1099183 h 1495749"/>
                <a:gd name="connsiteX110" fmla="*/ 966530 w 1332151"/>
                <a:gd name="connsiteY110" fmla="*/ 920502 h 1495749"/>
                <a:gd name="connsiteX111" fmla="*/ 1108150 w 1332151"/>
                <a:gd name="connsiteY111" fmla="*/ 808429 h 1495749"/>
                <a:gd name="connsiteX112" fmla="*/ 1157831 w 1332151"/>
                <a:gd name="connsiteY112" fmla="*/ 863675 h 1495749"/>
                <a:gd name="connsiteX113" fmla="*/ 1239311 w 1332151"/>
                <a:gd name="connsiteY113" fmla="*/ 1077991 h 1495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l="l" t="t" r="r" b="b"/>
              <a:pathLst>
                <a:path w="1332151" h="1495749">
                  <a:moveTo>
                    <a:pt x="1171471" y="747875"/>
                  </a:moveTo>
                  <a:cubicBezTo>
                    <a:pt x="1190916" y="727875"/>
                    <a:pt x="1208952" y="707828"/>
                    <a:pt x="1225435" y="687849"/>
                  </a:cubicBezTo>
                  <a:cubicBezTo>
                    <a:pt x="1328247" y="563223"/>
                    <a:pt x="1360131" y="451742"/>
                    <a:pt x="1315209" y="373937"/>
                  </a:cubicBezTo>
                  <a:cubicBezTo>
                    <a:pt x="1270292" y="296132"/>
                    <a:pt x="1157804" y="267999"/>
                    <a:pt x="998466" y="294730"/>
                  </a:cubicBezTo>
                  <a:cubicBezTo>
                    <a:pt x="972925" y="299015"/>
                    <a:pt x="946545" y="304613"/>
                    <a:pt x="919501" y="311452"/>
                  </a:cubicBezTo>
                  <a:cubicBezTo>
                    <a:pt x="911903" y="284613"/>
                    <a:pt x="903559" y="258969"/>
                    <a:pt x="894500" y="234704"/>
                  </a:cubicBezTo>
                  <a:cubicBezTo>
                    <a:pt x="837977" y="83353"/>
                    <a:pt x="757373" y="0"/>
                    <a:pt x="667532" y="0"/>
                  </a:cubicBezTo>
                  <a:cubicBezTo>
                    <a:pt x="577690" y="0"/>
                    <a:pt x="497087" y="83353"/>
                    <a:pt x="440564" y="234704"/>
                  </a:cubicBezTo>
                  <a:cubicBezTo>
                    <a:pt x="431501" y="258966"/>
                    <a:pt x="423161" y="284610"/>
                    <a:pt x="415562" y="311452"/>
                  </a:cubicBezTo>
                  <a:cubicBezTo>
                    <a:pt x="388519" y="304613"/>
                    <a:pt x="362139" y="299015"/>
                    <a:pt x="336597" y="294730"/>
                  </a:cubicBezTo>
                  <a:cubicBezTo>
                    <a:pt x="177253" y="268002"/>
                    <a:pt x="64771" y="296132"/>
                    <a:pt x="19855" y="373937"/>
                  </a:cubicBezTo>
                  <a:cubicBezTo>
                    <a:pt x="-25067" y="451742"/>
                    <a:pt x="6817" y="563223"/>
                    <a:pt x="109629" y="687849"/>
                  </a:cubicBezTo>
                  <a:cubicBezTo>
                    <a:pt x="126112" y="707828"/>
                    <a:pt x="144148" y="727875"/>
                    <a:pt x="163593" y="747875"/>
                  </a:cubicBezTo>
                  <a:cubicBezTo>
                    <a:pt x="144148" y="767874"/>
                    <a:pt x="126112" y="787921"/>
                    <a:pt x="109629" y="807900"/>
                  </a:cubicBezTo>
                  <a:cubicBezTo>
                    <a:pt x="6817" y="932527"/>
                    <a:pt x="-25067" y="1044007"/>
                    <a:pt x="19855" y="1121812"/>
                  </a:cubicBezTo>
                  <a:cubicBezTo>
                    <a:pt x="53702" y="1180441"/>
                    <a:pt x="125913" y="1210861"/>
                    <a:pt x="227630" y="1210861"/>
                  </a:cubicBezTo>
                  <a:cubicBezTo>
                    <a:pt x="260898" y="1210861"/>
                    <a:pt x="297325" y="1207607"/>
                    <a:pt x="336597" y="1201019"/>
                  </a:cubicBezTo>
                  <a:cubicBezTo>
                    <a:pt x="362139" y="1196734"/>
                    <a:pt x="388519" y="1191136"/>
                    <a:pt x="415562" y="1184297"/>
                  </a:cubicBezTo>
                  <a:cubicBezTo>
                    <a:pt x="423161" y="1211136"/>
                    <a:pt x="431504" y="1236780"/>
                    <a:pt x="440564" y="1261045"/>
                  </a:cubicBezTo>
                  <a:cubicBezTo>
                    <a:pt x="497087" y="1412396"/>
                    <a:pt x="577690" y="1495749"/>
                    <a:pt x="667532" y="1495749"/>
                  </a:cubicBezTo>
                  <a:cubicBezTo>
                    <a:pt x="757373" y="1495749"/>
                    <a:pt x="837977" y="1412396"/>
                    <a:pt x="894500" y="1261045"/>
                  </a:cubicBezTo>
                  <a:cubicBezTo>
                    <a:pt x="903562" y="1236783"/>
                    <a:pt x="911903" y="1211139"/>
                    <a:pt x="919501" y="1184297"/>
                  </a:cubicBezTo>
                  <a:cubicBezTo>
                    <a:pt x="946545" y="1191136"/>
                    <a:pt x="972925" y="1196734"/>
                    <a:pt x="998466" y="1201019"/>
                  </a:cubicBezTo>
                  <a:cubicBezTo>
                    <a:pt x="1037747" y="1207607"/>
                    <a:pt x="1074159" y="1210861"/>
                    <a:pt x="1107434" y="1210861"/>
                  </a:cubicBezTo>
                  <a:cubicBezTo>
                    <a:pt x="1209136" y="1210861"/>
                    <a:pt x="1281364" y="1180435"/>
                    <a:pt x="1315209" y="1121812"/>
                  </a:cubicBezTo>
                  <a:cubicBezTo>
                    <a:pt x="1360131" y="1044007"/>
                    <a:pt x="1328247" y="932527"/>
                    <a:pt x="1225435" y="807900"/>
                  </a:cubicBezTo>
                  <a:cubicBezTo>
                    <a:pt x="1208952" y="787921"/>
                    <a:pt x="1190916" y="767874"/>
                    <a:pt x="1171471" y="747875"/>
                  </a:cubicBezTo>
                  <a:close/>
                  <a:moveTo>
                    <a:pt x="1012965" y="381165"/>
                  </a:moveTo>
                  <a:cubicBezTo>
                    <a:pt x="1048209" y="375252"/>
                    <a:pt x="1080505" y="372357"/>
                    <a:pt x="1109111" y="372357"/>
                  </a:cubicBezTo>
                  <a:cubicBezTo>
                    <a:pt x="1175593" y="372357"/>
                    <a:pt x="1222128" y="387998"/>
                    <a:pt x="1239311" y="417758"/>
                  </a:cubicBezTo>
                  <a:cubicBezTo>
                    <a:pt x="1263886" y="460323"/>
                    <a:pt x="1233427" y="540445"/>
                    <a:pt x="1157831" y="632077"/>
                  </a:cubicBezTo>
                  <a:cubicBezTo>
                    <a:pt x="1142683" y="650438"/>
                    <a:pt x="1126078" y="668889"/>
                    <a:pt x="1108150" y="687323"/>
                  </a:cubicBezTo>
                  <a:cubicBezTo>
                    <a:pt x="1065313" y="649067"/>
                    <a:pt x="1017762" y="611428"/>
                    <a:pt x="966530" y="575250"/>
                  </a:cubicBezTo>
                  <a:cubicBezTo>
                    <a:pt x="960813" y="512794"/>
                    <a:pt x="951993" y="452791"/>
                    <a:pt x="940281" y="396569"/>
                  </a:cubicBezTo>
                  <a:cubicBezTo>
                    <a:pt x="965209" y="390256"/>
                    <a:pt x="989492" y="385100"/>
                    <a:pt x="1012965" y="381165"/>
                  </a:cubicBezTo>
                  <a:close/>
                  <a:moveTo>
                    <a:pt x="777084" y="937624"/>
                  </a:moveTo>
                  <a:cubicBezTo>
                    <a:pt x="740613" y="958682"/>
                    <a:pt x="703973" y="978220"/>
                    <a:pt x="667532" y="996102"/>
                  </a:cubicBezTo>
                  <a:cubicBezTo>
                    <a:pt x="631090" y="978220"/>
                    <a:pt x="594450" y="958682"/>
                    <a:pt x="557980" y="937624"/>
                  </a:cubicBezTo>
                  <a:cubicBezTo>
                    <a:pt x="521509" y="916567"/>
                    <a:pt x="486269" y="894607"/>
                    <a:pt x="452562" y="871987"/>
                  </a:cubicBezTo>
                  <a:cubicBezTo>
                    <a:pt x="449827" y="831487"/>
                    <a:pt x="448428" y="789989"/>
                    <a:pt x="448428" y="747875"/>
                  </a:cubicBezTo>
                  <a:cubicBezTo>
                    <a:pt x="448428" y="705760"/>
                    <a:pt x="449827" y="664262"/>
                    <a:pt x="452562" y="623762"/>
                  </a:cubicBezTo>
                  <a:cubicBezTo>
                    <a:pt x="486269" y="601142"/>
                    <a:pt x="521509" y="579182"/>
                    <a:pt x="557980" y="558125"/>
                  </a:cubicBezTo>
                  <a:cubicBezTo>
                    <a:pt x="594450" y="537067"/>
                    <a:pt x="631090" y="517529"/>
                    <a:pt x="667532" y="499647"/>
                  </a:cubicBezTo>
                  <a:cubicBezTo>
                    <a:pt x="703973" y="517529"/>
                    <a:pt x="740613" y="537067"/>
                    <a:pt x="777084" y="558125"/>
                  </a:cubicBezTo>
                  <a:cubicBezTo>
                    <a:pt x="813554" y="579182"/>
                    <a:pt x="848795" y="601142"/>
                    <a:pt x="882502" y="623762"/>
                  </a:cubicBezTo>
                  <a:cubicBezTo>
                    <a:pt x="885236" y="664262"/>
                    <a:pt x="886636" y="705760"/>
                    <a:pt x="886636" y="747875"/>
                  </a:cubicBezTo>
                  <a:cubicBezTo>
                    <a:pt x="886636" y="789989"/>
                    <a:pt x="885236" y="831487"/>
                    <a:pt x="882502" y="871987"/>
                  </a:cubicBezTo>
                  <a:cubicBezTo>
                    <a:pt x="848795" y="894607"/>
                    <a:pt x="813554" y="916567"/>
                    <a:pt x="777084" y="937624"/>
                  </a:cubicBezTo>
                  <a:close/>
                  <a:moveTo>
                    <a:pt x="871266" y="983435"/>
                  </a:moveTo>
                  <a:cubicBezTo>
                    <a:pt x="867019" y="1014696"/>
                    <a:pt x="861912" y="1045049"/>
                    <a:pt x="855987" y="1074287"/>
                  </a:cubicBezTo>
                  <a:cubicBezTo>
                    <a:pt x="827706" y="1064801"/>
                    <a:pt x="798866" y="1054044"/>
                    <a:pt x="769666" y="1042093"/>
                  </a:cubicBezTo>
                  <a:cubicBezTo>
                    <a:pt x="786774" y="1032891"/>
                    <a:pt x="803864" y="1023361"/>
                    <a:pt x="820905" y="1013522"/>
                  </a:cubicBezTo>
                  <a:cubicBezTo>
                    <a:pt x="837945" y="1003686"/>
                    <a:pt x="854743" y="993648"/>
                    <a:pt x="871266" y="983435"/>
                  </a:cubicBezTo>
                  <a:close/>
                  <a:moveTo>
                    <a:pt x="565397" y="1042093"/>
                  </a:moveTo>
                  <a:cubicBezTo>
                    <a:pt x="536198" y="1054044"/>
                    <a:pt x="507358" y="1064801"/>
                    <a:pt x="479076" y="1074287"/>
                  </a:cubicBezTo>
                  <a:cubicBezTo>
                    <a:pt x="473149" y="1045052"/>
                    <a:pt x="468045" y="1014696"/>
                    <a:pt x="463797" y="983435"/>
                  </a:cubicBezTo>
                  <a:cubicBezTo>
                    <a:pt x="480321" y="993648"/>
                    <a:pt x="497116" y="1003683"/>
                    <a:pt x="514159" y="1013522"/>
                  </a:cubicBezTo>
                  <a:cubicBezTo>
                    <a:pt x="531200" y="1023364"/>
                    <a:pt x="548293" y="1032891"/>
                    <a:pt x="565397" y="1042093"/>
                  </a:cubicBezTo>
                  <a:close/>
                  <a:moveTo>
                    <a:pt x="361663" y="806533"/>
                  </a:moveTo>
                  <a:cubicBezTo>
                    <a:pt x="336714" y="787223"/>
                    <a:pt x="312978" y="767626"/>
                    <a:pt x="290624" y="747875"/>
                  </a:cubicBezTo>
                  <a:cubicBezTo>
                    <a:pt x="312978" y="728123"/>
                    <a:pt x="336714" y="708526"/>
                    <a:pt x="361663" y="689216"/>
                  </a:cubicBezTo>
                  <a:cubicBezTo>
                    <a:pt x="361081" y="708632"/>
                    <a:pt x="360786" y="728196"/>
                    <a:pt x="360786" y="747875"/>
                  </a:cubicBezTo>
                  <a:cubicBezTo>
                    <a:pt x="360786" y="767553"/>
                    <a:pt x="361081" y="787118"/>
                    <a:pt x="361663" y="806533"/>
                  </a:cubicBezTo>
                  <a:close/>
                  <a:moveTo>
                    <a:pt x="463797" y="512315"/>
                  </a:moveTo>
                  <a:cubicBezTo>
                    <a:pt x="468045" y="481053"/>
                    <a:pt x="473152" y="450700"/>
                    <a:pt x="479076" y="421462"/>
                  </a:cubicBezTo>
                  <a:cubicBezTo>
                    <a:pt x="507358" y="430948"/>
                    <a:pt x="536198" y="441705"/>
                    <a:pt x="565397" y="453656"/>
                  </a:cubicBezTo>
                  <a:cubicBezTo>
                    <a:pt x="548290" y="462858"/>
                    <a:pt x="531200" y="472388"/>
                    <a:pt x="514159" y="482227"/>
                  </a:cubicBezTo>
                  <a:cubicBezTo>
                    <a:pt x="497119" y="492063"/>
                    <a:pt x="480321" y="502101"/>
                    <a:pt x="463797" y="512315"/>
                  </a:cubicBezTo>
                  <a:close/>
                  <a:moveTo>
                    <a:pt x="769666" y="453656"/>
                  </a:moveTo>
                  <a:cubicBezTo>
                    <a:pt x="798866" y="441705"/>
                    <a:pt x="827706" y="430948"/>
                    <a:pt x="855987" y="421462"/>
                  </a:cubicBezTo>
                  <a:cubicBezTo>
                    <a:pt x="861915" y="450697"/>
                    <a:pt x="867019" y="481053"/>
                    <a:pt x="871266" y="512315"/>
                  </a:cubicBezTo>
                  <a:cubicBezTo>
                    <a:pt x="854743" y="502101"/>
                    <a:pt x="837948" y="492066"/>
                    <a:pt x="820905" y="482227"/>
                  </a:cubicBezTo>
                  <a:cubicBezTo>
                    <a:pt x="803864" y="472385"/>
                    <a:pt x="786771" y="462858"/>
                    <a:pt x="769666" y="453656"/>
                  </a:cubicBezTo>
                  <a:close/>
                  <a:moveTo>
                    <a:pt x="973401" y="689216"/>
                  </a:moveTo>
                  <a:cubicBezTo>
                    <a:pt x="998349" y="708526"/>
                    <a:pt x="1022086" y="728123"/>
                    <a:pt x="1044440" y="747875"/>
                  </a:cubicBezTo>
                  <a:cubicBezTo>
                    <a:pt x="1022086" y="767626"/>
                    <a:pt x="998349" y="787223"/>
                    <a:pt x="973401" y="806533"/>
                  </a:cubicBezTo>
                  <a:cubicBezTo>
                    <a:pt x="973982" y="787118"/>
                    <a:pt x="974277" y="767553"/>
                    <a:pt x="974277" y="747875"/>
                  </a:cubicBezTo>
                  <a:cubicBezTo>
                    <a:pt x="974277" y="728196"/>
                    <a:pt x="973982" y="708632"/>
                    <a:pt x="973401" y="689216"/>
                  </a:cubicBezTo>
                  <a:close/>
                  <a:moveTo>
                    <a:pt x="522669" y="265364"/>
                  </a:moveTo>
                  <a:cubicBezTo>
                    <a:pt x="564226" y="154080"/>
                    <a:pt x="618380" y="87642"/>
                    <a:pt x="667532" y="87642"/>
                  </a:cubicBezTo>
                  <a:cubicBezTo>
                    <a:pt x="716684" y="87642"/>
                    <a:pt x="770838" y="154080"/>
                    <a:pt x="812395" y="265364"/>
                  </a:cubicBezTo>
                  <a:cubicBezTo>
                    <a:pt x="820723" y="287663"/>
                    <a:pt x="828398" y="311268"/>
                    <a:pt x="835398" y="336012"/>
                  </a:cubicBezTo>
                  <a:cubicBezTo>
                    <a:pt x="780849" y="353981"/>
                    <a:pt x="724475" y="376345"/>
                    <a:pt x="667529" y="402619"/>
                  </a:cubicBezTo>
                  <a:cubicBezTo>
                    <a:pt x="610582" y="376342"/>
                    <a:pt x="554211" y="353978"/>
                    <a:pt x="499660" y="336012"/>
                  </a:cubicBezTo>
                  <a:cubicBezTo>
                    <a:pt x="506666" y="311268"/>
                    <a:pt x="514340" y="287663"/>
                    <a:pt x="522669" y="265364"/>
                  </a:cubicBezTo>
                  <a:close/>
                  <a:moveTo>
                    <a:pt x="95753" y="417758"/>
                  </a:moveTo>
                  <a:cubicBezTo>
                    <a:pt x="112936" y="387995"/>
                    <a:pt x="159462" y="372357"/>
                    <a:pt x="225953" y="372357"/>
                  </a:cubicBezTo>
                  <a:cubicBezTo>
                    <a:pt x="254553" y="372357"/>
                    <a:pt x="286861" y="375252"/>
                    <a:pt x="322099" y="381165"/>
                  </a:cubicBezTo>
                  <a:cubicBezTo>
                    <a:pt x="345575" y="385103"/>
                    <a:pt x="369854" y="390259"/>
                    <a:pt x="394783" y="396566"/>
                  </a:cubicBezTo>
                  <a:cubicBezTo>
                    <a:pt x="383068" y="452791"/>
                    <a:pt x="374251" y="512794"/>
                    <a:pt x="368534" y="575247"/>
                  </a:cubicBezTo>
                  <a:cubicBezTo>
                    <a:pt x="317305" y="611425"/>
                    <a:pt x="269750" y="649065"/>
                    <a:pt x="226914" y="687320"/>
                  </a:cubicBezTo>
                  <a:cubicBezTo>
                    <a:pt x="208985" y="668886"/>
                    <a:pt x="192380" y="650435"/>
                    <a:pt x="177233" y="632074"/>
                  </a:cubicBezTo>
                  <a:cubicBezTo>
                    <a:pt x="101636" y="540445"/>
                    <a:pt x="71178" y="460323"/>
                    <a:pt x="95753" y="417758"/>
                  </a:cubicBezTo>
                  <a:close/>
                  <a:moveTo>
                    <a:pt x="322099" y="1114584"/>
                  </a:moveTo>
                  <a:cubicBezTo>
                    <a:pt x="204945" y="1134239"/>
                    <a:pt x="120330" y="1120556"/>
                    <a:pt x="95753" y="1077991"/>
                  </a:cubicBezTo>
                  <a:cubicBezTo>
                    <a:pt x="71178" y="1035426"/>
                    <a:pt x="101636" y="955305"/>
                    <a:pt x="177233" y="863672"/>
                  </a:cubicBezTo>
                  <a:cubicBezTo>
                    <a:pt x="192380" y="845311"/>
                    <a:pt x="208985" y="826860"/>
                    <a:pt x="226914" y="808426"/>
                  </a:cubicBezTo>
                  <a:cubicBezTo>
                    <a:pt x="269750" y="846682"/>
                    <a:pt x="317302" y="884321"/>
                    <a:pt x="368534" y="920499"/>
                  </a:cubicBezTo>
                  <a:cubicBezTo>
                    <a:pt x="374251" y="982955"/>
                    <a:pt x="383071" y="1042958"/>
                    <a:pt x="394783" y="1099180"/>
                  </a:cubicBezTo>
                  <a:cubicBezTo>
                    <a:pt x="369854" y="1105493"/>
                    <a:pt x="345572" y="1110649"/>
                    <a:pt x="322099" y="1114584"/>
                  </a:cubicBezTo>
                  <a:close/>
                  <a:moveTo>
                    <a:pt x="812395" y="1230385"/>
                  </a:moveTo>
                  <a:cubicBezTo>
                    <a:pt x="770838" y="1341669"/>
                    <a:pt x="716684" y="1408108"/>
                    <a:pt x="667532" y="1408108"/>
                  </a:cubicBezTo>
                  <a:cubicBezTo>
                    <a:pt x="618380" y="1408108"/>
                    <a:pt x="564226" y="1341669"/>
                    <a:pt x="522669" y="1230385"/>
                  </a:cubicBezTo>
                  <a:cubicBezTo>
                    <a:pt x="514340" y="1208086"/>
                    <a:pt x="506666" y="1184481"/>
                    <a:pt x="499666" y="1159737"/>
                  </a:cubicBezTo>
                  <a:cubicBezTo>
                    <a:pt x="554214" y="1141768"/>
                    <a:pt x="610588" y="1119405"/>
                    <a:pt x="667535" y="1093130"/>
                  </a:cubicBezTo>
                  <a:cubicBezTo>
                    <a:pt x="724481" y="1119408"/>
                    <a:pt x="780852" y="1141771"/>
                    <a:pt x="835403" y="1159737"/>
                  </a:cubicBezTo>
                  <a:cubicBezTo>
                    <a:pt x="828398" y="1184481"/>
                    <a:pt x="820723" y="1208086"/>
                    <a:pt x="812395" y="1230385"/>
                  </a:cubicBezTo>
                  <a:close/>
                  <a:moveTo>
                    <a:pt x="1239311" y="1077991"/>
                  </a:moveTo>
                  <a:cubicBezTo>
                    <a:pt x="1214736" y="1120556"/>
                    <a:pt x="1130124" y="1134239"/>
                    <a:pt x="1012965" y="1114584"/>
                  </a:cubicBezTo>
                  <a:cubicBezTo>
                    <a:pt x="989489" y="1110646"/>
                    <a:pt x="965209" y="1105490"/>
                    <a:pt x="940281" y="1099183"/>
                  </a:cubicBezTo>
                  <a:cubicBezTo>
                    <a:pt x="951996" y="1042958"/>
                    <a:pt x="960813" y="982955"/>
                    <a:pt x="966530" y="920502"/>
                  </a:cubicBezTo>
                  <a:cubicBezTo>
                    <a:pt x="1017759" y="884324"/>
                    <a:pt x="1065313" y="846685"/>
                    <a:pt x="1108150" y="808429"/>
                  </a:cubicBezTo>
                  <a:cubicBezTo>
                    <a:pt x="1126078" y="826863"/>
                    <a:pt x="1142683" y="845314"/>
                    <a:pt x="1157831" y="863675"/>
                  </a:cubicBezTo>
                  <a:cubicBezTo>
                    <a:pt x="1233427" y="955305"/>
                    <a:pt x="1263886" y="1035426"/>
                    <a:pt x="1239311" y="1077991"/>
                  </a:cubicBezTo>
                  <a:close/>
                </a:path>
              </a:pathLst>
            </a:custGeom>
            <a:grpFill/>
            <a:ln w="2921"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E5CA0569-CF04-4B2E-8368-ECA8A75123AC}"/>
                </a:ext>
              </a:extLst>
            </p:cNvPr>
            <p:cNvSpPr/>
            <p:nvPr/>
          </p:nvSpPr>
          <p:spPr>
            <a:xfrm>
              <a:off x="9314750" y="1137428"/>
              <a:ext cx="239554" cy="239554"/>
            </a:xfrm>
            <a:custGeom>
              <a:avLst/>
              <a:gdLst>
                <a:gd name="connsiteX0" fmla="*/ 241558 w 239553"/>
                <a:gd name="connsiteY0" fmla="*/ 120779 h 239553"/>
                <a:gd name="connsiteX1" fmla="*/ 120779 w 239553"/>
                <a:gd name="connsiteY1" fmla="*/ 241558 h 239553"/>
                <a:gd name="connsiteX2" fmla="*/ 0 w 239553"/>
                <a:gd name="connsiteY2" fmla="*/ 120779 h 239553"/>
                <a:gd name="connsiteX3" fmla="*/ 120779 w 239553"/>
                <a:gd name="connsiteY3" fmla="*/ 0 h 239553"/>
                <a:gd name="connsiteX4" fmla="*/ 241558 w 239553"/>
                <a:gd name="connsiteY4" fmla="*/ 120779 h 239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9553" h="239553">
                  <a:moveTo>
                    <a:pt x="241558" y="120779"/>
                  </a:moveTo>
                  <a:cubicBezTo>
                    <a:pt x="241558" y="187483"/>
                    <a:pt x="187483" y="241558"/>
                    <a:pt x="120779" y="241558"/>
                  </a:cubicBezTo>
                  <a:cubicBezTo>
                    <a:pt x="54074" y="241558"/>
                    <a:pt x="0" y="187483"/>
                    <a:pt x="0" y="120779"/>
                  </a:cubicBezTo>
                  <a:cubicBezTo>
                    <a:pt x="0" y="54074"/>
                    <a:pt x="54074" y="0"/>
                    <a:pt x="120779" y="0"/>
                  </a:cubicBezTo>
                  <a:cubicBezTo>
                    <a:pt x="187483" y="0"/>
                    <a:pt x="241558" y="54074"/>
                    <a:pt x="241558" y="120779"/>
                  </a:cubicBezTo>
                  <a:close/>
                </a:path>
              </a:pathLst>
            </a:custGeom>
            <a:grpFill/>
            <a:ln w="2921"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B981FA70-68D1-431E-87A0-F4FCC2578AAB}"/>
              </a:ext>
            </a:extLst>
          </p:cNvPr>
          <p:cNvSpPr>
            <a:spLocks noGrp="1"/>
          </p:cNvSpPr>
          <p:nvPr>
            <p:ph type="title"/>
          </p:nvPr>
        </p:nvSpPr>
        <p:spPr/>
        <p:txBody>
          <a:bodyPr/>
          <a:lstStyle/>
          <a:p>
            <a:r>
              <a:rPr lang="en-US"/>
              <a:t>AMERICA MAP</a:t>
            </a:r>
          </a:p>
        </p:txBody>
      </p:sp>
    </p:spTree>
    <p:extLst>
      <p:ext uri="{BB962C8B-B14F-4D97-AF65-F5344CB8AC3E}">
        <p14:creationId xmlns:p14="http://schemas.microsoft.com/office/powerpoint/2010/main" val="22000563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fade">
                                      <p:cBhvr>
                                        <p:cTn id="11" dur="500"/>
                                        <p:tgtEl>
                                          <p:spTgt spid="51"/>
                                        </p:tgtEl>
                                      </p:cBhvr>
                                    </p:animEffect>
                                  </p:childTnLst>
                                </p:cTn>
                              </p:par>
                            </p:childTnLst>
                          </p:cTn>
                        </p:par>
                        <p:par>
                          <p:cTn id="12" fill="hold">
                            <p:stCondLst>
                              <p:cond delay="1000"/>
                            </p:stCondLst>
                            <p:childTnLst>
                              <p:par>
                                <p:cTn id="13" presetID="47" presetClass="entr" presetSubtype="0" fill="hold" nodeType="afterEffect">
                                  <p:stCondLst>
                                    <p:cond delay="0"/>
                                  </p:stCondLst>
                                  <p:childTnLst>
                                    <p:set>
                                      <p:cBhvr>
                                        <p:cTn id="14" dur="1" fill="hold">
                                          <p:stCondLst>
                                            <p:cond delay="0"/>
                                          </p:stCondLst>
                                        </p:cTn>
                                        <p:tgtEl>
                                          <p:spTgt spid="131"/>
                                        </p:tgtEl>
                                        <p:attrNameLst>
                                          <p:attrName>style.visibility</p:attrName>
                                        </p:attrNameLst>
                                      </p:cBhvr>
                                      <p:to>
                                        <p:strVal val="visible"/>
                                      </p:to>
                                    </p:set>
                                    <p:animEffect transition="in" filter="fade">
                                      <p:cBhvr>
                                        <p:cTn id="15" dur="1000"/>
                                        <p:tgtEl>
                                          <p:spTgt spid="131"/>
                                        </p:tgtEl>
                                      </p:cBhvr>
                                    </p:animEffect>
                                    <p:anim calcmode="lin" valueType="num">
                                      <p:cBhvr>
                                        <p:cTn id="16" dur="1000" fill="hold"/>
                                        <p:tgtEl>
                                          <p:spTgt spid="131"/>
                                        </p:tgtEl>
                                        <p:attrNameLst>
                                          <p:attrName>ppt_x</p:attrName>
                                        </p:attrNameLst>
                                      </p:cBhvr>
                                      <p:tavLst>
                                        <p:tav tm="0">
                                          <p:val>
                                            <p:strVal val="#ppt_x"/>
                                          </p:val>
                                        </p:tav>
                                        <p:tav tm="100000">
                                          <p:val>
                                            <p:strVal val="#ppt_x"/>
                                          </p:val>
                                        </p:tav>
                                      </p:tavLst>
                                    </p:anim>
                                    <p:anim calcmode="lin" valueType="num">
                                      <p:cBhvr>
                                        <p:cTn id="17" dur="1000" fill="hold"/>
                                        <p:tgtEl>
                                          <p:spTgt spid="131"/>
                                        </p:tgtEl>
                                        <p:attrNameLst>
                                          <p:attrName>ppt_y</p:attrName>
                                        </p:attrNameLst>
                                      </p:cBhvr>
                                      <p:tavLst>
                                        <p:tav tm="0">
                                          <p:val>
                                            <p:strVal val="#ppt_y-.1"/>
                                          </p:val>
                                        </p:tav>
                                        <p:tav tm="100000">
                                          <p:val>
                                            <p:strVal val="#ppt_y"/>
                                          </p:val>
                                        </p:tav>
                                      </p:tavLst>
                                    </p:anim>
                                  </p:childTnLst>
                                </p:cTn>
                              </p:par>
                            </p:childTnLst>
                          </p:cTn>
                        </p:par>
                        <p:par>
                          <p:cTn id="18" fill="hold">
                            <p:stCondLst>
                              <p:cond delay="2000"/>
                            </p:stCondLst>
                            <p:childTnLst>
                              <p:par>
                                <p:cTn id="19" presetID="53" presetClass="entr" presetSubtype="16" fill="hold" grpId="0" nodeType="afterEffect">
                                  <p:stCondLst>
                                    <p:cond delay="0"/>
                                  </p:stCondLst>
                                  <p:childTnLst>
                                    <p:set>
                                      <p:cBhvr>
                                        <p:cTn id="20" dur="1" fill="hold">
                                          <p:stCondLst>
                                            <p:cond delay="0"/>
                                          </p:stCondLst>
                                        </p:cTn>
                                        <p:tgtEl>
                                          <p:spTgt spid="130"/>
                                        </p:tgtEl>
                                        <p:attrNameLst>
                                          <p:attrName>style.visibility</p:attrName>
                                        </p:attrNameLst>
                                      </p:cBhvr>
                                      <p:to>
                                        <p:strVal val="visible"/>
                                      </p:to>
                                    </p:set>
                                    <p:anim calcmode="lin" valueType="num">
                                      <p:cBhvr>
                                        <p:cTn id="21" dur="500" fill="hold"/>
                                        <p:tgtEl>
                                          <p:spTgt spid="130"/>
                                        </p:tgtEl>
                                        <p:attrNameLst>
                                          <p:attrName>ppt_w</p:attrName>
                                        </p:attrNameLst>
                                      </p:cBhvr>
                                      <p:tavLst>
                                        <p:tav tm="0">
                                          <p:val>
                                            <p:fltVal val="0"/>
                                          </p:val>
                                        </p:tav>
                                        <p:tav tm="100000">
                                          <p:val>
                                            <p:strVal val="#ppt_w"/>
                                          </p:val>
                                        </p:tav>
                                      </p:tavLst>
                                    </p:anim>
                                    <p:anim calcmode="lin" valueType="num">
                                      <p:cBhvr>
                                        <p:cTn id="22" dur="500" fill="hold"/>
                                        <p:tgtEl>
                                          <p:spTgt spid="130"/>
                                        </p:tgtEl>
                                        <p:attrNameLst>
                                          <p:attrName>ppt_h</p:attrName>
                                        </p:attrNameLst>
                                      </p:cBhvr>
                                      <p:tavLst>
                                        <p:tav tm="0">
                                          <p:val>
                                            <p:fltVal val="0"/>
                                          </p:val>
                                        </p:tav>
                                        <p:tav tm="100000">
                                          <p:val>
                                            <p:strVal val="#ppt_h"/>
                                          </p:val>
                                        </p:tav>
                                      </p:tavLst>
                                    </p:anim>
                                    <p:animEffect transition="in" filter="fade">
                                      <p:cBhvr>
                                        <p:cTn id="23" dur="500"/>
                                        <p:tgtEl>
                                          <p:spTgt spid="130"/>
                                        </p:tgtEl>
                                      </p:cBhvr>
                                    </p:animEffect>
                                  </p:childTnLst>
                                </p:cTn>
                              </p:par>
                            </p:childTnLst>
                          </p:cTn>
                        </p:par>
                        <p:par>
                          <p:cTn id="24" fill="hold">
                            <p:stCondLst>
                              <p:cond delay="2500"/>
                            </p:stCondLst>
                            <p:childTnLst>
                              <p:par>
                                <p:cTn id="25" presetID="47" presetClass="entr" presetSubtype="0" fill="hold" nodeType="afterEffect">
                                  <p:stCondLst>
                                    <p:cond delay="0"/>
                                  </p:stCondLst>
                                  <p:childTnLst>
                                    <p:set>
                                      <p:cBhvr>
                                        <p:cTn id="26" dur="1" fill="hold">
                                          <p:stCondLst>
                                            <p:cond delay="0"/>
                                          </p:stCondLst>
                                        </p:cTn>
                                        <p:tgtEl>
                                          <p:spTgt spid="136"/>
                                        </p:tgtEl>
                                        <p:attrNameLst>
                                          <p:attrName>style.visibility</p:attrName>
                                        </p:attrNameLst>
                                      </p:cBhvr>
                                      <p:to>
                                        <p:strVal val="visible"/>
                                      </p:to>
                                    </p:set>
                                    <p:animEffect transition="in" filter="fade">
                                      <p:cBhvr>
                                        <p:cTn id="27" dur="1000"/>
                                        <p:tgtEl>
                                          <p:spTgt spid="136"/>
                                        </p:tgtEl>
                                      </p:cBhvr>
                                    </p:animEffect>
                                    <p:anim calcmode="lin" valueType="num">
                                      <p:cBhvr>
                                        <p:cTn id="28" dur="1000" fill="hold"/>
                                        <p:tgtEl>
                                          <p:spTgt spid="136"/>
                                        </p:tgtEl>
                                        <p:attrNameLst>
                                          <p:attrName>ppt_x</p:attrName>
                                        </p:attrNameLst>
                                      </p:cBhvr>
                                      <p:tavLst>
                                        <p:tav tm="0">
                                          <p:val>
                                            <p:strVal val="#ppt_x"/>
                                          </p:val>
                                        </p:tav>
                                        <p:tav tm="100000">
                                          <p:val>
                                            <p:strVal val="#ppt_x"/>
                                          </p:val>
                                        </p:tav>
                                      </p:tavLst>
                                    </p:anim>
                                    <p:anim calcmode="lin" valueType="num">
                                      <p:cBhvr>
                                        <p:cTn id="29" dur="1000" fill="hold"/>
                                        <p:tgtEl>
                                          <p:spTgt spid="136"/>
                                        </p:tgtEl>
                                        <p:attrNameLst>
                                          <p:attrName>ppt_y</p:attrName>
                                        </p:attrNameLst>
                                      </p:cBhvr>
                                      <p:tavLst>
                                        <p:tav tm="0">
                                          <p:val>
                                            <p:strVal val="#ppt_y-.1"/>
                                          </p:val>
                                        </p:tav>
                                        <p:tav tm="100000">
                                          <p:val>
                                            <p:strVal val="#ppt_y"/>
                                          </p:val>
                                        </p:tav>
                                      </p:tavLst>
                                    </p:anim>
                                  </p:childTnLst>
                                </p:cTn>
                              </p:par>
                            </p:childTnLst>
                          </p:cTn>
                        </p:par>
                        <p:par>
                          <p:cTn id="30" fill="hold">
                            <p:stCondLst>
                              <p:cond delay="3500"/>
                            </p:stCondLst>
                            <p:childTnLst>
                              <p:par>
                                <p:cTn id="31" presetID="53" presetClass="entr" presetSubtype="16" fill="hold" grpId="0" nodeType="afterEffect">
                                  <p:stCondLst>
                                    <p:cond delay="0"/>
                                  </p:stCondLst>
                                  <p:childTnLst>
                                    <p:set>
                                      <p:cBhvr>
                                        <p:cTn id="32" dur="1" fill="hold">
                                          <p:stCondLst>
                                            <p:cond delay="0"/>
                                          </p:stCondLst>
                                        </p:cTn>
                                        <p:tgtEl>
                                          <p:spTgt spid="135"/>
                                        </p:tgtEl>
                                        <p:attrNameLst>
                                          <p:attrName>style.visibility</p:attrName>
                                        </p:attrNameLst>
                                      </p:cBhvr>
                                      <p:to>
                                        <p:strVal val="visible"/>
                                      </p:to>
                                    </p:set>
                                    <p:anim calcmode="lin" valueType="num">
                                      <p:cBhvr>
                                        <p:cTn id="33" dur="500" fill="hold"/>
                                        <p:tgtEl>
                                          <p:spTgt spid="135"/>
                                        </p:tgtEl>
                                        <p:attrNameLst>
                                          <p:attrName>ppt_w</p:attrName>
                                        </p:attrNameLst>
                                      </p:cBhvr>
                                      <p:tavLst>
                                        <p:tav tm="0">
                                          <p:val>
                                            <p:fltVal val="0"/>
                                          </p:val>
                                        </p:tav>
                                        <p:tav tm="100000">
                                          <p:val>
                                            <p:strVal val="#ppt_w"/>
                                          </p:val>
                                        </p:tav>
                                      </p:tavLst>
                                    </p:anim>
                                    <p:anim calcmode="lin" valueType="num">
                                      <p:cBhvr>
                                        <p:cTn id="34" dur="500" fill="hold"/>
                                        <p:tgtEl>
                                          <p:spTgt spid="135"/>
                                        </p:tgtEl>
                                        <p:attrNameLst>
                                          <p:attrName>ppt_h</p:attrName>
                                        </p:attrNameLst>
                                      </p:cBhvr>
                                      <p:tavLst>
                                        <p:tav tm="0">
                                          <p:val>
                                            <p:fltVal val="0"/>
                                          </p:val>
                                        </p:tav>
                                        <p:tav tm="100000">
                                          <p:val>
                                            <p:strVal val="#ppt_h"/>
                                          </p:val>
                                        </p:tav>
                                      </p:tavLst>
                                    </p:anim>
                                    <p:animEffect transition="in" filter="fade">
                                      <p:cBhvr>
                                        <p:cTn id="35" dur="500"/>
                                        <p:tgtEl>
                                          <p:spTgt spid="135"/>
                                        </p:tgtEl>
                                      </p:cBhvr>
                                    </p:animEffect>
                                  </p:childTnLst>
                                </p:cTn>
                              </p:par>
                            </p:childTnLst>
                          </p:cTn>
                        </p:par>
                        <p:par>
                          <p:cTn id="36" fill="hold">
                            <p:stCondLst>
                              <p:cond delay="4000"/>
                            </p:stCondLst>
                            <p:childTnLst>
                              <p:par>
                                <p:cTn id="37" presetID="47" presetClass="entr" presetSubtype="0" fill="hold" nodeType="afterEffect">
                                  <p:stCondLst>
                                    <p:cond delay="0"/>
                                  </p:stCondLst>
                                  <p:childTnLst>
                                    <p:set>
                                      <p:cBhvr>
                                        <p:cTn id="38" dur="1" fill="hold">
                                          <p:stCondLst>
                                            <p:cond delay="0"/>
                                          </p:stCondLst>
                                        </p:cTn>
                                        <p:tgtEl>
                                          <p:spTgt spid="110"/>
                                        </p:tgtEl>
                                        <p:attrNameLst>
                                          <p:attrName>style.visibility</p:attrName>
                                        </p:attrNameLst>
                                      </p:cBhvr>
                                      <p:to>
                                        <p:strVal val="visible"/>
                                      </p:to>
                                    </p:set>
                                    <p:animEffect transition="in" filter="fade">
                                      <p:cBhvr>
                                        <p:cTn id="39" dur="1000"/>
                                        <p:tgtEl>
                                          <p:spTgt spid="110"/>
                                        </p:tgtEl>
                                      </p:cBhvr>
                                    </p:animEffect>
                                    <p:anim calcmode="lin" valueType="num">
                                      <p:cBhvr>
                                        <p:cTn id="40" dur="1000" fill="hold"/>
                                        <p:tgtEl>
                                          <p:spTgt spid="110"/>
                                        </p:tgtEl>
                                        <p:attrNameLst>
                                          <p:attrName>ppt_x</p:attrName>
                                        </p:attrNameLst>
                                      </p:cBhvr>
                                      <p:tavLst>
                                        <p:tav tm="0">
                                          <p:val>
                                            <p:strVal val="#ppt_x"/>
                                          </p:val>
                                        </p:tav>
                                        <p:tav tm="100000">
                                          <p:val>
                                            <p:strVal val="#ppt_x"/>
                                          </p:val>
                                        </p:tav>
                                      </p:tavLst>
                                    </p:anim>
                                    <p:anim calcmode="lin" valueType="num">
                                      <p:cBhvr>
                                        <p:cTn id="41" dur="1000" fill="hold"/>
                                        <p:tgtEl>
                                          <p:spTgt spid="110"/>
                                        </p:tgtEl>
                                        <p:attrNameLst>
                                          <p:attrName>ppt_y</p:attrName>
                                        </p:attrNameLst>
                                      </p:cBhvr>
                                      <p:tavLst>
                                        <p:tav tm="0">
                                          <p:val>
                                            <p:strVal val="#ppt_y-.1"/>
                                          </p:val>
                                        </p:tav>
                                        <p:tav tm="100000">
                                          <p:val>
                                            <p:strVal val="#ppt_y"/>
                                          </p:val>
                                        </p:tav>
                                      </p:tavLst>
                                    </p:anim>
                                  </p:childTnLst>
                                </p:cTn>
                              </p:par>
                            </p:childTnLst>
                          </p:cTn>
                        </p:par>
                        <p:par>
                          <p:cTn id="42" fill="hold">
                            <p:stCondLst>
                              <p:cond delay="5000"/>
                            </p:stCondLst>
                            <p:childTnLst>
                              <p:par>
                                <p:cTn id="43" presetID="53" presetClass="entr" presetSubtype="16" fill="hold" grpId="0" nodeType="afterEffect">
                                  <p:stCondLst>
                                    <p:cond delay="0"/>
                                  </p:stCondLst>
                                  <p:childTnLst>
                                    <p:set>
                                      <p:cBhvr>
                                        <p:cTn id="44" dur="1" fill="hold">
                                          <p:stCondLst>
                                            <p:cond delay="0"/>
                                          </p:stCondLst>
                                        </p:cTn>
                                        <p:tgtEl>
                                          <p:spTgt spid="140"/>
                                        </p:tgtEl>
                                        <p:attrNameLst>
                                          <p:attrName>style.visibility</p:attrName>
                                        </p:attrNameLst>
                                      </p:cBhvr>
                                      <p:to>
                                        <p:strVal val="visible"/>
                                      </p:to>
                                    </p:set>
                                    <p:anim calcmode="lin" valueType="num">
                                      <p:cBhvr>
                                        <p:cTn id="45" dur="500" fill="hold"/>
                                        <p:tgtEl>
                                          <p:spTgt spid="140"/>
                                        </p:tgtEl>
                                        <p:attrNameLst>
                                          <p:attrName>ppt_w</p:attrName>
                                        </p:attrNameLst>
                                      </p:cBhvr>
                                      <p:tavLst>
                                        <p:tav tm="0">
                                          <p:val>
                                            <p:fltVal val="0"/>
                                          </p:val>
                                        </p:tav>
                                        <p:tav tm="100000">
                                          <p:val>
                                            <p:strVal val="#ppt_w"/>
                                          </p:val>
                                        </p:tav>
                                      </p:tavLst>
                                    </p:anim>
                                    <p:anim calcmode="lin" valueType="num">
                                      <p:cBhvr>
                                        <p:cTn id="46" dur="500" fill="hold"/>
                                        <p:tgtEl>
                                          <p:spTgt spid="140"/>
                                        </p:tgtEl>
                                        <p:attrNameLst>
                                          <p:attrName>ppt_h</p:attrName>
                                        </p:attrNameLst>
                                      </p:cBhvr>
                                      <p:tavLst>
                                        <p:tav tm="0">
                                          <p:val>
                                            <p:fltVal val="0"/>
                                          </p:val>
                                        </p:tav>
                                        <p:tav tm="100000">
                                          <p:val>
                                            <p:strVal val="#ppt_h"/>
                                          </p:val>
                                        </p:tav>
                                      </p:tavLst>
                                    </p:anim>
                                    <p:animEffect transition="in" filter="fade">
                                      <p:cBhvr>
                                        <p:cTn id="47" dur="500"/>
                                        <p:tgtEl>
                                          <p:spTgt spid="140"/>
                                        </p:tgtEl>
                                      </p:cBhvr>
                                    </p:animEffect>
                                  </p:childTnLst>
                                </p:cTn>
                              </p:par>
                            </p:childTnLst>
                          </p:cTn>
                        </p:par>
                        <p:par>
                          <p:cTn id="48" fill="hold">
                            <p:stCondLst>
                              <p:cond delay="5500"/>
                            </p:stCondLst>
                            <p:childTnLst>
                              <p:par>
                                <p:cTn id="49" presetID="47" presetClass="entr" presetSubtype="0" fill="hold" nodeType="afterEffect">
                                  <p:stCondLst>
                                    <p:cond delay="0"/>
                                  </p:stCondLst>
                                  <p:childTnLst>
                                    <p:set>
                                      <p:cBhvr>
                                        <p:cTn id="50" dur="1" fill="hold">
                                          <p:stCondLst>
                                            <p:cond delay="0"/>
                                          </p:stCondLst>
                                        </p:cTn>
                                        <p:tgtEl>
                                          <p:spTgt spid="118"/>
                                        </p:tgtEl>
                                        <p:attrNameLst>
                                          <p:attrName>style.visibility</p:attrName>
                                        </p:attrNameLst>
                                      </p:cBhvr>
                                      <p:to>
                                        <p:strVal val="visible"/>
                                      </p:to>
                                    </p:set>
                                    <p:animEffect transition="in" filter="fade">
                                      <p:cBhvr>
                                        <p:cTn id="51" dur="1000"/>
                                        <p:tgtEl>
                                          <p:spTgt spid="118"/>
                                        </p:tgtEl>
                                      </p:cBhvr>
                                    </p:animEffect>
                                    <p:anim calcmode="lin" valueType="num">
                                      <p:cBhvr>
                                        <p:cTn id="52" dur="1000" fill="hold"/>
                                        <p:tgtEl>
                                          <p:spTgt spid="118"/>
                                        </p:tgtEl>
                                        <p:attrNameLst>
                                          <p:attrName>ppt_x</p:attrName>
                                        </p:attrNameLst>
                                      </p:cBhvr>
                                      <p:tavLst>
                                        <p:tav tm="0">
                                          <p:val>
                                            <p:strVal val="#ppt_x"/>
                                          </p:val>
                                        </p:tav>
                                        <p:tav tm="100000">
                                          <p:val>
                                            <p:strVal val="#ppt_x"/>
                                          </p:val>
                                        </p:tav>
                                      </p:tavLst>
                                    </p:anim>
                                    <p:anim calcmode="lin" valueType="num">
                                      <p:cBhvr>
                                        <p:cTn id="53" dur="1000" fill="hold"/>
                                        <p:tgtEl>
                                          <p:spTgt spid="118"/>
                                        </p:tgtEl>
                                        <p:attrNameLst>
                                          <p:attrName>ppt_y</p:attrName>
                                        </p:attrNameLst>
                                      </p:cBhvr>
                                      <p:tavLst>
                                        <p:tav tm="0">
                                          <p:val>
                                            <p:strVal val="#ppt_y-.1"/>
                                          </p:val>
                                        </p:tav>
                                        <p:tav tm="100000">
                                          <p:val>
                                            <p:strVal val="#ppt_y"/>
                                          </p:val>
                                        </p:tav>
                                      </p:tavLst>
                                    </p:anim>
                                  </p:childTnLst>
                                </p:cTn>
                              </p:par>
                            </p:childTnLst>
                          </p:cTn>
                        </p:par>
                        <p:par>
                          <p:cTn id="54" fill="hold">
                            <p:stCondLst>
                              <p:cond delay="6500"/>
                            </p:stCondLst>
                            <p:childTnLst>
                              <p:par>
                                <p:cTn id="55" presetID="53" presetClass="entr" presetSubtype="16" fill="hold" nodeType="afterEffect">
                                  <p:stCondLst>
                                    <p:cond delay="0"/>
                                  </p:stCondLst>
                                  <p:childTnLst>
                                    <p:set>
                                      <p:cBhvr>
                                        <p:cTn id="56" dur="1" fill="hold">
                                          <p:stCondLst>
                                            <p:cond delay="0"/>
                                          </p:stCondLst>
                                        </p:cTn>
                                        <p:tgtEl>
                                          <p:spTgt spid="146"/>
                                        </p:tgtEl>
                                        <p:attrNameLst>
                                          <p:attrName>style.visibility</p:attrName>
                                        </p:attrNameLst>
                                      </p:cBhvr>
                                      <p:to>
                                        <p:strVal val="visible"/>
                                      </p:to>
                                    </p:set>
                                    <p:anim calcmode="lin" valueType="num">
                                      <p:cBhvr>
                                        <p:cTn id="57" dur="500" fill="hold"/>
                                        <p:tgtEl>
                                          <p:spTgt spid="146"/>
                                        </p:tgtEl>
                                        <p:attrNameLst>
                                          <p:attrName>ppt_w</p:attrName>
                                        </p:attrNameLst>
                                      </p:cBhvr>
                                      <p:tavLst>
                                        <p:tav tm="0">
                                          <p:val>
                                            <p:fltVal val="0"/>
                                          </p:val>
                                        </p:tav>
                                        <p:tav tm="100000">
                                          <p:val>
                                            <p:strVal val="#ppt_w"/>
                                          </p:val>
                                        </p:tav>
                                      </p:tavLst>
                                    </p:anim>
                                    <p:anim calcmode="lin" valueType="num">
                                      <p:cBhvr>
                                        <p:cTn id="58" dur="500" fill="hold"/>
                                        <p:tgtEl>
                                          <p:spTgt spid="146"/>
                                        </p:tgtEl>
                                        <p:attrNameLst>
                                          <p:attrName>ppt_h</p:attrName>
                                        </p:attrNameLst>
                                      </p:cBhvr>
                                      <p:tavLst>
                                        <p:tav tm="0">
                                          <p:val>
                                            <p:fltVal val="0"/>
                                          </p:val>
                                        </p:tav>
                                        <p:tav tm="100000">
                                          <p:val>
                                            <p:strVal val="#ppt_h"/>
                                          </p:val>
                                        </p:tav>
                                      </p:tavLst>
                                    </p:anim>
                                    <p:animEffect transition="in" filter="fade">
                                      <p:cBhvr>
                                        <p:cTn id="59" dur="500"/>
                                        <p:tgtEl>
                                          <p:spTgt spid="146"/>
                                        </p:tgtEl>
                                      </p:cBhvr>
                                    </p:animEffect>
                                  </p:childTnLst>
                                </p:cTn>
                              </p:par>
                            </p:childTnLst>
                          </p:cTn>
                        </p:par>
                        <p:par>
                          <p:cTn id="60" fill="hold">
                            <p:stCondLst>
                              <p:cond delay="7000"/>
                            </p:stCondLst>
                            <p:childTnLst>
                              <p:par>
                                <p:cTn id="61" presetID="22" presetClass="entr" presetSubtype="8" fill="hold" grpId="0" nodeType="afterEffect">
                                  <p:stCondLst>
                                    <p:cond delay="0"/>
                                  </p:stCondLst>
                                  <p:childTnLst>
                                    <p:set>
                                      <p:cBhvr>
                                        <p:cTn id="62" dur="1" fill="hold">
                                          <p:stCondLst>
                                            <p:cond delay="0"/>
                                          </p:stCondLst>
                                        </p:cTn>
                                        <p:tgtEl>
                                          <p:spTgt spid="122"/>
                                        </p:tgtEl>
                                        <p:attrNameLst>
                                          <p:attrName>style.visibility</p:attrName>
                                        </p:attrNameLst>
                                      </p:cBhvr>
                                      <p:to>
                                        <p:strVal val="visible"/>
                                      </p:to>
                                    </p:set>
                                    <p:animEffect transition="in" filter="wipe(left)">
                                      <p:cBhvr>
                                        <p:cTn id="63" dur="500"/>
                                        <p:tgtEl>
                                          <p:spTgt spid="122"/>
                                        </p:tgtEl>
                                      </p:cBhvr>
                                    </p:animEffect>
                                  </p:childTnLst>
                                </p:cTn>
                              </p:par>
                            </p:childTnLst>
                          </p:cTn>
                        </p:par>
                        <p:par>
                          <p:cTn id="64" fill="hold">
                            <p:stCondLst>
                              <p:cond delay="7500"/>
                            </p:stCondLst>
                            <p:childTnLst>
                              <p:par>
                                <p:cTn id="65" presetID="22" presetClass="entr" presetSubtype="1" fill="hold" grpId="0" nodeType="afterEffect">
                                  <p:stCondLst>
                                    <p:cond delay="0"/>
                                  </p:stCondLst>
                                  <p:childTnLst>
                                    <p:set>
                                      <p:cBhvr>
                                        <p:cTn id="66" dur="1" fill="hold">
                                          <p:stCondLst>
                                            <p:cond delay="0"/>
                                          </p:stCondLst>
                                        </p:cTn>
                                        <p:tgtEl>
                                          <p:spTgt spid="123"/>
                                        </p:tgtEl>
                                        <p:attrNameLst>
                                          <p:attrName>style.visibility</p:attrName>
                                        </p:attrNameLst>
                                      </p:cBhvr>
                                      <p:to>
                                        <p:strVal val="visible"/>
                                      </p:to>
                                    </p:set>
                                    <p:animEffect transition="in" filter="wipe(up)">
                                      <p:cBhvr>
                                        <p:cTn id="67" dur="500"/>
                                        <p:tgtEl>
                                          <p:spTgt spid="123"/>
                                        </p:tgtEl>
                                      </p:cBhvr>
                                    </p:animEffect>
                                  </p:childTnLst>
                                </p:cTn>
                              </p:par>
                            </p:childTnLst>
                          </p:cTn>
                        </p:par>
                        <p:par>
                          <p:cTn id="68" fill="hold">
                            <p:stCondLst>
                              <p:cond delay="8000"/>
                            </p:stCondLst>
                            <p:childTnLst>
                              <p:par>
                                <p:cTn id="69" presetID="22" presetClass="entr" presetSubtype="4" fill="hold" grpId="0" nodeType="afterEffect">
                                  <p:stCondLst>
                                    <p:cond delay="0"/>
                                  </p:stCondLst>
                                  <p:childTnLst>
                                    <p:set>
                                      <p:cBhvr>
                                        <p:cTn id="70" dur="1" fill="hold">
                                          <p:stCondLst>
                                            <p:cond delay="0"/>
                                          </p:stCondLst>
                                        </p:cTn>
                                        <p:tgtEl>
                                          <p:spTgt spid="126">
                                            <p:graphicEl>
                                              <a:chart seriesIdx="-3" categoryIdx="-3" bldStep="gridLegend"/>
                                            </p:graphicEl>
                                          </p:spTgt>
                                        </p:tgtEl>
                                        <p:attrNameLst>
                                          <p:attrName>style.visibility</p:attrName>
                                        </p:attrNameLst>
                                      </p:cBhvr>
                                      <p:to>
                                        <p:strVal val="visible"/>
                                      </p:to>
                                    </p:set>
                                    <p:animEffect transition="in" filter="wipe(down)">
                                      <p:cBhvr>
                                        <p:cTn id="71" dur="500"/>
                                        <p:tgtEl>
                                          <p:spTgt spid="126">
                                            <p:graphicEl>
                                              <a:chart seriesIdx="-3" categoryIdx="-3" bldStep="gridLegend"/>
                                            </p:graphicEl>
                                          </p:spTgt>
                                        </p:tgtEl>
                                      </p:cBhvr>
                                    </p:animEffect>
                                  </p:childTnLst>
                                </p:cTn>
                              </p:par>
                            </p:childTnLst>
                          </p:cTn>
                        </p:par>
                        <p:par>
                          <p:cTn id="72" fill="hold">
                            <p:stCondLst>
                              <p:cond delay="8500"/>
                            </p:stCondLst>
                            <p:childTnLst>
                              <p:par>
                                <p:cTn id="73" presetID="22" presetClass="entr" presetSubtype="4" fill="hold" grpId="0" nodeType="afterEffect">
                                  <p:stCondLst>
                                    <p:cond delay="0"/>
                                  </p:stCondLst>
                                  <p:childTnLst>
                                    <p:set>
                                      <p:cBhvr>
                                        <p:cTn id="74" dur="1" fill="hold">
                                          <p:stCondLst>
                                            <p:cond delay="0"/>
                                          </p:stCondLst>
                                        </p:cTn>
                                        <p:tgtEl>
                                          <p:spTgt spid="126">
                                            <p:graphicEl>
                                              <a:chart seriesIdx="-4" categoryIdx="0" bldStep="category"/>
                                            </p:graphicEl>
                                          </p:spTgt>
                                        </p:tgtEl>
                                        <p:attrNameLst>
                                          <p:attrName>style.visibility</p:attrName>
                                        </p:attrNameLst>
                                      </p:cBhvr>
                                      <p:to>
                                        <p:strVal val="visible"/>
                                      </p:to>
                                    </p:set>
                                    <p:animEffect transition="in" filter="wipe(down)">
                                      <p:cBhvr>
                                        <p:cTn id="75" dur="500"/>
                                        <p:tgtEl>
                                          <p:spTgt spid="126">
                                            <p:graphicEl>
                                              <a:chart seriesIdx="-4" categoryIdx="0" bldStep="category"/>
                                            </p:graphicEl>
                                          </p:spTgt>
                                        </p:tgtEl>
                                      </p:cBhvr>
                                    </p:animEffect>
                                  </p:childTnLst>
                                </p:cTn>
                              </p:par>
                            </p:childTnLst>
                          </p:cTn>
                        </p:par>
                        <p:par>
                          <p:cTn id="76" fill="hold">
                            <p:stCondLst>
                              <p:cond delay="9000"/>
                            </p:stCondLst>
                            <p:childTnLst>
                              <p:par>
                                <p:cTn id="77" presetID="22" presetClass="entr" presetSubtype="4" fill="hold" grpId="0" nodeType="afterEffect">
                                  <p:stCondLst>
                                    <p:cond delay="0"/>
                                  </p:stCondLst>
                                  <p:childTnLst>
                                    <p:set>
                                      <p:cBhvr>
                                        <p:cTn id="78" dur="1" fill="hold">
                                          <p:stCondLst>
                                            <p:cond delay="0"/>
                                          </p:stCondLst>
                                        </p:cTn>
                                        <p:tgtEl>
                                          <p:spTgt spid="126">
                                            <p:graphicEl>
                                              <a:chart seriesIdx="-4" categoryIdx="1" bldStep="category"/>
                                            </p:graphicEl>
                                          </p:spTgt>
                                        </p:tgtEl>
                                        <p:attrNameLst>
                                          <p:attrName>style.visibility</p:attrName>
                                        </p:attrNameLst>
                                      </p:cBhvr>
                                      <p:to>
                                        <p:strVal val="visible"/>
                                      </p:to>
                                    </p:set>
                                    <p:animEffect transition="in" filter="wipe(down)">
                                      <p:cBhvr>
                                        <p:cTn id="79" dur="500"/>
                                        <p:tgtEl>
                                          <p:spTgt spid="126">
                                            <p:graphicEl>
                                              <a:chart seriesIdx="-4" categoryIdx="1" bldStep="category"/>
                                            </p:graphicEl>
                                          </p:spTgt>
                                        </p:tgtEl>
                                      </p:cBhvr>
                                    </p:animEffect>
                                  </p:childTnLst>
                                </p:cTn>
                              </p:par>
                            </p:childTnLst>
                          </p:cTn>
                        </p:par>
                        <p:par>
                          <p:cTn id="80" fill="hold">
                            <p:stCondLst>
                              <p:cond delay="9500"/>
                            </p:stCondLst>
                            <p:childTnLst>
                              <p:par>
                                <p:cTn id="81" presetID="22" presetClass="entr" presetSubtype="4" fill="hold" grpId="0" nodeType="afterEffect">
                                  <p:stCondLst>
                                    <p:cond delay="0"/>
                                  </p:stCondLst>
                                  <p:childTnLst>
                                    <p:set>
                                      <p:cBhvr>
                                        <p:cTn id="82" dur="1" fill="hold">
                                          <p:stCondLst>
                                            <p:cond delay="0"/>
                                          </p:stCondLst>
                                        </p:cTn>
                                        <p:tgtEl>
                                          <p:spTgt spid="126">
                                            <p:graphicEl>
                                              <a:chart seriesIdx="-4" categoryIdx="2" bldStep="category"/>
                                            </p:graphicEl>
                                          </p:spTgt>
                                        </p:tgtEl>
                                        <p:attrNameLst>
                                          <p:attrName>style.visibility</p:attrName>
                                        </p:attrNameLst>
                                      </p:cBhvr>
                                      <p:to>
                                        <p:strVal val="visible"/>
                                      </p:to>
                                    </p:set>
                                    <p:animEffect transition="in" filter="wipe(down)">
                                      <p:cBhvr>
                                        <p:cTn id="83" dur="500"/>
                                        <p:tgtEl>
                                          <p:spTgt spid="126">
                                            <p:graphicEl>
                                              <a:chart seriesIdx="-4" categoryIdx="2" bldStep="category"/>
                                            </p:graphicEl>
                                          </p:spTgt>
                                        </p:tgtEl>
                                      </p:cBhvr>
                                    </p:animEffect>
                                  </p:childTnLst>
                                </p:cTn>
                              </p:par>
                            </p:childTnLst>
                          </p:cTn>
                        </p:par>
                        <p:par>
                          <p:cTn id="84" fill="hold">
                            <p:stCondLst>
                              <p:cond delay="10000"/>
                            </p:stCondLst>
                            <p:childTnLst>
                              <p:par>
                                <p:cTn id="85" presetID="22" presetClass="entr" presetSubtype="4" fill="hold" grpId="0" nodeType="afterEffect">
                                  <p:stCondLst>
                                    <p:cond delay="0"/>
                                  </p:stCondLst>
                                  <p:childTnLst>
                                    <p:set>
                                      <p:cBhvr>
                                        <p:cTn id="86" dur="1" fill="hold">
                                          <p:stCondLst>
                                            <p:cond delay="0"/>
                                          </p:stCondLst>
                                        </p:cTn>
                                        <p:tgtEl>
                                          <p:spTgt spid="126">
                                            <p:graphicEl>
                                              <a:chart seriesIdx="-4" categoryIdx="3" bldStep="category"/>
                                            </p:graphicEl>
                                          </p:spTgt>
                                        </p:tgtEl>
                                        <p:attrNameLst>
                                          <p:attrName>style.visibility</p:attrName>
                                        </p:attrNameLst>
                                      </p:cBhvr>
                                      <p:to>
                                        <p:strVal val="visible"/>
                                      </p:to>
                                    </p:set>
                                    <p:animEffect transition="in" filter="wipe(down)">
                                      <p:cBhvr>
                                        <p:cTn id="87" dur="500"/>
                                        <p:tgtEl>
                                          <p:spTgt spid="126">
                                            <p:graphicEl>
                                              <a:chart seriesIdx="-4" categoryIdx="3"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 grpId="0"/>
      <p:bldP spid="123" grpId="0"/>
      <p:bldGraphic spid="126" grpId="0">
        <p:bldSub>
          <a:bldChart bld="category"/>
        </p:bldSub>
      </p:bldGraphic>
      <p:bldP spid="130" grpId="0" animBg="1"/>
      <p:bldP spid="135" grpId="0" animBg="1"/>
      <p:bldP spid="140" grpId="0" animBg="1"/>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Picture Placeholder 35">
            <a:extLst>
              <a:ext uri="{FF2B5EF4-FFF2-40B4-BE49-F238E27FC236}">
                <a16:creationId xmlns:a16="http://schemas.microsoft.com/office/drawing/2014/main" id="{65661BE9-F74B-4A93-B2ED-2E6C3ACFFBE7}"/>
              </a:ext>
            </a:extLst>
          </p:cNvPr>
          <p:cNvSpPr>
            <a:spLocks noGrp="1"/>
          </p:cNvSpPr>
          <p:nvPr>
            <p:ph type="pic" sz="quarter" idx="10"/>
          </p:nvPr>
        </p:nvSpPr>
        <p:spPr/>
      </p:sp>
      <p:sp>
        <p:nvSpPr>
          <p:cNvPr id="46" name="Rectangle 45">
            <a:extLst>
              <a:ext uri="{FF2B5EF4-FFF2-40B4-BE49-F238E27FC236}">
                <a16:creationId xmlns:a16="http://schemas.microsoft.com/office/drawing/2014/main" id="{B7979079-8F89-49DE-ACCB-9D26972C050D}"/>
              </a:ext>
            </a:extLst>
          </p:cNvPr>
          <p:cNvSpPr/>
          <p:nvPr/>
        </p:nvSpPr>
        <p:spPr>
          <a:xfrm>
            <a:off x="1" y="1714498"/>
            <a:ext cx="12192000" cy="4419595"/>
          </a:xfrm>
          <a:prstGeom prst="rect">
            <a:avLst/>
          </a:prstGeom>
          <a:solidFill>
            <a:schemeClr val="tx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5AB087D-841F-43F4-92D5-18769653FBD6}"/>
              </a:ext>
            </a:extLst>
          </p:cNvPr>
          <p:cNvSpPr/>
          <p:nvPr/>
        </p:nvSpPr>
        <p:spPr>
          <a:xfrm>
            <a:off x="4744571" y="1900518"/>
            <a:ext cx="2702859" cy="4047564"/>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D8F8228-96CC-46F2-A36F-EDBD7AB7A4F5}"/>
              </a:ext>
            </a:extLst>
          </p:cNvPr>
          <p:cNvSpPr/>
          <p:nvPr/>
        </p:nvSpPr>
        <p:spPr>
          <a:xfrm>
            <a:off x="5210452" y="5263300"/>
            <a:ext cx="1770542" cy="338554"/>
          </a:xfrm>
          <a:prstGeom prst="rect">
            <a:avLst/>
          </a:prstGeom>
          <a:no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772D5D5-047B-43AF-AB0B-4473888A58DC}"/>
              </a:ext>
            </a:extLst>
          </p:cNvPr>
          <p:cNvSpPr txBox="1"/>
          <p:nvPr/>
        </p:nvSpPr>
        <p:spPr>
          <a:xfrm>
            <a:off x="5555257" y="5294078"/>
            <a:ext cx="1080938" cy="276999"/>
          </a:xfrm>
          <a:prstGeom prst="rect">
            <a:avLst/>
          </a:prstGeom>
          <a:noFill/>
        </p:spPr>
        <p:txBody>
          <a:bodyPr wrap="none" rtlCol="0">
            <a:spAutoFit/>
          </a:bodyPr>
          <a:lstStyle/>
          <a:p>
            <a:pPr algn="ctr"/>
            <a:r>
              <a:rPr lang="en-US" sz="1200">
                <a:solidFill>
                  <a:schemeClr val="bg2"/>
                </a:solidFill>
                <a:latin typeface="+mj-lt"/>
              </a:rPr>
              <a:t>APPLY NOW</a:t>
            </a:r>
            <a:endParaRPr lang="en-US" sz="1200" dirty="0">
              <a:solidFill>
                <a:schemeClr val="bg2"/>
              </a:solidFill>
              <a:latin typeface="+mj-lt"/>
            </a:endParaRPr>
          </a:p>
        </p:txBody>
      </p:sp>
      <p:sp>
        <p:nvSpPr>
          <p:cNvPr id="8" name="TextBox 7">
            <a:extLst>
              <a:ext uri="{FF2B5EF4-FFF2-40B4-BE49-F238E27FC236}">
                <a16:creationId xmlns:a16="http://schemas.microsoft.com/office/drawing/2014/main" id="{23FFC627-BEBB-4B1A-841B-05F9B78F773A}"/>
              </a:ext>
            </a:extLst>
          </p:cNvPr>
          <p:cNvSpPr txBox="1"/>
          <p:nvPr/>
        </p:nvSpPr>
        <p:spPr>
          <a:xfrm>
            <a:off x="4969598" y="2282837"/>
            <a:ext cx="2252805" cy="400110"/>
          </a:xfrm>
          <a:prstGeom prst="rect">
            <a:avLst/>
          </a:prstGeom>
          <a:noFill/>
        </p:spPr>
        <p:txBody>
          <a:bodyPr wrap="square" rtlCol="0" anchor="ctr">
            <a:spAutoFit/>
          </a:bodyPr>
          <a:lstStyle/>
          <a:p>
            <a:pPr algn="ctr"/>
            <a:r>
              <a:rPr lang="en-US" sz="2000" b="1" spc="300">
                <a:solidFill>
                  <a:schemeClr val="bg2"/>
                </a:solidFill>
                <a:latin typeface="+mj-lt"/>
              </a:rPr>
              <a:t>MAGISTER</a:t>
            </a:r>
            <a:endParaRPr lang="ru-RU" sz="2000" b="1" spc="300" dirty="0">
              <a:solidFill>
                <a:schemeClr val="bg2"/>
              </a:solidFill>
              <a:latin typeface="+mj-lt"/>
            </a:endParaRPr>
          </a:p>
        </p:txBody>
      </p:sp>
      <p:cxnSp>
        <p:nvCxnSpPr>
          <p:cNvPr id="9" name="Straight Connector 8">
            <a:extLst>
              <a:ext uri="{FF2B5EF4-FFF2-40B4-BE49-F238E27FC236}">
                <a16:creationId xmlns:a16="http://schemas.microsoft.com/office/drawing/2014/main" id="{C3829F44-B2C5-4D13-BE00-0C8615A2BF27}"/>
              </a:ext>
            </a:extLst>
          </p:cNvPr>
          <p:cNvCxnSpPr/>
          <p:nvPr/>
        </p:nvCxnSpPr>
        <p:spPr>
          <a:xfrm>
            <a:off x="5054364" y="2714846"/>
            <a:ext cx="2082719"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0DFF9A30-8FDC-4E23-B750-640A514CE1CA}"/>
              </a:ext>
            </a:extLst>
          </p:cNvPr>
          <p:cNvSpPr txBox="1"/>
          <p:nvPr/>
        </p:nvSpPr>
        <p:spPr>
          <a:xfrm>
            <a:off x="4969321" y="2782639"/>
            <a:ext cx="2252805" cy="830997"/>
          </a:xfrm>
          <a:prstGeom prst="rect">
            <a:avLst/>
          </a:prstGeom>
          <a:noFill/>
        </p:spPr>
        <p:txBody>
          <a:bodyPr wrap="square" rtlCol="0" anchor="ctr">
            <a:spAutoFit/>
          </a:bodyPr>
          <a:lstStyle/>
          <a:p>
            <a:pPr algn="ctr"/>
            <a:r>
              <a:rPr lang="en-US" sz="4800" b="1" spc="300" dirty="0">
                <a:solidFill>
                  <a:schemeClr val="bg2"/>
                </a:solidFill>
                <a:latin typeface="+mj-lt"/>
              </a:rPr>
              <a:t>$119</a:t>
            </a:r>
            <a:endParaRPr lang="ru-RU" sz="4800" b="1" spc="300" dirty="0">
              <a:solidFill>
                <a:schemeClr val="bg2"/>
              </a:solidFill>
              <a:latin typeface="+mj-lt"/>
            </a:endParaRPr>
          </a:p>
        </p:txBody>
      </p:sp>
      <p:sp>
        <p:nvSpPr>
          <p:cNvPr id="11" name="TextBox 10">
            <a:extLst>
              <a:ext uri="{FF2B5EF4-FFF2-40B4-BE49-F238E27FC236}">
                <a16:creationId xmlns:a16="http://schemas.microsoft.com/office/drawing/2014/main" id="{B1FAC908-CA01-4592-8802-B7EC32AEC315}"/>
              </a:ext>
            </a:extLst>
          </p:cNvPr>
          <p:cNvSpPr txBox="1"/>
          <p:nvPr/>
        </p:nvSpPr>
        <p:spPr>
          <a:xfrm>
            <a:off x="5510340" y="4320944"/>
            <a:ext cx="1170769" cy="307777"/>
          </a:xfrm>
          <a:prstGeom prst="rect">
            <a:avLst/>
          </a:prstGeom>
          <a:noFill/>
        </p:spPr>
        <p:txBody>
          <a:bodyPr wrap="none" rtlCol="0">
            <a:spAutoFit/>
          </a:bodyPr>
          <a:lstStyle/>
          <a:p>
            <a:pPr algn="ctr"/>
            <a:r>
              <a:rPr lang="en-US" sz="1400">
                <a:solidFill>
                  <a:schemeClr val="bg2"/>
                </a:solidFill>
              </a:rPr>
              <a:t>FEATURE 02</a:t>
            </a:r>
            <a:endParaRPr lang="en-US" sz="1400" dirty="0">
              <a:solidFill>
                <a:schemeClr val="bg2"/>
              </a:solidFill>
            </a:endParaRPr>
          </a:p>
        </p:txBody>
      </p:sp>
      <p:sp>
        <p:nvSpPr>
          <p:cNvPr id="12" name="TextBox 11">
            <a:extLst>
              <a:ext uri="{FF2B5EF4-FFF2-40B4-BE49-F238E27FC236}">
                <a16:creationId xmlns:a16="http://schemas.microsoft.com/office/drawing/2014/main" id="{3A69AE7F-B6AE-45FC-A102-B2490AF216E8}"/>
              </a:ext>
            </a:extLst>
          </p:cNvPr>
          <p:cNvSpPr txBox="1"/>
          <p:nvPr/>
        </p:nvSpPr>
        <p:spPr>
          <a:xfrm>
            <a:off x="5510340" y="4705573"/>
            <a:ext cx="1170769" cy="307777"/>
          </a:xfrm>
          <a:prstGeom prst="rect">
            <a:avLst/>
          </a:prstGeom>
          <a:noFill/>
        </p:spPr>
        <p:txBody>
          <a:bodyPr wrap="none" rtlCol="0">
            <a:spAutoFit/>
          </a:bodyPr>
          <a:lstStyle/>
          <a:p>
            <a:pPr algn="ctr"/>
            <a:r>
              <a:rPr lang="en-US" sz="1400">
                <a:solidFill>
                  <a:schemeClr val="bg2"/>
                </a:solidFill>
              </a:rPr>
              <a:t>FEATURE 03</a:t>
            </a:r>
            <a:endParaRPr lang="en-US" sz="1400" dirty="0">
              <a:solidFill>
                <a:schemeClr val="bg2"/>
              </a:solidFill>
            </a:endParaRPr>
          </a:p>
        </p:txBody>
      </p:sp>
      <p:sp>
        <p:nvSpPr>
          <p:cNvPr id="13" name="TextBox 12">
            <a:extLst>
              <a:ext uri="{FF2B5EF4-FFF2-40B4-BE49-F238E27FC236}">
                <a16:creationId xmlns:a16="http://schemas.microsoft.com/office/drawing/2014/main" id="{091DEC72-0CCF-4F57-80F0-AAF3A21F9482}"/>
              </a:ext>
            </a:extLst>
          </p:cNvPr>
          <p:cNvSpPr txBox="1"/>
          <p:nvPr/>
        </p:nvSpPr>
        <p:spPr>
          <a:xfrm>
            <a:off x="5510340" y="3936316"/>
            <a:ext cx="1170769" cy="307777"/>
          </a:xfrm>
          <a:prstGeom prst="rect">
            <a:avLst/>
          </a:prstGeom>
          <a:noFill/>
        </p:spPr>
        <p:txBody>
          <a:bodyPr wrap="none" rtlCol="0">
            <a:spAutoFit/>
          </a:bodyPr>
          <a:lstStyle/>
          <a:p>
            <a:pPr algn="ctr"/>
            <a:r>
              <a:rPr lang="en-US" sz="1400">
                <a:solidFill>
                  <a:schemeClr val="bg2"/>
                </a:solidFill>
              </a:rPr>
              <a:t>FEATURE 01</a:t>
            </a:r>
            <a:endParaRPr lang="en-US" sz="1400" dirty="0">
              <a:solidFill>
                <a:schemeClr val="bg2"/>
              </a:solidFill>
            </a:endParaRPr>
          </a:p>
        </p:txBody>
      </p:sp>
      <p:sp>
        <p:nvSpPr>
          <p:cNvPr id="14" name="TextBox 13">
            <a:extLst>
              <a:ext uri="{FF2B5EF4-FFF2-40B4-BE49-F238E27FC236}">
                <a16:creationId xmlns:a16="http://schemas.microsoft.com/office/drawing/2014/main" id="{5FD27A48-80F7-4128-BB98-AA5FB927D3DB}"/>
              </a:ext>
            </a:extLst>
          </p:cNvPr>
          <p:cNvSpPr txBox="1"/>
          <p:nvPr/>
        </p:nvSpPr>
        <p:spPr>
          <a:xfrm>
            <a:off x="4969321" y="3491987"/>
            <a:ext cx="2252805" cy="276999"/>
          </a:xfrm>
          <a:prstGeom prst="rect">
            <a:avLst/>
          </a:prstGeom>
          <a:noFill/>
        </p:spPr>
        <p:txBody>
          <a:bodyPr wrap="square" rtlCol="0" anchor="ctr">
            <a:spAutoFit/>
          </a:bodyPr>
          <a:lstStyle/>
          <a:p>
            <a:pPr algn="ctr"/>
            <a:r>
              <a:rPr lang="en-US" sz="1200" spc="300" dirty="0">
                <a:solidFill>
                  <a:schemeClr val="bg2"/>
                </a:solidFill>
              </a:rPr>
              <a:t>Per Month</a:t>
            </a:r>
            <a:endParaRPr lang="ru-RU" sz="1200" spc="300" dirty="0">
              <a:solidFill>
                <a:schemeClr val="bg2"/>
              </a:solidFill>
            </a:endParaRPr>
          </a:p>
        </p:txBody>
      </p:sp>
      <p:sp>
        <p:nvSpPr>
          <p:cNvPr id="15" name="Rectangle 14">
            <a:extLst>
              <a:ext uri="{FF2B5EF4-FFF2-40B4-BE49-F238E27FC236}">
                <a16:creationId xmlns:a16="http://schemas.microsoft.com/office/drawing/2014/main" id="{890A8C0B-6065-441C-BAD8-1A86ADD03147}"/>
              </a:ext>
            </a:extLst>
          </p:cNvPr>
          <p:cNvSpPr/>
          <p:nvPr/>
        </p:nvSpPr>
        <p:spPr>
          <a:xfrm>
            <a:off x="7757500" y="2119929"/>
            <a:ext cx="2702859" cy="3608742"/>
          </a:xfrm>
          <a:prstGeom prst="rect">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D52347B-774C-40DD-A020-251BF54DEC4C}"/>
              </a:ext>
            </a:extLst>
          </p:cNvPr>
          <p:cNvSpPr/>
          <p:nvPr/>
        </p:nvSpPr>
        <p:spPr>
          <a:xfrm>
            <a:off x="8223658" y="5263300"/>
            <a:ext cx="1770542" cy="338554"/>
          </a:xfrm>
          <a:prstGeom prst="rect">
            <a:avLst/>
          </a:prstGeom>
          <a:no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8EF5269E-DB04-4C2D-B356-76EEEAB96728}"/>
              </a:ext>
            </a:extLst>
          </p:cNvPr>
          <p:cNvSpPr txBox="1"/>
          <p:nvPr/>
        </p:nvSpPr>
        <p:spPr>
          <a:xfrm>
            <a:off x="8568463" y="5294078"/>
            <a:ext cx="1080938" cy="276999"/>
          </a:xfrm>
          <a:prstGeom prst="rect">
            <a:avLst/>
          </a:prstGeom>
          <a:noFill/>
        </p:spPr>
        <p:txBody>
          <a:bodyPr wrap="none" rtlCol="0">
            <a:spAutoFit/>
          </a:bodyPr>
          <a:lstStyle/>
          <a:p>
            <a:pPr algn="ctr"/>
            <a:r>
              <a:rPr lang="en-US" sz="1200">
                <a:solidFill>
                  <a:schemeClr val="bg2"/>
                </a:solidFill>
                <a:latin typeface="+mj-lt"/>
              </a:rPr>
              <a:t>APPLY NOW</a:t>
            </a:r>
            <a:endParaRPr lang="en-US" sz="1200" dirty="0">
              <a:solidFill>
                <a:schemeClr val="bg2"/>
              </a:solidFill>
              <a:latin typeface="+mj-lt"/>
            </a:endParaRPr>
          </a:p>
        </p:txBody>
      </p:sp>
      <p:sp>
        <p:nvSpPr>
          <p:cNvPr id="18" name="TextBox 17">
            <a:extLst>
              <a:ext uri="{FF2B5EF4-FFF2-40B4-BE49-F238E27FC236}">
                <a16:creationId xmlns:a16="http://schemas.microsoft.com/office/drawing/2014/main" id="{E575FA58-66FE-4F9F-A445-C06B1076FD97}"/>
              </a:ext>
            </a:extLst>
          </p:cNvPr>
          <p:cNvSpPr txBox="1"/>
          <p:nvPr/>
        </p:nvSpPr>
        <p:spPr>
          <a:xfrm>
            <a:off x="7982527" y="2282837"/>
            <a:ext cx="2252805" cy="400110"/>
          </a:xfrm>
          <a:prstGeom prst="rect">
            <a:avLst/>
          </a:prstGeom>
          <a:noFill/>
        </p:spPr>
        <p:txBody>
          <a:bodyPr wrap="square" rtlCol="0" anchor="ctr">
            <a:spAutoFit/>
          </a:bodyPr>
          <a:lstStyle/>
          <a:p>
            <a:pPr algn="ctr"/>
            <a:r>
              <a:rPr lang="en-US" sz="2000" b="1" spc="300">
                <a:solidFill>
                  <a:schemeClr val="bg2"/>
                </a:solidFill>
                <a:latin typeface="+mj-lt"/>
              </a:rPr>
              <a:t>BACHELOR</a:t>
            </a:r>
            <a:endParaRPr lang="ru-RU" sz="2000" b="1" spc="300" dirty="0">
              <a:solidFill>
                <a:schemeClr val="bg2"/>
              </a:solidFill>
              <a:latin typeface="+mj-lt"/>
            </a:endParaRPr>
          </a:p>
        </p:txBody>
      </p:sp>
      <p:cxnSp>
        <p:nvCxnSpPr>
          <p:cNvPr id="19" name="Straight Connector 18">
            <a:extLst>
              <a:ext uri="{FF2B5EF4-FFF2-40B4-BE49-F238E27FC236}">
                <a16:creationId xmlns:a16="http://schemas.microsoft.com/office/drawing/2014/main" id="{452205EF-B33B-4F9E-BDB0-4FDDC6582CD6}"/>
              </a:ext>
            </a:extLst>
          </p:cNvPr>
          <p:cNvCxnSpPr/>
          <p:nvPr/>
        </p:nvCxnSpPr>
        <p:spPr>
          <a:xfrm>
            <a:off x="8067570" y="2714846"/>
            <a:ext cx="2082719"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A262FF07-C520-4D59-AB42-A4BC2B97DF61}"/>
              </a:ext>
            </a:extLst>
          </p:cNvPr>
          <p:cNvSpPr txBox="1"/>
          <p:nvPr/>
        </p:nvSpPr>
        <p:spPr>
          <a:xfrm>
            <a:off x="7982527" y="2782639"/>
            <a:ext cx="2252805" cy="830997"/>
          </a:xfrm>
          <a:prstGeom prst="rect">
            <a:avLst/>
          </a:prstGeom>
          <a:noFill/>
        </p:spPr>
        <p:txBody>
          <a:bodyPr wrap="square" rtlCol="0" anchor="ctr">
            <a:spAutoFit/>
          </a:bodyPr>
          <a:lstStyle/>
          <a:p>
            <a:pPr algn="ctr"/>
            <a:r>
              <a:rPr lang="en-US" sz="4800" b="1" spc="300">
                <a:solidFill>
                  <a:schemeClr val="bg2"/>
                </a:solidFill>
                <a:latin typeface="+mj-lt"/>
              </a:rPr>
              <a:t>$89</a:t>
            </a:r>
            <a:endParaRPr lang="ru-RU" sz="4800" b="1" spc="300" dirty="0">
              <a:solidFill>
                <a:schemeClr val="bg2"/>
              </a:solidFill>
              <a:latin typeface="+mj-lt"/>
            </a:endParaRPr>
          </a:p>
        </p:txBody>
      </p:sp>
      <p:sp>
        <p:nvSpPr>
          <p:cNvPr id="21" name="TextBox 20">
            <a:extLst>
              <a:ext uri="{FF2B5EF4-FFF2-40B4-BE49-F238E27FC236}">
                <a16:creationId xmlns:a16="http://schemas.microsoft.com/office/drawing/2014/main" id="{941B0DCE-8F9B-4DC4-A527-73EB4DC3F902}"/>
              </a:ext>
            </a:extLst>
          </p:cNvPr>
          <p:cNvSpPr txBox="1"/>
          <p:nvPr/>
        </p:nvSpPr>
        <p:spPr>
          <a:xfrm>
            <a:off x="8523546" y="4320944"/>
            <a:ext cx="1170769" cy="307777"/>
          </a:xfrm>
          <a:prstGeom prst="rect">
            <a:avLst/>
          </a:prstGeom>
          <a:noFill/>
        </p:spPr>
        <p:txBody>
          <a:bodyPr wrap="none" rtlCol="0">
            <a:spAutoFit/>
          </a:bodyPr>
          <a:lstStyle/>
          <a:p>
            <a:pPr algn="ctr"/>
            <a:r>
              <a:rPr lang="en-US" sz="1400">
                <a:solidFill>
                  <a:schemeClr val="bg2"/>
                </a:solidFill>
              </a:rPr>
              <a:t>FEATURE 02</a:t>
            </a:r>
            <a:endParaRPr lang="en-US" sz="1400" dirty="0">
              <a:solidFill>
                <a:schemeClr val="bg2"/>
              </a:solidFill>
            </a:endParaRPr>
          </a:p>
        </p:txBody>
      </p:sp>
      <p:sp>
        <p:nvSpPr>
          <p:cNvPr id="22" name="TextBox 21">
            <a:extLst>
              <a:ext uri="{FF2B5EF4-FFF2-40B4-BE49-F238E27FC236}">
                <a16:creationId xmlns:a16="http://schemas.microsoft.com/office/drawing/2014/main" id="{4BA6CD09-9A6F-41B0-A989-2B233F8BE94A}"/>
              </a:ext>
            </a:extLst>
          </p:cNvPr>
          <p:cNvSpPr txBox="1"/>
          <p:nvPr/>
        </p:nvSpPr>
        <p:spPr>
          <a:xfrm>
            <a:off x="8523546" y="4705573"/>
            <a:ext cx="1170769" cy="307777"/>
          </a:xfrm>
          <a:prstGeom prst="rect">
            <a:avLst/>
          </a:prstGeom>
          <a:noFill/>
        </p:spPr>
        <p:txBody>
          <a:bodyPr wrap="none" rtlCol="0">
            <a:spAutoFit/>
          </a:bodyPr>
          <a:lstStyle/>
          <a:p>
            <a:pPr algn="ctr"/>
            <a:r>
              <a:rPr lang="en-US" sz="1400">
                <a:solidFill>
                  <a:schemeClr val="bg2"/>
                </a:solidFill>
              </a:rPr>
              <a:t>FEATURE 03</a:t>
            </a:r>
            <a:endParaRPr lang="en-US" sz="1400" dirty="0">
              <a:solidFill>
                <a:schemeClr val="bg2"/>
              </a:solidFill>
            </a:endParaRPr>
          </a:p>
        </p:txBody>
      </p:sp>
      <p:sp>
        <p:nvSpPr>
          <p:cNvPr id="23" name="TextBox 22">
            <a:extLst>
              <a:ext uri="{FF2B5EF4-FFF2-40B4-BE49-F238E27FC236}">
                <a16:creationId xmlns:a16="http://schemas.microsoft.com/office/drawing/2014/main" id="{C7E584FB-9E74-4673-AD39-FE15ADCADF26}"/>
              </a:ext>
            </a:extLst>
          </p:cNvPr>
          <p:cNvSpPr txBox="1"/>
          <p:nvPr/>
        </p:nvSpPr>
        <p:spPr>
          <a:xfrm>
            <a:off x="8523546" y="3936316"/>
            <a:ext cx="1170769" cy="307777"/>
          </a:xfrm>
          <a:prstGeom prst="rect">
            <a:avLst/>
          </a:prstGeom>
          <a:noFill/>
        </p:spPr>
        <p:txBody>
          <a:bodyPr wrap="none" rtlCol="0">
            <a:spAutoFit/>
          </a:bodyPr>
          <a:lstStyle/>
          <a:p>
            <a:pPr algn="ctr"/>
            <a:r>
              <a:rPr lang="en-US" sz="1400">
                <a:solidFill>
                  <a:schemeClr val="bg2"/>
                </a:solidFill>
              </a:rPr>
              <a:t>FEATURE 01</a:t>
            </a:r>
            <a:endParaRPr lang="en-US" sz="1400" dirty="0">
              <a:solidFill>
                <a:schemeClr val="bg2"/>
              </a:solidFill>
            </a:endParaRPr>
          </a:p>
        </p:txBody>
      </p:sp>
      <p:sp>
        <p:nvSpPr>
          <p:cNvPr id="24" name="TextBox 23">
            <a:extLst>
              <a:ext uri="{FF2B5EF4-FFF2-40B4-BE49-F238E27FC236}">
                <a16:creationId xmlns:a16="http://schemas.microsoft.com/office/drawing/2014/main" id="{8C4B6FD1-BD87-46FA-88AB-FD56E4A23764}"/>
              </a:ext>
            </a:extLst>
          </p:cNvPr>
          <p:cNvSpPr txBox="1"/>
          <p:nvPr/>
        </p:nvSpPr>
        <p:spPr>
          <a:xfrm>
            <a:off x="7982527" y="3491987"/>
            <a:ext cx="2252805" cy="276999"/>
          </a:xfrm>
          <a:prstGeom prst="rect">
            <a:avLst/>
          </a:prstGeom>
          <a:noFill/>
        </p:spPr>
        <p:txBody>
          <a:bodyPr wrap="square" rtlCol="0" anchor="ctr">
            <a:spAutoFit/>
          </a:bodyPr>
          <a:lstStyle/>
          <a:p>
            <a:pPr algn="ctr"/>
            <a:r>
              <a:rPr lang="en-US" sz="1200" spc="300" dirty="0">
                <a:solidFill>
                  <a:schemeClr val="bg2"/>
                </a:solidFill>
              </a:rPr>
              <a:t>Per Month</a:t>
            </a:r>
            <a:endParaRPr lang="ru-RU" sz="1200" spc="300" dirty="0">
              <a:solidFill>
                <a:schemeClr val="bg2"/>
              </a:solidFill>
            </a:endParaRPr>
          </a:p>
        </p:txBody>
      </p:sp>
      <p:sp>
        <p:nvSpPr>
          <p:cNvPr id="25" name="Rectangle 24">
            <a:extLst>
              <a:ext uri="{FF2B5EF4-FFF2-40B4-BE49-F238E27FC236}">
                <a16:creationId xmlns:a16="http://schemas.microsoft.com/office/drawing/2014/main" id="{BD932DA2-883A-4A1F-8AE7-6858C96390A7}"/>
              </a:ext>
            </a:extLst>
          </p:cNvPr>
          <p:cNvSpPr/>
          <p:nvPr/>
        </p:nvSpPr>
        <p:spPr>
          <a:xfrm>
            <a:off x="1731642" y="2119929"/>
            <a:ext cx="2702859" cy="3608742"/>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20E479E-D174-4D14-8FD2-8D28FD79C95D}"/>
              </a:ext>
            </a:extLst>
          </p:cNvPr>
          <p:cNvSpPr/>
          <p:nvPr/>
        </p:nvSpPr>
        <p:spPr>
          <a:xfrm>
            <a:off x="2197800" y="5263300"/>
            <a:ext cx="1770542" cy="338554"/>
          </a:xfrm>
          <a:prstGeom prst="rect">
            <a:avLst/>
          </a:prstGeom>
          <a:no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BBD98C97-77A5-4D57-A219-F717E38F5D1E}"/>
              </a:ext>
            </a:extLst>
          </p:cNvPr>
          <p:cNvSpPr txBox="1"/>
          <p:nvPr/>
        </p:nvSpPr>
        <p:spPr>
          <a:xfrm>
            <a:off x="2542605" y="5294078"/>
            <a:ext cx="1080938" cy="276999"/>
          </a:xfrm>
          <a:prstGeom prst="rect">
            <a:avLst/>
          </a:prstGeom>
          <a:noFill/>
        </p:spPr>
        <p:txBody>
          <a:bodyPr wrap="none" rtlCol="0">
            <a:spAutoFit/>
          </a:bodyPr>
          <a:lstStyle/>
          <a:p>
            <a:pPr algn="ctr"/>
            <a:r>
              <a:rPr lang="en-US" sz="1200">
                <a:solidFill>
                  <a:schemeClr val="bg2"/>
                </a:solidFill>
                <a:latin typeface="+mj-lt"/>
              </a:rPr>
              <a:t>APPLY NOW</a:t>
            </a:r>
            <a:endParaRPr lang="en-US" sz="1200" dirty="0">
              <a:solidFill>
                <a:schemeClr val="bg2"/>
              </a:solidFill>
              <a:latin typeface="+mj-lt"/>
            </a:endParaRPr>
          </a:p>
        </p:txBody>
      </p:sp>
      <p:sp>
        <p:nvSpPr>
          <p:cNvPr id="28" name="TextBox 27">
            <a:extLst>
              <a:ext uri="{FF2B5EF4-FFF2-40B4-BE49-F238E27FC236}">
                <a16:creationId xmlns:a16="http://schemas.microsoft.com/office/drawing/2014/main" id="{FABFCEE4-A58F-440F-A6E4-7003F521A59B}"/>
              </a:ext>
            </a:extLst>
          </p:cNvPr>
          <p:cNvSpPr txBox="1"/>
          <p:nvPr/>
        </p:nvSpPr>
        <p:spPr>
          <a:xfrm>
            <a:off x="1956669" y="2282837"/>
            <a:ext cx="2252805" cy="400110"/>
          </a:xfrm>
          <a:prstGeom prst="rect">
            <a:avLst/>
          </a:prstGeom>
          <a:noFill/>
        </p:spPr>
        <p:txBody>
          <a:bodyPr wrap="square" rtlCol="0" anchor="ctr">
            <a:spAutoFit/>
          </a:bodyPr>
          <a:lstStyle/>
          <a:p>
            <a:pPr algn="ctr"/>
            <a:r>
              <a:rPr lang="en-US" sz="2000" b="1" spc="300">
                <a:solidFill>
                  <a:schemeClr val="bg2"/>
                </a:solidFill>
                <a:latin typeface="+mj-lt"/>
              </a:rPr>
              <a:t>DIPLOMA</a:t>
            </a:r>
            <a:endParaRPr lang="ru-RU" sz="2000" b="1" spc="300" dirty="0">
              <a:solidFill>
                <a:schemeClr val="bg2"/>
              </a:solidFill>
              <a:latin typeface="+mj-lt"/>
            </a:endParaRPr>
          </a:p>
        </p:txBody>
      </p:sp>
      <p:cxnSp>
        <p:nvCxnSpPr>
          <p:cNvPr id="29" name="Straight Connector 28">
            <a:extLst>
              <a:ext uri="{FF2B5EF4-FFF2-40B4-BE49-F238E27FC236}">
                <a16:creationId xmlns:a16="http://schemas.microsoft.com/office/drawing/2014/main" id="{A81E4F9A-030C-4AF8-8E14-14DC52764933}"/>
              </a:ext>
            </a:extLst>
          </p:cNvPr>
          <p:cNvCxnSpPr/>
          <p:nvPr/>
        </p:nvCxnSpPr>
        <p:spPr>
          <a:xfrm>
            <a:off x="2041712" y="2714846"/>
            <a:ext cx="2082719"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BDB5603F-64EE-49A3-987B-044F5D631173}"/>
              </a:ext>
            </a:extLst>
          </p:cNvPr>
          <p:cNvSpPr txBox="1"/>
          <p:nvPr/>
        </p:nvSpPr>
        <p:spPr>
          <a:xfrm>
            <a:off x="1956669" y="2782639"/>
            <a:ext cx="2252805" cy="830997"/>
          </a:xfrm>
          <a:prstGeom prst="rect">
            <a:avLst/>
          </a:prstGeom>
          <a:noFill/>
        </p:spPr>
        <p:txBody>
          <a:bodyPr wrap="square" rtlCol="0" anchor="ctr">
            <a:spAutoFit/>
          </a:bodyPr>
          <a:lstStyle/>
          <a:p>
            <a:pPr algn="ctr"/>
            <a:r>
              <a:rPr lang="en-US" sz="4800" b="1" spc="300" dirty="0">
                <a:solidFill>
                  <a:schemeClr val="bg2"/>
                </a:solidFill>
                <a:latin typeface="+mj-lt"/>
              </a:rPr>
              <a:t>$49</a:t>
            </a:r>
            <a:endParaRPr lang="ru-RU" sz="4800" b="1" spc="300" dirty="0">
              <a:solidFill>
                <a:schemeClr val="bg2"/>
              </a:solidFill>
              <a:latin typeface="+mj-lt"/>
            </a:endParaRPr>
          </a:p>
        </p:txBody>
      </p:sp>
      <p:sp>
        <p:nvSpPr>
          <p:cNvPr id="31" name="TextBox 30">
            <a:extLst>
              <a:ext uri="{FF2B5EF4-FFF2-40B4-BE49-F238E27FC236}">
                <a16:creationId xmlns:a16="http://schemas.microsoft.com/office/drawing/2014/main" id="{74E2108A-8B15-4D7F-B25C-297A998BD987}"/>
              </a:ext>
            </a:extLst>
          </p:cNvPr>
          <p:cNvSpPr txBox="1"/>
          <p:nvPr/>
        </p:nvSpPr>
        <p:spPr>
          <a:xfrm>
            <a:off x="2497688" y="4320944"/>
            <a:ext cx="1170769" cy="307777"/>
          </a:xfrm>
          <a:prstGeom prst="rect">
            <a:avLst/>
          </a:prstGeom>
          <a:noFill/>
        </p:spPr>
        <p:txBody>
          <a:bodyPr wrap="none" rtlCol="0">
            <a:spAutoFit/>
          </a:bodyPr>
          <a:lstStyle/>
          <a:p>
            <a:pPr algn="ctr"/>
            <a:r>
              <a:rPr lang="en-US" sz="1400">
                <a:solidFill>
                  <a:schemeClr val="bg2"/>
                </a:solidFill>
              </a:rPr>
              <a:t>FEATURE 02</a:t>
            </a:r>
            <a:endParaRPr lang="en-US" sz="1400" dirty="0">
              <a:solidFill>
                <a:schemeClr val="bg2"/>
              </a:solidFill>
            </a:endParaRPr>
          </a:p>
        </p:txBody>
      </p:sp>
      <p:sp>
        <p:nvSpPr>
          <p:cNvPr id="32" name="TextBox 31">
            <a:extLst>
              <a:ext uri="{FF2B5EF4-FFF2-40B4-BE49-F238E27FC236}">
                <a16:creationId xmlns:a16="http://schemas.microsoft.com/office/drawing/2014/main" id="{FF95CE45-0E2C-42C8-80E5-1DD3092D7E88}"/>
              </a:ext>
            </a:extLst>
          </p:cNvPr>
          <p:cNvSpPr txBox="1"/>
          <p:nvPr/>
        </p:nvSpPr>
        <p:spPr>
          <a:xfrm>
            <a:off x="2497688" y="4705573"/>
            <a:ext cx="1170769" cy="307777"/>
          </a:xfrm>
          <a:prstGeom prst="rect">
            <a:avLst/>
          </a:prstGeom>
          <a:noFill/>
        </p:spPr>
        <p:txBody>
          <a:bodyPr wrap="none" rtlCol="0">
            <a:spAutoFit/>
          </a:bodyPr>
          <a:lstStyle/>
          <a:p>
            <a:pPr algn="ctr"/>
            <a:r>
              <a:rPr lang="en-US" sz="1400">
                <a:solidFill>
                  <a:schemeClr val="bg2"/>
                </a:solidFill>
              </a:rPr>
              <a:t>FEATURE 03</a:t>
            </a:r>
            <a:endParaRPr lang="en-US" sz="1400" dirty="0">
              <a:solidFill>
                <a:schemeClr val="bg2"/>
              </a:solidFill>
            </a:endParaRPr>
          </a:p>
        </p:txBody>
      </p:sp>
      <p:sp>
        <p:nvSpPr>
          <p:cNvPr id="33" name="TextBox 32">
            <a:extLst>
              <a:ext uri="{FF2B5EF4-FFF2-40B4-BE49-F238E27FC236}">
                <a16:creationId xmlns:a16="http://schemas.microsoft.com/office/drawing/2014/main" id="{A2DB66BE-0682-4ADC-908D-9A45A2FA733A}"/>
              </a:ext>
            </a:extLst>
          </p:cNvPr>
          <p:cNvSpPr txBox="1"/>
          <p:nvPr/>
        </p:nvSpPr>
        <p:spPr>
          <a:xfrm>
            <a:off x="2497688" y="3936316"/>
            <a:ext cx="1170769" cy="307777"/>
          </a:xfrm>
          <a:prstGeom prst="rect">
            <a:avLst/>
          </a:prstGeom>
          <a:noFill/>
        </p:spPr>
        <p:txBody>
          <a:bodyPr wrap="none" rtlCol="0">
            <a:spAutoFit/>
          </a:bodyPr>
          <a:lstStyle/>
          <a:p>
            <a:pPr algn="ctr"/>
            <a:r>
              <a:rPr lang="en-US" sz="1400">
                <a:solidFill>
                  <a:schemeClr val="bg2"/>
                </a:solidFill>
              </a:rPr>
              <a:t>FEATURE 01</a:t>
            </a:r>
            <a:endParaRPr lang="en-US" sz="1400" dirty="0">
              <a:solidFill>
                <a:schemeClr val="bg2"/>
              </a:solidFill>
            </a:endParaRPr>
          </a:p>
        </p:txBody>
      </p:sp>
      <p:sp>
        <p:nvSpPr>
          <p:cNvPr id="34" name="TextBox 33">
            <a:extLst>
              <a:ext uri="{FF2B5EF4-FFF2-40B4-BE49-F238E27FC236}">
                <a16:creationId xmlns:a16="http://schemas.microsoft.com/office/drawing/2014/main" id="{E9787C5D-3A06-4AF4-98B1-AC4ACBB3E7C5}"/>
              </a:ext>
            </a:extLst>
          </p:cNvPr>
          <p:cNvSpPr txBox="1"/>
          <p:nvPr/>
        </p:nvSpPr>
        <p:spPr>
          <a:xfrm>
            <a:off x="1956669" y="3491987"/>
            <a:ext cx="2252805" cy="276999"/>
          </a:xfrm>
          <a:prstGeom prst="rect">
            <a:avLst/>
          </a:prstGeom>
          <a:noFill/>
        </p:spPr>
        <p:txBody>
          <a:bodyPr wrap="square" rtlCol="0" anchor="ctr">
            <a:spAutoFit/>
          </a:bodyPr>
          <a:lstStyle/>
          <a:p>
            <a:pPr algn="ctr"/>
            <a:r>
              <a:rPr lang="en-US" sz="1200" spc="300" dirty="0">
                <a:solidFill>
                  <a:schemeClr val="bg2"/>
                </a:solidFill>
              </a:rPr>
              <a:t>Per Month</a:t>
            </a:r>
            <a:endParaRPr lang="ru-RU" sz="1200" spc="300" dirty="0">
              <a:solidFill>
                <a:schemeClr val="bg2"/>
              </a:solidFill>
            </a:endParaRPr>
          </a:p>
        </p:txBody>
      </p:sp>
      <p:sp>
        <p:nvSpPr>
          <p:cNvPr id="37" name="Title 2">
            <a:extLst>
              <a:ext uri="{FF2B5EF4-FFF2-40B4-BE49-F238E27FC236}">
                <a16:creationId xmlns:a16="http://schemas.microsoft.com/office/drawing/2014/main" id="{616C84BE-46DA-481C-8B8A-B998CB12619E}"/>
              </a:ext>
            </a:extLst>
          </p:cNvPr>
          <p:cNvSpPr>
            <a:spLocks noGrp="1"/>
          </p:cNvSpPr>
          <p:nvPr>
            <p:ph type="title"/>
          </p:nvPr>
        </p:nvSpPr>
        <p:spPr>
          <a:xfrm>
            <a:off x="1972037" y="507889"/>
            <a:ext cx="8247927" cy="772107"/>
          </a:xfrm>
        </p:spPr>
        <p:txBody>
          <a:bodyPr/>
          <a:lstStyle/>
          <a:p>
            <a:r>
              <a:rPr lang="en-US"/>
              <a:t>PRICE TABLE</a:t>
            </a:r>
          </a:p>
        </p:txBody>
      </p:sp>
    </p:spTree>
    <p:extLst>
      <p:ext uri="{BB962C8B-B14F-4D97-AF65-F5344CB8AC3E}">
        <p14:creationId xmlns:p14="http://schemas.microsoft.com/office/powerpoint/2010/main" val="9403287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6"/>
                                        </p:tgtEl>
                                        <p:attrNameLst>
                                          <p:attrName>style.visibility</p:attrName>
                                        </p:attrNameLst>
                                      </p:cBhvr>
                                      <p:to>
                                        <p:strVal val="visible"/>
                                      </p:to>
                                    </p:set>
                                    <p:animEffect transition="in" filter="fade">
                                      <p:cBhvr>
                                        <p:cTn id="11" dur="500"/>
                                        <p:tgtEl>
                                          <p:spTgt spid="46"/>
                                        </p:tgtEl>
                                      </p:cBhvr>
                                    </p:animEffect>
                                  </p:childTnLst>
                                </p:cTn>
                              </p:par>
                              <p:par>
                                <p:cTn id="12" presetID="22" presetClass="entr" presetSubtype="4" fill="hold" grpId="0" nodeType="withEffect">
                                  <p:stCondLst>
                                    <p:cond delay="500"/>
                                  </p:stCondLst>
                                  <p:childTnLst>
                                    <p:set>
                                      <p:cBhvr>
                                        <p:cTn id="13" dur="1" fill="hold">
                                          <p:stCondLst>
                                            <p:cond delay="0"/>
                                          </p:stCondLst>
                                        </p:cTn>
                                        <p:tgtEl>
                                          <p:spTgt spid="25"/>
                                        </p:tgtEl>
                                        <p:attrNameLst>
                                          <p:attrName>style.visibility</p:attrName>
                                        </p:attrNameLst>
                                      </p:cBhvr>
                                      <p:to>
                                        <p:strVal val="visible"/>
                                      </p:to>
                                    </p:set>
                                    <p:animEffect transition="in" filter="wipe(down)">
                                      <p:cBhvr>
                                        <p:cTn id="14" dur="500"/>
                                        <p:tgtEl>
                                          <p:spTgt spid="25"/>
                                        </p:tgtEl>
                                      </p:cBhvr>
                                    </p:animEffect>
                                  </p:childTnLst>
                                </p:cTn>
                              </p:par>
                              <p:par>
                                <p:cTn id="15" presetID="22" presetClass="entr" presetSubtype="4" fill="hold" grpId="0" nodeType="withEffect">
                                  <p:stCondLst>
                                    <p:cond delay="50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par>
                                <p:cTn id="18" presetID="22" presetClass="entr" presetSubtype="4" fill="hold" grpId="0" nodeType="withEffect">
                                  <p:stCondLst>
                                    <p:cond delay="500"/>
                                  </p:stCondLst>
                                  <p:childTnLst>
                                    <p:set>
                                      <p:cBhvr>
                                        <p:cTn id="19" dur="1" fill="hold">
                                          <p:stCondLst>
                                            <p:cond delay="0"/>
                                          </p:stCondLst>
                                        </p:cTn>
                                        <p:tgtEl>
                                          <p:spTgt spid="15"/>
                                        </p:tgtEl>
                                        <p:attrNameLst>
                                          <p:attrName>style.visibility</p:attrName>
                                        </p:attrNameLst>
                                      </p:cBhvr>
                                      <p:to>
                                        <p:strVal val="visible"/>
                                      </p:to>
                                    </p:set>
                                    <p:animEffect transition="in" filter="wipe(down)">
                                      <p:cBhvr>
                                        <p:cTn id="20" dur="500"/>
                                        <p:tgtEl>
                                          <p:spTgt spid="15"/>
                                        </p:tgtEl>
                                      </p:cBhvr>
                                    </p:animEffect>
                                  </p:childTnLst>
                                </p:cTn>
                              </p:par>
                              <p:par>
                                <p:cTn id="21" presetID="10" presetClass="entr" presetSubtype="0" fill="hold" grpId="0" nodeType="withEffect">
                                  <p:stCondLst>
                                    <p:cond delay="100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500"/>
                                        <p:tgtEl>
                                          <p:spTgt spid="28"/>
                                        </p:tgtEl>
                                      </p:cBhvr>
                                    </p:animEffect>
                                  </p:childTnLst>
                                </p:cTn>
                              </p:par>
                              <p:par>
                                <p:cTn id="24" presetID="10" presetClass="entr" presetSubtype="0" fill="hold" grpId="0" nodeType="withEffect">
                                  <p:stCondLst>
                                    <p:cond delay="100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500"/>
                                        <p:tgtEl>
                                          <p:spTgt spid="8"/>
                                        </p:tgtEl>
                                      </p:cBhvr>
                                    </p:animEffect>
                                  </p:childTnLst>
                                </p:cTn>
                              </p:par>
                              <p:par>
                                <p:cTn id="27" presetID="10" presetClass="entr" presetSubtype="0" fill="hold" grpId="0" nodeType="withEffect">
                                  <p:stCondLst>
                                    <p:cond delay="100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par>
                                <p:cTn id="30" presetID="16" presetClass="entr" presetSubtype="37" fill="hold" nodeType="withEffect">
                                  <p:stCondLst>
                                    <p:cond delay="1500"/>
                                  </p:stCondLst>
                                  <p:childTnLst>
                                    <p:set>
                                      <p:cBhvr>
                                        <p:cTn id="31" dur="1" fill="hold">
                                          <p:stCondLst>
                                            <p:cond delay="0"/>
                                          </p:stCondLst>
                                        </p:cTn>
                                        <p:tgtEl>
                                          <p:spTgt spid="29"/>
                                        </p:tgtEl>
                                        <p:attrNameLst>
                                          <p:attrName>style.visibility</p:attrName>
                                        </p:attrNameLst>
                                      </p:cBhvr>
                                      <p:to>
                                        <p:strVal val="visible"/>
                                      </p:to>
                                    </p:set>
                                    <p:animEffect transition="in" filter="barn(outVertical)">
                                      <p:cBhvr>
                                        <p:cTn id="32" dur="500"/>
                                        <p:tgtEl>
                                          <p:spTgt spid="29"/>
                                        </p:tgtEl>
                                      </p:cBhvr>
                                    </p:animEffect>
                                  </p:childTnLst>
                                </p:cTn>
                              </p:par>
                              <p:par>
                                <p:cTn id="33" presetID="16" presetClass="entr" presetSubtype="37" fill="hold" nodeType="withEffect">
                                  <p:stCondLst>
                                    <p:cond delay="1500"/>
                                  </p:stCondLst>
                                  <p:childTnLst>
                                    <p:set>
                                      <p:cBhvr>
                                        <p:cTn id="34" dur="1" fill="hold">
                                          <p:stCondLst>
                                            <p:cond delay="0"/>
                                          </p:stCondLst>
                                        </p:cTn>
                                        <p:tgtEl>
                                          <p:spTgt spid="9"/>
                                        </p:tgtEl>
                                        <p:attrNameLst>
                                          <p:attrName>style.visibility</p:attrName>
                                        </p:attrNameLst>
                                      </p:cBhvr>
                                      <p:to>
                                        <p:strVal val="visible"/>
                                      </p:to>
                                    </p:set>
                                    <p:animEffect transition="in" filter="barn(outVertical)">
                                      <p:cBhvr>
                                        <p:cTn id="35" dur="500"/>
                                        <p:tgtEl>
                                          <p:spTgt spid="9"/>
                                        </p:tgtEl>
                                      </p:cBhvr>
                                    </p:animEffect>
                                  </p:childTnLst>
                                </p:cTn>
                              </p:par>
                              <p:par>
                                <p:cTn id="36" presetID="16" presetClass="entr" presetSubtype="37" fill="hold" nodeType="withEffect">
                                  <p:stCondLst>
                                    <p:cond delay="1500"/>
                                  </p:stCondLst>
                                  <p:childTnLst>
                                    <p:set>
                                      <p:cBhvr>
                                        <p:cTn id="37" dur="1" fill="hold">
                                          <p:stCondLst>
                                            <p:cond delay="0"/>
                                          </p:stCondLst>
                                        </p:cTn>
                                        <p:tgtEl>
                                          <p:spTgt spid="19"/>
                                        </p:tgtEl>
                                        <p:attrNameLst>
                                          <p:attrName>style.visibility</p:attrName>
                                        </p:attrNameLst>
                                      </p:cBhvr>
                                      <p:to>
                                        <p:strVal val="visible"/>
                                      </p:to>
                                    </p:set>
                                    <p:animEffect transition="in" filter="barn(outVertical)">
                                      <p:cBhvr>
                                        <p:cTn id="38" dur="500"/>
                                        <p:tgtEl>
                                          <p:spTgt spid="19"/>
                                        </p:tgtEl>
                                      </p:cBhvr>
                                    </p:animEffect>
                                  </p:childTnLst>
                                </p:cTn>
                              </p:par>
                              <p:par>
                                <p:cTn id="39" presetID="10" presetClass="entr" presetSubtype="0" fill="hold" grpId="0" nodeType="withEffect">
                                  <p:stCondLst>
                                    <p:cond delay="2000"/>
                                  </p:stCondLst>
                                  <p:childTnLst>
                                    <p:set>
                                      <p:cBhvr>
                                        <p:cTn id="40" dur="1" fill="hold">
                                          <p:stCondLst>
                                            <p:cond delay="0"/>
                                          </p:stCondLst>
                                        </p:cTn>
                                        <p:tgtEl>
                                          <p:spTgt spid="30"/>
                                        </p:tgtEl>
                                        <p:attrNameLst>
                                          <p:attrName>style.visibility</p:attrName>
                                        </p:attrNameLst>
                                      </p:cBhvr>
                                      <p:to>
                                        <p:strVal val="visible"/>
                                      </p:to>
                                    </p:set>
                                    <p:animEffect transition="in" filter="fade">
                                      <p:cBhvr>
                                        <p:cTn id="41" dur="500"/>
                                        <p:tgtEl>
                                          <p:spTgt spid="30"/>
                                        </p:tgtEl>
                                      </p:cBhvr>
                                    </p:animEffect>
                                  </p:childTnLst>
                                </p:cTn>
                              </p:par>
                              <p:par>
                                <p:cTn id="42" presetID="10" presetClass="entr" presetSubtype="0" fill="hold" grpId="0" nodeType="withEffect">
                                  <p:stCondLst>
                                    <p:cond delay="200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500"/>
                                        <p:tgtEl>
                                          <p:spTgt spid="10"/>
                                        </p:tgtEl>
                                      </p:cBhvr>
                                    </p:animEffect>
                                  </p:childTnLst>
                                </p:cTn>
                              </p:par>
                              <p:par>
                                <p:cTn id="45" presetID="10" presetClass="entr" presetSubtype="0" fill="hold" grpId="0" nodeType="withEffect">
                                  <p:stCondLst>
                                    <p:cond delay="200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500"/>
                                        <p:tgtEl>
                                          <p:spTgt spid="20"/>
                                        </p:tgtEl>
                                      </p:cBhvr>
                                    </p:animEffect>
                                  </p:childTnLst>
                                </p:cTn>
                              </p:par>
                              <p:par>
                                <p:cTn id="48" presetID="10" presetClass="entr" presetSubtype="0" fill="hold" grpId="0" nodeType="withEffect">
                                  <p:stCondLst>
                                    <p:cond delay="2500"/>
                                  </p:stCondLst>
                                  <p:childTnLst>
                                    <p:set>
                                      <p:cBhvr>
                                        <p:cTn id="49" dur="1" fill="hold">
                                          <p:stCondLst>
                                            <p:cond delay="0"/>
                                          </p:stCondLst>
                                        </p:cTn>
                                        <p:tgtEl>
                                          <p:spTgt spid="34"/>
                                        </p:tgtEl>
                                        <p:attrNameLst>
                                          <p:attrName>style.visibility</p:attrName>
                                        </p:attrNameLst>
                                      </p:cBhvr>
                                      <p:to>
                                        <p:strVal val="visible"/>
                                      </p:to>
                                    </p:set>
                                    <p:animEffect transition="in" filter="fade">
                                      <p:cBhvr>
                                        <p:cTn id="50" dur="500"/>
                                        <p:tgtEl>
                                          <p:spTgt spid="34"/>
                                        </p:tgtEl>
                                      </p:cBhvr>
                                    </p:animEffect>
                                  </p:childTnLst>
                                </p:cTn>
                              </p:par>
                              <p:par>
                                <p:cTn id="51" presetID="10" presetClass="entr" presetSubtype="0" fill="hold" grpId="0" nodeType="withEffect">
                                  <p:stCondLst>
                                    <p:cond delay="2500"/>
                                  </p:stCondLst>
                                  <p:childTnLst>
                                    <p:set>
                                      <p:cBhvr>
                                        <p:cTn id="52" dur="1" fill="hold">
                                          <p:stCondLst>
                                            <p:cond delay="0"/>
                                          </p:stCondLst>
                                        </p:cTn>
                                        <p:tgtEl>
                                          <p:spTgt spid="14"/>
                                        </p:tgtEl>
                                        <p:attrNameLst>
                                          <p:attrName>style.visibility</p:attrName>
                                        </p:attrNameLst>
                                      </p:cBhvr>
                                      <p:to>
                                        <p:strVal val="visible"/>
                                      </p:to>
                                    </p:set>
                                    <p:animEffect transition="in" filter="fade">
                                      <p:cBhvr>
                                        <p:cTn id="53" dur="500"/>
                                        <p:tgtEl>
                                          <p:spTgt spid="14"/>
                                        </p:tgtEl>
                                      </p:cBhvr>
                                    </p:animEffect>
                                  </p:childTnLst>
                                </p:cTn>
                              </p:par>
                              <p:par>
                                <p:cTn id="54" presetID="10" presetClass="entr" presetSubtype="0" fill="hold" grpId="0" nodeType="withEffect">
                                  <p:stCondLst>
                                    <p:cond delay="2500"/>
                                  </p:stCondLst>
                                  <p:childTnLst>
                                    <p:set>
                                      <p:cBhvr>
                                        <p:cTn id="55" dur="1" fill="hold">
                                          <p:stCondLst>
                                            <p:cond delay="0"/>
                                          </p:stCondLst>
                                        </p:cTn>
                                        <p:tgtEl>
                                          <p:spTgt spid="24"/>
                                        </p:tgtEl>
                                        <p:attrNameLst>
                                          <p:attrName>style.visibility</p:attrName>
                                        </p:attrNameLst>
                                      </p:cBhvr>
                                      <p:to>
                                        <p:strVal val="visible"/>
                                      </p:to>
                                    </p:set>
                                    <p:animEffect transition="in" filter="fade">
                                      <p:cBhvr>
                                        <p:cTn id="56" dur="500"/>
                                        <p:tgtEl>
                                          <p:spTgt spid="24"/>
                                        </p:tgtEl>
                                      </p:cBhvr>
                                    </p:animEffect>
                                  </p:childTnLst>
                                </p:cTn>
                              </p:par>
                              <p:par>
                                <p:cTn id="57" presetID="10" presetClass="entr" presetSubtype="0" fill="hold" grpId="0" nodeType="withEffect">
                                  <p:stCondLst>
                                    <p:cond delay="3000"/>
                                  </p:stCondLst>
                                  <p:childTnLst>
                                    <p:set>
                                      <p:cBhvr>
                                        <p:cTn id="58" dur="1" fill="hold">
                                          <p:stCondLst>
                                            <p:cond delay="0"/>
                                          </p:stCondLst>
                                        </p:cTn>
                                        <p:tgtEl>
                                          <p:spTgt spid="33"/>
                                        </p:tgtEl>
                                        <p:attrNameLst>
                                          <p:attrName>style.visibility</p:attrName>
                                        </p:attrNameLst>
                                      </p:cBhvr>
                                      <p:to>
                                        <p:strVal val="visible"/>
                                      </p:to>
                                    </p:set>
                                    <p:animEffect transition="in" filter="fade">
                                      <p:cBhvr>
                                        <p:cTn id="59" dur="500"/>
                                        <p:tgtEl>
                                          <p:spTgt spid="33"/>
                                        </p:tgtEl>
                                      </p:cBhvr>
                                    </p:animEffect>
                                  </p:childTnLst>
                                </p:cTn>
                              </p:par>
                              <p:par>
                                <p:cTn id="60" presetID="10" presetClass="entr" presetSubtype="0" fill="hold" grpId="0" nodeType="withEffect">
                                  <p:stCondLst>
                                    <p:cond delay="3000"/>
                                  </p:stCondLst>
                                  <p:childTnLst>
                                    <p:set>
                                      <p:cBhvr>
                                        <p:cTn id="61" dur="1" fill="hold">
                                          <p:stCondLst>
                                            <p:cond delay="0"/>
                                          </p:stCondLst>
                                        </p:cTn>
                                        <p:tgtEl>
                                          <p:spTgt spid="13"/>
                                        </p:tgtEl>
                                        <p:attrNameLst>
                                          <p:attrName>style.visibility</p:attrName>
                                        </p:attrNameLst>
                                      </p:cBhvr>
                                      <p:to>
                                        <p:strVal val="visible"/>
                                      </p:to>
                                    </p:set>
                                    <p:animEffect transition="in" filter="fade">
                                      <p:cBhvr>
                                        <p:cTn id="62" dur="500"/>
                                        <p:tgtEl>
                                          <p:spTgt spid="13"/>
                                        </p:tgtEl>
                                      </p:cBhvr>
                                    </p:animEffect>
                                  </p:childTnLst>
                                </p:cTn>
                              </p:par>
                              <p:par>
                                <p:cTn id="63" presetID="10" presetClass="entr" presetSubtype="0" fill="hold" grpId="0" nodeType="withEffect">
                                  <p:stCondLst>
                                    <p:cond delay="30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500"/>
                                        <p:tgtEl>
                                          <p:spTgt spid="23"/>
                                        </p:tgtEl>
                                      </p:cBhvr>
                                    </p:animEffect>
                                  </p:childTnLst>
                                </p:cTn>
                              </p:par>
                              <p:par>
                                <p:cTn id="66" presetID="10" presetClass="entr" presetSubtype="0" fill="hold" grpId="0" nodeType="withEffect">
                                  <p:stCondLst>
                                    <p:cond delay="3500"/>
                                  </p:stCondLst>
                                  <p:childTnLst>
                                    <p:set>
                                      <p:cBhvr>
                                        <p:cTn id="67" dur="1" fill="hold">
                                          <p:stCondLst>
                                            <p:cond delay="0"/>
                                          </p:stCondLst>
                                        </p:cTn>
                                        <p:tgtEl>
                                          <p:spTgt spid="31"/>
                                        </p:tgtEl>
                                        <p:attrNameLst>
                                          <p:attrName>style.visibility</p:attrName>
                                        </p:attrNameLst>
                                      </p:cBhvr>
                                      <p:to>
                                        <p:strVal val="visible"/>
                                      </p:to>
                                    </p:set>
                                    <p:animEffect transition="in" filter="fade">
                                      <p:cBhvr>
                                        <p:cTn id="68" dur="500"/>
                                        <p:tgtEl>
                                          <p:spTgt spid="31"/>
                                        </p:tgtEl>
                                      </p:cBhvr>
                                    </p:animEffect>
                                  </p:childTnLst>
                                </p:cTn>
                              </p:par>
                              <p:par>
                                <p:cTn id="69" presetID="10" presetClass="entr" presetSubtype="0" fill="hold" grpId="0" nodeType="withEffect">
                                  <p:stCondLst>
                                    <p:cond delay="3500"/>
                                  </p:stCondLst>
                                  <p:childTnLst>
                                    <p:set>
                                      <p:cBhvr>
                                        <p:cTn id="70" dur="1" fill="hold">
                                          <p:stCondLst>
                                            <p:cond delay="0"/>
                                          </p:stCondLst>
                                        </p:cTn>
                                        <p:tgtEl>
                                          <p:spTgt spid="11"/>
                                        </p:tgtEl>
                                        <p:attrNameLst>
                                          <p:attrName>style.visibility</p:attrName>
                                        </p:attrNameLst>
                                      </p:cBhvr>
                                      <p:to>
                                        <p:strVal val="visible"/>
                                      </p:to>
                                    </p:set>
                                    <p:animEffect transition="in" filter="fade">
                                      <p:cBhvr>
                                        <p:cTn id="71" dur="500"/>
                                        <p:tgtEl>
                                          <p:spTgt spid="11"/>
                                        </p:tgtEl>
                                      </p:cBhvr>
                                    </p:animEffect>
                                  </p:childTnLst>
                                </p:cTn>
                              </p:par>
                              <p:par>
                                <p:cTn id="72" presetID="10" presetClass="entr" presetSubtype="0" fill="hold" grpId="0" nodeType="withEffect">
                                  <p:stCondLst>
                                    <p:cond delay="3500"/>
                                  </p:stCondLst>
                                  <p:childTnLst>
                                    <p:set>
                                      <p:cBhvr>
                                        <p:cTn id="73" dur="1" fill="hold">
                                          <p:stCondLst>
                                            <p:cond delay="0"/>
                                          </p:stCondLst>
                                        </p:cTn>
                                        <p:tgtEl>
                                          <p:spTgt spid="21"/>
                                        </p:tgtEl>
                                        <p:attrNameLst>
                                          <p:attrName>style.visibility</p:attrName>
                                        </p:attrNameLst>
                                      </p:cBhvr>
                                      <p:to>
                                        <p:strVal val="visible"/>
                                      </p:to>
                                    </p:set>
                                    <p:animEffect transition="in" filter="fade">
                                      <p:cBhvr>
                                        <p:cTn id="74" dur="500"/>
                                        <p:tgtEl>
                                          <p:spTgt spid="21"/>
                                        </p:tgtEl>
                                      </p:cBhvr>
                                    </p:animEffect>
                                  </p:childTnLst>
                                </p:cTn>
                              </p:par>
                              <p:par>
                                <p:cTn id="75" presetID="10" presetClass="entr" presetSubtype="0" fill="hold" grpId="0" nodeType="withEffect">
                                  <p:stCondLst>
                                    <p:cond delay="4000"/>
                                  </p:stCondLst>
                                  <p:childTnLst>
                                    <p:set>
                                      <p:cBhvr>
                                        <p:cTn id="76" dur="1" fill="hold">
                                          <p:stCondLst>
                                            <p:cond delay="0"/>
                                          </p:stCondLst>
                                        </p:cTn>
                                        <p:tgtEl>
                                          <p:spTgt spid="32"/>
                                        </p:tgtEl>
                                        <p:attrNameLst>
                                          <p:attrName>style.visibility</p:attrName>
                                        </p:attrNameLst>
                                      </p:cBhvr>
                                      <p:to>
                                        <p:strVal val="visible"/>
                                      </p:to>
                                    </p:set>
                                    <p:animEffect transition="in" filter="fade">
                                      <p:cBhvr>
                                        <p:cTn id="77" dur="500"/>
                                        <p:tgtEl>
                                          <p:spTgt spid="32"/>
                                        </p:tgtEl>
                                      </p:cBhvr>
                                    </p:animEffect>
                                  </p:childTnLst>
                                </p:cTn>
                              </p:par>
                              <p:par>
                                <p:cTn id="78" presetID="10" presetClass="entr" presetSubtype="0" fill="hold" grpId="0" nodeType="withEffect">
                                  <p:stCondLst>
                                    <p:cond delay="4000"/>
                                  </p:stCondLst>
                                  <p:childTnLst>
                                    <p:set>
                                      <p:cBhvr>
                                        <p:cTn id="79" dur="1" fill="hold">
                                          <p:stCondLst>
                                            <p:cond delay="0"/>
                                          </p:stCondLst>
                                        </p:cTn>
                                        <p:tgtEl>
                                          <p:spTgt spid="12"/>
                                        </p:tgtEl>
                                        <p:attrNameLst>
                                          <p:attrName>style.visibility</p:attrName>
                                        </p:attrNameLst>
                                      </p:cBhvr>
                                      <p:to>
                                        <p:strVal val="visible"/>
                                      </p:to>
                                    </p:set>
                                    <p:animEffect transition="in" filter="fade">
                                      <p:cBhvr>
                                        <p:cTn id="80" dur="500"/>
                                        <p:tgtEl>
                                          <p:spTgt spid="12"/>
                                        </p:tgtEl>
                                      </p:cBhvr>
                                    </p:animEffect>
                                  </p:childTnLst>
                                </p:cTn>
                              </p:par>
                              <p:par>
                                <p:cTn id="81" presetID="10" presetClass="entr" presetSubtype="0" fill="hold" grpId="0" nodeType="withEffect">
                                  <p:stCondLst>
                                    <p:cond delay="4000"/>
                                  </p:stCondLst>
                                  <p:childTnLst>
                                    <p:set>
                                      <p:cBhvr>
                                        <p:cTn id="82" dur="1" fill="hold">
                                          <p:stCondLst>
                                            <p:cond delay="0"/>
                                          </p:stCondLst>
                                        </p:cTn>
                                        <p:tgtEl>
                                          <p:spTgt spid="22"/>
                                        </p:tgtEl>
                                        <p:attrNameLst>
                                          <p:attrName>style.visibility</p:attrName>
                                        </p:attrNameLst>
                                      </p:cBhvr>
                                      <p:to>
                                        <p:strVal val="visible"/>
                                      </p:to>
                                    </p:set>
                                    <p:animEffect transition="in" filter="fade">
                                      <p:cBhvr>
                                        <p:cTn id="83" dur="500"/>
                                        <p:tgtEl>
                                          <p:spTgt spid="22"/>
                                        </p:tgtEl>
                                      </p:cBhvr>
                                    </p:animEffect>
                                  </p:childTnLst>
                                </p:cTn>
                              </p:par>
                              <p:par>
                                <p:cTn id="84" presetID="10" presetClass="entr" presetSubtype="0" fill="hold" grpId="0" nodeType="withEffect">
                                  <p:stCondLst>
                                    <p:cond delay="4500"/>
                                  </p:stCondLst>
                                  <p:childTnLst>
                                    <p:set>
                                      <p:cBhvr>
                                        <p:cTn id="85" dur="1" fill="hold">
                                          <p:stCondLst>
                                            <p:cond delay="0"/>
                                          </p:stCondLst>
                                        </p:cTn>
                                        <p:tgtEl>
                                          <p:spTgt spid="26"/>
                                        </p:tgtEl>
                                        <p:attrNameLst>
                                          <p:attrName>style.visibility</p:attrName>
                                        </p:attrNameLst>
                                      </p:cBhvr>
                                      <p:to>
                                        <p:strVal val="visible"/>
                                      </p:to>
                                    </p:set>
                                    <p:animEffect transition="in" filter="fade">
                                      <p:cBhvr>
                                        <p:cTn id="86" dur="500"/>
                                        <p:tgtEl>
                                          <p:spTgt spid="26"/>
                                        </p:tgtEl>
                                      </p:cBhvr>
                                    </p:animEffect>
                                  </p:childTnLst>
                                </p:cTn>
                              </p:par>
                              <p:par>
                                <p:cTn id="87" presetID="10" presetClass="entr" presetSubtype="0" fill="hold" grpId="0" nodeType="withEffect">
                                  <p:stCondLst>
                                    <p:cond delay="4500"/>
                                  </p:stCondLst>
                                  <p:childTnLst>
                                    <p:set>
                                      <p:cBhvr>
                                        <p:cTn id="88" dur="1" fill="hold">
                                          <p:stCondLst>
                                            <p:cond delay="0"/>
                                          </p:stCondLst>
                                        </p:cTn>
                                        <p:tgtEl>
                                          <p:spTgt spid="6"/>
                                        </p:tgtEl>
                                        <p:attrNameLst>
                                          <p:attrName>style.visibility</p:attrName>
                                        </p:attrNameLst>
                                      </p:cBhvr>
                                      <p:to>
                                        <p:strVal val="visible"/>
                                      </p:to>
                                    </p:set>
                                    <p:animEffect transition="in" filter="fade">
                                      <p:cBhvr>
                                        <p:cTn id="89" dur="500"/>
                                        <p:tgtEl>
                                          <p:spTgt spid="6"/>
                                        </p:tgtEl>
                                      </p:cBhvr>
                                    </p:animEffect>
                                  </p:childTnLst>
                                </p:cTn>
                              </p:par>
                              <p:par>
                                <p:cTn id="90" presetID="10" presetClass="entr" presetSubtype="0" fill="hold" grpId="0" nodeType="withEffect">
                                  <p:stCondLst>
                                    <p:cond delay="4500"/>
                                  </p:stCondLst>
                                  <p:childTnLst>
                                    <p:set>
                                      <p:cBhvr>
                                        <p:cTn id="91" dur="1" fill="hold">
                                          <p:stCondLst>
                                            <p:cond delay="0"/>
                                          </p:stCondLst>
                                        </p:cTn>
                                        <p:tgtEl>
                                          <p:spTgt spid="16"/>
                                        </p:tgtEl>
                                        <p:attrNameLst>
                                          <p:attrName>style.visibility</p:attrName>
                                        </p:attrNameLst>
                                      </p:cBhvr>
                                      <p:to>
                                        <p:strVal val="visible"/>
                                      </p:to>
                                    </p:set>
                                    <p:animEffect transition="in" filter="fade">
                                      <p:cBhvr>
                                        <p:cTn id="92" dur="500"/>
                                        <p:tgtEl>
                                          <p:spTgt spid="16"/>
                                        </p:tgtEl>
                                      </p:cBhvr>
                                    </p:animEffect>
                                  </p:childTnLst>
                                </p:cTn>
                              </p:par>
                              <p:par>
                                <p:cTn id="93" presetID="10" presetClass="entr" presetSubtype="0" fill="hold" grpId="0" nodeType="withEffect">
                                  <p:stCondLst>
                                    <p:cond delay="5000"/>
                                  </p:stCondLst>
                                  <p:childTnLst>
                                    <p:set>
                                      <p:cBhvr>
                                        <p:cTn id="94" dur="1" fill="hold">
                                          <p:stCondLst>
                                            <p:cond delay="0"/>
                                          </p:stCondLst>
                                        </p:cTn>
                                        <p:tgtEl>
                                          <p:spTgt spid="27"/>
                                        </p:tgtEl>
                                        <p:attrNameLst>
                                          <p:attrName>style.visibility</p:attrName>
                                        </p:attrNameLst>
                                      </p:cBhvr>
                                      <p:to>
                                        <p:strVal val="visible"/>
                                      </p:to>
                                    </p:set>
                                    <p:animEffect transition="in" filter="fade">
                                      <p:cBhvr>
                                        <p:cTn id="95" dur="500"/>
                                        <p:tgtEl>
                                          <p:spTgt spid="27"/>
                                        </p:tgtEl>
                                      </p:cBhvr>
                                    </p:animEffect>
                                  </p:childTnLst>
                                </p:cTn>
                              </p:par>
                              <p:par>
                                <p:cTn id="96" presetID="10" presetClass="entr" presetSubtype="0" fill="hold" grpId="0" nodeType="withEffect">
                                  <p:stCondLst>
                                    <p:cond delay="5000"/>
                                  </p:stCondLst>
                                  <p:childTnLst>
                                    <p:set>
                                      <p:cBhvr>
                                        <p:cTn id="97" dur="1" fill="hold">
                                          <p:stCondLst>
                                            <p:cond delay="0"/>
                                          </p:stCondLst>
                                        </p:cTn>
                                        <p:tgtEl>
                                          <p:spTgt spid="7"/>
                                        </p:tgtEl>
                                        <p:attrNameLst>
                                          <p:attrName>style.visibility</p:attrName>
                                        </p:attrNameLst>
                                      </p:cBhvr>
                                      <p:to>
                                        <p:strVal val="visible"/>
                                      </p:to>
                                    </p:set>
                                    <p:animEffect transition="in" filter="fade">
                                      <p:cBhvr>
                                        <p:cTn id="98" dur="500"/>
                                        <p:tgtEl>
                                          <p:spTgt spid="7"/>
                                        </p:tgtEl>
                                      </p:cBhvr>
                                    </p:animEffect>
                                  </p:childTnLst>
                                </p:cTn>
                              </p:par>
                              <p:par>
                                <p:cTn id="99" presetID="10" presetClass="entr" presetSubtype="0" fill="hold" grpId="0" nodeType="withEffect">
                                  <p:stCondLst>
                                    <p:cond delay="5000"/>
                                  </p:stCondLst>
                                  <p:childTnLst>
                                    <p:set>
                                      <p:cBhvr>
                                        <p:cTn id="100" dur="1" fill="hold">
                                          <p:stCondLst>
                                            <p:cond delay="0"/>
                                          </p:stCondLst>
                                        </p:cTn>
                                        <p:tgtEl>
                                          <p:spTgt spid="17"/>
                                        </p:tgtEl>
                                        <p:attrNameLst>
                                          <p:attrName>style.visibility</p:attrName>
                                        </p:attrNameLst>
                                      </p:cBhvr>
                                      <p:to>
                                        <p:strVal val="visible"/>
                                      </p:to>
                                    </p:set>
                                    <p:animEffect transition="in" filter="fade">
                                      <p:cBhvr>
                                        <p:cTn id="10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5" grpId="0" animBg="1"/>
      <p:bldP spid="6" grpId="0" animBg="1"/>
      <p:bldP spid="7" grpId="0"/>
      <p:bldP spid="8" grpId="0"/>
      <p:bldP spid="10" grpId="0"/>
      <p:bldP spid="11" grpId="0"/>
      <p:bldP spid="12" grpId="0"/>
      <p:bldP spid="13" grpId="0"/>
      <p:bldP spid="14" grpId="0"/>
      <p:bldP spid="15" grpId="0" animBg="1"/>
      <p:bldP spid="16" grpId="0" animBg="1"/>
      <p:bldP spid="17" grpId="0"/>
      <p:bldP spid="18" grpId="0"/>
      <p:bldP spid="20" grpId="0"/>
      <p:bldP spid="21" grpId="0"/>
      <p:bldP spid="22" grpId="0"/>
      <p:bldP spid="23" grpId="0"/>
      <p:bldP spid="24" grpId="0"/>
      <p:bldP spid="25" grpId="0" animBg="1"/>
      <p:bldP spid="26" grpId="0" animBg="1"/>
      <p:bldP spid="27" grpId="0"/>
      <p:bldP spid="28" grpId="0"/>
      <p:bldP spid="30" grpId="0"/>
      <p:bldP spid="31" grpId="0"/>
      <p:bldP spid="32" grpId="0"/>
      <p:bldP spid="33" grpId="0"/>
      <p:bldP spid="34" grpId="0"/>
      <p:bldP spid="3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B0D69808-CA32-478A-943F-E043122BC777}"/>
              </a:ext>
            </a:extLst>
          </p:cNvPr>
          <p:cNvSpPr>
            <a:spLocks noGrp="1"/>
          </p:cNvSpPr>
          <p:nvPr>
            <p:ph type="pic" sz="quarter" idx="10"/>
          </p:nvPr>
        </p:nvSpPr>
        <p:spPr/>
      </p:sp>
      <p:sp>
        <p:nvSpPr>
          <p:cNvPr id="23" name="Picture Placeholder 22">
            <a:extLst>
              <a:ext uri="{FF2B5EF4-FFF2-40B4-BE49-F238E27FC236}">
                <a16:creationId xmlns:a16="http://schemas.microsoft.com/office/drawing/2014/main" id="{233BFA32-70B6-4747-A4F7-5B9643B1415E}"/>
              </a:ext>
            </a:extLst>
          </p:cNvPr>
          <p:cNvSpPr>
            <a:spLocks noGrp="1"/>
          </p:cNvSpPr>
          <p:nvPr>
            <p:ph type="pic" sz="quarter" idx="13"/>
          </p:nvPr>
        </p:nvSpPr>
        <p:spPr/>
      </p:sp>
      <p:sp>
        <p:nvSpPr>
          <p:cNvPr id="26" name="Picture Placeholder 25">
            <a:extLst>
              <a:ext uri="{FF2B5EF4-FFF2-40B4-BE49-F238E27FC236}">
                <a16:creationId xmlns:a16="http://schemas.microsoft.com/office/drawing/2014/main" id="{4776658E-CCF5-4E8A-9BDE-BFAC70509225}"/>
              </a:ext>
            </a:extLst>
          </p:cNvPr>
          <p:cNvSpPr>
            <a:spLocks noGrp="1"/>
          </p:cNvSpPr>
          <p:nvPr>
            <p:ph type="pic" sz="quarter" idx="12"/>
          </p:nvPr>
        </p:nvSpPr>
        <p:spPr/>
      </p:sp>
      <p:sp>
        <p:nvSpPr>
          <p:cNvPr id="28" name="Picture Placeholder 27">
            <a:extLst>
              <a:ext uri="{FF2B5EF4-FFF2-40B4-BE49-F238E27FC236}">
                <a16:creationId xmlns:a16="http://schemas.microsoft.com/office/drawing/2014/main" id="{B7DBD52A-5EB4-4ED6-822A-4C9B5F04E9A7}"/>
              </a:ext>
            </a:extLst>
          </p:cNvPr>
          <p:cNvSpPr>
            <a:spLocks noGrp="1"/>
          </p:cNvSpPr>
          <p:nvPr>
            <p:ph type="pic" sz="quarter" idx="11"/>
          </p:nvPr>
        </p:nvSpPr>
        <p:spPr/>
      </p:sp>
      <p:sp>
        <p:nvSpPr>
          <p:cNvPr id="8" name="Oval 7">
            <a:extLst>
              <a:ext uri="{FF2B5EF4-FFF2-40B4-BE49-F238E27FC236}">
                <a16:creationId xmlns:a16="http://schemas.microsoft.com/office/drawing/2014/main" id="{EF3B41F9-6BDF-44A5-9A3D-191EFA4BCF42}"/>
              </a:ext>
            </a:extLst>
          </p:cNvPr>
          <p:cNvSpPr/>
          <p:nvPr/>
        </p:nvSpPr>
        <p:spPr>
          <a:xfrm>
            <a:off x="7738772" y="2295125"/>
            <a:ext cx="1800000" cy="18000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Oval 8">
            <a:extLst>
              <a:ext uri="{FF2B5EF4-FFF2-40B4-BE49-F238E27FC236}">
                <a16:creationId xmlns:a16="http://schemas.microsoft.com/office/drawing/2014/main" id="{2461D911-2488-4875-AEA5-DC815CCC4D7A}"/>
              </a:ext>
            </a:extLst>
          </p:cNvPr>
          <p:cNvSpPr/>
          <p:nvPr/>
        </p:nvSpPr>
        <p:spPr>
          <a:xfrm>
            <a:off x="9921544" y="2655125"/>
            <a:ext cx="1080000" cy="1080000"/>
          </a:xfrm>
          <a:prstGeom prst="ellipse">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Oval 9">
            <a:extLst>
              <a:ext uri="{FF2B5EF4-FFF2-40B4-BE49-F238E27FC236}">
                <a16:creationId xmlns:a16="http://schemas.microsoft.com/office/drawing/2014/main" id="{9BB2CA1D-136D-46D9-9F2B-AC6DAC1B2E55}"/>
              </a:ext>
            </a:extLst>
          </p:cNvPr>
          <p:cNvSpPr/>
          <p:nvPr/>
        </p:nvSpPr>
        <p:spPr>
          <a:xfrm>
            <a:off x="1190456" y="2655125"/>
            <a:ext cx="1080000" cy="1080000"/>
          </a:xfrm>
          <a:prstGeom prst="ellipse">
            <a:avLst/>
          </a:prstGeom>
          <a:solidFill>
            <a:schemeClr val="accent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Oval 10">
            <a:extLst>
              <a:ext uri="{FF2B5EF4-FFF2-40B4-BE49-F238E27FC236}">
                <a16:creationId xmlns:a16="http://schemas.microsoft.com/office/drawing/2014/main" id="{7C3D9CC6-2C26-4215-AB5E-D4831ACC94F9}"/>
              </a:ext>
            </a:extLst>
          </p:cNvPr>
          <p:cNvSpPr/>
          <p:nvPr/>
        </p:nvSpPr>
        <p:spPr>
          <a:xfrm>
            <a:off x="2653228" y="2295125"/>
            <a:ext cx="1800000" cy="1800000"/>
          </a:xfrm>
          <a:prstGeom prst="ellipse">
            <a:avLst/>
          </a:prstGeom>
          <a:solidFill>
            <a:schemeClr val="accent2">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3" name="Freeform: Shape 12">
            <a:extLst>
              <a:ext uri="{FF2B5EF4-FFF2-40B4-BE49-F238E27FC236}">
                <a16:creationId xmlns:a16="http://schemas.microsoft.com/office/drawing/2014/main" id="{528DCD38-66F9-4519-B90D-499307B8564A}"/>
              </a:ext>
            </a:extLst>
          </p:cNvPr>
          <p:cNvSpPr/>
          <p:nvPr/>
        </p:nvSpPr>
        <p:spPr>
          <a:xfrm flipH="1">
            <a:off x="586952" y="3015486"/>
            <a:ext cx="220732" cy="359277"/>
          </a:xfrm>
          <a:custGeom>
            <a:avLst/>
            <a:gdLst>
              <a:gd name="connsiteX0" fmla="*/ 340042 w 1790700"/>
              <a:gd name="connsiteY0" fmla="*/ 0 h 2914650"/>
              <a:gd name="connsiteX1" fmla="*/ 0 w 1790700"/>
              <a:gd name="connsiteY1" fmla="*/ 340043 h 2914650"/>
              <a:gd name="connsiteX2" fmla="*/ 1117283 w 1790700"/>
              <a:gd name="connsiteY2" fmla="*/ 1457325 h 2914650"/>
              <a:gd name="connsiteX3" fmla="*/ 0 w 1790700"/>
              <a:gd name="connsiteY3" fmla="*/ 2574608 h 2914650"/>
              <a:gd name="connsiteX4" fmla="*/ 340042 w 1790700"/>
              <a:gd name="connsiteY4" fmla="*/ 2914650 h 2914650"/>
              <a:gd name="connsiteX5" fmla="*/ 1797368 w 1790700"/>
              <a:gd name="connsiteY5" fmla="*/ 1457325 h 291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90700" h="2914650">
                <a:moveTo>
                  <a:pt x="340042" y="0"/>
                </a:moveTo>
                <a:lnTo>
                  <a:pt x="0" y="340043"/>
                </a:lnTo>
                <a:lnTo>
                  <a:pt x="1117283" y="1457325"/>
                </a:lnTo>
                <a:lnTo>
                  <a:pt x="0" y="2574608"/>
                </a:lnTo>
                <a:lnTo>
                  <a:pt x="340042" y="2914650"/>
                </a:lnTo>
                <a:lnTo>
                  <a:pt x="1797368" y="1457325"/>
                </a:lnTo>
                <a:close/>
              </a:path>
            </a:pathLst>
          </a:custGeom>
          <a:solidFill>
            <a:schemeClr val="accent1"/>
          </a:solid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29F1AEAB-1E68-443F-BA98-2F2DFCC6D1C0}"/>
              </a:ext>
            </a:extLst>
          </p:cNvPr>
          <p:cNvSpPr/>
          <p:nvPr/>
        </p:nvSpPr>
        <p:spPr>
          <a:xfrm>
            <a:off x="11384316" y="3015486"/>
            <a:ext cx="220732" cy="359277"/>
          </a:xfrm>
          <a:custGeom>
            <a:avLst/>
            <a:gdLst>
              <a:gd name="connsiteX0" fmla="*/ 340042 w 1790700"/>
              <a:gd name="connsiteY0" fmla="*/ 0 h 2914650"/>
              <a:gd name="connsiteX1" fmla="*/ 0 w 1790700"/>
              <a:gd name="connsiteY1" fmla="*/ 340043 h 2914650"/>
              <a:gd name="connsiteX2" fmla="*/ 1117283 w 1790700"/>
              <a:gd name="connsiteY2" fmla="*/ 1457325 h 2914650"/>
              <a:gd name="connsiteX3" fmla="*/ 0 w 1790700"/>
              <a:gd name="connsiteY3" fmla="*/ 2574608 h 2914650"/>
              <a:gd name="connsiteX4" fmla="*/ 340042 w 1790700"/>
              <a:gd name="connsiteY4" fmla="*/ 2914650 h 2914650"/>
              <a:gd name="connsiteX5" fmla="*/ 1797368 w 1790700"/>
              <a:gd name="connsiteY5" fmla="*/ 1457325 h 291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90700" h="2914650">
                <a:moveTo>
                  <a:pt x="340042" y="0"/>
                </a:moveTo>
                <a:lnTo>
                  <a:pt x="0" y="340043"/>
                </a:lnTo>
                <a:lnTo>
                  <a:pt x="1117283" y="1457325"/>
                </a:lnTo>
                <a:lnTo>
                  <a:pt x="0" y="2574608"/>
                </a:lnTo>
                <a:lnTo>
                  <a:pt x="340042" y="2914650"/>
                </a:lnTo>
                <a:lnTo>
                  <a:pt x="1797368" y="1457325"/>
                </a:lnTo>
                <a:close/>
              </a:path>
            </a:pathLst>
          </a:custGeom>
          <a:solidFill>
            <a:schemeClr val="accent1"/>
          </a:solidFill>
          <a:ln w="9525" cap="flat">
            <a:noFill/>
            <a:prstDash val="solid"/>
            <a:miter/>
          </a:ln>
        </p:spPr>
        <p:txBody>
          <a:bodyPr rtlCol="0" anchor="ctr"/>
          <a:lstStyle/>
          <a:p>
            <a:endParaRPr lang="en-US"/>
          </a:p>
        </p:txBody>
      </p:sp>
      <p:sp>
        <p:nvSpPr>
          <p:cNvPr id="15" name="TextBox 14">
            <a:extLst>
              <a:ext uri="{FF2B5EF4-FFF2-40B4-BE49-F238E27FC236}">
                <a16:creationId xmlns:a16="http://schemas.microsoft.com/office/drawing/2014/main" id="{F5662E13-8F81-4ADF-95EB-22A795BE09B3}"/>
              </a:ext>
            </a:extLst>
          </p:cNvPr>
          <p:cNvSpPr txBox="1"/>
          <p:nvPr/>
        </p:nvSpPr>
        <p:spPr>
          <a:xfrm>
            <a:off x="5045330" y="4634335"/>
            <a:ext cx="2101344" cy="369332"/>
          </a:xfrm>
          <a:prstGeom prst="rect">
            <a:avLst/>
          </a:prstGeom>
          <a:noFill/>
        </p:spPr>
        <p:txBody>
          <a:bodyPr wrap="none" rtlCol="0" anchor="ctr">
            <a:spAutoFit/>
          </a:bodyPr>
          <a:lstStyle/>
          <a:p>
            <a:pPr algn="ctr"/>
            <a:r>
              <a:rPr lang="en-US" b="1">
                <a:solidFill>
                  <a:schemeClr val="accent1"/>
                </a:solidFill>
                <a:latin typeface="+mj-lt"/>
              </a:rPr>
              <a:t>BRYAN LOMBERG</a:t>
            </a:r>
          </a:p>
        </p:txBody>
      </p:sp>
      <p:sp>
        <p:nvSpPr>
          <p:cNvPr id="17" name="TextBox 16">
            <a:extLst>
              <a:ext uri="{FF2B5EF4-FFF2-40B4-BE49-F238E27FC236}">
                <a16:creationId xmlns:a16="http://schemas.microsoft.com/office/drawing/2014/main" id="{1478A89C-5CEE-462F-8DFE-4964A3E40CB3}"/>
              </a:ext>
            </a:extLst>
          </p:cNvPr>
          <p:cNvSpPr txBox="1"/>
          <p:nvPr/>
        </p:nvSpPr>
        <p:spPr>
          <a:xfrm>
            <a:off x="807684" y="5120695"/>
            <a:ext cx="10576631" cy="893834"/>
          </a:xfrm>
          <a:prstGeom prst="rect">
            <a:avLst/>
          </a:prstGeom>
          <a:noFill/>
        </p:spPr>
        <p:txBody>
          <a:bodyPr wrap="square" rtlCol="0" anchor="ctr">
            <a:spAutoFit/>
          </a:bodyPr>
          <a:lstStyle/>
          <a:p>
            <a:pPr algn="ctr">
              <a:lnSpc>
                <a:spcPct val="150000"/>
              </a:lnSpc>
            </a:pPr>
            <a:r>
              <a:rPr lang="en-US" sz="1200" i="1"/>
              <a:t>“But I must explain to you how all this mistaken idea of denouncing pleasure and praising pain was born and I will give you a complete account of the system, and expound the actual teachings of the great explorer of the truth, the master-builder of human happiness. No one rejects, dislikes, or avoids pleasure itself, because it is pleasure, but because those who do not know how to pursue pleasure rationally encounter consequences that are extremely”</a:t>
            </a:r>
            <a:endParaRPr lang="en-US" sz="1000" i="1"/>
          </a:p>
        </p:txBody>
      </p:sp>
      <p:sp>
        <p:nvSpPr>
          <p:cNvPr id="22" name="Title 6">
            <a:extLst>
              <a:ext uri="{FF2B5EF4-FFF2-40B4-BE49-F238E27FC236}">
                <a16:creationId xmlns:a16="http://schemas.microsoft.com/office/drawing/2014/main" id="{945BEF1F-589C-428D-A376-50E61E380309}"/>
              </a:ext>
            </a:extLst>
          </p:cNvPr>
          <p:cNvSpPr>
            <a:spLocks noGrp="1"/>
          </p:cNvSpPr>
          <p:nvPr>
            <p:ph type="title"/>
          </p:nvPr>
        </p:nvSpPr>
        <p:spPr>
          <a:xfrm>
            <a:off x="1972037" y="507889"/>
            <a:ext cx="8247927" cy="772107"/>
          </a:xfrm>
        </p:spPr>
        <p:txBody>
          <a:bodyPr/>
          <a:lstStyle/>
          <a:p>
            <a:r>
              <a:rPr lang="en-US"/>
              <a:t>STUDENTS FEEDBACK</a:t>
            </a:r>
          </a:p>
        </p:txBody>
      </p:sp>
      <p:sp>
        <p:nvSpPr>
          <p:cNvPr id="18" name="Picture Placeholder 17">
            <a:extLst>
              <a:ext uri="{FF2B5EF4-FFF2-40B4-BE49-F238E27FC236}">
                <a16:creationId xmlns:a16="http://schemas.microsoft.com/office/drawing/2014/main" id="{B6D4A829-F993-4248-81C3-F3B15205FCC4}"/>
              </a:ext>
            </a:extLst>
          </p:cNvPr>
          <p:cNvSpPr>
            <a:spLocks noGrp="1"/>
          </p:cNvSpPr>
          <p:nvPr>
            <p:ph type="pic" sz="quarter" idx="14"/>
          </p:nvPr>
        </p:nvSpPr>
        <p:spPr/>
      </p:sp>
    </p:spTree>
    <p:extLst>
      <p:ext uri="{BB962C8B-B14F-4D97-AF65-F5344CB8AC3E}">
        <p14:creationId xmlns:p14="http://schemas.microsoft.com/office/powerpoint/2010/main" val="40753227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up)">
                                      <p:cBhvr>
                                        <p:cTn id="27" dur="500"/>
                                        <p:tgtEl>
                                          <p:spTgt spid="17"/>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3" grpId="0" animBg="1"/>
      <p:bldP spid="14" grpId="0" animBg="1"/>
      <p:bldP spid="15" grpId="0"/>
      <p:bldP spid="17" grpId="0"/>
      <p:bldP spid="2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91A1498-BDBC-409E-8F32-E1D2BCCE8EF7}"/>
              </a:ext>
            </a:extLst>
          </p:cNvPr>
          <p:cNvSpPr>
            <a:spLocks noGrp="1"/>
          </p:cNvSpPr>
          <p:nvPr>
            <p:ph type="pic" sz="quarter" idx="11"/>
          </p:nvPr>
        </p:nvSpPr>
        <p:spPr/>
      </p:sp>
      <p:sp>
        <p:nvSpPr>
          <p:cNvPr id="10" name="Picture Placeholder 9">
            <a:extLst>
              <a:ext uri="{FF2B5EF4-FFF2-40B4-BE49-F238E27FC236}">
                <a16:creationId xmlns:a16="http://schemas.microsoft.com/office/drawing/2014/main" id="{AE9B1F4C-2B17-4D5B-98DE-BFA9F32FB9D4}"/>
              </a:ext>
            </a:extLst>
          </p:cNvPr>
          <p:cNvSpPr>
            <a:spLocks noGrp="1"/>
          </p:cNvSpPr>
          <p:nvPr>
            <p:ph type="pic" sz="quarter" idx="10"/>
          </p:nvPr>
        </p:nvSpPr>
        <p:spPr/>
      </p:sp>
      <p:sp>
        <p:nvSpPr>
          <p:cNvPr id="30" name="Rectangle 29">
            <a:extLst>
              <a:ext uri="{FF2B5EF4-FFF2-40B4-BE49-F238E27FC236}">
                <a16:creationId xmlns:a16="http://schemas.microsoft.com/office/drawing/2014/main" id="{50165D76-B0C5-413F-AF7E-14F0BF6FB880}"/>
              </a:ext>
            </a:extLst>
          </p:cNvPr>
          <p:cNvSpPr/>
          <p:nvPr/>
        </p:nvSpPr>
        <p:spPr>
          <a:xfrm>
            <a:off x="8229598" y="1828010"/>
            <a:ext cx="3962401" cy="20201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itle 3">
            <a:extLst>
              <a:ext uri="{FF2B5EF4-FFF2-40B4-BE49-F238E27FC236}">
                <a16:creationId xmlns:a16="http://schemas.microsoft.com/office/drawing/2014/main" id="{6F6708B6-39AC-4A3C-8AC4-0C34FCD7D49E}"/>
              </a:ext>
            </a:extLst>
          </p:cNvPr>
          <p:cNvSpPr>
            <a:spLocks noGrp="1"/>
          </p:cNvSpPr>
          <p:nvPr>
            <p:ph type="title"/>
          </p:nvPr>
        </p:nvSpPr>
        <p:spPr/>
        <p:txBody>
          <a:bodyPr/>
          <a:lstStyle/>
          <a:p>
            <a:r>
              <a:rPr lang="en-US"/>
              <a:t>OUR CONTACT</a:t>
            </a:r>
          </a:p>
        </p:txBody>
      </p:sp>
      <p:sp>
        <p:nvSpPr>
          <p:cNvPr id="12" name="Freeform: Shape 11">
            <a:extLst>
              <a:ext uri="{FF2B5EF4-FFF2-40B4-BE49-F238E27FC236}">
                <a16:creationId xmlns:a16="http://schemas.microsoft.com/office/drawing/2014/main" id="{BE089492-98BD-4FD6-91E9-D6F52905F419}"/>
              </a:ext>
            </a:extLst>
          </p:cNvPr>
          <p:cNvSpPr/>
          <p:nvPr/>
        </p:nvSpPr>
        <p:spPr>
          <a:xfrm>
            <a:off x="0" y="1833294"/>
            <a:ext cx="4805916" cy="2020185"/>
          </a:xfrm>
          <a:custGeom>
            <a:avLst/>
            <a:gdLst>
              <a:gd name="connsiteX0" fmla="*/ 0 w 4778696"/>
              <a:gd name="connsiteY0" fmla="*/ 0 h 2020185"/>
              <a:gd name="connsiteX1" fmla="*/ 4540102 w 4778696"/>
              <a:gd name="connsiteY1" fmla="*/ 0 h 2020185"/>
              <a:gd name="connsiteX2" fmla="*/ 4540102 w 4778696"/>
              <a:gd name="connsiteY2" fmla="*/ 291213 h 2020185"/>
              <a:gd name="connsiteX3" fmla="*/ 4778696 w 4778696"/>
              <a:gd name="connsiteY3" fmla="*/ 501855 h 2020185"/>
              <a:gd name="connsiteX4" fmla="*/ 4540102 w 4778696"/>
              <a:gd name="connsiteY4" fmla="*/ 712497 h 2020185"/>
              <a:gd name="connsiteX5" fmla="*/ 4540102 w 4778696"/>
              <a:gd name="connsiteY5" fmla="*/ 2020185 h 2020185"/>
              <a:gd name="connsiteX6" fmla="*/ 0 w 4778696"/>
              <a:gd name="connsiteY6" fmla="*/ 2020185 h 2020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78696" h="2020185">
                <a:moveTo>
                  <a:pt x="0" y="0"/>
                </a:moveTo>
                <a:lnTo>
                  <a:pt x="4540102" y="0"/>
                </a:lnTo>
                <a:lnTo>
                  <a:pt x="4540102" y="291213"/>
                </a:lnTo>
                <a:lnTo>
                  <a:pt x="4778696" y="501855"/>
                </a:lnTo>
                <a:lnTo>
                  <a:pt x="4540102" y="712497"/>
                </a:lnTo>
                <a:lnTo>
                  <a:pt x="4540102" y="2020185"/>
                </a:lnTo>
                <a:lnTo>
                  <a:pt x="0" y="202018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D50449E-8BF9-4978-89FC-7DFE0A0698C5}"/>
              </a:ext>
            </a:extLst>
          </p:cNvPr>
          <p:cNvGrpSpPr/>
          <p:nvPr/>
        </p:nvGrpSpPr>
        <p:grpSpPr>
          <a:xfrm>
            <a:off x="2570309" y="5268278"/>
            <a:ext cx="571500" cy="571492"/>
            <a:chOff x="3467636" y="5652534"/>
            <a:chExt cx="571500" cy="571492"/>
          </a:xfrm>
          <a:solidFill>
            <a:schemeClr val="accent1"/>
          </a:solidFill>
        </p:grpSpPr>
        <p:sp>
          <p:nvSpPr>
            <p:cNvPr id="25" name="Freeform: Shape 24">
              <a:extLst>
                <a:ext uri="{FF2B5EF4-FFF2-40B4-BE49-F238E27FC236}">
                  <a16:creationId xmlns:a16="http://schemas.microsoft.com/office/drawing/2014/main" id="{F82B04E1-6994-4D72-A6F3-8AE367F36EC1}"/>
                </a:ext>
              </a:extLst>
            </p:cNvPr>
            <p:cNvSpPr/>
            <p:nvPr/>
          </p:nvSpPr>
          <p:spPr>
            <a:xfrm>
              <a:off x="3467636" y="6062101"/>
              <a:ext cx="571500" cy="161925"/>
            </a:xfrm>
            <a:custGeom>
              <a:avLst/>
              <a:gdLst>
                <a:gd name="connsiteX0" fmla="*/ 401164 w 571500"/>
                <a:gd name="connsiteY0" fmla="*/ 74 h 161925"/>
                <a:gd name="connsiteX1" fmla="*/ 390592 w 571500"/>
                <a:gd name="connsiteY1" fmla="*/ 8418 h 161925"/>
                <a:gd name="connsiteX2" fmla="*/ 398936 w 571500"/>
                <a:gd name="connsiteY2" fmla="*/ 18991 h 161925"/>
                <a:gd name="connsiteX3" fmla="*/ 552450 w 571500"/>
                <a:gd name="connsiteY3" fmla="*/ 80970 h 161925"/>
                <a:gd name="connsiteX4" fmla="*/ 285750 w 571500"/>
                <a:gd name="connsiteY4" fmla="*/ 142883 h 161925"/>
                <a:gd name="connsiteX5" fmla="*/ 19050 w 571500"/>
                <a:gd name="connsiteY5" fmla="*/ 80970 h 161925"/>
                <a:gd name="connsiteX6" fmla="*/ 172564 w 571500"/>
                <a:gd name="connsiteY6" fmla="*/ 18991 h 161925"/>
                <a:gd name="connsiteX7" fmla="*/ 180908 w 571500"/>
                <a:gd name="connsiteY7" fmla="*/ 8418 h 161925"/>
                <a:gd name="connsiteX8" fmla="*/ 170336 w 571500"/>
                <a:gd name="connsiteY8" fmla="*/ 74 h 161925"/>
                <a:gd name="connsiteX9" fmla="*/ 0 w 571500"/>
                <a:gd name="connsiteY9" fmla="*/ 80970 h 161925"/>
                <a:gd name="connsiteX10" fmla="*/ 285750 w 571500"/>
                <a:gd name="connsiteY10" fmla="*/ 161933 h 161925"/>
                <a:gd name="connsiteX11" fmla="*/ 571500 w 571500"/>
                <a:gd name="connsiteY11" fmla="*/ 80970 h 161925"/>
                <a:gd name="connsiteX12" fmla="*/ 401164 w 571500"/>
                <a:gd name="connsiteY12" fmla="*/ 74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0" h="161925">
                  <a:moveTo>
                    <a:pt x="401164" y="74"/>
                  </a:moveTo>
                  <a:cubicBezTo>
                    <a:pt x="395926" y="-564"/>
                    <a:pt x="391201" y="3189"/>
                    <a:pt x="390592" y="8418"/>
                  </a:cubicBezTo>
                  <a:cubicBezTo>
                    <a:pt x="389982" y="13648"/>
                    <a:pt x="393716" y="18381"/>
                    <a:pt x="398936" y="18991"/>
                  </a:cubicBezTo>
                  <a:cubicBezTo>
                    <a:pt x="499100" y="30783"/>
                    <a:pt x="552450" y="62558"/>
                    <a:pt x="552450" y="80970"/>
                  </a:cubicBezTo>
                  <a:cubicBezTo>
                    <a:pt x="552450" y="106821"/>
                    <a:pt x="450990" y="142883"/>
                    <a:pt x="285750" y="142883"/>
                  </a:cubicBezTo>
                  <a:cubicBezTo>
                    <a:pt x="120510" y="142883"/>
                    <a:pt x="19050" y="106821"/>
                    <a:pt x="19050" y="80970"/>
                  </a:cubicBezTo>
                  <a:cubicBezTo>
                    <a:pt x="19050" y="62558"/>
                    <a:pt x="72400" y="30783"/>
                    <a:pt x="172564" y="18991"/>
                  </a:cubicBezTo>
                  <a:cubicBezTo>
                    <a:pt x="177784" y="18381"/>
                    <a:pt x="181518" y="13638"/>
                    <a:pt x="180908" y="8418"/>
                  </a:cubicBezTo>
                  <a:cubicBezTo>
                    <a:pt x="180289" y="3189"/>
                    <a:pt x="175565" y="-583"/>
                    <a:pt x="170336" y="74"/>
                  </a:cubicBezTo>
                  <a:cubicBezTo>
                    <a:pt x="70047" y="11885"/>
                    <a:pt x="0" y="45147"/>
                    <a:pt x="0" y="80970"/>
                  </a:cubicBezTo>
                  <a:cubicBezTo>
                    <a:pt x="0" y="121204"/>
                    <a:pt x="98155" y="161933"/>
                    <a:pt x="285750" y="161933"/>
                  </a:cubicBezTo>
                  <a:cubicBezTo>
                    <a:pt x="473345" y="161933"/>
                    <a:pt x="571500" y="121204"/>
                    <a:pt x="571500" y="80970"/>
                  </a:cubicBezTo>
                  <a:cubicBezTo>
                    <a:pt x="571500" y="45147"/>
                    <a:pt x="501453" y="11885"/>
                    <a:pt x="401164" y="74"/>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F6430615-8C11-458F-A76D-B2019FA33BCE}"/>
                </a:ext>
              </a:extLst>
            </p:cNvPr>
            <p:cNvSpPr/>
            <p:nvPr/>
          </p:nvSpPr>
          <p:spPr>
            <a:xfrm>
              <a:off x="3569039" y="5652534"/>
              <a:ext cx="361950" cy="514350"/>
            </a:xfrm>
            <a:custGeom>
              <a:avLst/>
              <a:gdLst>
                <a:gd name="connsiteX0" fmla="*/ 182661 w 361950"/>
                <a:gd name="connsiteY0" fmla="*/ 521560 h 514350"/>
                <a:gd name="connsiteX1" fmla="*/ 328784 w 361950"/>
                <a:gd name="connsiteY1" fmla="*/ 310515 h 514350"/>
                <a:gd name="connsiteX2" fmla="*/ 311820 w 361950"/>
                <a:gd name="connsiteY2" fmla="*/ 53511 h 514350"/>
                <a:gd name="connsiteX3" fmla="*/ 182661 w 361950"/>
                <a:gd name="connsiteY3" fmla="*/ 0 h 514350"/>
                <a:gd name="connsiteX4" fmla="*/ 53502 w 361950"/>
                <a:gd name="connsiteY4" fmla="*/ 53502 h 514350"/>
                <a:gd name="connsiteX5" fmla="*/ 36319 w 361950"/>
                <a:gd name="connsiteY5" fmla="*/ 310220 h 514350"/>
                <a:gd name="connsiteX6" fmla="*/ 182661 w 361950"/>
                <a:gd name="connsiteY6" fmla="*/ 521560 h 514350"/>
                <a:gd name="connsiteX7" fmla="*/ 184347 w 361950"/>
                <a:gd name="connsiteY7" fmla="*/ 114300 h 514350"/>
                <a:gd name="connsiteX8" fmla="*/ 251022 w 361950"/>
                <a:gd name="connsiteY8" fmla="*/ 180975 h 514350"/>
                <a:gd name="connsiteX9" fmla="*/ 184347 w 361950"/>
                <a:gd name="connsiteY9" fmla="*/ 247650 h 514350"/>
                <a:gd name="connsiteX10" fmla="*/ 117672 w 361950"/>
                <a:gd name="connsiteY10" fmla="*/ 180975 h 514350"/>
                <a:gd name="connsiteX11" fmla="*/ 184347 w 361950"/>
                <a:gd name="connsiteY11" fmla="*/ 114300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1950" h="514350">
                  <a:moveTo>
                    <a:pt x="182661" y="521560"/>
                  </a:moveTo>
                  <a:lnTo>
                    <a:pt x="328784" y="310515"/>
                  </a:lnTo>
                  <a:cubicBezTo>
                    <a:pt x="383591" y="237449"/>
                    <a:pt x="375666" y="117348"/>
                    <a:pt x="311820" y="53511"/>
                  </a:cubicBezTo>
                  <a:cubicBezTo>
                    <a:pt x="277321" y="19002"/>
                    <a:pt x="231448" y="0"/>
                    <a:pt x="182661" y="0"/>
                  </a:cubicBezTo>
                  <a:cubicBezTo>
                    <a:pt x="133874" y="0"/>
                    <a:pt x="88002" y="19002"/>
                    <a:pt x="53502" y="53502"/>
                  </a:cubicBezTo>
                  <a:cubicBezTo>
                    <a:pt x="-10344" y="117338"/>
                    <a:pt x="-18269" y="237439"/>
                    <a:pt x="36319" y="310220"/>
                  </a:cubicBezTo>
                  <a:lnTo>
                    <a:pt x="182661" y="521560"/>
                  </a:lnTo>
                  <a:close/>
                  <a:moveTo>
                    <a:pt x="184347" y="114300"/>
                  </a:moveTo>
                  <a:cubicBezTo>
                    <a:pt x="221114" y="114300"/>
                    <a:pt x="251022" y="144218"/>
                    <a:pt x="251022" y="180975"/>
                  </a:cubicBezTo>
                  <a:cubicBezTo>
                    <a:pt x="251022" y="217732"/>
                    <a:pt x="221114" y="247650"/>
                    <a:pt x="184347" y="247650"/>
                  </a:cubicBezTo>
                  <a:cubicBezTo>
                    <a:pt x="147581" y="247650"/>
                    <a:pt x="117672" y="217732"/>
                    <a:pt x="117672" y="180975"/>
                  </a:cubicBezTo>
                  <a:cubicBezTo>
                    <a:pt x="117672" y="144218"/>
                    <a:pt x="147581" y="114300"/>
                    <a:pt x="184347" y="114300"/>
                  </a:cubicBezTo>
                  <a:close/>
                </a:path>
              </a:pathLst>
            </a:custGeom>
            <a:grpFill/>
            <a:ln w="9525" cap="flat">
              <a:noFill/>
              <a:prstDash val="solid"/>
              <a:miter/>
            </a:ln>
          </p:spPr>
          <p:txBody>
            <a:bodyPr rtlCol="0" anchor="ctr"/>
            <a:lstStyle/>
            <a:p>
              <a:endParaRPr lang="en-US"/>
            </a:p>
          </p:txBody>
        </p:sp>
      </p:grpSp>
      <p:grpSp>
        <p:nvGrpSpPr>
          <p:cNvPr id="27" name="Group 26">
            <a:extLst>
              <a:ext uri="{FF2B5EF4-FFF2-40B4-BE49-F238E27FC236}">
                <a16:creationId xmlns:a16="http://schemas.microsoft.com/office/drawing/2014/main" id="{435B3848-4C78-4F4B-B0E9-87CE46187F54}"/>
              </a:ext>
            </a:extLst>
          </p:cNvPr>
          <p:cNvGrpSpPr/>
          <p:nvPr/>
        </p:nvGrpSpPr>
        <p:grpSpPr>
          <a:xfrm>
            <a:off x="8030240" y="4325146"/>
            <a:ext cx="571500" cy="571492"/>
            <a:chOff x="3467636" y="5652534"/>
            <a:chExt cx="571500" cy="571492"/>
          </a:xfrm>
          <a:solidFill>
            <a:schemeClr val="accent1"/>
          </a:solidFill>
        </p:grpSpPr>
        <p:sp>
          <p:nvSpPr>
            <p:cNvPr id="28" name="Freeform: Shape 27">
              <a:extLst>
                <a:ext uri="{FF2B5EF4-FFF2-40B4-BE49-F238E27FC236}">
                  <a16:creationId xmlns:a16="http://schemas.microsoft.com/office/drawing/2014/main" id="{87E403EA-8B96-43B3-87A1-DA13CBBD02FA}"/>
                </a:ext>
              </a:extLst>
            </p:cNvPr>
            <p:cNvSpPr/>
            <p:nvPr/>
          </p:nvSpPr>
          <p:spPr>
            <a:xfrm>
              <a:off x="3467636" y="6062101"/>
              <a:ext cx="571500" cy="161925"/>
            </a:xfrm>
            <a:custGeom>
              <a:avLst/>
              <a:gdLst>
                <a:gd name="connsiteX0" fmla="*/ 401164 w 571500"/>
                <a:gd name="connsiteY0" fmla="*/ 74 h 161925"/>
                <a:gd name="connsiteX1" fmla="*/ 390592 w 571500"/>
                <a:gd name="connsiteY1" fmla="*/ 8418 h 161925"/>
                <a:gd name="connsiteX2" fmla="*/ 398936 w 571500"/>
                <a:gd name="connsiteY2" fmla="*/ 18991 h 161925"/>
                <a:gd name="connsiteX3" fmla="*/ 552450 w 571500"/>
                <a:gd name="connsiteY3" fmla="*/ 80970 h 161925"/>
                <a:gd name="connsiteX4" fmla="*/ 285750 w 571500"/>
                <a:gd name="connsiteY4" fmla="*/ 142883 h 161925"/>
                <a:gd name="connsiteX5" fmla="*/ 19050 w 571500"/>
                <a:gd name="connsiteY5" fmla="*/ 80970 h 161925"/>
                <a:gd name="connsiteX6" fmla="*/ 172564 w 571500"/>
                <a:gd name="connsiteY6" fmla="*/ 18991 h 161925"/>
                <a:gd name="connsiteX7" fmla="*/ 180908 w 571500"/>
                <a:gd name="connsiteY7" fmla="*/ 8418 h 161925"/>
                <a:gd name="connsiteX8" fmla="*/ 170336 w 571500"/>
                <a:gd name="connsiteY8" fmla="*/ 74 h 161925"/>
                <a:gd name="connsiteX9" fmla="*/ 0 w 571500"/>
                <a:gd name="connsiteY9" fmla="*/ 80970 h 161925"/>
                <a:gd name="connsiteX10" fmla="*/ 285750 w 571500"/>
                <a:gd name="connsiteY10" fmla="*/ 161933 h 161925"/>
                <a:gd name="connsiteX11" fmla="*/ 571500 w 571500"/>
                <a:gd name="connsiteY11" fmla="*/ 80970 h 161925"/>
                <a:gd name="connsiteX12" fmla="*/ 401164 w 571500"/>
                <a:gd name="connsiteY12" fmla="*/ 74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0" h="161925">
                  <a:moveTo>
                    <a:pt x="401164" y="74"/>
                  </a:moveTo>
                  <a:cubicBezTo>
                    <a:pt x="395926" y="-564"/>
                    <a:pt x="391201" y="3189"/>
                    <a:pt x="390592" y="8418"/>
                  </a:cubicBezTo>
                  <a:cubicBezTo>
                    <a:pt x="389982" y="13648"/>
                    <a:pt x="393716" y="18381"/>
                    <a:pt x="398936" y="18991"/>
                  </a:cubicBezTo>
                  <a:cubicBezTo>
                    <a:pt x="499100" y="30783"/>
                    <a:pt x="552450" y="62558"/>
                    <a:pt x="552450" y="80970"/>
                  </a:cubicBezTo>
                  <a:cubicBezTo>
                    <a:pt x="552450" y="106821"/>
                    <a:pt x="450990" y="142883"/>
                    <a:pt x="285750" y="142883"/>
                  </a:cubicBezTo>
                  <a:cubicBezTo>
                    <a:pt x="120510" y="142883"/>
                    <a:pt x="19050" y="106821"/>
                    <a:pt x="19050" y="80970"/>
                  </a:cubicBezTo>
                  <a:cubicBezTo>
                    <a:pt x="19050" y="62558"/>
                    <a:pt x="72400" y="30783"/>
                    <a:pt x="172564" y="18991"/>
                  </a:cubicBezTo>
                  <a:cubicBezTo>
                    <a:pt x="177784" y="18381"/>
                    <a:pt x="181518" y="13638"/>
                    <a:pt x="180908" y="8418"/>
                  </a:cubicBezTo>
                  <a:cubicBezTo>
                    <a:pt x="180289" y="3189"/>
                    <a:pt x="175565" y="-583"/>
                    <a:pt x="170336" y="74"/>
                  </a:cubicBezTo>
                  <a:cubicBezTo>
                    <a:pt x="70047" y="11885"/>
                    <a:pt x="0" y="45147"/>
                    <a:pt x="0" y="80970"/>
                  </a:cubicBezTo>
                  <a:cubicBezTo>
                    <a:pt x="0" y="121204"/>
                    <a:pt x="98155" y="161933"/>
                    <a:pt x="285750" y="161933"/>
                  </a:cubicBezTo>
                  <a:cubicBezTo>
                    <a:pt x="473345" y="161933"/>
                    <a:pt x="571500" y="121204"/>
                    <a:pt x="571500" y="80970"/>
                  </a:cubicBezTo>
                  <a:cubicBezTo>
                    <a:pt x="571500" y="45147"/>
                    <a:pt x="501453" y="11885"/>
                    <a:pt x="401164" y="74"/>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4B60F531-9E35-47F9-972B-33C3BD8401C5}"/>
                </a:ext>
              </a:extLst>
            </p:cNvPr>
            <p:cNvSpPr/>
            <p:nvPr/>
          </p:nvSpPr>
          <p:spPr>
            <a:xfrm>
              <a:off x="3569039" y="5652534"/>
              <a:ext cx="361950" cy="514350"/>
            </a:xfrm>
            <a:custGeom>
              <a:avLst/>
              <a:gdLst>
                <a:gd name="connsiteX0" fmla="*/ 182661 w 361950"/>
                <a:gd name="connsiteY0" fmla="*/ 521560 h 514350"/>
                <a:gd name="connsiteX1" fmla="*/ 328784 w 361950"/>
                <a:gd name="connsiteY1" fmla="*/ 310515 h 514350"/>
                <a:gd name="connsiteX2" fmla="*/ 311820 w 361950"/>
                <a:gd name="connsiteY2" fmla="*/ 53511 h 514350"/>
                <a:gd name="connsiteX3" fmla="*/ 182661 w 361950"/>
                <a:gd name="connsiteY3" fmla="*/ 0 h 514350"/>
                <a:gd name="connsiteX4" fmla="*/ 53502 w 361950"/>
                <a:gd name="connsiteY4" fmla="*/ 53502 h 514350"/>
                <a:gd name="connsiteX5" fmla="*/ 36319 w 361950"/>
                <a:gd name="connsiteY5" fmla="*/ 310220 h 514350"/>
                <a:gd name="connsiteX6" fmla="*/ 182661 w 361950"/>
                <a:gd name="connsiteY6" fmla="*/ 521560 h 514350"/>
                <a:gd name="connsiteX7" fmla="*/ 184347 w 361950"/>
                <a:gd name="connsiteY7" fmla="*/ 114300 h 514350"/>
                <a:gd name="connsiteX8" fmla="*/ 251022 w 361950"/>
                <a:gd name="connsiteY8" fmla="*/ 180975 h 514350"/>
                <a:gd name="connsiteX9" fmla="*/ 184347 w 361950"/>
                <a:gd name="connsiteY9" fmla="*/ 247650 h 514350"/>
                <a:gd name="connsiteX10" fmla="*/ 117672 w 361950"/>
                <a:gd name="connsiteY10" fmla="*/ 180975 h 514350"/>
                <a:gd name="connsiteX11" fmla="*/ 184347 w 361950"/>
                <a:gd name="connsiteY11" fmla="*/ 114300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1950" h="514350">
                  <a:moveTo>
                    <a:pt x="182661" y="521560"/>
                  </a:moveTo>
                  <a:lnTo>
                    <a:pt x="328784" y="310515"/>
                  </a:lnTo>
                  <a:cubicBezTo>
                    <a:pt x="383591" y="237449"/>
                    <a:pt x="375666" y="117348"/>
                    <a:pt x="311820" y="53511"/>
                  </a:cubicBezTo>
                  <a:cubicBezTo>
                    <a:pt x="277321" y="19002"/>
                    <a:pt x="231448" y="0"/>
                    <a:pt x="182661" y="0"/>
                  </a:cubicBezTo>
                  <a:cubicBezTo>
                    <a:pt x="133874" y="0"/>
                    <a:pt x="88002" y="19002"/>
                    <a:pt x="53502" y="53502"/>
                  </a:cubicBezTo>
                  <a:cubicBezTo>
                    <a:pt x="-10344" y="117338"/>
                    <a:pt x="-18269" y="237439"/>
                    <a:pt x="36319" y="310220"/>
                  </a:cubicBezTo>
                  <a:lnTo>
                    <a:pt x="182661" y="521560"/>
                  </a:lnTo>
                  <a:close/>
                  <a:moveTo>
                    <a:pt x="184347" y="114300"/>
                  </a:moveTo>
                  <a:cubicBezTo>
                    <a:pt x="221114" y="114300"/>
                    <a:pt x="251022" y="144218"/>
                    <a:pt x="251022" y="180975"/>
                  </a:cubicBezTo>
                  <a:cubicBezTo>
                    <a:pt x="251022" y="217732"/>
                    <a:pt x="221114" y="247650"/>
                    <a:pt x="184347" y="247650"/>
                  </a:cubicBezTo>
                  <a:cubicBezTo>
                    <a:pt x="147581" y="247650"/>
                    <a:pt x="117672" y="217732"/>
                    <a:pt x="117672" y="180975"/>
                  </a:cubicBezTo>
                  <a:cubicBezTo>
                    <a:pt x="117672" y="144218"/>
                    <a:pt x="147581" y="114300"/>
                    <a:pt x="184347" y="114300"/>
                  </a:cubicBezTo>
                  <a:close/>
                </a:path>
              </a:pathLst>
            </a:custGeom>
            <a:grpFill/>
            <a:ln w="9525" cap="flat">
              <a:noFill/>
              <a:prstDash val="solid"/>
              <a:miter/>
            </a:ln>
          </p:spPr>
          <p:txBody>
            <a:bodyPr rtlCol="0" anchor="ctr"/>
            <a:lstStyle/>
            <a:p>
              <a:endParaRPr lang="en-US"/>
            </a:p>
          </p:txBody>
        </p:sp>
      </p:grpSp>
      <p:sp>
        <p:nvSpPr>
          <p:cNvPr id="19" name="TextBox 18">
            <a:extLst>
              <a:ext uri="{FF2B5EF4-FFF2-40B4-BE49-F238E27FC236}">
                <a16:creationId xmlns:a16="http://schemas.microsoft.com/office/drawing/2014/main" id="{0A10474B-0CCC-4674-A317-7F7EED92A966}"/>
              </a:ext>
            </a:extLst>
          </p:cNvPr>
          <p:cNvSpPr txBox="1"/>
          <p:nvPr/>
        </p:nvSpPr>
        <p:spPr>
          <a:xfrm>
            <a:off x="8601740" y="2039355"/>
            <a:ext cx="2707793" cy="400110"/>
          </a:xfrm>
          <a:prstGeom prst="rect">
            <a:avLst/>
          </a:prstGeom>
          <a:noFill/>
        </p:spPr>
        <p:txBody>
          <a:bodyPr wrap="none" rtlCol="0">
            <a:spAutoFit/>
          </a:bodyPr>
          <a:lstStyle/>
          <a:p>
            <a:r>
              <a:rPr lang="en-US" sz="2000" b="1">
                <a:solidFill>
                  <a:schemeClr val="bg2"/>
                </a:solidFill>
                <a:latin typeface="+mj-lt"/>
              </a:rPr>
              <a:t>(+320) 587 - 2183 - 78</a:t>
            </a:r>
          </a:p>
        </p:txBody>
      </p:sp>
      <p:sp>
        <p:nvSpPr>
          <p:cNvPr id="20" name="TextBox 19">
            <a:extLst>
              <a:ext uri="{FF2B5EF4-FFF2-40B4-BE49-F238E27FC236}">
                <a16:creationId xmlns:a16="http://schemas.microsoft.com/office/drawing/2014/main" id="{FFCC58ED-D075-45F8-A44D-83410B10C9F8}"/>
              </a:ext>
            </a:extLst>
          </p:cNvPr>
          <p:cNvSpPr txBox="1"/>
          <p:nvPr/>
        </p:nvSpPr>
        <p:spPr>
          <a:xfrm>
            <a:off x="8601740" y="2465326"/>
            <a:ext cx="2707793" cy="400110"/>
          </a:xfrm>
          <a:prstGeom prst="rect">
            <a:avLst/>
          </a:prstGeom>
          <a:noFill/>
        </p:spPr>
        <p:txBody>
          <a:bodyPr wrap="none" rtlCol="0">
            <a:spAutoFit/>
          </a:bodyPr>
          <a:lstStyle/>
          <a:p>
            <a:r>
              <a:rPr lang="en-US" sz="2000" b="1">
                <a:solidFill>
                  <a:schemeClr val="bg2"/>
                </a:solidFill>
                <a:latin typeface="+mj-lt"/>
              </a:rPr>
              <a:t>(+320) 325 - 3684 - 68</a:t>
            </a:r>
          </a:p>
        </p:txBody>
      </p:sp>
      <p:sp>
        <p:nvSpPr>
          <p:cNvPr id="21" name="TextBox 20">
            <a:extLst>
              <a:ext uri="{FF2B5EF4-FFF2-40B4-BE49-F238E27FC236}">
                <a16:creationId xmlns:a16="http://schemas.microsoft.com/office/drawing/2014/main" id="{0254CC68-7D71-42E8-A64E-E04230452519}"/>
              </a:ext>
            </a:extLst>
          </p:cNvPr>
          <p:cNvSpPr txBox="1"/>
          <p:nvPr/>
        </p:nvSpPr>
        <p:spPr>
          <a:xfrm>
            <a:off x="8601740" y="3082851"/>
            <a:ext cx="1936877" cy="276999"/>
          </a:xfrm>
          <a:prstGeom prst="rect">
            <a:avLst/>
          </a:prstGeom>
          <a:noFill/>
        </p:spPr>
        <p:txBody>
          <a:bodyPr wrap="none" rtlCol="0">
            <a:spAutoFit/>
          </a:bodyPr>
          <a:lstStyle/>
          <a:p>
            <a:r>
              <a:rPr lang="en-US" sz="1200">
                <a:solidFill>
                  <a:schemeClr val="bg2"/>
                </a:solidFill>
              </a:rPr>
              <a:t>youremail@domain.com</a:t>
            </a:r>
          </a:p>
        </p:txBody>
      </p:sp>
      <p:sp>
        <p:nvSpPr>
          <p:cNvPr id="31" name="TextBox 30">
            <a:extLst>
              <a:ext uri="{FF2B5EF4-FFF2-40B4-BE49-F238E27FC236}">
                <a16:creationId xmlns:a16="http://schemas.microsoft.com/office/drawing/2014/main" id="{1E4029D4-96C4-4173-A640-01DC72013B3A}"/>
              </a:ext>
            </a:extLst>
          </p:cNvPr>
          <p:cNvSpPr txBox="1"/>
          <p:nvPr/>
        </p:nvSpPr>
        <p:spPr>
          <a:xfrm>
            <a:off x="8601740" y="3359850"/>
            <a:ext cx="2339358" cy="276999"/>
          </a:xfrm>
          <a:prstGeom prst="rect">
            <a:avLst/>
          </a:prstGeom>
          <a:noFill/>
        </p:spPr>
        <p:txBody>
          <a:bodyPr wrap="none" rtlCol="0">
            <a:spAutoFit/>
          </a:bodyPr>
          <a:lstStyle/>
          <a:p>
            <a:r>
              <a:rPr lang="en-US" sz="1200">
                <a:solidFill>
                  <a:schemeClr val="bg2"/>
                </a:solidFill>
              </a:rPr>
              <a:t>https://www.yourwebsite.com</a:t>
            </a:r>
          </a:p>
        </p:txBody>
      </p:sp>
      <p:sp>
        <p:nvSpPr>
          <p:cNvPr id="13" name="TextBox 12">
            <a:extLst>
              <a:ext uri="{FF2B5EF4-FFF2-40B4-BE49-F238E27FC236}">
                <a16:creationId xmlns:a16="http://schemas.microsoft.com/office/drawing/2014/main" id="{06548260-A584-4C43-81AB-A95C66AF411F}"/>
              </a:ext>
            </a:extLst>
          </p:cNvPr>
          <p:cNvSpPr txBox="1"/>
          <p:nvPr/>
        </p:nvSpPr>
        <p:spPr>
          <a:xfrm>
            <a:off x="540000" y="2124683"/>
            <a:ext cx="1343638" cy="400110"/>
          </a:xfrm>
          <a:prstGeom prst="rect">
            <a:avLst/>
          </a:prstGeom>
          <a:noFill/>
        </p:spPr>
        <p:txBody>
          <a:bodyPr wrap="none" rtlCol="0">
            <a:spAutoFit/>
          </a:bodyPr>
          <a:lstStyle/>
          <a:p>
            <a:r>
              <a:rPr lang="en-US" sz="2000" b="1">
                <a:solidFill>
                  <a:schemeClr val="bg2"/>
                </a:solidFill>
                <a:latin typeface="+mj-lt"/>
              </a:rPr>
              <a:t>ADDRESS</a:t>
            </a:r>
          </a:p>
        </p:txBody>
      </p:sp>
      <p:sp>
        <p:nvSpPr>
          <p:cNvPr id="33" name="TextBox 32">
            <a:extLst>
              <a:ext uri="{FF2B5EF4-FFF2-40B4-BE49-F238E27FC236}">
                <a16:creationId xmlns:a16="http://schemas.microsoft.com/office/drawing/2014/main" id="{63D2A47D-1148-4D3F-8BC1-2C3EFDA5BD57}"/>
              </a:ext>
            </a:extLst>
          </p:cNvPr>
          <p:cNvSpPr txBox="1"/>
          <p:nvPr/>
        </p:nvSpPr>
        <p:spPr>
          <a:xfrm>
            <a:off x="540000" y="2524793"/>
            <a:ext cx="2621936" cy="830997"/>
          </a:xfrm>
          <a:prstGeom prst="rect">
            <a:avLst/>
          </a:prstGeom>
          <a:noFill/>
        </p:spPr>
        <p:txBody>
          <a:bodyPr wrap="none" rtlCol="0">
            <a:spAutoFit/>
          </a:bodyPr>
          <a:lstStyle/>
          <a:p>
            <a:r>
              <a:rPr lang="en-US" sz="1600">
                <a:solidFill>
                  <a:schemeClr val="bg2"/>
                </a:solidFill>
              </a:rPr>
              <a:t>173 Narrow Lane,</a:t>
            </a:r>
            <a:br>
              <a:rPr lang="en-US" sz="1600">
                <a:solidFill>
                  <a:schemeClr val="bg2"/>
                </a:solidFill>
              </a:rPr>
            </a:br>
            <a:r>
              <a:rPr lang="en-US" sz="1600">
                <a:solidFill>
                  <a:schemeClr val="bg2"/>
                </a:solidFill>
              </a:rPr>
              <a:t>Falling Waters, WV 25419,</a:t>
            </a:r>
          </a:p>
          <a:p>
            <a:r>
              <a:rPr lang="en-US" sz="1600">
                <a:solidFill>
                  <a:schemeClr val="bg2"/>
                </a:solidFill>
              </a:rPr>
              <a:t>United States of America</a:t>
            </a:r>
          </a:p>
        </p:txBody>
      </p:sp>
      <p:grpSp>
        <p:nvGrpSpPr>
          <p:cNvPr id="35" name="Group 34">
            <a:extLst>
              <a:ext uri="{FF2B5EF4-FFF2-40B4-BE49-F238E27FC236}">
                <a16:creationId xmlns:a16="http://schemas.microsoft.com/office/drawing/2014/main" id="{CBEA3CD8-4C57-48B0-8600-9143E098BE34}"/>
              </a:ext>
            </a:extLst>
          </p:cNvPr>
          <p:cNvGrpSpPr/>
          <p:nvPr/>
        </p:nvGrpSpPr>
        <p:grpSpPr>
          <a:xfrm>
            <a:off x="9991924" y="5758807"/>
            <a:ext cx="571500" cy="571492"/>
            <a:chOff x="3467636" y="5652534"/>
            <a:chExt cx="571500" cy="571492"/>
          </a:xfrm>
          <a:solidFill>
            <a:schemeClr val="accent1"/>
          </a:solidFill>
        </p:grpSpPr>
        <p:sp>
          <p:nvSpPr>
            <p:cNvPr id="36" name="Freeform: Shape 35">
              <a:extLst>
                <a:ext uri="{FF2B5EF4-FFF2-40B4-BE49-F238E27FC236}">
                  <a16:creationId xmlns:a16="http://schemas.microsoft.com/office/drawing/2014/main" id="{87A8250A-7A2D-4DC5-AF1F-9B018C92EC63}"/>
                </a:ext>
              </a:extLst>
            </p:cNvPr>
            <p:cNvSpPr/>
            <p:nvPr/>
          </p:nvSpPr>
          <p:spPr>
            <a:xfrm>
              <a:off x="3467636" y="6062101"/>
              <a:ext cx="571500" cy="161925"/>
            </a:xfrm>
            <a:custGeom>
              <a:avLst/>
              <a:gdLst>
                <a:gd name="connsiteX0" fmla="*/ 401164 w 571500"/>
                <a:gd name="connsiteY0" fmla="*/ 74 h 161925"/>
                <a:gd name="connsiteX1" fmla="*/ 390592 w 571500"/>
                <a:gd name="connsiteY1" fmla="*/ 8418 h 161925"/>
                <a:gd name="connsiteX2" fmla="*/ 398936 w 571500"/>
                <a:gd name="connsiteY2" fmla="*/ 18991 h 161925"/>
                <a:gd name="connsiteX3" fmla="*/ 552450 w 571500"/>
                <a:gd name="connsiteY3" fmla="*/ 80970 h 161925"/>
                <a:gd name="connsiteX4" fmla="*/ 285750 w 571500"/>
                <a:gd name="connsiteY4" fmla="*/ 142883 h 161925"/>
                <a:gd name="connsiteX5" fmla="*/ 19050 w 571500"/>
                <a:gd name="connsiteY5" fmla="*/ 80970 h 161925"/>
                <a:gd name="connsiteX6" fmla="*/ 172564 w 571500"/>
                <a:gd name="connsiteY6" fmla="*/ 18991 h 161925"/>
                <a:gd name="connsiteX7" fmla="*/ 180908 w 571500"/>
                <a:gd name="connsiteY7" fmla="*/ 8418 h 161925"/>
                <a:gd name="connsiteX8" fmla="*/ 170336 w 571500"/>
                <a:gd name="connsiteY8" fmla="*/ 74 h 161925"/>
                <a:gd name="connsiteX9" fmla="*/ 0 w 571500"/>
                <a:gd name="connsiteY9" fmla="*/ 80970 h 161925"/>
                <a:gd name="connsiteX10" fmla="*/ 285750 w 571500"/>
                <a:gd name="connsiteY10" fmla="*/ 161933 h 161925"/>
                <a:gd name="connsiteX11" fmla="*/ 571500 w 571500"/>
                <a:gd name="connsiteY11" fmla="*/ 80970 h 161925"/>
                <a:gd name="connsiteX12" fmla="*/ 401164 w 571500"/>
                <a:gd name="connsiteY12" fmla="*/ 74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0" h="161925">
                  <a:moveTo>
                    <a:pt x="401164" y="74"/>
                  </a:moveTo>
                  <a:cubicBezTo>
                    <a:pt x="395926" y="-564"/>
                    <a:pt x="391201" y="3189"/>
                    <a:pt x="390592" y="8418"/>
                  </a:cubicBezTo>
                  <a:cubicBezTo>
                    <a:pt x="389982" y="13648"/>
                    <a:pt x="393716" y="18381"/>
                    <a:pt x="398936" y="18991"/>
                  </a:cubicBezTo>
                  <a:cubicBezTo>
                    <a:pt x="499100" y="30783"/>
                    <a:pt x="552450" y="62558"/>
                    <a:pt x="552450" y="80970"/>
                  </a:cubicBezTo>
                  <a:cubicBezTo>
                    <a:pt x="552450" y="106821"/>
                    <a:pt x="450990" y="142883"/>
                    <a:pt x="285750" y="142883"/>
                  </a:cubicBezTo>
                  <a:cubicBezTo>
                    <a:pt x="120510" y="142883"/>
                    <a:pt x="19050" y="106821"/>
                    <a:pt x="19050" y="80970"/>
                  </a:cubicBezTo>
                  <a:cubicBezTo>
                    <a:pt x="19050" y="62558"/>
                    <a:pt x="72400" y="30783"/>
                    <a:pt x="172564" y="18991"/>
                  </a:cubicBezTo>
                  <a:cubicBezTo>
                    <a:pt x="177784" y="18381"/>
                    <a:pt x="181518" y="13638"/>
                    <a:pt x="180908" y="8418"/>
                  </a:cubicBezTo>
                  <a:cubicBezTo>
                    <a:pt x="180289" y="3189"/>
                    <a:pt x="175565" y="-583"/>
                    <a:pt x="170336" y="74"/>
                  </a:cubicBezTo>
                  <a:cubicBezTo>
                    <a:pt x="70047" y="11885"/>
                    <a:pt x="0" y="45147"/>
                    <a:pt x="0" y="80970"/>
                  </a:cubicBezTo>
                  <a:cubicBezTo>
                    <a:pt x="0" y="121204"/>
                    <a:pt x="98155" y="161933"/>
                    <a:pt x="285750" y="161933"/>
                  </a:cubicBezTo>
                  <a:cubicBezTo>
                    <a:pt x="473345" y="161933"/>
                    <a:pt x="571500" y="121204"/>
                    <a:pt x="571500" y="80970"/>
                  </a:cubicBezTo>
                  <a:cubicBezTo>
                    <a:pt x="571500" y="45147"/>
                    <a:pt x="501453" y="11885"/>
                    <a:pt x="401164" y="74"/>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F5F2CA9-BF89-4359-8D37-1F3494E34D6C}"/>
                </a:ext>
              </a:extLst>
            </p:cNvPr>
            <p:cNvSpPr/>
            <p:nvPr/>
          </p:nvSpPr>
          <p:spPr>
            <a:xfrm>
              <a:off x="3569039" y="5652534"/>
              <a:ext cx="361950" cy="514350"/>
            </a:xfrm>
            <a:custGeom>
              <a:avLst/>
              <a:gdLst>
                <a:gd name="connsiteX0" fmla="*/ 182661 w 361950"/>
                <a:gd name="connsiteY0" fmla="*/ 521560 h 514350"/>
                <a:gd name="connsiteX1" fmla="*/ 328784 w 361950"/>
                <a:gd name="connsiteY1" fmla="*/ 310515 h 514350"/>
                <a:gd name="connsiteX2" fmla="*/ 311820 w 361950"/>
                <a:gd name="connsiteY2" fmla="*/ 53511 h 514350"/>
                <a:gd name="connsiteX3" fmla="*/ 182661 w 361950"/>
                <a:gd name="connsiteY3" fmla="*/ 0 h 514350"/>
                <a:gd name="connsiteX4" fmla="*/ 53502 w 361950"/>
                <a:gd name="connsiteY4" fmla="*/ 53502 h 514350"/>
                <a:gd name="connsiteX5" fmla="*/ 36319 w 361950"/>
                <a:gd name="connsiteY5" fmla="*/ 310220 h 514350"/>
                <a:gd name="connsiteX6" fmla="*/ 182661 w 361950"/>
                <a:gd name="connsiteY6" fmla="*/ 521560 h 514350"/>
                <a:gd name="connsiteX7" fmla="*/ 184347 w 361950"/>
                <a:gd name="connsiteY7" fmla="*/ 114300 h 514350"/>
                <a:gd name="connsiteX8" fmla="*/ 251022 w 361950"/>
                <a:gd name="connsiteY8" fmla="*/ 180975 h 514350"/>
                <a:gd name="connsiteX9" fmla="*/ 184347 w 361950"/>
                <a:gd name="connsiteY9" fmla="*/ 247650 h 514350"/>
                <a:gd name="connsiteX10" fmla="*/ 117672 w 361950"/>
                <a:gd name="connsiteY10" fmla="*/ 180975 h 514350"/>
                <a:gd name="connsiteX11" fmla="*/ 184347 w 361950"/>
                <a:gd name="connsiteY11" fmla="*/ 114300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1950" h="514350">
                  <a:moveTo>
                    <a:pt x="182661" y="521560"/>
                  </a:moveTo>
                  <a:lnTo>
                    <a:pt x="328784" y="310515"/>
                  </a:lnTo>
                  <a:cubicBezTo>
                    <a:pt x="383591" y="237449"/>
                    <a:pt x="375666" y="117348"/>
                    <a:pt x="311820" y="53511"/>
                  </a:cubicBezTo>
                  <a:cubicBezTo>
                    <a:pt x="277321" y="19002"/>
                    <a:pt x="231448" y="0"/>
                    <a:pt x="182661" y="0"/>
                  </a:cubicBezTo>
                  <a:cubicBezTo>
                    <a:pt x="133874" y="0"/>
                    <a:pt x="88002" y="19002"/>
                    <a:pt x="53502" y="53502"/>
                  </a:cubicBezTo>
                  <a:cubicBezTo>
                    <a:pt x="-10344" y="117338"/>
                    <a:pt x="-18269" y="237439"/>
                    <a:pt x="36319" y="310220"/>
                  </a:cubicBezTo>
                  <a:lnTo>
                    <a:pt x="182661" y="521560"/>
                  </a:lnTo>
                  <a:close/>
                  <a:moveTo>
                    <a:pt x="184347" y="114300"/>
                  </a:moveTo>
                  <a:cubicBezTo>
                    <a:pt x="221114" y="114300"/>
                    <a:pt x="251022" y="144218"/>
                    <a:pt x="251022" y="180975"/>
                  </a:cubicBezTo>
                  <a:cubicBezTo>
                    <a:pt x="251022" y="217732"/>
                    <a:pt x="221114" y="247650"/>
                    <a:pt x="184347" y="247650"/>
                  </a:cubicBezTo>
                  <a:cubicBezTo>
                    <a:pt x="147581" y="247650"/>
                    <a:pt x="117672" y="217732"/>
                    <a:pt x="117672" y="180975"/>
                  </a:cubicBezTo>
                  <a:cubicBezTo>
                    <a:pt x="117672" y="144218"/>
                    <a:pt x="147581" y="114300"/>
                    <a:pt x="184347" y="114300"/>
                  </a:cubicBez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34105940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500"/>
                                        <p:tgtEl>
                                          <p:spTgt spid="12"/>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wipe(up)">
                                      <p:cBhvr>
                                        <p:cTn id="19" dur="500"/>
                                        <p:tgtEl>
                                          <p:spTgt spid="33"/>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wipe(left)">
                                      <p:cBhvr>
                                        <p:cTn id="23" dur="500"/>
                                        <p:tgtEl>
                                          <p:spTgt spid="30"/>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left)">
                                      <p:cBhvr>
                                        <p:cTn id="27" dur="500"/>
                                        <p:tgtEl>
                                          <p:spTgt spid="19"/>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left)">
                                      <p:cBhvr>
                                        <p:cTn id="31" dur="500"/>
                                        <p:tgtEl>
                                          <p:spTgt spid="20"/>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wipe(left)">
                                      <p:cBhvr>
                                        <p:cTn id="35" dur="500"/>
                                        <p:tgtEl>
                                          <p:spTgt spid="21"/>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31"/>
                                        </p:tgtEl>
                                        <p:attrNameLst>
                                          <p:attrName>style.visibility</p:attrName>
                                        </p:attrNameLst>
                                      </p:cBhvr>
                                      <p:to>
                                        <p:strVal val="visible"/>
                                      </p:to>
                                    </p:set>
                                    <p:animEffect transition="in" filter="wipe(left)">
                                      <p:cBhvr>
                                        <p:cTn id="39" dur="500"/>
                                        <p:tgtEl>
                                          <p:spTgt spid="31"/>
                                        </p:tgtEl>
                                      </p:cBhvr>
                                    </p:animEffect>
                                  </p:childTnLst>
                                </p:cTn>
                              </p:par>
                            </p:childTnLst>
                          </p:cTn>
                        </p:par>
                        <p:par>
                          <p:cTn id="40" fill="hold">
                            <p:stCondLst>
                              <p:cond delay="4500"/>
                            </p:stCondLst>
                            <p:childTnLst>
                              <p:par>
                                <p:cTn id="41" presetID="47" presetClass="entr" presetSubtype="0" fill="hold" nodeType="after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1000"/>
                                        <p:tgtEl>
                                          <p:spTgt spid="24"/>
                                        </p:tgtEl>
                                      </p:cBhvr>
                                    </p:animEffect>
                                    <p:anim calcmode="lin" valueType="num">
                                      <p:cBhvr>
                                        <p:cTn id="44" dur="1000" fill="hold"/>
                                        <p:tgtEl>
                                          <p:spTgt spid="24"/>
                                        </p:tgtEl>
                                        <p:attrNameLst>
                                          <p:attrName>ppt_x</p:attrName>
                                        </p:attrNameLst>
                                      </p:cBhvr>
                                      <p:tavLst>
                                        <p:tav tm="0">
                                          <p:val>
                                            <p:strVal val="#ppt_x"/>
                                          </p:val>
                                        </p:tav>
                                        <p:tav tm="100000">
                                          <p:val>
                                            <p:strVal val="#ppt_x"/>
                                          </p:val>
                                        </p:tav>
                                      </p:tavLst>
                                    </p:anim>
                                    <p:anim calcmode="lin" valueType="num">
                                      <p:cBhvr>
                                        <p:cTn id="45" dur="1000" fill="hold"/>
                                        <p:tgtEl>
                                          <p:spTgt spid="24"/>
                                        </p:tgtEl>
                                        <p:attrNameLst>
                                          <p:attrName>ppt_y</p:attrName>
                                        </p:attrNameLst>
                                      </p:cBhvr>
                                      <p:tavLst>
                                        <p:tav tm="0">
                                          <p:val>
                                            <p:strVal val="#ppt_y-.1"/>
                                          </p:val>
                                        </p:tav>
                                        <p:tav tm="100000">
                                          <p:val>
                                            <p:strVal val="#ppt_y"/>
                                          </p:val>
                                        </p:tav>
                                      </p:tavLst>
                                    </p:anim>
                                  </p:childTnLst>
                                </p:cTn>
                              </p:par>
                            </p:childTnLst>
                          </p:cTn>
                        </p:par>
                        <p:par>
                          <p:cTn id="46" fill="hold">
                            <p:stCondLst>
                              <p:cond delay="5500"/>
                            </p:stCondLst>
                            <p:childTnLst>
                              <p:par>
                                <p:cTn id="47" presetID="47" presetClass="entr" presetSubtype="0" fill="hold" nodeType="after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1000"/>
                                        <p:tgtEl>
                                          <p:spTgt spid="27"/>
                                        </p:tgtEl>
                                      </p:cBhvr>
                                    </p:animEffect>
                                    <p:anim calcmode="lin" valueType="num">
                                      <p:cBhvr>
                                        <p:cTn id="50" dur="1000" fill="hold"/>
                                        <p:tgtEl>
                                          <p:spTgt spid="27"/>
                                        </p:tgtEl>
                                        <p:attrNameLst>
                                          <p:attrName>ppt_x</p:attrName>
                                        </p:attrNameLst>
                                      </p:cBhvr>
                                      <p:tavLst>
                                        <p:tav tm="0">
                                          <p:val>
                                            <p:strVal val="#ppt_x"/>
                                          </p:val>
                                        </p:tav>
                                        <p:tav tm="100000">
                                          <p:val>
                                            <p:strVal val="#ppt_x"/>
                                          </p:val>
                                        </p:tav>
                                      </p:tavLst>
                                    </p:anim>
                                    <p:anim calcmode="lin" valueType="num">
                                      <p:cBhvr>
                                        <p:cTn id="51" dur="1000" fill="hold"/>
                                        <p:tgtEl>
                                          <p:spTgt spid="27"/>
                                        </p:tgtEl>
                                        <p:attrNameLst>
                                          <p:attrName>ppt_y</p:attrName>
                                        </p:attrNameLst>
                                      </p:cBhvr>
                                      <p:tavLst>
                                        <p:tav tm="0">
                                          <p:val>
                                            <p:strVal val="#ppt_y-.1"/>
                                          </p:val>
                                        </p:tav>
                                        <p:tav tm="100000">
                                          <p:val>
                                            <p:strVal val="#ppt_y"/>
                                          </p:val>
                                        </p:tav>
                                      </p:tavLst>
                                    </p:anim>
                                  </p:childTnLst>
                                </p:cTn>
                              </p:par>
                            </p:childTnLst>
                          </p:cTn>
                        </p:par>
                        <p:par>
                          <p:cTn id="52" fill="hold">
                            <p:stCondLst>
                              <p:cond delay="6500"/>
                            </p:stCondLst>
                            <p:childTnLst>
                              <p:par>
                                <p:cTn id="53" presetID="47" presetClass="entr" presetSubtype="0" fill="hold" nodeType="afterEffect">
                                  <p:stCondLst>
                                    <p:cond delay="0"/>
                                  </p:stCondLst>
                                  <p:childTnLst>
                                    <p:set>
                                      <p:cBhvr>
                                        <p:cTn id="54" dur="1" fill="hold">
                                          <p:stCondLst>
                                            <p:cond delay="0"/>
                                          </p:stCondLst>
                                        </p:cTn>
                                        <p:tgtEl>
                                          <p:spTgt spid="35"/>
                                        </p:tgtEl>
                                        <p:attrNameLst>
                                          <p:attrName>style.visibility</p:attrName>
                                        </p:attrNameLst>
                                      </p:cBhvr>
                                      <p:to>
                                        <p:strVal val="visible"/>
                                      </p:to>
                                    </p:set>
                                    <p:animEffect transition="in" filter="fade">
                                      <p:cBhvr>
                                        <p:cTn id="55" dur="1000"/>
                                        <p:tgtEl>
                                          <p:spTgt spid="35"/>
                                        </p:tgtEl>
                                      </p:cBhvr>
                                    </p:animEffect>
                                    <p:anim calcmode="lin" valueType="num">
                                      <p:cBhvr>
                                        <p:cTn id="56" dur="1000" fill="hold"/>
                                        <p:tgtEl>
                                          <p:spTgt spid="35"/>
                                        </p:tgtEl>
                                        <p:attrNameLst>
                                          <p:attrName>ppt_x</p:attrName>
                                        </p:attrNameLst>
                                      </p:cBhvr>
                                      <p:tavLst>
                                        <p:tav tm="0">
                                          <p:val>
                                            <p:strVal val="#ppt_x"/>
                                          </p:val>
                                        </p:tav>
                                        <p:tav tm="100000">
                                          <p:val>
                                            <p:strVal val="#ppt_x"/>
                                          </p:val>
                                        </p:tav>
                                      </p:tavLst>
                                    </p:anim>
                                    <p:anim calcmode="lin" valueType="num">
                                      <p:cBhvr>
                                        <p:cTn id="57"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p:bldP spid="12" grpId="0" animBg="1"/>
      <p:bldP spid="19" grpId="0"/>
      <p:bldP spid="20" grpId="0"/>
      <p:bldP spid="21" grpId="0"/>
      <p:bldP spid="31" grpId="0"/>
      <p:bldP spid="13" grpId="0"/>
      <p:bldP spid="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3038B719-6F2D-4ACB-A7AD-05504482D167}"/>
              </a:ext>
            </a:extLst>
          </p:cNvPr>
          <p:cNvSpPr>
            <a:spLocks noGrp="1"/>
          </p:cNvSpPr>
          <p:nvPr>
            <p:ph type="pic" sz="quarter" idx="11"/>
          </p:nvPr>
        </p:nvSpPr>
        <p:spPr/>
      </p:sp>
      <p:sp>
        <p:nvSpPr>
          <p:cNvPr id="32" name="Rectangle 31">
            <a:extLst>
              <a:ext uri="{FF2B5EF4-FFF2-40B4-BE49-F238E27FC236}">
                <a16:creationId xmlns:a16="http://schemas.microsoft.com/office/drawing/2014/main" id="{580E740C-DF00-4444-9802-9F01698A6A2D}"/>
              </a:ext>
            </a:extLst>
          </p:cNvPr>
          <p:cNvSpPr/>
          <p:nvPr/>
        </p:nvSpPr>
        <p:spPr>
          <a:xfrm>
            <a:off x="5175795" y="4117613"/>
            <a:ext cx="4111738" cy="1874915"/>
          </a:xfrm>
          <a:prstGeom prst="rect">
            <a:avLst/>
          </a:prstGeom>
          <a:solidFill>
            <a:schemeClr val="accent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 name="Title 4">
            <a:extLst>
              <a:ext uri="{FF2B5EF4-FFF2-40B4-BE49-F238E27FC236}">
                <a16:creationId xmlns:a16="http://schemas.microsoft.com/office/drawing/2014/main" id="{55698552-E00E-4DB5-94E4-0E44002D9228}"/>
              </a:ext>
            </a:extLst>
          </p:cNvPr>
          <p:cNvSpPr>
            <a:spLocks noGrp="1"/>
          </p:cNvSpPr>
          <p:nvPr>
            <p:ph type="title"/>
          </p:nvPr>
        </p:nvSpPr>
        <p:spPr/>
        <p:txBody>
          <a:bodyPr/>
          <a:lstStyle/>
          <a:p>
            <a:r>
              <a:rPr lang="en-US"/>
              <a:t>ABOUT US</a:t>
            </a:r>
          </a:p>
        </p:txBody>
      </p:sp>
      <p:sp>
        <p:nvSpPr>
          <p:cNvPr id="24" name="TextBox 23">
            <a:extLst>
              <a:ext uri="{FF2B5EF4-FFF2-40B4-BE49-F238E27FC236}">
                <a16:creationId xmlns:a16="http://schemas.microsoft.com/office/drawing/2014/main" id="{B23F856C-D1CA-41B8-8749-2F749BD83B4C}"/>
              </a:ext>
            </a:extLst>
          </p:cNvPr>
          <p:cNvSpPr txBox="1"/>
          <p:nvPr/>
        </p:nvSpPr>
        <p:spPr>
          <a:xfrm>
            <a:off x="5175797" y="2291652"/>
            <a:ext cx="6189894" cy="1169103"/>
          </a:xfrm>
          <a:prstGeom prst="rect">
            <a:avLst/>
          </a:prstGeom>
          <a:noFill/>
        </p:spPr>
        <p:txBody>
          <a:bodyPr wrap="square" rtlCol="0">
            <a:spAutoFit/>
          </a:bodyPr>
          <a:lstStyle/>
          <a:p>
            <a:pPr algn="just">
              <a:lnSpc>
                <a:spcPct val="150000"/>
              </a:lnSpc>
            </a:pPr>
            <a:r>
              <a:rPr lang="en-US" sz="1200"/>
              <a:t>The Big Oxmox advised her not to do so, because there were thousands of bad Commas, wild Question Marks and devious Semikoli, but the Little Blind Text didn’t listen. She packed her seven versalia, put her initial into the belt and made herself on the way. When she reached the first hills of the Italic Mountains</a:t>
            </a:r>
          </a:p>
        </p:txBody>
      </p:sp>
      <p:sp>
        <p:nvSpPr>
          <p:cNvPr id="33" name="Freeform: Shape 32">
            <a:extLst>
              <a:ext uri="{FF2B5EF4-FFF2-40B4-BE49-F238E27FC236}">
                <a16:creationId xmlns:a16="http://schemas.microsoft.com/office/drawing/2014/main" id="{0AD31F0A-E85A-401E-A8DF-2D26B982C1CC}"/>
              </a:ext>
            </a:extLst>
          </p:cNvPr>
          <p:cNvSpPr/>
          <p:nvPr/>
        </p:nvSpPr>
        <p:spPr>
          <a:xfrm>
            <a:off x="5802229" y="4728120"/>
            <a:ext cx="653901" cy="653901"/>
          </a:xfrm>
          <a:custGeom>
            <a:avLst/>
            <a:gdLst>
              <a:gd name="connsiteX0" fmla="*/ 1268578 w 3171445"/>
              <a:gd name="connsiteY0" fmla="*/ 2299298 h 3171445"/>
              <a:gd name="connsiteX1" fmla="*/ 2220012 w 3171445"/>
              <a:gd name="connsiteY1" fmla="*/ 1585723 h 3171445"/>
              <a:gd name="connsiteX2" fmla="*/ 1268578 w 3171445"/>
              <a:gd name="connsiteY2" fmla="*/ 872147 h 3171445"/>
              <a:gd name="connsiteX3" fmla="*/ 1268578 w 3171445"/>
              <a:gd name="connsiteY3" fmla="*/ 2299298 h 3171445"/>
              <a:gd name="connsiteX4" fmla="*/ 1585723 w 3171445"/>
              <a:gd name="connsiteY4" fmla="*/ 0 h 3171445"/>
              <a:gd name="connsiteX5" fmla="*/ 0 w 3171445"/>
              <a:gd name="connsiteY5" fmla="*/ 1585723 h 3171445"/>
              <a:gd name="connsiteX6" fmla="*/ 1585723 w 3171445"/>
              <a:gd name="connsiteY6" fmla="*/ 3171445 h 3171445"/>
              <a:gd name="connsiteX7" fmla="*/ 3171445 w 3171445"/>
              <a:gd name="connsiteY7" fmla="*/ 1585723 h 3171445"/>
              <a:gd name="connsiteX8" fmla="*/ 1585723 w 3171445"/>
              <a:gd name="connsiteY8" fmla="*/ 0 h 3171445"/>
              <a:gd name="connsiteX9" fmla="*/ 1585723 w 3171445"/>
              <a:gd name="connsiteY9" fmla="*/ 2854301 h 3171445"/>
              <a:gd name="connsiteX10" fmla="*/ 317145 w 3171445"/>
              <a:gd name="connsiteY10" fmla="*/ 1585723 h 3171445"/>
              <a:gd name="connsiteX11" fmla="*/ 1585723 w 3171445"/>
              <a:gd name="connsiteY11" fmla="*/ 317145 h 3171445"/>
              <a:gd name="connsiteX12" fmla="*/ 2854301 w 3171445"/>
              <a:gd name="connsiteY12" fmla="*/ 1585723 h 3171445"/>
              <a:gd name="connsiteX13" fmla="*/ 1585723 w 3171445"/>
              <a:gd name="connsiteY13" fmla="*/ 2854301 h 3171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171445" h="3171445">
                <a:moveTo>
                  <a:pt x="1268578" y="2299298"/>
                </a:moveTo>
                <a:lnTo>
                  <a:pt x="2220012" y="1585723"/>
                </a:lnTo>
                <a:lnTo>
                  <a:pt x="1268578" y="872147"/>
                </a:lnTo>
                <a:lnTo>
                  <a:pt x="1268578" y="2299298"/>
                </a:lnTo>
                <a:close/>
                <a:moveTo>
                  <a:pt x="1585723" y="0"/>
                </a:moveTo>
                <a:cubicBezTo>
                  <a:pt x="713575" y="0"/>
                  <a:pt x="0" y="713575"/>
                  <a:pt x="0" y="1585723"/>
                </a:cubicBezTo>
                <a:cubicBezTo>
                  <a:pt x="0" y="2457870"/>
                  <a:pt x="713575" y="3171445"/>
                  <a:pt x="1585723" y="3171445"/>
                </a:cubicBezTo>
                <a:cubicBezTo>
                  <a:pt x="2457870" y="3171445"/>
                  <a:pt x="3171445" y="2457870"/>
                  <a:pt x="3171445" y="1585723"/>
                </a:cubicBezTo>
                <a:cubicBezTo>
                  <a:pt x="3171445" y="713575"/>
                  <a:pt x="2457870" y="0"/>
                  <a:pt x="1585723" y="0"/>
                </a:cubicBezTo>
                <a:close/>
                <a:moveTo>
                  <a:pt x="1585723" y="2854301"/>
                </a:moveTo>
                <a:cubicBezTo>
                  <a:pt x="888005" y="2854301"/>
                  <a:pt x="317145" y="2283441"/>
                  <a:pt x="317145" y="1585723"/>
                </a:cubicBezTo>
                <a:cubicBezTo>
                  <a:pt x="317145" y="888005"/>
                  <a:pt x="888005" y="317145"/>
                  <a:pt x="1585723" y="317145"/>
                </a:cubicBezTo>
                <a:cubicBezTo>
                  <a:pt x="2283441" y="317145"/>
                  <a:pt x="2854301" y="888005"/>
                  <a:pt x="2854301" y="1585723"/>
                </a:cubicBezTo>
                <a:cubicBezTo>
                  <a:pt x="2854301" y="2283441"/>
                  <a:pt x="2283441" y="2854301"/>
                  <a:pt x="1585723" y="2854301"/>
                </a:cubicBezTo>
                <a:close/>
              </a:path>
            </a:pathLst>
          </a:custGeom>
          <a:solidFill>
            <a:schemeClr val="bg2"/>
          </a:solidFill>
          <a:ln w="6201" cap="flat">
            <a:noFill/>
            <a:prstDash val="solid"/>
            <a:miter/>
          </a:ln>
        </p:spPr>
        <p:txBody>
          <a:bodyPr rtlCol="0" anchor="ctr"/>
          <a:lstStyle/>
          <a:p>
            <a:endParaRPr lang="en-US"/>
          </a:p>
        </p:txBody>
      </p:sp>
      <p:sp>
        <p:nvSpPr>
          <p:cNvPr id="34" name="TextBox 33">
            <a:extLst>
              <a:ext uri="{FF2B5EF4-FFF2-40B4-BE49-F238E27FC236}">
                <a16:creationId xmlns:a16="http://schemas.microsoft.com/office/drawing/2014/main" id="{BDF81AC8-1534-4955-900A-5CA23F5311C5}"/>
              </a:ext>
            </a:extLst>
          </p:cNvPr>
          <p:cNvSpPr txBox="1"/>
          <p:nvPr/>
        </p:nvSpPr>
        <p:spPr>
          <a:xfrm>
            <a:off x="6653627" y="4758487"/>
            <a:ext cx="2037737" cy="400110"/>
          </a:xfrm>
          <a:prstGeom prst="rect">
            <a:avLst/>
          </a:prstGeom>
          <a:noFill/>
        </p:spPr>
        <p:txBody>
          <a:bodyPr wrap="none" rtlCol="0">
            <a:spAutoFit/>
          </a:bodyPr>
          <a:lstStyle/>
          <a:p>
            <a:r>
              <a:rPr lang="en-US" sz="2000" b="1" dirty="0">
                <a:solidFill>
                  <a:srgbClr val="303030"/>
                </a:solidFill>
                <a:latin typeface="+mj-lt"/>
              </a:rPr>
              <a:t>VIRTUAL TOUR</a:t>
            </a:r>
          </a:p>
        </p:txBody>
      </p:sp>
      <p:sp>
        <p:nvSpPr>
          <p:cNvPr id="35" name="TextBox 34">
            <a:extLst>
              <a:ext uri="{FF2B5EF4-FFF2-40B4-BE49-F238E27FC236}">
                <a16:creationId xmlns:a16="http://schemas.microsoft.com/office/drawing/2014/main" id="{679BBB48-38DB-42A4-8F03-926160CE8C32}"/>
              </a:ext>
            </a:extLst>
          </p:cNvPr>
          <p:cNvSpPr txBox="1"/>
          <p:nvPr/>
        </p:nvSpPr>
        <p:spPr>
          <a:xfrm>
            <a:off x="6653626" y="5074654"/>
            <a:ext cx="1643399" cy="276999"/>
          </a:xfrm>
          <a:prstGeom prst="rect">
            <a:avLst/>
          </a:prstGeom>
          <a:noFill/>
        </p:spPr>
        <p:txBody>
          <a:bodyPr wrap="none" rtlCol="0">
            <a:spAutoFit/>
          </a:bodyPr>
          <a:lstStyle/>
          <a:p>
            <a:r>
              <a:rPr lang="en-US" sz="1200">
                <a:solidFill>
                  <a:schemeClr val="bg2"/>
                </a:solidFill>
              </a:rPr>
              <a:t>Academia University</a:t>
            </a:r>
          </a:p>
        </p:txBody>
      </p:sp>
      <p:cxnSp>
        <p:nvCxnSpPr>
          <p:cNvPr id="50" name="Straight Connector 49">
            <a:extLst>
              <a:ext uri="{FF2B5EF4-FFF2-40B4-BE49-F238E27FC236}">
                <a16:creationId xmlns:a16="http://schemas.microsoft.com/office/drawing/2014/main" id="{D0E8D330-7760-4CCE-B5AD-F42CD38BFFE8}"/>
              </a:ext>
            </a:extLst>
          </p:cNvPr>
          <p:cNvCxnSpPr>
            <a:cxnSpLocks/>
          </p:cNvCxnSpPr>
          <p:nvPr/>
        </p:nvCxnSpPr>
        <p:spPr>
          <a:xfrm flipV="1">
            <a:off x="5175796" y="6299350"/>
            <a:ext cx="6189894" cy="1"/>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DA4D5AC8-1C61-4279-A7B2-74EE415FC597}"/>
              </a:ext>
            </a:extLst>
          </p:cNvPr>
          <p:cNvSpPr/>
          <p:nvPr/>
        </p:nvSpPr>
        <p:spPr>
          <a:xfrm>
            <a:off x="10465691" y="4117613"/>
            <a:ext cx="900000" cy="900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2" name="Rectangle 51">
            <a:extLst>
              <a:ext uri="{FF2B5EF4-FFF2-40B4-BE49-F238E27FC236}">
                <a16:creationId xmlns:a16="http://schemas.microsoft.com/office/drawing/2014/main" id="{00F588B6-4B15-45C0-A923-F5B1D8B3386F}"/>
              </a:ext>
            </a:extLst>
          </p:cNvPr>
          <p:cNvSpPr/>
          <p:nvPr/>
        </p:nvSpPr>
        <p:spPr>
          <a:xfrm>
            <a:off x="9485028" y="4118103"/>
            <a:ext cx="900000" cy="90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Rectangle 52">
            <a:extLst>
              <a:ext uri="{FF2B5EF4-FFF2-40B4-BE49-F238E27FC236}">
                <a16:creationId xmlns:a16="http://schemas.microsoft.com/office/drawing/2014/main" id="{7A75BA2C-09C6-46DC-ADD0-BAD1478C5A0B}"/>
              </a:ext>
            </a:extLst>
          </p:cNvPr>
          <p:cNvSpPr/>
          <p:nvPr/>
        </p:nvSpPr>
        <p:spPr>
          <a:xfrm>
            <a:off x="10465691" y="5092038"/>
            <a:ext cx="900000" cy="90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Rectangle 53">
            <a:extLst>
              <a:ext uri="{FF2B5EF4-FFF2-40B4-BE49-F238E27FC236}">
                <a16:creationId xmlns:a16="http://schemas.microsoft.com/office/drawing/2014/main" id="{568FC192-43DF-4614-AABE-C13BE3A32642}"/>
              </a:ext>
            </a:extLst>
          </p:cNvPr>
          <p:cNvSpPr/>
          <p:nvPr/>
        </p:nvSpPr>
        <p:spPr>
          <a:xfrm>
            <a:off x="9485028" y="5092528"/>
            <a:ext cx="900000" cy="900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63" name="Group 62">
            <a:extLst>
              <a:ext uri="{FF2B5EF4-FFF2-40B4-BE49-F238E27FC236}">
                <a16:creationId xmlns:a16="http://schemas.microsoft.com/office/drawing/2014/main" id="{0750F415-B988-41F1-BB81-76E959B494D3}"/>
              </a:ext>
            </a:extLst>
          </p:cNvPr>
          <p:cNvGrpSpPr/>
          <p:nvPr/>
        </p:nvGrpSpPr>
        <p:grpSpPr>
          <a:xfrm>
            <a:off x="9687429" y="4319190"/>
            <a:ext cx="495199" cy="497826"/>
            <a:chOff x="4299275" y="1619248"/>
            <a:chExt cx="3590925" cy="3609975"/>
          </a:xfrm>
          <a:solidFill>
            <a:schemeClr val="bg2"/>
          </a:solidFill>
        </p:grpSpPr>
        <p:sp>
          <p:nvSpPr>
            <p:cNvPr id="60" name="Freeform: Shape 59">
              <a:extLst>
                <a:ext uri="{FF2B5EF4-FFF2-40B4-BE49-F238E27FC236}">
                  <a16:creationId xmlns:a16="http://schemas.microsoft.com/office/drawing/2014/main" id="{8008E04D-560D-45D7-9254-060EDA37CB4C}"/>
                </a:ext>
              </a:extLst>
            </p:cNvPr>
            <p:cNvSpPr/>
            <p:nvPr/>
          </p:nvSpPr>
          <p:spPr>
            <a:xfrm>
              <a:off x="4299275" y="1619248"/>
              <a:ext cx="3590925" cy="3609975"/>
            </a:xfrm>
            <a:custGeom>
              <a:avLst/>
              <a:gdLst>
                <a:gd name="connsiteX0" fmla="*/ 3424386 w 3590925"/>
                <a:gd name="connsiteY0" fmla="*/ 364276 h 3609975"/>
                <a:gd name="connsiteX1" fmla="*/ 2846904 w 3590925"/>
                <a:gd name="connsiteY1" fmla="*/ 2336 h 3609975"/>
                <a:gd name="connsiteX2" fmla="*/ 2491850 w 3590925"/>
                <a:gd name="connsiteY2" fmla="*/ 124475 h 3609975"/>
                <a:gd name="connsiteX3" fmla="*/ 2486773 w 3590925"/>
                <a:gd name="connsiteY3" fmla="*/ 129533 h 3609975"/>
                <a:gd name="connsiteX4" fmla="*/ 2482630 w 3590925"/>
                <a:gd name="connsiteY4" fmla="*/ 135381 h 3609975"/>
                <a:gd name="connsiteX5" fmla="*/ 1881821 w 3590925"/>
                <a:gd name="connsiteY5" fmla="*/ 840546 h 3609975"/>
                <a:gd name="connsiteX6" fmla="*/ 1791448 w 3590925"/>
                <a:gd name="connsiteY6" fmla="*/ 259254 h 3609975"/>
                <a:gd name="connsiteX7" fmla="*/ 1308845 w 3590925"/>
                <a:gd name="connsiteY7" fmla="*/ 233060 h 3609975"/>
                <a:gd name="connsiteX8" fmla="*/ 1291395 w 3590925"/>
                <a:gd name="connsiteY8" fmla="*/ 1071546 h 3609975"/>
                <a:gd name="connsiteX9" fmla="*/ 1309750 w 3590925"/>
                <a:gd name="connsiteY9" fmla="*/ 1102378 h 3609975"/>
                <a:gd name="connsiteX10" fmla="*/ 1278917 w 3590925"/>
                <a:gd name="connsiteY10" fmla="*/ 1084033 h 3609975"/>
                <a:gd name="connsiteX11" fmla="*/ 440441 w 3590925"/>
                <a:gd name="connsiteY11" fmla="*/ 1101473 h 3609975"/>
                <a:gd name="connsiteX12" fmla="*/ 466625 w 3590925"/>
                <a:gd name="connsiteY12" fmla="*/ 1584077 h 3609975"/>
                <a:gd name="connsiteX13" fmla="*/ 1049479 w 3590925"/>
                <a:gd name="connsiteY13" fmla="*/ 1673754 h 3609975"/>
                <a:gd name="connsiteX14" fmla="*/ 184304 w 3590925"/>
                <a:gd name="connsiteY14" fmla="*/ 2432821 h 3609975"/>
                <a:gd name="connsiteX15" fmla="*/ 182218 w 3590925"/>
                <a:gd name="connsiteY15" fmla="*/ 2434507 h 3609975"/>
                <a:gd name="connsiteX16" fmla="*/ 152291 w 3590925"/>
                <a:gd name="connsiteY16" fmla="*/ 3225453 h 3609975"/>
                <a:gd name="connsiteX17" fmla="*/ 548550 w 3590925"/>
                <a:gd name="connsiteY17" fmla="*/ 3556733 h 3609975"/>
                <a:gd name="connsiteX18" fmla="*/ 1001207 w 3590925"/>
                <a:gd name="connsiteY18" fmla="*/ 3565896 h 3609975"/>
                <a:gd name="connsiteX19" fmla="*/ 1091351 w 3590925"/>
                <a:gd name="connsiteY19" fmla="*/ 3495001 h 3609975"/>
                <a:gd name="connsiteX20" fmla="*/ 524137 w 3590925"/>
                <a:gd name="connsiteY20" fmla="*/ 2686376 h 3609975"/>
                <a:gd name="connsiteX21" fmla="*/ 378348 w 3590925"/>
                <a:gd name="connsiteY21" fmla="*/ 2739393 h 3609975"/>
                <a:gd name="connsiteX22" fmla="*/ 480103 w 3590925"/>
                <a:gd name="connsiteY22" fmla="*/ 3076739 h 3609975"/>
                <a:gd name="connsiteX23" fmla="*/ 949200 w 3590925"/>
                <a:gd name="connsiteY23" fmla="*/ 3277803 h 3609975"/>
                <a:gd name="connsiteX24" fmla="*/ 394664 w 3590925"/>
                <a:gd name="connsiteY24" fmla="*/ 3161903 h 3609975"/>
                <a:gd name="connsiteX25" fmla="*/ 269344 w 3590925"/>
                <a:gd name="connsiteY25" fmla="*/ 2667622 h 3609975"/>
                <a:gd name="connsiteX26" fmla="*/ 544721 w 3590925"/>
                <a:gd name="connsiteY26" fmla="*/ 2575458 h 3609975"/>
                <a:gd name="connsiteX27" fmla="*/ 1311512 w 3590925"/>
                <a:gd name="connsiteY27" fmla="*/ 3250618 h 3609975"/>
                <a:gd name="connsiteX28" fmla="*/ 1380863 w 3590925"/>
                <a:gd name="connsiteY28" fmla="*/ 3146453 h 3609975"/>
                <a:gd name="connsiteX29" fmla="*/ 2205052 w 3590925"/>
                <a:gd name="connsiteY29" fmla="*/ 2157777 h 3609975"/>
                <a:gd name="connsiteX30" fmla="*/ 2199633 w 3590925"/>
                <a:gd name="connsiteY30" fmla="*/ 2150433 h 3609975"/>
                <a:gd name="connsiteX31" fmla="*/ 1487429 w 3590925"/>
                <a:gd name="connsiteY31" fmla="*/ 1407416 h 3609975"/>
                <a:gd name="connsiteX32" fmla="*/ 1637858 w 3590925"/>
                <a:gd name="connsiteY32" fmla="*/ 1255845 h 3609975"/>
                <a:gd name="connsiteX33" fmla="*/ 2358376 w 3590925"/>
                <a:gd name="connsiteY33" fmla="*/ 2006987 h 3609975"/>
                <a:gd name="connsiteX34" fmla="*/ 3324811 w 3590925"/>
                <a:gd name="connsiteY34" fmla="*/ 1175045 h 3609975"/>
                <a:gd name="connsiteX35" fmla="*/ 3493947 w 3590925"/>
                <a:gd name="connsiteY35" fmla="*/ 1035751 h 3609975"/>
                <a:gd name="connsiteX36" fmla="*/ 3424386 w 3590925"/>
                <a:gd name="connsiteY36" fmla="*/ 364276 h 3609975"/>
                <a:gd name="connsiteX37" fmla="*/ 1061204 w 3590925"/>
                <a:gd name="connsiteY37" fmla="*/ 1409331 h 3609975"/>
                <a:gd name="connsiteX38" fmla="*/ 753147 w 3590925"/>
                <a:gd name="connsiteY38" fmla="*/ 1423380 h 3609975"/>
                <a:gd name="connsiteX39" fmla="*/ 1097866 w 3590925"/>
                <a:gd name="connsiteY39" fmla="*/ 1250540 h 3609975"/>
                <a:gd name="connsiteX40" fmla="*/ 1417268 w 3590925"/>
                <a:gd name="connsiteY40" fmla="*/ 1314414 h 3609975"/>
                <a:gd name="connsiteX41" fmla="*/ 1061204 w 3590925"/>
                <a:gd name="connsiteY41" fmla="*/ 1409331 h 3609975"/>
                <a:gd name="connsiteX42" fmla="*/ 1616703 w 3590925"/>
                <a:gd name="connsiteY42" fmla="*/ 853833 h 3609975"/>
                <a:gd name="connsiteX43" fmla="*/ 1521786 w 3590925"/>
                <a:gd name="connsiteY43" fmla="*/ 1209906 h 3609975"/>
                <a:gd name="connsiteX44" fmla="*/ 1457911 w 3590925"/>
                <a:gd name="connsiteY44" fmla="*/ 890504 h 3609975"/>
                <a:gd name="connsiteX45" fmla="*/ 1630752 w 3590925"/>
                <a:gd name="connsiteY45" fmla="*/ 545785 h 3609975"/>
                <a:gd name="connsiteX46" fmla="*/ 1616703 w 3590925"/>
                <a:gd name="connsiteY46" fmla="*/ 853833 h 3609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3590925" h="3609975">
                  <a:moveTo>
                    <a:pt x="3424386" y="364276"/>
                  </a:moveTo>
                  <a:cubicBezTo>
                    <a:pt x="3316715" y="206066"/>
                    <a:pt x="3090077" y="25282"/>
                    <a:pt x="2846904" y="2336"/>
                  </a:cubicBezTo>
                  <a:cubicBezTo>
                    <a:pt x="2707629" y="-10770"/>
                    <a:pt x="2584862" y="31454"/>
                    <a:pt x="2491850" y="124475"/>
                  </a:cubicBezTo>
                  <a:lnTo>
                    <a:pt x="2486773" y="129533"/>
                  </a:lnTo>
                  <a:lnTo>
                    <a:pt x="2482630" y="135381"/>
                  </a:lnTo>
                  <a:cubicBezTo>
                    <a:pt x="2482630" y="135381"/>
                    <a:pt x="2285815" y="404139"/>
                    <a:pt x="1881821" y="840546"/>
                  </a:cubicBezTo>
                  <a:cubicBezTo>
                    <a:pt x="1973033" y="634720"/>
                    <a:pt x="1998988" y="397947"/>
                    <a:pt x="1791448" y="259254"/>
                  </a:cubicBezTo>
                  <a:cubicBezTo>
                    <a:pt x="1656688" y="168481"/>
                    <a:pt x="1447586" y="146630"/>
                    <a:pt x="1308845" y="233060"/>
                  </a:cubicBezTo>
                  <a:cubicBezTo>
                    <a:pt x="1021723" y="411540"/>
                    <a:pt x="1155312" y="841069"/>
                    <a:pt x="1291395" y="1071546"/>
                  </a:cubicBezTo>
                  <a:cubicBezTo>
                    <a:pt x="1295377" y="1078290"/>
                    <a:pt x="1301701" y="1089081"/>
                    <a:pt x="1309750" y="1102378"/>
                  </a:cubicBezTo>
                  <a:cubicBezTo>
                    <a:pt x="1296463" y="1094330"/>
                    <a:pt x="1285661" y="1088015"/>
                    <a:pt x="1278917" y="1084033"/>
                  </a:cubicBezTo>
                  <a:cubicBezTo>
                    <a:pt x="1048451" y="947949"/>
                    <a:pt x="618921" y="814361"/>
                    <a:pt x="440441" y="1101473"/>
                  </a:cubicBezTo>
                  <a:cubicBezTo>
                    <a:pt x="354011" y="1240224"/>
                    <a:pt x="375862" y="1449317"/>
                    <a:pt x="466625" y="1584077"/>
                  </a:cubicBezTo>
                  <a:cubicBezTo>
                    <a:pt x="605671" y="1792150"/>
                    <a:pt x="843292" y="1765528"/>
                    <a:pt x="1049479" y="1673754"/>
                  </a:cubicBezTo>
                  <a:cubicBezTo>
                    <a:pt x="560790" y="2130297"/>
                    <a:pt x="184304" y="2432821"/>
                    <a:pt x="184304" y="2432821"/>
                  </a:cubicBezTo>
                  <a:lnTo>
                    <a:pt x="182218" y="2434507"/>
                  </a:lnTo>
                  <a:cubicBezTo>
                    <a:pt x="-49601" y="2629645"/>
                    <a:pt x="-60945" y="2932645"/>
                    <a:pt x="152291" y="3225453"/>
                  </a:cubicBezTo>
                  <a:cubicBezTo>
                    <a:pt x="255161" y="3366738"/>
                    <a:pt x="399588" y="3487477"/>
                    <a:pt x="548550" y="3556733"/>
                  </a:cubicBezTo>
                  <a:cubicBezTo>
                    <a:pt x="721371" y="3637143"/>
                    <a:pt x="882144" y="3640372"/>
                    <a:pt x="1001207" y="3565896"/>
                  </a:cubicBezTo>
                  <a:cubicBezTo>
                    <a:pt x="1035677" y="3544312"/>
                    <a:pt x="1068234" y="3522852"/>
                    <a:pt x="1091351" y="3495001"/>
                  </a:cubicBezTo>
                  <a:cubicBezTo>
                    <a:pt x="1380854" y="3146453"/>
                    <a:pt x="774931" y="2709074"/>
                    <a:pt x="524137" y="2686376"/>
                  </a:cubicBezTo>
                  <a:cubicBezTo>
                    <a:pt x="469645" y="2681423"/>
                    <a:pt x="405656" y="2693558"/>
                    <a:pt x="378348" y="2739393"/>
                  </a:cubicBezTo>
                  <a:cubicBezTo>
                    <a:pt x="319664" y="2838071"/>
                    <a:pt x="382291" y="2978927"/>
                    <a:pt x="480103" y="3076739"/>
                  </a:cubicBezTo>
                  <a:cubicBezTo>
                    <a:pt x="731982" y="3328609"/>
                    <a:pt x="949200" y="3277803"/>
                    <a:pt x="949200" y="3277803"/>
                  </a:cubicBezTo>
                  <a:cubicBezTo>
                    <a:pt x="781274" y="3376891"/>
                    <a:pt x="563609" y="3331390"/>
                    <a:pt x="394664" y="3161903"/>
                  </a:cubicBezTo>
                  <a:cubicBezTo>
                    <a:pt x="263971" y="3030734"/>
                    <a:pt x="174532" y="2827042"/>
                    <a:pt x="269344" y="2667622"/>
                  </a:cubicBezTo>
                  <a:cubicBezTo>
                    <a:pt x="297442" y="2620311"/>
                    <a:pt x="370661" y="2545359"/>
                    <a:pt x="544721" y="2575458"/>
                  </a:cubicBezTo>
                  <a:cubicBezTo>
                    <a:pt x="839253" y="2626426"/>
                    <a:pt x="1249523" y="2947399"/>
                    <a:pt x="1311512" y="3250618"/>
                  </a:cubicBezTo>
                  <a:lnTo>
                    <a:pt x="1380863" y="3146453"/>
                  </a:lnTo>
                  <a:cubicBezTo>
                    <a:pt x="1621303" y="2785465"/>
                    <a:pt x="1914206" y="2450461"/>
                    <a:pt x="2205052" y="2157777"/>
                  </a:cubicBezTo>
                  <a:cubicBezTo>
                    <a:pt x="2203204" y="2155377"/>
                    <a:pt x="2201300" y="2153033"/>
                    <a:pt x="2199633" y="2150433"/>
                  </a:cubicBezTo>
                  <a:cubicBezTo>
                    <a:pt x="1964632" y="1784416"/>
                    <a:pt x="1644554" y="1522840"/>
                    <a:pt x="1487429" y="1407416"/>
                  </a:cubicBezTo>
                  <a:lnTo>
                    <a:pt x="1637858" y="1255845"/>
                  </a:lnTo>
                  <a:cubicBezTo>
                    <a:pt x="1809536" y="1384985"/>
                    <a:pt x="2119823" y="1646989"/>
                    <a:pt x="2358376" y="2006987"/>
                  </a:cubicBezTo>
                  <a:cubicBezTo>
                    <a:pt x="2745367" y="1635007"/>
                    <a:pt x="3111385" y="1344447"/>
                    <a:pt x="3324811" y="1175045"/>
                  </a:cubicBezTo>
                  <a:cubicBezTo>
                    <a:pt x="3414975" y="1103493"/>
                    <a:pt x="3469382" y="1060287"/>
                    <a:pt x="3493947" y="1035751"/>
                  </a:cubicBezTo>
                  <a:cubicBezTo>
                    <a:pt x="3646842" y="882837"/>
                    <a:pt x="3623458" y="656904"/>
                    <a:pt x="3424386" y="364276"/>
                  </a:cubicBezTo>
                  <a:close/>
                  <a:moveTo>
                    <a:pt x="1061204" y="1409331"/>
                  </a:moveTo>
                  <a:cubicBezTo>
                    <a:pt x="988557" y="1426667"/>
                    <a:pt x="843815" y="1482921"/>
                    <a:pt x="753147" y="1423380"/>
                  </a:cubicBezTo>
                  <a:cubicBezTo>
                    <a:pt x="695721" y="1385661"/>
                    <a:pt x="661964" y="1178159"/>
                    <a:pt x="1097866" y="1250540"/>
                  </a:cubicBezTo>
                  <a:cubicBezTo>
                    <a:pt x="1204699" y="1268275"/>
                    <a:pt x="1313103" y="1284477"/>
                    <a:pt x="1417268" y="1314414"/>
                  </a:cubicBezTo>
                  <a:cubicBezTo>
                    <a:pt x="1297891" y="1343428"/>
                    <a:pt x="1180705" y="1380813"/>
                    <a:pt x="1061204" y="1409331"/>
                  </a:cubicBezTo>
                  <a:close/>
                  <a:moveTo>
                    <a:pt x="1616703" y="853833"/>
                  </a:moveTo>
                  <a:cubicBezTo>
                    <a:pt x="1588185" y="973343"/>
                    <a:pt x="1550799" y="1090529"/>
                    <a:pt x="1521786" y="1209906"/>
                  </a:cubicBezTo>
                  <a:cubicBezTo>
                    <a:pt x="1491858" y="1105741"/>
                    <a:pt x="1475656" y="997337"/>
                    <a:pt x="1457911" y="890504"/>
                  </a:cubicBezTo>
                  <a:cubicBezTo>
                    <a:pt x="1385521" y="454602"/>
                    <a:pt x="1593033" y="488349"/>
                    <a:pt x="1630752" y="545785"/>
                  </a:cubicBezTo>
                  <a:cubicBezTo>
                    <a:pt x="1690293" y="636444"/>
                    <a:pt x="1634038" y="781176"/>
                    <a:pt x="1616703" y="853833"/>
                  </a:cubicBezTo>
                  <a:close/>
                </a:path>
              </a:pathLst>
            </a:custGeom>
            <a:grp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id="{AB6456C7-5193-49D0-AB40-B64F7997866A}"/>
                </a:ext>
              </a:extLst>
            </p:cNvPr>
            <p:cNvSpPr/>
            <p:nvPr/>
          </p:nvSpPr>
          <p:spPr>
            <a:xfrm>
              <a:off x="6083391" y="1873545"/>
              <a:ext cx="9525" cy="9525"/>
            </a:xfrm>
            <a:custGeom>
              <a:avLst/>
              <a:gdLst>
                <a:gd name="connsiteX0" fmla="*/ 7342 w 9525"/>
                <a:gd name="connsiteY0" fmla="*/ 4957 h 9525"/>
                <a:gd name="connsiteX1" fmla="*/ 7342 w 9525"/>
                <a:gd name="connsiteY1" fmla="*/ 4957 h 9525"/>
                <a:gd name="connsiteX2" fmla="*/ 7342 w 9525"/>
                <a:gd name="connsiteY2" fmla="*/ 4957 h 9525"/>
              </a:gdLst>
              <a:ahLst/>
              <a:cxnLst>
                <a:cxn ang="0">
                  <a:pos x="connsiteX0" y="connsiteY0"/>
                </a:cxn>
                <a:cxn ang="0">
                  <a:pos x="connsiteX1" y="connsiteY1"/>
                </a:cxn>
                <a:cxn ang="0">
                  <a:pos x="connsiteX2" y="connsiteY2"/>
                </a:cxn>
              </a:cxnLst>
              <a:rect l="l" t="t" r="r" b="b"/>
              <a:pathLst>
                <a:path w="9525" h="9525">
                  <a:moveTo>
                    <a:pt x="7342" y="4957"/>
                  </a:moveTo>
                  <a:cubicBezTo>
                    <a:pt x="32773" y="21959"/>
                    <a:pt x="-18090" y="-12169"/>
                    <a:pt x="7342" y="4957"/>
                  </a:cubicBezTo>
                  <a:lnTo>
                    <a:pt x="7342" y="4957"/>
                  </a:lnTo>
                  <a:close/>
                </a:path>
              </a:pathLst>
            </a:custGeom>
            <a:grp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D5DD29FB-E621-4DD9-8EEA-26905EA3EA17}"/>
                </a:ext>
              </a:extLst>
            </p:cNvPr>
            <p:cNvSpPr/>
            <p:nvPr/>
          </p:nvSpPr>
          <p:spPr>
            <a:xfrm>
              <a:off x="4760943" y="3195987"/>
              <a:ext cx="9525" cy="9525"/>
            </a:xfrm>
            <a:custGeom>
              <a:avLst/>
              <a:gdLst>
                <a:gd name="connsiteX0" fmla="*/ 4957 w 9525"/>
                <a:gd name="connsiteY0" fmla="*/ 7337 h 9525"/>
                <a:gd name="connsiteX1" fmla="*/ 4957 w 9525"/>
                <a:gd name="connsiteY1" fmla="*/ 7337 h 9525"/>
                <a:gd name="connsiteX2" fmla="*/ 4957 w 9525"/>
                <a:gd name="connsiteY2" fmla="*/ 7337 h 9525"/>
              </a:gdLst>
              <a:ahLst/>
              <a:cxnLst>
                <a:cxn ang="0">
                  <a:pos x="connsiteX0" y="connsiteY0"/>
                </a:cxn>
                <a:cxn ang="0">
                  <a:pos x="connsiteX1" y="connsiteY1"/>
                </a:cxn>
                <a:cxn ang="0">
                  <a:pos x="connsiteX2" y="connsiteY2"/>
                </a:cxn>
              </a:cxnLst>
              <a:rect l="l" t="t" r="r" b="b"/>
              <a:pathLst>
                <a:path w="9525" h="9525">
                  <a:moveTo>
                    <a:pt x="4957" y="7337"/>
                  </a:moveTo>
                  <a:cubicBezTo>
                    <a:pt x="-12169" y="-18086"/>
                    <a:pt x="21959" y="32778"/>
                    <a:pt x="4957" y="7337"/>
                  </a:cubicBezTo>
                  <a:lnTo>
                    <a:pt x="4957" y="7337"/>
                  </a:lnTo>
                  <a:close/>
                </a:path>
              </a:pathLst>
            </a:custGeom>
            <a:grpFill/>
            <a:ln w="9525" cap="flat">
              <a:noFill/>
              <a:prstDash val="solid"/>
              <a:miter/>
            </a:ln>
          </p:spPr>
          <p:txBody>
            <a:bodyPr rtlCol="0" anchor="ctr"/>
            <a:lstStyle/>
            <a:p>
              <a:endParaRPr lang="en-US"/>
            </a:p>
          </p:txBody>
        </p:sp>
      </p:grpSp>
      <p:sp>
        <p:nvSpPr>
          <p:cNvPr id="67" name="Freeform: Shape 66">
            <a:extLst>
              <a:ext uri="{FF2B5EF4-FFF2-40B4-BE49-F238E27FC236}">
                <a16:creationId xmlns:a16="http://schemas.microsoft.com/office/drawing/2014/main" id="{E7F36C58-BAD2-49C6-88F4-136B33420E22}"/>
              </a:ext>
            </a:extLst>
          </p:cNvPr>
          <p:cNvSpPr/>
          <p:nvPr/>
        </p:nvSpPr>
        <p:spPr>
          <a:xfrm>
            <a:off x="10565073" y="5329543"/>
            <a:ext cx="701236" cy="424991"/>
          </a:xfrm>
          <a:custGeom>
            <a:avLst/>
            <a:gdLst>
              <a:gd name="connsiteX0" fmla="*/ 4408618 w 4400550"/>
              <a:gd name="connsiteY0" fmla="*/ 1095323 h 2667000"/>
              <a:gd name="connsiteX1" fmla="*/ 4290727 w 4400550"/>
              <a:gd name="connsiteY1" fmla="*/ 913500 h 2667000"/>
              <a:gd name="connsiteX2" fmla="*/ 2285572 w 4400550"/>
              <a:gd name="connsiteY2" fmla="*/ 17331 h 2667000"/>
              <a:gd name="connsiteX3" fmla="*/ 2123046 w 4400550"/>
              <a:gd name="connsiteY3" fmla="*/ 17331 h 2667000"/>
              <a:gd name="connsiteX4" fmla="*/ 117891 w 4400550"/>
              <a:gd name="connsiteY4" fmla="*/ 913500 h 2667000"/>
              <a:gd name="connsiteX5" fmla="*/ 0 w 4400550"/>
              <a:gd name="connsiteY5" fmla="*/ 1095323 h 2667000"/>
              <a:gd name="connsiteX6" fmla="*/ 117881 w 4400550"/>
              <a:gd name="connsiteY6" fmla="*/ 1277136 h 2667000"/>
              <a:gd name="connsiteX7" fmla="*/ 926373 w 4400550"/>
              <a:gd name="connsiteY7" fmla="*/ 1638495 h 2667000"/>
              <a:gd name="connsiteX8" fmla="*/ 926373 w 4400550"/>
              <a:gd name="connsiteY8" fmla="*/ 2058281 h 2667000"/>
              <a:gd name="connsiteX9" fmla="*/ 2204295 w 4400550"/>
              <a:gd name="connsiteY9" fmla="*/ 2675654 h 2667000"/>
              <a:gd name="connsiteX10" fmla="*/ 3482226 w 4400550"/>
              <a:gd name="connsiteY10" fmla="*/ 2058281 h 2667000"/>
              <a:gd name="connsiteX11" fmla="*/ 3482226 w 4400550"/>
              <a:gd name="connsiteY11" fmla="*/ 1638505 h 2667000"/>
              <a:gd name="connsiteX12" fmla="*/ 4124792 w 4400550"/>
              <a:gd name="connsiteY12" fmla="*/ 1351307 h 2667000"/>
              <a:gd name="connsiteX13" fmla="*/ 4124792 w 4400550"/>
              <a:gd name="connsiteY13" fmla="*/ 2098810 h 2667000"/>
              <a:gd name="connsiteX14" fmla="*/ 4068547 w 4400550"/>
              <a:gd name="connsiteY14" fmla="*/ 2326191 h 2667000"/>
              <a:gd name="connsiteX15" fmla="*/ 4209431 w 4400550"/>
              <a:gd name="connsiteY15" fmla="*/ 2548761 h 2667000"/>
              <a:gd name="connsiteX16" fmla="*/ 4350344 w 4400550"/>
              <a:gd name="connsiteY16" fmla="*/ 2326191 h 2667000"/>
              <a:gd name="connsiteX17" fmla="*/ 4294070 w 4400550"/>
              <a:gd name="connsiteY17" fmla="*/ 2098772 h 2667000"/>
              <a:gd name="connsiteX18" fmla="*/ 4294070 w 4400550"/>
              <a:gd name="connsiteY18" fmla="*/ 1275498 h 2667000"/>
              <a:gd name="connsiteX19" fmla="*/ 4408618 w 4400550"/>
              <a:gd name="connsiteY19" fmla="*/ 1095323 h 2667000"/>
              <a:gd name="connsiteX20" fmla="*/ 3157223 w 4400550"/>
              <a:gd name="connsiteY20" fmla="*/ 1738298 h 2667000"/>
              <a:gd name="connsiteX21" fmla="*/ 2899067 w 4400550"/>
              <a:gd name="connsiteY21" fmla="*/ 1860714 h 2667000"/>
              <a:gd name="connsiteX22" fmla="*/ 2554862 w 4400550"/>
              <a:gd name="connsiteY22" fmla="*/ 1940685 h 2667000"/>
              <a:gd name="connsiteX23" fmla="*/ 2185454 w 4400550"/>
              <a:gd name="connsiteY23" fmla="*/ 1964069 h 2667000"/>
              <a:gd name="connsiteX24" fmla="*/ 1814065 w 4400550"/>
              <a:gd name="connsiteY24" fmla="*/ 1933199 h 2667000"/>
              <a:gd name="connsiteX25" fmla="*/ 1473880 w 4400550"/>
              <a:gd name="connsiteY25" fmla="*/ 1845312 h 2667000"/>
              <a:gd name="connsiteX26" fmla="*/ 1341025 w 4400550"/>
              <a:gd name="connsiteY26" fmla="*/ 1787562 h 2667000"/>
              <a:gd name="connsiteX27" fmla="*/ 1279550 w 4400550"/>
              <a:gd name="connsiteY27" fmla="*/ 1752919 h 2667000"/>
              <a:gd name="connsiteX28" fmla="*/ 1247356 w 4400550"/>
              <a:gd name="connsiteY28" fmla="*/ 1711104 h 2667000"/>
              <a:gd name="connsiteX29" fmla="*/ 1299039 w 4400550"/>
              <a:gd name="connsiteY29" fmla="*/ 1710809 h 2667000"/>
              <a:gd name="connsiteX30" fmla="*/ 1366876 w 4400550"/>
              <a:gd name="connsiteY30" fmla="*/ 1728535 h 2667000"/>
              <a:gd name="connsiteX31" fmla="*/ 1515199 w 4400550"/>
              <a:gd name="connsiteY31" fmla="*/ 1758958 h 2667000"/>
              <a:gd name="connsiteX32" fmla="*/ 1858556 w 4400550"/>
              <a:gd name="connsiteY32" fmla="*/ 1800173 h 2667000"/>
              <a:gd name="connsiteX33" fmla="*/ 2598106 w 4400550"/>
              <a:gd name="connsiteY33" fmla="*/ 1794877 h 2667000"/>
              <a:gd name="connsiteX34" fmla="*/ 2936605 w 4400550"/>
              <a:gd name="connsiteY34" fmla="*/ 1748281 h 2667000"/>
              <a:gd name="connsiteX35" fmla="*/ 3075604 w 4400550"/>
              <a:gd name="connsiteY35" fmla="*/ 1716715 h 2667000"/>
              <a:gd name="connsiteX36" fmla="*/ 3135211 w 4400550"/>
              <a:gd name="connsiteY36" fmla="*/ 1699436 h 2667000"/>
              <a:gd name="connsiteX37" fmla="*/ 3163024 w 4400550"/>
              <a:gd name="connsiteY37" fmla="*/ 1732316 h 2667000"/>
              <a:gd name="connsiteX38" fmla="*/ 3157223 w 4400550"/>
              <a:gd name="connsiteY38" fmla="*/ 1738298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4400550" h="2667000">
                <a:moveTo>
                  <a:pt x="4408618" y="1095323"/>
                </a:moveTo>
                <a:cubicBezTo>
                  <a:pt x="4408618" y="1016770"/>
                  <a:pt x="4362441" y="945552"/>
                  <a:pt x="4290727" y="913500"/>
                </a:cubicBezTo>
                <a:lnTo>
                  <a:pt x="2285572" y="17331"/>
                </a:lnTo>
                <a:cubicBezTo>
                  <a:pt x="2233860" y="-5777"/>
                  <a:pt x="2174758" y="-5777"/>
                  <a:pt x="2123046" y="17331"/>
                </a:cubicBezTo>
                <a:lnTo>
                  <a:pt x="117891" y="913500"/>
                </a:lnTo>
                <a:cubicBezTo>
                  <a:pt x="46177" y="945561"/>
                  <a:pt x="0" y="1016770"/>
                  <a:pt x="0" y="1095323"/>
                </a:cubicBezTo>
                <a:cubicBezTo>
                  <a:pt x="0" y="1173875"/>
                  <a:pt x="46177" y="1245094"/>
                  <a:pt x="117881" y="1277136"/>
                </a:cubicBezTo>
                <a:lnTo>
                  <a:pt x="926373" y="1638495"/>
                </a:lnTo>
                <a:lnTo>
                  <a:pt x="926373" y="2058281"/>
                </a:lnTo>
                <a:cubicBezTo>
                  <a:pt x="926373" y="2663252"/>
                  <a:pt x="2087004" y="2675654"/>
                  <a:pt x="2204295" y="2675654"/>
                </a:cubicBezTo>
                <a:cubicBezTo>
                  <a:pt x="2321576" y="2675654"/>
                  <a:pt x="3482226" y="2663243"/>
                  <a:pt x="3482226" y="2058281"/>
                </a:cubicBezTo>
                <a:lnTo>
                  <a:pt x="3482226" y="1638505"/>
                </a:lnTo>
                <a:lnTo>
                  <a:pt x="4124792" y="1351307"/>
                </a:lnTo>
                <a:lnTo>
                  <a:pt x="4124792" y="2098810"/>
                </a:lnTo>
                <a:cubicBezTo>
                  <a:pt x="4094893" y="2163971"/>
                  <a:pt x="4068547" y="2244514"/>
                  <a:pt x="4068547" y="2326191"/>
                </a:cubicBezTo>
                <a:cubicBezTo>
                  <a:pt x="4068547" y="2515091"/>
                  <a:pt x="4131621" y="2548761"/>
                  <a:pt x="4209431" y="2548761"/>
                </a:cubicBezTo>
                <a:cubicBezTo>
                  <a:pt x="4287250" y="2548761"/>
                  <a:pt x="4350344" y="2515091"/>
                  <a:pt x="4350344" y="2326191"/>
                </a:cubicBezTo>
                <a:cubicBezTo>
                  <a:pt x="4350344" y="2244495"/>
                  <a:pt x="4323979" y="2163933"/>
                  <a:pt x="4294070" y="2098772"/>
                </a:cubicBezTo>
                <a:lnTo>
                  <a:pt x="4294070" y="1275498"/>
                </a:lnTo>
                <a:cubicBezTo>
                  <a:pt x="4363850" y="1242732"/>
                  <a:pt x="4408618" y="1172618"/>
                  <a:pt x="4408618" y="1095323"/>
                </a:cubicBezTo>
                <a:close/>
                <a:moveTo>
                  <a:pt x="3157223" y="1738298"/>
                </a:moveTo>
                <a:cubicBezTo>
                  <a:pt x="3079337" y="1792848"/>
                  <a:pt x="2988707" y="1830338"/>
                  <a:pt x="2899067" y="1860714"/>
                </a:cubicBezTo>
                <a:cubicBezTo>
                  <a:pt x="2787244" y="1898614"/>
                  <a:pt x="2671591" y="1923683"/>
                  <a:pt x="2554862" y="1940685"/>
                </a:cubicBezTo>
                <a:cubicBezTo>
                  <a:pt x="2432961" y="1958431"/>
                  <a:pt x="2308612" y="1965774"/>
                  <a:pt x="2185454" y="1964069"/>
                </a:cubicBezTo>
                <a:cubicBezTo>
                  <a:pt x="2061029" y="1962336"/>
                  <a:pt x="1936918" y="1953287"/>
                  <a:pt x="1814065" y="1933199"/>
                </a:cubicBezTo>
                <a:cubicBezTo>
                  <a:pt x="1698422" y="1914292"/>
                  <a:pt x="1583788" y="1886184"/>
                  <a:pt x="1473880" y="1845312"/>
                </a:cubicBezTo>
                <a:cubicBezTo>
                  <a:pt x="1428617" y="1828471"/>
                  <a:pt x="1384049" y="1809517"/>
                  <a:pt x="1341025" y="1787562"/>
                </a:cubicBezTo>
                <a:cubicBezTo>
                  <a:pt x="1320051" y="1776856"/>
                  <a:pt x="1299543" y="1765368"/>
                  <a:pt x="1279550" y="1752919"/>
                </a:cubicBezTo>
                <a:cubicBezTo>
                  <a:pt x="1266282" y="1744661"/>
                  <a:pt x="1236631" y="1731517"/>
                  <a:pt x="1247356" y="1711104"/>
                </a:cubicBezTo>
                <a:cubicBezTo>
                  <a:pt x="1257510" y="1691769"/>
                  <a:pt x="1284246" y="1706513"/>
                  <a:pt x="1299039" y="1710809"/>
                </a:cubicBezTo>
                <a:cubicBezTo>
                  <a:pt x="1321470" y="1717334"/>
                  <a:pt x="1344159" y="1723077"/>
                  <a:pt x="1366876" y="1728535"/>
                </a:cubicBezTo>
                <a:cubicBezTo>
                  <a:pt x="1415949" y="1740327"/>
                  <a:pt x="1465478" y="1750290"/>
                  <a:pt x="1515199" y="1758958"/>
                </a:cubicBezTo>
                <a:cubicBezTo>
                  <a:pt x="1628794" y="1778780"/>
                  <a:pt x="1743570" y="1791838"/>
                  <a:pt x="1858556" y="1800173"/>
                </a:cubicBezTo>
                <a:cubicBezTo>
                  <a:pt x="2104863" y="1815775"/>
                  <a:pt x="2352104" y="1816699"/>
                  <a:pt x="2598106" y="1794877"/>
                </a:cubicBezTo>
                <a:cubicBezTo>
                  <a:pt x="2711577" y="1784818"/>
                  <a:pt x="2824772" y="1770083"/>
                  <a:pt x="2936605" y="1748281"/>
                </a:cubicBezTo>
                <a:cubicBezTo>
                  <a:pt x="2983249" y="1739184"/>
                  <a:pt x="3029645" y="1728830"/>
                  <a:pt x="3075604" y="1716715"/>
                </a:cubicBezTo>
                <a:cubicBezTo>
                  <a:pt x="3095625" y="1711438"/>
                  <a:pt x="3115437" y="1705570"/>
                  <a:pt x="3135211" y="1699436"/>
                </a:cubicBezTo>
                <a:cubicBezTo>
                  <a:pt x="3154880" y="1693331"/>
                  <a:pt x="3176102" y="1712495"/>
                  <a:pt x="3163024" y="1732316"/>
                </a:cubicBezTo>
                <a:cubicBezTo>
                  <a:pt x="3161481" y="1734650"/>
                  <a:pt x="3159509" y="1736689"/>
                  <a:pt x="3157223" y="1738298"/>
                </a:cubicBezTo>
                <a:close/>
              </a:path>
            </a:pathLst>
          </a:custGeom>
          <a:solidFill>
            <a:schemeClr val="bg2"/>
          </a:solidFill>
          <a:ln w="9525" cap="flat">
            <a:noFill/>
            <a:prstDash val="solid"/>
            <a:miter/>
          </a:ln>
        </p:spPr>
        <p:txBody>
          <a:bodyPr rtlCol="0" anchor="ctr"/>
          <a:lstStyle/>
          <a:p>
            <a:endParaRPr lang="en-US"/>
          </a:p>
        </p:txBody>
      </p:sp>
      <p:grpSp>
        <p:nvGrpSpPr>
          <p:cNvPr id="76" name="Group 75">
            <a:extLst>
              <a:ext uri="{FF2B5EF4-FFF2-40B4-BE49-F238E27FC236}">
                <a16:creationId xmlns:a16="http://schemas.microsoft.com/office/drawing/2014/main" id="{3E0BF54C-C94C-461F-BB04-69A9C9D3B089}"/>
              </a:ext>
            </a:extLst>
          </p:cNvPr>
          <p:cNvGrpSpPr/>
          <p:nvPr/>
        </p:nvGrpSpPr>
        <p:grpSpPr>
          <a:xfrm>
            <a:off x="10744614" y="4277072"/>
            <a:ext cx="342155" cy="581082"/>
            <a:chOff x="4830097" y="1276350"/>
            <a:chExt cx="2533650" cy="4302900"/>
          </a:xfrm>
          <a:solidFill>
            <a:schemeClr val="bg2"/>
          </a:solidFill>
        </p:grpSpPr>
        <p:sp>
          <p:nvSpPr>
            <p:cNvPr id="72" name="Freeform: Shape 71">
              <a:extLst>
                <a:ext uri="{FF2B5EF4-FFF2-40B4-BE49-F238E27FC236}">
                  <a16:creationId xmlns:a16="http://schemas.microsoft.com/office/drawing/2014/main" id="{810906A7-51C4-45DC-8BE6-49056EAC375E}"/>
                </a:ext>
              </a:extLst>
            </p:cNvPr>
            <p:cNvSpPr/>
            <p:nvPr/>
          </p:nvSpPr>
          <p:spPr>
            <a:xfrm>
              <a:off x="4830097" y="2607450"/>
              <a:ext cx="2533650" cy="2971800"/>
            </a:xfrm>
            <a:custGeom>
              <a:avLst/>
              <a:gdLst>
                <a:gd name="connsiteX0" fmla="*/ 2520641 w 2533650"/>
                <a:gd name="connsiteY0" fmla="*/ 2796359 h 2971800"/>
                <a:gd name="connsiteX1" fmla="*/ 1755298 w 2533650"/>
                <a:gd name="connsiteY1" fmla="*/ 1259234 h 2971800"/>
                <a:gd name="connsiteX2" fmla="*/ 1755298 w 2533650"/>
                <a:gd name="connsiteY2" fmla="*/ 284493 h 2971800"/>
                <a:gd name="connsiteX3" fmla="*/ 1879209 w 2533650"/>
                <a:gd name="connsiteY3" fmla="*/ 142951 h 2971800"/>
                <a:gd name="connsiteX4" fmla="*/ 1736276 w 2533650"/>
                <a:gd name="connsiteY4" fmla="*/ 0 h 2971800"/>
                <a:gd name="connsiteX5" fmla="*/ 797397 w 2533650"/>
                <a:gd name="connsiteY5" fmla="*/ 0 h 2971800"/>
                <a:gd name="connsiteX6" fmla="*/ 654465 w 2533650"/>
                <a:gd name="connsiteY6" fmla="*/ 142951 h 2971800"/>
                <a:gd name="connsiteX7" fmla="*/ 778366 w 2533650"/>
                <a:gd name="connsiteY7" fmla="*/ 284493 h 2971800"/>
                <a:gd name="connsiteX8" fmla="*/ 778366 w 2533650"/>
                <a:gd name="connsiteY8" fmla="*/ 1259234 h 2971800"/>
                <a:gd name="connsiteX9" fmla="*/ 13051 w 2533650"/>
                <a:gd name="connsiteY9" fmla="*/ 2796359 h 2971800"/>
                <a:gd name="connsiteX10" fmla="*/ 18633 w 2533650"/>
                <a:gd name="connsiteY10" fmla="*/ 2917193 h 2971800"/>
                <a:gd name="connsiteX11" fmla="*/ 124323 w 2533650"/>
                <a:gd name="connsiteY11" fmla="*/ 2976067 h 2971800"/>
                <a:gd name="connsiteX12" fmla="*/ 2409351 w 2533650"/>
                <a:gd name="connsiteY12" fmla="*/ 2976067 h 2971800"/>
                <a:gd name="connsiteX13" fmla="*/ 2515041 w 2533650"/>
                <a:gd name="connsiteY13" fmla="*/ 2917193 h 2971800"/>
                <a:gd name="connsiteX14" fmla="*/ 2520641 w 2533650"/>
                <a:gd name="connsiteY14" fmla="*/ 2796359 h 2971800"/>
                <a:gd name="connsiteX15" fmla="*/ 798445 w 2533650"/>
                <a:gd name="connsiteY15" fmla="*/ 1776679 h 2971800"/>
                <a:gd name="connsiteX16" fmla="*/ 1026959 w 2533650"/>
                <a:gd name="connsiteY16" fmla="*/ 1317679 h 2971800"/>
                <a:gd name="connsiteX17" fmla="*/ 1026959 w 2533650"/>
                <a:gd name="connsiteY17" fmla="*/ 285912 h 2971800"/>
                <a:gd name="connsiteX18" fmla="*/ 1506705 w 2533650"/>
                <a:gd name="connsiteY18" fmla="*/ 285912 h 2971800"/>
                <a:gd name="connsiteX19" fmla="*/ 1506705 w 2533650"/>
                <a:gd name="connsiteY19" fmla="*/ 427463 h 2971800"/>
                <a:gd name="connsiteX20" fmla="*/ 1314205 w 2533650"/>
                <a:gd name="connsiteY20" fmla="*/ 427463 h 2971800"/>
                <a:gd name="connsiteX21" fmla="*/ 1218955 w 2533650"/>
                <a:gd name="connsiteY21" fmla="*/ 522713 h 2971800"/>
                <a:gd name="connsiteX22" fmla="*/ 1314205 w 2533650"/>
                <a:gd name="connsiteY22" fmla="*/ 617963 h 2971800"/>
                <a:gd name="connsiteX23" fmla="*/ 1506705 w 2533650"/>
                <a:gd name="connsiteY23" fmla="*/ 617963 h 2971800"/>
                <a:gd name="connsiteX24" fmla="*/ 1506705 w 2533650"/>
                <a:gd name="connsiteY24" fmla="*/ 924649 h 2971800"/>
                <a:gd name="connsiteX25" fmla="*/ 1314205 w 2533650"/>
                <a:gd name="connsiteY25" fmla="*/ 924649 h 2971800"/>
                <a:gd name="connsiteX26" fmla="*/ 1218955 w 2533650"/>
                <a:gd name="connsiteY26" fmla="*/ 1019899 h 2971800"/>
                <a:gd name="connsiteX27" fmla="*/ 1314205 w 2533650"/>
                <a:gd name="connsiteY27" fmla="*/ 1115149 h 2971800"/>
                <a:gd name="connsiteX28" fmla="*/ 1506705 w 2533650"/>
                <a:gd name="connsiteY28" fmla="*/ 1115149 h 2971800"/>
                <a:gd name="connsiteX29" fmla="*/ 1506705 w 2533650"/>
                <a:gd name="connsiteY29" fmla="*/ 1317679 h 2971800"/>
                <a:gd name="connsiteX30" fmla="*/ 1735219 w 2533650"/>
                <a:gd name="connsiteY30" fmla="*/ 1776679 h 2971800"/>
                <a:gd name="connsiteX31" fmla="*/ 798445 w 2533650"/>
                <a:gd name="connsiteY31" fmla="*/ 1776679 h 2971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33650" h="2971800">
                  <a:moveTo>
                    <a:pt x="2520641" y="2796359"/>
                  </a:moveTo>
                  <a:lnTo>
                    <a:pt x="1755298" y="1259234"/>
                  </a:lnTo>
                  <a:lnTo>
                    <a:pt x="1755298" y="284493"/>
                  </a:lnTo>
                  <a:cubicBezTo>
                    <a:pt x="1825221" y="275158"/>
                    <a:pt x="1879209" y="215398"/>
                    <a:pt x="1879209" y="142951"/>
                  </a:cubicBezTo>
                  <a:cubicBezTo>
                    <a:pt x="1879209" y="64037"/>
                    <a:pt x="1815210" y="0"/>
                    <a:pt x="1736276" y="0"/>
                  </a:cubicBezTo>
                  <a:lnTo>
                    <a:pt x="797397" y="0"/>
                  </a:lnTo>
                  <a:cubicBezTo>
                    <a:pt x="718482" y="0"/>
                    <a:pt x="654465" y="64037"/>
                    <a:pt x="654465" y="142951"/>
                  </a:cubicBezTo>
                  <a:cubicBezTo>
                    <a:pt x="654465" y="215398"/>
                    <a:pt x="708462" y="275158"/>
                    <a:pt x="778366" y="284493"/>
                  </a:cubicBezTo>
                  <a:lnTo>
                    <a:pt x="778366" y="1259234"/>
                  </a:lnTo>
                  <a:lnTo>
                    <a:pt x="13051" y="2796359"/>
                  </a:lnTo>
                  <a:cubicBezTo>
                    <a:pt x="-6170" y="2834897"/>
                    <a:pt x="-4036" y="2880617"/>
                    <a:pt x="18633" y="2917193"/>
                  </a:cubicBezTo>
                  <a:cubicBezTo>
                    <a:pt x="41293" y="2953798"/>
                    <a:pt x="81269" y="2976067"/>
                    <a:pt x="124323" y="2976067"/>
                  </a:cubicBezTo>
                  <a:lnTo>
                    <a:pt x="2409351" y="2976067"/>
                  </a:lnTo>
                  <a:cubicBezTo>
                    <a:pt x="2452404" y="2976067"/>
                    <a:pt x="2492381" y="2953798"/>
                    <a:pt x="2515041" y="2917193"/>
                  </a:cubicBezTo>
                  <a:cubicBezTo>
                    <a:pt x="2537700" y="2880617"/>
                    <a:pt x="2539824" y="2834897"/>
                    <a:pt x="2520641" y="2796359"/>
                  </a:cubicBezTo>
                  <a:close/>
                  <a:moveTo>
                    <a:pt x="798445" y="1776679"/>
                  </a:moveTo>
                  <a:lnTo>
                    <a:pt x="1026959" y="1317679"/>
                  </a:lnTo>
                  <a:lnTo>
                    <a:pt x="1026959" y="285912"/>
                  </a:lnTo>
                  <a:lnTo>
                    <a:pt x="1506705" y="285912"/>
                  </a:lnTo>
                  <a:lnTo>
                    <a:pt x="1506705" y="427463"/>
                  </a:lnTo>
                  <a:lnTo>
                    <a:pt x="1314205" y="427463"/>
                  </a:lnTo>
                  <a:cubicBezTo>
                    <a:pt x="1261608" y="427463"/>
                    <a:pt x="1218955" y="470106"/>
                    <a:pt x="1218955" y="522713"/>
                  </a:cubicBezTo>
                  <a:cubicBezTo>
                    <a:pt x="1218955" y="575320"/>
                    <a:pt x="1261608" y="617963"/>
                    <a:pt x="1314205" y="617963"/>
                  </a:cubicBezTo>
                  <a:lnTo>
                    <a:pt x="1506705" y="617963"/>
                  </a:lnTo>
                  <a:lnTo>
                    <a:pt x="1506705" y="924649"/>
                  </a:lnTo>
                  <a:lnTo>
                    <a:pt x="1314205" y="924649"/>
                  </a:lnTo>
                  <a:cubicBezTo>
                    <a:pt x="1261608" y="924649"/>
                    <a:pt x="1218955" y="967292"/>
                    <a:pt x="1218955" y="1019899"/>
                  </a:cubicBezTo>
                  <a:cubicBezTo>
                    <a:pt x="1218955" y="1072506"/>
                    <a:pt x="1261608" y="1115149"/>
                    <a:pt x="1314205" y="1115149"/>
                  </a:cubicBezTo>
                  <a:lnTo>
                    <a:pt x="1506705" y="1115149"/>
                  </a:lnTo>
                  <a:lnTo>
                    <a:pt x="1506705" y="1317679"/>
                  </a:lnTo>
                  <a:lnTo>
                    <a:pt x="1735219" y="1776679"/>
                  </a:lnTo>
                  <a:lnTo>
                    <a:pt x="798445" y="1776679"/>
                  </a:lnTo>
                  <a:close/>
                </a:path>
              </a:pathLst>
            </a:custGeom>
            <a:grpFill/>
            <a:ln w="9525" cap="flat">
              <a:noFill/>
              <a:prstDash val="solid"/>
              <a:miter/>
            </a:ln>
          </p:spPr>
          <p:txBody>
            <a:bodyPr rtlCol="0" anchor="ctr"/>
            <a:lstStyle/>
            <a:p>
              <a:endParaRPr lang="en-US"/>
            </a:p>
          </p:txBody>
        </p:sp>
        <p:sp>
          <p:nvSpPr>
            <p:cNvPr id="73" name="Freeform: Shape 72">
              <a:extLst>
                <a:ext uri="{FF2B5EF4-FFF2-40B4-BE49-F238E27FC236}">
                  <a16:creationId xmlns:a16="http://schemas.microsoft.com/office/drawing/2014/main" id="{360D5706-DDBB-4F2D-B6D4-5C9F1B44ECFF}"/>
                </a:ext>
              </a:extLst>
            </p:cNvPr>
            <p:cNvSpPr/>
            <p:nvPr/>
          </p:nvSpPr>
          <p:spPr>
            <a:xfrm>
              <a:off x="6175267" y="1276350"/>
              <a:ext cx="314325" cy="314325"/>
            </a:xfrm>
            <a:custGeom>
              <a:avLst/>
              <a:gdLst>
                <a:gd name="connsiteX0" fmla="*/ 160839 w 314325"/>
                <a:gd name="connsiteY0" fmla="*/ 321669 h 314325"/>
                <a:gd name="connsiteX1" fmla="*/ 321669 w 314325"/>
                <a:gd name="connsiteY1" fmla="*/ 160820 h 314325"/>
                <a:gd name="connsiteX2" fmla="*/ 160839 w 314325"/>
                <a:gd name="connsiteY2" fmla="*/ 0 h 314325"/>
                <a:gd name="connsiteX3" fmla="*/ 0 w 314325"/>
                <a:gd name="connsiteY3" fmla="*/ 160820 h 314325"/>
                <a:gd name="connsiteX4" fmla="*/ 160839 w 314325"/>
                <a:gd name="connsiteY4" fmla="*/ 321669 h 314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5" h="314325">
                  <a:moveTo>
                    <a:pt x="160839" y="321669"/>
                  </a:moveTo>
                  <a:cubicBezTo>
                    <a:pt x="249517" y="321669"/>
                    <a:pt x="321669" y="249517"/>
                    <a:pt x="321669" y="160820"/>
                  </a:cubicBezTo>
                  <a:cubicBezTo>
                    <a:pt x="321669" y="72142"/>
                    <a:pt x="249517" y="0"/>
                    <a:pt x="160839" y="0"/>
                  </a:cubicBezTo>
                  <a:cubicBezTo>
                    <a:pt x="72161" y="0"/>
                    <a:pt x="0" y="72142"/>
                    <a:pt x="0" y="160820"/>
                  </a:cubicBezTo>
                  <a:cubicBezTo>
                    <a:pt x="9" y="249507"/>
                    <a:pt x="72171" y="321669"/>
                    <a:pt x="160839" y="321669"/>
                  </a:cubicBezTo>
                  <a:close/>
                </a:path>
              </a:pathLst>
            </a:custGeom>
            <a:grpFill/>
            <a:ln w="9525" cap="flat">
              <a:noFill/>
              <a:prstDash val="solid"/>
              <a:miter/>
            </a:ln>
          </p:spPr>
          <p:txBody>
            <a:bodyPr rtlCol="0" anchor="ctr"/>
            <a:lstStyle/>
            <a:p>
              <a:endParaRPr lang="en-US"/>
            </a:p>
          </p:txBody>
        </p:sp>
        <p:sp>
          <p:nvSpPr>
            <p:cNvPr id="74" name="Freeform: Shape 73">
              <a:extLst>
                <a:ext uri="{FF2B5EF4-FFF2-40B4-BE49-F238E27FC236}">
                  <a16:creationId xmlns:a16="http://schemas.microsoft.com/office/drawing/2014/main" id="{3955F371-AFE6-42B2-AF2D-40FA055E68B1}"/>
                </a:ext>
              </a:extLst>
            </p:cNvPr>
            <p:cNvSpPr/>
            <p:nvPr/>
          </p:nvSpPr>
          <p:spPr>
            <a:xfrm>
              <a:off x="6083389" y="1914725"/>
              <a:ext cx="438150" cy="438150"/>
            </a:xfrm>
            <a:custGeom>
              <a:avLst/>
              <a:gdLst>
                <a:gd name="connsiteX0" fmla="*/ 222704 w 438150"/>
                <a:gd name="connsiteY0" fmla="*/ 0 h 438150"/>
                <a:gd name="connsiteX1" fmla="*/ 0 w 438150"/>
                <a:gd name="connsiteY1" fmla="*/ 222714 h 438150"/>
                <a:gd name="connsiteX2" fmla="*/ 222704 w 438150"/>
                <a:gd name="connsiteY2" fmla="*/ 445389 h 438150"/>
                <a:gd name="connsiteX3" fmla="*/ 445389 w 438150"/>
                <a:gd name="connsiteY3" fmla="*/ 222714 h 438150"/>
                <a:gd name="connsiteX4" fmla="*/ 222704 w 438150"/>
                <a:gd name="connsiteY4" fmla="*/ 0 h 438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8150" h="438150">
                  <a:moveTo>
                    <a:pt x="222704" y="0"/>
                  </a:moveTo>
                  <a:cubicBezTo>
                    <a:pt x="99889" y="0"/>
                    <a:pt x="0" y="99898"/>
                    <a:pt x="0" y="222714"/>
                  </a:cubicBezTo>
                  <a:cubicBezTo>
                    <a:pt x="0" y="345510"/>
                    <a:pt x="99889" y="445389"/>
                    <a:pt x="222704" y="445389"/>
                  </a:cubicBezTo>
                  <a:cubicBezTo>
                    <a:pt x="345491" y="445389"/>
                    <a:pt x="445389" y="345510"/>
                    <a:pt x="445389" y="222714"/>
                  </a:cubicBezTo>
                  <a:cubicBezTo>
                    <a:pt x="445389" y="99908"/>
                    <a:pt x="345491" y="0"/>
                    <a:pt x="222704" y="0"/>
                  </a:cubicBezTo>
                  <a:close/>
                </a:path>
              </a:pathLst>
            </a:custGeom>
            <a:grp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9BF31C9D-9B1C-4119-A0FF-FB17B13B8715}"/>
                </a:ext>
              </a:extLst>
            </p:cNvPr>
            <p:cNvSpPr/>
            <p:nvPr/>
          </p:nvSpPr>
          <p:spPr>
            <a:xfrm>
              <a:off x="5583888" y="1689297"/>
              <a:ext cx="561975" cy="571500"/>
            </a:xfrm>
            <a:custGeom>
              <a:avLst/>
              <a:gdLst>
                <a:gd name="connsiteX0" fmla="*/ 287036 w 561975"/>
                <a:gd name="connsiteY0" fmla="*/ 574053 h 571500"/>
                <a:gd name="connsiteX1" fmla="*/ 458838 w 561975"/>
                <a:gd name="connsiteY1" fmla="*/ 516826 h 571500"/>
                <a:gd name="connsiteX2" fmla="*/ 450028 w 561975"/>
                <a:gd name="connsiteY2" fmla="*/ 448142 h 571500"/>
                <a:gd name="connsiteX3" fmla="*/ 567166 w 561975"/>
                <a:gd name="connsiteY3" fmla="*/ 224590 h 571500"/>
                <a:gd name="connsiteX4" fmla="*/ 287036 w 561975"/>
                <a:gd name="connsiteY4" fmla="*/ 0 h 571500"/>
                <a:gd name="connsiteX5" fmla="*/ 0 w 561975"/>
                <a:gd name="connsiteY5" fmla="*/ 287007 h 571500"/>
                <a:gd name="connsiteX6" fmla="*/ 287036 w 561975"/>
                <a:gd name="connsiteY6" fmla="*/ 574053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1975" h="571500">
                  <a:moveTo>
                    <a:pt x="287036" y="574053"/>
                  </a:moveTo>
                  <a:cubicBezTo>
                    <a:pt x="351396" y="574053"/>
                    <a:pt x="410889" y="552764"/>
                    <a:pt x="458838" y="516826"/>
                  </a:cubicBezTo>
                  <a:cubicBezTo>
                    <a:pt x="453095" y="494881"/>
                    <a:pt x="450028" y="471859"/>
                    <a:pt x="450028" y="448142"/>
                  </a:cubicBezTo>
                  <a:cubicBezTo>
                    <a:pt x="450028" y="355625"/>
                    <a:pt x="496453" y="273796"/>
                    <a:pt x="567166" y="224590"/>
                  </a:cubicBezTo>
                  <a:cubicBezTo>
                    <a:pt x="538572" y="96250"/>
                    <a:pt x="423843" y="0"/>
                    <a:pt x="287036" y="0"/>
                  </a:cubicBezTo>
                  <a:cubicBezTo>
                    <a:pt x="128768" y="0"/>
                    <a:pt x="0" y="128749"/>
                    <a:pt x="0" y="287007"/>
                  </a:cubicBezTo>
                  <a:cubicBezTo>
                    <a:pt x="0" y="445294"/>
                    <a:pt x="128759" y="574053"/>
                    <a:pt x="287036" y="574053"/>
                  </a:cubicBezTo>
                  <a:close/>
                </a:path>
              </a:pathLst>
            </a:custGeom>
            <a:grpFill/>
            <a:ln w="9525" cap="flat">
              <a:noFill/>
              <a:prstDash val="solid"/>
              <a:miter/>
            </a:ln>
          </p:spPr>
          <p:txBody>
            <a:bodyPr rtlCol="0" anchor="ctr"/>
            <a:lstStyle/>
            <a:p>
              <a:endParaRPr lang="en-US"/>
            </a:p>
          </p:txBody>
        </p:sp>
      </p:grpSp>
      <p:grpSp>
        <p:nvGrpSpPr>
          <p:cNvPr id="85" name="Group 84">
            <a:extLst>
              <a:ext uri="{FF2B5EF4-FFF2-40B4-BE49-F238E27FC236}">
                <a16:creationId xmlns:a16="http://schemas.microsoft.com/office/drawing/2014/main" id="{F34BB02D-5271-4729-8D6C-B97923EE7B67}"/>
              </a:ext>
            </a:extLst>
          </p:cNvPr>
          <p:cNvGrpSpPr/>
          <p:nvPr/>
        </p:nvGrpSpPr>
        <p:grpSpPr>
          <a:xfrm>
            <a:off x="9661744" y="5275873"/>
            <a:ext cx="546569" cy="533311"/>
            <a:chOff x="4143376" y="1523770"/>
            <a:chExt cx="3901990" cy="3807344"/>
          </a:xfrm>
          <a:solidFill>
            <a:schemeClr val="bg2"/>
          </a:solidFill>
        </p:grpSpPr>
        <p:sp>
          <p:nvSpPr>
            <p:cNvPr id="81" name="Freeform: Shape 80">
              <a:extLst>
                <a:ext uri="{FF2B5EF4-FFF2-40B4-BE49-F238E27FC236}">
                  <a16:creationId xmlns:a16="http://schemas.microsoft.com/office/drawing/2014/main" id="{54AA24F8-371B-4FF5-8564-F1C7E63636E9}"/>
                </a:ext>
              </a:extLst>
            </p:cNvPr>
            <p:cNvSpPr/>
            <p:nvPr/>
          </p:nvSpPr>
          <p:spPr>
            <a:xfrm>
              <a:off x="6105858" y="4218365"/>
              <a:ext cx="1019175" cy="1028700"/>
            </a:xfrm>
            <a:custGeom>
              <a:avLst/>
              <a:gdLst>
                <a:gd name="connsiteX0" fmla="*/ 883672 w 1019175"/>
                <a:gd name="connsiteY0" fmla="*/ 0 h 1028700"/>
                <a:gd name="connsiteX1" fmla="*/ 215094 w 1019175"/>
                <a:gd name="connsiteY1" fmla="*/ 832466 h 1028700"/>
                <a:gd name="connsiteX2" fmla="*/ 0 w 1019175"/>
                <a:gd name="connsiteY2" fmla="*/ 1036473 h 1028700"/>
                <a:gd name="connsiteX3" fmla="*/ 929326 w 1019175"/>
                <a:gd name="connsiteY3" fmla="*/ 71724 h 1028700"/>
                <a:gd name="connsiteX4" fmla="*/ 883672 w 1019175"/>
                <a:gd name="connsiteY4" fmla="*/ 0 h 1028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9175" h="1028700">
                  <a:moveTo>
                    <a:pt x="883672" y="0"/>
                  </a:moveTo>
                  <a:cubicBezTo>
                    <a:pt x="676132" y="304591"/>
                    <a:pt x="433997" y="606323"/>
                    <a:pt x="215094" y="832466"/>
                  </a:cubicBezTo>
                  <a:cubicBezTo>
                    <a:pt x="138512" y="911581"/>
                    <a:pt x="66551" y="979789"/>
                    <a:pt x="0" y="1036473"/>
                  </a:cubicBezTo>
                  <a:cubicBezTo>
                    <a:pt x="653301" y="1024033"/>
                    <a:pt x="1267035" y="667731"/>
                    <a:pt x="929326" y="71724"/>
                  </a:cubicBezTo>
                  <a:cubicBezTo>
                    <a:pt x="914257" y="47092"/>
                    <a:pt x="899017" y="23241"/>
                    <a:pt x="883672" y="0"/>
                  </a:cubicBezTo>
                  <a:close/>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B9BD858D-692B-4C09-A176-2C6782BD9095}"/>
                </a:ext>
              </a:extLst>
            </p:cNvPr>
            <p:cNvSpPr/>
            <p:nvPr/>
          </p:nvSpPr>
          <p:spPr>
            <a:xfrm>
              <a:off x="4143376" y="1523770"/>
              <a:ext cx="2419350" cy="3638550"/>
            </a:xfrm>
            <a:custGeom>
              <a:avLst/>
              <a:gdLst>
                <a:gd name="connsiteX0" fmla="*/ 1390592 w 2419350"/>
                <a:gd name="connsiteY0" fmla="*/ 3001529 h 3638550"/>
                <a:gd name="connsiteX1" fmla="*/ 1663264 w 2419350"/>
                <a:gd name="connsiteY1" fmla="*/ 2728838 h 3638550"/>
                <a:gd name="connsiteX2" fmla="*/ 1720862 w 2419350"/>
                <a:gd name="connsiteY2" fmla="*/ 2734991 h 3638550"/>
                <a:gd name="connsiteX3" fmla="*/ 2079354 w 2419350"/>
                <a:gd name="connsiteY3" fmla="*/ 2140564 h 3638550"/>
                <a:gd name="connsiteX4" fmla="*/ 2362361 w 2419350"/>
                <a:gd name="connsiteY4" fmla="*/ 1759574 h 3638550"/>
                <a:gd name="connsiteX5" fmla="*/ 2405547 w 2419350"/>
                <a:gd name="connsiteY5" fmla="*/ 1198494 h 3638550"/>
                <a:gd name="connsiteX6" fmla="*/ 117833 w 2419350"/>
                <a:gd name="connsiteY6" fmla="*/ 1101549 h 3638550"/>
                <a:gd name="connsiteX7" fmla="*/ 1262995 w 2419350"/>
                <a:gd name="connsiteY7" fmla="*/ 3596423 h 3638550"/>
                <a:gd name="connsiteX8" fmla="*/ 1372685 w 2419350"/>
                <a:gd name="connsiteY8" fmla="*/ 3641123 h 3638550"/>
                <a:gd name="connsiteX9" fmla="*/ 1493119 w 2419350"/>
                <a:gd name="connsiteY9" fmla="*/ 3214518 h 3638550"/>
                <a:gd name="connsiteX10" fmla="*/ 1390592 w 2419350"/>
                <a:gd name="connsiteY10" fmla="*/ 3001529 h 3638550"/>
                <a:gd name="connsiteX11" fmla="*/ 466029 w 2419350"/>
                <a:gd name="connsiteY11" fmla="*/ 1673763 h 3638550"/>
                <a:gd name="connsiteX12" fmla="*/ 738710 w 2419350"/>
                <a:gd name="connsiteY12" fmla="*/ 1401053 h 3638550"/>
                <a:gd name="connsiteX13" fmla="*/ 1011382 w 2419350"/>
                <a:gd name="connsiteY13" fmla="*/ 1673763 h 3638550"/>
                <a:gd name="connsiteX14" fmla="*/ 738710 w 2419350"/>
                <a:gd name="connsiteY14" fmla="*/ 1946445 h 3638550"/>
                <a:gd name="connsiteX15" fmla="*/ 466029 w 2419350"/>
                <a:gd name="connsiteY15" fmla="*/ 1673763 h 3638550"/>
                <a:gd name="connsiteX16" fmla="*/ 970482 w 2419350"/>
                <a:gd name="connsiteY16" fmla="*/ 2728838 h 3638550"/>
                <a:gd name="connsiteX17" fmla="*/ 697791 w 2419350"/>
                <a:gd name="connsiteY17" fmla="*/ 2456223 h 3638550"/>
                <a:gd name="connsiteX18" fmla="*/ 970482 w 2419350"/>
                <a:gd name="connsiteY18" fmla="*/ 2183513 h 3638550"/>
                <a:gd name="connsiteX19" fmla="*/ 1243173 w 2419350"/>
                <a:gd name="connsiteY19" fmla="*/ 2456223 h 3638550"/>
                <a:gd name="connsiteX20" fmla="*/ 970482 w 2419350"/>
                <a:gd name="connsiteY20" fmla="*/ 2728838 h 3638550"/>
                <a:gd name="connsiteX21" fmla="*/ 1195634 w 2419350"/>
                <a:gd name="connsiteY21" fmla="*/ 733084 h 3638550"/>
                <a:gd name="connsiteX22" fmla="*/ 1543078 w 2419350"/>
                <a:gd name="connsiteY22" fmla="*/ 385640 h 3638550"/>
                <a:gd name="connsiteX23" fmla="*/ 1890454 w 2419350"/>
                <a:gd name="connsiteY23" fmla="*/ 733084 h 3638550"/>
                <a:gd name="connsiteX24" fmla="*/ 1543078 w 2419350"/>
                <a:gd name="connsiteY24" fmla="*/ 1080480 h 3638550"/>
                <a:gd name="connsiteX25" fmla="*/ 1195634 w 2419350"/>
                <a:gd name="connsiteY25" fmla="*/ 733084 h 3638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419350" h="3638550">
                  <a:moveTo>
                    <a:pt x="1390592" y="3001529"/>
                  </a:moveTo>
                  <a:cubicBezTo>
                    <a:pt x="1390592" y="2850968"/>
                    <a:pt x="1512636" y="2728838"/>
                    <a:pt x="1663264" y="2728838"/>
                  </a:cubicBezTo>
                  <a:cubicBezTo>
                    <a:pt x="1683028" y="2728838"/>
                    <a:pt x="1702288" y="2731000"/>
                    <a:pt x="1720862" y="2734991"/>
                  </a:cubicBezTo>
                  <a:cubicBezTo>
                    <a:pt x="1826656" y="2537595"/>
                    <a:pt x="1949023" y="2334313"/>
                    <a:pt x="2079354" y="2140564"/>
                  </a:cubicBezTo>
                  <a:cubicBezTo>
                    <a:pt x="2180805" y="1989755"/>
                    <a:pt x="2274788" y="1863187"/>
                    <a:pt x="2362361" y="1759574"/>
                  </a:cubicBezTo>
                  <a:cubicBezTo>
                    <a:pt x="2347426" y="1607164"/>
                    <a:pt x="2358294" y="1425780"/>
                    <a:pt x="2405547" y="1198494"/>
                  </a:cubicBezTo>
                  <a:cubicBezTo>
                    <a:pt x="2644120" y="51046"/>
                    <a:pt x="690399" y="-752578"/>
                    <a:pt x="117833" y="1101549"/>
                  </a:cubicBezTo>
                  <a:cubicBezTo>
                    <a:pt x="-236640" y="2246749"/>
                    <a:pt x="226884" y="3105638"/>
                    <a:pt x="1262995" y="3596423"/>
                  </a:cubicBezTo>
                  <a:cubicBezTo>
                    <a:pt x="1298418" y="3612872"/>
                    <a:pt x="1335061" y="3627760"/>
                    <a:pt x="1372685" y="3641123"/>
                  </a:cubicBezTo>
                  <a:cubicBezTo>
                    <a:pt x="1382296" y="3532110"/>
                    <a:pt x="1422548" y="3389454"/>
                    <a:pt x="1493119" y="3214518"/>
                  </a:cubicBezTo>
                  <a:cubicBezTo>
                    <a:pt x="1430635" y="3164569"/>
                    <a:pt x="1390592" y="3087759"/>
                    <a:pt x="1390592" y="3001529"/>
                  </a:cubicBezTo>
                  <a:close/>
                  <a:moveTo>
                    <a:pt x="466029" y="1673763"/>
                  </a:moveTo>
                  <a:cubicBezTo>
                    <a:pt x="466029" y="1523135"/>
                    <a:pt x="588101" y="1401053"/>
                    <a:pt x="738710" y="1401053"/>
                  </a:cubicBezTo>
                  <a:cubicBezTo>
                    <a:pt x="889272" y="1401053"/>
                    <a:pt x="1011382" y="1523125"/>
                    <a:pt x="1011382" y="1673763"/>
                  </a:cubicBezTo>
                  <a:cubicBezTo>
                    <a:pt x="1011382" y="1824315"/>
                    <a:pt x="889272" y="1946445"/>
                    <a:pt x="738710" y="1946445"/>
                  </a:cubicBezTo>
                  <a:cubicBezTo>
                    <a:pt x="588110" y="1946445"/>
                    <a:pt x="466029" y="1824306"/>
                    <a:pt x="466029" y="1673763"/>
                  </a:cubicBezTo>
                  <a:close/>
                  <a:moveTo>
                    <a:pt x="970482" y="2728838"/>
                  </a:moveTo>
                  <a:cubicBezTo>
                    <a:pt x="819863" y="2728838"/>
                    <a:pt x="697791" y="2606794"/>
                    <a:pt x="697791" y="2456223"/>
                  </a:cubicBezTo>
                  <a:cubicBezTo>
                    <a:pt x="697791" y="2305585"/>
                    <a:pt x="819854" y="2183513"/>
                    <a:pt x="970482" y="2183513"/>
                  </a:cubicBezTo>
                  <a:cubicBezTo>
                    <a:pt x="1121053" y="2183513"/>
                    <a:pt x="1243173" y="2305585"/>
                    <a:pt x="1243173" y="2456223"/>
                  </a:cubicBezTo>
                  <a:cubicBezTo>
                    <a:pt x="1243173" y="2606804"/>
                    <a:pt x="1121053" y="2728838"/>
                    <a:pt x="970482" y="2728838"/>
                  </a:cubicBezTo>
                  <a:close/>
                  <a:moveTo>
                    <a:pt x="1195634" y="733084"/>
                  </a:moveTo>
                  <a:cubicBezTo>
                    <a:pt x="1195634" y="541212"/>
                    <a:pt x="1351225" y="385640"/>
                    <a:pt x="1543078" y="385640"/>
                  </a:cubicBezTo>
                  <a:cubicBezTo>
                    <a:pt x="1734930" y="385640"/>
                    <a:pt x="1890454" y="541212"/>
                    <a:pt x="1890454" y="733084"/>
                  </a:cubicBezTo>
                  <a:cubicBezTo>
                    <a:pt x="1890454" y="924936"/>
                    <a:pt x="1734930" y="1080480"/>
                    <a:pt x="1543078" y="1080480"/>
                  </a:cubicBezTo>
                  <a:cubicBezTo>
                    <a:pt x="1351225" y="1080480"/>
                    <a:pt x="1195634" y="924927"/>
                    <a:pt x="1195634" y="733084"/>
                  </a:cubicBezTo>
                  <a:close/>
                </a:path>
              </a:pathLst>
            </a:custGeom>
            <a:grpFill/>
            <a:ln w="9525" cap="flat">
              <a:noFill/>
              <a:prstDash val="solid"/>
              <a:miter/>
            </a:ln>
          </p:spPr>
          <p:txBody>
            <a:bodyPr rtlCol="0" anchor="ctr"/>
            <a:lstStyle/>
            <a:p>
              <a:endParaRPr lang="en-US"/>
            </a:p>
          </p:txBody>
        </p:sp>
        <p:sp>
          <p:nvSpPr>
            <p:cNvPr id="83" name="Freeform: Shape 82">
              <a:extLst>
                <a:ext uri="{FF2B5EF4-FFF2-40B4-BE49-F238E27FC236}">
                  <a16:creationId xmlns:a16="http://schemas.microsoft.com/office/drawing/2014/main" id="{AEA85082-9AC1-4C00-B08B-6A10BD337F9F}"/>
                </a:ext>
              </a:extLst>
            </p:cNvPr>
            <p:cNvSpPr/>
            <p:nvPr/>
          </p:nvSpPr>
          <p:spPr>
            <a:xfrm>
              <a:off x="5637172" y="3111789"/>
              <a:ext cx="1647825" cy="2219325"/>
            </a:xfrm>
            <a:custGeom>
              <a:avLst/>
              <a:gdLst>
                <a:gd name="connsiteX0" fmla="*/ 1390239 w 1647825"/>
                <a:gd name="connsiteY0" fmla="*/ 163754 h 2219325"/>
                <a:gd name="connsiteX1" fmla="*/ 1390144 w 1647825"/>
                <a:gd name="connsiteY1" fmla="*/ 163716 h 2219325"/>
                <a:gd name="connsiteX2" fmla="*/ 1224504 w 1647825"/>
                <a:gd name="connsiteY2" fmla="*/ 0 h 2219325"/>
                <a:gd name="connsiteX3" fmla="*/ 688152 w 1647825"/>
                <a:gd name="connsiteY3" fmla="*/ 621582 h 2219325"/>
                <a:gd name="connsiteX4" fmla="*/ 40366 w 1647825"/>
                <a:gd name="connsiteY4" fmla="*/ 2210162 h 2219325"/>
                <a:gd name="connsiteX5" fmla="*/ 84190 w 1647825"/>
                <a:gd name="connsiteY5" fmla="*/ 2221983 h 2219325"/>
                <a:gd name="connsiteX6" fmla="*/ 1272291 w 1647825"/>
                <a:gd name="connsiteY6" fmla="*/ 1004402 h 2219325"/>
                <a:gd name="connsiteX7" fmla="*/ 1648291 w 1647825"/>
                <a:gd name="connsiteY7" fmla="*/ 257299 h 2219325"/>
                <a:gd name="connsiteX8" fmla="*/ 1502615 w 1647825"/>
                <a:gd name="connsiteY8" fmla="*/ 219666 h 2219325"/>
                <a:gd name="connsiteX9" fmla="*/ 1390239 w 1647825"/>
                <a:gd name="connsiteY9" fmla="*/ 163754 h 2219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47825" h="2219325">
                  <a:moveTo>
                    <a:pt x="1390239" y="163754"/>
                  </a:moveTo>
                  <a:cubicBezTo>
                    <a:pt x="1390220" y="163744"/>
                    <a:pt x="1390201" y="163725"/>
                    <a:pt x="1390144" y="163716"/>
                  </a:cubicBezTo>
                  <a:cubicBezTo>
                    <a:pt x="1321897" y="119910"/>
                    <a:pt x="1266052" y="63751"/>
                    <a:pt x="1224504" y="0"/>
                  </a:cubicBezTo>
                  <a:cubicBezTo>
                    <a:pt x="1088344" y="93688"/>
                    <a:pt x="915551" y="283550"/>
                    <a:pt x="688152" y="621582"/>
                  </a:cubicBezTo>
                  <a:cubicBezTo>
                    <a:pt x="222855" y="1313278"/>
                    <a:pt x="-120959" y="2104473"/>
                    <a:pt x="40366" y="2210162"/>
                  </a:cubicBezTo>
                  <a:cubicBezTo>
                    <a:pt x="52520" y="2218134"/>
                    <a:pt x="67236" y="2221983"/>
                    <a:pt x="84190" y="2221983"/>
                  </a:cubicBezTo>
                  <a:cubicBezTo>
                    <a:pt x="292159" y="2221983"/>
                    <a:pt x="842104" y="1643977"/>
                    <a:pt x="1272291" y="1004402"/>
                  </a:cubicBezTo>
                  <a:cubicBezTo>
                    <a:pt x="1508330" y="653539"/>
                    <a:pt x="1618258" y="418043"/>
                    <a:pt x="1648291" y="257299"/>
                  </a:cubicBezTo>
                  <a:cubicBezTo>
                    <a:pt x="1601561" y="250698"/>
                    <a:pt x="1553098" y="238287"/>
                    <a:pt x="1502615" y="219666"/>
                  </a:cubicBezTo>
                  <a:cubicBezTo>
                    <a:pt x="1463115" y="205054"/>
                    <a:pt x="1425282" y="186252"/>
                    <a:pt x="1390239" y="163754"/>
                  </a:cubicBezTo>
                  <a:close/>
                </a:path>
              </a:pathLst>
            </a:custGeom>
            <a:grp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EC2610AB-D109-4CE1-B031-5F00AF45351D}"/>
                </a:ext>
              </a:extLst>
            </p:cNvPr>
            <p:cNvSpPr/>
            <p:nvPr/>
          </p:nvSpPr>
          <p:spPr>
            <a:xfrm>
              <a:off x="6845216" y="2090306"/>
              <a:ext cx="1200150" cy="1190625"/>
            </a:xfrm>
            <a:custGeom>
              <a:avLst/>
              <a:gdLst>
                <a:gd name="connsiteX0" fmla="*/ 1200933 w 1200150"/>
                <a:gd name="connsiteY0" fmla="*/ 68459 h 1190625"/>
                <a:gd name="connsiteX1" fmla="*/ 1112655 w 1200150"/>
                <a:gd name="connsiteY1" fmla="*/ 69 h 1190625"/>
                <a:gd name="connsiteX2" fmla="*/ 312708 w 1200150"/>
                <a:gd name="connsiteY2" fmla="*/ 194751 h 1190625"/>
                <a:gd name="connsiteX3" fmla="*/ 5831 w 1200150"/>
                <a:gd name="connsiteY3" fmla="*/ 605050 h 1190625"/>
                <a:gd name="connsiteX4" fmla="*/ 35330 w 1200150"/>
                <a:gd name="connsiteY4" fmla="*/ 858377 h 1190625"/>
                <a:gd name="connsiteX5" fmla="*/ 343073 w 1200150"/>
                <a:gd name="connsiteY5" fmla="*/ 1153042 h 1190625"/>
                <a:gd name="connsiteX6" fmla="*/ 552576 w 1200150"/>
                <a:gd name="connsiteY6" fmla="*/ 1194762 h 1190625"/>
                <a:gd name="connsiteX7" fmla="*/ 552576 w 1200150"/>
                <a:gd name="connsiteY7" fmla="*/ 1194762 h 1190625"/>
                <a:gd name="connsiteX8" fmla="*/ 581941 w 1200150"/>
                <a:gd name="connsiteY8" fmla="*/ 1193761 h 1190625"/>
                <a:gd name="connsiteX9" fmla="*/ 791215 w 1200150"/>
                <a:gd name="connsiteY9" fmla="*/ 1124143 h 1190625"/>
                <a:gd name="connsiteX10" fmla="*/ 954931 w 1200150"/>
                <a:gd name="connsiteY10" fmla="*/ 619204 h 1190625"/>
                <a:gd name="connsiteX11" fmla="*/ 1149260 w 1200150"/>
                <a:gd name="connsiteY11" fmla="*/ 167452 h 1190625"/>
                <a:gd name="connsiteX12" fmla="*/ 1200933 w 1200150"/>
                <a:gd name="connsiteY12" fmla="*/ 68459 h 1190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0150" h="1190625">
                  <a:moveTo>
                    <a:pt x="1200933" y="68459"/>
                  </a:moveTo>
                  <a:cubicBezTo>
                    <a:pt x="1191932" y="27301"/>
                    <a:pt x="1154689" y="-1607"/>
                    <a:pt x="1112655" y="69"/>
                  </a:cubicBezTo>
                  <a:cubicBezTo>
                    <a:pt x="775870" y="12623"/>
                    <a:pt x="506732" y="78127"/>
                    <a:pt x="312708" y="194751"/>
                  </a:cubicBezTo>
                  <a:cubicBezTo>
                    <a:pt x="92004" y="327415"/>
                    <a:pt x="24014" y="491102"/>
                    <a:pt x="5831" y="605050"/>
                  </a:cubicBezTo>
                  <a:cubicBezTo>
                    <a:pt x="-8075" y="692222"/>
                    <a:pt x="3335" y="779205"/>
                    <a:pt x="35330" y="858377"/>
                  </a:cubicBezTo>
                  <a:cubicBezTo>
                    <a:pt x="88384" y="989707"/>
                    <a:pt x="198103" y="1099531"/>
                    <a:pt x="343073" y="1153042"/>
                  </a:cubicBezTo>
                  <a:cubicBezTo>
                    <a:pt x="419111" y="1181112"/>
                    <a:pt x="487644" y="1194762"/>
                    <a:pt x="552576" y="1194762"/>
                  </a:cubicBezTo>
                  <a:cubicBezTo>
                    <a:pt x="552576" y="1194762"/>
                    <a:pt x="552576" y="1194762"/>
                    <a:pt x="552576" y="1194762"/>
                  </a:cubicBezTo>
                  <a:cubicBezTo>
                    <a:pt x="562424" y="1194762"/>
                    <a:pt x="572216" y="1194409"/>
                    <a:pt x="581941" y="1193761"/>
                  </a:cubicBezTo>
                  <a:cubicBezTo>
                    <a:pt x="655684" y="1188875"/>
                    <a:pt x="725950" y="1165539"/>
                    <a:pt x="791215" y="1124143"/>
                  </a:cubicBezTo>
                  <a:cubicBezTo>
                    <a:pt x="985696" y="1000775"/>
                    <a:pt x="969352" y="798055"/>
                    <a:pt x="954931" y="619204"/>
                  </a:cubicBezTo>
                  <a:cubicBezTo>
                    <a:pt x="936986" y="396566"/>
                    <a:pt x="936776" y="255644"/>
                    <a:pt x="1149260" y="167452"/>
                  </a:cubicBezTo>
                  <a:cubicBezTo>
                    <a:pt x="1188179" y="151307"/>
                    <a:pt x="1209934" y="109616"/>
                    <a:pt x="1200933" y="68459"/>
                  </a:cubicBezTo>
                  <a:close/>
                </a:path>
              </a:pathLst>
            </a:custGeom>
            <a:grpFill/>
            <a:ln w="9525" cap="flat">
              <a:noFill/>
              <a:prstDash val="solid"/>
              <a:miter/>
            </a:ln>
          </p:spPr>
          <p:txBody>
            <a:bodyPr rtlCol="0" anchor="ctr"/>
            <a:lstStyle/>
            <a:p>
              <a:endParaRPr lang="en-US"/>
            </a:p>
          </p:txBody>
        </p:sp>
      </p:grpSp>
      <p:sp>
        <p:nvSpPr>
          <p:cNvPr id="7" name="Picture Placeholder 6">
            <a:extLst>
              <a:ext uri="{FF2B5EF4-FFF2-40B4-BE49-F238E27FC236}">
                <a16:creationId xmlns:a16="http://schemas.microsoft.com/office/drawing/2014/main" id="{E8BD13D6-EA45-401E-83E8-D33D9728982A}"/>
              </a:ext>
            </a:extLst>
          </p:cNvPr>
          <p:cNvSpPr>
            <a:spLocks noGrp="1"/>
          </p:cNvSpPr>
          <p:nvPr>
            <p:ph type="pic" sz="quarter" idx="10"/>
          </p:nvPr>
        </p:nvSpPr>
        <p:spPr/>
      </p:sp>
    </p:spTree>
    <p:extLst>
      <p:ext uri="{BB962C8B-B14F-4D97-AF65-F5344CB8AC3E}">
        <p14:creationId xmlns:p14="http://schemas.microsoft.com/office/powerpoint/2010/main" val="29294266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ipe(up)">
                                      <p:cBhvr>
                                        <p:cTn id="11" dur="500"/>
                                        <p:tgtEl>
                                          <p:spTgt spid="2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left)">
                                      <p:cBhvr>
                                        <p:cTn id="23" dur="500"/>
                                        <p:tgtEl>
                                          <p:spTgt spid="34"/>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left)">
                                      <p:cBhvr>
                                        <p:cTn id="27" dur="500"/>
                                        <p:tgtEl>
                                          <p:spTgt spid="35"/>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52"/>
                                        </p:tgtEl>
                                        <p:attrNameLst>
                                          <p:attrName>style.visibility</p:attrName>
                                        </p:attrNameLst>
                                      </p:cBhvr>
                                      <p:to>
                                        <p:strVal val="visible"/>
                                      </p:to>
                                    </p:set>
                                    <p:animEffect transition="in" filter="fade">
                                      <p:cBhvr>
                                        <p:cTn id="31" dur="500"/>
                                        <p:tgtEl>
                                          <p:spTgt spid="52"/>
                                        </p:tgtEl>
                                      </p:cBhvr>
                                    </p:animEffect>
                                  </p:childTnLst>
                                </p:cTn>
                              </p:par>
                            </p:childTnLst>
                          </p:cTn>
                        </p:par>
                        <p:par>
                          <p:cTn id="32" fill="hold">
                            <p:stCondLst>
                              <p:cond delay="3500"/>
                            </p:stCondLst>
                            <p:childTnLst>
                              <p:par>
                                <p:cTn id="33" presetID="53" presetClass="entr" presetSubtype="16" fill="hold" nodeType="afterEffect">
                                  <p:stCondLst>
                                    <p:cond delay="0"/>
                                  </p:stCondLst>
                                  <p:childTnLst>
                                    <p:set>
                                      <p:cBhvr>
                                        <p:cTn id="34" dur="1" fill="hold">
                                          <p:stCondLst>
                                            <p:cond delay="0"/>
                                          </p:stCondLst>
                                        </p:cTn>
                                        <p:tgtEl>
                                          <p:spTgt spid="63"/>
                                        </p:tgtEl>
                                        <p:attrNameLst>
                                          <p:attrName>style.visibility</p:attrName>
                                        </p:attrNameLst>
                                      </p:cBhvr>
                                      <p:to>
                                        <p:strVal val="visible"/>
                                      </p:to>
                                    </p:set>
                                    <p:anim calcmode="lin" valueType="num">
                                      <p:cBhvr>
                                        <p:cTn id="35" dur="500" fill="hold"/>
                                        <p:tgtEl>
                                          <p:spTgt spid="63"/>
                                        </p:tgtEl>
                                        <p:attrNameLst>
                                          <p:attrName>ppt_w</p:attrName>
                                        </p:attrNameLst>
                                      </p:cBhvr>
                                      <p:tavLst>
                                        <p:tav tm="0">
                                          <p:val>
                                            <p:fltVal val="0"/>
                                          </p:val>
                                        </p:tav>
                                        <p:tav tm="100000">
                                          <p:val>
                                            <p:strVal val="#ppt_w"/>
                                          </p:val>
                                        </p:tav>
                                      </p:tavLst>
                                    </p:anim>
                                    <p:anim calcmode="lin" valueType="num">
                                      <p:cBhvr>
                                        <p:cTn id="36" dur="500" fill="hold"/>
                                        <p:tgtEl>
                                          <p:spTgt spid="63"/>
                                        </p:tgtEl>
                                        <p:attrNameLst>
                                          <p:attrName>ppt_h</p:attrName>
                                        </p:attrNameLst>
                                      </p:cBhvr>
                                      <p:tavLst>
                                        <p:tav tm="0">
                                          <p:val>
                                            <p:fltVal val="0"/>
                                          </p:val>
                                        </p:tav>
                                        <p:tav tm="100000">
                                          <p:val>
                                            <p:strVal val="#ppt_h"/>
                                          </p:val>
                                        </p:tav>
                                      </p:tavLst>
                                    </p:anim>
                                    <p:animEffect transition="in" filter="fade">
                                      <p:cBhvr>
                                        <p:cTn id="37" dur="500"/>
                                        <p:tgtEl>
                                          <p:spTgt spid="63"/>
                                        </p:tgtEl>
                                      </p:cBhvr>
                                    </p:animEffect>
                                  </p:childTnLst>
                                </p:cTn>
                              </p:par>
                            </p:childTnLst>
                          </p:cTn>
                        </p:par>
                        <p:par>
                          <p:cTn id="38" fill="hold">
                            <p:stCondLst>
                              <p:cond delay="4000"/>
                            </p:stCondLst>
                            <p:childTnLst>
                              <p:par>
                                <p:cTn id="39" presetID="10" presetClass="entr" presetSubtype="0" fill="hold" grpId="0" nodeType="afterEffect">
                                  <p:stCondLst>
                                    <p:cond delay="0"/>
                                  </p:stCondLst>
                                  <p:childTnLst>
                                    <p:set>
                                      <p:cBhvr>
                                        <p:cTn id="40" dur="1" fill="hold">
                                          <p:stCondLst>
                                            <p:cond delay="0"/>
                                          </p:stCondLst>
                                        </p:cTn>
                                        <p:tgtEl>
                                          <p:spTgt spid="51"/>
                                        </p:tgtEl>
                                        <p:attrNameLst>
                                          <p:attrName>style.visibility</p:attrName>
                                        </p:attrNameLst>
                                      </p:cBhvr>
                                      <p:to>
                                        <p:strVal val="visible"/>
                                      </p:to>
                                    </p:set>
                                    <p:animEffect transition="in" filter="fade">
                                      <p:cBhvr>
                                        <p:cTn id="41" dur="500"/>
                                        <p:tgtEl>
                                          <p:spTgt spid="51"/>
                                        </p:tgtEl>
                                      </p:cBhvr>
                                    </p:animEffect>
                                  </p:childTnLst>
                                </p:cTn>
                              </p:par>
                            </p:childTnLst>
                          </p:cTn>
                        </p:par>
                        <p:par>
                          <p:cTn id="42" fill="hold">
                            <p:stCondLst>
                              <p:cond delay="4500"/>
                            </p:stCondLst>
                            <p:childTnLst>
                              <p:par>
                                <p:cTn id="43" presetID="53" presetClass="entr" presetSubtype="16" fill="hold" nodeType="afterEffect">
                                  <p:stCondLst>
                                    <p:cond delay="0"/>
                                  </p:stCondLst>
                                  <p:childTnLst>
                                    <p:set>
                                      <p:cBhvr>
                                        <p:cTn id="44" dur="1" fill="hold">
                                          <p:stCondLst>
                                            <p:cond delay="0"/>
                                          </p:stCondLst>
                                        </p:cTn>
                                        <p:tgtEl>
                                          <p:spTgt spid="76"/>
                                        </p:tgtEl>
                                        <p:attrNameLst>
                                          <p:attrName>style.visibility</p:attrName>
                                        </p:attrNameLst>
                                      </p:cBhvr>
                                      <p:to>
                                        <p:strVal val="visible"/>
                                      </p:to>
                                    </p:set>
                                    <p:anim calcmode="lin" valueType="num">
                                      <p:cBhvr>
                                        <p:cTn id="45" dur="500" fill="hold"/>
                                        <p:tgtEl>
                                          <p:spTgt spid="76"/>
                                        </p:tgtEl>
                                        <p:attrNameLst>
                                          <p:attrName>ppt_w</p:attrName>
                                        </p:attrNameLst>
                                      </p:cBhvr>
                                      <p:tavLst>
                                        <p:tav tm="0">
                                          <p:val>
                                            <p:fltVal val="0"/>
                                          </p:val>
                                        </p:tav>
                                        <p:tav tm="100000">
                                          <p:val>
                                            <p:strVal val="#ppt_w"/>
                                          </p:val>
                                        </p:tav>
                                      </p:tavLst>
                                    </p:anim>
                                    <p:anim calcmode="lin" valueType="num">
                                      <p:cBhvr>
                                        <p:cTn id="46" dur="500" fill="hold"/>
                                        <p:tgtEl>
                                          <p:spTgt spid="76"/>
                                        </p:tgtEl>
                                        <p:attrNameLst>
                                          <p:attrName>ppt_h</p:attrName>
                                        </p:attrNameLst>
                                      </p:cBhvr>
                                      <p:tavLst>
                                        <p:tav tm="0">
                                          <p:val>
                                            <p:fltVal val="0"/>
                                          </p:val>
                                        </p:tav>
                                        <p:tav tm="100000">
                                          <p:val>
                                            <p:strVal val="#ppt_h"/>
                                          </p:val>
                                        </p:tav>
                                      </p:tavLst>
                                    </p:anim>
                                    <p:animEffect transition="in" filter="fade">
                                      <p:cBhvr>
                                        <p:cTn id="47" dur="500"/>
                                        <p:tgtEl>
                                          <p:spTgt spid="76"/>
                                        </p:tgtEl>
                                      </p:cBhvr>
                                    </p:animEffect>
                                  </p:childTnLst>
                                </p:cTn>
                              </p:par>
                            </p:childTnLst>
                          </p:cTn>
                        </p:par>
                        <p:par>
                          <p:cTn id="48" fill="hold">
                            <p:stCondLst>
                              <p:cond delay="5000"/>
                            </p:stCondLst>
                            <p:childTnLst>
                              <p:par>
                                <p:cTn id="49" presetID="10" presetClass="entr" presetSubtype="0" fill="hold" grpId="0" nodeType="afterEffect">
                                  <p:stCondLst>
                                    <p:cond delay="0"/>
                                  </p:stCondLst>
                                  <p:childTnLst>
                                    <p:set>
                                      <p:cBhvr>
                                        <p:cTn id="50" dur="1" fill="hold">
                                          <p:stCondLst>
                                            <p:cond delay="0"/>
                                          </p:stCondLst>
                                        </p:cTn>
                                        <p:tgtEl>
                                          <p:spTgt spid="54"/>
                                        </p:tgtEl>
                                        <p:attrNameLst>
                                          <p:attrName>style.visibility</p:attrName>
                                        </p:attrNameLst>
                                      </p:cBhvr>
                                      <p:to>
                                        <p:strVal val="visible"/>
                                      </p:to>
                                    </p:set>
                                    <p:animEffect transition="in" filter="fade">
                                      <p:cBhvr>
                                        <p:cTn id="51" dur="500"/>
                                        <p:tgtEl>
                                          <p:spTgt spid="54"/>
                                        </p:tgtEl>
                                      </p:cBhvr>
                                    </p:animEffect>
                                  </p:childTnLst>
                                </p:cTn>
                              </p:par>
                            </p:childTnLst>
                          </p:cTn>
                        </p:par>
                        <p:par>
                          <p:cTn id="52" fill="hold">
                            <p:stCondLst>
                              <p:cond delay="5500"/>
                            </p:stCondLst>
                            <p:childTnLst>
                              <p:par>
                                <p:cTn id="53" presetID="53" presetClass="entr" presetSubtype="16" fill="hold" nodeType="afterEffect">
                                  <p:stCondLst>
                                    <p:cond delay="0"/>
                                  </p:stCondLst>
                                  <p:childTnLst>
                                    <p:set>
                                      <p:cBhvr>
                                        <p:cTn id="54" dur="1" fill="hold">
                                          <p:stCondLst>
                                            <p:cond delay="0"/>
                                          </p:stCondLst>
                                        </p:cTn>
                                        <p:tgtEl>
                                          <p:spTgt spid="85"/>
                                        </p:tgtEl>
                                        <p:attrNameLst>
                                          <p:attrName>style.visibility</p:attrName>
                                        </p:attrNameLst>
                                      </p:cBhvr>
                                      <p:to>
                                        <p:strVal val="visible"/>
                                      </p:to>
                                    </p:set>
                                    <p:anim calcmode="lin" valueType="num">
                                      <p:cBhvr>
                                        <p:cTn id="55" dur="500" fill="hold"/>
                                        <p:tgtEl>
                                          <p:spTgt spid="85"/>
                                        </p:tgtEl>
                                        <p:attrNameLst>
                                          <p:attrName>ppt_w</p:attrName>
                                        </p:attrNameLst>
                                      </p:cBhvr>
                                      <p:tavLst>
                                        <p:tav tm="0">
                                          <p:val>
                                            <p:fltVal val="0"/>
                                          </p:val>
                                        </p:tav>
                                        <p:tav tm="100000">
                                          <p:val>
                                            <p:strVal val="#ppt_w"/>
                                          </p:val>
                                        </p:tav>
                                      </p:tavLst>
                                    </p:anim>
                                    <p:anim calcmode="lin" valueType="num">
                                      <p:cBhvr>
                                        <p:cTn id="56" dur="500" fill="hold"/>
                                        <p:tgtEl>
                                          <p:spTgt spid="85"/>
                                        </p:tgtEl>
                                        <p:attrNameLst>
                                          <p:attrName>ppt_h</p:attrName>
                                        </p:attrNameLst>
                                      </p:cBhvr>
                                      <p:tavLst>
                                        <p:tav tm="0">
                                          <p:val>
                                            <p:fltVal val="0"/>
                                          </p:val>
                                        </p:tav>
                                        <p:tav tm="100000">
                                          <p:val>
                                            <p:strVal val="#ppt_h"/>
                                          </p:val>
                                        </p:tav>
                                      </p:tavLst>
                                    </p:anim>
                                    <p:animEffect transition="in" filter="fade">
                                      <p:cBhvr>
                                        <p:cTn id="57" dur="500"/>
                                        <p:tgtEl>
                                          <p:spTgt spid="85"/>
                                        </p:tgtEl>
                                      </p:cBhvr>
                                    </p:animEffect>
                                  </p:childTnLst>
                                </p:cTn>
                              </p:par>
                            </p:childTnLst>
                          </p:cTn>
                        </p:par>
                        <p:par>
                          <p:cTn id="58" fill="hold">
                            <p:stCondLst>
                              <p:cond delay="6000"/>
                            </p:stCondLst>
                            <p:childTnLst>
                              <p:par>
                                <p:cTn id="59" presetID="10" presetClass="entr" presetSubtype="0" fill="hold" grpId="0" nodeType="afterEffect">
                                  <p:stCondLst>
                                    <p:cond delay="0"/>
                                  </p:stCondLst>
                                  <p:childTnLst>
                                    <p:set>
                                      <p:cBhvr>
                                        <p:cTn id="60" dur="1" fill="hold">
                                          <p:stCondLst>
                                            <p:cond delay="0"/>
                                          </p:stCondLst>
                                        </p:cTn>
                                        <p:tgtEl>
                                          <p:spTgt spid="53"/>
                                        </p:tgtEl>
                                        <p:attrNameLst>
                                          <p:attrName>style.visibility</p:attrName>
                                        </p:attrNameLst>
                                      </p:cBhvr>
                                      <p:to>
                                        <p:strVal val="visible"/>
                                      </p:to>
                                    </p:set>
                                    <p:animEffect transition="in" filter="fade">
                                      <p:cBhvr>
                                        <p:cTn id="61" dur="500"/>
                                        <p:tgtEl>
                                          <p:spTgt spid="53"/>
                                        </p:tgtEl>
                                      </p:cBhvr>
                                    </p:animEffect>
                                  </p:childTnLst>
                                </p:cTn>
                              </p:par>
                            </p:childTnLst>
                          </p:cTn>
                        </p:par>
                        <p:par>
                          <p:cTn id="62" fill="hold">
                            <p:stCondLst>
                              <p:cond delay="6500"/>
                            </p:stCondLst>
                            <p:childTnLst>
                              <p:par>
                                <p:cTn id="63" presetID="53" presetClass="entr" presetSubtype="16" fill="hold" grpId="0" nodeType="afterEffect">
                                  <p:stCondLst>
                                    <p:cond delay="0"/>
                                  </p:stCondLst>
                                  <p:childTnLst>
                                    <p:set>
                                      <p:cBhvr>
                                        <p:cTn id="64" dur="1" fill="hold">
                                          <p:stCondLst>
                                            <p:cond delay="0"/>
                                          </p:stCondLst>
                                        </p:cTn>
                                        <p:tgtEl>
                                          <p:spTgt spid="67"/>
                                        </p:tgtEl>
                                        <p:attrNameLst>
                                          <p:attrName>style.visibility</p:attrName>
                                        </p:attrNameLst>
                                      </p:cBhvr>
                                      <p:to>
                                        <p:strVal val="visible"/>
                                      </p:to>
                                    </p:set>
                                    <p:anim calcmode="lin" valueType="num">
                                      <p:cBhvr>
                                        <p:cTn id="65" dur="500" fill="hold"/>
                                        <p:tgtEl>
                                          <p:spTgt spid="67"/>
                                        </p:tgtEl>
                                        <p:attrNameLst>
                                          <p:attrName>ppt_w</p:attrName>
                                        </p:attrNameLst>
                                      </p:cBhvr>
                                      <p:tavLst>
                                        <p:tav tm="0">
                                          <p:val>
                                            <p:fltVal val="0"/>
                                          </p:val>
                                        </p:tav>
                                        <p:tav tm="100000">
                                          <p:val>
                                            <p:strVal val="#ppt_w"/>
                                          </p:val>
                                        </p:tav>
                                      </p:tavLst>
                                    </p:anim>
                                    <p:anim calcmode="lin" valueType="num">
                                      <p:cBhvr>
                                        <p:cTn id="66" dur="500" fill="hold"/>
                                        <p:tgtEl>
                                          <p:spTgt spid="67"/>
                                        </p:tgtEl>
                                        <p:attrNameLst>
                                          <p:attrName>ppt_h</p:attrName>
                                        </p:attrNameLst>
                                      </p:cBhvr>
                                      <p:tavLst>
                                        <p:tav tm="0">
                                          <p:val>
                                            <p:fltVal val="0"/>
                                          </p:val>
                                        </p:tav>
                                        <p:tav tm="100000">
                                          <p:val>
                                            <p:strVal val="#ppt_h"/>
                                          </p:val>
                                        </p:tav>
                                      </p:tavLst>
                                    </p:anim>
                                    <p:animEffect transition="in" filter="fade">
                                      <p:cBhvr>
                                        <p:cTn id="67" dur="500"/>
                                        <p:tgtEl>
                                          <p:spTgt spid="67"/>
                                        </p:tgtEl>
                                      </p:cBhvr>
                                    </p:animEffect>
                                  </p:childTnLst>
                                </p:cTn>
                              </p:par>
                            </p:childTnLst>
                          </p:cTn>
                        </p:par>
                        <p:par>
                          <p:cTn id="68" fill="hold">
                            <p:stCondLst>
                              <p:cond delay="7000"/>
                            </p:stCondLst>
                            <p:childTnLst>
                              <p:par>
                                <p:cTn id="69" presetID="22" presetClass="entr" presetSubtype="8" fill="hold" nodeType="afterEffect">
                                  <p:stCondLst>
                                    <p:cond delay="0"/>
                                  </p:stCondLst>
                                  <p:childTnLst>
                                    <p:set>
                                      <p:cBhvr>
                                        <p:cTn id="70" dur="1" fill="hold">
                                          <p:stCondLst>
                                            <p:cond delay="0"/>
                                          </p:stCondLst>
                                        </p:cTn>
                                        <p:tgtEl>
                                          <p:spTgt spid="50"/>
                                        </p:tgtEl>
                                        <p:attrNameLst>
                                          <p:attrName>style.visibility</p:attrName>
                                        </p:attrNameLst>
                                      </p:cBhvr>
                                      <p:to>
                                        <p:strVal val="visible"/>
                                      </p:to>
                                    </p:set>
                                    <p:animEffect transition="in" filter="wipe(left)">
                                      <p:cBhvr>
                                        <p:cTn id="71"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5" grpId="0"/>
      <p:bldP spid="24" grpId="0"/>
      <p:bldP spid="33" grpId="0" animBg="1"/>
      <p:bldP spid="34" grpId="0"/>
      <p:bldP spid="35" grpId="0"/>
      <p:bldP spid="51" grpId="0" animBg="1"/>
      <p:bldP spid="52" grpId="0" animBg="1"/>
      <p:bldP spid="53" grpId="0" animBg="1"/>
      <p:bldP spid="54" grpId="0" animBg="1"/>
      <p:bldP spid="6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BEADA62-D61E-49B6-881B-F85BB0F662BF}"/>
              </a:ext>
            </a:extLst>
          </p:cNvPr>
          <p:cNvSpPr>
            <a:spLocks noGrp="1"/>
          </p:cNvSpPr>
          <p:nvPr>
            <p:ph type="pic" sz="quarter" idx="11"/>
          </p:nvPr>
        </p:nvSpPr>
        <p:spPr/>
      </p:sp>
      <p:sp>
        <p:nvSpPr>
          <p:cNvPr id="7" name="Rectangle 6">
            <a:extLst>
              <a:ext uri="{FF2B5EF4-FFF2-40B4-BE49-F238E27FC236}">
                <a16:creationId xmlns:a16="http://schemas.microsoft.com/office/drawing/2014/main" id="{EC5234DB-636D-4D64-BC21-86C55FAA5C21}"/>
              </a:ext>
            </a:extLst>
          </p:cNvPr>
          <p:cNvSpPr/>
          <p:nvPr/>
        </p:nvSpPr>
        <p:spPr>
          <a:xfrm>
            <a:off x="1" y="0"/>
            <a:ext cx="12192000" cy="6858000"/>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51A086C-78F2-40E4-B7D1-9E3420D148FD}"/>
              </a:ext>
            </a:extLst>
          </p:cNvPr>
          <p:cNvSpPr txBox="1"/>
          <p:nvPr/>
        </p:nvSpPr>
        <p:spPr>
          <a:xfrm>
            <a:off x="1684375" y="2936558"/>
            <a:ext cx="8823249" cy="830997"/>
          </a:xfrm>
          <a:prstGeom prst="rect">
            <a:avLst/>
          </a:prstGeom>
          <a:noFill/>
        </p:spPr>
        <p:txBody>
          <a:bodyPr wrap="none" rtlCol="0">
            <a:spAutoFit/>
          </a:bodyPr>
          <a:lstStyle/>
          <a:p>
            <a:pPr algn="ctr"/>
            <a:r>
              <a:rPr lang="en-US" sz="4800" b="1" dirty="0">
                <a:solidFill>
                  <a:srgbClr val="303030"/>
                </a:solidFill>
                <a:latin typeface="+mj-lt"/>
              </a:rPr>
              <a:t>THANK YOU FOR WATCHING</a:t>
            </a:r>
          </a:p>
        </p:txBody>
      </p:sp>
      <p:sp>
        <p:nvSpPr>
          <p:cNvPr id="9" name="TextBox 8">
            <a:extLst>
              <a:ext uri="{FF2B5EF4-FFF2-40B4-BE49-F238E27FC236}">
                <a16:creationId xmlns:a16="http://schemas.microsoft.com/office/drawing/2014/main" id="{8647D050-6193-47DB-A7CC-2B34F31DC321}"/>
              </a:ext>
            </a:extLst>
          </p:cNvPr>
          <p:cNvSpPr txBox="1"/>
          <p:nvPr/>
        </p:nvSpPr>
        <p:spPr>
          <a:xfrm>
            <a:off x="4984349" y="3613666"/>
            <a:ext cx="2223301" cy="307777"/>
          </a:xfrm>
          <a:prstGeom prst="rect">
            <a:avLst/>
          </a:prstGeom>
          <a:noFill/>
        </p:spPr>
        <p:txBody>
          <a:bodyPr wrap="none" rtlCol="0">
            <a:spAutoFit/>
          </a:bodyPr>
          <a:lstStyle/>
          <a:p>
            <a:pPr algn="ctr"/>
            <a:r>
              <a:rPr lang="en-US" sz="1400">
                <a:solidFill>
                  <a:schemeClr val="bg2"/>
                </a:solidFill>
              </a:rPr>
              <a:t>See you in the next class</a:t>
            </a:r>
          </a:p>
        </p:txBody>
      </p:sp>
      <p:grpSp>
        <p:nvGrpSpPr>
          <p:cNvPr id="11" name="Group 10">
            <a:extLst>
              <a:ext uri="{FF2B5EF4-FFF2-40B4-BE49-F238E27FC236}">
                <a16:creationId xmlns:a16="http://schemas.microsoft.com/office/drawing/2014/main" id="{9E940554-0F4A-4DBC-8879-77C73EB8A2DD}"/>
              </a:ext>
            </a:extLst>
          </p:cNvPr>
          <p:cNvGrpSpPr/>
          <p:nvPr/>
        </p:nvGrpSpPr>
        <p:grpSpPr>
          <a:xfrm>
            <a:off x="5612091" y="2087496"/>
            <a:ext cx="967816" cy="791744"/>
            <a:chOff x="4195762" y="1877832"/>
            <a:chExt cx="3790950" cy="3101274"/>
          </a:xfrm>
          <a:solidFill>
            <a:schemeClr val="bg2"/>
          </a:solidFill>
        </p:grpSpPr>
        <p:sp>
          <p:nvSpPr>
            <p:cNvPr id="12" name="Freeform: Shape 11">
              <a:extLst>
                <a:ext uri="{FF2B5EF4-FFF2-40B4-BE49-F238E27FC236}">
                  <a16:creationId xmlns:a16="http://schemas.microsoft.com/office/drawing/2014/main" id="{E21A4E73-BF2B-4BB7-B98B-495C7788BEAB}"/>
                </a:ext>
              </a:extLst>
            </p:cNvPr>
            <p:cNvSpPr/>
            <p:nvPr/>
          </p:nvSpPr>
          <p:spPr>
            <a:xfrm>
              <a:off x="4648028" y="3455106"/>
              <a:ext cx="2886075" cy="1524000"/>
            </a:xfrm>
            <a:custGeom>
              <a:avLst/>
              <a:gdLst>
                <a:gd name="connsiteX0" fmla="*/ 1691735 w 2886075"/>
                <a:gd name="connsiteY0" fmla="*/ 708138 h 1524000"/>
                <a:gd name="connsiteX1" fmla="*/ 1447829 w 2886075"/>
                <a:gd name="connsiteY1" fmla="*/ 772470 h 1524000"/>
                <a:gd name="connsiteX2" fmla="*/ 1203922 w 2886075"/>
                <a:gd name="connsiteY2" fmla="*/ 708138 h 1524000"/>
                <a:gd name="connsiteX3" fmla="*/ 99670 w 2886075"/>
                <a:gd name="connsiteY3" fmla="*/ 30891 h 1524000"/>
                <a:gd name="connsiteX4" fmla="*/ 0 w 2886075"/>
                <a:gd name="connsiteY4" fmla="*/ 108196 h 1524000"/>
                <a:gd name="connsiteX5" fmla="*/ 0 w 2886075"/>
                <a:gd name="connsiteY5" fmla="*/ 736846 h 1524000"/>
                <a:gd name="connsiteX6" fmla="*/ 0 w 2886075"/>
                <a:gd name="connsiteY6" fmla="*/ 784471 h 1524000"/>
                <a:gd name="connsiteX7" fmla="*/ 1447800 w 2886075"/>
                <a:gd name="connsiteY7" fmla="*/ 1524783 h 1524000"/>
                <a:gd name="connsiteX8" fmla="*/ 2895600 w 2886075"/>
                <a:gd name="connsiteY8" fmla="*/ 784471 h 1524000"/>
                <a:gd name="connsiteX9" fmla="*/ 2895600 w 2886075"/>
                <a:gd name="connsiteY9" fmla="*/ 736846 h 1524000"/>
                <a:gd name="connsiteX10" fmla="*/ 2895600 w 2886075"/>
                <a:gd name="connsiteY10" fmla="*/ 70068 h 1524000"/>
                <a:gd name="connsiteX11" fmla="*/ 2824744 w 2886075"/>
                <a:gd name="connsiteY11" fmla="*/ 13261 h 1524000"/>
                <a:gd name="connsiteX12" fmla="*/ 1691735 w 2886075"/>
                <a:gd name="connsiteY12" fmla="*/ 708138 h 15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86075" h="1524000">
                  <a:moveTo>
                    <a:pt x="1691735" y="708138"/>
                  </a:moveTo>
                  <a:cubicBezTo>
                    <a:pt x="1624098" y="749619"/>
                    <a:pt x="1537478" y="772470"/>
                    <a:pt x="1447829" y="772470"/>
                  </a:cubicBezTo>
                  <a:cubicBezTo>
                    <a:pt x="1358179" y="772470"/>
                    <a:pt x="1271559" y="749629"/>
                    <a:pt x="1203922" y="708138"/>
                  </a:cubicBezTo>
                  <a:lnTo>
                    <a:pt x="99670" y="30891"/>
                  </a:lnTo>
                  <a:cubicBezTo>
                    <a:pt x="99670" y="30891"/>
                    <a:pt x="0" y="-30202"/>
                    <a:pt x="0" y="108196"/>
                  </a:cubicBezTo>
                  <a:cubicBezTo>
                    <a:pt x="0" y="265359"/>
                    <a:pt x="0" y="736846"/>
                    <a:pt x="0" y="736846"/>
                  </a:cubicBezTo>
                  <a:cubicBezTo>
                    <a:pt x="0" y="743133"/>
                    <a:pt x="0" y="774689"/>
                    <a:pt x="0" y="784471"/>
                  </a:cubicBezTo>
                  <a:cubicBezTo>
                    <a:pt x="0" y="1140726"/>
                    <a:pt x="648205" y="1524783"/>
                    <a:pt x="1447800" y="1524783"/>
                  </a:cubicBezTo>
                  <a:cubicBezTo>
                    <a:pt x="2247395" y="1524783"/>
                    <a:pt x="2895600" y="1140735"/>
                    <a:pt x="2895600" y="784471"/>
                  </a:cubicBezTo>
                  <a:cubicBezTo>
                    <a:pt x="2895600" y="774689"/>
                    <a:pt x="2895600" y="743133"/>
                    <a:pt x="2895600" y="736846"/>
                  </a:cubicBezTo>
                  <a:cubicBezTo>
                    <a:pt x="2895600" y="736846"/>
                    <a:pt x="2895600" y="236765"/>
                    <a:pt x="2895600" y="70068"/>
                  </a:cubicBezTo>
                  <a:cubicBezTo>
                    <a:pt x="2895600" y="-41022"/>
                    <a:pt x="2824744" y="13261"/>
                    <a:pt x="2824744" y="13261"/>
                  </a:cubicBezTo>
                  <a:lnTo>
                    <a:pt x="1691735" y="708138"/>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E0D6E86-54ED-452C-B120-36E27F1684E0}"/>
                </a:ext>
              </a:extLst>
            </p:cNvPr>
            <p:cNvSpPr/>
            <p:nvPr/>
          </p:nvSpPr>
          <p:spPr>
            <a:xfrm>
              <a:off x="4195762" y="1877832"/>
              <a:ext cx="3790950" cy="2133600"/>
            </a:xfrm>
            <a:custGeom>
              <a:avLst/>
              <a:gdLst>
                <a:gd name="connsiteX0" fmla="*/ 3736553 w 3790950"/>
                <a:gd name="connsiteY0" fmla="*/ 1069460 h 2133600"/>
                <a:gd name="connsiteX1" fmla="*/ 3736553 w 3790950"/>
                <a:gd name="connsiteY1" fmla="*/ 880227 h 2133600"/>
                <a:gd name="connsiteX2" fmla="*/ 2054362 w 3790950"/>
                <a:gd name="connsiteY2" fmla="*/ 39026 h 2133600"/>
                <a:gd name="connsiteX3" fmla="*/ 1745818 w 3790950"/>
                <a:gd name="connsiteY3" fmla="*/ 39026 h 2133600"/>
                <a:gd name="connsiteX4" fmla="*/ 63637 w 3790950"/>
                <a:gd name="connsiteY4" fmla="*/ 880227 h 2133600"/>
                <a:gd name="connsiteX5" fmla="*/ 63637 w 3790950"/>
                <a:gd name="connsiteY5" fmla="*/ 1069460 h 2133600"/>
                <a:gd name="connsiteX6" fmla="*/ 1745818 w 3790950"/>
                <a:gd name="connsiteY6" fmla="*/ 2101160 h 2133600"/>
                <a:gd name="connsiteX7" fmla="*/ 2054362 w 3790950"/>
                <a:gd name="connsiteY7" fmla="*/ 210116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90950" h="2133600">
                  <a:moveTo>
                    <a:pt x="3736553" y="1069460"/>
                  </a:moveTo>
                  <a:cubicBezTo>
                    <a:pt x="3821401" y="1017425"/>
                    <a:pt x="3821401" y="932271"/>
                    <a:pt x="3736553" y="880227"/>
                  </a:cubicBezTo>
                  <a:lnTo>
                    <a:pt x="2054362" y="39026"/>
                  </a:lnTo>
                  <a:cubicBezTo>
                    <a:pt x="1969513" y="-13009"/>
                    <a:pt x="1830667" y="-13009"/>
                    <a:pt x="1745818" y="39026"/>
                  </a:cubicBezTo>
                  <a:lnTo>
                    <a:pt x="63637" y="880227"/>
                  </a:lnTo>
                  <a:cubicBezTo>
                    <a:pt x="-21212" y="932262"/>
                    <a:pt x="-21212" y="1017415"/>
                    <a:pt x="63637" y="1069460"/>
                  </a:cubicBezTo>
                  <a:lnTo>
                    <a:pt x="1745818" y="2101160"/>
                  </a:lnTo>
                  <a:cubicBezTo>
                    <a:pt x="1830667" y="2153195"/>
                    <a:pt x="1969513" y="2153195"/>
                    <a:pt x="2054362" y="2101160"/>
                  </a:cubicBezTo>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D86C2D58-9B7A-482D-86A0-169F5A604D21}"/>
                </a:ext>
              </a:extLst>
            </p:cNvPr>
            <p:cNvSpPr/>
            <p:nvPr/>
          </p:nvSpPr>
          <p:spPr>
            <a:xfrm>
              <a:off x="7584938" y="3297327"/>
              <a:ext cx="390525" cy="1562100"/>
            </a:xfrm>
            <a:custGeom>
              <a:avLst/>
              <a:gdLst>
                <a:gd name="connsiteX0" fmla="*/ 277806 w 390525"/>
                <a:gd name="connsiteY0" fmla="*/ 1179185 h 1562100"/>
                <a:gd name="connsiteX1" fmla="*/ 277806 w 390525"/>
                <a:gd name="connsiteY1" fmla="*/ 39757 h 1562100"/>
                <a:gd name="connsiteX2" fmla="*/ 246574 w 390525"/>
                <a:gd name="connsiteY2" fmla="*/ 3609 h 1562100"/>
                <a:gd name="connsiteX3" fmla="*/ 135731 w 390525"/>
                <a:gd name="connsiteY3" fmla="*/ 72304 h 1562100"/>
                <a:gd name="connsiteX4" fmla="*/ 115891 w 390525"/>
                <a:gd name="connsiteY4" fmla="*/ 144532 h 1562100"/>
                <a:gd name="connsiteX5" fmla="*/ 115891 w 390525"/>
                <a:gd name="connsiteY5" fmla="*/ 1179185 h 1562100"/>
                <a:gd name="connsiteX6" fmla="*/ 97250 w 390525"/>
                <a:gd name="connsiteY6" fmla="*/ 1204426 h 1562100"/>
                <a:gd name="connsiteX7" fmla="*/ 0 w 390525"/>
                <a:gd name="connsiteY7" fmla="*/ 1374057 h 1562100"/>
                <a:gd name="connsiteX8" fmla="*/ 196853 w 390525"/>
                <a:gd name="connsiteY8" fmla="*/ 1570910 h 1562100"/>
                <a:gd name="connsiteX9" fmla="*/ 393697 w 390525"/>
                <a:gd name="connsiteY9" fmla="*/ 1374057 h 1562100"/>
                <a:gd name="connsiteX10" fmla="*/ 295789 w 390525"/>
                <a:gd name="connsiteY10" fmla="*/ 1204036 h 1562100"/>
                <a:gd name="connsiteX11" fmla="*/ 277806 w 390525"/>
                <a:gd name="connsiteY11" fmla="*/ 1179185 h 1562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0525" h="1562100">
                  <a:moveTo>
                    <a:pt x="277806" y="1179185"/>
                  </a:moveTo>
                  <a:cubicBezTo>
                    <a:pt x="277806" y="894330"/>
                    <a:pt x="277806" y="39757"/>
                    <a:pt x="277806" y="39757"/>
                  </a:cubicBezTo>
                  <a:cubicBezTo>
                    <a:pt x="277806" y="39757"/>
                    <a:pt x="278597" y="-14212"/>
                    <a:pt x="246574" y="3609"/>
                  </a:cubicBezTo>
                  <a:cubicBezTo>
                    <a:pt x="220885" y="17906"/>
                    <a:pt x="157915" y="53006"/>
                    <a:pt x="135731" y="72304"/>
                  </a:cubicBezTo>
                  <a:cubicBezTo>
                    <a:pt x="110119" y="94564"/>
                    <a:pt x="115891" y="144532"/>
                    <a:pt x="115891" y="144532"/>
                  </a:cubicBezTo>
                  <a:cubicBezTo>
                    <a:pt x="115891" y="144532"/>
                    <a:pt x="115891" y="920524"/>
                    <a:pt x="115891" y="1179185"/>
                  </a:cubicBezTo>
                  <a:cubicBezTo>
                    <a:pt x="115891" y="1193872"/>
                    <a:pt x="103270" y="1200883"/>
                    <a:pt x="97250" y="1204426"/>
                  </a:cubicBezTo>
                  <a:cubicBezTo>
                    <a:pt x="39100" y="1238611"/>
                    <a:pt x="0" y="1301714"/>
                    <a:pt x="0" y="1374057"/>
                  </a:cubicBezTo>
                  <a:cubicBezTo>
                    <a:pt x="0" y="1482775"/>
                    <a:pt x="88125" y="1570910"/>
                    <a:pt x="196853" y="1570910"/>
                  </a:cubicBezTo>
                  <a:cubicBezTo>
                    <a:pt x="305571" y="1570910"/>
                    <a:pt x="393697" y="1482775"/>
                    <a:pt x="393697" y="1374057"/>
                  </a:cubicBezTo>
                  <a:cubicBezTo>
                    <a:pt x="393697" y="1301438"/>
                    <a:pt x="354311" y="1238135"/>
                    <a:pt x="295789" y="1204036"/>
                  </a:cubicBezTo>
                  <a:cubicBezTo>
                    <a:pt x="289970" y="1200645"/>
                    <a:pt x="277806" y="1193863"/>
                    <a:pt x="277806" y="1179185"/>
                  </a:cubicBez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6982873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p:cTn id="11" dur="500" fill="hold"/>
                                        <p:tgtEl>
                                          <p:spTgt spid="11"/>
                                        </p:tgtEl>
                                        <p:attrNameLst>
                                          <p:attrName>ppt_w</p:attrName>
                                        </p:attrNameLst>
                                      </p:cBhvr>
                                      <p:tavLst>
                                        <p:tav tm="0">
                                          <p:val>
                                            <p:fltVal val="0"/>
                                          </p:val>
                                        </p:tav>
                                        <p:tav tm="100000">
                                          <p:val>
                                            <p:strVal val="#ppt_w"/>
                                          </p:val>
                                        </p:tav>
                                      </p:tavLst>
                                    </p:anim>
                                    <p:anim calcmode="lin" valueType="num">
                                      <p:cBhvr>
                                        <p:cTn id="12" dur="500" fill="hold"/>
                                        <p:tgtEl>
                                          <p:spTgt spid="11"/>
                                        </p:tgtEl>
                                        <p:attrNameLst>
                                          <p:attrName>ppt_h</p:attrName>
                                        </p:attrNameLst>
                                      </p:cBhvr>
                                      <p:tavLst>
                                        <p:tav tm="0">
                                          <p:val>
                                            <p:fltVal val="0"/>
                                          </p:val>
                                        </p:tav>
                                        <p:tav tm="100000">
                                          <p:val>
                                            <p:strVal val="#ppt_h"/>
                                          </p:val>
                                        </p:tav>
                                      </p:tavLst>
                                    </p:anim>
                                    <p:animEffect transition="in" filter="fade">
                                      <p:cBhvr>
                                        <p:cTn id="13" dur="500"/>
                                        <p:tgtEl>
                                          <p:spTgt spid="11"/>
                                        </p:tgtEl>
                                      </p:cBhvr>
                                    </p:animEffect>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par>
                          <p:cTn id="18" fill="hold">
                            <p:stCondLst>
                              <p:cond delay="1500"/>
                            </p:stCondLst>
                            <p:childTnLst>
                              <p:par>
                                <p:cTn id="19" presetID="10" presetClass="entr" presetSubtype="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8902D44-3769-417E-AAD5-58EEDFF80C9D}"/>
              </a:ext>
            </a:extLst>
          </p:cNvPr>
          <p:cNvSpPr/>
          <p:nvPr/>
        </p:nvSpPr>
        <p:spPr>
          <a:xfrm>
            <a:off x="926805" y="1881963"/>
            <a:ext cx="4899480" cy="186967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bg2"/>
              </a:solidFill>
            </a:endParaRPr>
          </a:p>
        </p:txBody>
      </p:sp>
      <p:sp>
        <p:nvSpPr>
          <p:cNvPr id="8" name="Rectangle 7">
            <a:extLst>
              <a:ext uri="{FF2B5EF4-FFF2-40B4-BE49-F238E27FC236}">
                <a16:creationId xmlns:a16="http://schemas.microsoft.com/office/drawing/2014/main" id="{B0BCB6F0-7543-491F-B9FB-5F36E21629E7}"/>
              </a:ext>
            </a:extLst>
          </p:cNvPr>
          <p:cNvSpPr/>
          <p:nvPr/>
        </p:nvSpPr>
        <p:spPr>
          <a:xfrm>
            <a:off x="926805" y="4291061"/>
            <a:ext cx="4899480" cy="186967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bg2"/>
              </a:solidFill>
            </a:endParaRPr>
          </a:p>
        </p:txBody>
      </p:sp>
      <p:sp>
        <p:nvSpPr>
          <p:cNvPr id="9" name="Rectangle 8">
            <a:extLst>
              <a:ext uri="{FF2B5EF4-FFF2-40B4-BE49-F238E27FC236}">
                <a16:creationId xmlns:a16="http://schemas.microsoft.com/office/drawing/2014/main" id="{9CA3A375-A4D6-40F0-8EFB-4E2E2D39661C}"/>
              </a:ext>
            </a:extLst>
          </p:cNvPr>
          <p:cNvSpPr/>
          <p:nvPr/>
        </p:nvSpPr>
        <p:spPr>
          <a:xfrm>
            <a:off x="6365715" y="1881963"/>
            <a:ext cx="4899482" cy="186967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bg2"/>
              </a:solidFill>
            </a:endParaRPr>
          </a:p>
        </p:txBody>
      </p:sp>
      <p:sp>
        <p:nvSpPr>
          <p:cNvPr id="10" name="Rectangle 9">
            <a:extLst>
              <a:ext uri="{FF2B5EF4-FFF2-40B4-BE49-F238E27FC236}">
                <a16:creationId xmlns:a16="http://schemas.microsoft.com/office/drawing/2014/main" id="{F41B41EE-8339-45A7-B970-2AA54C3FC776}"/>
              </a:ext>
            </a:extLst>
          </p:cNvPr>
          <p:cNvSpPr/>
          <p:nvPr/>
        </p:nvSpPr>
        <p:spPr>
          <a:xfrm>
            <a:off x="6365714" y="4291061"/>
            <a:ext cx="4899482" cy="186967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bg2"/>
              </a:solidFill>
            </a:endParaRPr>
          </a:p>
        </p:txBody>
      </p:sp>
      <p:sp>
        <p:nvSpPr>
          <p:cNvPr id="13" name="TextBox 12">
            <a:extLst>
              <a:ext uri="{FF2B5EF4-FFF2-40B4-BE49-F238E27FC236}">
                <a16:creationId xmlns:a16="http://schemas.microsoft.com/office/drawing/2014/main" id="{C6A704BE-4462-471F-8AD1-44C47390D198}"/>
              </a:ext>
            </a:extLst>
          </p:cNvPr>
          <p:cNvSpPr txBox="1"/>
          <p:nvPr/>
        </p:nvSpPr>
        <p:spPr>
          <a:xfrm>
            <a:off x="2921945" y="2101041"/>
            <a:ext cx="1442896" cy="338554"/>
          </a:xfrm>
          <a:prstGeom prst="rect">
            <a:avLst/>
          </a:prstGeom>
          <a:noFill/>
        </p:spPr>
        <p:txBody>
          <a:bodyPr wrap="none" rtlCol="0" anchor="ctr">
            <a:spAutoFit/>
          </a:bodyPr>
          <a:lstStyle/>
          <a:p>
            <a:r>
              <a:rPr lang="en-US" sz="1600" b="1" dirty="0">
                <a:solidFill>
                  <a:srgbClr val="303030"/>
                </a:solidFill>
                <a:latin typeface="+mj-lt"/>
              </a:rPr>
              <a:t>CLASSROOM</a:t>
            </a:r>
          </a:p>
        </p:txBody>
      </p:sp>
      <p:sp>
        <p:nvSpPr>
          <p:cNvPr id="18" name="TextBox 17">
            <a:extLst>
              <a:ext uri="{FF2B5EF4-FFF2-40B4-BE49-F238E27FC236}">
                <a16:creationId xmlns:a16="http://schemas.microsoft.com/office/drawing/2014/main" id="{2288FF24-99D0-4430-9188-DC4B94DDC2BF}"/>
              </a:ext>
            </a:extLst>
          </p:cNvPr>
          <p:cNvSpPr txBox="1"/>
          <p:nvPr/>
        </p:nvSpPr>
        <p:spPr>
          <a:xfrm>
            <a:off x="2921944" y="2347031"/>
            <a:ext cx="2745429" cy="1169103"/>
          </a:xfrm>
          <a:prstGeom prst="rect">
            <a:avLst/>
          </a:prstGeom>
          <a:noFill/>
        </p:spPr>
        <p:txBody>
          <a:bodyPr wrap="square" rtlCol="0" anchor="ctr">
            <a:spAutoFit/>
          </a:bodyPr>
          <a:lstStyle/>
          <a:p>
            <a:pPr algn="just">
              <a:lnSpc>
                <a:spcPct val="150000"/>
              </a:lnSpc>
            </a:pPr>
            <a:r>
              <a:rPr lang="en-US" sz="1200">
                <a:solidFill>
                  <a:schemeClr val="bg2"/>
                </a:solidFill>
              </a:rPr>
              <a:t>A collection of textile samples lay spread out on the table - Samsa was a travelling salesman - and above it there hung</a:t>
            </a:r>
            <a:endParaRPr lang="en-US" sz="1000">
              <a:solidFill>
                <a:schemeClr val="bg2"/>
              </a:solidFill>
            </a:endParaRPr>
          </a:p>
        </p:txBody>
      </p:sp>
      <p:sp>
        <p:nvSpPr>
          <p:cNvPr id="19" name="TextBox 18">
            <a:extLst>
              <a:ext uri="{FF2B5EF4-FFF2-40B4-BE49-F238E27FC236}">
                <a16:creationId xmlns:a16="http://schemas.microsoft.com/office/drawing/2014/main" id="{A728500B-6715-4CD6-88B6-0087C25BC6B7}"/>
              </a:ext>
            </a:extLst>
          </p:cNvPr>
          <p:cNvSpPr txBox="1"/>
          <p:nvPr/>
        </p:nvSpPr>
        <p:spPr>
          <a:xfrm>
            <a:off x="2921945" y="4510136"/>
            <a:ext cx="1544975" cy="338554"/>
          </a:xfrm>
          <a:prstGeom prst="rect">
            <a:avLst/>
          </a:prstGeom>
          <a:noFill/>
        </p:spPr>
        <p:txBody>
          <a:bodyPr wrap="none" rtlCol="0" anchor="ctr">
            <a:spAutoFit/>
          </a:bodyPr>
          <a:lstStyle/>
          <a:p>
            <a:r>
              <a:rPr lang="en-US" sz="1600" b="1">
                <a:solidFill>
                  <a:srgbClr val="303030"/>
                </a:solidFill>
                <a:latin typeface="+mj-lt"/>
              </a:rPr>
              <a:t>LABORATORY</a:t>
            </a:r>
          </a:p>
        </p:txBody>
      </p:sp>
      <p:sp>
        <p:nvSpPr>
          <p:cNvPr id="23" name="TextBox 22">
            <a:extLst>
              <a:ext uri="{FF2B5EF4-FFF2-40B4-BE49-F238E27FC236}">
                <a16:creationId xmlns:a16="http://schemas.microsoft.com/office/drawing/2014/main" id="{D2A12482-9C44-4DEC-BB81-654DA5B17C09}"/>
              </a:ext>
            </a:extLst>
          </p:cNvPr>
          <p:cNvSpPr txBox="1"/>
          <p:nvPr/>
        </p:nvSpPr>
        <p:spPr>
          <a:xfrm>
            <a:off x="2921944" y="4756126"/>
            <a:ext cx="2745429" cy="1169103"/>
          </a:xfrm>
          <a:prstGeom prst="rect">
            <a:avLst/>
          </a:prstGeom>
          <a:noFill/>
        </p:spPr>
        <p:txBody>
          <a:bodyPr wrap="square" rtlCol="0" anchor="ctr">
            <a:spAutoFit/>
          </a:bodyPr>
          <a:lstStyle/>
          <a:p>
            <a:pPr algn="just">
              <a:lnSpc>
                <a:spcPct val="150000"/>
              </a:lnSpc>
            </a:pPr>
            <a:r>
              <a:rPr lang="en-US" sz="1200">
                <a:solidFill>
                  <a:schemeClr val="bg2"/>
                </a:solidFill>
              </a:rPr>
              <a:t>A collection of textile samples lay spread out on the table - Samsa was a travelling salesman - and above it there hung</a:t>
            </a:r>
            <a:endParaRPr lang="en-US" sz="1000">
              <a:solidFill>
                <a:schemeClr val="bg2"/>
              </a:solidFill>
            </a:endParaRPr>
          </a:p>
        </p:txBody>
      </p:sp>
      <p:sp>
        <p:nvSpPr>
          <p:cNvPr id="24" name="TextBox 23">
            <a:extLst>
              <a:ext uri="{FF2B5EF4-FFF2-40B4-BE49-F238E27FC236}">
                <a16:creationId xmlns:a16="http://schemas.microsoft.com/office/drawing/2014/main" id="{5D555DC9-9847-4715-AE3A-731C536AC573}"/>
              </a:ext>
            </a:extLst>
          </p:cNvPr>
          <p:cNvSpPr txBox="1"/>
          <p:nvPr/>
        </p:nvSpPr>
        <p:spPr>
          <a:xfrm>
            <a:off x="8365965" y="4510136"/>
            <a:ext cx="1544012" cy="338554"/>
          </a:xfrm>
          <a:prstGeom prst="rect">
            <a:avLst/>
          </a:prstGeom>
          <a:noFill/>
        </p:spPr>
        <p:txBody>
          <a:bodyPr wrap="none" rtlCol="0" anchor="ctr">
            <a:spAutoFit/>
          </a:bodyPr>
          <a:lstStyle/>
          <a:p>
            <a:r>
              <a:rPr lang="en-US" sz="1600" b="1">
                <a:solidFill>
                  <a:srgbClr val="303030"/>
                </a:solidFill>
                <a:latin typeface="+mj-lt"/>
              </a:rPr>
              <a:t>FOOD COURT</a:t>
            </a:r>
          </a:p>
        </p:txBody>
      </p:sp>
      <p:sp>
        <p:nvSpPr>
          <p:cNvPr id="29" name="TextBox 28">
            <a:extLst>
              <a:ext uri="{FF2B5EF4-FFF2-40B4-BE49-F238E27FC236}">
                <a16:creationId xmlns:a16="http://schemas.microsoft.com/office/drawing/2014/main" id="{D6B9D522-890A-46F4-A4FB-AF799EF381DF}"/>
              </a:ext>
            </a:extLst>
          </p:cNvPr>
          <p:cNvSpPr txBox="1"/>
          <p:nvPr/>
        </p:nvSpPr>
        <p:spPr>
          <a:xfrm>
            <a:off x="8365964" y="4756126"/>
            <a:ext cx="2745429" cy="1169103"/>
          </a:xfrm>
          <a:prstGeom prst="rect">
            <a:avLst/>
          </a:prstGeom>
          <a:noFill/>
        </p:spPr>
        <p:txBody>
          <a:bodyPr wrap="square" rtlCol="0" anchor="ctr">
            <a:spAutoFit/>
          </a:bodyPr>
          <a:lstStyle/>
          <a:p>
            <a:pPr algn="just">
              <a:lnSpc>
                <a:spcPct val="150000"/>
              </a:lnSpc>
            </a:pPr>
            <a:r>
              <a:rPr lang="en-US" sz="1200">
                <a:solidFill>
                  <a:schemeClr val="bg2"/>
                </a:solidFill>
              </a:rPr>
              <a:t>A collection of textile samples lay spread out on the table - Samsa was a travelling salesman - and above it there hung</a:t>
            </a:r>
            <a:endParaRPr lang="en-US" sz="1000">
              <a:solidFill>
                <a:schemeClr val="bg2"/>
              </a:solidFill>
            </a:endParaRPr>
          </a:p>
        </p:txBody>
      </p:sp>
      <p:sp>
        <p:nvSpPr>
          <p:cNvPr id="30" name="TextBox 29">
            <a:extLst>
              <a:ext uri="{FF2B5EF4-FFF2-40B4-BE49-F238E27FC236}">
                <a16:creationId xmlns:a16="http://schemas.microsoft.com/office/drawing/2014/main" id="{7C0DAAF3-688D-4780-BB6D-171A5E8E3862}"/>
              </a:ext>
            </a:extLst>
          </p:cNvPr>
          <p:cNvSpPr txBox="1"/>
          <p:nvPr/>
        </p:nvSpPr>
        <p:spPr>
          <a:xfrm>
            <a:off x="8365965" y="2101039"/>
            <a:ext cx="1037463" cy="338554"/>
          </a:xfrm>
          <a:prstGeom prst="rect">
            <a:avLst/>
          </a:prstGeom>
          <a:noFill/>
        </p:spPr>
        <p:txBody>
          <a:bodyPr wrap="none" rtlCol="0" anchor="ctr">
            <a:spAutoFit/>
          </a:bodyPr>
          <a:lstStyle/>
          <a:p>
            <a:r>
              <a:rPr lang="en-US" sz="1600" b="1">
                <a:solidFill>
                  <a:srgbClr val="303030"/>
                </a:solidFill>
                <a:latin typeface="+mj-lt"/>
              </a:rPr>
              <a:t>LIBRARY</a:t>
            </a:r>
          </a:p>
        </p:txBody>
      </p:sp>
      <p:sp>
        <p:nvSpPr>
          <p:cNvPr id="35" name="TextBox 34">
            <a:extLst>
              <a:ext uri="{FF2B5EF4-FFF2-40B4-BE49-F238E27FC236}">
                <a16:creationId xmlns:a16="http://schemas.microsoft.com/office/drawing/2014/main" id="{D186FDF2-7566-42FF-A39A-801CCD08B1FE}"/>
              </a:ext>
            </a:extLst>
          </p:cNvPr>
          <p:cNvSpPr txBox="1"/>
          <p:nvPr/>
        </p:nvSpPr>
        <p:spPr>
          <a:xfrm>
            <a:off x="8365964" y="2347029"/>
            <a:ext cx="2745429" cy="1169103"/>
          </a:xfrm>
          <a:prstGeom prst="rect">
            <a:avLst/>
          </a:prstGeom>
          <a:noFill/>
        </p:spPr>
        <p:txBody>
          <a:bodyPr wrap="square" rtlCol="0" anchor="ctr">
            <a:spAutoFit/>
          </a:bodyPr>
          <a:lstStyle/>
          <a:p>
            <a:pPr algn="just">
              <a:lnSpc>
                <a:spcPct val="150000"/>
              </a:lnSpc>
            </a:pPr>
            <a:r>
              <a:rPr lang="en-US" sz="1200">
                <a:solidFill>
                  <a:schemeClr val="bg2"/>
                </a:solidFill>
              </a:rPr>
              <a:t>A collection of textile samples lay spread out on the table - Samsa was a travelling salesman - and above it there hung</a:t>
            </a:r>
            <a:endParaRPr lang="en-US" sz="1000">
              <a:solidFill>
                <a:schemeClr val="bg2"/>
              </a:solidFill>
            </a:endParaRPr>
          </a:p>
        </p:txBody>
      </p:sp>
      <p:sp>
        <p:nvSpPr>
          <p:cNvPr id="25" name="Title 5">
            <a:extLst>
              <a:ext uri="{FF2B5EF4-FFF2-40B4-BE49-F238E27FC236}">
                <a16:creationId xmlns:a16="http://schemas.microsoft.com/office/drawing/2014/main" id="{EEA1FA3A-478A-4B09-8C39-5FD5B393BFCD}"/>
              </a:ext>
            </a:extLst>
          </p:cNvPr>
          <p:cNvSpPr>
            <a:spLocks noGrp="1"/>
          </p:cNvSpPr>
          <p:nvPr>
            <p:ph type="title"/>
          </p:nvPr>
        </p:nvSpPr>
        <p:spPr>
          <a:xfrm>
            <a:off x="1972037" y="507889"/>
            <a:ext cx="8247927" cy="772107"/>
          </a:xfrm>
        </p:spPr>
        <p:txBody>
          <a:bodyPr/>
          <a:lstStyle/>
          <a:p>
            <a:r>
              <a:rPr lang="en-US"/>
              <a:t>OUR FEATURE</a:t>
            </a:r>
          </a:p>
        </p:txBody>
      </p:sp>
      <p:sp>
        <p:nvSpPr>
          <p:cNvPr id="16" name="Picture Placeholder 15">
            <a:extLst>
              <a:ext uri="{FF2B5EF4-FFF2-40B4-BE49-F238E27FC236}">
                <a16:creationId xmlns:a16="http://schemas.microsoft.com/office/drawing/2014/main" id="{6D5B48F6-1141-4ABA-B9E9-FCC3CCEFD416}"/>
              </a:ext>
            </a:extLst>
          </p:cNvPr>
          <p:cNvSpPr>
            <a:spLocks noGrp="1"/>
          </p:cNvSpPr>
          <p:nvPr>
            <p:ph type="pic" sz="quarter" idx="10"/>
          </p:nvPr>
        </p:nvSpPr>
        <p:spPr/>
      </p:sp>
      <p:sp>
        <p:nvSpPr>
          <p:cNvPr id="21" name="Picture Placeholder 20">
            <a:extLst>
              <a:ext uri="{FF2B5EF4-FFF2-40B4-BE49-F238E27FC236}">
                <a16:creationId xmlns:a16="http://schemas.microsoft.com/office/drawing/2014/main" id="{BEA04A03-D563-4E13-A6FE-1FBACEE2C5A0}"/>
              </a:ext>
            </a:extLst>
          </p:cNvPr>
          <p:cNvSpPr>
            <a:spLocks noGrp="1"/>
          </p:cNvSpPr>
          <p:nvPr>
            <p:ph type="pic" sz="quarter" idx="11"/>
          </p:nvPr>
        </p:nvSpPr>
        <p:spPr/>
      </p:sp>
      <p:sp>
        <p:nvSpPr>
          <p:cNvPr id="26" name="Picture Placeholder 25">
            <a:extLst>
              <a:ext uri="{FF2B5EF4-FFF2-40B4-BE49-F238E27FC236}">
                <a16:creationId xmlns:a16="http://schemas.microsoft.com/office/drawing/2014/main" id="{E6BBB19C-21F2-43A5-9FB7-D9ADE5206BAF}"/>
              </a:ext>
            </a:extLst>
          </p:cNvPr>
          <p:cNvSpPr>
            <a:spLocks noGrp="1"/>
          </p:cNvSpPr>
          <p:nvPr>
            <p:ph type="pic" sz="quarter" idx="12"/>
          </p:nvPr>
        </p:nvSpPr>
        <p:spPr/>
      </p:sp>
      <p:sp>
        <p:nvSpPr>
          <p:cNvPr id="31" name="Picture Placeholder 30">
            <a:extLst>
              <a:ext uri="{FF2B5EF4-FFF2-40B4-BE49-F238E27FC236}">
                <a16:creationId xmlns:a16="http://schemas.microsoft.com/office/drawing/2014/main" id="{A2A997C0-71BC-4B88-9A94-A6E2D14A3BC9}"/>
              </a:ext>
            </a:extLst>
          </p:cNvPr>
          <p:cNvSpPr>
            <a:spLocks noGrp="1"/>
          </p:cNvSpPr>
          <p:nvPr>
            <p:ph type="pic" sz="quarter" idx="13"/>
          </p:nvPr>
        </p:nvSpPr>
        <p:spPr/>
      </p:sp>
    </p:spTree>
    <p:extLst>
      <p:ext uri="{BB962C8B-B14F-4D97-AF65-F5344CB8AC3E}">
        <p14:creationId xmlns:p14="http://schemas.microsoft.com/office/powerpoint/2010/main" val="151581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wipe(up)">
                                      <p:cBhvr>
                                        <p:cTn id="19" dur="500"/>
                                        <p:tgtEl>
                                          <p:spTgt spid="18"/>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left)">
                                      <p:cBhvr>
                                        <p:cTn id="27" dur="500"/>
                                        <p:tgtEl>
                                          <p:spTgt spid="30"/>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5"/>
                                        </p:tgtEl>
                                        <p:attrNameLst>
                                          <p:attrName>style.visibility</p:attrName>
                                        </p:attrNameLst>
                                      </p:cBhvr>
                                      <p:to>
                                        <p:strVal val="visible"/>
                                      </p:to>
                                    </p:set>
                                    <p:animEffect transition="in" filter="wipe(up)">
                                      <p:cBhvr>
                                        <p:cTn id="31" dur="500"/>
                                        <p:tgtEl>
                                          <p:spTgt spid="35"/>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left)">
                                      <p:cBhvr>
                                        <p:cTn id="35" dur="500"/>
                                        <p:tgtEl>
                                          <p:spTgt spid="8"/>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wipe(left)">
                                      <p:cBhvr>
                                        <p:cTn id="39" dur="500"/>
                                        <p:tgtEl>
                                          <p:spTgt spid="19"/>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wipe(up)">
                                      <p:cBhvr>
                                        <p:cTn id="43" dur="500"/>
                                        <p:tgtEl>
                                          <p:spTgt spid="23"/>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left)">
                                      <p:cBhvr>
                                        <p:cTn id="47" dur="500"/>
                                        <p:tgtEl>
                                          <p:spTgt spid="10"/>
                                        </p:tgtEl>
                                      </p:cBhvr>
                                    </p:animEffect>
                                  </p:childTnLst>
                                </p:cTn>
                              </p:par>
                            </p:childTnLst>
                          </p:cTn>
                        </p:par>
                        <p:par>
                          <p:cTn id="48" fill="hold">
                            <p:stCondLst>
                              <p:cond delay="5500"/>
                            </p:stCondLst>
                            <p:childTnLst>
                              <p:par>
                                <p:cTn id="49" presetID="22" presetClass="entr" presetSubtype="8" fill="hold" grpId="0"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wipe(left)">
                                      <p:cBhvr>
                                        <p:cTn id="51" dur="500"/>
                                        <p:tgtEl>
                                          <p:spTgt spid="24"/>
                                        </p:tgtEl>
                                      </p:cBhvr>
                                    </p:animEffect>
                                  </p:childTnLst>
                                </p:cTn>
                              </p:par>
                            </p:childTnLst>
                          </p:cTn>
                        </p:par>
                        <p:par>
                          <p:cTn id="52" fill="hold">
                            <p:stCondLst>
                              <p:cond delay="6000"/>
                            </p:stCondLst>
                            <p:childTnLst>
                              <p:par>
                                <p:cTn id="53" presetID="22" presetClass="entr" presetSubtype="1" fill="hold" grpId="0" nodeType="after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wipe(up)">
                                      <p:cBhvr>
                                        <p:cTn id="55"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3" grpId="0"/>
      <p:bldP spid="18" grpId="0"/>
      <p:bldP spid="19" grpId="0"/>
      <p:bldP spid="23" grpId="0"/>
      <p:bldP spid="24" grpId="0"/>
      <p:bldP spid="29" grpId="0"/>
      <p:bldP spid="30" grpId="0"/>
      <p:bldP spid="35" grpId="0"/>
      <p:bldP spid="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1AE4B77-4F3D-4ACE-9577-7DF1168CFD5D}"/>
              </a:ext>
            </a:extLst>
          </p:cNvPr>
          <p:cNvSpPr/>
          <p:nvPr/>
        </p:nvSpPr>
        <p:spPr>
          <a:xfrm>
            <a:off x="0" y="4178595"/>
            <a:ext cx="12192000" cy="26794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TextBox 11">
            <a:extLst>
              <a:ext uri="{FF2B5EF4-FFF2-40B4-BE49-F238E27FC236}">
                <a16:creationId xmlns:a16="http://schemas.microsoft.com/office/drawing/2014/main" id="{F5BB7683-26DC-46EE-86B3-F60522F48B5A}"/>
              </a:ext>
            </a:extLst>
          </p:cNvPr>
          <p:cNvSpPr txBox="1"/>
          <p:nvPr/>
        </p:nvSpPr>
        <p:spPr>
          <a:xfrm>
            <a:off x="470490" y="1516134"/>
            <a:ext cx="11251019" cy="704232"/>
          </a:xfrm>
          <a:prstGeom prst="rect">
            <a:avLst/>
          </a:prstGeom>
          <a:noFill/>
        </p:spPr>
        <p:txBody>
          <a:bodyPr wrap="square" rtlCol="0">
            <a:spAutoFit/>
          </a:bodyPr>
          <a:lstStyle/>
          <a:p>
            <a:pPr algn="ctr">
              <a:lnSpc>
                <a:spcPct val="150000"/>
              </a:lnSpc>
            </a:pPr>
            <a:r>
              <a:rPr lang="en-US" sz="1400"/>
              <a:t>A collection of textile samples lay spread out on the table - Samsa was a travelling salesman - and above it there hung a picture that he had recently cut out of an illustrated magazine and housed in a nice, gilded frame. It showed a lady fitted out with a fur hat and fur</a:t>
            </a:r>
          </a:p>
        </p:txBody>
      </p:sp>
      <p:sp>
        <p:nvSpPr>
          <p:cNvPr id="6" name="Title 5">
            <a:extLst>
              <a:ext uri="{FF2B5EF4-FFF2-40B4-BE49-F238E27FC236}">
                <a16:creationId xmlns:a16="http://schemas.microsoft.com/office/drawing/2014/main" id="{E931C3EB-FB74-4A7D-A3B3-A98B5871B020}"/>
              </a:ext>
            </a:extLst>
          </p:cNvPr>
          <p:cNvSpPr>
            <a:spLocks noGrp="1"/>
          </p:cNvSpPr>
          <p:nvPr>
            <p:ph type="title"/>
          </p:nvPr>
        </p:nvSpPr>
        <p:spPr/>
        <p:txBody>
          <a:bodyPr/>
          <a:lstStyle/>
          <a:p>
            <a:r>
              <a:rPr lang="en-US"/>
              <a:t>OUR SERVICE</a:t>
            </a:r>
          </a:p>
        </p:txBody>
      </p:sp>
      <p:sp>
        <p:nvSpPr>
          <p:cNvPr id="30" name="TextBox 29">
            <a:extLst>
              <a:ext uri="{FF2B5EF4-FFF2-40B4-BE49-F238E27FC236}">
                <a16:creationId xmlns:a16="http://schemas.microsoft.com/office/drawing/2014/main" id="{569A4DE7-8200-4278-ABB4-96C03F798054}"/>
              </a:ext>
            </a:extLst>
          </p:cNvPr>
          <p:cNvSpPr txBox="1"/>
          <p:nvPr/>
        </p:nvSpPr>
        <p:spPr>
          <a:xfrm>
            <a:off x="1176323" y="4995848"/>
            <a:ext cx="2382383" cy="338554"/>
          </a:xfrm>
          <a:prstGeom prst="rect">
            <a:avLst/>
          </a:prstGeom>
          <a:noFill/>
        </p:spPr>
        <p:txBody>
          <a:bodyPr wrap="none" rtlCol="0">
            <a:spAutoFit/>
          </a:bodyPr>
          <a:lstStyle/>
          <a:p>
            <a:pPr algn="ctr"/>
            <a:r>
              <a:rPr lang="en-US" sz="1600" b="1" dirty="0">
                <a:solidFill>
                  <a:srgbClr val="303030"/>
                </a:solidFill>
                <a:latin typeface="+mj-lt"/>
              </a:rPr>
              <a:t>MULTIMEDIA CLASSES</a:t>
            </a:r>
          </a:p>
        </p:txBody>
      </p:sp>
      <p:sp>
        <p:nvSpPr>
          <p:cNvPr id="31" name="TextBox 30">
            <a:extLst>
              <a:ext uri="{FF2B5EF4-FFF2-40B4-BE49-F238E27FC236}">
                <a16:creationId xmlns:a16="http://schemas.microsoft.com/office/drawing/2014/main" id="{F121EF2A-91CA-4E68-B485-B4EC60E053FA}"/>
              </a:ext>
            </a:extLst>
          </p:cNvPr>
          <p:cNvSpPr txBox="1"/>
          <p:nvPr/>
        </p:nvSpPr>
        <p:spPr>
          <a:xfrm>
            <a:off x="5000124" y="4995848"/>
            <a:ext cx="2191755" cy="338554"/>
          </a:xfrm>
          <a:prstGeom prst="rect">
            <a:avLst/>
          </a:prstGeom>
          <a:noFill/>
        </p:spPr>
        <p:txBody>
          <a:bodyPr wrap="none" rtlCol="0">
            <a:spAutoFit/>
          </a:bodyPr>
          <a:lstStyle/>
          <a:p>
            <a:pPr algn="ctr"/>
            <a:r>
              <a:rPr lang="en-US" sz="1600" b="1">
                <a:solidFill>
                  <a:srgbClr val="303030"/>
                </a:solidFill>
                <a:latin typeface="+mj-lt"/>
              </a:rPr>
              <a:t>EXCELLENT LIBRARY</a:t>
            </a:r>
          </a:p>
        </p:txBody>
      </p:sp>
      <p:sp>
        <p:nvSpPr>
          <p:cNvPr id="32" name="TextBox 31">
            <a:extLst>
              <a:ext uri="{FF2B5EF4-FFF2-40B4-BE49-F238E27FC236}">
                <a16:creationId xmlns:a16="http://schemas.microsoft.com/office/drawing/2014/main" id="{302C84A9-B2BF-420A-938B-D47C67734166}"/>
              </a:ext>
            </a:extLst>
          </p:cNvPr>
          <p:cNvSpPr txBox="1"/>
          <p:nvPr/>
        </p:nvSpPr>
        <p:spPr>
          <a:xfrm>
            <a:off x="8662750" y="4995848"/>
            <a:ext cx="2327881" cy="338554"/>
          </a:xfrm>
          <a:prstGeom prst="rect">
            <a:avLst/>
          </a:prstGeom>
          <a:noFill/>
        </p:spPr>
        <p:txBody>
          <a:bodyPr wrap="none" rtlCol="0">
            <a:spAutoFit/>
          </a:bodyPr>
          <a:lstStyle/>
          <a:p>
            <a:pPr algn="ctr"/>
            <a:r>
              <a:rPr lang="en-US" sz="1600" b="1">
                <a:solidFill>
                  <a:srgbClr val="303030"/>
                </a:solidFill>
                <a:latin typeface="+mj-lt"/>
              </a:rPr>
              <a:t>TRANSPORT FACILITY</a:t>
            </a:r>
          </a:p>
        </p:txBody>
      </p:sp>
      <p:sp>
        <p:nvSpPr>
          <p:cNvPr id="36" name="TextBox 35">
            <a:extLst>
              <a:ext uri="{FF2B5EF4-FFF2-40B4-BE49-F238E27FC236}">
                <a16:creationId xmlns:a16="http://schemas.microsoft.com/office/drawing/2014/main" id="{564D2F8B-7FF7-4646-A53A-1F257605B437}"/>
              </a:ext>
            </a:extLst>
          </p:cNvPr>
          <p:cNvSpPr txBox="1"/>
          <p:nvPr/>
        </p:nvSpPr>
        <p:spPr>
          <a:xfrm>
            <a:off x="1041989" y="5269162"/>
            <a:ext cx="2651050" cy="893834"/>
          </a:xfrm>
          <a:prstGeom prst="rect">
            <a:avLst/>
          </a:prstGeom>
          <a:noFill/>
        </p:spPr>
        <p:txBody>
          <a:bodyPr wrap="square" rtlCol="0">
            <a:spAutoFit/>
          </a:bodyPr>
          <a:lstStyle/>
          <a:p>
            <a:pPr algn="ctr">
              <a:lnSpc>
                <a:spcPct val="150000"/>
              </a:lnSpc>
            </a:pPr>
            <a:r>
              <a:rPr lang="en-GB" sz="1200" dirty="0">
                <a:solidFill>
                  <a:schemeClr val="bg2"/>
                </a:solidFill>
              </a:rPr>
              <a:t>Suitable for all categories business and personal presentation, just put a description here.</a:t>
            </a:r>
          </a:p>
        </p:txBody>
      </p:sp>
      <p:sp>
        <p:nvSpPr>
          <p:cNvPr id="37" name="TextBox 36">
            <a:extLst>
              <a:ext uri="{FF2B5EF4-FFF2-40B4-BE49-F238E27FC236}">
                <a16:creationId xmlns:a16="http://schemas.microsoft.com/office/drawing/2014/main" id="{A4E66AB1-15F1-4D95-BB61-43EA56EB69EC}"/>
              </a:ext>
            </a:extLst>
          </p:cNvPr>
          <p:cNvSpPr txBox="1"/>
          <p:nvPr/>
        </p:nvSpPr>
        <p:spPr>
          <a:xfrm>
            <a:off x="4770475" y="5269162"/>
            <a:ext cx="2651050" cy="893834"/>
          </a:xfrm>
          <a:prstGeom prst="rect">
            <a:avLst/>
          </a:prstGeom>
          <a:noFill/>
        </p:spPr>
        <p:txBody>
          <a:bodyPr wrap="square" rtlCol="0">
            <a:spAutoFit/>
          </a:bodyPr>
          <a:lstStyle/>
          <a:p>
            <a:pPr algn="ctr">
              <a:lnSpc>
                <a:spcPct val="150000"/>
              </a:lnSpc>
            </a:pPr>
            <a:r>
              <a:rPr lang="en-GB" sz="1200" dirty="0">
                <a:solidFill>
                  <a:schemeClr val="bg2"/>
                </a:solidFill>
              </a:rPr>
              <a:t>Suitable for all categories business and personal presentation, just put a description here.</a:t>
            </a:r>
          </a:p>
        </p:txBody>
      </p:sp>
      <p:sp>
        <p:nvSpPr>
          <p:cNvPr id="38" name="TextBox 37">
            <a:extLst>
              <a:ext uri="{FF2B5EF4-FFF2-40B4-BE49-F238E27FC236}">
                <a16:creationId xmlns:a16="http://schemas.microsoft.com/office/drawing/2014/main" id="{DDFA9E9B-893F-4F6A-9DF3-E677A7FC896E}"/>
              </a:ext>
            </a:extLst>
          </p:cNvPr>
          <p:cNvSpPr txBox="1"/>
          <p:nvPr/>
        </p:nvSpPr>
        <p:spPr>
          <a:xfrm>
            <a:off x="8501162" y="5269162"/>
            <a:ext cx="2651050" cy="893834"/>
          </a:xfrm>
          <a:prstGeom prst="rect">
            <a:avLst/>
          </a:prstGeom>
          <a:noFill/>
        </p:spPr>
        <p:txBody>
          <a:bodyPr wrap="square" rtlCol="0">
            <a:spAutoFit/>
          </a:bodyPr>
          <a:lstStyle/>
          <a:p>
            <a:pPr algn="ctr">
              <a:lnSpc>
                <a:spcPct val="150000"/>
              </a:lnSpc>
            </a:pPr>
            <a:r>
              <a:rPr lang="en-GB" sz="1200" dirty="0">
                <a:solidFill>
                  <a:schemeClr val="bg2"/>
                </a:solidFill>
              </a:rPr>
              <a:t>Suitable for all categories business and personal presentation, just put a description here.</a:t>
            </a:r>
          </a:p>
        </p:txBody>
      </p:sp>
      <p:sp>
        <p:nvSpPr>
          <p:cNvPr id="8" name="Picture Placeholder 7">
            <a:extLst>
              <a:ext uri="{FF2B5EF4-FFF2-40B4-BE49-F238E27FC236}">
                <a16:creationId xmlns:a16="http://schemas.microsoft.com/office/drawing/2014/main" id="{5B99499E-69FD-424B-8666-02983258373E}"/>
              </a:ext>
            </a:extLst>
          </p:cNvPr>
          <p:cNvSpPr>
            <a:spLocks noGrp="1"/>
          </p:cNvSpPr>
          <p:nvPr>
            <p:ph type="pic" sz="quarter" idx="10"/>
          </p:nvPr>
        </p:nvSpPr>
        <p:spPr/>
      </p:sp>
      <p:sp>
        <p:nvSpPr>
          <p:cNvPr id="10" name="Picture Placeholder 9">
            <a:extLst>
              <a:ext uri="{FF2B5EF4-FFF2-40B4-BE49-F238E27FC236}">
                <a16:creationId xmlns:a16="http://schemas.microsoft.com/office/drawing/2014/main" id="{0BB09EB3-4996-403B-8D0B-53A37D1689B1}"/>
              </a:ext>
            </a:extLst>
          </p:cNvPr>
          <p:cNvSpPr>
            <a:spLocks noGrp="1"/>
          </p:cNvSpPr>
          <p:nvPr>
            <p:ph type="pic" sz="quarter" idx="11"/>
          </p:nvPr>
        </p:nvSpPr>
        <p:spPr/>
      </p:sp>
      <p:sp>
        <p:nvSpPr>
          <p:cNvPr id="14" name="Picture Placeholder 13">
            <a:extLst>
              <a:ext uri="{FF2B5EF4-FFF2-40B4-BE49-F238E27FC236}">
                <a16:creationId xmlns:a16="http://schemas.microsoft.com/office/drawing/2014/main" id="{DB0ECD6C-9D26-4E41-B505-73B64ECD80DE}"/>
              </a:ext>
            </a:extLst>
          </p:cNvPr>
          <p:cNvSpPr>
            <a:spLocks noGrp="1"/>
          </p:cNvSpPr>
          <p:nvPr>
            <p:ph type="pic" sz="quarter" idx="12"/>
          </p:nvPr>
        </p:nvSpPr>
        <p:spPr/>
      </p:sp>
    </p:spTree>
    <p:extLst>
      <p:ext uri="{BB962C8B-B14F-4D97-AF65-F5344CB8AC3E}">
        <p14:creationId xmlns:p14="http://schemas.microsoft.com/office/powerpoint/2010/main" val="12277040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up)">
                                      <p:cBhvr>
                                        <p:cTn id="11" dur="500"/>
                                        <p:tgtEl>
                                          <p:spTgt spid="12"/>
                                        </p:tgtEl>
                                      </p:cBhvr>
                                    </p:animEffect>
                                  </p:childTnLst>
                                </p:cTn>
                              </p:par>
                            </p:childTnLst>
                          </p:cTn>
                        </p:par>
                        <p:par>
                          <p:cTn id="12" fill="hold">
                            <p:stCondLst>
                              <p:cond delay="1000"/>
                            </p:stCondLst>
                            <p:childTnLst>
                              <p:par>
                                <p:cTn id="13" presetID="22" presetClass="entr" presetSubtype="4"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500"/>
                                        <p:tgtEl>
                                          <p:spTgt spid="30"/>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wipe(up)">
                                      <p:cBhvr>
                                        <p:cTn id="23" dur="500"/>
                                        <p:tgtEl>
                                          <p:spTgt spid="36"/>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fade">
                                      <p:cBhvr>
                                        <p:cTn id="27" dur="500"/>
                                        <p:tgtEl>
                                          <p:spTgt spid="31"/>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wipe(up)">
                                      <p:cBhvr>
                                        <p:cTn id="31" dur="500"/>
                                        <p:tgtEl>
                                          <p:spTgt spid="37"/>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fade">
                                      <p:cBhvr>
                                        <p:cTn id="35" dur="500"/>
                                        <p:tgtEl>
                                          <p:spTgt spid="32"/>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38"/>
                                        </p:tgtEl>
                                        <p:attrNameLst>
                                          <p:attrName>style.visibility</p:attrName>
                                        </p:attrNameLst>
                                      </p:cBhvr>
                                      <p:to>
                                        <p:strVal val="visible"/>
                                      </p:to>
                                    </p:set>
                                    <p:animEffect transition="in" filter="wipe(up)">
                                      <p:cBhvr>
                                        <p:cTn id="39"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6" grpId="0"/>
      <p:bldP spid="30" grpId="0"/>
      <p:bldP spid="31" grpId="0"/>
      <p:bldP spid="32" grpId="0"/>
      <p:bldP spid="36" grpId="0"/>
      <p:bldP spid="37" grpId="0"/>
      <p:bldP spid="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F9D60DF-9F8C-4E03-BB21-F804D78A72E9}"/>
              </a:ext>
            </a:extLst>
          </p:cNvPr>
          <p:cNvSpPr/>
          <p:nvPr/>
        </p:nvSpPr>
        <p:spPr>
          <a:xfrm>
            <a:off x="540000" y="1669312"/>
            <a:ext cx="3457842" cy="51886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TextBox 9">
            <a:extLst>
              <a:ext uri="{FF2B5EF4-FFF2-40B4-BE49-F238E27FC236}">
                <a16:creationId xmlns:a16="http://schemas.microsoft.com/office/drawing/2014/main" id="{3AAE4BFE-6329-43B9-8389-DB7B29ABC393}"/>
              </a:ext>
            </a:extLst>
          </p:cNvPr>
          <p:cNvSpPr txBox="1"/>
          <p:nvPr/>
        </p:nvSpPr>
        <p:spPr>
          <a:xfrm>
            <a:off x="850898" y="2024841"/>
            <a:ext cx="1545616" cy="923330"/>
          </a:xfrm>
          <a:prstGeom prst="rect">
            <a:avLst/>
          </a:prstGeom>
          <a:noFill/>
        </p:spPr>
        <p:txBody>
          <a:bodyPr wrap="none" rtlCol="0">
            <a:spAutoFit/>
          </a:bodyPr>
          <a:lstStyle/>
          <a:p>
            <a:r>
              <a:rPr lang="en-US" sz="5400" b="1" dirty="0">
                <a:solidFill>
                  <a:srgbClr val="303030"/>
                </a:solidFill>
                <a:latin typeface="+mj-lt"/>
              </a:rPr>
              <a:t>86%</a:t>
            </a:r>
          </a:p>
        </p:txBody>
      </p:sp>
      <p:sp>
        <p:nvSpPr>
          <p:cNvPr id="11" name="TextBox 10">
            <a:extLst>
              <a:ext uri="{FF2B5EF4-FFF2-40B4-BE49-F238E27FC236}">
                <a16:creationId xmlns:a16="http://schemas.microsoft.com/office/drawing/2014/main" id="{8E0ABD9C-4381-4723-9E07-CF8F173B61DC}"/>
              </a:ext>
            </a:extLst>
          </p:cNvPr>
          <p:cNvSpPr txBox="1"/>
          <p:nvPr/>
        </p:nvSpPr>
        <p:spPr>
          <a:xfrm>
            <a:off x="850898" y="2836814"/>
            <a:ext cx="1367682" cy="307777"/>
          </a:xfrm>
          <a:prstGeom prst="rect">
            <a:avLst/>
          </a:prstGeom>
          <a:noFill/>
        </p:spPr>
        <p:txBody>
          <a:bodyPr wrap="none" rtlCol="0">
            <a:spAutoFit/>
          </a:bodyPr>
          <a:lstStyle/>
          <a:p>
            <a:r>
              <a:rPr lang="en-US" sz="1400" b="1">
                <a:solidFill>
                  <a:schemeClr val="bg2"/>
                </a:solidFill>
                <a:latin typeface="+mj-lt"/>
              </a:rPr>
              <a:t>DESCRIPTION</a:t>
            </a:r>
          </a:p>
        </p:txBody>
      </p:sp>
      <p:sp>
        <p:nvSpPr>
          <p:cNvPr id="12" name="TextBox 11">
            <a:extLst>
              <a:ext uri="{FF2B5EF4-FFF2-40B4-BE49-F238E27FC236}">
                <a16:creationId xmlns:a16="http://schemas.microsoft.com/office/drawing/2014/main" id="{7ABE37EC-A14B-4B5E-AD15-076EF3E141FC}"/>
              </a:ext>
            </a:extLst>
          </p:cNvPr>
          <p:cNvSpPr txBox="1"/>
          <p:nvPr/>
        </p:nvSpPr>
        <p:spPr>
          <a:xfrm>
            <a:off x="850897" y="3077460"/>
            <a:ext cx="2668482" cy="893834"/>
          </a:xfrm>
          <a:prstGeom prst="rect">
            <a:avLst/>
          </a:prstGeom>
          <a:noFill/>
        </p:spPr>
        <p:txBody>
          <a:bodyPr wrap="square" rtlCol="0">
            <a:spAutoFit/>
          </a:bodyPr>
          <a:lstStyle/>
          <a:p>
            <a:pPr>
              <a:lnSpc>
                <a:spcPct val="150000"/>
              </a:lnSpc>
            </a:pPr>
            <a:r>
              <a:rPr lang="en-GB" sz="1200">
                <a:solidFill>
                  <a:schemeClr val="bg2"/>
                </a:solidFill>
              </a:rPr>
              <a:t>Suitable for all categories business and personal presentation, just put a description here.</a:t>
            </a:r>
            <a:endParaRPr lang="en-GB" sz="1200" dirty="0">
              <a:solidFill>
                <a:schemeClr val="bg2"/>
              </a:solidFill>
            </a:endParaRPr>
          </a:p>
        </p:txBody>
      </p:sp>
      <p:sp>
        <p:nvSpPr>
          <p:cNvPr id="28" name="TextBox 27">
            <a:extLst>
              <a:ext uri="{FF2B5EF4-FFF2-40B4-BE49-F238E27FC236}">
                <a16:creationId xmlns:a16="http://schemas.microsoft.com/office/drawing/2014/main" id="{4D2AF834-0145-4224-9E56-E208174640F2}"/>
              </a:ext>
            </a:extLst>
          </p:cNvPr>
          <p:cNvSpPr txBox="1"/>
          <p:nvPr/>
        </p:nvSpPr>
        <p:spPr>
          <a:xfrm>
            <a:off x="850898" y="4279465"/>
            <a:ext cx="1545616" cy="923330"/>
          </a:xfrm>
          <a:prstGeom prst="rect">
            <a:avLst/>
          </a:prstGeom>
          <a:noFill/>
        </p:spPr>
        <p:txBody>
          <a:bodyPr wrap="none" rtlCol="0">
            <a:spAutoFit/>
          </a:bodyPr>
          <a:lstStyle/>
          <a:p>
            <a:r>
              <a:rPr lang="en-US" sz="5400" b="1">
                <a:solidFill>
                  <a:srgbClr val="303030"/>
                </a:solidFill>
                <a:latin typeface="+mj-lt"/>
              </a:rPr>
              <a:t>94%</a:t>
            </a:r>
          </a:p>
        </p:txBody>
      </p:sp>
      <p:sp>
        <p:nvSpPr>
          <p:cNvPr id="29" name="TextBox 28">
            <a:extLst>
              <a:ext uri="{FF2B5EF4-FFF2-40B4-BE49-F238E27FC236}">
                <a16:creationId xmlns:a16="http://schemas.microsoft.com/office/drawing/2014/main" id="{9EAFA639-6FE4-4616-A9DA-D34E86331797}"/>
              </a:ext>
            </a:extLst>
          </p:cNvPr>
          <p:cNvSpPr txBox="1"/>
          <p:nvPr/>
        </p:nvSpPr>
        <p:spPr>
          <a:xfrm>
            <a:off x="850898" y="5091438"/>
            <a:ext cx="1367682" cy="307777"/>
          </a:xfrm>
          <a:prstGeom prst="rect">
            <a:avLst/>
          </a:prstGeom>
          <a:noFill/>
        </p:spPr>
        <p:txBody>
          <a:bodyPr wrap="none" rtlCol="0">
            <a:spAutoFit/>
          </a:bodyPr>
          <a:lstStyle/>
          <a:p>
            <a:r>
              <a:rPr lang="en-US" sz="1400" b="1">
                <a:solidFill>
                  <a:schemeClr val="bg2"/>
                </a:solidFill>
                <a:latin typeface="+mj-lt"/>
              </a:rPr>
              <a:t>DESCRIPTION</a:t>
            </a:r>
          </a:p>
        </p:txBody>
      </p:sp>
      <p:sp>
        <p:nvSpPr>
          <p:cNvPr id="30" name="TextBox 29">
            <a:extLst>
              <a:ext uri="{FF2B5EF4-FFF2-40B4-BE49-F238E27FC236}">
                <a16:creationId xmlns:a16="http://schemas.microsoft.com/office/drawing/2014/main" id="{F7326926-7E29-403A-90FA-660A27B14FF3}"/>
              </a:ext>
            </a:extLst>
          </p:cNvPr>
          <p:cNvSpPr txBox="1"/>
          <p:nvPr/>
        </p:nvSpPr>
        <p:spPr>
          <a:xfrm>
            <a:off x="850897" y="5332084"/>
            <a:ext cx="2668482" cy="893834"/>
          </a:xfrm>
          <a:prstGeom prst="rect">
            <a:avLst/>
          </a:prstGeom>
          <a:noFill/>
        </p:spPr>
        <p:txBody>
          <a:bodyPr wrap="square" rtlCol="0">
            <a:spAutoFit/>
          </a:bodyPr>
          <a:lstStyle/>
          <a:p>
            <a:pPr>
              <a:lnSpc>
                <a:spcPct val="150000"/>
              </a:lnSpc>
            </a:pPr>
            <a:r>
              <a:rPr lang="en-GB" sz="1200">
                <a:solidFill>
                  <a:schemeClr val="bg2"/>
                </a:solidFill>
              </a:rPr>
              <a:t>Suitable for all categories business and personal presentation, just put a description here.</a:t>
            </a:r>
            <a:endParaRPr lang="en-GB" sz="1200" dirty="0">
              <a:solidFill>
                <a:schemeClr val="bg2"/>
              </a:solidFill>
            </a:endParaRPr>
          </a:p>
        </p:txBody>
      </p:sp>
      <p:sp>
        <p:nvSpPr>
          <p:cNvPr id="37" name="TextBox 36">
            <a:extLst>
              <a:ext uri="{FF2B5EF4-FFF2-40B4-BE49-F238E27FC236}">
                <a16:creationId xmlns:a16="http://schemas.microsoft.com/office/drawing/2014/main" id="{46B857E6-587E-4A27-8364-5C48261FC403}"/>
              </a:ext>
            </a:extLst>
          </p:cNvPr>
          <p:cNvSpPr txBox="1"/>
          <p:nvPr/>
        </p:nvSpPr>
        <p:spPr>
          <a:xfrm>
            <a:off x="4595117" y="4539601"/>
            <a:ext cx="3869970" cy="369332"/>
          </a:xfrm>
          <a:prstGeom prst="rect">
            <a:avLst/>
          </a:prstGeom>
          <a:noFill/>
        </p:spPr>
        <p:txBody>
          <a:bodyPr wrap="none" rtlCol="0">
            <a:spAutoFit/>
          </a:bodyPr>
          <a:lstStyle/>
          <a:p>
            <a:r>
              <a:rPr lang="en-US" b="1">
                <a:latin typeface="+mj-lt"/>
              </a:rPr>
              <a:t>THIS IS WHERE LEARNING BEGINS</a:t>
            </a:r>
          </a:p>
        </p:txBody>
      </p:sp>
      <p:sp>
        <p:nvSpPr>
          <p:cNvPr id="39" name="TextBox 38">
            <a:extLst>
              <a:ext uri="{FF2B5EF4-FFF2-40B4-BE49-F238E27FC236}">
                <a16:creationId xmlns:a16="http://schemas.microsoft.com/office/drawing/2014/main" id="{0621D8D3-E217-4569-A7B3-5FC7DD5B4A49}"/>
              </a:ext>
            </a:extLst>
          </p:cNvPr>
          <p:cNvSpPr txBox="1"/>
          <p:nvPr/>
        </p:nvSpPr>
        <p:spPr>
          <a:xfrm>
            <a:off x="4595117" y="4824431"/>
            <a:ext cx="6745985" cy="1170833"/>
          </a:xfrm>
          <a:prstGeom prst="rect">
            <a:avLst/>
          </a:prstGeom>
          <a:noFill/>
        </p:spPr>
        <p:txBody>
          <a:bodyPr wrap="square" rtlCol="0">
            <a:spAutoFit/>
          </a:bodyPr>
          <a:lstStyle/>
          <a:p>
            <a:pPr algn="just">
              <a:lnSpc>
                <a:spcPct val="150000"/>
              </a:lnSpc>
            </a:pPr>
            <a:r>
              <a:rPr lang="en-US" sz="1200"/>
              <a:t>One morning, when Gregor Samsa woke from troubled dreams, he found himself transformed in his bed into a horrible vermin. He lay on his armour-like back, and if he lifted his head a little he could see his brown belly, slightly domed and divided by arches into stiff sections. The bedding was hardly able to cover it and seemed ready to slide</a:t>
            </a:r>
          </a:p>
        </p:txBody>
      </p:sp>
      <p:sp>
        <p:nvSpPr>
          <p:cNvPr id="19" name="Title 4">
            <a:extLst>
              <a:ext uri="{FF2B5EF4-FFF2-40B4-BE49-F238E27FC236}">
                <a16:creationId xmlns:a16="http://schemas.microsoft.com/office/drawing/2014/main" id="{7E326193-EC7F-4F90-86D9-2E6916A210B9}"/>
              </a:ext>
            </a:extLst>
          </p:cNvPr>
          <p:cNvSpPr>
            <a:spLocks noGrp="1"/>
          </p:cNvSpPr>
          <p:nvPr>
            <p:ph type="title"/>
          </p:nvPr>
        </p:nvSpPr>
        <p:spPr>
          <a:xfrm>
            <a:off x="1972037" y="507889"/>
            <a:ext cx="8247927" cy="772107"/>
          </a:xfrm>
        </p:spPr>
        <p:txBody>
          <a:bodyPr/>
          <a:lstStyle/>
          <a:p>
            <a:r>
              <a:rPr lang="en-US"/>
              <a:t>VISION &amp; MISSION</a:t>
            </a:r>
          </a:p>
        </p:txBody>
      </p:sp>
      <p:sp>
        <p:nvSpPr>
          <p:cNvPr id="9" name="Picture Placeholder 8">
            <a:extLst>
              <a:ext uri="{FF2B5EF4-FFF2-40B4-BE49-F238E27FC236}">
                <a16:creationId xmlns:a16="http://schemas.microsoft.com/office/drawing/2014/main" id="{96970E61-C634-4B62-BD64-CC1C4E258205}"/>
              </a:ext>
            </a:extLst>
          </p:cNvPr>
          <p:cNvSpPr>
            <a:spLocks noGrp="1"/>
          </p:cNvSpPr>
          <p:nvPr>
            <p:ph type="pic" sz="quarter" idx="10"/>
          </p:nvPr>
        </p:nvSpPr>
        <p:spPr/>
      </p:sp>
      <p:sp>
        <p:nvSpPr>
          <p:cNvPr id="14" name="Picture Placeholder 13">
            <a:extLst>
              <a:ext uri="{FF2B5EF4-FFF2-40B4-BE49-F238E27FC236}">
                <a16:creationId xmlns:a16="http://schemas.microsoft.com/office/drawing/2014/main" id="{9A91CB8B-DD5A-4D4C-8FA5-73A54849AEAA}"/>
              </a:ext>
            </a:extLst>
          </p:cNvPr>
          <p:cNvSpPr>
            <a:spLocks noGrp="1"/>
          </p:cNvSpPr>
          <p:nvPr>
            <p:ph type="pic" sz="quarter" idx="11"/>
          </p:nvPr>
        </p:nvSpPr>
        <p:spPr/>
      </p:sp>
      <p:sp>
        <p:nvSpPr>
          <p:cNvPr id="16" name="Picture Placeholder 15">
            <a:extLst>
              <a:ext uri="{FF2B5EF4-FFF2-40B4-BE49-F238E27FC236}">
                <a16:creationId xmlns:a16="http://schemas.microsoft.com/office/drawing/2014/main" id="{90C33ACB-B263-4437-8FA0-0AC00728B5B2}"/>
              </a:ext>
            </a:extLst>
          </p:cNvPr>
          <p:cNvSpPr>
            <a:spLocks noGrp="1"/>
          </p:cNvSpPr>
          <p:nvPr>
            <p:ph type="pic" sz="quarter" idx="12"/>
          </p:nvPr>
        </p:nvSpPr>
        <p:spPr/>
      </p:sp>
    </p:spTree>
    <p:extLst>
      <p:ext uri="{BB962C8B-B14F-4D97-AF65-F5344CB8AC3E}">
        <p14:creationId xmlns:p14="http://schemas.microsoft.com/office/powerpoint/2010/main" val="25861078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wipe(left)">
                                      <p:cBhvr>
                                        <p:cTn id="11" dur="500"/>
                                        <p:tgtEl>
                                          <p:spTgt spid="37"/>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wipe(up)">
                                      <p:cBhvr>
                                        <p:cTn id="15" dur="500"/>
                                        <p:tgtEl>
                                          <p:spTgt spid="39"/>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500"/>
                                        <p:tgtEl>
                                          <p:spTgt spid="6"/>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left)">
                                      <p:cBhvr>
                                        <p:cTn id="27" dur="500"/>
                                        <p:tgtEl>
                                          <p:spTgt spid="11"/>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wipe(up)">
                                      <p:cBhvr>
                                        <p:cTn id="31" dur="500"/>
                                        <p:tgtEl>
                                          <p:spTgt spid="12"/>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500"/>
                                        <p:tgtEl>
                                          <p:spTgt spid="28"/>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wipe(left)">
                                      <p:cBhvr>
                                        <p:cTn id="39" dur="500"/>
                                        <p:tgtEl>
                                          <p:spTgt spid="29"/>
                                        </p:tgtEl>
                                      </p:cBhvr>
                                    </p:animEffect>
                                  </p:child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wipe(up)">
                                      <p:cBhvr>
                                        <p:cTn id="43"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p:bldP spid="11" grpId="0"/>
      <p:bldP spid="12" grpId="0"/>
      <p:bldP spid="28" grpId="0"/>
      <p:bldP spid="29" grpId="0"/>
      <p:bldP spid="30" grpId="0"/>
      <p:bldP spid="37" grpId="0"/>
      <p:bldP spid="3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DB89208-1500-4D36-85EB-2207CCEF9C8A}"/>
              </a:ext>
            </a:extLst>
          </p:cNvPr>
          <p:cNvSpPr/>
          <p:nvPr/>
        </p:nvSpPr>
        <p:spPr>
          <a:xfrm>
            <a:off x="540000" y="0"/>
            <a:ext cx="3457842"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8" name="Straight Connector 7">
            <a:extLst>
              <a:ext uri="{FF2B5EF4-FFF2-40B4-BE49-F238E27FC236}">
                <a16:creationId xmlns:a16="http://schemas.microsoft.com/office/drawing/2014/main" id="{EDBD7A8A-CF3E-42C4-9BD7-ACC3338C6729}"/>
              </a:ext>
            </a:extLst>
          </p:cNvPr>
          <p:cNvCxnSpPr>
            <a:cxnSpLocks/>
            <a:stCxn id="5" idx="2"/>
          </p:cNvCxnSpPr>
          <p:nvPr/>
        </p:nvCxnSpPr>
        <p:spPr>
          <a:xfrm>
            <a:off x="2268921" y="540000"/>
            <a:ext cx="0" cy="102298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09924EC-89A7-43EB-8595-9E68471EF031}"/>
              </a:ext>
            </a:extLst>
          </p:cNvPr>
          <p:cNvSpPr txBox="1"/>
          <p:nvPr/>
        </p:nvSpPr>
        <p:spPr>
          <a:xfrm>
            <a:off x="1820720" y="1747648"/>
            <a:ext cx="896400" cy="461665"/>
          </a:xfrm>
          <a:prstGeom prst="rect">
            <a:avLst/>
          </a:prstGeom>
          <a:noFill/>
        </p:spPr>
        <p:txBody>
          <a:bodyPr wrap="none" rtlCol="0">
            <a:spAutoFit/>
          </a:bodyPr>
          <a:lstStyle/>
          <a:p>
            <a:pPr algn="ctr"/>
            <a:r>
              <a:rPr lang="en-US" sz="2400" b="1" dirty="0">
                <a:solidFill>
                  <a:srgbClr val="FFC000"/>
                </a:solidFill>
                <a:latin typeface="+mj-lt"/>
              </a:rPr>
              <a:t>2014</a:t>
            </a:r>
          </a:p>
        </p:txBody>
      </p:sp>
      <p:sp>
        <p:nvSpPr>
          <p:cNvPr id="12" name="TextBox 11">
            <a:extLst>
              <a:ext uri="{FF2B5EF4-FFF2-40B4-BE49-F238E27FC236}">
                <a16:creationId xmlns:a16="http://schemas.microsoft.com/office/drawing/2014/main" id="{39B373D3-C6BC-4A75-A71A-20C3BA7408B8}"/>
              </a:ext>
            </a:extLst>
          </p:cNvPr>
          <p:cNvSpPr txBox="1"/>
          <p:nvPr/>
        </p:nvSpPr>
        <p:spPr>
          <a:xfrm>
            <a:off x="943395" y="2119092"/>
            <a:ext cx="2651050" cy="893834"/>
          </a:xfrm>
          <a:prstGeom prst="rect">
            <a:avLst/>
          </a:prstGeom>
          <a:noFill/>
        </p:spPr>
        <p:txBody>
          <a:bodyPr wrap="square" rtlCol="0">
            <a:spAutoFit/>
          </a:bodyPr>
          <a:lstStyle/>
          <a:p>
            <a:pPr algn="ctr">
              <a:lnSpc>
                <a:spcPct val="150000"/>
              </a:lnSpc>
            </a:pPr>
            <a:r>
              <a:rPr lang="en-GB" sz="1200" dirty="0"/>
              <a:t>Suitable for all categories business and personal presentation, just put a description here.</a:t>
            </a:r>
          </a:p>
        </p:txBody>
      </p:sp>
      <p:cxnSp>
        <p:nvCxnSpPr>
          <p:cNvPr id="13" name="Straight Connector 12">
            <a:extLst>
              <a:ext uri="{FF2B5EF4-FFF2-40B4-BE49-F238E27FC236}">
                <a16:creationId xmlns:a16="http://schemas.microsoft.com/office/drawing/2014/main" id="{4B1E194F-007D-48FC-A9AA-73CFAC2F707D}"/>
              </a:ext>
            </a:extLst>
          </p:cNvPr>
          <p:cNvCxnSpPr>
            <a:cxnSpLocks/>
          </p:cNvCxnSpPr>
          <p:nvPr/>
        </p:nvCxnSpPr>
        <p:spPr>
          <a:xfrm>
            <a:off x="2268920" y="3242930"/>
            <a:ext cx="0" cy="178770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340F1D2-5BAA-4FF4-A67D-04BD84040FA4}"/>
              </a:ext>
            </a:extLst>
          </p:cNvPr>
          <p:cNvCxnSpPr>
            <a:cxnSpLocks/>
          </p:cNvCxnSpPr>
          <p:nvPr/>
        </p:nvCxnSpPr>
        <p:spPr>
          <a:xfrm>
            <a:off x="2268920" y="5030639"/>
            <a:ext cx="1037806"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F968D87-D72D-4964-ABD8-0D667AE158B1}"/>
              </a:ext>
            </a:extLst>
          </p:cNvPr>
          <p:cNvSpPr txBox="1"/>
          <p:nvPr/>
        </p:nvSpPr>
        <p:spPr>
          <a:xfrm>
            <a:off x="3472660" y="4799806"/>
            <a:ext cx="896399" cy="461665"/>
          </a:xfrm>
          <a:prstGeom prst="rect">
            <a:avLst/>
          </a:prstGeom>
          <a:noFill/>
        </p:spPr>
        <p:txBody>
          <a:bodyPr wrap="none" rtlCol="0">
            <a:spAutoFit/>
          </a:bodyPr>
          <a:lstStyle/>
          <a:p>
            <a:r>
              <a:rPr lang="en-US" sz="2400" b="1">
                <a:solidFill>
                  <a:srgbClr val="FFC000"/>
                </a:solidFill>
                <a:latin typeface="+mj-lt"/>
              </a:rPr>
              <a:t>2015</a:t>
            </a:r>
          </a:p>
        </p:txBody>
      </p:sp>
      <p:sp>
        <p:nvSpPr>
          <p:cNvPr id="20" name="TextBox 19">
            <a:extLst>
              <a:ext uri="{FF2B5EF4-FFF2-40B4-BE49-F238E27FC236}">
                <a16:creationId xmlns:a16="http://schemas.microsoft.com/office/drawing/2014/main" id="{C37639C5-F4FD-44AB-9817-3EC5B0B6980A}"/>
              </a:ext>
            </a:extLst>
          </p:cNvPr>
          <p:cNvSpPr txBox="1"/>
          <p:nvPr/>
        </p:nvSpPr>
        <p:spPr>
          <a:xfrm>
            <a:off x="3472660" y="5153693"/>
            <a:ext cx="2651050" cy="893834"/>
          </a:xfrm>
          <a:prstGeom prst="rect">
            <a:avLst/>
          </a:prstGeom>
          <a:noFill/>
        </p:spPr>
        <p:txBody>
          <a:bodyPr wrap="square" rtlCol="0">
            <a:spAutoFit/>
          </a:bodyPr>
          <a:lstStyle/>
          <a:p>
            <a:pPr>
              <a:lnSpc>
                <a:spcPct val="150000"/>
              </a:lnSpc>
            </a:pPr>
            <a:r>
              <a:rPr lang="en-GB" sz="1200" dirty="0"/>
              <a:t>Suitable for all categories business and personal presentation, just put a description here.</a:t>
            </a:r>
          </a:p>
        </p:txBody>
      </p:sp>
      <p:cxnSp>
        <p:nvCxnSpPr>
          <p:cNvPr id="22" name="Straight Connector 21">
            <a:extLst>
              <a:ext uri="{FF2B5EF4-FFF2-40B4-BE49-F238E27FC236}">
                <a16:creationId xmlns:a16="http://schemas.microsoft.com/office/drawing/2014/main" id="{372C5A00-F2BA-474A-82D8-BDB55A468AD5}"/>
              </a:ext>
            </a:extLst>
          </p:cNvPr>
          <p:cNvCxnSpPr>
            <a:cxnSpLocks/>
          </p:cNvCxnSpPr>
          <p:nvPr/>
        </p:nvCxnSpPr>
        <p:spPr>
          <a:xfrm>
            <a:off x="4548180" y="5030639"/>
            <a:ext cx="3261575"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489EFDC1-0337-4355-9549-5578FE985CF8}"/>
              </a:ext>
            </a:extLst>
          </p:cNvPr>
          <p:cNvSpPr txBox="1"/>
          <p:nvPr/>
        </p:nvSpPr>
        <p:spPr>
          <a:xfrm>
            <a:off x="7988876" y="4799806"/>
            <a:ext cx="896399" cy="461665"/>
          </a:xfrm>
          <a:prstGeom prst="rect">
            <a:avLst/>
          </a:prstGeom>
          <a:noFill/>
        </p:spPr>
        <p:txBody>
          <a:bodyPr wrap="none" rtlCol="0">
            <a:spAutoFit/>
          </a:bodyPr>
          <a:lstStyle/>
          <a:p>
            <a:r>
              <a:rPr lang="en-US" sz="2400" b="1">
                <a:solidFill>
                  <a:srgbClr val="FFC000"/>
                </a:solidFill>
                <a:latin typeface="+mj-lt"/>
              </a:rPr>
              <a:t>2016</a:t>
            </a:r>
          </a:p>
        </p:txBody>
      </p:sp>
      <p:sp>
        <p:nvSpPr>
          <p:cNvPr id="24" name="TextBox 23">
            <a:extLst>
              <a:ext uri="{FF2B5EF4-FFF2-40B4-BE49-F238E27FC236}">
                <a16:creationId xmlns:a16="http://schemas.microsoft.com/office/drawing/2014/main" id="{4CACFCD9-A07A-4381-B5BD-45E5623A1C91}"/>
              </a:ext>
            </a:extLst>
          </p:cNvPr>
          <p:cNvSpPr txBox="1"/>
          <p:nvPr/>
        </p:nvSpPr>
        <p:spPr>
          <a:xfrm>
            <a:off x="7988876" y="5153693"/>
            <a:ext cx="2651050" cy="893834"/>
          </a:xfrm>
          <a:prstGeom prst="rect">
            <a:avLst/>
          </a:prstGeom>
          <a:noFill/>
        </p:spPr>
        <p:txBody>
          <a:bodyPr wrap="square" rtlCol="0">
            <a:spAutoFit/>
          </a:bodyPr>
          <a:lstStyle/>
          <a:p>
            <a:pPr>
              <a:lnSpc>
                <a:spcPct val="150000"/>
              </a:lnSpc>
            </a:pPr>
            <a:r>
              <a:rPr lang="en-GB" sz="1200" dirty="0"/>
              <a:t>Suitable for all categories business and personal presentation, just put a description here.</a:t>
            </a:r>
          </a:p>
        </p:txBody>
      </p:sp>
      <p:cxnSp>
        <p:nvCxnSpPr>
          <p:cNvPr id="26" name="Straight Connector 25">
            <a:extLst>
              <a:ext uri="{FF2B5EF4-FFF2-40B4-BE49-F238E27FC236}">
                <a16:creationId xmlns:a16="http://schemas.microsoft.com/office/drawing/2014/main" id="{098207C1-DB48-49FD-B641-3804D2875177}"/>
              </a:ext>
            </a:extLst>
          </p:cNvPr>
          <p:cNvCxnSpPr>
            <a:cxnSpLocks/>
          </p:cNvCxnSpPr>
          <p:nvPr/>
        </p:nvCxnSpPr>
        <p:spPr>
          <a:xfrm>
            <a:off x="9314401" y="6198781"/>
            <a:ext cx="0" cy="65921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7EE93A6C-02E9-448A-AE1F-019B76E8F5EE}"/>
              </a:ext>
            </a:extLst>
          </p:cNvPr>
          <p:cNvSpPr>
            <a:spLocks noGrp="1"/>
          </p:cNvSpPr>
          <p:nvPr>
            <p:ph type="title"/>
          </p:nvPr>
        </p:nvSpPr>
        <p:spPr/>
        <p:txBody>
          <a:bodyPr/>
          <a:lstStyle/>
          <a:p>
            <a:r>
              <a:rPr lang="en-US"/>
              <a:t>HISTORY TIMELINE</a:t>
            </a:r>
          </a:p>
        </p:txBody>
      </p:sp>
      <p:sp>
        <p:nvSpPr>
          <p:cNvPr id="6" name="Picture Placeholder 5">
            <a:extLst>
              <a:ext uri="{FF2B5EF4-FFF2-40B4-BE49-F238E27FC236}">
                <a16:creationId xmlns:a16="http://schemas.microsoft.com/office/drawing/2014/main" id="{1CAC3E11-DA1A-4ED7-B543-56F1DE42A9CC}"/>
              </a:ext>
            </a:extLst>
          </p:cNvPr>
          <p:cNvSpPr>
            <a:spLocks noGrp="1"/>
          </p:cNvSpPr>
          <p:nvPr>
            <p:ph type="pic" sz="quarter" idx="10"/>
          </p:nvPr>
        </p:nvSpPr>
        <p:spPr/>
      </p:sp>
    </p:spTree>
    <p:extLst>
      <p:ext uri="{BB962C8B-B14F-4D97-AF65-F5344CB8AC3E}">
        <p14:creationId xmlns:p14="http://schemas.microsoft.com/office/powerpoint/2010/main" val="12680492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500"/>
                                        <p:tgtEl>
                                          <p:spTgt spid="3"/>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500"/>
                                        <p:tgtEl>
                                          <p:spTgt spid="5"/>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up)">
                                      <p:cBhvr>
                                        <p:cTn id="15" dur="500"/>
                                        <p:tgtEl>
                                          <p:spTgt spid="8"/>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up)">
                                      <p:cBhvr>
                                        <p:cTn id="23" dur="500"/>
                                        <p:tgtEl>
                                          <p:spTgt spid="12"/>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up)">
                                      <p:cBhvr>
                                        <p:cTn id="27" dur="500"/>
                                        <p:tgtEl>
                                          <p:spTgt spid="13"/>
                                        </p:tgtEl>
                                      </p:cBhvr>
                                    </p:animEffect>
                                  </p:childTnLst>
                                </p:cTn>
                              </p:par>
                            </p:childTnLst>
                          </p:cTn>
                        </p:par>
                        <p:par>
                          <p:cTn id="28" fill="hold">
                            <p:stCondLst>
                              <p:cond delay="3000"/>
                            </p:stCondLst>
                            <p:childTnLst>
                              <p:par>
                                <p:cTn id="29" presetID="22" presetClass="entr" presetSubtype="8" fill="hold"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left)">
                                      <p:cBhvr>
                                        <p:cTn id="31" dur="500"/>
                                        <p:tgtEl>
                                          <p:spTgt spid="15"/>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wipe(left)">
                                      <p:cBhvr>
                                        <p:cTn id="35" dur="500"/>
                                        <p:tgtEl>
                                          <p:spTgt spid="17"/>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wipe(up)">
                                      <p:cBhvr>
                                        <p:cTn id="39" dur="500"/>
                                        <p:tgtEl>
                                          <p:spTgt spid="20"/>
                                        </p:tgtEl>
                                      </p:cBhvr>
                                    </p:animEffect>
                                  </p:childTnLst>
                                </p:cTn>
                              </p:par>
                            </p:childTnLst>
                          </p:cTn>
                        </p:par>
                        <p:par>
                          <p:cTn id="40" fill="hold">
                            <p:stCondLst>
                              <p:cond delay="4500"/>
                            </p:stCondLst>
                            <p:childTnLst>
                              <p:par>
                                <p:cTn id="41" presetID="22" presetClass="entr" presetSubtype="8" fill="hold" nodeType="after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wipe(left)">
                                      <p:cBhvr>
                                        <p:cTn id="43" dur="500"/>
                                        <p:tgtEl>
                                          <p:spTgt spid="22"/>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left)">
                                      <p:cBhvr>
                                        <p:cTn id="47" dur="500"/>
                                        <p:tgtEl>
                                          <p:spTgt spid="23"/>
                                        </p:tgtEl>
                                      </p:cBhvr>
                                    </p:animEffect>
                                  </p:childTnLst>
                                </p:cTn>
                              </p:par>
                            </p:childTnLst>
                          </p:cTn>
                        </p:par>
                        <p:par>
                          <p:cTn id="48" fill="hold">
                            <p:stCondLst>
                              <p:cond delay="5500"/>
                            </p:stCondLst>
                            <p:childTnLst>
                              <p:par>
                                <p:cTn id="49" presetID="22" presetClass="entr" presetSubtype="1" fill="hold" grpId="0"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wipe(up)">
                                      <p:cBhvr>
                                        <p:cTn id="51" dur="500"/>
                                        <p:tgtEl>
                                          <p:spTgt spid="24"/>
                                        </p:tgtEl>
                                      </p:cBhvr>
                                    </p:animEffect>
                                  </p:childTnLst>
                                </p:cTn>
                              </p:par>
                            </p:childTnLst>
                          </p:cTn>
                        </p:par>
                        <p:par>
                          <p:cTn id="52" fill="hold">
                            <p:stCondLst>
                              <p:cond delay="6000"/>
                            </p:stCondLst>
                            <p:childTnLst>
                              <p:par>
                                <p:cTn id="53" presetID="22" presetClass="entr" presetSubtype="1" fill="hold" nodeType="after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wipe(up)">
                                      <p:cBhvr>
                                        <p:cTn id="5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p:bldP spid="12" grpId="0"/>
      <p:bldP spid="17" grpId="0"/>
      <p:bldP spid="20" grpId="0"/>
      <p:bldP spid="23" grpId="0"/>
      <p:bldP spid="24"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D6DCC70-1E39-4C92-8A51-C75B96AAA241}"/>
              </a:ext>
            </a:extLst>
          </p:cNvPr>
          <p:cNvSpPr/>
          <p:nvPr/>
        </p:nvSpPr>
        <p:spPr>
          <a:xfrm>
            <a:off x="2" y="0"/>
            <a:ext cx="1080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2" name="Straight Connector 1">
            <a:extLst>
              <a:ext uri="{FF2B5EF4-FFF2-40B4-BE49-F238E27FC236}">
                <a16:creationId xmlns:a16="http://schemas.microsoft.com/office/drawing/2014/main" id="{35C72FE7-3FDD-44BD-B730-39251BC7EBDC}"/>
              </a:ext>
            </a:extLst>
          </p:cNvPr>
          <p:cNvCxnSpPr>
            <a:cxnSpLocks/>
          </p:cNvCxnSpPr>
          <p:nvPr/>
        </p:nvCxnSpPr>
        <p:spPr>
          <a:xfrm>
            <a:off x="9314401" y="0"/>
            <a:ext cx="0" cy="127590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11A1C7FB-F724-4674-8B9D-33E672F72B4A}"/>
              </a:ext>
            </a:extLst>
          </p:cNvPr>
          <p:cNvSpPr txBox="1"/>
          <p:nvPr/>
        </p:nvSpPr>
        <p:spPr>
          <a:xfrm>
            <a:off x="8866201" y="1499190"/>
            <a:ext cx="896400" cy="461665"/>
          </a:xfrm>
          <a:prstGeom prst="rect">
            <a:avLst/>
          </a:prstGeom>
          <a:noFill/>
        </p:spPr>
        <p:txBody>
          <a:bodyPr wrap="none" rtlCol="0">
            <a:spAutoFit/>
          </a:bodyPr>
          <a:lstStyle/>
          <a:p>
            <a:pPr algn="ctr"/>
            <a:r>
              <a:rPr lang="en-US" sz="2400" b="1" dirty="0">
                <a:solidFill>
                  <a:srgbClr val="FFC000"/>
                </a:solidFill>
                <a:latin typeface="+mj-lt"/>
              </a:rPr>
              <a:t>2017</a:t>
            </a:r>
          </a:p>
        </p:txBody>
      </p:sp>
      <p:sp>
        <p:nvSpPr>
          <p:cNvPr id="5" name="TextBox 4">
            <a:extLst>
              <a:ext uri="{FF2B5EF4-FFF2-40B4-BE49-F238E27FC236}">
                <a16:creationId xmlns:a16="http://schemas.microsoft.com/office/drawing/2014/main" id="{31835CF2-DD61-4329-BFEC-0875DE938246}"/>
              </a:ext>
            </a:extLst>
          </p:cNvPr>
          <p:cNvSpPr txBox="1"/>
          <p:nvPr/>
        </p:nvSpPr>
        <p:spPr>
          <a:xfrm>
            <a:off x="7988876" y="1870634"/>
            <a:ext cx="2651050" cy="893834"/>
          </a:xfrm>
          <a:prstGeom prst="rect">
            <a:avLst/>
          </a:prstGeom>
          <a:noFill/>
        </p:spPr>
        <p:txBody>
          <a:bodyPr wrap="square" rtlCol="0">
            <a:spAutoFit/>
          </a:bodyPr>
          <a:lstStyle/>
          <a:p>
            <a:pPr algn="ctr">
              <a:lnSpc>
                <a:spcPct val="150000"/>
              </a:lnSpc>
            </a:pPr>
            <a:r>
              <a:rPr lang="en-GB" sz="1200" dirty="0"/>
              <a:t>Suitable for all categories business and personal presentation, just put a description here.</a:t>
            </a:r>
          </a:p>
        </p:txBody>
      </p:sp>
      <p:cxnSp>
        <p:nvCxnSpPr>
          <p:cNvPr id="7" name="Straight Connector 6">
            <a:extLst>
              <a:ext uri="{FF2B5EF4-FFF2-40B4-BE49-F238E27FC236}">
                <a16:creationId xmlns:a16="http://schemas.microsoft.com/office/drawing/2014/main" id="{EE9EA2AA-675A-4451-9FD7-D30CC6CAF1C1}"/>
              </a:ext>
            </a:extLst>
          </p:cNvPr>
          <p:cNvCxnSpPr>
            <a:cxnSpLocks/>
          </p:cNvCxnSpPr>
          <p:nvPr/>
        </p:nvCxnSpPr>
        <p:spPr>
          <a:xfrm>
            <a:off x="9314401" y="3040912"/>
            <a:ext cx="0" cy="208089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C390BF5-6B06-4058-9494-5321DF127B82}"/>
              </a:ext>
            </a:extLst>
          </p:cNvPr>
          <p:cNvCxnSpPr>
            <a:cxnSpLocks/>
          </p:cNvCxnSpPr>
          <p:nvPr/>
        </p:nvCxnSpPr>
        <p:spPr>
          <a:xfrm flipH="1">
            <a:off x="7208874" y="5121810"/>
            <a:ext cx="2105527"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4B6CAA5-1D5D-49C3-9B6D-E6E4CC8FE636}"/>
              </a:ext>
            </a:extLst>
          </p:cNvPr>
          <p:cNvSpPr txBox="1"/>
          <p:nvPr/>
        </p:nvSpPr>
        <p:spPr>
          <a:xfrm>
            <a:off x="6096000" y="4890977"/>
            <a:ext cx="896400" cy="461665"/>
          </a:xfrm>
          <a:prstGeom prst="rect">
            <a:avLst/>
          </a:prstGeom>
          <a:noFill/>
        </p:spPr>
        <p:txBody>
          <a:bodyPr wrap="none" rtlCol="0">
            <a:spAutoFit/>
          </a:bodyPr>
          <a:lstStyle/>
          <a:p>
            <a:pPr algn="r"/>
            <a:r>
              <a:rPr lang="en-US" sz="2400" b="1">
                <a:solidFill>
                  <a:srgbClr val="FFC000"/>
                </a:solidFill>
                <a:latin typeface="+mj-lt"/>
              </a:rPr>
              <a:t>2018</a:t>
            </a:r>
          </a:p>
        </p:txBody>
      </p:sp>
      <p:sp>
        <p:nvSpPr>
          <p:cNvPr id="13" name="TextBox 12">
            <a:extLst>
              <a:ext uri="{FF2B5EF4-FFF2-40B4-BE49-F238E27FC236}">
                <a16:creationId xmlns:a16="http://schemas.microsoft.com/office/drawing/2014/main" id="{4589046F-B37B-4D2A-879D-DB5F4818572F}"/>
              </a:ext>
            </a:extLst>
          </p:cNvPr>
          <p:cNvSpPr txBox="1"/>
          <p:nvPr/>
        </p:nvSpPr>
        <p:spPr>
          <a:xfrm>
            <a:off x="4341350" y="5244864"/>
            <a:ext cx="2651050" cy="893834"/>
          </a:xfrm>
          <a:prstGeom prst="rect">
            <a:avLst/>
          </a:prstGeom>
          <a:noFill/>
        </p:spPr>
        <p:txBody>
          <a:bodyPr wrap="square" rtlCol="0">
            <a:spAutoFit/>
          </a:bodyPr>
          <a:lstStyle/>
          <a:p>
            <a:pPr algn="r">
              <a:lnSpc>
                <a:spcPct val="150000"/>
              </a:lnSpc>
            </a:pPr>
            <a:r>
              <a:rPr lang="en-GB" sz="1200" dirty="0"/>
              <a:t>Suitable for all categories business and personal presentation, just put a description here.</a:t>
            </a:r>
          </a:p>
        </p:txBody>
      </p:sp>
      <p:sp>
        <p:nvSpPr>
          <p:cNvPr id="6" name="Picture Placeholder 5">
            <a:extLst>
              <a:ext uri="{FF2B5EF4-FFF2-40B4-BE49-F238E27FC236}">
                <a16:creationId xmlns:a16="http://schemas.microsoft.com/office/drawing/2014/main" id="{4360950C-CA57-43CC-A50F-93A106B7C3FB}"/>
              </a:ext>
            </a:extLst>
          </p:cNvPr>
          <p:cNvSpPr>
            <a:spLocks noGrp="1"/>
          </p:cNvSpPr>
          <p:nvPr>
            <p:ph type="pic" sz="quarter" idx="10"/>
          </p:nvPr>
        </p:nvSpPr>
        <p:spPr/>
      </p:sp>
      <p:sp>
        <p:nvSpPr>
          <p:cNvPr id="10" name="Picture Placeholder 9">
            <a:extLst>
              <a:ext uri="{FF2B5EF4-FFF2-40B4-BE49-F238E27FC236}">
                <a16:creationId xmlns:a16="http://schemas.microsoft.com/office/drawing/2014/main" id="{D0120AE2-E787-4833-8A40-9D8FEBDFBC08}"/>
              </a:ext>
            </a:extLst>
          </p:cNvPr>
          <p:cNvSpPr>
            <a:spLocks noGrp="1"/>
          </p:cNvSpPr>
          <p:nvPr>
            <p:ph type="pic" sz="quarter" idx="11"/>
          </p:nvPr>
        </p:nvSpPr>
        <p:spPr/>
      </p:sp>
      <p:sp>
        <p:nvSpPr>
          <p:cNvPr id="15" name="Picture Placeholder 14">
            <a:extLst>
              <a:ext uri="{FF2B5EF4-FFF2-40B4-BE49-F238E27FC236}">
                <a16:creationId xmlns:a16="http://schemas.microsoft.com/office/drawing/2014/main" id="{8D5C22AA-33E1-481E-9FE4-A5C0382EF92E}"/>
              </a:ext>
            </a:extLst>
          </p:cNvPr>
          <p:cNvSpPr>
            <a:spLocks noGrp="1"/>
          </p:cNvSpPr>
          <p:nvPr>
            <p:ph type="pic" sz="quarter" idx="12"/>
          </p:nvPr>
        </p:nvSpPr>
        <p:spPr/>
      </p:sp>
    </p:spTree>
    <p:extLst>
      <p:ext uri="{BB962C8B-B14F-4D97-AF65-F5344CB8AC3E}">
        <p14:creationId xmlns:p14="http://schemas.microsoft.com/office/powerpoint/2010/main" val="8063720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500"/>
                                        <p:tgtEl>
                                          <p:spTgt spid="7"/>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right)">
                                      <p:cBhvr>
                                        <p:cTn id="23" dur="500"/>
                                        <p:tgtEl>
                                          <p:spTgt spid="9"/>
                                        </p:tgtEl>
                                      </p:cBhvr>
                                    </p:animEffect>
                                  </p:childTnLst>
                                </p:cTn>
                              </p:par>
                            </p:childTnLst>
                          </p:cTn>
                        </p:par>
                        <p:par>
                          <p:cTn id="24" fill="hold">
                            <p:stCondLst>
                              <p:cond delay="2500"/>
                            </p:stCondLst>
                            <p:childTnLst>
                              <p:par>
                                <p:cTn id="25" presetID="22" presetClass="entr" presetSubtype="2"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right)">
                                      <p:cBhvr>
                                        <p:cTn id="27" dur="500"/>
                                        <p:tgtEl>
                                          <p:spTgt spid="12"/>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up)">
                                      <p:cBhvr>
                                        <p:cTn id="31" dur="500"/>
                                        <p:tgtEl>
                                          <p:spTgt spid="13"/>
                                        </p:tgtEl>
                                      </p:cBhvr>
                                    </p:animEffect>
                                  </p:childTnLst>
                                </p:cTn>
                              </p:par>
                            </p:childTnLst>
                          </p:cTn>
                        </p:par>
                        <p:par>
                          <p:cTn id="32" fill="hold">
                            <p:stCondLst>
                              <p:cond delay="3500"/>
                            </p:stCondLst>
                            <p:childTnLst>
                              <p:par>
                                <p:cTn id="33" presetID="22" presetClass="entr" presetSubtype="4" fill="hold" grpId="0" nodeType="after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down)">
                                      <p:cBhvr>
                                        <p:cTn id="3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p:bldP spid="5"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ectangle 54">
            <a:extLst>
              <a:ext uri="{FF2B5EF4-FFF2-40B4-BE49-F238E27FC236}">
                <a16:creationId xmlns:a16="http://schemas.microsoft.com/office/drawing/2014/main" id="{CEBDDD8F-1CBF-4AB7-B00D-D9D4F49B2570}"/>
              </a:ext>
            </a:extLst>
          </p:cNvPr>
          <p:cNvSpPr/>
          <p:nvPr/>
        </p:nvSpPr>
        <p:spPr>
          <a:xfrm>
            <a:off x="0" y="0"/>
            <a:ext cx="12192000" cy="28041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4AAFD843-6A1A-482F-B058-D664A30511D9}"/>
              </a:ext>
            </a:extLst>
          </p:cNvPr>
          <p:cNvSpPr txBox="1"/>
          <p:nvPr/>
        </p:nvSpPr>
        <p:spPr>
          <a:xfrm>
            <a:off x="1343590" y="432566"/>
            <a:ext cx="9504821" cy="1938992"/>
          </a:xfrm>
          <a:prstGeom prst="rect">
            <a:avLst/>
          </a:prstGeom>
          <a:noFill/>
        </p:spPr>
        <p:txBody>
          <a:bodyPr wrap="square" rtlCol="0">
            <a:spAutoFit/>
          </a:bodyPr>
          <a:lstStyle/>
          <a:p>
            <a:pPr algn="ctr"/>
            <a:r>
              <a:rPr lang="en-US" sz="4000" b="1" dirty="0">
                <a:solidFill>
                  <a:srgbClr val="303030"/>
                </a:solidFill>
                <a:latin typeface="+mj-lt"/>
              </a:rPr>
              <a:t>Education is the key to success in life, and teachers make a lasting impact in the lives of their students.</a:t>
            </a:r>
          </a:p>
        </p:txBody>
      </p:sp>
      <p:sp>
        <p:nvSpPr>
          <p:cNvPr id="48" name="Picture Placeholder 47">
            <a:extLst>
              <a:ext uri="{FF2B5EF4-FFF2-40B4-BE49-F238E27FC236}">
                <a16:creationId xmlns:a16="http://schemas.microsoft.com/office/drawing/2014/main" id="{2CC170BC-9CD1-4E13-A22F-210C63D00427}"/>
              </a:ext>
            </a:extLst>
          </p:cNvPr>
          <p:cNvSpPr>
            <a:spLocks noGrp="1"/>
          </p:cNvSpPr>
          <p:nvPr>
            <p:ph type="pic" sz="quarter" idx="10"/>
          </p:nvPr>
        </p:nvSpPr>
        <p:spPr/>
      </p:sp>
      <p:sp>
        <p:nvSpPr>
          <p:cNvPr id="63" name="Picture Placeholder 62">
            <a:extLst>
              <a:ext uri="{FF2B5EF4-FFF2-40B4-BE49-F238E27FC236}">
                <a16:creationId xmlns:a16="http://schemas.microsoft.com/office/drawing/2014/main" id="{B4E9EA7F-B4E8-4B28-9723-21BFF6901AE8}"/>
              </a:ext>
            </a:extLst>
          </p:cNvPr>
          <p:cNvSpPr>
            <a:spLocks noGrp="1"/>
          </p:cNvSpPr>
          <p:nvPr>
            <p:ph type="pic" sz="quarter" idx="11"/>
          </p:nvPr>
        </p:nvSpPr>
        <p:spPr/>
      </p:sp>
      <p:sp>
        <p:nvSpPr>
          <p:cNvPr id="65" name="Picture Placeholder 64">
            <a:extLst>
              <a:ext uri="{FF2B5EF4-FFF2-40B4-BE49-F238E27FC236}">
                <a16:creationId xmlns:a16="http://schemas.microsoft.com/office/drawing/2014/main" id="{78FC35BF-2303-4668-9CF0-BEAF2BA9F65F}"/>
              </a:ext>
            </a:extLst>
          </p:cNvPr>
          <p:cNvSpPr>
            <a:spLocks noGrp="1"/>
          </p:cNvSpPr>
          <p:nvPr>
            <p:ph type="pic" sz="quarter" idx="12"/>
          </p:nvPr>
        </p:nvSpPr>
        <p:spPr/>
      </p:sp>
      <p:sp>
        <p:nvSpPr>
          <p:cNvPr id="67" name="Picture Placeholder 66">
            <a:extLst>
              <a:ext uri="{FF2B5EF4-FFF2-40B4-BE49-F238E27FC236}">
                <a16:creationId xmlns:a16="http://schemas.microsoft.com/office/drawing/2014/main" id="{FE6C330C-A44F-4E3A-9301-AB5FEEF6EE9C}"/>
              </a:ext>
            </a:extLst>
          </p:cNvPr>
          <p:cNvSpPr>
            <a:spLocks noGrp="1"/>
          </p:cNvSpPr>
          <p:nvPr>
            <p:ph type="pic" sz="quarter" idx="13"/>
          </p:nvPr>
        </p:nvSpPr>
        <p:spPr/>
      </p:sp>
      <p:sp>
        <p:nvSpPr>
          <p:cNvPr id="69" name="Picture Placeholder 68">
            <a:extLst>
              <a:ext uri="{FF2B5EF4-FFF2-40B4-BE49-F238E27FC236}">
                <a16:creationId xmlns:a16="http://schemas.microsoft.com/office/drawing/2014/main" id="{A84768ED-0353-4199-8A78-B118C70367DE}"/>
              </a:ext>
            </a:extLst>
          </p:cNvPr>
          <p:cNvSpPr>
            <a:spLocks noGrp="1"/>
          </p:cNvSpPr>
          <p:nvPr>
            <p:ph type="pic" sz="quarter" idx="14"/>
          </p:nvPr>
        </p:nvSpPr>
        <p:spPr/>
      </p:sp>
      <p:sp>
        <p:nvSpPr>
          <p:cNvPr id="71" name="Picture Placeholder 70">
            <a:extLst>
              <a:ext uri="{FF2B5EF4-FFF2-40B4-BE49-F238E27FC236}">
                <a16:creationId xmlns:a16="http://schemas.microsoft.com/office/drawing/2014/main" id="{0DF02244-0786-48F9-B21A-AAF9A613E937}"/>
              </a:ext>
            </a:extLst>
          </p:cNvPr>
          <p:cNvSpPr>
            <a:spLocks noGrp="1"/>
          </p:cNvSpPr>
          <p:nvPr>
            <p:ph type="pic" sz="quarter" idx="15"/>
          </p:nvPr>
        </p:nvSpPr>
        <p:spPr/>
      </p:sp>
      <p:sp>
        <p:nvSpPr>
          <p:cNvPr id="73" name="Picture Placeholder 72">
            <a:extLst>
              <a:ext uri="{FF2B5EF4-FFF2-40B4-BE49-F238E27FC236}">
                <a16:creationId xmlns:a16="http://schemas.microsoft.com/office/drawing/2014/main" id="{EEFD228F-353B-4354-836D-6C27BB9A89FC}"/>
              </a:ext>
            </a:extLst>
          </p:cNvPr>
          <p:cNvSpPr>
            <a:spLocks noGrp="1"/>
          </p:cNvSpPr>
          <p:nvPr>
            <p:ph type="pic" sz="quarter" idx="16"/>
          </p:nvPr>
        </p:nvSpPr>
        <p:spPr/>
      </p:sp>
      <p:sp>
        <p:nvSpPr>
          <p:cNvPr id="75" name="Picture Placeholder 74">
            <a:extLst>
              <a:ext uri="{FF2B5EF4-FFF2-40B4-BE49-F238E27FC236}">
                <a16:creationId xmlns:a16="http://schemas.microsoft.com/office/drawing/2014/main" id="{F7335CA1-8AAC-452F-B693-E4C7703E63D0}"/>
              </a:ext>
            </a:extLst>
          </p:cNvPr>
          <p:cNvSpPr>
            <a:spLocks noGrp="1"/>
          </p:cNvSpPr>
          <p:nvPr>
            <p:ph type="pic" sz="quarter" idx="17"/>
          </p:nvPr>
        </p:nvSpPr>
        <p:spPr/>
      </p:sp>
      <p:sp>
        <p:nvSpPr>
          <p:cNvPr id="77" name="Picture Placeholder 76">
            <a:extLst>
              <a:ext uri="{FF2B5EF4-FFF2-40B4-BE49-F238E27FC236}">
                <a16:creationId xmlns:a16="http://schemas.microsoft.com/office/drawing/2014/main" id="{EEE96879-8692-4DDD-9312-DA8A39A28140}"/>
              </a:ext>
            </a:extLst>
          </p:cNvPr>
          <p:cNvSpPr>
            <a:spLocks noGrp="1"/>
          </p:cNvSpPr>
          <p:nvPr>
            <p:ph type="pic" sz="quarter" idx="18"/>
          </p:nvPr>
        </p:nvSpPr>
        <p:spPr/>
      </p:sp>
      <p:sp>
        <p:nvSpPr>
          <p:cNvPr id="79" name="Picture Placeholder 78">
            <a:extLst>
              <a:ext uri="{FF2B5EF4-FFF2-40B4-BE49-F238E27FC236}">
                <a16:creationId xmlns:a16="http://schemas.microsoft.com/office/drawing/2014/main" id="{D726AF66-E609-4773-A4AD-B408D1783F93}"/>
              </a:ext>
            </a:extLst>
          </p:cNvPr>
          <p:cNvSpPr>
            <a:spLocks noGrp="1"/>
          </p:cNvSpPr>
          <p:nvPr>
            <p:ph type="pic" sz="quarter" idx="19"/>
          </p:nvPr>
        </p:nvSpPr>
        <p:spPr/>
      </p:sp>
      <p:sp>
        <p:nvSpPr>
          <p:cNvPr id="81" name="Picture Placeholder 80">
            <a:extLst>
              <a:ext uri="{FF2B5EF4-FFF2-40B4-BE49-F238E27FC236}">
                <a16:creationId xmlns:a16="http://schemas.microsoft.com/office/drawing/2014/main" id="{7693F4C4-981E-47E8-92A7-40EDAC36F08C}"/>
              </a:ext>
            </a:extLst>
          </p:cNvPr>
          <p:cNvSpPr>
            <a:spLocks noGrp="1"/>
          </p:cNvSpPr>
          <p:nvPr>
            <p:ph type="pic" sz="quarter" idx="20"/>
          </p:nvPr>
        </p:nvSpPr>
        <p:spPr/>
      </p:sp>
      <p:sp>
        <p:nvSpPr>
          <p:cNvPr id="83" name="Picture Placeholder 82">
            <a:extLst>
              <a:ext uri="{FF2B5EF4-FFF2-40B4-BE49-F238E27FC236}">
                <a16:creationId xmlns:a16="http://schemas.microsoft.com/office/drawing/2014/main" id="{F1DA9E71-D77C-4129-A5F9-F80018556AD2}"/>
              </a:ext>
            </a:extLst>
          </p:cNvPr>
          <p:cNvSpPr>
            <a:spLocks noGrp="1"/>
          </p:cNvSpPr>
          <p:nvPr>
            <p:ph type="pic" sz="quarter" idx="21"/>
          </p:nvPr>
        </p:nvSpPr>
        <p:spPr/>
      </p:sp>
    </p:spTree>
    <p:extLst>
      <p:ext uri="{BB962C8B-B14F-4D97-AF65-F5344CB8AC3E}">
        <p14:creationId xmlns:p14="http://schemas.microsoft.com/office/powerpoint/2010/main" val="32250787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wipe(up)">
                                      <p:cBhvr>
                                        <p:cTn id="7" dur="500"/>
                                        <p:tgtEl>
                                          <p:spTgt spid="55"/>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4"/>
                                        </p:tgtEl>
                                        <p:attrNameLst>
                                          <p:attrName>style.visibility</p:attrName>
                                        </p:attrNameLst>
                                      </p:cBhvr>
                                      <p:to>
                                        <p:strVal val="visible"/>
                                      </p:to>
                                    </p:set>
                                    <p:animEffect transition="in" filter="wipe(up)">
                                      <p:cBhvr>
                                        <p:cTn id="11"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4" grpId="0"/>
    </p:bldLst>
  </p:timing>
</p:sld>
</file>

<file path=ppt/theme/theme1.xml><?xml version="1.0" encoding="utf-8"?>
<a:theme xmlns:a="http://schemas.openxmlformats.org/drawingml/2006/main" name="Office Theme">
  <a:themeElements>
    <a:clrScheme name="Graze Dark 2">
      <a:dk1>
        <a:srgbClr val="FFFFFF"/>
      </a:dk1>
      <a:lt1>
        <a:srgbClr val="303030"/>
      </a:lt1>
      <a:dk2>
        <a:srgbClr val="464646"/>
      </a:dk2>
      <a:lt2>
        <a:srgbClr val="FFFFFF"/>
      </a:lt2>
      <a:accent1>
        <a:srgbClr val="0FB9B5"/>
      </a:accent1>
      <a:accent2>
        <a:srgbClr val="F7752D"/>
      </a:accent2>
      <a:accent3>
        <a:srgbClr val="0D9B98"/>
      </a:accent3>
      <a:accent4>
        <a:srgbClr val="F65E0A"/>
      </a:accent4>
      <a:accent5>
        <a:srgbClr val="0B8784"/>
      </a:accent5>
      <a:accent6>
        <a:srgbClr val="EA5310"/>
      </a:accent6>
      <a:hlink>
        <a:srgbClr val="8F8F8F"/>
      </a:hlink>
      <a:folHlink>
        <a:srgbClr val="A5A5A5"/>
      </a:folHlink>
    </a:clrScheme>
    <a:fontScheme name="Custom 57">
      <a:majorFont>
        <a:latin typeface="Lato"/>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1721</TotalTime>
  <Words>1893</Words>
  <Application>Microsoft Office PowerPoint</Application>
  <PresentationFormat>Widescreen</PresentationFormat>
  <Paragraphs>231</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Lato</vt:lpstr>
      <vt:lpstr>Open Sans</vt:lpstr>
      <vt:lpstr>Roboto</vt:lpstr>
      <vt:lpstr>Office Theme</vt:lpstr>
      <vt:lpstr>PowerPoint Presentation</vt:lpstr>
      <vt:lpstr>INTRODUCTION</vt:lpstr>
      <vt:lpstr>ABOUT US</vt:lpstr>
      <vt:lpstr>OUR FEATURE</vt:lpstr>
      <vt:lpstr>OUR SERVICE</vt:lpstr>
      <vt:lpstr>VISION &amp; MISSION</vt:lpstr>
      <vt:lpstr>HISTORY TIMELINE</vt:lpstr>
      <vt:lpstr>PowerPoint Presentation</vt:lpstr>
      <vt:lpstr>PowerPoint Presentation</vt:lpstr>
      <vt:lpstr>MEET OUR TEACHERS</vt:lpstr>
      <vt:lpstr>MEET OUR STAFF</vt:lpstr>
      <vt:lpstr>PROFILE TEAM</vt:lpstr>
      <vt:lpstr>PowerPoint Presentation</vt:lpstr>
      <vt:lpstr>GALLERY SLIDE</vt:lpstr>
      <vt:lpstr>OUR WORKS</vt:lpstr>
      <vt:lpstr>SMARTPHONE MOCKUP</vt:lpstr>
      <vt:lpstr>LAPTOP MOCKUP</vt:lpstr>
      <vt:lpstr>SMARTWATCH MOCKUP</vt:lpstr>
      <vt:lpstr>PowerPoint Presentation</vt:lpstr>
      <vt:lpstr>OUR FLOWCHART</vt:lpstr>
      <vt:lpstr>MARKET ANALYSIS</vt:lpstr>
      <vt:lpstr>DATA CHART</vt:lpstr>
      <vt:lpstr>DATA CHART</vt:lpstr>
      <vt:lpstr>STUDENTS DATA</vt:lpstr>
      <vt:lpstr>WORLDWIDE MAP</vt:lpstr>
      <vt:lpstr>AMERICA MAP</vt:lpstr>
      <vt:lpstr>PRICE TABLE</vt:lpstr>
      <vt:lpstr>STUDENTS FEEDBACK</vt:lpstr>
      <vt:lpstr>OUR CONTACT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Amanpreet Kaur</cp:lastModifiedBy>
  <cp:revision>219</cp:revision>
  <dcterms:created xsi:type="dcterms:W3CDTF">2019-09-28T10:04:00Z</dcterms:created>
  <dcterms:modified xsi:type="dcterms:W3CDTF">2024-06-30T11:16:28Z</dcterms:modified>
</cp:coreProperties>
</file>