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96" r:id="rId3"/>
    <p:sldId id="303" r:id="rId4"/>
    <p:sldId id="261" r:id="rId5"/>
    <p:sldId id="258" r:id="rId6"/>
    <p:sldId id="259" r:id="rId7"/>
    <p:sldId id="260" r:id="rId8"/>
    <p:sldId id="262" r:id="rId9"/>
    <p:sldId id="302" r:id="rId10"/>
    <p:sldId id="306" r:id="rId11"/>
    <p:sldId id="264" r:id="rId12"/>
    <p:sldId id="265" r:id="rId13"/>
    <p:sldId id="301" r:id="rId14"/>
    <p:sldId id="266" r:id="rId15"/>
    <p:sldId id="267" r:id="rId16"/>
    <p:sldId id="276" r:id="rId17"/>
    <p:sldId id="270" r:id="rId18"/>
    <p:sldId id="269" r:id="rId19"/>
    <p:sldId id="271" r:id="rId20"/>
    <p:sldId id="272" r:id="rId21"/>
    <p:sldId id="304" r:id="rId22"/>
    <p:sldId id="273" r:id="rId23"/>
    <p:sldId id="274" r:id="rId24"/>
    <p:sldId id="277" r:id="rId25"/>
    <p:sldId id="278" r:id="rId26"/>
    <p:sldId id="279" r:id="rId27"/>
    <p:sldId id="280" r:id="rId28"/>
    <p:sldId id="281" r:id="rId29"/>
    <p:sldId id="283" r:id="rId30"/>
    <p:sldId id="284" r:id="rId31"/>
    <p:sldId id="285" r:id="rId32"/>
    <p:sldId id="286" r:id="rId33"/>
    <p:sldId id="287" r:id="rId34"/>
    <p:sldId id="290" r:id="rId35"/>
    <p:sldId id="288" r:id="rId36"/>
    <p:sldId id="289" r:id="rId37"/>
    <p:sldId id="291" r:id="rId38"/>
    <p:sldId id="292" r:id="rId39"/>
    <p:sldId id="293" r:id="rId40"/>
    <p:sldId id="295" r:id="rId41"/>
    <p:sldId id="305" r:id="rId42"/>
    <p:sldId id="298" r:id="rId43"/>
    <p:sldId id="299" r:id="rId44"/>
    <p:sldId id="294" r:id="rId45"/>
    <p:sldId id="297" r:id="rId46"/>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userDrawn="1">
          <p15:clr>
            <a:srgbClr val="A4A3A4"/>
          </p15:clr>
        </p15:guide>
        <p15:guide id="3"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B0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13" autoAdjust="0"/>
    <p:restoredTop sz="94660"/>
  </p:normalViewPr>
  <p:slideViewPr>
    <p:cSldViewPr snapToGrid="0" showGuides="1">
      <p:cViewPr varScale="1">
        <p:scale>
          <a:sx n="115" d="100"/>
          <a:sy n="115" d="100"/>
        </p:scale>
        <p:origin x="84" y="966"/>
      </p:cViewPr>
      <p:guideLst>
        <p:guide pos="3840"/>
        <p:guide orient="horz" pos="2160"/>
      </p:guideLst>
    </p:cSldViewPr>
  </p:slideViewPr>
  <p:notesTextViewPr>
    <p:cViewPr>
      <p:scale>
        <a:sx n="1" d="1"/>
        <a:sy n="1" d="1"/>
      </p:scale>
      <p:origin x="0" y="0"/>
    </p:cViewPr>
  </p:notesTextViewPr>
  <p:sorterViewPr>
    <p:cViewPr>
      <p:scale>
        <a:sx n="125" d="100"/>
        <a:sy n="125"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7396E45-D4C0-4BBF-9919-49509A814BC5}" type="datetimeFigureOut">
              <a:rPr lang="id-ID" smtClean="0"/>
              <a:t>30/06/2024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865DB8C-9BE4-4CC2-B28B-B865CA2A8F2D}" type="slidenum">
              <a:rPr lang="id-ID" smtClean="0"/>
              <a:t>‹#›</a:t>
            </a:fld>
            <a:endParaRPr lang="id-ID"/>
          </a:p>
        </p:txBody>
      </p:sp>
      <p:sp>
        <p:nvSpPr>
          <p:cNvPr id="7" name="Picture Placeholder 38"/>
          <p:cNvSpPr>
            <a:spLocks noGrp="1"/>
          </p:cNvSpPr>
          <p:nvPr>
            <p:ph type="pic" sz="quarter" idx="19"/>
          </p:nvPr>
        </p:nvSpPr>
        <p:spPr>
          <a:xfrm>
            <a:off x="3866149" y="1161000"/>
            <a:ext cx="3100999" cy="3100999"/>
          </a:xfrm>
          <a:custGeom>
            <a:avLst/>
            <a:gdLst>
              <a:gd name="connsiteX0" fmla="*/ 1927938 w 3938335"/>
              <a:gd name="connsiteY0" fmla="*/ 0 h 3938335"/>
              <a:gd name="connsiteX1" fmla="*/ 3938335 w 3938335"/>
              <a:gd name="connsiteY1" fmla="*/ 0 h 3938335"/>
              <a:gd name="connsiteX2" fmla="*/ 0 w 3938335"/>
              <a:gd name="connsiteY2" fmla="*/ 3938335 h 3938335"/>
              <a:gd name="connsiteX3" fmla="*/ 0 w 3938335"/>
              <a:gd name="connsiteY3" fmla="*/ 1927937 h 3938335"/>
            </a:gdLst>
            <a:ahLst/>
            <a:cxnLst>
              <a:cxn ang="0">
                <a:pos x="connsiteX0" y="connsiteY0"/>
              </a:cxn>
              <a:cxn ang="0">
                <a:pos x="connsiteX1" y="connsiteY1"/>
              </a:cxn>
              <a:cxn ang="0">
                <a:pos x="connsiteX2" y="connsiteY2"/>
              </a:cxn>
              <a:cxn ang="0">
                <a:pos x="connsiteX3" y="connsiteY3"/>
              </a:cxn>
            </a:cxnLst>
            <a:rect l="l" t="t" r="r" b="b"/>
            <a:pathLst>
              <a:path w="3938335" h="3938335">
                <a:moveTo>
                  <a:pt x="1927938" y="0"/>
                </a:moveTo>
                <a:lnTo>
                  <a:pt x="3938335" y="0"/>
                </a:lnTo>
                <a:lnTo>
                  <a:pt x="0" y="3938335"/>
                </a:lnTo>
                <a:lnTo>
                  <a:pt x="0" y="1927937"/>
                </a:lnTo>
                <a:close/>
              </a:path>
            </a:pathLst>
          </a:custGeom>
        </p:spPr>
        <p:txBody>
          <a:bodyPr wrap="square">
            <a:noAutofit/>
          </a:bodyPr>
          <a:lstStyle/>
          <a:p>
            <a:endParaRPr lang="id-ID" dirty="0"/>
          </a:p>
        </p:txBody>
      </p:sp>
      <p:sp>
        <p:nvSpPr>
          <p:cNvPr id="8" name="Picture Placeholder 40"/>
          <p:cNvSpPr>
            <a:spLocks noGrp="1"/>
          </p:cNvSpPr>
          <p:nvPr>
            <p:ph type="pic" sz="quarter" idx="25"/>
          </p:nvPr>
        </p:nvSpPr>
        <p:spPr>
          <a:xfrm>
            <a:off x="4436656" y="1163550"/>
            <a:ext cx="3809700" cy="4658125"/>
          </a:xfrm>
          <a:custGeom>
            <a:avLst/>
            <a:gdLst>
              <a:gd name="connsiteX0" fmla="*/ 3905520 w 4838400"/>
              <a:gd name="connsiteY0" fmla="*/ 0 h 5915918"/>
              <a:gd name="connsiteX1" fmla="*/ 4838400 w 4838400"/>
              <a:gd name="connsiteY1" fmla="*/ 0 h 5915918"/>
              <a:gd name="connsiteX2" fmla="*/ 4838400 w 4838400"/>
              <a:gd name="connsiteY2" fmla="*/ 1077518 h 5915918"/>
              <a:gd name="connsiteX3" fmla="*/ 0 w 4838400"/>
              <a:gd name="connsiteY3" fmla="*/ 5915918 h 5915918"/>
              <a:gd name="connsiteX4" fmla="*/ 0 w 4838400"/>
              <a:gd name="connsiteY4" fmla="*/ 3905520 h 5915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38400" h="5915918">
                <a:moveTo>
                  <a:pt x="3905520" y="0"/>
                </a:moveTo>
                <a:lnTo>
                  <a:pt x="4838400" y="0"/>
                </a:lnTo>
                <a:lnTo>
                  <a:pt x="4838400" y="1077518"/>
                </a:lnTo>
                <a:lnTo>
                  <a:pt x="0" y="5915918"/>
                </a:lnTo>
                <a:lnTo>
                  <a:pt x="0" y="3905520"/>
                </a:lnTo>
                <a:close/>
              </a:path>
            </a:pathLst>
          </a:custGeom>
        </p:spPr>
        <p:txBody>
          <a:bodyPr wrap="square">
            <a:noAutofit/>
          </a:bodyPr>
          <a:lstStyle/>
          <a:p>
            <a:endParaRPr lang="id-ID"/>
          </a:p>
        </p:txBody>
      </p:sp>
    </p:spTree>
    <p:extLst>
      <p:ext uri="{BB962C8B-B14F-4D97-AF65-F5344CB8AC3E}">
        <p14:creationId xmlns:p14="http://schemas.microsoft.com/office/powerpoint/2010/main" val="3920385227"/>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1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6" name="Picture Placeholder 38"/>
          <p:cNvSpPr>
            <a:spLocks noGrp="1"/>
          </p:cNvSpPr>
          <p:nvPr>
            <p:ph type="pic" sz="quarter" idx="19"/>
          </p:nvPr>
        </p:nvSpPr>
        <p:spPr>
          <a:xfrm>
            <a:off x="-21954" y="2"/>
            <a:ext cx="3114928" cy="3114928"/>
          </a:xfrm>
          <a:custGeom>
            <a:avLst/>
            <a:gdLst>
              <a:gd name="connsiteX0" fmla="*/ 1927938 w 3938335"/>
              <a:gd name="connsiteY0" fmla="*/ 0 h 3938335"/>
              <a:gd name="connsiteX1" fmla="*/ 3938335 w 3938335"/>
              <a:gd name="connsiteY1" fmla="*/ 0 h 3938335"/>
              <a:gd name="connsiteX2" fmla="*/ 0 w 3938335"/>
              <a:gd name="connsiteY2" fmla="*/ 3938335 h 3938335"/>
              <a:gd name="connsiteX3" fmla="*/ 0 w 3938335"/>
              <a:gd name="connsiteY3" fmla="*/ 1927937 h 3938335"/>
            </a:gdLst>
            <a:ahLst/>
            <a:cxnLst>
              <a:cxn ang="0">
                <a:pos x="connsiteX0" y="connsiteY0"/>
              </a:cxn>
              <a:cxn ang="0">
                <a:pos x="connsiteX1" y="connsiteY1"/>
              </a:cxn>
              <a:cxn ang="0">
                <a:pos x="connsiteX2" y="connsiteY2"/>
              </a:cxn>
              <a:cxn ang="0">
                <a:pos x="connsiteX3" y="connsiteY3"/>
              </a:cxn>
            </a:cxnLst>
            <a:rect l="l" t="t" r="r" b="b"/>
            <a:pathLst>
              <a:path w="3938335" h="3938335">
                <a:moveTo>
                  <a:pt x="1927938" y="0"/>
                </a:moveTo>
                <a:lnTo>
                  <a:pt x="3938335" y="0"/>
                </a:lnTo>
                <a:lnTo>
                  <a:pt x="0" y="3938335"/>
                </a:lnTo>
                <a:lnTo>
                  <a:pt x="0" y="1927937"/>
                </a:lnTo>
                <a:close/>
              </a:path>
            </a:pathLst>
          </a:custGeom>
        </p:spPr>
        <p:txBody>
          <a:bodyPr wrap="square">
            <a:noAutofit/>
          </a:bodyPr>
          <a:lstStyle/>
          <a:p>
            <a:endParaRPr lang="id-ID"/>
          </a:p>
        </p:txBody>
      </p:sp>
      <p:sp>
        <p:nvSpPr>
          <p:cNvPr id="8" name="Picture Placeholder 40"/>
          <p:cNvSpPr>
            <a:spLocks noGrp="1"/>
          </p:cNvSpPr>
          <p:nvPr>
            <p:ph type="pic" sz="quarter" idx="25"/>
          </p:nvPr>
        </p:nvSpPr>
        <p:spPr>
          <a:xfrm>
            <a:off x="0" y="452917"/>
            <a:ext cx="3826812" cy="4679048"/>
          </a:xfrm>
          <a:custGeom>
            <a:avLst/>
            <a:gdLst>
              <a:gd name="connsiteX0" fmla="*/ 3905520 w 4838400"/>
              <a:gd name="connsiteY0" fmla="*/ 0 h 5915918"/>
              <a:gd name="connsiteX1" fmla="*/ 4838400 w 4838400"/>
              <a:gd name="connsiteY1" fmla="*/ 0 h 5915918"/>
              <a:gd name="connsiteX2" fmla="*/ 4838400 w 4838400"/>
              <a:gd name="connsiteY2" fmla="*/ 1077518 h 5915918"/>
              <a:gd name="connsiteX3" fmla="*/ 0 w 4838400"/>
              <a:gd name="connsiteY3" fmla="*/ 5915918 h 5915918"/>
              <a:gd name="connsiteX4" fmla="*/ 0 w 4838400"/>
              <a:gd name="connsiteY4" fmla="*/ 3905520 h 5915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38400" h="5915918">
                <a:moveTo>
                  <a:pt x="3905520" y="0"/>
                </a:moveTo>
                <a:lnTo>
                  <a:pt x="4838400" y="0"/>
                </a:lnTo>
                <a:lnTo>
                  <a:pt x="4838400" y="1077518"/>
                </a:lnTo>
                <a:lnTo>
                  <a:pt x="0" y="5915918"/>
                </a:lnTo>
                <a:lnTo>
                  <a:pt x="0" y="3905520"/>
                </a:lnTo>
                <a:close/>
              </a:path>
            </a:pathLst>
          </a:custGeom>
        </p:spPr>
        <p:txBody>
          <a:bodyPr wrap="square">
            <a:noAutofit/>
          </a:bodyPr>
          <a:lstStyle/>
          <a:p>
            <a:endParaRPr lang="id-ID"/>
          </a:p>
        </p:txBody>
      </p:sp>
      <p:sp>
        <p:nvSpPr>
          <p:cNvPr id="10" name="Picture Placeholder 38"/>
          <p:cNvSpPr>
            <a:spLocks noGrp="1"/>
          </p:cNvSpPr>
          <p:nvPr>
            <p:ph type="pic" sz="quarter" idx="27"/>
          </p:nvPr>
        </p:nvSpPr>
        <p:spPr>
          <a:xfrm>
            <a:off x="8342389" y="2"/>
            <a:ext cx="3114928" cy="3114928"/>
          </a:xfrm>
          <a:custGeom>
            <a:avLst/>
            <a:gdLst>
              <a:gd name="connsiteX0" fmla="*/ 1927938 w 3938335"/>
              <a:gd name="connsiteY0" fmla="*/ 0 h 3938335"/>
              <a:gd name="connsiteX1" fmla="*/ 3938335 w 3938335"/>
              <a:gd name="connsiteY1" fmla="*/ 0 h 3938335"/>
              <a:gd name="connsiteX2" fmla="*/ 0 w 3938335"/>
              <a:gd name="connsiteY2" fmla="*/ 3938335 h 3938335"/>
              <a:gd name="connsiteX3" fmla="*/ 0 w 3938335"/>
              <a:gd name="connsiteY3" fmla="*/ 1927937 h 3938335"/>
            </a:gdLst>
            <a:ahLst/>
            <a:cxnLst>
              <a:cxn ang="0">
                <a:pos x="connsiteX0" y="connsiteY0"/>
              </a:cxn>
              <a:cxn ang="0">
                <a:pos x="connsiteX1" y="connsiteY1"/>
              </a:cxn>
              <a:cxn ang="0">
                <a:pos x="connsiteX2" y="connsiteY2"/>
              </a:cxn>
              <a:cxn ang="0">
                <a:pos x="connsiteX3" y="connsiteY3"/>
              </a:cxn>
            </a:cxnLst>
            <a:rect l="l" t="t" r="r" b="b"/>
            <a:pathLst>
              <a:path w="3938335" h="3938335">
                <a:moveTo>
                  <a:pt x="1927938" y="0"/>
                </a:moveTo>
                <a:lnTo>
                  <a:pt x="3938335" y="0"/>
                </a:lnTo>
                <a:lnTo>
                  <a:pt x="0" y="3938335"/>
                </a:lnTo>
                <a:lnTo>
                  <a:pt x="0" y="1927937"/>
                </a:lnTo>
                <a:close/>
              </a:path>
            </a:pathLst>
          </a:custGeom>
        </p:spPr>
        <p:txBody>
          <a:bodyPr wrap="square">
            <a:noAutofit/>
          </a:bodyPr>
          <a:lstStyle/>
          <a:p>
            <a:endParaRPr lang="id-ID"/>
          </a:p>
        </p:txBody>
      </p:sp>
      <p:sp>
        <p:nvSpPr>
          <p:cNvPr id="11" name="Picture Placeholder 44"/>
          <p:cNvSpPr>
            <a:spLocks noGrp="1"/>
          </p:cNvSpPr>
          <p:nvPr>
            <p:ph type="pic" sz="quarter" idx="28"/>
          </p:nvPr>
        </p:nvSpPr>
        <p:spPr>
          <a:xfrm>
            <a:off x="9219057" y="3832313"/>
            <a:ext cx="3003699" cy="3003699"/>
          </a:xfrm>
          <a:custGeom>
            <a:avLst/>
            <a:gdLst>
              <a:gd name="connsiteX0" fmla="*/ 3745251 w 3745251"/>
              <a:gd name="connsiteY0" fmla="*/ 0 h 3745251"/>
              <a:gd name="connsiteX1" fmla="*/ 3745251 w 3745251"/>
              <a:gd name="connsiteY1" fmla="*/ 2010398 h 3745251"/>
              <a:gd name="connsiteX2" fmla="*/ 2010397 w 3745251"/>
              <a:gd name="connsiteY2" fmla="*/ 3745251 h 3745251"/>
              <a:gd name="connsiteX3" fmla="*/ 0 w 3745251"/>
              <a:gd name="connsiteY3" fmla="*/ 3745251 h 3745251"/>
            </a:gdLst>
            <a:ahLst/>
            <a:cxnLst>
              <a:cxn ang="0">
                <a:pos x="connsiteX0" y="connsiteY0"/>
              </a:cxn>
              <a:cxn ang="0">
                <a:pos x="connsiteX1" y="connsiteY1"/>
              </a:cxn>
              <a:cxn ang="0">
                <a:pos x="connsiteX2" y="connsiteY2"/>
              </a:cxn>
              <a:cxn ang="0">
                <a:pos x="connsiteX3" y="connsiteY3"/>
              </a:cxn>
            </a:cxnLst>
            <a:rect l="l" t="t" r="r" b="b"/>
            <a:pathLst>
              <a:path w="3745251" h="3745251">
                <a:moveTo>
                  <a:pt x="3745251" y="0"/>
                </a:moveTo>
                <a:lnTo>
                  <a:pt x="3745251" y="2010398"/>
                </a:lnTo>
                <a:lnTo>
                  <a:pt x="2010397" y="3745251"/>
                </a:lnTo>
                <a:lnTo>
                  <a:pt x="0" y="3745251"/>
                </a:lnTo>
                <a:close/>
              </a:path>
            </a:pathLst>
          </a:custGeom>
        </p:spPr>
        <p:txBody>
          <a:bodyPr wrap="square">
            <a:noAutofit/>
          </a:bodyPr>
          <a:lstStyle/>
          <a:p>
            <a:endParaRPr lang="id-ID"/>
          </a:p>
        </p:txBody>
      </p:sp>
      <p:sp>
        <p:nvSpPr>
          <p:cNvPr id="12" name="Picture Placeholder 40"/>
          <p:cNvSpPr>
            <a:spLocks noGrp="1"/>
          </p:cNvSpPr>
          <p:nvPr>
            <p:ph type="pic" sz="quarter" idx="29"/>
          </p:nvPr>
        </p:nvSpPr>
        <p:spPr>
          <a:xfrm>
            <a:off x="8364343" y="452917"/>
            <a:ext cx="3826812" cy="4679048"/>
          </a:xfrm>
          <a:custGeom>
            <a:avLst/>
            <a:gdLst>
              <a:gd name="connsiteX0" fmla="*/ 3905520 w 4838400"/>
              <a:gd name="connsiteY0" fmla="*/ 0 h 5915918"/>
              <a:gd name="connsiteX1" fmla="*/ 4838400 w 4838400"/>
              <a:gd name="connsiteY1" fmla="*/ 0 h 5915918"/>
              <a:gd name="connsiteX2" fmla="*/ 4838400 w 4838400"/>
              <a:gd name="connsiteY2" fmla="*/ 1077518 h 5915918"/>
              <a:gd name="connsiteX3" fmla="*/ 0 w 4838400"/>
              <a:gd name="connsiteY3" fmla="*/ 5915918 h 5915918"/>
              <a:gd name="connsiteX4" fmla="*/ 0 w 4838400"/>
              <a:gd name="connsiteY4" fmla="*/ 3905520 h 5915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38400" h="5915918">
                <a:moveTo>
                  <a:pt x="3905520" y="0"/>
                </a:moveTo>
                <a:lnTo>
                  <a:pt x="4838400" y="0"/>
                </a:lnTo>
                <a:lnTo>
                  <a:pt x="4838400" y="1077518"/>
                </a:lnTo>
                <a:lnTo>
                  <a:pt x="0" y="5915918"/>
                </a:lnTo>
                <a:lnTo>
                  <a:pt x="0" y="3905520"/>
                </a:lnTo>
                <a:close/>
              </a:path>
            </a:pathLst>
          </a:custGeom>
        </p:spPr>
        <p:txBody>
          <a:bodyPr wrap="square">
            <a:noAutofit/>
          </a:bodyPr>
          <a:lstStyle/>
          <a:p>
            <a:endParaRPr lang="id-ID"/>
          </a:p>
        </p:txBody>
      </p:sp>
      <p:sp>
        <p:nvSpPr>
          <p:cNvPr id="13" name="Picture Placeholder 42"/>
          <p:cNvSpPr>
            <a:spLocks noGrp="1"/>
          </p:cNvSpPr>
          <p:nvPr>
            <p:ph type="pic" sz="quarter" idx="30"/>
          </p:nvPr>
        </p:nvSpPr>
        <p:spPr>
          <a:xfrm>
            <a:off x="8354458" y="1785594"/>
            <a:ext cx="3880406" cy="4615650"/>
          </a:xfrm>
          <a:custGeom>
            <a:avLst/>
            <a:gdLst>
              <a:gd name="connsiteX0" fmla="*/ 4838400 w 4838400"/>
              <a:gd name="connsiteY0" fmla="*/ 0 h 5755161"/>
              <a:gd name="connsiteX1" fmla="*/ 4838400 w 4838400"/>
              <a:gd name="connsiteY1" fmla="*/ 2010398 h 5755161"/>
              <a:gd name="connsiteX2" fmla="*/ 1093637 w 4838400"/>
              <a:gd name="connsiteY2" fmla="*/ 5755161 h 5755161"/>
              <a:gd name="connsiteX3" fmla="*/ 0 w 4838400"/>
              <a:gd name="connsiteY3" fmla="*/ 5755161 h 5755161"/>
              <a:gd name="connsiteX4" fmla="*/ 0 w 4838400"/>
              <a:gd name="connsiteY4" fmla="*/ 4838401 h 57551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38400" h="5755161">
                <a:moveTo>
                  <a:pt x="4838400" y="0"/>
                </a:moveTo>
                <a:lnTo>
                  <a:pt x="4838400" y="2010398"/>
                </a:lnTo>
                <a:lnTo>
                  <a:pt x="1093637" y="5755161"/>
                </a:lnTo>
                <a:lnTo>
                  <a:pt x="0" y="5755161"/>
                </a:lnTo>
                <a:lnTo>
                  <a:pt x="0" y="4838401"/>
                </a:lnTo>
                <a:close/>
              </a:path>
            </a:pathLst>
          </a:custGeom>
        </p:spPr>
        <p:txBody>
          <a:bodyPr wrap="square">
            <a:noAutofit/>
          </a:bodyPr>
          <a:lstStyle/>
          <a:p>
            <a:endParaRPr lang="id-ID"/>
          </a:p>
        </p:txBody>
      </p:sp>
    </p:spTree>
    <p:extLst>
      <p:ext uri="{BB962C8B-B14F-4D97-AF65-F5344CB8AC3E}">
        <p14:creationId xmlns:p14="http://schemas.microsoft.com/office/powerpoint/2010/main" val="2422973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6" name="Picture Placeholder 8"/>
          <p:cNvSpPr>
            <a:spLocks noGrp="1"/>
          </p:cNvSpPr>
          <p:nvPr>
            <p:ph type="pic" sz="quarter" idx="13"/>
          </p:nvPr>
        </p:nvSpPr>
        <p:spPr>
          <a:xfrm>
            <a:off x="216024" y="-698828"/>
            <a:ext cx="3960688" cy="3960689"/>
          </a:xfrm>
          <a:prstGeom prst="diamond">
            <a:avLst/>
          </a:prstGeom>
        </p:spPr>
        <p:txBody>
          <a:bodyPr/>
          <a:lstStyle/>
          <a:p>
            <a:endParaRPr lang="id-ID" dirty="0"/>
          </a:p>
        </p:txBody>
      </p:sp>
      <p:sp>
        <p:nvSpPr>
          <p:cNvPr id="7" name="Picture Placeholder 8"/>
          <p:cNvSpPr>
            <a:spLocks noGrp="1"/>
          </p:cNvSpPr>
          <p:nvPr>
            <p:ph type="pic" sz="quarter" idx="14"/>
          </p:nvPr>
        </p:nvSpPr>
        <p:spPr>
          <a:xfrm>
            <a:off x="-1968896" y="1460014"/>
            <a:ext cx="3960688" cy="3960689"/>
          </a:xfrm>
          <a:prstGeom prst="diamond">
            <a:avLst/>
          </a:prstGeom>
        </p:spPr>
        <p:txBody>
          <a:bodyPr/>
          <a:lstStyle/>
          <a:p>
            <a:endParaRPr lang="id-ID"/>
          </a:p>
        </p:txBody>
      </p:sp>
      <p:sp>
        <p:nvSpPr>
          <p:cNvPr id="8" name="Picture Placeholder 8"/>
          <p:cNvSpPr>
            <a:spLocks noGrp="1"/>
          </p:cNvSpPr>
          <p:nvPr>
            <p:ph type="pic" sz="quarter" idx="15"/>
          </p:nvPr>
        </p:nvSpPr>
        <p:spPr>
          <a:xfrm>
            <a:off x="216024" y="3580200"/>
            <a:ext cx="3960688" cy="3960689"/>
          </a:xfrm>
          <a:prstGeom prst="diamond">
            <a:avLst/>
          </a:prstGeom>
        </p:spPr>
        <p:txBody>
          <a:bodyPr/>
          <a:lstStyle/>
          <a:p>
            <a:endParaRPr lang="id-ID"/>
          </a:p>
        </p:txBody>
      </p:sp>
      <p:sp>
        <p:nvSpPr>
          <p:cNvPr id="9" name="Picture Placeholder 8"/>
          <p:cNvSpPr>
            <a:spLocks noGrp="1"/>
          </p:cNvSpPr>
          <p:nvPr>
            <p:ph type="pic" sz="quarter" idx="16"/>
          </p:nvPr>
        </p:nvSpPr>
        <p:spPr>
          <a:xfrm>
            <a:off x="2400944" y="1440686"/>
            <a:ext cx="3960688" cy="3960689"/>
          </a:xfrm>
          <a:prstGeom prst="diamond">
            <a:avLst/>
          </a:prstGeom>
        </p:spPr>
        <p:txBody>
          <a:bodyPr/>
          <a:lstStyle/>
          <a:p>
            <a:endParaRPr lang="id-ID"/>
          </a:p>
        </p:txBody>
      </p:sp>
    </p:spTree>
    <p:extLst>
      <p:ext uri="{BB962C8B-B14F-4D97-AF65-F5344CB8AC3E}">
        <p14:creationId xmlns:p14="http://schemas.microsoft.com/office/powerpoint/2010/main" val="17828621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2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13" name="Picture Placeholder 12"/>
          <p:cNvSpPr>
            <a:spLocks noGrp="1"/>
          </p:cNvSpPr>
          <p:nvPr>
            <p:ph type="pic" sz="quarter" idx="13"/>
          </p:nvPr>
        </p:nvSpPr>
        <p:spPr>
          <a:xfrm>
            <a:off x="548365" y="737053"/>
            <a:ext cx="2458360" cy="5383893"/>
          </a:xfrm>
          <a:custGeom>
            <a:avLst/>
            <a:gdLst>
              <a:gd name="connsiteX0" fmla="*/ 1185227 w 2458360"/>
              <a:gd name="connsiteY0" fmla="*/ 0 h 5383893"/>
              <a:gd name="connsiteX1" fmla="*/ 2458360 w 2458360"/>
              <a:gd name="connsiteY1" fmla="*/ 0 h 5383893"/>
              <a:gd name="connsiteX2" fmla="*/ 2458360 w 2458360"/>
              <a:gd name="connsiteY2" fmla="*/ 5383893 h 5383893"/>
              <a:gd name="connsiteX3" fmla="*/ 0 w 2458360"/>
              <a:gd name="connsiteY3" fmla="*/ 5383893 h 5383893"/>
              <a:gd name="connsiteX4" fmla="*/ 0 w 2458360"/>
              <a:gd name="connsiteY4" fmla="*/ 1185227 h 53838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58360" h="5383893">
                <a:moveTo>
                  <a:pt x="1185227" y="0"/>
                </a:moveTo>
                <a:lnTo>
                  <a:pt x="2458360" y="0"/>
                </a:lnTo>
                <a:lnTo>
                  <a:pt x="2458360" y="5383893"/>
                </a:lnTo>
                <a:lnTo>
                  <a:pt x="0" y="5383893"/>
                </a:lnTo>
                <a:lnTo>
                  <a:pt x="0" y="1185227"/>
                </a:lnTo>
                <a:close/>
              </a:path>
            </a:pathLst>
          </a:custGeom>
        </p:spPr>
        <p:txBody>
          <a:bodyPr wrap="square">
            <a:noAutofit/>
          </a:bodyPr>
          <a:lstStyle/>
          <a:p>
            <a:endParaRPr lang="id-ID" dirty="0"/>
          </a:p>
        </p:txBody>
      </p:sp>
      <p:sp>
        <p:nvSpPr>
          <p:cNvPr id="14" name="Picture Placeholder 13"/>
          <p:cNvSpPr>
            <a:spLocks noGrp="1"/>
          </p:cNvSpPr>
          <p:nvPr>
            <p:ph type="pic" sz="quarter" idx="17"/>
          </p:nvPr>
        </p:nvSpPr>
        <p:spPr>
          <a:xfrm>
            <a:off x="3381375" y="737053"/>
            <a:ext cx="2458360" cy="5383893"/>
          </a:xfrm>
          <a:custGeom>
            <a:avLst/>
            <a:gdLst>
              <a:gd name="connsiteX0" fmla="*/ 1185227 w 2458360"/>
              <a:gd name="connsiteY0" fmla="*/ 0 h 5383893"/>
              <a:gd name="connsiteX1" fmla="*/ 2458360 w 2458360"/>
              <a:gd name="connsiteY1" fmla="*/ 0 h 5383893"/>
              <a:gd name="connsiteX2" fmla="*/ 2458360 w 2458360"/>
              <a:gd name="connsiteY2" fmla="*/ 5383893 h 5383893"/>
              <a:gd name="connsiteX3" fmla="*/ 0 w 2458360"/>
              <a:gd name="connsiteY3" fmla="*/ 5383893 h 5383893"/>
              <a:gd name="connsiteX4" fmla="*/ 0 w 2458360"/>
              <a:gd name="connsiteY4" fmla="*/ 1185227 h 53838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58360" h="5383893">
                <a:moveTo>
                  <a:pt x="1185227" y="0"/>
                </a:moveTo>
                <a:lnTo>
                  <a:pt x="2458360" y="0"/>
                </a:lnTo>
                <a:lnTo>
                  <a:pt x="2458360" y="5383893"/>
                </a:lnTo>
                <a:lnTo>
                  <a:pt x="0" y="5383893"/>
                </a:lnTo>
                <a:lnTo>
                  <a:pt x="0" y="1185227"/>
                </a:lnTo>
                <a:close/>
              </a:path>
            </a:pathLst>
          </a:custGeom>
        </p:spPr>
        <p:txBody>
          <a:bodyPr wrap="square">
            <a:noAutofit/>
          </a:bodyPr>
          <a:lstStyle/>
          <a:p>
            <a:endParaRPr lang="id-ID" dirty="0"/>
          </a:p>
        </p:txBody>
      </p:sp>
      <p:sp>
        <p:nvSpPr>
          <p:cNvPr id="15" name="Picture Placeholder 14"/>
          <p:cNvSpPr>
            <a:spLocks noGrp="1"/>
          </p:cNvSpPr>
          <p:nvPr>
            <p:ph type="pic" sz="quarter" idx="18"/>
          </p:nvPr>
        </p:nvSpPr>
        <p:spPr>
          <a:xfrm>
            <a:off x="6214385" y="737053"/>
            <a:ext cx="2458360" cy="5383893"/>
          </a:xfrm>
          <a:custGeom>
            <a:avLst/>
            <a:gdLst>
              <a:gd name="connsiteX0" fmla="*/ 1185227 w 2458360"/>
              <a:gd name="connsiteY0" fmla="*/ 0 h 5383893"/>
              <a:gd name="connsiteX1" fmla="*/ 2458360 w 2458360"/>
              <a:gd name="connsiteY1" fmla="*/ 0 h 5383893"/>
              <a:gd name="connsiteX2" fmla="*/ 2458360 w 2458360"/>
              <a:gd name="connsiteY2" fmla="*/ 5383893 h 5383893"/>
              <a:gd name="connsiteX3" fmla="*/ 0 w 2458360"/>
              <a:gd name="connsiteY3" fmla="*/ 5383893 h 5383893"/>
              <a:gd name="connsiteX4" fmla="*/ 0 w 2458360"/>
              <a:gd name="connsiteY4" fmla="*/ 1185227 h 53838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58360" h="5383893">
                <a:moveTo>
                  <a:pt x="1185227" y="0"/>
                </a:moveTo>
                <a:lnTo>
                  <a:pt x="2458360" y="0"/>
                </a:lnTo>
                <a:lnTo>
                  <a:pt x="2458360" y="5383893"/>
                </a:lnTo>
                <a:lnTo>
                  <a:pt x="0" y="5383893"/>
                </a:lnTo>
                <a:lnTo>
                  <a:pt x="0" y="1185227"/>
                </a:lnTo>
                <a:close/>
              </a:path>
            </a:pathLst>
          </a:custGeom>
        </p:spPr>
        <p:txBody>
          <a:bodyPr wrap="square">
            <a:noAutofit/>
          </a:bodyPr>
          <a:lstStyle/>
          <a:p>
            <a:endParaRPr lang="id-ID" dirty="0"/>
          </a:p>
        </p:txBody>
      </p:sp>
      <p:sp>
        <p:nvSpPr>
          <p:cNvPr id="16" name="Picture Placeholder 15"/>
          <p:cNvSpPr>
            <a:spLocks noGrp="1"/>
          </p:cNvSpPr>
          <p:nvPr>
            <p:ph type="pic" sz="quarter" idx="19"/>
          </p:nvPr>
        </p:nvSpPr>
        <p:spPr>
          <a:xfrm>
            <a:off x="9047395" y="737053"/>
            <a:ext cx="2458360" cy="5383893"/>
          </a:xfrm>
          <a:custGeom>
            <a:avLst/>
            <a:gdLst>
              <a:gd name="connsiteX0" fmla="*/ 1185227 w 2458360"/>
              <a:gd name="connsiteY0" fmla="*/ 0 h 5383893"/>
              <a:gd name="connsiteX1" fmla="*/ 2458360 w 2458360"/>
              <a:gd name="connsiteY1" fmla="*/ 0 h 5383893"/>
              <a:gd name="connsiteX2" fmla="*/ 2458360 w 2458360"/>
              <a:gd name="connsiteY2" fmla="*/ 5383893 h 5383893"/>
              <a:gd name="connsiteX3" fmla="*/ 0 w 2458360"/>
              <a:gd name="connsiteY3" fmla="*/ 5383893 h 5383893"/>
              <a:gd name="connsiteX4" fmla="*/ 0 w 2458360"/>
              <a:gd name="connsiteY4" fmla="*/ 1185227 h 53838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58360" h="5383893">
                <a:moveTo>
                  <a:pt x="1185227" y="0"/>
                </a:moveTo>
                <a:lnTo>
                  <a:pt x="2458360" y="0"/>
                </a:lnTo>
                <a:lnTo>
                  <a:pt x="2458360" y="5383893"/>
                </a:lnTo>
                <a:lnTo>
                  <a:pt x="0" y="5383893"/>
                </a:lnTo>
                <a:lnTo>
                  <a:pt x="0" y="1185227"/>
                </a:lnTo>
                <a:close/>
              </a:path>
            </a:pathLst>
          </a:custGeom>
        </p:spPr>
        <p:txBody>
          <a:bodyPr wrap="square">
            <a:noAutofit/>
          </a:bodyPr>
          <a:lstStyle/>
          <a:p>
            <a:endParaRPr lang="id-ID" dirty="0"/>
          </a:p>
        </p:txBody>
      </p:sp>
    </p:spTree>
    <p:extLst>
      <p:ext uri="{BB962C8B-B14F-4D97-AF65-F5344CB8AC3E}">
        <p14:creationId xmlns:p14="http://schemas.microsoft.com/office/powerpoint/2010/main" val="2645559795"/>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6" name="Picture Placeholder 6"/>
          <p:cNvSpPr>
            <a:spLocks noGrp="1"/>
          </p:cNvSpPr>
          <p:nvPr>
            <p:ph type="pic" sz="quarter" idx="13"/>
          </p:nvPr>
        </p:nvSpPr>
        <p:spPr>
          <a:xfrm>
            <a:off x="9021188" y="0"/>
            <a:ext cx="3170812" cy="3894195"/>
          </a:xfrm>
          <a:custGeom>
            <a:avLst/>
            <a:gdLst>
              <a:gd name="connsiteX0" fmla="*/ 0 w 3671887"/>
              <a:gd name="connsiteY0" fmla="*/ 0 h 3671887"/>
              <a:gd name="connsiteX1" fmla="*/ 3671887 w 3671887"/>
              <a:gd name="connsiteY1" fmla="*/ 0 h 3671887"/>
              <a:gd name="connsiteX2" fmla="*/ 3671887 w 3671887"/>
              <a:gd name="connsiteY2" fmla="*/ 3671887 h 3671887"/>
              <a:gd name="connsiteX3" fmla="*/ 0 w 3671887"/>
              <a:gd name="connsiteY3" fmla="*/ 3671887 h 3671887"/>
              <a:gd name="connsiteX4" fmla="*/ 0 w 3671887"/>
              <a:gd name="connsiteY4" fmla="*/ 0 h 3671887"/>
              <a:gd name="connsiteX0" fmla="*/ 0 w 3671887"/>
              <a:gd name="connsiteY0" fmla="*/ 0 h 3671887"/>
              <a:gd name="connsiteX1" fmla="*/ 3671887 w 3671887"/>
              <a:gd name="connsiteY1" fmla="*/ 0 h 3671887"/>
              <a:gd name="connsiteX2" fmla="*/ 3671887 w 3671887"/>
              <a:gd name="connsiteY2" fmla="*/ 3671887 h 3671887"/>
              <a:gd name="connsiteX3" fmla="*/ 0 w 3671887"/>
              <a:gd name="connsiteY3" fmla="*/ 2639921 h 3671887"/>
              <a:gd name="connsiteX4" fmla="*/ 0 w 3671887"/>
              <a:gd name="connsiteY4" fmla="*/ 0 h 36718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71887" h="3671887">
                <a:moveTo>
                  <a:pt x="0" y="0"/>
                </a:moveTo>
                <a:lnTo>
                  <a:pt x="3671887" y="0"/>
                </a:lnTo>
                <a:lnTo>
                  <a:pt x="3671887" y="3671887"/>
                </a:lnTo>
                <a:lnTo>
                  <a:pt x="0" y="2639921"/>
                </a:lnTo>
                <a:lnTo>
                  <a:pt x="0" y="0"/>
                </a:lnTo>
                <a:close/>
              </a:path>
            </a:pathLst>
          </a:custGeom>
        </p:spPr>
        <p:txBody>
          <a:bodyPr/>
          <a:lstStyle/>
          <a:p>
            <a:endParaRPr lang="id-ID"/>
          </a:p>
        </p:txBody>
      </p:sp>
      <p:sp>
        <p:nvSpPr>
          <p:cNvPr id="7" name="Picture Placeholder 6"/>
          <p:cNvSpPr>
            <a:spLocks noGrp="1"/>
          </p:cNvSpPr>
          <p:nvPr>
            <p:ph type="pic" sz="quarter" idx="14"/>
          </p:nvPr>
        </p:nvSpPr>
        <p:spPr>
          <a:xfrm>
            <a:off x="6748521" y="2351958"/>
            <a:ext cx="3643963" cy="4517194"/>
          </a:xfrm>
          <a:custGeom>
            <a:avLst/>
            <a:gdLst>
              <a:gd name="connsiteX0" fmla="*/ 0 w 3671887"/>
              <a:gd name="connsiteY0" fmla="*/ 0 h 3671887"/>
              <a:gd name="connsiteX1" fmla="*/ 3671887 w 3671887"/>
              <a:gd name="connsiteY1" fmla="*/ 0 h 3671887"/>
              <a:gd name="connsiteX2" fmla="*/ 3671887 w 3671887"/>
              <a:gd name="connsiteY2" fmla="*/ 3671887 h 3671887"/>
              <a:gd name="connsiteX3" fmla="*/ 0 w 3671887"/>
              <a:gd name="connsiteY3" fmla="*/ 3671887 h 3671887"/>
              <a:gd name="connsiteX4" fmla="*/ 0 w 3671887"/>
              <a:gd name="connsiteY4" fmla="*/ 0 h 3671887"/>
              <a:gd name="connsiteX0" fmla="*/ 0 w 3671887"/>
              <a:gd name="connsiteY0" fmla="*/ 0 h 3671887"/>
              <a:gd name="connsiteX1" fmla="*/ 3671887 w 3671887"/>
              <a:gd name="connsiteY1" fmla="*/ 0 h 3671887"/>
              <a:gd name="connsiteX2" fmla="*/ 3671887 w 3671887"/>
              <a:gd name="connsiteY2" fmla="*/ 3671887 h 3671887"/>
              <a:gd name="connsiteX3" fmla="*/ 0 w 3671887"/>
              <a:gd name="connsiteY3" fmla="*/ 2639921 h 3671887"/>
              <a:gd name="connsiteX4" fmla="*/ 0 w 3671887"/>
              <a:gd name="connsiteY4" fmla="*/ 0 h 3671887"/>
              <a:gd name="connsiteX0" fmla="*/ 0 w 3671887"/>
              <a:gd name="connsiteY0" fmla="*/ 0 h 3711075"/>
              <a:gd name="connsiteX1" fmla="*/ 3671887 w 3671887"/>
              <a:gd name="connsiteY1" fmla="*/ 0 h 3711075"/>
              <a:gd name="connsiteX2" fmla="*/ 3671887 w 3671887"/>
              <a:gd name="connsiteY2" fmla="*/ 3671887 h 3711075"/>
              <a:gd name="connsiteX3" fmla="*/ 0 w 3671887"/>
              <a:gd name="connsiteY3" fmla="*/ 3711075 h 3711075"/>
              <a:gd name="connsiteX4" fmla="*/ 0 w 3671887"/>
              <a:gd name="connsiteY4" fmla="*/ 0 h 3711075"/>
              <a:gd name="connsiteX0" fmla="*/ 0 w 3671887"/>
              <a:gd name="connsiteY0" fmla="*/ 0 h 3711075"/>
              <a:gd name="connsiteX1" fmla="*/ 3671887 w 3671887"/>
              <a:gd name="connsiteY1" fmla="*/ 1031965 h 3711075"/>
              <a:gd name="connsiteX2" fmla="*/ 3671887 w 3671887"/>
              <a:gd name="connsiteY2" fmla="*/ 3671887 h 3711075"/>
              <a:gd name="connsiteX3" fmla="*/ 0 w 3671887"/>
              <a:gd name="connsiteY3" fmla="*/ 3711075 h 3711075"/>
              <a:gd name="connsiteX4" fmla="*/ 0 w 3671887"/>
              <a:gd name="connsiteY4" fmla="*/ 0 h 3711075"/>
              <a:gd name="connsiteX0" fmla="*/ 0 w 3687182"/>
              <a:gd name="connsiteY0" fmla="*/ 0 h 3721707"/>
              <a:gd name="connsiteX1" fmla="*/ 3671887 w 3687182"/>
              <a:gd name="connsiteY1" fmla="*/ 1031965 h 3721707"/>
              <a:gd name="connsiteX2" fmla="*/ 3687182 w 3687182"/>
              <a:gd name="connsiteY2" fmla="*/ 3721707 h 3721707"/>
              <a:gd name="connsiteX3" fmla="*/ 0 w 3687182"/>
              <a:gd name="connsiteY3" fmla="*/ 3711075 h 3721707"/>
              <a:gd name="connsiteX4" fmla="*/ 0 w 3687182"/>
              <a:gd name="connsiteY4" fmla="*/ 0 h 37217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87182" h="3721707">
                <a:moveTo>
                  <a:pt x="0" y="0"/>
                </a:moveTo>
                <a:lnTo>
                  <a:pt x="3671887" y="1031965"/>
                </a:lnTo>
                <a:cubicBezTo>
                  <a:pt x="3676985" y="1928546"/>
                  <a:pt x="3682084" y="2825126"/>
                  <a:pt x="3687182" y="3721707"/>
                </a:cubicBezTo>
                <a:lnTo>
                  <a:pt x="0" y="3711075"/>
                </a:lnTo>
                <a:lnTo>
                  <a:pt x="0" y="0"/>
                </a:lnTo>
                <a:close/>
              </a:path>
            </a:pathLst>
          </a:custGeom>
        </p:spPr>
        <p:txBody>
          <a:bodyPr/>
          <a:lstStyle/>
          <a:p>
            <a:endParaRPr lang="id-ID" dirty="0"/>
          </a:p>
        </p:txBody>
      </p:sp>
      <p:sp>
        <p:nvSpPr>
          <p:cNvPr id="8" name="Picture Placeholder 6"/>
          <p:cNvSpPr>
            <a:spLocks noGrp="1"/>
          </p:cNvSpPr>
          <p:nvPr>
            <p:ph type="pic" sz="quarter" idx="15"/>
          </p:nvPr>
        </p:nvSpPr>
        <p:spPr>
          <a:xfrm>
            <a:off x="5580376" y="-1180211"/>
            <a:ext cx="3170812" cy="3894195"/>
          </a:xfrm>
          <a:custGeom>
            <a:avLst/>
            <a:gdLst>
              <a:gd name="connsiteX0" fmla="*/ 0 w 3671887"/>
              <a:gd name="connsiteY0" fmla="*/ 0 h 3671887"/>
              <a:gd name="connsiteX1" fmla="*/ 3671887 w 3671887"/>
              <a:gd name="connsiteY1" fmla="*/ 0 h 3671887"/>
              <a:gd name="connsiteX2" fmla="*/ 3671887 w 3671887"/>
              <a:gd name="connsiteY2" fmla="*/ 3671887 h 3671887"/>
              <a:gd name="connsiteX3" fmla="*/ 0 w 3671887"/>
              <a:gd name="connsiteY3" fmla="*/ 3671887 h 3671887"/>
              <a:gd name="connsiteX4" fmla="*/ 0 w 3671887"/>
              <a:gd name="connsiteY4" fmla="*/ 0 h 3671887"/>
              <a:gd name="connsiteX0" fmla="*/ 0 w 3671887"/>
              <a:gd name="connsiteY0" fmla="*/ 0 h 3671887"/>
              <a:gd name="connsiteX1" fmla="*/ 3671887 w 3671887"/>
              <a:gd name="connsiteY1" fmla="*/ 0 h 3671887"/>
              <a:gd name="connsiteX2" fmla="*/ 3671887 w 3671887"/>
              <a:gd name="connsiteY2" fmla="*/ 3671887 h 3671887"/>
              <a:gd name="connsiteX3" fmla="*/ 0 w 3671887"/>
              <a:gd name="connsiteY3" fmla="*/ 2639921 h 3671887"/>
              <a:gd name="connsiteX4" fmla="*/ 0 w 3671887"/>
              <a:gd name="connsiteY4" fmla="*/ 0 h 36718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71887" h="3671887">
                <a:moveTo>
                  <a:pt x="0" y="0"/>
                </a:moveTo>
                <a:lnTo>
                  <a:pt x="3671887" y="0"/>
                </a:lnTo>
                <a:lnTo>
                  <a:pt x="3671887" y="3671887"/>
                </a:lnTo>
                <a:lnTo>
                  <a:pt x="0" y="2639921"/>
                </a:lnTo>
                <a:lnTo>
                  <a:pt x="0" y="0"/>
                </a:lnTo>
                <a:close/>
              </a:path>
            </a:pathLst>
          </a:custGeom>
        </p:spPr>
        <p:txBody>
          <a:bodyPr/>
          <a:lstStyle/>
          <a:p>
            <a:endParaRPr lang="id-ID"/>
          </a:p>
        </p:txBody>
      </p:sp>
    </p:spTree>
    <p:extLst>
      <p:ext uri="{BB962C8B-B14F-4D97-AF65-F5344CB8AC3E}">
        <p14:creationId xmlns:p14="http://schemas.microsoft.com/office/powerpoint/2010/main" val="16767860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6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6" name="Picture Placeholder 7"/>
          <p:cNvSpPr>
            <a:spLocks noGrp="1"/>
          </p:cNvSpPr>
          <p:nvPr>
            <p:ph type="pic" sz="quarter" idx="15"/>
          </p:nvPr>
        </p:nvSpPr>
        <p:spPr>
          <a:xfrm>
            <a:off x="7581222" y="1759461"/>
            <a:ext cx="3266054" cy="3266053"/>
          </a:xfrm>
          <a:prstGeom prst="rect">
            <a:avLst/>
          </a:prstGeom>
        </p:spPr>
        <p:txBody>
          <a:bodyPr/>
          <a:lstStyle/>
          <a:p>
            <a:endParaRPr lang="id-ID"/>
          </a:p>
        </p:txBody>
      </p:sp>
      <p:sp>
        <p:nvSpPr>
          <p:cNvPr id="7" name="Picture Placeholder 11"/>
          <p:cNvSpPr>
            <a:spLocks noGrp="1"/>
          </p:cNvSpPr>
          <p:nvPr>
            <p:ph type="pic" sz="quarter" idx="14"/>
          </p:nvPr>
        </p:nvSpPr>
        <p:spPr>
          <a:xfrm>
            <a:off x="6574634" y="783772"/>
            <a:ext cx="4995777" cy="5262235"/>
          </a:xfrm>
          <a:custGeom>
            <a:avLst/>
            <a:gdLst>
              <a:gd name="connsiteX0" fmla="*/ 0 w 5143502"/>
              <a:gd name="connsiteY0" fmla="*/ 1988839 h 5417839"/>
              <a:gd name="connsiteX1" fmla="*/ 1714501 w 5143502"/>
              <a:gd name="connsiteY1" fmla="*/ 1988839 h 5417839"/>
              <a:gd name="connsiteX2" fmla="*/ 1714501 w 5143502"/>
              <a:gd name="connsiteY2" fmla="*/ 3429000 h 5417839"/>
              <a:gd name="connsiteX3" fmla="*/ 3429001 w 5143502"/>
              <a:gd name="connsiteY3" fmla="*/ 3429000 h 5417839"/>
              <a:gd name="connsiteX4" fmla="*/ 3429001 w 5143502"/>
              <a:gd name="connsiteY4" fmla="*/ 5417839 h 5417839"/>
              <a:gd name="connsiteX5" fmla="*/ 0 w 5143502"/>
              <a:gd name="connsiteY5" fmla="*/ 5417839 h 5417839"/>
              <a:gd name="connsiteX6" fmla="*/ 1714501 w 5143502"/>
              <a:gd name="connsiteY6" fmla="*/ 0 h 5417839"/>
              <a:gd name="connsiteX7" fmla="*/ 5143502 w 5143502"/>
              <a:gd name="connsiteY7" fmla="*/ 0 h 5417839"/>
              <a:gd name="connsiteX8" fmla="*/ 5143502 w 5143502"/>
              <a:gd name="connsiteY8" fmla="*/ 3429000 h 5417839"/>
              <a:gd name="connsiteX9" fmla="*/ 3429001 w 5143502"/>
              <a:gd name="connsiteY9" fmla="*/ 3429000 h 5417839"/>
              <a:gd name="connsiteX10" fmla="*/ 3429001 w 5143502"/>
              <a:gd name="connsiteY10" fmla="*/ 1988839 h 5417839"/>
              <a:gd name="connsiteX11" fmla="*/ 1714501 w 5143502"/>
              <a:gd name="connsiteY11" fmla="*/ 1988839 h 5417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43502" h="5417839">
                <a:moveTo>
                  <a:pt x="0" y="1988839"/>
                </a:moveTo>
                <a:lnTo>
                  <a:pt x="1714501" y="1988839"/>
                </a:lnTo>
                <a:lnTo>
                  <a:pt x="1714501" y="3429000"/>
                </a:lnTo>
                <a:lnTo>
                  <a:pt x="3429001" y="3429000"/>
                </a:lnTo>
                <a:lnTo>
                  <a:pt x="3429001" y="5417839"/>
                </a:lnTo>
                <a:lnTo>
                  <a:pt x="0" y="5417839"/>
                </a:lnTo>
                <a:close/>
                <a:moveTo>
                  <a:pt x="1714501" y="0"/>
                </a:moveTo>
                <a:lnTo>
                  <a:pt x="5143502" y="0"/>
                </a:lnTo>
                <a:lnTo>
                  <a:pt x="5143502" y="3429000"/>
                </a:lnTo>
                <a:lnTo>
                  <a:pt x="3429001" y="3429000"/>
                </a:lnTo>
                <a:lnTo>
                  <a:pt x="3429001" y="1988839"/>
                </a:lnTo>
                <a:lnTo>
                  <a:pt x="1714501" y="1988839"/>
                </a:lnTo>
                <a:close/>
              </a:path>
            </a:pathLst>
          </a:custGeom>
        </p:spPr>
        <p:txBody>
          <a:bodyPr wrap="square">
            <a:noAutofit/>
          </a:bodyPr>
          <a:lstStyle/>
          <a:p>
            <a:endParaRPr lang="id-ID"/>
          </a:p>
        </p:txBody>
      </p:sp>
    </p:spTree>
    <p:extLst>
      <p:ext uri="{BB962C8B-B14F-4D97-AF65-F5344CB8AC3E}">
        <p14:creationId xmlns:p14="http://schemas.microsoft.com/office/powerpoint/2010/main" val="18130805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8" name="Picture Placeholder 7"/>
          <p:cNvSpPr>
            <a:spLocks noGrp="1"/>
          </p:cNvSpPr>
          <p:nvPr>
            <p:ph type="pic" sz="quarter" idx="15"/>
          </p:nvPr>
        </p:nvSpPr>
        <p:spPr>
          <a:xfrm>
            <a:off x="1594079" y="1759461"/>
            <a:ext cx="3266054" cy="3266053"/>
          </a:xfrm>
          <a:prstGeom prst="rect">
            <a:avLst/>
          </a:prstGeom>
        </p:spPr>
        <p:txBody>
          <a:bodyPr/>
          <a:lstStyle/>
          <a:p>
            <a:endParaRPr lang="id-ID"/>
          </a:p>
        </p:txBody>
      </p:sp>
      <p:sp>
        <p:nvSpPr>
          <p:cNvPr id="7" name="Picture Placeholder 44"/>
          <p:cNvSpPr>
            <a:spLocks noGrp="1"/>
          </p:cNvSpPr>
          <p:nvPr>
            <p:ph type="pic" sz="quarter" idx="22"/>
          </p:nvPr>
        </p:nvSpPr>
        <p:spPr>
          <a:xfrm>
            <a:off x="8446749" y="3112749"/>
            <a:ext cx="3745251" cy="3745251"/>
          </a:xfrm>
          <a:custGeom>
            <a:avLst/>
            <a:gdLst>
              <a:gd name="connsiteX0" fmla="*/ 3745251 w 3745251"/>
              <a:gd name="connsiteY0" fmla="*/ 0 h 3745251"/>
              <a:gd name="connsiteX1" fmla="*/ 3745251 w 3745251"/>
              <a:gd name="connsiteY1" fmla="*/ 2010398 h 3745251"/>
              <a:gd name="connsiteX2" fmla="*/ 2010397 w 3745251"/>
              <a:gd name="connsiteY2" fmla="*/ 3745251 h 3745251"/>
              <a:gd name="connsiteX3" fmla="*/ 0 w 3745251"/>
              <a:gd name="connsiteY3" fmla="*/ 3745251 h 3745251"/>
            </a:gdLst>
            <a:ahLst/>
            <a:cxnLst>
              <a:cxn ang="0">
                <a:pos x="connsiteX0" y="connsiteY0"/>
              </a:cxn>
              <a:cxn ang="0">
                <a:pos x="connsiteX1" y="connsiteY1"/>
              </a:cxn>
              <a:cxn ang="0">
                <a:pos x="connsiteX2" y="connsiteY2"/>
              </a:cxn>
              <a:cxn ang="0">
                <a:pos x="connsiteX3" y="connsiteY3"/>
              </a:cxn>
            </a:cxnLst>
            <a:rect l="l" t="t" r="r" b="b"/>
            <a:pathLst>
              <a:path w="3745251" h="3745251">
                <a:moveTo>
                  <a:pt x="3745251" y="0"/>
                </a:moveTo>
                <a:lnTo>
                  <a:pt x="3745251" y="2010398"/>
                </a:lnTo>
                <a:lnTo>
                  <a:pt x="2010397" y="3745251"/>
                </a:lnTo>
                <a:lnTo>
                  <a:pt x="0" y="3745251"/>
                </a:lnTo>
                <a:close/>
              </a:path>
            </a:pathLst>
          </a:custGeom>
        </p:spPr>
        <p:txBody>
          <a:bodyPr wrap="square">
            <a:noAutofit/>
          </a:bodyPr>
          <a:lstStyle/>
          <a:p>
            <a:endParaRPr lang="id-ID"/>
          </a:p>
        </p:txBody>
      </p:sp>
      <p:sp>
        <p:nvSpPr>
          <p:cNvPr id="6" name="Picture Placeholder 11"/>
          <p:cNvSpPr>
            <a:spLocks noGrp="1"/>
          </p:cNvSpPr>
          <p:nvPr>
            <p:ph type="pic" sz="quarter" idx="14"/>
          </p:nvPr>
        </p:nvSpPr>
        <p:spPr>
          <a:xfrm>
            <a:off x="587491" y="783772"/>
            <a:ext cx="4995777" cy="5262235"/>
          </a:xfrm>
          <a:custGeom>
            <a:avLst/>
            <a:gdLst>
              <a:gd name="connsiteX0" fmla="*/ 0 w 5143502"/>
              <a:gd name="connsiteY0" fmla="*/ 1988839 h 5417839"/>
              <a:gd name="connsiteX1" fmla="*/ 1714501 w 5143502"/>
              <a:gd name="connsiteY1" fmla="*/ 1988839 h 5417839"/>
              <a:gd name="connsiteX2" fmla="*/ 1714501 w 5143502"/>
              <a:gd name="connsiteY2" fmla="*/ 3429000 h 5417839"/>
              <a:gd name="connsiteX3" fmla="*/ 3429001 w 5143502"/>
              <a:gd name="connsiteY3" fmla="*/ 3429000 h 5417839"/>
              <a:gd name="connsiteX4" fmla="*/ 3429001 w 5143502"/>
              <a:gd name="connsiteY4" fmla="*/ 5417839 h 5417839"/>
              <a:gd name="connsiteX5" fmla="*/ 0 w 5143502"/>
              <a:gd name="connsiteY5" fmla="*/ 5417839 h 5417839"/>
              <a:gd name="connsiteX6" fmla="*/ 1714501 w 5143502"/>
              <a:gd name="connsiteY6" fmla="*/ 0 h 5417839"/>
              <a:gd name="connsiteX7" fmla="*/ 5143502 w 5143502"/>
              <a:gd name="connsiteY7" fmla="*/ 0 h 5417839"/>
              <a:gd name="connsiteX8" fmla="*/ 5143502 w 5143502"/>
              <a:gd name="connsiteY8" fmla="*/ 3429000 h 5417839"/>
              <a:gd name="connsiteX9" fmla="*/ 3429001 w 5143502"/>
              <a:gd name="connsiteY9" fmla="*/ 3429000 h 5417839"/>
              <a:gd name="connsiteX10" fmla="*/ 3429001 w 5143502"/>
              <a:gd name="connsiteY10" fmla="*/ 1988839 h 5417839"/>
              <a:gd name="connsiteX11" fmla="*/ 1714501 w 5143502"/>
              <a:gd name="connsiteY11" fmla="*/ 1988839 h 5417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43502" h="5417839">
                <a:moveTo>
                  <a:pt x="0" y="1988839"/>
                </a:moveTo>
                <a:lnTo>
                  <a:pt x="1714501" y="1988839"/>
                </a:lnTo>
                <a:lnTo>
                  <a:pt x="1714501" y="3429000"/>
                </a:lnTo>
                <a:lnTo>
                  <a:pt x="3429001" y="3429000"/>
                </a:lnTo>
                <a:lnTo>
                  <a:pt x="3429001" y="5417839"/>
                </a:lnTo>
                <a:lnTo>
                  <a:pt x="0" y="5417839"/>
                </a:lnTo>
                <a:close/>
                <a:moveTo>
                  <a:pt x="1714501" y="0"/>
                </a:moveTo>
                <a:lnTo>
                  <a:pt x="5143502" y="0"/>
                </a:lnTo>
                <a:lnTo>
                  <a:pt x="5143502" y="3429000"/>
                </a:lnTo>
                <a:lnTo>
                  <a:pt x="3429001" y="3429000"/>
                </a:lnTo>
                <a:lnTo>
                  <a:pt x="3429001" y="1988839"/>
                </a:lnTo>
                <a:lnTo>
                  <a:pt x="1714501" y="1988839"/>
                </a:lnTo>
                <a:close/>
              </a:path>
            </a:pathLst>
          </a:custGeom>
        </p:spPr>
        <p:txBody>
          <a:bodyPr wrap="square">
            <a:noAutofit/>
          </a:bodyPr>
          <a:lstStyle/>
          <a:p>
            <a:endParaRPr lang="id-ID"/>
          </a:p>
        </p:txBody>
      </p:sp>
    </p:spTree>
    <p:extLst>
      <p:ext uri="{BB962C8B-B14F-4D97-AF65-F5344CB8AC3E}">
        <p14:creationId xmlns:p14="http://schemas.microsoft.com/office/powerpoint/2010/main" val="1434627906"/>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37"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6" name="Picture Placeholder 6"/>
          <p:cNvSpPr>
            <a:spLocks noGrp="1"/>
          </p:cNvSpPr>
          <p:nvPr>
            <p:ph type="pic" sz="quarter" idx="13"/>
          </p:nvPr>
        </p:nvSpPr>
        <p:spPr>
          <a:xfrm>
            <a:off x="652800" y="680244"/>
            <a:ext cx="5443200" cy="5497512"/>
          </a:xfrm>
          <a:prstGeom prst="rect">
            <a:avLst/>
          </a:prstGeom>
        </p:spPr>
        <p:txBody>
          <a:bodyPr/>
          <a:lstStyle/>
          <a:p>
            <a:endParaRPr lang="id-ID"/>
          </a:p>
        </p:txBody>
      </p:sp>
      <p:sp>
        <p:nvSpPr>
          <p:cNvPr id="7" name="Picture Placeholder 44"/>
          <p:cNvSpPr>
            <a:spLocks noGrp="1"/>
          </p:cNvSpPr>
          <p:nvPr>
            <p:ph type="pic" sz="quarter" idx="22"/>
          </p:nvPr>
        </p:nvSpPr>
        <p:spPr>
          <a:xfrm>
            <a:off x="9318171" y="3984171"/>
            <a:ext cx="2873829" cy="2873829"/>
          </a:xfrm>
          <a:custGeom>
            <a:avLst/>
            <a:gdLst>
              <a:gd name="connsiteX0" fmla="*/ 3745251 w 3745251"/>
              <a:gd name="connsiteY0" fmla="*/ 0 h 3745251"/>
              <a:gd name="connsiteX1" fmla="*/ 3745251 w 3745251"/>
              <a:gd name="connsiteY1" fmla="*/ 2010398 h 3745251"/>
              <a:gd name="connsiteX2" fmla="*/ 2010397 w 3745251"/>
              <a:gd name="connsiteY2" fmla="*/ 3745251 h 3745251"/>
              <a:gd name="connsiteX3" fmla="*/ 0 w 3745251"/>
              <a:gd name="connsiteY3" fmla="*/ 3745251 h 3745251"/>
            </a:gdLst>
            <a:ahLst/>
            <a:cxnLst>
              <a:cxn ang="0">
                <a:pos x="connsiteX0" y="connsiteY0"/>
              </a:cxn>
              <a:cxn ang="0">
                <a:pos x="connsiteX1" y="connsiteY1"/>
              </a:cxn>
              <a:cxn ang="0">
                <a:pos x="connsiteX2" y="connsiteY2"/>
              </a:cxn>
              <a:cxn ang="0">
                <a:pos x="connsiteX3" y="connsiteY3"/>
              </a:cxn>
            </a:cxnLst>
            <a:rect l="l" t="t" r="r" b="b"/>
            <a:pathLst>
              <a:path w="3745251" h="3745251">
                <a:moveTo>
                  <a:pt x="3745251" y="0"/>
                </a:moveTo>
                <a:lnTo>
                  <a:pt x="3745251" y="2010398"/>
                </a:lnTo>
                <a:lnTo>
                  <a:pt x="2010397" y="3745251"/>
                </a:lnTo>
                <a:lnTo>
                  <a:pt x="0" y="3745251"/>
                </a:lnTo>
                <a:close/>
              </a:path>
            </a:pathLst>
          </a:custGeom>
        </p:spPr>
        <p:txBody>
          <a:bodyPr wrap="square">
            <a:noAutofit/>
          </a:bodyPr>
          <a:lstStyle/>
          <a:p>
            <a:endParaRPr lang="id-ID"/>
          </a:p>
        </p:txBody>
      </p:sp>
    </p:spTree>
    <p:extLst>
      <p:ext uri="{BB962C8B-B14F-4D97-AF65-F5344CB8AC3E}">
        <p14:creationId xmlns:p14="http://schemas.microsoft.com/office/powerpoint/2010/main" val="4277354445"/>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6" name="Picture Placeholder 6"/>
          <p:cNvSpPr>
            <a:spLocks noGrp="1"/>
          </p:cNvSpPr>
          <p:nvPr>
            <p:ph type="pic" sz="quarter" idx="13"/>
          </p:nvPr>
        </p:nvSpPr>
        <p:spPr>
          <a:xfrm>
            <a:off x="3440812" y="0"/>
            <a:ext cx="3170812" cy="3894195"/>
          </a:xfrm>
          <a:custGeom>
            <a:avLst/>
            <a:gdLst>
              <a:gd name="connsiteX0" fmla="*/ 0 w 3671887"/>
              <a:gd name="connsiteY0" fmla="*/ 0 h 3671887"/>
              <a:gd name="connsiteX1" fmla="*/ 3671887 w 3671887"/>
              <a:gd name="connsiteY1" fmla="*/ 0 h 3671887"/>
              <a:gd name="connsiteX2" fmla="*/ 3671887 w 3671887"/>
              <a:gd name="connsiteY2" fmla="*/ 3671887 h 3671887"/>
              <a:gd name="connsiteX3" fmla="*/ 0 w 3671887"/>
              <a:gd name="connsiteY3" fmla="*/ 3671887 h 3671887"/>
              <a:gd name="connsiteX4" fmla="*/ 0 w 3671887"/>
              <a:gd name="connsiteY4" fmla="*/ 0 h 3671887"/>
              <a:gd name="connsiteX0" fmla="*/ 0 w 3671887"/>
              <a:gd name="connsiteY0" fmla="*/ 0 h 3671887"/>
              <a:gd name="connsiteX1" fmla="*/ 3671887 w 3671887"/>
              <a:gd name="connsiteY1" fmla="*/ 0 h 3671887"/>
              <a:gd name="connsiteX2" fmla="*/ 3671887 w 3671887"/>
              <a:gd name="connsiteY2" fmla="*/ 3671887 h 3671887"/>
              <a:gd name="connsiteX3" fmla="*/ 0 w 3671887"/>
              <a:gd name="connsiteY3" fmla="*/ 2639921 h 3671887"/>
              <a:gd name="connsiteX4" fmla="*/ 0 w 3671887"/>
              <a:gd name="connsiteY4" fmla="*/ 0 h 36718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71887" h="3671887">
                <a:moveTo>
                  <a:pt x="0" y="0"/>
                </a:moveTo>
                <a:lnTo>
                  <a:pt x="3671887" y="0"/>
                </a:lnTo>
                <a:lnTo>
                  <a:pt x="3671887" y="3671887"/>
                </a:lnTo>
                <a:lnTo>
                  <a:pt x="0" y="2639921"/>
                </a:lnTo>
                <a:lnTo>
                  <a:pt x="0" y="0"/>
                </a:lnTo>
                <a:close/>
              </a:path>
            </a:pathLst>
          </a:custGeom>
        </p:spPr>
        <p:txBody>
          <a:bodyPr/>
          <a:lstStyle/>
          <a:p>
            <a:endParaRPr lang="id-ID"/>
          </a:p>
        </p:txBody>
      </p:sp>
      <p:sp>
        <p:nvSpPr>
          <p:cNvPr id="7" name="Picture Placeholder 6"/>
          <p:cNvSpPr>
            <a:spLocks noGrp="1"/>
          </p:cNvSpPr>
          <p:nvPr>
            <p:ph type="pic" sz="quarter" idx="14"/>
          </p:nvPr>
        </p:nvSpPr>
        <p:spPr>
          <a:xfrm>
            <a:off x="1168145" y="2351958"/>
            <a:ext cx="3643963" cy="4517194"/>
          </a:xfrm>
          <a:custGeom>
            <a:avLst/>
            <a:gdLst>
              <a:gd name="connsiteX0" fmla="*/ 0 w 3671887"/>
              <a:gd name="connsiteY0" fmla="*/ 0 h 3671887"/>
              <a:gd name="connsiteX1" fmla="*/ 3671887 w 3671887"/>
              <a:gd name="connsiteY1" fmla="*/ 0 h 3671887"/>
              <a:gd name="connsiteX2" fmla="*/ 3671887 w 3671887"/>
              <a:gd name="connsiteY2" fmla="*/ 3671887 h 3671887"/>
              <a:gd name="connsiteX3" fmla="*/ 0 w 3671887"/>
              <a:gd name="connsiteY3" fmla="*/ 3671887 h 3671887"/>
              <a:gd name="connsiteX4" fmla="*/ 0 w 3671887"/>
              <a:gd name="connsiteY4" fmla="*/ 0 h 3671887"/>
              <a:gd name="connsiteX0" fmla="*/ 0 w 3671887"/>
              <a:gd name="connsiteY0" fmla="*/ 0 h 3671887"/>
              <a:gd name="connsiteX1" fmla="*/ 3671887 w 3671887"/>
              <a:gd name="connsiteY1" fmla="*/ 0 h 3671887"/>
              <a:gd name="connsiteX2" fmla="*/ 3671887 w 3671887"/>
              <a:gd name="connsiteY2" fmla="*/ 3671887 h 3671887"/>
              <a:gd name="connsiteX3" fmla="*/ 0 w 3671887"/>
              <a:gd name="connsiteY3" fmla="*/ 2639921 h 3671887"/>
              <a:gd name="connsiteX4" fmla="*/ 0 w 3671887"/>
              <a:gd name="connsiteY4" fmla="*/ 0 h 3671887"/>
              <a:gd name="connsiteX0" fmla="*/ 0 w 3671887"/>
              <a:gd name="connsiteY0" fmla="*/ 0 h 3711075"/>
              <a:gd name="connsiteX1" fmla="*/ 3671887 w 3671887"/>
              <a:gd name="connsiteY1" fmla="*/ 0 h 3711075"/>
              <a:gd name="connsiteX2" fmla="*/ 3671887 w 3671887"/>
              <a:gd name="connsiteY2" fmla="*/ 3671887 h 3711075"/>
              <a:gd name="connsiteX3" fmla="*/ 0 w 3671887"/>
              <a:gd name="connsiteY3" fmla="*/ 3711075 h 3711075"/>
              <a:gd name="connsiteX4" fmla="*/ 0 w 3671887"/>
              <a:gd name="connsiteY4" fmla="*/ 0 h 3711075"/>
              <a:gd name="connsiteX0" fmla="*/ 0 w 3671887"/>
              <a:gd name="connsiteY0" fmla="*/ 0 h 3711075"/>
              <a:gd name="connsiteX1" fmla="*/ 3671887 w 3671887"/>
              <a:gd name="connsiteY1" fmla="*/ 1031965 h 3711075"/>
              <a:gd name="connsiteX2" fmla="*/ 3671887 w 3671887"/>
              <a:gd name="connsiteY2" fmla="*/ 3671887 h 3711075"/>
              <a:gd name="connsiteX3" fmla="*/ 0 w 3671887"/>
              <a:gd name="connsiteY3" fmla="*/ 3711075 h 3711075"/>
              <a:gd name="connsiteX4" fmla="*/ 0 w 3671887"/>
              <a:gd name="connsiteY4" fmla="*/ 0 h 3711075"/>
              <a:gd name="connsiteX0" fmla="*/ 0 w 3687182"/>
              <a:gd name="connsiteY0" fmla="*/ 0 h 3721707"/>
              <a:gd name="connsiteX1" fmla="*/ 3671887 w 3687182"/>
              <a:gd name="connsiteY1" fmla="*/ 1031965 h 3721707"/>
              <a:gd name="connsiteX2" fmla="*/ 3687182 w 3687182"/>
              <a:gd name="connsiteY2" fmla="*/ 3721707 h 3721707"/>
              <a:gd name="connsiteX3" fmla="*/ 0 w 3687182"/>
              <a:gd name="connsiteY3" fmla="*/ 3711075 h 3721707"/>
              <a:gd name="connsiteX4" fmla="*/ 0 w 3687182"/>
              <a:gd name="connsiteY4" fmla="*/ 0 h 37217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87182" h="3721707">
                <a:moveTo>
                  <a:pt x="0" y="0"/>
                </a:moveTo>
                <a:lnTo>
                  <a:pt x="3671887" y="1031965"/>
                </a:lnTo>
                <a:cubicBezTo>
                  <a:pt x="3676985" y="1928546"/>
                  <a:pt x="3682084" y="2825126"/>
                  <a:pt x="3687182" y="3721707"/>
                </a:cubicBezTo>
                <a:lnTo>
                  <a:pt x="0" y="3711075"/>
                </a:lnTo>
                <a:lnTo>
                  <a:pt x="0" y="0"/>
                </a:lnTo>
                <a:close/>
              </a:path>
            </a:pathLst>
          </a:custGeom>
        </p:spPr>
        <p:txBody>
          <a:bodyPr/>
          <a:lstStyle/>
          <a:p>
            <a:endParaRPr lang="id-ID" dirty="0"/>
          </a:p>
        </p:txBody>
      </p:sp>
      <p:sp>
        <p:nvSpPr>
          <p:cNvPr id="8" name="Picture Placeholder 6"/>
          <p:cNvSpPr>
            <a:spLocks noGrp="1"/>
          </p:cNvSpPr>
          <p:nvPr>
            <p:ph type="pic" sz="quarter" idx="15"/>
          </p:nvPr>
        </p:nvSpPr>
        <p:spPr>
          <a:xfrm>
            <a:off x="-43544" y="-26325"/>
            <a:ext cx="3214355" cy="2740310"/>
          </a:xfrm>
          <a:custGeom>
            <a:avLst/>
            <a:gdLst>
              <a:gd name="connsiteX0" fmla="*/ 0 w 3671887"/>
              <a:gd name="connsiteY0" fmla="*/ 0 h 3671887"/>
              <a:gd name="connsiteX1" fmla="*/ 3671887 w 3671887"/>
              <a:gd name="connsiteY1" fmla="*/ 0 h 3671887"/>
              <a:gd name="connsiteX2" fmla="*/ 3671887 w 3671887"/>
              <a:gd name="connsiteY2" fmla="*/ 3671887 h 3671887"/>
              <a:gd name="connsiteX3" fmla="*/ 0 w 3671887"/>
              <a:gd name="connsiteY3" fmla="*/ 3671887 h 3671887"/>
              <a:gd name="connsiteX4" fmla="*/ 0 w 3671887"/>
              <a:gd name="connsiteY4" fmla="*/ 0 h 3671887"/>
              <a:gd name="connsiteX0" fmla="*/ 0 w 3671887"/>
              <a:gd name="connsiteY0" fmla="*/ 0 h 3671887"/>
              <a:gd name="connsiteX1" fmla="*/ 3671887 w 3671887"/>
              <a:gd name="connsiteY1" fmla="*/ 0 h 3671887"/>
              <a:gd name="connsiteX2" fmla="*/ 3671887 w 3671887"/>
              <a:gd name="connsiteY2" fmla="*/ 3671887 h 3671887"/>
              <a:gd name="connsiteX3" fmla="*/ 0 w 3671887"/>
              <a:gd name="connsiteY3" fmla="*/ 2639921 h 3671887"/>
              <a:gd name="connsiteX4" fmla="*/ 0 w 3671887"/>
              <a:gd name="connsiteY4" fmla="*/ 0 h 3671887"/>
              <a:gd name="connsiteX0" fmla="*/ 0 w 3722311"/>
              <a:gd name="connsiteY0" fmla="*/ 1088014 h 3671887"/>
              <a:gd name="connsiteX1" fmla="*/ 3722311 w 3722311"/>
              <a:gd name="connsiteY1" fmla="*/ 0 h 3671887"/>
              <a:gd name="connsiteX2" fmla="*/ 3722311 w 3722311"/>
              <a:gd name="connsiteY2" fmla="*/ 3671887 h 3671887"/>
              <a:gd name="connsiteX3" fmla="*/ 50424 w 3722311"/>
              <a:gd name="connsiteY3" fmla="*/ 2639921 h 3671887"/>
              <a:gd name="connsiteX4" fmla="*/ 0 w 3722311"/>
              <a:gd name="connsiteY4" fmla="*/ 1088014 h 3671887"/>
              <a:gd name="connsiteX0" fmla="*/ 0 w 3722311"/>
              <a:gd name="connsiteY0" fmla="*/ 1 h 2583874"/>
              <a:gd name="connsiteX1" fmla="*/ 3722311 w 3722311"/>
              <a:gd name="connsiteY1" fmla="*/ 0 h 2583874"/>
              <a:gd name="connsiteX2" fmla="*/ 3722311 w 3722311"/>
              <a:gd name="connsiteY2" fmla="*/ 2583874 h 2583874"/>
              <a:gd name="connsiteX3" fmla="*/ 50424 w 3722311"/>
              <a:gd name="connsiteY3" fmla="*/ 1551908 h 2583874"/>
              <a:gd name="connsiteX4" fmla="*/ 0 w 3722311"/>
              <a:gd name="connsiteY4" fmla="*/ 1 h 25838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22311" h="2583874">
                <a:moveTo>
                  <a:pt x="0" y="1"/>
                </a:moveTo>
                <a:lnTo>
                  <a:pt x="3722311" y="0"/>
                </a:lnTo>
                <a:lnTo>
                  <a:pt x="3722311" y="2583874"/>
                </a:lnTo>
                <a:lnTo>
                  <a:pt x="50424" y="1551908"/>
                </a:lnTo>
                <a:lnTo>
                  <a:pt x="0" y="1"/>
                </a:lnTo>
                <a:close/>
              </a:path>
            </a:pathLst>
          </a:custGeom>
        </p:spPr>
        <p:txBody>
          <a:bodyPr/>
          <a:lstStyle/>
          <a:p>
            <a:endParaRPr lang="id-ID"/>
          </a:p>
        </p:txBody>
      </p:sp>
    </p:spTree>
    <p:extLst>
      <p:ext uri="{BB962C8B-B14F-4D97-AF65-F5344CB8AC3E}">
        <p14:creationId xmlns:p14="http://schemas.microsoft.com/office/powerpoint/2010/main" val="4591568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6" name="Picture Placeholder 2"/>
          <p:cNvSpPr>
            <a:spLocks noGrp="1"/>
          </p:cNvSpPr>
          <p:nvPr>
            <p:ph type="pic" sz="quarter" idx="13"/>
          </p:nvPr>
        </p:nvSpPr>
        <p:spPr>
          <a:xfrm>
            <a:off x="5467049" y="0"/>
            <a:ext cx="2160587" cy="2160587"/>
          </a:xfrm>
          <a:prstGeom prst="rect">
            <a:avLst/>
          </a:prstGeom>
        </p:spPr>
        <p:txBody>
          <a:bodyPr/>
          <a:lstStyle>
            <a:lvl1pPr marL="0" indent="0" algn="l">
              <a:buNone/>
              <a:defRPr sz="1100"/>
            </a:lvl1pPr>
          </a:lstStyle>
          <a:p>
            <a:endParaRPr lang="id-ID" dirty="0"/>
          </a:p>
        </p:txBody>
      </p:sp>
      <p:sp>
        <p:nvSpPr>
          <p:cNvPr id="7" name="Picture Placeholder 2"/>
          <p:cNvSpPr>
            <a:spLocks noGrp="1"/>
          </p:cNvSpPr>
          <p:nvPr>
            <p:ph type="pic" sz="quarter" idx="14"/>
          </p:nvPr>
        </p:nvSpPr>
        <p:spPr>
          <a:xfrm>
            <a:off x="5467049" y="2304256"/>
            <a:ext cx="2160587" cy="2160587"/>
          </a:xfrm>
          <a:prstGeom prst="rect">
            <a:avLst/>
          </a:prstGeom>
        </p:spPr>
        <p:txBody>
          <a:bodyPr/>
          <a:lstStyle>
            <a:lvl1pPr marL="0" indent="0" algn="l">
              <a:buNone/>
              <a:defRPr sz="1100"/>
            </a:lvl1pPr>
          </a:lstStyle>
          <a:p>
            <a:endParaRPr lang="id-ID"/>
          </a:p>
        </p:txBody>
      </p:sp>
      <p:sp>
        <p:nvSpPr>
          <p:cNvPr id="8" name="Picture Placeholder 2"/>
          <p:cNvSpPr>
            <a:spLocks noGrp="1"/>
          </p:cNvSpPr>
          <p:nvPr>
            <p:ph type="pic" sz="quarter" idx="15"/>
          </p:nvPr>
        </p:nvSpPr>
        <p:spPr>
          <a:xfrm>
            <a:off x="7749231" y="0"/>
            <a:ext cx="2160587" cy="2160587"/>
          </a:xfrm>
          <a:prstGeom prst="rect">
            <a:avLst/>
          </a:prstGeom>
        </p:spPr>
        <p:txBody>
          <a:bodyPr/>
          <a:lstStyle>
            <a:lvl1pPr marL="0" indent="0" algn="l">
              <a:buNone/>
              <a:defRPr sz="1100"/>
            </a:lvl1pPr>
          </a:lstStyle>
          <a:p>
            <a:endParaRPr lang="id-ID" dirty="0"/>
          </a:p>
        </p:txBody>
      </p:sp>
      <p:sp>
        <p:nvSpPr>
          <p:cNvPr id="9" name="Picture Placeholder 2"/>
          <p:cNvSpPr>
            <a:spLocks noGrp="1"/>
          </p:cNvSpPr>
          <p:nvPr>
            <p:ph type="pic" sz="quarter" idx="16"/>
          </p:nvPr>
        </p:nvSpPr>
        <p:spPr>
          <a:xfrm>
            <a:off x="7749231" y="2304256"/>
            <a:ext cx="2160587" cy="2160587"/>
          </a:xfrm>
          <a:prstGeom prst="rect">
            <a:avLst/>
          </a:prstGeom>
        </p:spPr>
        <p:txBody>
          <a:bodyPr/>
          <a:lstStyle>
            <a:lvl1pPr marL="0" indent="0">
              <a:buNone/>
              <a:defRPr sz="1100"/>
            </a:lvl1pPr>
          </a:lstStyle>
          <a:p>
            <a:endParaRPr lang="id-ID" dirty="0"/>
          </a:p>
        </p:txBody>
      </p:sp>
      <p:sp>
        <p:nvSpPr>
          <p:cNvPr id="10" name="Picture Placeholder 2"/>
          <p:cNvSpPr>
            <a:spLocks noGrp="1"/>
          </p:cNvSpPr>
          <p:nvPr>
            <p:ph type="pic" sz="quarter" idx="17"/>
          </p:nvPr>
        </p:nvSpPr>
        <p:spPr>
          <a:xfrm>
            <a:off x="10031413" y="0"/>
            <a:ext cx="2160587" cy="2160587"/>
          </a:xfrm>
          <a:prstGeom prst="rect">
            <a:avLst/>
          </a:prstGeom>
        </p:spPr>
        <p:txBody>
          <a:bodyPr/>
          <a:lstStyle>
            <a:lvl1pPr marL="0" indent="0" algn="l">
              <a:buNone/>
              <a:defRPr sz="1100"/>
            </a:lvl1pPr>
          </a:lstStyle>
          <a:p>
            <a:endParaRPr lang="id-ID" dirty="0"/>
          </a:p>
        </p:txBody>
      </p:sp>
      <p:sp>
        <p:nvSpPr>
          <p:cNvPr id="11" name="Picture Placeholder 2"/>
          <p:cNvSpPr>
            <a:spLocks noGrp="1"/>
          </p:cNvSpPr>
          <p:nvPr>
            <p:ph type="pic" sz="quarter" idx="18"/>
          </p:nvPr>
        </p:nvSpPr>
        <p:spPr>
          <a:xfrm>
            <a:off x="10031413" y="2304256"/>
            <a:ext cx="2160587" cy="2160587"/>
          </a:xfrm>
          <a:prstGeom prst="rect">
            <a:avLst/>
          </a:prstGeom>
        </p:spPr>
        <p:txBody>
          <a:bodyPr/>
          <a:lstStyle>
            <a:lvl1pPr marL="0" indent="0" algn="l">
              <a:buNone/>
              <a:defRPr sz="1100"/>
            </a:lvl1pPr>
          </a:lstStyle>
          <a:p>
            <a:endParaRPr lang="id-ID" dirty="0"/>
          </a:p>
        </p:txBody>
      </p:sp>
    </p:spTree>
    <p:extLst>
      <p:ext uri="{BB962C8B-B14F-4D97-AF65-F5344CB8AC3E}">
        <p14:creationId xmlns:p14="http://schemas.microsoft.com/office/powerpoint/2010/main" val="16678312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6" name="Picture Placeholder 5"/>
          <p:cNvSpPr>
            <a:spLocks noGrp="1"/>
          </p:cNvSpPr>
          <p:nvPr>
            <p:ph type="pic" sz="quarter" idx="13"/>
          </p:nvPr>
        </p:nvSpPr>
        <p:spPr>
          <a:xfrm>
            <a:off x="621644" y="675368"/>
            <a:ext cx="4886529" cy="5507264"/>
          </a:xfrm>
          <a:prstGeom prst="rect">
            <a:avLst/>
          </a:prstGeom>
        </p:spPr>
        <p:txBody>
          <a:bodyPr/>
          <a:lstStyle/>
          <a:p>
            <a:endParaRPr lang="id-ID"/>
          </a:p>
        </p:txBody>
      </p:sp>
    </p:spTree>
    <p:extLst>
      <p:ext uri="{BB962C8B-B14F-4D97-AF65-F5344CB8AC3E}">
        <p14:creationId xmlns:p14="http://schemas.microsoft.com/office/powerpoint/2010/main" val="1146429496"/>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6" name="Picture Placeholder 38"/>
          <p:cNvSpPr>
            <a:spLocks noGrp="1"/>
          </p:cNvSpPr>
          <p:nvPr>
            <p:ph type="pic" sz="quarter" idx="19"/>
          </p:nvPr>
        </p:nvSpPr>
        <p:spPr>
          <a:xfrm>
            <a:off x="838199" y="1"/>
            <a:ext cx="3916381" cy="3938335"/>
          </a:xfrm>
          <a:custGeom>
            <a:avLst/>
            <a:gdLst>
              <a:gd name="connsiteX0" fmla="*/ 1927938 w 3938335"/>
              <a:gd name="connsiteY0" fmla="*/ 0 h 3938335"/>
              <a:gd name="connsiteX1" fmla="*/ 3938335 w 3938335"/>
              <a:gd name="connsiteY1" fmla="*/ 0 h 3938335"/>
              <a:gd name="connsiteX2" fmla="*/ 0 w 3938335"/>
              <a:gd name="connsiteY2" fmla="*/ 3938335 h 3938335"/>
              <a:gd name="connsiteX3" fmla="*/ 0 w 3938335"/>
              <a:gd name="connsiteY3" fmla="*/ 1927937 h 3938335"/>
            </a:gdLst>
            <a:ahLst/>
            <a:cxnLst>
              <a:cxn ang="0">
                <a:pos x="connsiteX0" y="connsiteY0"/>
              </a:cxn>
              <a:cxn ang="0">
                <a:pos x="connsiteX1" y="connsiteY1"/>
              </a:cxn>
              <a:cxn ang="0">
                <a:pos x="connsiteX2" y="connsiteY2"/>
              </a:cxn>
              <a:cxn ang="0">
                <a:pos x="connsiteX3" y="connsiteY3"/>
              </a:cxn>
            </a:cxnLst>
            <a:rect l="l" t="t" r="r" b="b"/>
            <a:pathLst>
              <a:path w="3938335" h="3938335">
                <a:moveTo>
                  <a:pt x="1927938" y="0"/>
                </a:moveTo>
                <a:lnTo>
                  <a:pt x="3938335" y="0"/>
                </a:lnTo>
                <a:lnTo>
                  <a:pt x="0" y="3938335"/>
                </a:lnTo>
                <a:lnTo>
                  <a:pt x="0" y="1927937"/>
                </a:lnTo>
                <a:close/>
              </a:path>
            </a:pathLst>
          </a:custGeom>
        </p:spPr>
        <p:txBody>
          <a:bodyPr wrap="square">
            <a:noAutofit/>
          </a:bodyPr>
          <a:lstStyle/>
          <a:p>
            <a:endParaRPr lang="id-ID"/>
          </a:p>
        </p:txBody>
      </p:sp>
      <p:sp>
        <p:nvSpPr>
          <p:cNvPr id="7" name="Picture Placeholder 44"/>
          <p:cNvSpPr>
            <a:spLocks noGrp="1"/>
          </p:cNvSpPr>
          <p:nvPr>
            <p:ph type="pic" sz="quarter" idx="22"/>
          </p:nvPr>
        </p:nvSpPr>
        <p:spPr>
          <a:xfrm>
            <a:off x="1921465" y="3112750"/>
            <a:ext cx="3745251" cy="3745251"/>
          </a:xfrm>
          <a:custGeom>
            <a:avLst/>
            <a:gdLst>
              <a:gd name="connsiteX0" fmla="*/ 3745251 w 3745251"/>
              <a:gd name="connsiteY0" fmla="*/ 0 h 3745251"/>
              <a:gd name="connsiteX1" fmla="*/ 3745251 w 3745251"/>
              <a:gd name="connsiteY1" fmla="*/ 2010398 h 3745251"/>
              <a:gd name="connsiteX2" fmla="*/ 2010397 w 3745251"/>
              <a:gd name="connsiteY2" fmla="*/ 3745251 h 3745251"/>
              <a:gd name="connsiteX3" fmla="*/ 0 w 3745251"/>
              <a:gd name="connsiteY3" fmla="*/ 3745251 h 3745251"/>
            </a:gdLst>
            <a:ahLst/>
            <a:cxnLst>
              <a:cxn ang="0">
                <a:pos x="connsiteX0" y="connsiteY0"/>
              </a:cxn>
              <a:cxn ang="0">
                <a:pos x="connsiteX1" y="connsiteY1"/>
              </a:cxn>
              <a:cxn ang="0">
                <a:pos x="connsiteX2" y="connsiteY2"/>
              </a:cxn>
              <a:cxn ang="0">
                <a:pos x="connsiteX3" y="connsiteY3"/>
              </a:cxn>
            </a:cxnLst>
            <a:rect l="l" t="t" r="r" b="b"/>
            <a:pathLst>
              <a:path w="3745251" h="3745251">
                <a:moveTo>
                  <a:pt x="3745251" y="0"/>
                </a:moveTo>
                <a:lnTo>
                  <a:pt x="3745251" y="2010398"/>
                </a:lnTo>
                <a:lnTo>
                  <a:pt x="2010397" y="3745251"/>
                </a:lnTo>
                <a:lnTo>
                  <a:pt x="0" y="3745251"/>
                </a:lnTo>
                <a:close/>
              </a:path>
            </a:pathLst>
          </a:custGeom>
        </p:spPr>
        <p:txBody>
          <a:bodyPr wrap="square">
            <a:noAutofit/>
          </a:bodyPr>
          <a:lstStyle/>
          <a:p>
            <a:endParaRPr lang="id-ID"/>
          </a:p>
        </p:txBody>
      </p:sp>
      <p:sp>
        <p:nvSpPr>
          <p:cNvPr id="9" name="Picture Placeholder 42"/>
          <p:cNvSpPr>
            <a:spLocks noGrp="1"/>
          </p:cNvSpPr>
          <p:nvPr>
            <p:ph type="pic" sz="quarter" idx="26"/>
          </p:nvPr>
        </p:nvSpPr>
        <p:spPr>
          <a:xfrm>
            <a:off x="838199" y="1102840"/>
            <a:ext cx="4828516" cy="5755161"/>
          </a:xfrm>
          <a:custGeom>
            <a:avLst/>
            <a:gdLst>
              <a:gd name="connsiteX0" fmla="*/ 4838400 w 4838400"/>
              <a:gd name="connsiteY0" fmla="*/ 0 h 5755161"/>
              <a:gd name="connsiteX1" fmla="*/ 4838400 w 4838400"/>
              <a:gd name="connsiteY1" fmla="*/ 2010398 h 5755161"/>
              <a:gd name="connsiteX2" fmla="*/ 1093637 w 4838400"/>
              <a:gd name="connsiteY2" fmla="*/ 5755161 h 5755161"/>
              <a:gd name="connsiteX3" fmla="*/ 0 w 4838400"/>
              <a:gd name="connsiteY3" fmla="*/ 5755161 h 5755161"/>
              <a:gd name="connsiteX4" fmla="*/ 0 w 4838400"/>
              <a:gd name="connsiteY4" fmla="*/ 4838401 h 57551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38400" h="5755161">
                <a:moveTo>
                  <a:pt x="4838400" y="0"/>
                </a:moveTo>
                <a:lnTo>
                  <a:pt x="4838400" y="2010398"/>
                </a:lnTo>
                <a:lnTo>
                  <a:pt x="1093637" y="5755161"/>
                </a:lnTo>
                <a:lnTo>
                  <a:pt x="0" y="5755161"/>
                </a:lnTo>
                <a:lnTo>
                  <a:pt x="0" y="4838401"/>
                </a:lnTo>
                <a:close/>
              </a:path>
            </a:pathLst>
          </a:custGeom>
        </p:spPr>
        <p:txBody>
          <a:bodyPr wrap="square">
            <a:noAutofit/>
          </a:bodyPr>
          <a:lstStyle/>
          <a:p>
            <a:endParaRPr lang="id-ID"/>
          </a:p>
        </p:txBody>
      </p:sp>
    </p:spTree>
    <p:extLst>
      <p:ext uri="{BB962C8B-B14F-4D97-AF65-F5344CB8AC3E}">
        <p14:creationId xmlns:p14="http://schemas.microsoft.com/office/powerpoint/2010/main" val="19423343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3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13" name="Picture Placeholder 12"/>
          <p:cNvSpPr>
            <a:spLocks noGrp="1"/>
          </p:cNvSpPr>
          <p:nvPr>
            <p:ph type="pic" sz="quarter" idx="13"/>
          </p:nvPr>
        </p:nvSpPr>
        <p:spPr>
          <a:xfrm>
            <a:off x="2964899" y="-85016"/>
            <a:ext cx="2579085" cy="4294627"/>
          </a:xfrm>
          <a:custGeom>
            <a:avLst/>
            <a:gdLst>
              <a:gd name="connsiteX0" fmla="*/ 3301207 w 3301207"/>
              <a:gd name="connsiteY0" fmla="*/ 0 h 5497086"/>
              <a:gd name="connsiteX1" fmla="*/ 3301207 w 3301207"/>
              <a:gd name="connsiteY1" fmla="*/ 2237248 h 5497086"/>
              <a:gd name="connsiteX2" fmla="*/ 41369 w 3301207"/>
              <a:gd name="connsiteY2" fmla="*/ 5497086 h 5497086"/>
              <a:gd name="connsiteX3" fmla="*/ 0 w 3301207"/>
              <a:gd name="connsiteY3" fmla="*/ 5497086 h 5497086"/>
              <a:gd name="connsiteX4" fmla="*/ 0 w 3301207"/>
              <a:gd name="connsiteY4" fmla="*/ 3301207 h 54970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01207" h="5497086">
                <a:moveTo>
                  <a:pt x="3301207" y="0"/>
                </a:moveTo>
                <a:lnTo>
                  <a:pt x="3301207" y="2237248"/>
                </a:lnTo>
                <a:lnTo>
                  <a:pt x="41369" y="5497086"/>
                </a:lnTo>
                <a:lnTo>
                  <a:pt x="0" y="5497086"/>
                </a:lnTo>
                <a:lnTo>
                  <a:pt x="0" y="3301207"/>
                </a:lnTo>
                <a:close/>
              </a:path>
            </a:pathLst>
          </a:custGeom>
        </p:spPr>
        <p:txBody>
          <a:bodyPr wrap="square">
            <a:noAutofit/>
          </a:bodyPr>
          <a:lstStyle/>
          <a:p>
            <a:endParaRPr lang="id-ID"/>
          </a:p>
        </p:txBody>
      </p:sp>
      <p:sp>
        <p:nvSpPr>
          <p:cNvPr id="14" name="Picture Placeholder 13"/>
          <p:cNvSpPr>
            <a:spLocks noGrp="1"/>
          </p:cNvSpPr>
          <p:nvPr>
            <p:ph type="pic" sz="quarter" idx="14"/>
          </p:nvPr>
        </p:nvSpPr>
        <p:spPr>
          <a:xfrm>
            <a:off x="4382369" y="-85682"/>
            <a:ext cx="3325093" cy="5536861"/>
          </a:xfrm>
          <a:custGeom>
            <a:avLst/>
            <a:gdLst>
              <a:gd name="connsiteX0" fmla="*/ 3301207 w 3301207"/>
              <a:gd name="connsiteY0" fmla="*/ 0 h 5497086"/>
              <a:gd name="connsiteX1" fmla="*/ 3301207 w 3301207"/>
              <a:gd name="connsiteY1" fmla="*/ 2237248 h 5497086"/>
              <a:gd name="connsiteX2" fmla="*/ 41369 w 3301207"/>
              <a:gd name="connsiteY2" fmla="*/ 5497086 h 5497086"/>
              <a:gd name="connsiteX3" fmla="*/ 0 w 3301207"/>
              <a:gd name="connsiteY3" fmla="*/ 5497086 h 5497086"/>
              <a:gd name="connsiteX4" fmla="*/ 0 w 3301207"/>
              <a:gd name="connsiteY4" fmla="*/ 3301207 h 54970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01207" h="5497086">
                <a:moveTo>
                  <a:pt x="3301207" y="0"/>
                </a:moveTo>
                <a:lnTo>
                  <a:pt x="3301207" y="2237248"/>
                </a:lnTo>
                <a:lnTo>
                  <a:pt x="41369" y="5497086"/>
                </a:lnTo>
                <a:lnTo>
                  <a:pt x="0" y="5497086"/>
                </a:lnTo>
                <a:lnTo>
                  <a:pt x="0" y="3301207"/>
                </a:lnTo>
                <a:close/>
              </a:path>
            </a:pathLst>
          </a:custGeom>
        </p:spPr>
        <p:txBody>
          <a:bodyPr wrap="square">
            <a:noAutofit/>
          </a:bodyPr>
          <a:lstStyle/>
          <a:p>
            <a:endParaRPr lang="id-ID"/>
          </a:p>
        </p:txBody>
      </p:sp>
      <p:sp>
        <p:nvSpPr>
          <p:cNvPr id="15" name="Picture Placeholder 14"/>
          <p:cNvSpPr>
            <a:spLocks noGrp="1"/>
          </p:cNvSpPr>
          <p:nvPr>
            <p:ph type="pic" sz="quarter" idx="15"/>
          </p:nvPr>
        </p:nvSpPr>
        <p:spPr>
          <a:xfrm>
            <a:off x="6229554" y="2174156"/>
            <a:ext cx="1904999" cy="3172157"/>
          </a:xfrm>
          <a:custGeom>
            <a:avLst/>
            <a:gdLst>
              <a:gd name="connsiteX0" fmla="*/ 3301207 w 3301207"/>
              <a:gd name="connsiteY0" fmla="*/ 0 h 5497086"/>
              <a:gd name="connsiteX1" fmla="*/ 3301207 w 3301207"/>
              <a:gd name="connsiteY1" fmla="*/ 2237248 h 5497086"/>
              <a:gd name="connsiteX2" fmla="*/ 41369 w 3301207"/>
              <a:gd name="connsiteY2" fmla="*/ 5497086 h 5497086"/>
              <a:gd name="connsiteX3" fmla="*/ 0 w 3301207"/>
              <a:gd name="connsiteY3" fmla="*/ 5497086 h 5497086"/>
              <a:gd name="connsiteX4" fmla="*/ 0 w 3301207"/>
              <a:gd name="connsiteY4" fmla="*/ 3301207 h 54970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01207" h="5497086">
                <a:moveTo>
                  <a:pt x="3301207" y="0"/>
                </a:moveTo>
                <a:lnTo>
                  <a:pt x="3301207" y="2237248"/>
                </a:lnTo>
                <a:lnTo>
                  <a:pt x="41369" y="5497086"/>
                </a:lnTo>
                <a:lnTo>
                  <a:pt x="0" y="5497086"/>
                </a:lnTo>
                <a:lnTo>
                  <a:pt x="0" y="3301207"/>
                </a:lnTo>
                <a:close/>
              </a:path>
            </a:pathLst>
          </a:custGeom>
        </p:spPr>
        <p:txBody>
          <a:bodyPr wrap="square">
            <a:noAutofit/>
          </a:bodyPr>
          <a:lstStyle/>
          <a:p>
            <a:endParaRPr lang="id-ID"/>
          </a:p>
        </p:txBody>
      </p:sp>
      <p:sp>
        <p:nvSpPr>
          <p:cNvPr id="16" name="Picture Placeholder 15"/>
          <p:cNvSpPr>
            <a:spLocks noGrp="1"/>
          </p:cNvSpPr>
          <p:nvPr>
            <p:ph type="pic" sz="quarter" idx="16"/>
          </p:nvPr>
        </p:nvSpPr>
        <p:spPr>
          <a:xfrm>
            <a:off x="8105978" y="-85728"/>
            <a:ext cx="4093817" cy="6816921"/>
          </a:xfrm>
          <a:custGeom>
            <a:avLst/>
            <a:gdLst>
              <a:gd name="connsiteX0" fmla="*/ 3301207 w 3301207"/>
              <a:gd name="connsiteY0" fmla="*/ 0 h 5497086"/>
              <a:gd name="connsiteX1" fmla="*/ 3301207 w 3301207"/>
              <a:gd name="connsiteY1" fmla="*/ 2237248 h 5497086"/>
              <a:gd name="connsiteX2" fmla="*/ 41369 w 3301207"/>
              <a:gd name="connsiteY2" fmla="*/ 5497086 h 5497086"/>
              <a:gd name="connsiteX3" fmla="*/ 0 w 3301207"/>
              <a:gd name="connsiteY3" fmla="*/ 5497086 h 5497086"/>
              <a:gd name="connsiteX4" fmla="*/ 0 w 3301207"/>
              <a:gd name="connsiteY4" fmla="*/ 3301207 h 54970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01207" h="5497086">
                <a:moveTo>
                  <a:pt x="3301207" y="0"/>
                </a:moveTo>
                <a:lnTo>
                  <a:pt x="3301207" y="2237248"/>
                </a:lnTo>
                <a:lnTo>
                  <a:pt x="41369" y="5497086"/>
                </a:lnTo>
                <a:lnTo>
                  <a:pt x="0" y="5497086"/>
                </a:lnTo>
                <a:lnTo>
                  <a:pt x="0" y="3301207"/>
                </a:lnTo>
                <a:close/>
              </a:path>
            </a:pathLst>
          </a:custGeom>
        </p:spPr>
        <p:txBody>
          <a:bodyPr wrap="square">
            <a:noAutofit/>
          </a:bodyPr>
          <a:lstStyle/>
          <a:p>
            <a:endParaRPr lang="id-ID"/>
          </a:p>
        </p:txBody>
      </p:sp>
      <p:sp>
        <p:nvSpPr>
          <p:cNvPr id="18" name="Picture Placeholder 17"/>
          <p:cNvSpPr>
            <a:spLocks noGrp="1"/>
          </p:cNvSpPr>
          <p:nvPr>
            <p:ph type="pic" sz="quarter" idx="17"/>
          </p:nvPr>
        </p:nvSpPr>
        <p:spPr>
          <a:xfrm>
            <a:off x="8375074" y="-85728"/>
            <a:ext cx="2046908" cy="3408460"/>
          </a:xfrm>
          <a:custGeom>
            <a:avLst/>
            <a:gdLst>
              <a:gd name="connsiteX0" fmla="*/ 3301207 w 3301207"/>
              <a:gd name="connsiteY0" fmla="*/ 0 h 5497086"/>
              <a:gd name="connsiteX1" fmla="*/ 3301207 w 3301207"/>
              <a:gd name="connsiteY1" fmla="*/ 2237248 h 5497086"/>
              <a:gd name="connsiteX2" fmla="*/ 41369 w 3301207"/>
              <a:gd name="connsiteY2" fmla="*/ 5497086 h 5497086"/>
              <a:gd name="connsiteX3" fmla="*/ 0 w 3301207"/>
              <a:gd name="connsiteY3" fmla="*/ 5497086 h 5497086"/>
              <a:gd name="connsiteX4" fmla="*/ 0 w 3301207"/>
              <a:gd name="connsiteY4" fmla="*/ 3301207 h 54970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01207" h="5497086">
                <a:moveTo>
                  <a:pt x="3301207" y="0"/>
                </a:moveTo>
                <a:lnTo>
                  <a:pt x="3301207" y="2237248"/>
                </a:lnTo>
                <a:lnTo>
                  <a:pt x="41369" y="5497086"/>
                </a:lnTo>
                <a:lnTo>
                  <a:pt x="0" y="5497086"/>
                </a:lnTo>
                <a:lnTo>
                  <a:pt x="0" y="3301207"/>
                </a:lnTo>
                <a:close/>
              </a:path>
            </a:pathLst>
          </a:custGeom>
        </p:spPr>
        <p:txBody>
          <a:bodyPr wrap="square">
            <a:noAutofit/>
          </a:bodyPr>
          <a:lstStyle/>
          <a:p>
            <a:endParaRPr lang="id-ID"/>
          </a:p>
        </p:txBody>
      </p:sp>
      <p:sp>
        <p:nvSpPr>
          <p:cNvPr id="10" name="Picture Placeholder 44">
            <a:extLst>
              <a:ext uri="{FF2B5EF4-FFF2-40B4-BE49-F238E27FC236}">
                <a16:creationId xmlns:a16="http://schemas.microsoft.com/office/drawing/2014/main" id="{B3A13E52-0158-E545-B810-CA463ECE5F1C}"/>
              </a:ext>
            </a:extLst>
          </p:cNvPr>
          <p:cNvSpPr>
            <a:spLocks noGrp="1"/>
          </p:cNvSpPr>
          <p:nvPr>
            <p:ph type="pic" sz="quarter" idx="22"/>
          </p:nvPr>
        </p:nvSpPr>
        <p:spPr>
          <a:xfrm>
            <a:off x="8446749" y="3112749"/>
            <a:ext cx="3745251" cy="3745251"/>
          </a:xfrm>
          <a:custGeom>
            <a:avLst/>
            <a:gdLst>
              <a:gd name="connsiteX0" fmla="*/ 3745251 w 3745251"/>
              <a:gd name="connsiteY0" fmla="*/ 0 h 3745251"/>
              <a:gd name="connsiteX1" fmla="*/ 3745251 w 3745251"/>
              <a:gd name="connsiteY1" fmla="*/ 2010398 h 3745251"/>
              <a:gd name="connsiteX2" fmla="*/ 2010397 w 3745251"/>
              <a:gd name="connsiteY2" fmla="*/ 3745251 h 3745251"/>
              <a:gd name="connsiteX3" fmla="*/ 0 w 3745251"/>
              <a:gd name="connsiteY3" fmla="*/ 3745251 h 3745251"/>
            </a:gdLst>
            <a:ahLst/>
            <a:cxnLst>
              <a:cxn ang="0">
                <a:pos x="connsiteX0" y="connsiteY0"/>
              </a:cxn>
              <a:cxn ang="0">
                <a:pos x="connsiteX1" y="connsiteY1"/>
              </a:cxn>
              <a:cxn ang="0">
                <a:pos x="connsiteX2" y="connsiteY2"/>
              </a:cxn>
              <a:cxn ang="0">
                <a:pos x="connsiteX3" y="connsiteY3"/>
              </a:cxn>
            </a:cxnLst>
            <a:rect l="l" t="t" r="r" b="b"/>
            <a:pathLst>
              <a:path w="3745251" h="3745251">
                <a:moveTo>
                  <a:pt x="3745251" y="0"/>
                </a:moveTo>
                <a:lnTo>
                  <a:pt x="3745251" y="2010398"/>
                </a:lnTo>
                <a:lnTo>
                  <a:pt x="2010397" y="3745251"/>
                </a:lnTo>
                <a:lnTo>
                  <a:pt x="0" y="3745251"/>
                </a:lnTo>
                <a:close/>
              </a:path>
            </a:pathLst>
          </a:custGeom>
        </p:spPr>
        <p:txBody>
          <a:bodyPr wrap="square">
            <a:noAutofit/>
          </a:bodyPr>
          <a:lstStyle/>
          <a:p>
            <a:endParaRPr lang="id-ID"/>
          </a:p>
        </p:txBody>
      </p:sp>
    </p:spTree>
    <p:extLst>
      <p:ext uri="{BB962C8B-B14F-4D97-AF65-F5344CB8AC3E}">
        <p14:creationId xmlns:p14="http://schemas.microsoft.com/office/powerpoint/2010/main" val="10318303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4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13" name="Picture Placeholder 12"/>
          <p:cNvSpPr>
            <a:spLocks noGrp="1"/>
          </p:cNvSpPr>
          <p:nvPr>
            <p:ph type="pic" sz="quarter" idx="17"/>
          </p:nvPr>
        </p:nvSpPr>
        <p:spPr>
          <a:xfrm>
            <a:off x="6501458" y="1167456"/>
            <a:ext cx="5690543" cy="5690544"/>
          </a:xfrm>
          <a:custGeom>
            <a:avLst/>
            <a:gdLst>
              <a:gd name="connsiteX0" fmla="*/ 5690543 w 5690543"/>
              <a:gd name="connsiteY0" fmla="*/ 0 h 5690544"/>
              <a:gd name="connsiteX1" fmla="*/ 5690543 w 5690543"/>
              <a:gd name="connsiteY1" fmla="*/ 3956034 h 5690544"/>
              <a:gd name="connsiteX2" fmla="*/ 3956033 w 5690543"/>
              <a:gd name="connsiteY2" fmla="*/ 5690544 h 5690544"/>
              <a:gd name="connsiteX3" fmla="*/ 0 w 5690543"/>
              <a:gd name="connsiteY3" fmla="*/ 5690544 h 5690544"/>
            </a:gdLst>
            <a:ahLst/>
            <a:cxnLst>
              <a:cxn ang="0">
                <a:pos x="connsiteX0" y="connsiteY0"/>
              </a:cxn>
              <a:cxn ang="0">
                <a:pos x="connsiteX1" y="connsiteY1"/>
              </a:cxn>
              <a:cxn ang="0">
                <a:pos x="connsiteX2" y="connsiteY2"/>
              </a:cxn>
              <a:cxn ang="0">
                <a:pos x="connsiteX3" y="connsiteY3"/>
              </a:cxn>
            </a:cxnLst>
            <a:rect l="l" t="t" r="r" b="b"/>
            <a:pathLst>
              <a:path w="5690543" h="5690544">
                <a:moveTo>
                  <a:pt x="5690543" y="0"/>
                </a:moveTo>
                <a:lnTo>
                  <a:pt x="5690543" y="3956034"/>
                </a:lnTo>
                <a:lnTo>
                  <a:pt x="3956033" y="5690544"/>
                </a:lnTo>
                <a:lnTo>
                  <a:pt x="0" y="5690544"/>
                </a:lnTo>
                <a:close/>
              </a:path>
            </a:pathLst>
          </a:custGeom>
        </p:spPr>
        <p:txBody>
          <a:bodyPr wrap="square">
            <a:noAutofit/>
          </a:bodyPr>
          <a:lstStyle/>
          <a:p>
            <a:endParaRPr lang="id-ID"/>
          </a:p>
        </p:txBody>
      </p:sp>
      <p:sp>
        <p:nvSpPr>
          <p:cNvPr id="16" name="Picture Placeholder 15"/>
          <p:cNvSpPr>
            <a:spLocks noGrp="1"/>
          </p:cNvSpPr>
          <p:nvPr>
            <p:ph type="pic" sz="quarter" idx="18"/>
          </p:nvPr>
        </p:nvSpPr>
        <p:spPr>
          <a:xfrm>
            <a:off x="2539990" y="0"/>
            <a:ext cx="9652010" cy="6858000"/>
          </a:xfrm>
          <a:custGeom>
            <a:avLst/>
            <a:gdLst>
              <a:gd name="connsiteX0" fmla="*/ 6858000 w 9652010"/>
              <a:gd name="connsiteY0" fmla="*/ 0 h 6858000"/>
              <a:gd name="connsiteX1" fmla="*/ 9652010 w 9652010"/>
              <a:gd name="connsiteY1" fmla="*/ 0 h 6858000"/>
              <a:gd name="connsiteX2" fmla="*/ 9652010 w 9652010"/>
              <a:gd name="connsiteY2" fmla="*/ 1162023 h 6858000"/>
              <a:gd name="connsiteX3" fmla="*/ 3956033 w 9652010"/>
              <a:gd name="connsiteY3" fmla="*/ 6858000 h 6858000"/>
              <a:gd name="connsiteX4" fmla="*/ 0 w 965201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52010" h="6858000">
                <a:moveTo>
                  <a:pt x="6858000" y="0"/>
                </a:moveTo>
                <a:lnTo>
                  <a:pt x="9652010" y="0"/>
                </a:lnTo>
                <a:lnTo>
                  <a:pt x="9652010" y="1162023"/>
                </a:lnTo>
                <a:lnTo>
                  <a:pt x="3956033" y="6858000"/>
                </a:lnTo>
                <a:lnTo>
                  <a:pt x="0" y="6858000"/>
                </a:lnTo>
                <a:close/>
              </a:path>
            </a:pathLst>
          </a:custGeom>
        </p:spPr>
        <p:txBody>
          <a:bodyPr wrap="square">
            <a:noAutofit/>
          </a:bodyPr>
          <a:lstStyle/>
          <a:p>
            <a:endParaRPr lang="id-ID"/>
          </a:p>
        </p:txBody>
      </p:sp>
      <p:sp>
        <p:nvSpPr>
          <p:cNvPr id="19" name="Picture Placeholder 18"/>
          <p:cNvSpPr>
            <a:spLocks noGrp="1"/>
          </p:cNvSpPr>
          <p:nvPr>
            <p:ph type="pic" sz="quarter" idx="19"/>
          </p:nvPr>
        </p:nvSpPr>
        <p:spPr>
          <a:xfrm>
            <a:off x="1" y="0"/>
            <a:ext cx="9378701" cy="6858000"/>
          </a:xfrm>
          <a:custGeom>
            <a:avLst/>
            <a:gdLst>
              <a:gd name="connsiteX0" fmla="*/ 5422669 w 9378701"/>
              <a:gd name="connsiteY0" fmla="*/ 0 h 6858000"/>
              <a:gd name="connsiteX1" fmla="*/ 9378701 w 9378701"/>
              <a:gd name="connsiteY1" fmla="*/ 0 h 6858000"/>
              <a:gd name="connsiteX2" fmla="*/ 2520702 w 9378701"/>
              <a:gd name="connsiteY2" fmla="*/ 6858000 h 6858000"/>
              <a:gd name="connsiteX3" fmla="*/ 0 w 9378701"/>
              <a:gd name="connsiteY3" fmla="*/ 6858000 h 6858000"/>
              <a:gd name="connsiteX4" fmla="*/ 0 w 9378701"/>
              <a:gd name="connsiteY4" fmla="*/ 5422669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78701" h="6858000">
                <a:moveTo>
                  <a:pt x="5422669" y="0"/>
                </a:moveTo>
                <a:lnTo>
                  <a:pt x="9378701" y="0"/>
                </a:lnTo>
                <a:lnTo>
                  <a:pt x="2520702" y="6858000"/>
                </a:lnTo>
                <a:lnTo>
                  <a:pt x="0" y="6858000"/>
                </a:lnTo>
                <a:lnTo>
                  <a:pt x="0" y="5422669"/>
                </a:lnTo>
                <a:close/>
              </a:path>
            </a:pathLst>
          </a:custGeom>
        </p:spPr>
        <p:txBody>
          <a:bodyPr wrap="square">
            <a:noAutofit/>
          </a:bodyPr>
          <a:lstStyle/>
          <a:p>
            <a:endParaRPr lang="id-ID"/>
          </a:p>
        </p:txBody>
      </p:sp>
      <p:sp>
        <p:nvSpPr>
          <p:cNvPr id="22" name="Picture Placeholder 21"/>
          <p:cNvSpPr>
            <a:spLocks noGrp="1"/>
          </p:cNvSpPr>
          <p:nvPr>
            <p:ph type="pic" sz="quarter" idx="20"/>
          </p:nvPr>
        </p:nvSpPr>
        <p:spPr>
          <a:xfrm>
            <a:off x="0" y="0"/>
            <a:ext cx="5438062" cy="5438062"/>
          </a:xfrm>
          <a:custGeom>
            <a:avLst/>
            <a:gdLst>
              <a:gd name="connsiteX0" fmla="*/ 1482029 w 5438062"/>
              <a:gd name="connsiteY0" fmla="*/ 0 h 5438062"/>
              <a:gd name="connsiteX1" fmla="*/ 5438062 w 5438062"/>
              <a:gd name="connsiteY1" fmla="*/ 0 h 5438062"/>
              <a:gd name="connsiteX2" fmla="*/ 0 w 5438062"/>
              <a:gd name="connsiteY2" fmla="*/ 5438062 h 5438062"/>
              <a:gd name="connsiteX3" fmla="*/ 0 w 5438062"/>
              <a:gd name="connsiteY3" fmla="*/ 1482029 h 5438062"/>
            </a:gdLst>
            <a:ahLst/>
            <a:cxnLst>
              <a:cxn ang="0">
                <a:pos x="connsiteX0" y="connsiteY0"/>
              </a:cxn>
              <a:cxn ang="0">
                <a:pos x="connsiteX1" y="connsiteY1"/>
              </a:cxn>
              <a:cxn ang="0">
                <a:pos x="connsiteX2" y="connsiteY2"/>
              </a:cxn>
              <a:cxn ang="0">
                <a:pos x="connsiteX3" y="connsiteY3"/>
              </a:cxn>
            </a:cxnLst>
            <a:rect l="l" t="t" r="r" b="b"/>
            <a:pathLst>
              <a:path w="5438062" h="5438062">
                <a:moveTo>
                  <a:pt x="1482029" y="0"/>
                </a:moveTo>
                <a:lnTo>
                  <a:pt x="5438062" y="0"/>
                </a:lnTo>
                <a:lnTo>
                  <a:pt x="0" y="5438062"/>
                </a:lnTo>
                <a:lnTo>
                  <a:pt x="0" y="1482029"/>
                </a:lnTo>
                <a:close/>
              </a:path>
            </a:pathLst>
          </a:custGeom>
        </p:spPr>
        <p:txBody>
          <a:bodyPr wrap="square">
            <a:noAutofit/>
          </a:bodyPr>
          <a:lstStyle/>
          <a:p>
            <a:endParaRPr lang="id-ID"/>
          </a:p>
        </p:txBody>
      </p:sp>
    </p:spTree>
    <p:extLst>
      <p:ext uri="{BB962C8B-B14F-4D97-AF65-F5344CB8AC3E}">
        <p14:creationId xmlns:p14="http://schemas.microsoft.com/office/powerpoint/2010/main" val="19791468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6" name="Picture Placeholder 2"/>
          <p:cNvSpPr>
            <a:spLocks noGrp="1"/>
          </p:cNvSpPr>
          <p:nvPr>
            <p:ph type="pic" sz="quarter" idx="13"/>
          </p:nvPr>
        </p:nvSpPr>
        <p:spPr>
          <a:xfrm>
            <a:off x="3330348" y="1124744"/>
            <a:ext cx="2160587" cy="2160587"/>
          </a:xfrm>
          <a:prstGeom prst="rect">
            <a:avLst/>
          </a:prstGeom>
        </p:spPr>
        <p:txBody>
          <a:bodyPr/>
          <a:lstStyle>
            <a:lvl1pPr marL="0" indent="0" algn="l">
              <a:buNone/>
              <a:defRPr sz="1100"/>
            </a:lvl1pPr>
          </a:lstStyle>
          <a:p>
            <a:endParaRPr lang="id-ID" dirty="0"/>
          </a:p>
        </p:txBody>
      </p:sp>
      <p:sp>
        <p:nvSpPr>
          <p:cNvPr id="7" name="Picture Placeholder 2"/>
          <p:cNvSpPr>
            <a:spLocks noGrp="1"/>
          </p:cNvSpPr>
          <p:nvPr>
            <p:ph type="pic" sz="quarter" idx="14"/>
          </p:nvPr>
        </p:nvSpPr>
        <p:spPr>
          <a:xfrm>
            <a:off x="3330348" y="3429000"/>
            <a:ext cx="2160587" cy="2160587"/>
          </a:xfrm>
          <a:prstGeom prst="rect">
            <a:avLst/>
          </a:prstGeom>
        </p:spPr>
        <p:txBody>
          <a:bodyPr/>
          <a:lstStyle>
            <a:lvl1pPr marL="0" indent="0" algn="l">
              <a:buNone/>
              <a:defRPr sz="1100"/>
            </a:lvl1pPr>
          </a:lstStyle>
          <a:p>
            <a:endParaRPr lang="id-ID"/>
          </a:p>
        </p:txBody>
      </p:sp>
      <p:sp>
        <p:nvSpPr>
          <p:cNvPr id="8" name="Picture Placeholder 2"/>
          <p:cNvSpPr>
            <a:spLocks noGrp="1"/>
          </p:cNvSpPr>
          <p:nvPr>
            <p:ph type="pic" sz="quarter" idx="15"/>
          </p:nvPr>
        </p:nvSpPr>
        <p:spPr>
          <a:xfrm>
            <a:off x="5612530" y="1124744"/>
            <a:ext cx="2160587" cy="2160587"/>
          </a:xfrm>
          <a:prstGeom prst="rect">
            <a:avLst/>
          </a:prstGeom>
        </p:spPr>
        <p:txBody>
          <a:bodyPr/>
          <a:lstStyle>
            <a:lvl1pPr marL="0" indent="0" algn="l">
              <a:buNone/>
              <a:defRPr sz="1100"/>
            </a:lvl1pPr>
          </a:lstStyle>
          <a:p>
            <a:endParaRPr lang="id-ID" dirty="0"/>
          </a:p>
        </p:txBody>
      </p:sp>
      <p:sp>
        <p:nvSpPr>
          <p:cNvPr id="9" name="Picture Placeholder 2"/>
          <p:cNvSpPr>
            <a:spLocks noGrp="1"/>
          </p:cNvSpPr>
          <p:nvPr>
            <p:ph type="pic" sz="quarter" idx="16"/>
          </p:nvPr>
        </p:nvSpPr>
        <p:spPr>
          <a:xfrm>
            <a:off x="5612530" y="3429000"/>
            <a:ext cx="2160587" cy="2160587"/>
          </a:xfrm>
          <a:prstGeom prst="rect">
            <a:avLst/>
          </a:prstGeom>
        </p:spPr>
        <p:txBody>
          <a:bodyPr/>
          <a:lstStyle>
            <a:lvl1pPr marL="0" indent="0">
              <a:buNone/>
              <a:defRPr sz="1100"/>
            </a:lvl1pPr>
          </a:lstStyle>
          <a:p>
            <a:endParaRPr lang="id-ID" dirty="0"/>
          </a:p>
        </p:txBody>
      </p:sp>
      <p:sp>
        <p:nvSpPr>
          <p:cNvPr id="10" name="Picture Placeholder 2"/>
          <p:cNvSpPr>
            <a:spLocks noGrp="1"/>
          </p:cNvSpPr>
          <p:nvPr>
            <p:ph type="pic" sz="quarter" idx="17"/>
          </p:nvPr>
        </p:nvSpPr>
        <p:spPr>
          <a:xfrm>
            <a:off x="7894712" y="1124744"/>
            <a:ext cx="2160587" cy="2160587"/>
          </a:xfrm>
          <a:prstGeom prst="rect">
            <a:avLst/>
          </a:prstGeom>
        </p:spPr>
        <p:txBody>
          <a:bodyPr/>
          <a:lstStyle>
            <a:lvl1pPr marL="0" indent="0" algn="l">
              <a:buNone/>
              <a:defRPr sz="1100"/>
            </a:lvl1pPr>
          </a:lstStyle>
          <a:p>
            <a:endParaRPr lang="id-ID" dirty="0"/>
          </a:p>
        </p:txBody>
      </p:sp>
      <p:sp>
        <p:nvSpPr>
          <p:cNvPr id="11" name="Picture Placeholder 2"/>
          <p:cNvSpPr>
            <a:spLocks noGrp="1"/>
          </p:cNvSpPr>
          <p:nvPr>
            <p:ph type="pic" sz="quarter" idx="18"/>
          </p:nvPr>
        </p:nvSpPr>
        <p:spPr>
          <a:xfrm>
            <a:off x="7894712" y="3429000"/>
            <a:ext cx="2160587" cy="2160587"/>
          </a:xfrm>
          <a:prstGeom prst="rect">
            <a:avLst/>
          </a:prstGeom>
        </p:spPr>
        <p:txBody>
          <a:bodyPr/>
          <a:lstStyle>
            <a:lvl1pPr marL="0" indent="0" algn="l">
              <a:buNone/>
              <a:defRPr sz="1100"/>
            </a:lvl1pPr>
          </a:lstStyle>
          <a:p>
            <a:endParaRPr lang="id-ID" dirty="0"/>
          </a:p>
        </p:txBody>
      </p:sp>
    </p:spTree>
    <p:extLst>
      <p:ext uri="{BB962C8B-B14F-4D97-AF65-F5344CB8AC3E}">
        <p14:creationId xmlns:p14="http://schemas.microsoft.com/office/powerpoint/2010/main" val="4250912812"/>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6" name="Picture Placeholder 2"/>
          <p:cNvSpPr>
            <a:spLocks noGrp="1"/>
          </p:cNvSpPr>
          <p:nvPr>
            <p:ph type="pic" sz="quarter" idx="13"/>
          </p:nvPr>
        </p:nvSpPr>
        <p:spPr>
          <a:xfrm>
            <a:off x="2089377" y="1124744"/>
            <a:ext cx="2160587" cy="2160587"/>
          </a:xfrm>
          <a:prstGeom prst="rect">
            <a:avLst/>
          </a:prstGeom>
        </p:spPr>
        <p:txBody>
          <a:bodyPr/>
          <a:lstStyle>
            <a:lvl1pPr marL="0" indent="0" algn="l">
              <a:buNone/>
              <a:defRPr sz="1100"/>
            </a:lvl1pPr>
          </a:lstStyle>
          <a:p>
            <a:endParaRPr lang="id-ID" dirty="0"/>
          </a:p>
        </p:txBody>
      </p:sp>
      <p:sp>
        <p:nvSpPr>
          <p:cNvPr id="7" name="Picture Placeholder 2"/>
          <p:cNvSpPr>
            <a:spLocks noGrp="1"/>
          </p:cNvSpPr>
          <p:nvPr>
            <p:ph type="pic" sz="quarter" idx="14"/>
          </p:nvPr>
        </p:nvSpPr>
        <p:spPr>
          <a:xfrm>
            <a:off x="2089377" y="3429000"/>
            <a:ext cx="2160587" cy="2160587"/>
          </a:xfrm>
          <a:prstGeom prst="rect">
            <a:avLst/>
          </a:prstGeom>
        </p:spPr>
        <p:txBody>
          <a:bodyPr/>
          <a:lstStyle>
            <a:lvl1pPr marL="0" indent="0" algn="l">
              <a:buNone/>
              <a:defRPr sz="1100"/>
            </a:lvl1pPr>
          </a:lstStyle>
          <a:p>
            <a:endParaRPr lang="id-ID"/>
          </a:p>
        </p:txBody>
      </p:sp>
      <p:sp>
        <p:nvSpPr>
          <p:cNvPr id="8" name="Picture Placeholder 2"/>
          <p:cNvSpPr>
            <a:spLocks noGrp="1"/>
          </p:cNvSpPr>
          <p:nvPr>
            <p:ph type="pic" sz="quarter" idx="15"/>
          </p:nvPr>
        </p:nvSpPr>
        <p:spPr>
          <a:xfrm>
            <a:off x="4371559" y="1124744"/>
            <a:ext cx="2160587" cy="2160587"/>
          </a:xfrm>
          <a:prstGeom prst="rect">
            <a:avLst/>
          </a:prstGeom>
        </p:spPr>
        <p:txBody>
          <a:bodyPr/>
          <a:lstStyle>
            <a:lvl1pPr marL="0" indent="0" algn="l">
              <a:buNone/>
              <a:defRPr sz="1100"/>
            </a:lvl1pPr>
          </a:lstStyle>
          <a:p>
            <a:endParaRPr lang="id-ID" dirty="0"/>
          </a:p>
        </p:txBody>
      </p:sp>
      <p:sp>
        <p:nvSpPr>
          <p:cNvPr id="9" name="Picture Placeholder 2"/>
          <p:cNvSpPr>
            <a:spLocks noGrp="1"/>
          </p:cNvSpPr>
          <p:nvPr>
            <p:ph type="pic" sz="quarter" idx="16"/>
          </p:nvPr>
        </p:nvSpPr>
        <p:spPr>
          <a:xfrm>
            <a:off x="4371559" y="3429000"/>
            <a:ext cx="2160587" cy="2160587"/>
          </a:xfrm>
          <a:prstGeom prst="rect">
            <a:avLst/>
          </a:prstGeom>
        </p:spPr>
        <p:txBody>
          <a:bodyPr/>
          <a:lstStyle>
            <a:lvl1pPr marL="0" indent="0">
              <a:buNone/>
              <a:defRPr sz="1100"/>
            </a:lvl1pPr>
          </a:lstStyle>
          <a:p>
            <a:endParaRPr lang="id-ID" dirty="0"/>
          </a:p>
        </p:txBody>
      </p:sp>
      <p:sp>
        <p:nvSpPr>
          <p:cNvPr id="10" name="Picture Placeholder 2"/>
          <p:cNvSpPr>
            <a:spLocks noGrp="1"/>
          </p:cNvSpPr>
          <p:nvPr>
            <p:ph type="pic" sz="quarter" idx="17"/>
          </p:nvPr>
        </p:nvSpPr>
        <p:spPr>
          <a:xfrm>
            <a:off x="6653741" y="1124744"/>
            <a:ext cx="2160587" cy="2160587"/>
          </a:xfrm>
          <a:prstGeom prst="rect">
            <a:avLst/>
          </a:prstGeom>
        </p:spPr>
        <p:txBody>
          <a:bodyPr/>
          <a:lstStyle>
            <a:lvl1pPr marL="0" indent="0" algn="l">
              <a:buNone/>
              <a:defRPr sz="1100"/>
            </a:lvl1pPr>
          </a:lstStyle>
          <a:p>
            <a:endParaRPr lang="id-ID" dirty="0"/>
          </a:p>
        </p:txBody>
      </p:sp>
      <p:sp>
        <p:nvSpPr>
          <p:cNvPr id="11" name="Picture Placeholder 2"/>
          <p:cNvSpPr>
            <a:spLocks noGrp="1"/>
          </p:cNvSpPr>
          <p:nvPr>
            <p:ph type="pic" sz="quarter" idx="18"/>
          </p:nvPr>
        </p:nvSpPr>
        <p:spPr>
          <a:xfrm>
            <a:off x="6653741" y="3429000"/>
            <a:ext cx="2160587" cy="2160587"/>
          </a:xfrm>
          <a:prstGeom prst="rect">
            <a:avLst/>
          </a:prstGeom>
        </p:spPr>
        <p:txBody>
          <a:bodyPr/>
          <a:lstStyle>
            <a:lvl1pPr marL="0" indent="0" algn="l">
              <a:buNone/>
              <a:defRPr sz="1100"/>
            </a:lvl1pPr>
          </a:lstStyle>
          <a:p>
            <a:endParaRPr lang="id-ID" dirty="0"/>
          </a:p>
        </p:txBody>
      </p:sp>
    </p:spTree>
    <p:extLst>
      <p:ext uri="{BB962C8B-B14F-4D97-AF65-F5344CB8AC3E}">
        <p14:creationId xmlns:p14="http://schemas.microsoft.com/office/powerpoint/2010/main" val="2486462241"/>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11" name="Picture Placeholder 38"/>
          <p:cNvSpPr>
            <a:spLocks noGrp="1"/>
          </p:cNvSpPr>
          <p:nvPr>
            <p:ph type="pic" sz="quarter" idx="19"/>
          </p:nvPr>
        </p:nvSpPr>
        <p:spPr>
          <a:xfrm>
            <a:off x="6071" y="1"/>
            <a:ext cx="3575330" cy="3575330"/>
          </a:xfrm>
          <a:custGeom>
            <a:avLst/>
            <a:gdLst>
              <a:gd name="connsiteX0" fmla="*/ 1927938 w 3938335"/>
              <a:gd name="connsiteY0" fmla="*/ 0 h 3938335"/>
              <a:gd name="connsiteX1" fmla="*/ 3938335 w 3938335"/>
              <a:gd name="connsiteY1" fmla="*/ 0 h 3938335"/>
              <a:gd name="connsiteX2" fmla="*/ 0 w 3938335"/>
              <a:gd name="connsiteY2" fmla="*/ 3938335 h 3938335"/>
              <a:gd name="connsiteX3" fmla="*/ 0 w 3938335"/>
              <a:gd name="connsiteY3" fmla="*/ 1927937 h 3938335"/>
            </a:gdLst>
            <a:ahLst/>
            <a:cxnLst>
              <a:cxn ang="0">
                <a:pos x="connsiteX0" y="connsiteY0"/>
              </a:cxn>
              <a:cxn ang="0">
                <a:pos x="connsiteX1" y="connsiteY1"/>
              </a:cxn>
              <a:cxn ang="0">
                <a:pos x="connsiteX2" y="connsiteY2"/>
              </a:cxn>
              <a:cxn ang="0">
                <a:pos x="connsiteX3" y="connsiteY3"/>
              </a:cxn>
            </a:cxnLst>
            <a:rect l="l" t="t" r="r" b="b"/>
            <a:pathLst>
              <a:path w="3938335" h="3938335">
                <a:moveTo>
                  <a:pt x="1927938" y="0"/>
                </a:moveTo>
                <a:lnTo>
                  <a:pt x="3938335" y="0"/>
                </a:lnTo>
                <a:lnTo>
                  <a:pt x="0" y="3938335"/>
                </a:lnTo>
                <a:lnTo>
                  <a:pt x="0" y="1927937"/>
                </a:lnTo>
                <a:close/>
              </a:path>
            </a:pathLst>
          </a:custGeom>
        </p:spPr>
        <p:txBody>
          <a:bodyPr wrap="square">
            <a:noAutofit/>
          </a:bodyPr>
          <a:lstStyle/>
          <a:p>
            <a:endParaRPr lang="id-ID"/>
          </a:p>
        </p:txBody>
      </p:sp>
      <p:sp>
        <p:nvSpPr>
          <p:cNvPr id="12" name="Picture Placeholder 44"/>
          <p:cNvSpPr>
            <a:spLocks noGrp="1"/>
          </p:cNvSpPr>
          <p:nvPr>
            <p:ph type="pic" sz="quarter" idx="22"/>
          </p:nvPr>
        </p:nvSpPr>
        <p:spPr>
          <a:xfrm>
            <a:off x="8736239" y="-26761"/>
            <a:ext cx="3455761" cy="3455761"/>
          </a:xfrm>
          <a:custGeom>
            <a:avLst/>
            <a:gdLst>
              <a:gd name="connsiteX0" fmla="*/ 3745251 w 3745251"/>
              <a:gd name="connsiteY0" fmla="*/ 0 h 3745251"/>
              <a:gd name="connsiteX1" fmla="*/ 3745251 w 3745251"/>
              <a:gd name="connsiteY1" fmla="*/ 2010398 h 3745251"/>
              <a:gd name="connsiteX2" fmla="*/ 2010397 w 3745251"/>
              <a:gd name="connsiteY2" fmla="*/ 3745251 h 3745251"/>
              <a:gd name="connsiteX3" fmla="*/ 0 w 3745251"/>
              <a:gd name="connsiteY3" fmla="*/ 3745251 h 3745251"/>
            </a:gdLst>
            <a:ahLst/>
            <a:cxnLst>
              <a:cxn ang="0">
                <a:pos x="connsiteX0" y="connsiteY0"/>
              </a:cxn>
              <a:cxn ang="0">
                <a:pos x="connsiteX1" y="connsiteY1"/>
              </a:cxn>
              <a:cxn ang="0">
                <a:pos x="connsiteX2" y="connsiteY2"/>
              </a:cxn>
              <a:cxn ang="0">
                <a:pos x="connsiteX3" y="connsiteY3"/>
              </a:cxn>
            </a:cxnLst>
            <a:rect l="l" t="t" r="r" b="b"/>
            <a:pathLst>
              <a:path w="3745251" h="3745251">
                <a:moveTo>
                  <a:pt x="3745251" y="0"/>
                </a:moveTo>
                <a:lnTo>
                  <a:pt x="3745251" y="2010398"/>
                </a:lnTo>
                <a:lnTo>
                  <a:pt x="2010397" y="3745251"/>
                </a:lnTo>
                <a:lnTo>
                  <a:pt x="0" y="3745251"/>
                </a:lnTo>
                <a:close/>
              </a:path>
            </a:pathLst>
          </a:custGeom>
        </p:spPr>
        <p:txBody>
          <a:bodyPr wrap="square">
            <a:noAutofit/>
          </a:bodyPr>
          <a:lstStyle/>
          <a:p>
            <a:endParaRPr lang="id-ID"/>
          </a:p>
        </p:txBody>
      </p:sp>
      <p:sp>
        <p:nvSpPr>
          <p:cNvPr id="13" name="Picture Placeholder 40"/>
          <p:cNvSpPr>
            <a:spLocks noGrp="1"/>
          </p:cNvSpPr>
          <p:nvPr>
            <p:ph type="pic" sz="quarter" idx="25"/>
          </p:nvPr>
        </p:nvSpPr>
        <p:spPr>
          <a:xfrm>
            <a:off x="6070" y="0"/>
            <a:ext cx="5608892" cy="6858000"/>
          </a:xfrm>
          <a:custGeom>
            <a:avLst/>
            <a:gdLst>
              <a:gd name="connsiteX0" fmla="*/ 3905520 w 4838400"/>
              <a:gd name="connsiteY0" fmla="*/ 0 h 5915918"/>
              <a:gd name="connsiteX1" fmla="*/ 4838400 w 4838400"/>
              <a:gd name="connsiteY1" fmla="*/ 0 h 5915918"/>
              <a:gd name="connsiteX2" fmla="*/ 4838400 w 4838400"/>
              <a:gd name="connsiteY2" fmla="*/ 1077518 h 5915918"/>
              <a:gd name="connsiteX3" fmla="*/ 0 w 4838400"/>
              <a:gd name="connsiteY3" fmla="*/ 5915918 h 5915918"/>
              <a:gd name="connsiteX4" fmla="*/ 0 w 4838400"/>
              <a:gd name="connsiteY4" fmla="*/ 3905520 h 5915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38400" h="5915918">
                <a:moveTo>
                  <a:pt x="3905520" y="0"/>
                </a:moveTo>
                <a:lnTo>
                  <a:pt x="4838400" y="0"/>
                </a:lnTo>
                <a:lnTo>
                  <a:pt x="4838400" y="1077518"/>
                </a:lnTo>
                <a:lnTo>
                  <a:pt x="0" y="5915918"/>
                </a:lnTo>
                <a:lnTo>
                  <a:pt x="0" y="3905520"/>
                </a:lnTo>
                <a:close/>
              </a:path>
            </a:pathLst>
          </a:custGeom>
        </p:spPr>
        <p:txBody>
          <a:bodyPr wrap="square">
            <a:noAutofit/>
          </a:bodyPr>
          <a:lstStyle/>
          <a:p>
            <a:endParaRPr lang="id-ID"/>
          </a:p>
        </p:txBody>
      </p:sp>
    </p:spTree>
    <p:extLst>
      <p:ext uri="{BB962C8B-B14F-4D97-AF65-F5344CB8AC3E}">
        <p14:creationId xmlns:p14="http://schemas.microsoft.com/office/powerpoint/2010/main" val="2254824243"/>
      </p:ext>
    </p:extLst>
  </p:cSld>
  <p:clrMapOvr>
    <a:masterClrMapping/>
  </p:clrMapOvr>
  <p:extLst>
    <p:ext uri="{DCECCB84-F9BA-43D5-87BE-67443E8EF086}">
      <p15:sldGuideLst xmlns:p15="http://schemas.microsoft.com/office/powerpoint/2012/main">
        <p15:guide id="1" pos="3863" userDrawn="1">
          <p15:clr>
            <a:srgbClr val="FBAE40"/>
          </p15:clr>
        </p15:guide>
        <p15:guide id="2" orient="horz" pos="2160"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7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6" name="Picture Placeholder 38"/>
          <p:cNvSpPr>
            <a:spLocks noGrp="1"/>
          </p:cNvSpPr>
          <p:nvPr>
            <p:ph type="pic" sz="quarter" idx="19"/>
          </p:nvPr>
        </p:nvSpPr>
        <p:spPr>
          <a:xfrm>
            <a:off x="0" y="1"/>
            <a:ext cx="3309257" cy="3309257"/>
          </a:xfrm>
          <a:custGeom>
            <a:avLst/>
            <a:gdLst>
              <a:gd name="connsiteX0" fmla="*/ 1927938 w 3938335"/>
              <a:gd name="connsiteY0" fmla="*/ 0 h 3938335"/>
              <a:gd name="connsiteX1" fmla="*/ 3938335 w 3938335"/>
              <a:gd name="connsiteY1" fmla="*/ 0 h 3938335"/>
              <a:gd name="connsiteX2" fmla="*/ 0 w 3938335"/>
              <a:gd name="connsiteY2" fmla="*/ 3938335 h 3938335"/>
              <a:gd name="connsiteX3" fmla="*/ 0 w 3938335"/>
              <a:gd name="connsiteY3" fmla="*/ 1927937 h 3938335"/>
            </a:gdLst>
            <a:ahLst/>
            <a:cxnLst>
              <a:cxn ang="0">
                <a:pos x="connsiteX0" y="connsiteY0"/>
              </a:cxn>
              <a:cxn ang="0">
                <a:pos x="connsiteX1" y="connsiteY1"/>
              </a:cxn>
              <a:cxn ang="0">
                <a:pos x="connsiteX2" y="connsiteY2"/>
              </a:cxn>
              <a:cxn ang="0">
                <a:pos x="connsiteX3" y="connsiteY3"/>
              </a:cxn>
            </a:cxnLst>
            <a:rect l="l" t="t" r="r" b="b"/>
            <a:pathLst>
              <a:path w="3938335" h="3938335">
                <a:moveTo>
                  <a:pt x="1927938" y="0"/>
                </a:moveTo>
                <a:lnTo>
                  <a:pt x="3938335" y="0"/>
                </a:lnTo>
                <a:lnTo>
                  <a:pt x="0" y="3938335"/>
                </a:lnTo>
                <a:lnTo>
                  <a:pt x="0" y="1927937"/>
                </a:lnTo>
                <a:close/>
              </a:path>
            </a:pathLst>
          </a:custGeom>
        </p:spPr>
        <p:txBody>
          <a:bodyPr wrap="square">
            <a:noAutofit/>
          </a:bodyPr>
          <a:lstStyle/>
          <a:p>
            <a:endParaRPr lang="id-ID"/>
          </a:p>
        </p:txBody>
      </p:sp>
      <p:sp>
        <p:nvSpPr>
          <p:cNvPr id="7" name="Picture Placeholder 44"/>
          <p:cNvSpPr>
            <a:spLocks noGrp="1"/>
          </p:cNvSpPr>
          <p:nvPr>
            <p:ph type="pic" sz="quarter" idx="22"/>
          </p:nvPr>
        </p:nvSpPr>
        <p:spPr>
          <a:xfrm>
            <a:off x="2666999" y="3429000"/>
            <a:ext cx="3429001" cy="3429001"/>
          </a:xfrm>
          <a:custGeom>
            <a:avLst/>
            <a:gdLst>
              <a:gd name="connsiteX0" fmla="*/ 3745251 w 3745251"/>
              <a:gd name="connsiteY0" fmla="*/ 0 h 3745251"/>
              <a:gd name="connsiteX1" fmla="*/ 3745251 w 3745251"/>
              <a:gd name="connsiteY1" fmla="*/ 2010398 h 3745251"/>
              <a:gd name="connsiteX2" fmla="*/ 2010397 w 3745251"/>
              <a:gd name="connsiteY2" fmla="*/ 3745251 h 3745251"/>
              <a:gd name="connsiteX3" fmla="*/ 0 w 3745251"/>
              <a:gd name="connsiteY3" fmla="*/ 3745251 h 3745251"/>
            </a:gdLst>
            <a:ahLst/>
            <a:cxnLst>
              <a:cxn ang="0">
                <a:pos x="connsiteX0" y="connsiteY0"/>
              </a:cxn>
              <a:cxn ang="0">
                <a:pos x="connsiteX1" y="connsiteY1"/>
              </a:cxn>
              <a:cxn ang="0">
                <a:pos x="connsiteX2" y="connsiteY2"/>
              </a:cxn>
              <a:cxn ang="0">
                <a:pos x="connsiteX3" y="connsiteY3"/>
              </a:cxn>
            </a:cxnLst>
            <a:rect l="l" t="t" r="r" b="b"/>
            <a:pathLst>
              <a:path w="3745251" h="3745251">
                <a:moveTo>
                  <a:pt x="3745251" y="0"/>
                </a:moveTo>
                <a:lnTo>
                  <a:pt x="3745251" y="2010398"/>
                </a:lnTo>
                <a:lnTo>
                  <a:pt x="2010397" y="3745251"/>
                </a:lnTo>
                <a:lnTo>
                  <a:pt x="0" y="3745251"/>
                </a:lnTo>
                <a:close/>
              </a:path>
            </a:pathLst>
          </a:custGeom>
        </p:spPr>
        <p:txBody>
          <a:bodyPr wrap="square">
            <a:noAutofit/>
          </a:bodyPr>
          <a:lstStyle/>
          <a:p>
            <a:endParaRPr lang="id-ID"/>
          </a:p>
        </p:txBody>
      </p:sp>
      <p:sp>
        <p:nvSpPr>
          <p:cNvPr id="8" name="Picture Placeholder 40"/>
          <p:cNvSpPr>
            <a:spLocks noGrp="1"/>
          </p:cNvSpPr>
          <p:nvPr>
            <p:ph type="pic" sz="quarter" idx="25"/>
          </p:nvPr>
        </p:nvSpPr>
        <p:spPr>
          <a:xfrm>
            <a:off x="0" y="0"/>
            <a:ext cx="4838400" cy="5915918"/>
          </a:xfrm>
          <a:custGeom>
            <a:avLst/>
            <a:gdLst>
              <a:gd name="connsiteX0" fmla="*/ 3905520 w 4838400"/>
              <a:gd name="connsiteY0" fmla="*/ 0 h 5915918"/>
              <a:gd name="connsiteX1" fmla="*/ 4838400 w 4838400"/>
              <a:gd name="connsiteY1" fmla="*/ 0 h 5915918"/>
              <a:gd name="connsiteX2" fmla="*/ 4838400 w 4838400"/>
              <a:gd name="connsiteY2" fmla="*/ 1077518 h 5915918"/>
              <a:gd name="connsiteX3" fmla="*/ 0 w 4838400"/>
              <a:gd name="connsiteY3" fmla="*/ 5915918 h 5915918"/>
              <a:gd name="connsiteX4" fmla="*/ 0 w 4838400"/>
              <a:gd name="connsiteY4" fmla="*/ 3905520 h 5915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38400" h="5915918">
                <a:moveTo>
                  <a:pt x="3905520" y="0"/>
                </a:moveTo>
                <a:lnTo>
                  <a:pt x="4838400" y="0"/>
                </a:lnTo>
                <a:lnTo>
                  <a:pt x="4838400" y="1077518"/>
                </a:lnTo>
                <a:lnTo>
                  <a:pt x="0" y="5915918"/>
                </a:lnTo>
                <a:lnTo>
                  <a:pt x="0" y="3905520"/>
                </a:lnTo>
                <a:close/>
              </a:path>
            </a:pathLst>
          </a:custGeom>
        </p:spPr>
        <p:txBody>
          <a:bodyPr wrap="square">
            <a:noAutofit/>
          </a:bodyPr>
          <a:lstStyle/>
          <a:p>
            <a:endParaRPr lang="id-ID"/>
          </a:p>
        </p:txBody>
      </p:sp>
      <p:sp>
        <p:nvSpPr>
          <p:cNvPr id="9" name="Picture Placeholder 42"/>
          <p:cNvSpPr>
            <a:spLocks noGrp="1"/>
          </p:cNvSpPr>
          <p:nvPr>
            <p:ph type="pic" sz="quarter" idx="26"/>
          </p:nvPr>
        </p:nvSpPr>
        <p:spPr>
          <a:xfrm>
            <a:off x="828314" y="592216"/>
            <a:ext cx="5267685" cy="6265785"/>
          </a:xfrm>
          <a:custGeom>
            <a:avLst/>
            <a:gdLst>
              <a:gd name="connsiteX0" fmla="*/ 4838400 w 4838400"/>
              <a:gd name="connsiteY0" fmla="*/ 0 h 5755161"/>
              <a:gd name="connsiteX1" fmla="*/ 4838400 w 4838400"/>
              <a:gd name="connsiteY1" fmla="*/ 2010398 h 5755161"/>
              <a:gd name="connsiteX2" fmla="*/ 1093637 w 4838400"/>
              <a:gd name="connsiteY2" fmla="*/ 5755161 h 5755161"/>
              <a:gd name="connsiteX3" fmla="*/ 0 w 4838400"/>
              <a:gd name="connsiteY3" fmla="*/ 5755161 h 5755161"/>
              <a:gd name="connsiteX4" fmla="*/ 0 w 4838400"/>
              <a:gd name="connsiteY4" fmla="*/ 4838401 h 57551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38400" h="5755161">
                <a:moveTo>
                  <a:pt x="4838400" y="0"/>
                </a:moveTo>
                <a:lnTo>
                  <a:pt x="4838400" y="2010398"/>
                </a:lnTo>
                <a:lnTo>
                  <a:pt x="1093637" y="5755161"/>
                </a:lnTo>
                <a:lnTo>
                  <a:pt x="0" y="5755161"/>
                </a:lnTo>
                <a:lnTo>
                  <a:pt x="0" y="4838401"/>
                </a:lnTo>
                <a:close/>
              </a:path>
            </a:pathLst>
          </a:custGeom>
        </p:spPr>
        <p:txBody>
          <a:bodyPr wrap="square">
            <a:noAutofit/>
          </a:bodyPr>
          <a:lstStyle/>
          <a:p>
            <a:endParaRPr lang="id-ID"/>
          </a:p>
        </p:txBody>
      </p:sp>
    </p:spTree>
    <p:extLst>
      <p:ext uri="{BB962C8B-B14F-4D97-AF65-F5344CB8AC3E}">
        <p14:creationId xmlns:p14="http://schemas.microsoft.com/office/powerpoint/2010/main" val="545605118"/>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6" name="Picture Placeholder 6"/>
          <p:cNvSpPr>
            <a:spLocks noGrp="1"/>
          </p:cNvSpPr>
          <p:nvPr>
            <p:ph type="pic" sz="quarter" idx="13"/>
          </p:nvPr>
        </p:nvSpPr>
        <p:spPr>
          <a:xfrm>
            <a:off x="0" y="0"/>
            <a:ext cx="6096000" cy="3429000"/>
          </a:xfrm>
          <a:custGeom>
            <a:avLst/>
            <a:gdLst>
              <a:gd name="connsiteX0" fmla="*/ 0 w 6096000"/>
              <a:gd name="connsiteY0" fmla="*/ 0 h 3429000"/>
              <a:gd name="connsiteX1" fmla="*/ 6096000 w 6096000"/>
              <a:gd name="connsiteY1" fmla="*/ 0 h 3429000"/>
              <a:gd name="connsiteX2" fmla="*/ 6096000 w 6096000"/>
              <a:gd name="connsiteY2" fmla="*/ 3429000 h 3429000"/>
              <a:gd name="connsiteX3" fmla="*/ 0 w 6096000"/>
              <a:gd name="connsiteY3" fmla="*/ 3429000 h 3429000"/>
              <a:gd name="connsiteX4" fmla="*/ 0 w 6096000"/>
              <a:gd name="connsiteY4" fmla="*/ 0 h 3429000"/>
              <a:gd name="connsiteX0" fmla="*/ 0 w 6096000"/>
              <a:gd name="connsiteY0" fmla="*/ 0 h 3429000"/>
              <a:gd name="connsiteX1" fmla="*/ 4776651 w 6096000"/>
              <a:gd name="connsiteY1" fmla="*/ 0 h 3429000"/>
              <a:gd name="connsiteX2" fmla="*/ 6096000 w 6096000"/>
              <a:gd name="connsiteY2" fmla="*/ 3429000 h 3429000"/>
              <a:gd name="connsiteX3" fmla="*/ 0 w 6096000"/>
              <a:gd name="connsiteY3" fmla="*/ 3429000 h 3429000"/>
              <a:gd name="connsiteX4" fmla="*/ 0 w 6096000"/>
              <a:gd name="connsiteY4" fmla="*/ 0 h 3429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000" h="3429000">
                <a:moveTo>
                  <a:pt x="0" y="0"/>
                </a:moveTo>
                <a:lnTo>
                  <a:pt x="4776651" y="0"/>
                </a:lnTo>
                <a:lnTo>
                  <a:pt x="6096000" y="3429000"/>
                </a:lnTo>
                <a:lnTo>
                  <a:pt x="0" y="3429000"/>
                </a:lnTo>
                <a:lnTo>
                  <a:pt x="0" y="0"/>
                </a:lnTo>
                <a:close/>
              </a:path>
            </a:pathLst>
          </a:custGeom>
        </p:spPr>
        <p:txBody>
          <a:bodyPr/>
          <a:lstStyle/>
          <a:p>
            <a:endParaRPr lang="id-ID"/>
          </a:p>
        </p:txBody>
      </p:sp>
      <p:sp>
        <p:nvSpPr>
          <p:cNvPr id="7" name="Picture Placeholder 6"/>
          <p:cNvSpPr>
            <a:spLocks noGrp="1"/>
          </p:cNvSpPr>
          <p:nvPr>
            <p:ph type="pic" sz="quarter" idx="15"/>
          </p:nvPr>
        </p:nvSpPr>
        <p:spPr>
          <a:xfrm>
            <a:off x="6095349" y="3402411"/>
            <a:ext cx="6096000" cy="3455126"/>
          </a:xfrm>
          <a:custGeom>
            <a:avLst/>
            <a:gdLst>
              <a:gd name="connsiteX0" fmla="*/ 0 w 6096000"/>
              <a:gd name="connsiteY0" fmla="*/ 0 h 3429000"/>
              <a:gd name="connsiteX1" fmla="*/ 6096000 w 6096000"/>
              <a:gd name="connsiteY1" fmla="*/ 0 h 3429000"/>
              <a:gd name="connsiteX2" fmla="*/ 6096000 w 6096000"/>
              <a:gd name="connsiteY2" fmla="*/ 3429000 h 3429000"/>
              <a:gd name="connsiteX3" fmla="*/ 0 w 6096000"/>
              <a:gd name="connsiteY3" fmla="*/ 3429000 h 3429000"/>
              <a:gd name="connsiteX4" fmla="*/ 0 w 6096000"/>
              <a:gd name="connsiteY4" fmla="*/ 0 h 3429000"/>
              <a:gd name="connsiteX0" fmla="*/ 0 w 6096000"/>
              <a:gd name="connsiteY0" fmla="*/ 0 h 3429000"/>
              <a:gd name="connsiteX1" fmla="*/ 4776651 w 6096000"/>
              <a:gd name="connsiteY1" fmla="*/ 0 h 3429000"/>
              <a:gd name="connsiteX2" fmla="*/ 6096000 w 6096000"/>
              <a:gd name="connsiteY2" fmla="*/ 3429000 h 3429000"/>
              <a:gd name="connsiteX3" fmla="*/ 0 w 6096000"/>
              <a:gd name="connsiteY3" fmla="*/ 3429000 h 3429000"/>
              <a:gd name="connsiteX4" fmla="*/ 0 w 6096000"/>
              <a:gd name="connsiteY4" fmla="*/ 0 h 3429000"/>
              <a:gd name="connsiteX0" fmla="*/ 0 w 6096000"/>
              <a:gd name="connsiteY0" fmla="*/ 0 h 3429000"/>
              <a:gd name="connsiteX1" fmla="*/ 6095999 w 6096000"/>
              <a:gd name="connsiteY1" fmla="*/ 0 h 3429000"/>
              <a:gd name="connsiteX2" fmla="*/ 6096000 w 6096000"/>
              <a:gd name="connsiteY2" fmla="*/ 3429000 h 3429000"/>
              <a:gd name="connsiteX3" fmla="*/ 0 w 6096000"/>
              <a:gd name="connsiteY3" fmla="*/ 3429000 h 3429000"/>
              <a:gd name="connsiteX4" fmla="*/ 0 w 6096000"/>
              <a:gd name="connsiteY4" fmla="*/ 0 h 3429000"/>
              <a:gd name="connsiteX0" fmla="*/ 0 w 6096000"/>
              <a:gd name="connsiteY0" fmla="*/ 0 h 3442063"/>
              <a:gd name="connsiteX1" fmla="*/ 6095999 w 6096000"/>
              <a:gd name="connsiteY1" fmla="*/ 0 h 3442063"/>
              <a:gd name="connsiteX2" fmla="*/ 6096000 w 6096000"/>
              <a:gd name="connsiteY2" fmla="*/ 3429000 h 3442063"/>
              <a:gd name="connsiteX3" fmla="*/ 1606732 w 6096000"/>
              <a:gd name="connsiteY3" fmla="*/ 3442063 h 3442063"/>
              <a:gd name="connsiteX4" fmla="*/ 0 w 6096000"/>
              <a:gd name="connsiteY4" fmla="*/ 0 h 3442063"/>
              <a:gd name="connsiteX0" fmla="*/ 0 w 6096000"/>
              <a:gd name="connsiteY0" fmla="*/ 0 h 3455126"/>
              <a:gd name="connsiteX1" fmla="*/ 6095999 w 6096000"/>
              <a:gd name="connsiteY1" fmla="*/ 0 h 3455126"/>
              <a:gd name="connsiteX2" fmla="*/ 6096000 w 6096000"/>
              <a:gd name="connsiteY2" fmla="*/ 3429000 h 3455126"/>
              <a:gd name="connsiteX3" fmla="*/ 1319349 w 6096000"/>
              <a:gd name="connsiteY3" fmla="*/ 3455126 h 3455126"/>
              <a:gd name="connsiteX4" fmla="*/ 0 w 6096000"/>
              <a:gd name="connsiteY4" fmla="*/ 0 h 3455126"/>
              <a:gd name="connsiteX0" fmla="*/ 0 w 6096000"/>
              <a:gd name="connsiteY0" fmla="*/ 0 h 3455126"/>
              <a:gd name="connsiteX1" fmla="*/ 6095999 w 6096000"/>
              <a:gd name="connsiteY1" fmla="*/ 0 h 3455126"/>
              <a:gd name="connsiteX2" fmla="*/ 6096000 w 6096000"/>
              <a:gd name="connsiteY2" fmla="*/ 3429000 h 3455126"/>
              <a:gd name="connsiteX3" fmla="*/ 1345475 w 6096000"/>
              <a:gd name="connsiteY3" fmla="*/ 3455126 h 3455126"/>
              <a:gd name="connsiteX4" fmla="*/ 0 w 6096000"/>
              <a:gd name="connsiteY4" fmla="*/ 0 h 3455126"/>
              <a:gd name="connsiteX0" fmla="*/ 0 w 6096000"/>
              <a:gd name="connsiteY0" fmla="*/ 0 h 3455126"/>
              <a:gd name="connsiteX1" fmla="*/ 6095999 w 6096000"/>
              <a:gd name="connsiteY1" fmla="*/ 0 h 3455126"/>
              <a:gd name="connsiteX2" fmla="*/ 6096000 w 6096000"/>
              <a:gd name="connsiteY2" fmla="*/ 3429000 h 3455126"/>
              <a:gd name="connsiteX3" fmla="*/ 1332412 w 6096000"/>
              <a:gd name="connsiteY3" fmla="*/ 3455126 h 3455126"/>
              <a:gd name="connsiteX4" fmla="*/ 0 w 6096000"/>
              <a:gd name="connsiteY4" fmla="*/ 0 h 34551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000" h="3455126">
                <a:moveTo>
                  <a:pt x="0" y="0"/>
                </a:moveTo>
                <a:lnTo>
                  <a:pt x="6095999" y="0"/>
                </a:lnTo>
                <a:cubicBezTo>
                  <a:pt x="6095999" y="1143000"/>
                  <a:pt x="6096000" y="2286000"/>
                  <a:pt x="6096000" y="3429000"/>
                </a:cubicBezTo>
                <a:lnTo>
                  <a:pt x="1332412" y="3455126"/>
                </a:lnTo>
                <a:lnTo>
                  <a:pt x="0" y="0"/>
                </a:lnTo>
                <a:close/>
              </a:path>
            </a:pathLst>
          </a:custGeom>
        </p:spPr>
        <p:txBody>
          <a:bodyPr/>
          <a:lstStyle/>
          <a:p>
            <a:endParaRPr lang="id-ID" dirty="0"/>
          </a:p>
        </p:txBody>
      </p:sp>
    </p:spTree>
    <p:extLst>
      <p:ext uri="{BB962C8B-B14F-4D97-AF65-F5344CB8AC3E}">
        <p14:creationId xmlns:p14="http://schemas.microsoft.com/office/powerpoint/2010/main" val="18905994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9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6" name="Picture Placeholder 6"/>
          <p:cNvSpPr>
            <a:spLocks noGrp="1"/>
          </p:cNvSpPr>
          <p:nvPr>
            <p:ph type="pic" sz="quarter" idx="13"/>
          </p:nvPr>
        </p:nvSpPr>
        <p:spPr>
          <a:xfrm>
            <a:off x="0" y="556200"/>
            <a:ext cx="4114800" cy="5800150"/>
          </a:xfrm>
          <a:prstGeom prst="rect">
            <a:avLst/>
          </a:prstGeom>
        </p:spPr>
        <p:txBody>
          <a:bodyPr/>
          <a:lstStyle/>
          <a:p>
            <a:endParaRPr lang="id-ID"/>
          </a:p>
        </p:txBody>
      </p:sp>
      <p:sp>
        <p:nvSpPr>
          <p:cNvPr id="7" name="Picture Placeholder 38"/>
          <p:cNvSpPr>
            <a:spLocks noGrp="1"/>
          </p:cNvSpPr>
          <p:nvPr>
            <p:ph type="pic" sz="quarter" idx="19"/>
          </p:nvPr>
        </p:nvSpPr>
        <p:spPr>
          <a:xfrm>
            <a:off x="0" y="-1969838"/>
            <a:ext cx="3938335" cy="3938335"/>
          </a:xfrm>
          <a:custGeom>
            <a:avLst/>
            <a:gdLst>
              <a:gd name="connsiteX0" fmla="*/ 1927938 w 3938335"/>
              <a:gd name="connsiteY0" fmla="*/ 0 h 3938335"/>
              <a:gd name="connsiteX1" fmla="*/ 3938335 w 3938335"/>
              <a:gd name="connsiteY1" fmla="*/ 0 h 3938335"/>
              <a:gd name="connsiteX2" fmla="*/ 0 w 3938335"/>
              <a:gd name="connsiteY2" fmla="*/ 3938335 h 3938335"/>
              <a:gd name="connsiteX3" fmla="*/ 0 w 3938335"/>
              <a:gd name="connsiteY3" fmla="*/ 1927937 h 3938335"/>
            </a:gdLst>
            <a:ahLst/>
            <a:cxnLst>
              <a:cxn ang="0">
                <a:pos x="connsiteX0" y="connsiteY0"/>
              </a:cxn>
              <a:cxn ang="0">
                <a:pos x="connsiteX1" y="connsiteY1"/>
              </a:cxn>
              <a:cxn ang="0">
                <a:pos x="connsiteX2" y="connsiteY2"/>
              </a:cxn>
              <a:cxn ang="0">
                <a:pos x="connsiteX3" y="connsiteY3"/>
              </a:cxn>
            </a:cxnLst>
            <a:rect l="l" t="t" r="r" b="b"/>
            <a:pathLst>
              <a:path w="3938335" h="3938335">
                <a:moveTo>
                  <a:pt x="1927938" y="0"/>
                </a:moveTo>
                <a:lnTo>
                  <a:pt x="3938335" y="0"/>
                </a:lnTo>
                <a:lnTo>
                  <a:pt x="0" y="3938335"/>
                </a:lnTo>
                <a:lnTo>
                  <a:pt x="0" y="1927937"/>
                </a:lnTo>
                <a:close/>
              </a:path>
            </a:pathLst>
          </a:custGeom>
        </p:spPr>
        <p:txBody>
          <a:bodyPr wrap="square">
            <a:noAutofit/>
          </a:bodyPr>
          <a:lstStyle/>
          <a:p>
            <a:endParaRPr lang="id-ID"/>
          </a:p>
        </p:txBody>
      </p:sp>
      <p:sp>
        <p:nvSpPr>
          <p:cNvPr id="8" name="Picture Placeholder 40"/>
          <p:cNvSpPr>
            <a:spLocks noGrp="1"/>
          </p:cNvSpPr>
          <p:nvPr>
            <p:ph type="pic" sz="quarter" idx="25"/>
          </p:nvPr>
        </p:nvSpPr>
        <p:spPr>
          <a:xfrm>
            <a:off x="21955" y="-1969839"/>
            <a:ext cx="4838400" cy="5915918"/>
          </a:xfrm>
          <a:custGeom>
            <a:avLst/>
            <a:gdLst>
              <a:gd name="connsiteX0" fmla="*/ 3905520 w 4838400"/>
              <a:gd name="connsiteY0" fmla="*/ 0 h 5915918"/>
              <a:gd name="connsiteX1" fmla="*/ 4838400 w 4838400"/>
              <a:gd name="connsiteY1" fmla="*/ 0 h 5915918"/>
              <a:gd name="connsiteX2" fmla="*/ 4838400 w 4838400"/>
              <a:gd name="connsiteY2" fmla="*/ 1077518 h 5915918"/>
              <a:gd name="connsiteX3" fmla="*/ 0 w 4838400"/>
              <a:gd name="connsiteY3" fmla="*/ 5915918 h 5915918"/>
              <a:gd name="connsiteX4" fmla="*/ 0 w 4838400"/>
              <a:gd name="connsiteY4" fmla="*/ 3905520 h 5915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38400" h="5915918">
                <a:moveTo>
                  <a:pt x="3905520" y="0"/>
                </a:moveTo>
                <a:lnTo>
                  <a:pt x="4838400" y="0"/>
                </a:lnTo>
                <a:lnTo>
                  <a:pt x="4838400" y="1077518"/>
                </a:lnTo>
                <a:lnTo>
                  <a:pt x="0" y="5915918"/>
                </a:lnTo>
                <a:lnTo>
                  <a:pt x="0" y="3905520"/>
                </a:lnTo>
                <a:close/>
              </a:path>
            </a:pathLst>
          </a:custGeom>
        </p:spPr>
        <p:txBody>
          <a:bodyPr wrap="square">
            <a:noAutofit/>
          </a:bodyPr>
          <a:lstStyle/>
          <a:p>
            <a:endParaRPr lang="id-ID"/>
          </a:p>
        </p:txBody>
      </p:sp>
    </p:spTree>
    <p:extLst>
      <p:ext uri="{BB962C8B-B14F-4D97-AF65-F5344CB8AC3E}">
        <p14:creationId xmlns:p14="http://schemas.microsoft.com/office/powerpoint/2010/main" val="23019111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0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6" name="Picture Placeholder 6"/>
          <p:cNvSpPr>
            <a:spLocks noGrp="1"/>
          </p:cNvSpPr>
          <p:nvPr>
            <p:ph type="pic" sz="quarter" idx="13"/>
          </p:nvPr>
        </p:nvSpPr>
        <p:spPr>
          <a:xfrm>
            <a:off x="4038600" y="556200"/>
            <a:ext cx="4114800" cy="5800150"/>
          </a:xfrm>
          <a:prstGeom prst="rect">
            <a:avLst/>
          </a:prstGeom>
        </p:spPr>
        <p:txBody>
          <a:bodyPr/>
          <a:lstStyle/>
          <a:p>
            <a:endParaRPr lang="id-ID"/>
          </a:p>
        </p:txBody>
      </p:sp>
      <p:sp>
        <p:nvSpPr>
          <p:cNvPr id="7" name="Picture Placeholder 38"/>
          <p:cNvSpPr>
            <a:spLocks noGrp="1"/>
          </p:cNvSpPr>
          <p:nvPr>
            <p:ph type="pic" sz="quarter" idx="19"/>
          </p:nvPr>
        </p:nvSpPr>
        <p:spPr>
          <a:xfrm>
            <a:off x="4038600" y="-1412968"/>
            <a:ext cx="4031467" cy="4031467"/>
          </a:xfrm>
          <a:custGeom>
            <a:avLst/>
            <a:gdLst>
              <a:gd name="connsiteX0" fmla="*/ 1927938 w 3938335"/>
              <a:gd name="connsiteY0" fmla="*/ 0 h 3938335"/>
              <a:gd name="connsiteX1" fmla="*/ 3938335 w 3938335"/>
              <a:gd name="connsiteY1" fmla="*/ 0 h 3938335"/>
              <a:gd name="connsiteX2" fmla="*/ 0 w 3938335"/>
              <a:gd name="connsiteY2" fmla="*/ 3938335 h 3938335"/>
              <a:gd name="connsiteX3" fmla="*/ 0 w 3938335"/>
              <a:gd name="connsiteY3" fmla="*/ 1927937 h 3938335"/>
            </a:gdLst>
            <a:ahLst/>
            <a:cxnLst>
              <a:cxn ang="0">
                <a:pos x="connsiteX0" y="connsiteY0"/>
              </a:cxn>
              <a:cxn ang="0">
                <a:pos x="connsiteX1" y="connsiteY1"/>
              </a:cxn>
              <a:cxn ang="0">
                <a:pos x="connsiteX2" y="connsiteY2"/>
              </a:cxn>
              <a:cxn ang="0">
                <a:pos x="connsiteX3" y="connsiteY3"/>
              </a:cxn>
            </a:cxnLst>
            <a:rect l="l" t="t" r="r" b="b"/>
            <a:pathLst>
              <a:path w="3938335" h="3938335">
                <a:moveTo>
                  <a:pt x="1927938" y="0"/>
                </a:moveTo>
                <a:lnTo>
                  <a:pt x="3938335" y="0"/>
                </a:lnTo>
                <a:lnTo>
                  <a:pt x="0" y="3938335"/>
                </a:lnTo>
                <a:lnTo>
                  <a:pt x="0" y="1927937"/>
                </a:lnTo>
                <a:close/>
              </a:path>
            </a:pathLst>
          </a:custGeom>
        </p:spPr>
        <p:txBody>
          <a:bodyPr wrap="square">
            <a:noAutofit/>
          </a:bodyPr>
          <a:lstStyle/>
          <a:p>
            <a:endParaRPr lang="id-ID"/>
          </a:p>
        </p:txBody>
      </p:sp>
      <p:sp>
        <p:nvSpPr>
          <p:cNvPr id="8" name="Picture Placeholder 40"/>
          <p:cNvSpPr>
            <a:spLocks noGrp="1"/>
          </p:cNvSpPr>
          <p:nvPr>
            <p:ph type="pic" sz="quarter" idx="25"/>
          </p:nvPr>
        </p:nvSpPr>
        <p:spPr>
          <a:xfrm>
            <a:off x="4060555" y="-1412970"/>
            <a:ext cx="4952816" cy="6055815"/>
          </a:xfrm>
          <a:custGeom>
            <a:avLst/>
            <a:gdLst>
              <a:gd name="connsiteX0" fmla="*/ 3905520 w 4838400"/>
              <a:gd name="connsiteY0" fmla="*/ 0 h 5915918"/>
              <a:gd name="connsiteX1" fmla="*/ 4838400 w 4838400"/>
              <a:gd name="connsiteY1" fmla="*/ 0 h 5915918"/>
              <a:gd name="connsiteX2" fmla="*/ 4838400 w 4838400"/>
              <a:gd name="connsiteY2" fmla="*/ 1077518 h 5915918"/>
              <a:gd name="connsiteX3" fmla="*/ 0 w 4838400"/>
              <a:gd name="connsiteY3" fmla="*/ 5915918 h 5915918"/>
              <a:gd name="connsiteX4" fmla="*/ 0 w 4838400"/>
              <a:gd name="connsiteY4" fmla="*/ 3905520 h 5915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38400" h="5915918">
                <a:moveTo>
                  <a:pt x="3905520" y="0"/>
                </a:moveTo>
                <a:lnTo>
                  <a:pt x="4838400" y="0"/>
                </a:lnTo>
                <a:lnTo>
                  <a:pt x="4838400" y="1077518"/>
                </a:lnTo>
                <a:lnTo>
                  <a:pt x="0" y="5915918"/>
                </a:lnTo>
                <a:lnTo>
                  <a:pt x="0" y="3905520"/>
                </a:lnTo>
                <a:close/>
              </a:path>
            </a:pathLst>
          </a:custGeom>
        </p:spPr>
        <p:txBody>
          <a:bodyPr wrap="square">
            <a:noAutofit/>
          </a:bodyPr>
          <a:lstStyle/>
          <a:p>
            <a:endParaRPr lang="id-ID"/>
          </a:p>
        </p:txBody>
      </p:sp>
    </p:spTree>
    <p:extLst>
      <p:ext uri="{BB962C8B-B14F-4D97-AF65-F5344CB8AC3E}">
        <p14:creationId xmlns:p14="http://schemas.microsoft.com/office/powerpoint/2010/main" val="3516875677"/>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1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6" name="Picture Placeholder 6"/>
          <p:cNvSpPr>
            <a:spLocks noGrp="1"/>
          </p:cNvSpPr>
          <p:nvPr>
            <p:ph type="pic" sz="quarter" idx="13"/>
          </p:nvPr>
        </p:nvSpPr>
        <p:spPr>
          <a:xfrm>
            <a:off x="8077200" y="556200"/>
            <a:ext cx="4114800" cy="5800150"/>
          </a:xfrm>
          <a:prstGeom prst="rect">
            <a:avLst/>
          </a:prstGeom>
        </p:spPr>
        <p:txBody>
          <a:bodyPr/>
          <a:lstStyle/>
          <a:p>
            <a:endParaRPr lang="id-ID"/>
          </a:p>
        </p:txBody>
      </p:sp>
      <p:sp>
        <p:nvSpPr>
          <p:cNvPr id="7" name="Picture Placeholder 38"/>
          <p:cNvSpPr>
            <a:spLocks noGrp="1"/>
          </p:cNvSpPr>
          <p:nvPr>
            <p:ph type="pic" sz="quarter" idx="19"/>
          </p:nvPr>
        </p:nvSpPr>
        <p:spPr>
          <a:xfrm>
            <a:off x="8077200" y="556200"/>
            <a:ext cx="3361519" cy="3361519"/>
          </a:xfrm>
          <a:custGeom>
            <a:avLst/>
            <a:gdLst>
              <a:gd name="connsiteX0" fmla="*/ 1927938 w 3938335"/>
              <a:gd name="connsiteY0" fmla="*/ 0 h 3938335"/>
              <a:gd name="connsiteX1" fmla="*/ 3938335 w 3938335"/>
              <a:gd name="connsiteY1" fmla="*/ 0 h 3938335"/>
              <a:gd name="connsiteX2" fmla="*/ 0 w 3938335"/>
              <a:gd name="connsiteY2" fmla="*/ 3938335 h 3938335"/>
              <a:gd name="connsiteX3" fmla="*/ 0 w 3938335"/>
              <a:gd name="connsiteY3" fmla="*/ 1927937 h 3938335"/>
            </a:gdLst>
            <a:ahLst/>
            <a:cxnLst>
              <a:cxn ang="0">
                <a:pos x="connsiteX0" y="connsiteY0"/>
              </a:cxn>
              <a:cxn ang="0">
                <a:pos x="connsiteX1" y="connsiteY1"/>
              </a:cxn>
              <a:cxn ang="0">
                <a:pos x="connsiteX2" y="connsiteY2"/>
              </a:cxn>
              <a:cxn ang="0">
                <a:pos x="connsiteX3" y="connsiteY3"/>
              </a:cxn>
            </a:cxnLst>
            <a:rect l="l" t="t" r="r" b="b"/>
            <a:pathLst>
              <a:path w="3938335" h="3938335">
                <a:moveTo>
                  <a:pt x="1927938" y="0"/>
                </a:moveTo>
                <a:lnTo>
                  <a:pt x="3938335" y="0"/>
                </a:lnTo>
                <a:lnTo>
                  <a:pt x="0" y="3938335"/>
                </a:lnTo>
                <a:lnTo>
                  <a:pt x="0" y="1927937"/>
                </a:lnTo>
                <a:close/>
              </a:path>
            </a:pathLst>
          </a:custGeom>
        </p:spPr>
        <p:txBody>
          <a:bodyPr wrap="square">
            <a:noAutofit/>
          </a:bodyPr>
          <a:lstStyle/>
          <a:p>
            <a:endParaRPr lang="id-ID"/>
          </a:p>
        </p:txBody>
      </p:sp>
      <p:sp>
        <p:nvSpPr>
          <p:cNvPr id="8" name="Picture Placeholder 40"/>
          <p:cNvSpPr>
            <a:spLocks noGrp="1"/>
          </p:cNvSpPr>
          <p:nvPr>
            <p:ph type="pic" sz="quarter" idx="25"/>
          </p:nvPr>
        </p:nvSpPr>
        <p:spPr>
          <a:xfrm>
            <a:off x="8077200" y="556884"/>
            <a:ext cx="4114800" cy="5075622"/>
          </a:xfrm>
          <a:custGeom>
            <a:avLst/>
            <a:gdLst>
              <a:gd name="connsiteX0" fmla="*/ 3905520 w 4838400"/>
              <a:gd name="connsiteY0" fmla="*/ 0 h 5915918"/>
              <a:gd name="connsiteX1" fmla="*/ 4838400 w 4838400"/>
              <a:gd name="connsiteY1" fmla="*/ 0 h 5915918"/>
              <a:gd name="connsiteX2" fmla="*/ 4838400 w 4838400"/>
              <a:gd name="connsiteY2" fmla="*/ 1077518 h 5915918"/>
              <a:gd name="connsiteX3" fmla="*/ 0 w 4838400"/>
              <a:gd name="connsiteY3" fmla="*/ 5915918 h 5915918"/>
              <a:gd name="connsiteX4" fmla="*/ 0 w 4838400"/>
              <a:gd name="connsiteY4" fmla="*/ 3905520 h 5915918"/>
              <a:gd name="connsiteX0" fmla="*/ 3905520 w 4838400"/>
              <a:gd name="connsiteY0" fmla="*/ 48533 h 5964451"/>
              <a:gd name="connsiteX1" fmla="*/ 4834667 w 4838400"/>
              <a:gd name="connsiteY1" fmla="*/ 0 h 5964451"/>
              <a:gd name="connsiteX2" fmla="*/ 4838400 w 4838400"/>
              <a:gd name="connsiteY2" fmla="*/ 1126051 h 5964451"/>
              <a:gd name="connsiteX3" fmla="*/ 0 w 4838400"/>
              <a:gd name="connsiteY3" fmla="*/ 5964451 h 5964451"/>
              <a:gd name="connsiteX4" fmla="*/ 0 w 4838400"/>
              <a:gd name="connsiteY4" fmla="*/ 3954053 h 5964451"/>
              <a:gd name="connsiteX5" fmla="*/ 3905520 w 4838400"/>
              <a:gd name="connsiteY5" fmla="*/ 48533 h 5964451"/>
              <a:gd name="connsiteX0" fmla="*/ 3957787 w 4838400"/>
              <a:gd name="connsiteY0" fmla="*/ 0 h 5968184"/>
              <a:gd name="connsiteX1" fmla="*/ 4834667 w 4838400"/>
              <a:gd name="connsiteY1" fmla="*/ 3733 h 5968184"/>
              <a:gd name="connsiteX2" fmla="*/ 4838400 w 4838400"/>
              <a:gd name="connsiteY2" fmla="*/ 1129784 h 5968184"/>
              <a:gd name="connsiteX3" fmla="*/ 0 w 4838400"/>
              <a:gd name="connsiteY3" fmla="*/ 5968184 h 5968184"/>
              <a:gd name="connsiteX4" fmla="*/ 0 w 4838400"/>
              <a:gd name="connsiteY4" fmla="*/ 3957786 h 5968184"/>
              <a:gd name="connsiteX5" fmla="*/ 3957787 w 4838400"/>
              <a:gd name="connsiteY5" fmla="*/ 0 h 5968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38400" h="5968184">
                <a:moveTo>
                  <a:pt x="3957787" y="0"/>
                </a:moveTo>
                <a:lnTo>
                  <a:pt x="4834667" y="3733"/>
                </a:lnTo>
                <a:cubicBezTo>
                  <a:pt x="4835911" y="379083"/>
                  <a:pt x="4837156" y="754434"/>
                  <a:pt x="4838400" y="1129784"/>
                </a:cubicBezTo>
                <a:lnTo>
                  <a:pt x="0" y="5968184"/>
                </a:lnTo>
                <a:lnTo>
                  <a:pt x="0" y="3957786"/>
                </a:lnTo>
                <a:lnTo>
                  <a:pt x="3957787" y="0"/>
                </a:lnTo>
                <a:close/>
              </a:path>
            </a:pathLst>
          </a:custGeom>
        </p:spPr>
        <p:txBody>
          <a:bodyPr wrap="square">
            <a:noAutofit/>
          </a:bodyPr>
          <a:lstStyle/>
          <a:p>
            <a:endParaRPr lang="id-ID" dirty="0"/>
          </a:p>
        </p:txBody>
      </p:sp>
    </p:spTree>
    <p:extLst>
      <p:ext uri="{BB962C8B-B14F-4D97-AF65-F5344CB8AC3E}">
        <p14:creationId xmlns:p14="http://schemas.microsoft.com/office/powerpoint/2010/main" val="3572217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7" name="Picture Placeholder 6"/>
          <p:cNvSpPr>
            <a:spLocks noGrp="1"/>
          </p:cNvSpPr>
          <p:nvPr>
            <p:ph type="pic" sz="quarter" idx="13"/>
          </p:nvPr>
        </p:nvSpPr>
        <p:spPr>
          <a:xfrm>
            <a:off x="0" y="0"/>
            <a:ext cx="12192000" cy="6858000"/>
          </a:xfrm>
          <a:prstGeom prst="rect">
            <a:avLst/>
          </a:prstGeom>
        </p:spPr>
        <p:txBody>
          <a:bodyPr/>
          <a:lstStyle/>
          <a:p>
            <a:endParaRPr lang="id-ID"/>
          </a:p>
        </p:txBody>
      </p:sp>
      <p:sp>
        <p:nvSpPr>
          <p:cNvPr id="6" name="Freeform 5">
            <a:extLst>
              <a:ext uri="{FF2B5EF4-FFF2-40B4-BE49-F238E27FC236}">
                <a16:creationId xmlns:a16="http://schemas.microsoft.com/office/drawing/2014/main" id="{19388F04-DEB3-1043-A140-3862E9C7EFA2}"/>
              </a:ext>
            </a:extLst>
          </p:cNvPr>
          <p:cNvSpPr/>
          <p:nvPr userDrawn="1"/>
        </p:nvSpPr>
        <p:spPr>
          <a:xfrm rot="2700000">
            <a:off x="5212719" y="-2210368"/>
            <a:ext cx="4384800" cy="12440499"/>
          </a:xfrm>
          <a:custGeom>
            <a:avLst/>
            <a:gdLst>
              <a:gd name="connsiteX0" fmla="*/ 0 w 4384800"/>
              <a:gd name="connsiteY0" fmla="*/ 2741823 h 12440499"/>
              <a:gd name="connsiteX1" fmla="*/ 2741822 w 4384800"/>
              <a:gd name="connsiteY1" fmla="*/ 0 h 12440499"/>
              <a:gd name="connsiteX2" fmla="*/ 4384800 w 4384800"/>
              <a:gd name="connsiteY2" fmla="*/ 1642979 h 12440499"/>
              <a:gd name="connsiteX3" fmla="*/ 4384800 w 4384800"/>
              <a:gd name="connsiteY3" fmla="*/ 8055699 h 12440499"/>
              <a:gd name="connsiteX4" fmla="*/ 0 w 4384800"/>
              <a:gd name="connsiteY4" fmla="*/ 12440499 h 124404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84800" h="12440499">
                <a:moveTo>
                  <a:pt x="0" y="2741823"/>
                </a:moveTo>
                <a:lnTo>
                  <a:pt x="2741822" y="0"/>
                </a:lnTo>
                <a:lnTo>
                  <a:pt x="4384800" y="1642979"/>
                </a:lnTo>
                <a:lnTo>
                  <a:pt x="4384800" y="8055699"/>
                </a:lnTo>
                <a:lnTo>
                  <a:pt x="0" y="1244049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Tree>
    <p:extLst>
      <p:ext uri="{BB962C8B-B14F-4D97-AF65-F5344CB8AC3E}">
        <p14:creationId xmlns:p14="http://schemas.microsoft.com/office/powerpoint/2010/main" val="57043012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2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8" name="Picture Placeholder 7"/>
          <p:cNvSpPr>
            <a:spLocks noGrp="1"/>
          </p:cNvSpPr>
          <p:nvPr>
            <p:ph type="pic" sz="quarter" idx="13"/>
          </p:nvPr>
        </p:nvSpPr>
        <p:spPr>
          <a:xfrm>
            <a:off x="5311775" y="0"/>
            <a:ext cx="6880225" cy="6858000"/>
          </a:xfrm>
          <a:prstGeom prst="rect">
            <a:avLst/>
          </a:prstGeom>
        </p:spPr>
        <p:txBody>
          <a:bodyPr/>
          <a:lstStyle/>
          <a:p>
            <a:endParaRPr lang="id-ID"/>
          </a:p>
        </p:txBody>
      </p:sp>
      <p:sp>
        <p:nvSpPr>
          <p:cNvPr id="9" name="Picture Placeholder 38"/>
          <p:cNvSpPr>
            <a:spLocks noGrp="1"/>
          </p:cNvSpPr>
          <p:nvPr>
            <p:ph type="pic" sz="quarter" idx="19"/>
          </p:nvPr>
        </p:nvSpPr>
        <p:spPr>
          <a:xfrm>
            <a:off x="4038600" y="0"/>
            <a:ext cx="4031467" cy="4031467"/>
          </a:xfrm>
          <a:custGeom>
            <a:avLst/>
            <a:gdLst>
              <a:gd name="connsiteX0" fmla="*/ 1927938 w 3938335"/>
              <a:gd name="connsiteY0" fmla="*/ 0 h 3938335"/>
              <a:gd name="connsiteX1" fmla="*/ 3938335 w 3938335"/>
              <a:gd name="connsiteY1" fmla="*/ 0 h 3938335"/>
              <a:gd name="connsiteX2" fmla="*/ 0 w 3938335"/>
              <a:gd name="connsiteY2" fmla="*/ 3938335 h 3938335"/>
              <a:gd name="connsiteX3" fmla="*/ 0 w 3938335"/>
              <a:gd name="connsiteY3" fmla="*/ 1927937 h 3938335"/>
            </a:gdLst>
            <a:ahLst/>
            <a:cxnLst>
              <a:cxn ang="0">
                <a:pos x="connsiteX0" y="connsiteY0"/>
              </a:cxn>
              <a:cxn ang="0">
                <a:pos x="connsiteX1" y="connsiteY1"/>
              </a:cxn>
              <a:cxn ang="0">
                <a:pos x="connsiteX2" y="connsiteY2"/>
              </a:cxn>
              <a:cxn ang="0">
                <a:pos x="connsiteX3" y="connsiteY3"/>
              </a:cxn>
            </a:cxnLst>
            <a:rect l="l" t="t" r="r" b="b"/>
            <a:pathLst>
              <a:path w="3938335" h="3938335">
                <a:moveTo>
                  <a:pt x="1927938" y="0"/>
                </a:moveTo>
                <a:lnTo>
                  <a:pt x="3938335" y="0"/>
                </a:lnTo>
                <a:lnTo>
                  <a:pt x="0" y="3938335"/>
                </a:lnTo>
                <a:lnTo>
                  <a:pt x="0" y="1927937"/>
                </a:lnTo>
                <a:close/>
              </a:path>
            </a:pathLst>
          </a:custGeom>
        </p:spPr>
        <p:txBody>
          <a:bodyPr wrap="square">
            <a:noAutofit/>
          </a:bodyPr>
          <a:lstStyle/>
          <a:p>
            <a:endParaRPr lang="id-ID"/>
          </a:p>
        </p:txBody>
      </p:sp>
      <p:sp>
        <p:nvSpPr>
          <p:cNvPr id="10" name="Picture Placeholder 40"/>
          <p:cNvSpPr>
            <a:spLocks noGrp="1"/>
          </p:cNvSpPr>
          <p:nvPr>
            <p:ph type="pic" sz="quarter" idx="25"/>
          </p:nvPr>
        </p:nvSpPr>
        <p:spPr>
          <a:xfrm>
            <a:off x="4691926" y="-2"/>
            <a:ext cx="4952816" cy="6055815"/>
          </a:xfrm>
          <a:custGeom>
            <a:avLst/>
            <a:gdLst>
              <a:gd name="connsiteX0" fmla="*/ 3905520 w 4838400"/>
              <a:gd name="connsiteY0" fmla="*/ 0 h 5915918"/>
              <a:gd name="connsiteX1" fmla="*/ 4838400 w 4838400"/>
              <a:gd name="connsiteY1" fmla="*/ 0 h 5915918"/>
              <a:gd name="connsiteX2" fmla="*/ 4838400 w 4838400"/>
              <a:gd name="connsiteY2" fmla="*/ 1077518 h 5915918"/>
              <a:gd name="connsiteX3" fmla="*/ 0 w 4838400"/>
              <a:gd name="connsiteY3" fmla="*/ 5915918 h 5915918"/>
              <a:gd name="connsiteX4" fmla="*/ 0 w 4838400"/>
              <a:gd name="connsiteY4" fmla="*/ 3905520 h 5915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38400" h="5915918">
                <a:moveTo>
                  <a:pt x="3905520" y="0"/>
                </a:moveTo>
                <a:lnTo>
                  <a:pt x="4838400" y="0"/>
                </a:lnTo>
                <a:lnTo>
                  <a:pt x="4838400" y="1077518"/>
                </a:lnTo>
                <a:lnTo>
                  <a:pt x="0" y="5915918"/>
                </a:lnTo>
                <a:lnTo>
                  <a:pt x="0" y="3905520"/>
                </a:lnTo>
                <a:close/>
              </a:path>
            </a:pathLst>
          </a:custGeom>
        </p:spPr>
        <p:txBody>
          <a:bodyPr wrap="square">
            <a:noAutofit/>
          </a:bodyPr>
          <a:lstStyle/>
          <a:p>
            <a:endParaRPr lang="id-ID"/>
          </a:p>
        </p:txBody>
      </p:sp>
    </p:spTree>
    <p:extLst>
      <p:ext uri="{BB962C8B-B14F-4D97-AF65-F5344CB8AC3E}">
        <p14:creationId xmlns:p14="http://schemas.microsoft.com/office/powerpoint/2010/main" val="1681126915"/>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3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6" name="Picture Placeholder 8"/>
          <p:cNvSpPr>
            <a:spLocks noGrp="1"/>
          </p:cNvSpPr>
          <p:nvPr>
            <p:ph type="pic" sz="quarter" idx="13"/>
          </p:nvPr>
        </p:nvSpPr>
        <p:spPr>
          <a:xfrm>
            <a:off x="4115656" y="2760786"/>
            <a:ext cx="3960688" cy="3960689"/>
          </a:xfrm>
          <a:prstGeom prst="diamond">
            <a:avLst/>
          </a:prstGeom>
        </p:spPr>
        <p:txBody>
          <a:bodyPr/>
          <a:lstStyle/>
          <a:p>
            <a:endParaRPr lang="id-ID" dirty="0"/>
          </a:p>
        </p:txBody>
      </p:sp>
      <p:sp>
        <p:nvSpPr>
          <p:cNvPr id="7" name="Picture Placeholder 8"/>
          <p:cNvSpPr>
            <a:spLocks noGrp="1"/>
          </p:cNvSpPr>
          <p:nvPr>
            <p:ph type="pic" sz="quarter" idx="14"/>
          </p:nvPr>
        </p:nvSpPr>
        <p:spPr>
          <a:xfrm>
            <a:off x="1930736" y="4893217"/>
            <a:ext cx="3960688" cy="3960689"/>
          </a:xfrm>
          <a:prstGeom prst="diamond">
            <a:avLst/>
          </a:prstGeom>
        </p:spPr>
        <p:txBody>
          <a:bodyPr/>
          <a:lstStyle/>
          <a:p>
            <a:endParaRPr lang="id-ID"/>
          </a:p>
        </p:txBody>
      </p:sp>
      <p:sp>
        <p:nvSpPr>
          <p:cNvPr id="9" name="Picture Placeholder 8"/>
          <p:cNvSpPr>
            <a:spLocks noGrp="1"/>
          </p:cNvSpPr>
          <p:nvPr>
            <p:ph type="pic" sz="quarter" idx="16"/>
          </p:nvPr>
        </p:nvSpPr>
        <p:spPr>
          <a:xfrm>
            <a:off x="6300576" y="4900300"/>
            <a:ext cx="3960688" cy="3960689"/>
          </a:xfrm>
          <a:prstGeom prst="diamond">
            <a:avLst/>
          </a:prstGeom>
        </p:spPr>
        <p:txBody>
          <a:bodyPr/>
          <a:lstStyle/>
          <a:p>
            <a:endParaRPr lang="id-ID"/>
          </a:p>
        </p:txBody>
      </p:sp>
    </p:spTree>
    <p:extLst>
      <p:ext uri="{BB962C8B-B14F-4D97-AF65-F5344CB8AC3E}">
        <p14:creationId xmlns:p14="http://schemas.microsoft.com/office/powerpoint/2010/main" val="4279533452"/>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4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6" name="Picture Placeholder 11"/>
          <p:cNvSpPr>
            <a:spLocks noGrp="1"/>
          </p:cNvSpPr>
          <p:nvPr>
            <p:ph type="pic" sz="quarter" idx="14"/>
          </p:nvPr>
        </p:nvSpPr>
        <p:spPr>
          <a:xfrm>
            <a:off x="-1" y="1"/>
            <a:ext cx="6510739" cy="6858000"/>
          </a:xfrm>
          <a:custGeom>
            <a:avLst/>
            <a:gdLst>
              <a:gd name="connsiteX0" fmla="*/ 0 w 5143502"/>
              <a:gd name="connsiteY0" fmla="*/ 1988839 h 5417839"/>
              <a:gd name="connsiteX1" fmla="*/ 1714501 w 5143502"/>
              <a:gd name="connsiteY1" fmla="*/ 1988839 h 5417839"/>
              <a:gd name="connsiteX2" fmla="*/ 1714501 w 5143502"/>
              <a:gd name="connsiteY2" fmla="*/ 3429000 h 5417839"/>
              <a:gd name="connsiteX3" fmla="*/ 3429001 w 5143502"/>
              <a:gd name="connsiteY3" fmla="*/ 3429000 h 5417839"/>
              <a:gd name="connsiteX4" fmla="*/ 3429001 w 5143502"/>
              <a:gd name="connsiteY4" fmla="*/ 5417839 h 5417839"/>
              <a:gd name="connsiteX5" fmla="*/ 0 w 5143502"/>
              <a:gd name="connsiteY5" fmla="*/ 5417839 h 5417839"/>
              <a:gd name="connsiteX6" fmla="*/ 1714501 w 5143502"/>
              <a:gd name="connsiteY6" fmla="*/ 0 h 5417839"/>
              <a:gd name="connsiteX7" fmla="*/ 5143502 w 5143502"/>
              <a:gd name="connsiteY7" fmla="*/ 0 h 5417839"/>
              <a:gd name="connsiteX8" fmla="*/ 5143502 w 5143502"/>
              <a:gd name="connsiteY8" fmla="*/ 3429000 h 5417839"/>
              <a:gd name="connsiteX9" fmla="*/ 3429001 w 5143502"/>
              <a:gd name="connsiteY9" fmla="*/ 3429000 h 5417839"/>
              <a:gd name="connsiteX10" fmla="*/ 3429001 w 5143502"/>
              <a:gd name="connsiteY10" fmla="*/ 1988839 h 5417839"/>
              <a:gd name="connsiteX11" fmla="*/ 1714501 w 5143502"/>
              <a:gd name="connsiteY11" fmla="*/ 1988839 h 5417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43502" h="5417839">
                <a:moveTo>
                  <a:pt x="0" y="1988839"/>
                </a:moveTo>
                <a:lnTo>
                  <a:pt x="1714501" y="1988839"/>
                </a:lnTo>
                <a:lnTo>
                  <a:pt x="1714501" y="3429000"/>
                </a:lnTo>
                <a:lnTo>
                  <a:pt x="3429001" y="3429000"/>
                </a:lnTo>
                <a:lnTo>
                  <a:pt x="3429001" y="5417839"/>
                </a:lnTo>
                <a:lnTo>
                  <a:pt x="0" y="5417839"/>
                </a:lnTo>
                <a:close/>
                <a:moveTo>
                  <a:pt x="1714501" y="0"/>
                </a:moveTo>
                <a:lnTo>
                  <a:pt x="5143502" y="0"/>
                </a:lnTo>
                <a:lnTo>
                  <a:pt x="5143502" y="3429000"/>
                </a:lnTo>
                <a:lnTo>
                  <a:pt x="3429001" y="3429000"/>
                </a:lnTo>
                <a:lnTo>
                  <a:pt x="3429001" y="1988839"/>
                </a:lnTo>
                <a:lnTo>
                  <a:pt x="1714501" y="1988839"/>
                </a:lnTo>
                <a:close/>
              </a:path>
            </a:pathLst>
          </a:custGeom>
        </p:spPr>
        <p:txBody>
          <a:bodyPr wrap="square">
            <a:noAutofit/>
          </a:bodyPr>
          <a:lstStyle/>
          <a:p>
            <a:endParaRPr lang="id-ID"/>
          </a:p>
        </p:txBody>
      </p:sp>
      <p:sp>
        <p:nvSpPr>
          <p:cNvPr id="7" name="Picture Placeholder 7"/>
          <p:cNvSpPr>
            <a:spLocks noGrp="1"/>
          </p:cNvSpPr>
          <p:nvPr>
            <p:ph type="pic" sz="quarter" idx="15"/>
          </p:nvPr>
        </p:nvSpPr>
        <p:spPr>
          <a:xfrm>
            <a:off x="1006586" y="1332381"/>
            <a:ext cx="4356753" cy="4356752"/>
          </a:xfrm>
          <a:prstGeom prst="rect">
            <a:avLst/>
          </a:prstGeom>
        </p:spPr>
        <p:txBody>
          <a:bodyPr/>
          <a:lstStyle/>
          <a:p>
            <a:endParaRPr lang="id-ID"/>
          </a:p>
        </p:txBody>
      </p:sp>
    </p:spTree>
    <p:extLst>
      <p:ext uri="{BB962C8B-B14F-4D97-AF65-F5344CB8AC3E}">
        <p14:creationId xmlns:p14="http://schemas.microsoft.com/office/powerpoint/2010/main" val="3629837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5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6" name="Picture Placeholder 6"/>
          <p:cNvSpPr>
            <a:spLocks noGrp="1"/>
          </p:cNvSpPr>
          <p:nvPr>
            <p:ph type="pic" sz="quarter" idx="13"/>
          </p:nvPr>
        </p:nvSpPr>
        <p:spPr>
          <a:xfrm>
            <a:off x="1" y="1556021"/>
            <a:ext cx="3744686" cy="3745957"/>
          </a:xfrm>
          <a:prstGeom prst="snip2DiagRect">
            <a:avLst/>
          </a:prstGeom>
        </p:spPr>
        <p:txBody>
          <a:bodyPr/>
          <a:lstStyle/>
          <a:p>
            <a:endParaRPr lang="id-ID"/>
          </a:p>
        </p:txBody>
      </p:sp>
      <p:sp>
        <p:nvSpPr>
          <p:cNvPr id="7" name="Picture Placeholder 7"/>
          <p:cNvSpPr>
            <a:spLocks noGrp="1"/>
          </p:cNvSpPr>
          <p:nvPr>
            <p:ph type="pic" sz="quarter" idx="14"/>
          </p:nvPr>
        </p:nvSpPr>
        <p:spPr>
          <a:xfrm>
            <a:off x="5311775" y="0"/>
            <a:ext cx="6880225" cy="6858000"/>
          </a:xfrm>
          <a:prstGeom prst="rect">
            <a:avLst/>
          </a:prstGeom>
        </p:spPr>
        <p:txBody>
          <a:bodyPr/>
          <a:lstStyle/>
          <a:p>
            <a:endParaRPr lang="id-ID"/>
          </a:p>
        </p:txBody>
      </p:sp>
    </p:spTree>
    <p:extLst>
      <p:ext uri="{BB962C8B-B14F-4D97-AF65-F5344CB8AC3E}">
        <p14:creationId xmlns:p14="http://schemas.microsoft.com/office/powerpoint/2010/main" val="197388240"/>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26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6" name="Picture Placeholder 8"/>
          <p:cNvSpPr>
            <a:spLocks noGrp="1"/>
          </p:cNvSpPr>
          <p:nvPr>
            <p:ph type="pic" sz="quarter" idx="13"/>
          </p:nvPr>
        </p:nvSpPr>
        <p:spPr>
          <a:xfrm>
            <a:off x="6095999" y="1"/>
            <a:ext cx="6086776" cy="7022555"/>
          </a:xfrm>
          <a:custGeom>
            <a:avLst/>
            <a:gdLst>
              <a:gd name="connsiteX0" fmla="*/ 6086776 w 6086776"/>
              <a:gd name="connsiteY0" fmla="*/ 549275 h 7022555"/>
              <a:gd name="connsiteX1" fmla="*/ 6086776 w 6086776"/>
              <a:gd name="connsiteY1" fmla="*/ 6996430 h 7022555"/>
              <a:gd name="connsiteX2" fmla="*/ 2523833 w 6086776"/>
              <a:gd name="connsiteY2" fmla="*/ 7022555 h 7022555"/>
              <a:gd name="connsiteX3" fmla="*/ 2523789 w 6086776"/>
              <a:gd name="connsiteY3" fmla="*/ 6999605 h 7022555"/>
              <a:gd name="connsiteX4" fmla="*/ 3562943 w 6086776"/>
              <a:gd name="connsiteY4" fmla="*/ 6995795 h 7022555"/>
              <a:gd name="connsiteX5" fmla="*/ 3572852 w 6086776"/>
              <a:gd name="connsiteY5" fmla="*/ 1689207 h 7022555"/>
              <a:gd name="connsiteX6" fmla="*/ 3576006 w 6086776"/>
              <a:gd name="connsiteY6" fmla="*/ 0 h 7022555"/>
              <a:gd name="connsiteX7" fmla="*/ 3572852 w 6086776"/>
              <a:gd name="connsiteY7" fmla="*/ 1689207 h 7022555"/>
              <a:gd name="connsiteX8" fmla="*/ 2514599 w 6086776"/>
              <a:gd name="connsiteY8" fmla="*/ 2169069 h 7022555"/>
              <a:gd name="connsiteX9" fmla="*/ 2523789 w 6086776"/>
              <a:gd name="connsiteY9" fmla="*/ 6999605 h 7022555"/>
              <a:gd name="connsiteX10" fmla="*/ 0 w 6086776"/>
              <a:gd name="connsiteY10" fmla="*/ 7008858 h 7022555"/>
              <a:gd name="connsiteX11" fmla="*/ 3829 w 6086776"/>
              <a:gd name="connsiteY11" fmla="*/ 1619794 h 7022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086776" h="7022555">
                <a:moveTo>
                  <a:pt x="6086776" y="549275"/>
                </a:moveTo>
                <a:lnTo>
                  <a:pt x="6086776" y="6996430"/>
                </a:lnTo>
                <a:lnTo>
                  <a:pt x="2523833" y="7022555"/>
                </a:lnTo>
                <a:lnTo>
                  <a:pt x="2523789" y="6999605"/>
                </a:lnTo>
                <a:lnTo>
                  <a:pt x="3562943" y="6995795"/>
                </a:lnTo>
                <a:lnTo>
                  <a:pt x="3572852" y="1689207"/>
                </a:lnTo>
                <a:close/>
                <a:moveTo>
                  <a:pt x="3576006" y="0"/>
                </a:moveTo>
                <a:lnTo>
                  <a:pt x="3572852" y="1689207"/>
                </a:lnTo>
                <a:lnTo>
                  <a:pt x="2514599" y="2169069"/>
                </a:lnTo>
                <a:lnTo>
                  <a:pt x="2523789" y="6999605"/>
                </a:lnTo>
                <a:lnTo>
                  <a:pt x="0" y="7008858"/>
                </a:lnTo>
                <a:cubicBezTo>
                  <a:pt x="1276" y="5212503"/>
                  <a:pt x="2553" y="3416149"/>
                  <a:pt x="3829" y="1619794"/>
                </a:cubicBezTo>
                <a:close/>
              </a:path>
            </a:pathLst>
          </a:custGeom>
        </p:spPr>
        <p:txBody>
          <a:bodyPr wrap="square">
            <a:noAutofit/>
          </a:bodyPr>
          <a:lstStyle/>
          <a:p>
            <a:endParaRPr lang="id-ID" dirty="0"/>
          </a:p>
        </p:txBody>
      </p:sp>
    </p:spTree>
    <p:extLst>
      <p:ext uri="{BB962C8B-B14F-4D97-AF65-F5344CB8AC3E}">
        <p14:creationId xmlns:p14="http://schemas.microsoft.com/office/powerpoint/2010/main" val="307555784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7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6" name="Picture Placeholder 2"/>
          <p:cNvSpPr>
            <a:spLocks noGrp="1"/>
          </p:cNvSpPr>
          <p:nvPr>
            <p:ph type="pic" sz="quarter" idx="15"/>
          </p:nvPr>
        </p:nvSpPr>
        <p:spPr>
          <a:xfrm>
            <a:off x="2373879" y="3580458"/>
            <a:ext cx="2370617" cy="2372111"/>
          </a:xfrm>
          <a:prstGeom prst="rect">
            <a:avLst/>
          </a:prstGeom>
        </p:spPr>
        <p:txBody>
          <a:bodyPr/>
          <a:lstStyle/>
          <a:p>
            <a:endParaRPr lang="id-ID" dirty="0"/>
          </a:p>
        </p:txBody>
      </p:sp>
      <p:sp>
        <p:nvSpPr>
          <p:cNvPr id="7" name="Picture Placeholder 2"/>
          <p:cNvSpPr>
            <a:spLocks noGrp="1"/>
          </p:cNvSpPr>
          <p:nvPr>
            <p:ph type="pic" sz="quarter" idx="16"/>
          </p:nvPr>
        </p:nvSpPr>
        <p:spPr>
          <a:xfrm>
            <a:off x="4910691" y="3580457"/>
            <a:ext cx="2370617" cy="2372111"/>
          </a:xfrm>
          <a:prstGeom prst="rect">
            <a:avLst/>
          </a:prstGeom>
        </p:spPr>
        <p:txBody>
          <a:bodyPr/>
          <a:lstStyle/>
          <a:p>
            <a:endParaRPr lang="id-ID"/>
          </a:p>
        </p:txBody>
      </p:sp>
      <p:sp>
        <p:nvSpPr>
          <p:cNvPr id="8" name="Picture Placeholder 2"/>
          <p:cNvSpPr>
            <a:spLocks noGrp="1"/>
          </p:cNvSpPr>
          <p:nvPr>
            <p:ph type="pic" sz="quarter" idx="17"/>
          </p:nvPr>
        </p:nvSpPr>
        <p:spPr>
          <a:xfrm>
            <a:off x="7447503" y="3580456"/>
            <a:ext cx="2370617" cy="2372111"/>
          </a:xfrm>
          <a:prstGeom prst="rect">
            <a:avLst/>
          </a:prstGeom>
        </p:spPr>
        <p:txBody>
          <a:bodyPr/>
          <a:lstStyle/>
          <a:p>
            <a:endParaRPr lang="id-ID" dirty="0"/>
          </a:p>
        </p:txBody>
      </p:sp>
    </p:spTree>
    <p:extLst>
      <p:ext uri="{BB962C8B-B14F-4D97-AF65-F5344CB8AC3E}">
        <p14:creationId xmlns:p14="http://schemas.microsoft.com/office/powerpoint/2010/main" val="1944834173"/>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8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6" name="Picture Placeholder 2"/>
          <p:cNvSpPr>
            <a:spLocks noGrp="1"/>
          </p:cNvSpPr>
          <p:nvPr>
            <p:ph type="pic" sz="quarter" idx="15"/>
          </p:nvPr>
        </p:nvSpPr>
        <p:spPr>
          <a:xfrm>
            <a:off x="2373879" y="728401"/>
            <a:ext cx="2370617" cy="2372111"/>
          </a:xfrm>
          <a:prstGeom prst="rect">
            <a:avLst/>
          </a:prstGeom>
        </p:spPr>
        <p:txBody>
          <a:bodyPr/>
          <a:lstStyle/>
          <a:p>
            <a:endParaRPr lang="id-ID" dirty="0"/>
          </a:p>
        </p:txBody>
      </p:sp>
      <p:sp>
        <p:nvSpPr>
          <p:cNvPr id="7" name="Picture Placeholder 2"/>
          <p:cNvSpPr>
            <a:spLocks noGrp="1"/>
          </p:cNvSpPr>
          <p:nvPr>
            <p:ph type="pic" sz="quarter" idx="16"/>
          </p:nvPr>
        </p:nvSpPr>
        <p:spPr>
          <a:xfrm>
            <a:off x="4910691" y="728400"/>
            <a:ext cx="2370617" cy="2372111"/>
          </a:xfrm>
          <a:prstGeom prst="rect">
            <a:avLst/>
          </a:prstGeom>
        </p:spPr>
        <p:txBody>
          <a:bodyPr/>
          <a:lstStyle/>
          <a:p>
            <a:endParaRPr lang="id-ID"/>
          </a:p>
        </p:txBody>
      </p:sp>
      <p:sp>
        <p:nvSpPr>
          <p:cNvPr id="8" name="Picture Placeholder 2"/>
          <p:cNvSpPr>
            <a:spLocks noGrp="1"/>
          </p:cNvSpPr>
          <p:nvPr>
            <p:ph type="pic" sz="quarter" idx="17"/>
          </p:nvPr>
        </p:nvSpPr>
        <p:spPr>
          <a:xfrm>
            <a:off x="7447503" y="728399"/>
            <a:ext cx="2370617" cy="2372111"/>
          </a:xfrm>
          <a:prstGeom prst="rect">
            <a:avLst/>
          </a:prstGeom>
        </p:spPr>
        <p:txBody>
          <a:bodyPr/>
          <a:lstStyle/>
          <a:p>
            <a:endParaRPr lang="id-ID" dirty="0"/>
          </a:p>
        </p:txBody>
      </p:sp>
    </p:spTree>
    <p:extLst>
      <p:ext uri="{BB962C8B-B14F-4D97-AF65-F5344CB8AC3E}">
        <p14:creationId xmlns:p14="http://schemas.microsoft.com/office/powerpoint/2010/main" val="378795388"/>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9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6" name="Picture Placeholder 11"/>
          <p:cNvSpPr>
            <a:spLocks noGrp="1"/>
          </p:cNvSpPr>
          <p:nvPr>
            <p:ph type="pic" sz="quarter" idx="14"/>
          </p:nvPr>
        </p:nvSpPr>
        <p:spPr>
          <a:xfrm>
            <a:off x="1175658" y="892628"/>
            <a:ext cx="4892432" cy="5153378"/>
          </a:xfrm>
          <a:custGeom>
            <a:avLst/>
            <a:gdLst>
              <a:gd name="connsiteX0" fmla="*/ 0 w 5143502"/>
              <a:gd name="connsiteY0" fmla="*/ 1988839 h 5417839"/>
              <a:gd name="connsiteX1" fmla="*/ 1714501 w 5143502"/>
              <a:gd name="connsiteY1" fmla="*/ 1988839 h 5417839"/>
              <a:gd name="connsiteX2" fmla="*/ 1714501 w 5143502"/>
              <a:gd name="connsiteY2" fmla="*/ 3429000 h 5417839"/>
              <a:gd name="connsiteX3" fmla="*/ 3429001 w 5143502"/>
              <a:gd name="connsiteY3" fmla="*/ 3429000 h 5417839"/>
              <a:gd name="connsiteX4" fmla="*/ 3429001 w 5143502"/>
              <a:gd name="connsiteY4" fmla="*/ 5417839 h 5417839"/>
              <a:gd name="connsiteX5" fmla="*/ 0 w 5143502"/>
              <a:gd name="connsiteY5" fmla="*/ 5417839 h 5417839"/>
              <a:gd name="connsiteX6" fmla="*/ 1714501 w 5143502"/>
              <a:gd name="connsiteY6" fmla="*/ 0 h 5417839"/>
              <a:gd name="connsiteX7" fmla="*/ 5143502 w 5143502"/>
              <a:gd name="connsiteY7" fmla="*/ 0 h 5417839"/>
              <a:gd name="connsiteX8" fmla="*/ 5143502 w 5143502"/>
              <a:gd name="connsiteY8" fmla="*/ 3429000 h 5417839"/>
              <a:gd name="connsiteX9" fmla="*/ 3429001 w 5143502"/>
              <a:gd name="connsiteY9" fmla="*/ 3429000 h 5417839"/>
              <a:gd name="connsiteX10" fmla="*/ 3429001 w 5143502"/>
              <a:gd name="connsiteY10" fmla="*/ 1988839 h 5417839"/>
              <a:gd name="connsiteX11" fmla="*/ 1714501 w 5143502"/>
              <a:gd name="connsiteY11" fmla="*/ 1988839 h 5417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43502" h="5417839">
                <a:moveTo>
                  <a:pt x="0" y="1988839"/>
                </a:moveTo>
                <a:lnTo>
                  <a:pt x="1714501" y="1988839"/>
                </a:lnTo>
                <a:lnTo>
                  <a:pt x="1714501" y="3429000"/>
                </a:lnTo>
                <a:lnTo>
                  <a:pt x="3429001" y="3429000"/>
                </a:lnTo>
                <a:lnTo>
                  <a:pt x="3429001" y="5417839"/>
                </a:lnTo>
                <a:lnTo>
                  <a:pt x="0" y="5417839"/>
                </a:lnTo>
                <a:close/>
                <a:moveTo>
                  <a:pt x="1714501" y="0"/>
                </a:moveTo>
                <a:lnTo>
                  <a:pt x="5143502" y="0"/>
                </a:lnTo>
                <a:lnTo>
                  <a:pt x="5143502" y="3429000"/>
                </a:lnTo>
                <a:lnTo>
                  <a:pt x="3429001" y="3429000"/>
                </a:lnTo>
                <a:lnTo>
                  <a:pt x="3429001" y="1988839"/>
                </a:lnTo>
                <a:lnTo>
                  <a:pt x="1714501" y="1988839"/>
                </a:lnTo>
                <a:close/>
              </a:path>
            </a:pathLst>
          </a:custGeom>
        </p:spPr>
        <p:txBody>
          <a:bodyPr wrap="square">
            <a:noAutofit/>
          </a:bodyPr>
          <a:lstStyle/>
          <a:p>
            <a:endParaRPr lang="id-ID"/>
          </a:p>
        </p:txBody>
      </p:sp>
      <p:sp>
        <p:nvSpPr>
          <p:cNvPr id="7" name="Picture Placeholder 2"/>
          <p:cNvSpPr>
            <a:spLocks noGrp="1"/>
          </p:cNvSpPr>
          <p:nvPr>
            <p:ph type="pic" sz="quarter" idx="15"/>
          </p:nvPr>
        </p:nvSpPr>
        <p:spPr>
          <a:xfrm>
            <a:off x="2098491" y="1944974"/>
            <a:ext cx="3046766" cy="3048686"/>
          </a:xfrm>
          <a:prstGeom prst="rect">
            <a:avLst/>
          </a:prstGeom>
        </p:spPr>
        <p:txBody>
          <a:bodyPr/>
          <a:lstStyle/>
          <a:p>
            <a:endParaRPr lang="id-ID" dirty="0"/>
          </a:p>
        </p:txBody>
      </p:sp>
    </p:spTree>
    <p:extLst>
      <p:ext uri="{BB962C8B-B14F-4D97-AF65-F5344CB8AC3E}">
        <p14:creationId xmlns:p14="http://schemas.microsoft.com/office/powerpoint/2010/main" val="2171023882"/>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30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6" name="Picture Placeholder 8"/>
          <p:cNvSpPr>
            <a:spLocks noGrp="1"/>
          </p:cNvSpPr>
          <p:nvPr>
            <p:ph type="pic" sz="quarter" idx="13"/>
          </p:nvPr>
        </p:nvSpPr>
        <p:spPr>
          <a:xfrm>
            <a:off x="9224" y="1"/>
            <a:ext cx="6086776" cy="7022555"/>
          </a:xfrm>
          <a:custGeom>
            <a:avLst/>
            <a:gdLst>
              <a:gd name="connsiteX0" fmla="*/ 6086776 w 6086776"/>
              <a:gd name="connsiteY0" fmla="*/ 549275 h 7022555"/>
              <a:gd name="connsiteX1" fmla="*/ 6086776 w 6086776"/>
              <a:gd name="connsiteY1" fmla="*/ 6996430 h 7022555"/>
              <a:gd name="connsiteX2" fmla="*/ 2523833 w 6086776"/>
              <a:gd name="connsiteY2" fmla="*/ 7022555 h 7022555"/>
              <a:gd name="connsiteX3" fmla="*/ 2523789 w 6086776"/>
              <a:gd name="connsiteY3" fmla="*/ 6999605 h 7022555"/>
              <a:gd name="connsiteX4" fmla="*/ 3562943 w 6086776"/>
              <a:gd name="connsiteY4" fmla="*/ 6995795 h 7022555"/>
              <a:gd name="connsiteX5" fmla="*/ 3572852 w 6086776"/>
              <a:gd name="connsiteY5" fmla="*/ 1689207 h 7022555"/>
              <a:gd name="connsiteX6" fmla="*/ 3576006 w 6086776"/>
              <a:gd name="connsiteY6" fmla="*/ 0 h 7022555"/>
              <a:gd name="connsiteX7" fmla="*/ 3572852 w 6086776"/>
              <a:gd name="connsiteY7" fmla="*/ 1689207 h 7022555"/>
              <a:gd name="connsiteX8" fmla="*/ 2514599 w 6086776"/>
              <a:gd name="connsiteY8" fmla="*/ 2169069 h 7022555"/>
              <a:gd name="connsiteX9" fmla="*/ 2523789 w 6086776"/>
              <a:gd name="connsiteY9" fmla="*/ 6999605 h 7022555"/>
              <a:gd name="connsiteX10" fmla="*/ 0 w 6086776"/>
              <a:gd name="connsiteY10" fmla="*/ 7008858 h 7022555"/>
              <a:gd name="connsiteX11" fmla="*/ 3829 w 6086776"/>
              <a:gd name="connsiteY11" fmla="*/ 1619794 h 7022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086776" h="7022555">
                <a:moveTo>
                  <a:pt x="6086776" y="549275"/>
                </a:moveTo>
                <a:lnTo>
                  <a:pt x="6086776" y="6996430"/>
                </a:lnTo>
                <a:lnTo>
                  <a:pt x="2523833" y="7022555"/>
                </a:lnTo>
                <a:lnTo>
                  <a:pt x="2523789" y="6999605"/>
                </a:lnTo>
                <a:lnTo>
                  <a:pt x="3562943" y="6995795"/>
                </a:lnTo>
                <a:lnTo>
                  <a:pt x="3572852" y="1689207"/>
                </a:lnTo>
                <a:close/>
                <a:moveTo>
                  <a:pt x="3576006" y="0"/>
                </a:moveTo>
                <a:lnTo>
                  <a:pt x="3572852" y="1689207"/>
                </a:lnTo>
                <a:lnTo>
                  <a:pt x="2514599" y="2169069"/>
                </a:lnTo>
                <a:lnTo>
                  <a:pt x="2523789" y="6999605"/>
                </a:lnTo>
                <a:lnTo>
                  <a:pt x="0" y="7008858"/>
                </a:lnTo>
                <a:cubicBezTo>
                  <a:pt x="1276" y="5212503"/>
                  <a:pt x="2553" y="3416149"/>
                  <a:pt x="3829" y="1619794"/>
                </a:cubicBezTo>
                <a:close/>
              </a:path>
            </a:pathLst>
          </a:custGeom>
        </p:spPr>
        <p:txBody>
          <a:bodyPr wrap="square">
            <a:noAutofit/>
          </a:bodyPr>
          <a:lstStyle/>
          <a:p>
            <a:endParaRPr lang="id-ID" dirty="0"/>
          </a:p>
        </p:txBody>
      </p:sp>
    </p:spTree>
    <p:extLst>
      <p:ext uri="{BB962C8B-B14F-4D97-AF65-F5344CB8AC3E}">
        <p14:creationId xmlns:p14="http://schemas.microsoft.com/office/powerpoint/2010/main" val="279559720"/>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31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6" name="Picture Placeholder 6"/>
          <p:cNvSpPr>
            <a:spLocks noGrp="1"/>
          </p:cNvSpPr>
          <p:nvPr>
            <p:ph type="pic" sz="quarter" idx="13"/>
          </p:nvPr>
        </p:nvSpPr>
        <p:spPr>
          <a:xfrm>
            <a:off x="1" y="1556021"/>
            <a:ext cx="3744686" cy="3745957"/>
          </a:xfrm>
          <a:prstGeom prst="snip2DiagRect">
            <a:avLst/>
          </a:prstGeom>
        </p:spPr>
        <p:txBody>
          <a:bodyPr/>
          <a:lstStyle/>
          <a:p>
            <a:endParaRPr lang="id-ID"/>
          </a:p>
        </p:txBody>
      </p:sp>
      <p:sp>
        <p:nvSpPr>
          <p:cNvPr id="7" name="Picture Placeholder 7"/>
          <p:cNvSpPr>
            <a:spLocks noGrp="1"/>
          </p:cNvSpPr>
          <p:nvPr>
            <p:ph type="pic" sz="quarter" idx="14"/>
          </p:nvPr>
        </p:nvSpPr>
        <p:spPr>
          <a:xfrm>
            <a:off x="1" y="0"/>
            <a:ext cx="12191999" cy="6858000"/>
          </a:xfrm>
          <a:prstGeom prst="rect">
            <a:avLst/>
          </a:prstGeom>
        </p:spPr>
        <p:txBody>
          <a:bodyPr/>
          <a:lstStyle/>
          <a:p>
            <a:endParaRPr lang="id-ID"/>
          </a:p>
        </p:txBody>
      </p:sp>
    </p:spTree>
    <p:extLst>
      <p:ext uri="{BB962C8B-B14F-4D97-AF65-F5344CB8AC3E}">
        <p14:creationId xmlns:p14="http://schemas.microsoft.com/office/powerpoint/2010/main" val="823548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6" name="Picture Placeholder 38"/>
          <p:cNvSpPr>
            <a:spLocks noGrp="1"/>
          </p:cNvSpPr>
          <p:nvPr>
            <p:ph type="pic" sz="quarter" idx="19"/>
          </p:nvPr>
        </p:nvSpPr>
        <p:spPr>
          <a:xfrm>
            <a:off x="0" y="992558"/>
            <a:ext cx="3100999" cy="3100999"/>
          </a:xfrm>
          <a:custGeom>
            <a:avLst/>
            <a:gdLst>
              <a:gd name="connsiteX0" fmla="*/ 1927938 w 3938335"/>
              <a:gd name="connsiteY0" fmla="*/ 0 h 3938335"/>
              <a:gd name="connsiteX1" fmla="*/ 3938335 w 3938335"/>
              <a:gd name="connsiteY1" fmla="*/ 0 h 3938335"/>
              <a:gd name="connsiteX2" fmla="*/ 0 w 3938335"/>
              <a:gd name="connsiteY2" fmla="*/ 3938335 h 3938335"/>
              <a:gd name="connsiteX3" fmla="*/ 0 w 3938335"/>
              <a:gd name="connsiteY3" fmla="*/ 1927937 h 3938335"/>
            </a:gdLst>
            <a:ahLst/>
            <a:cxnLst>
              <a:cxn ang="0">
                <a:pos x="connsiteX0" y="connsiteY0"/>
              </a:cxn>
              <a:cxn ang="0">
                <a:pos x="connsiteX1" y="connsiteY1"/>
              </a:cxn>
              <a:cxn ang="0">
                <a:pos x="connsiteX2" y="connsiteY2"/>
              </a:cxn>
              <a:cxn ang="0">
                <a:pos x="connsiteX3" y="connsiteY3"/>
              </a:cxn>
            </a:cxnLst>
            <a:rect l="l" t="t" r="r" b="b"/>
            <a:pathLst>
              <a:path w="3938335" h="3938335">
                <a:moveTo>
                  <a:pt x="1927938" y="0"/>
                </a:moveTo>
                <a:lnTo>
                  <a:pt x="3938335" y="0"/>
                </a:lnTo>
                <a:lnTo>
                  <a:pt x="0" y="3938335"/>
                </a:lnTo>
                <a:lnTo>
                  <a:pt x="0" y="1927937"/>
                </a:lnTo>
                <a:close/>
              </a:path>
            </a:pathLst>
          </a:custGeom>
        </p:spPr>
        <p:txBody>
          <a:bodyPr wrap="square">
            <a:noAutofit/>
          </a:bodyPr>
          <a:lstStyle/>
          <a:p>
            <a:endParaRPr lang="id-ID" dirty="0"/>
          </a:p>
        </p:txBody>
      </p:sp>
      <p:sp>
        <p:nvSpPr>
          <p:cNvPr id="7" name="Picture Placeholder 40"/>
          <p:cNvSpPr>
            <a:spLocks noGrp="1"/>
          </p:cNvSpPr>
          <p:nvPr>
            <p:ph type="pic" sz="quarter" idx="25"/>
          </p:nvPr>
        </p:nvSpPr>
        <p:spPr>
          <a:xfrm>
            <a:off x="573505" y="995108"/>
            <a:ext cx="3809700" cy="4658125"/>
          </a:xfrm>
          <a:custGeom>
            <a:avLst/>
            <a:gdLst>
              <a:gd name="connsiteX0" fmla="*/ 3905520 w 4838400"/>
              <a:gd name="connsiteY0" fmla="*/ 0 h 5915918"/>
              <a:gd name="connsiteX1" fmla="*/ 4838400 w 4838400"/>
              <a:gd name="connsiteY1" fmla="*/ 0 h 5915918"/>
              <a:gd name="connsiteX2" fmla="*/ 4838400 w 4838400"/>
              <a:gd name="connsiteY2" fmla="*/ 1077518 h 5915918"/>
              <a:gd name="connsiteX3" fmla="*/ 0 w 4838400"/>
              <a:gd name="connsiteY3" fmla="*/ 5915918 h 5915918"/>
              <a:gd name="connsiteX4" fmla="*/ 0 w 4838400"/>
              <a:gd name="connsiteY4" fmla="*/ 3905520 h 5915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38400" h="5915918">
                <a:moveTo>
                  <a:pt x="3905520" y="0"/>
                </a:moveTo>
                <a:lnTo>
                  <a:pt x="4838400" y="0"/>
                </a:lnTo>
                <a:lnTo>
                  <a:pt x="4838400" y="1077518"/>
                </a:lnTo>
                <a:lnTo>
                  <a:pt x="0" y="5915918"/>
                </a:lnTo>
                <a:lnTo>
                  <a:pt x="0" y="3905520"/>
                </a:lnTo>
                <a:close/>
              </a:path>
            </a:pathLst>
          </a:custGeom>
        </p:spPr>
        <p:txBody>
          <a:bodyPr wrap="square">
            <a:noAutofit/>
          </a:bodyPr>
          <a:lstStyle/>
          <a:p>
            <a:endParaRPr lang="id-ID" dirty="0"/>
          </a:p>
        </p:txBody>
      </p:sp>
      <p:sp>
        <p:nvSpPr>
          <p:cNvPr id="13" name="Picture Placeholder 12"/>
          <p:cNvSpPr>
            <a:spLocks noGrp="1"/>
          </p:cNvSpPr>
          <p:nvPr>
            <p:ph type="pic" sz="quarter" idx="26"/>
          </p:nvPr>
        </p:nvSpPr>
        <p:spPr>
          <a:xfrm>
            <a:off x="7820025" y="2486025"/>
            <a:ext cx="4371975" cy="4371975"/>
          </a:xfrm>
          <a:custGeom>
            <a:avLst/>
            <a:gdLst>
              <a:gd name="connsiteX0" fmla="*/ 0 w 3719512"/>
              <a:gd name="connsiteY0" fmla="*/ 0 h 3719512"/>
              <a:gd name="connsiteX1" fmla="*/ 3719512 w 3719512"/>
              <a:gd name="connsiteY1" fmla="*/ 0 h 3719512"/>
              <a:gd name="connsiteX2" fmla="*/ 3719512 w 3719512"/>
              <a:gd name="connsiteY2" fmla="*/ 3719512 h 3719512"/>
              <a:gd name="connsiteX3" fmla="*/ 0 w 3719512"/>
              <a:gd name="connsiteY3" fmla="*/ 3719512 h 3719512"/>
              <a:gd name="connsiteX4" fmla="*/ 0 w 3719512"/>
              <a:gd name="connsiteY4" fmla="*/ 0 h 3719512"/>
              <a:gd name="connsiteX0" fmla="*/ 0 w 3719512"/>
              <a:gd name="connsiteY0" fmla="*/ 3719512 h 3719512"/>
              <a:gd name="connsiteX1" fmla="*/ 3719512 w 3719512"/>
              <a:gd name="connsiteY1" fmla="*/ 0 h 3719512"/>
              <a:gd name="connsiteX2" fmla="*/ 3719512 w 3719512"/>
              <a:gd name="connsiteY2" fmla="*/ 3719512 h 3719512"/>
              <a:gd name="connsiteX3" fmla="*/ 0 w 3719512"/>
              <a:gd name="connsiteY3" fmla="*/ 3719512 h 3719512"/>
            </a:gdLst>
            <a:ahLst/>
            <a:cxnLst>
              <a:cxn ang="0">
                <a:pos x="connsiteX0" y="connsiteY0"/>
              </a:cxn>
              <a:cxn ang="0">
                <a:pos x="connsiteX1" y="connsiteY1"/>
              </a:cxn>
              <a:cxn ang="0">
                <a:pos x="connsiteX2" y="connsiteY2"/>
              </a:cxn>
              <a:cxn ang="0">
                <a:pos x="connsiteX3" y="connsiteY3"/>
              </a:cxn>
            </a:cxnLst>
            <a:rect l="l" t="t" r="r" b="b"/>
            <a:pathLst>
              <a:path w="3719512" h="3719512">
                <a:moveTo>
                  <a:pt x="0" y="3719512"/>
                </a:moveTo>
                <a:lnTo>
                  <a:pt x="3719512" y="0"/>
                </a:lnTo>
                <a:lnTo>
                  <a:pt x="3719512" y="3719512"/>
                </a:lnTo>
                <a:lnTo>
                  <a:pt x="0" y="3719512"/>
                </a:lnTo>
                <a:close/>
              </a:path>
            </a:pathLst>
          </a:custGeom>
        </p:spPr>
        <p:txBody>
          <a:bodyPr/>
          <a:lstStyle/>
          <a:p>
            <a:endParaRPr lang="id-ID" dirty="0"/>
          </a:p>
        </p:txBody>
      </p:sp>
    </p:spTree>
    <p:extLst>
      <p:ext uri="{BB962C8B-B14F-4D97-AF65-F5344CB8AC3E}">
        <p14:creationId xmlns:p14="http://schemas.microsoft.com/office/powerpoint/2010/main" val="208336954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45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7" name="Picture Placeholder 6"/>
          <p:cNvSpPr>
            <a:spLocks noGrp="1"/>
          </p:cNvSpPr>
          <p:nvPr>
            <p:ph type="pic" sz="quarter" idx="13"/>
          </p:nvPr>
        </p:nvSpPr>
        <p:spPr>
          <a:xfrm>
            <a:off x="6457950" y="0"/>
            <a:ext cx="4895850" cy="6356350"/>
          </a:xfrm>
          <a:prstGeom prst="rect">
            <a:avLst/>
          </a:prstGeom>
        </p:spPr>
        <p:txBody>
          <a:bodyPr/>
          <a:lstStyle/>
          <a:p>
            <a:endParaRPr lang="id-ID"/>
          </a:p>
        </p:txBody>
      </p:sp>
    </p:spTree>
    <p:extLst>
      <p:ext uri="{BB962C8B-B14F-4D97-AF65-F5344CB8AC3E}">
        <p14:creationId xmlns:p14="http://schemas.microsoft.com/office/powerpoint/2010/main" val="253152836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32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6" name="Picture Placeholder 38"/>
          <p:cNvSpPr>
            <a:spLocks noGrp="1"/>
          </p:cNvSpPr>
          <p:nvPr>
            <p:ph type="pic" sz="quarter" idx="19"/>
          </p:nvPr>
        </p:nvSpPr>
        <p:spPr>
          <a:xfrm>
            <a:off x="1204745" y="3496481"/>
            <a:ext cx="3361519" cy="3361519"/>
          </a:xfrm>
          <a:custGeom>
            <a:avLst/>
            <a:gdLst>
              <a:gd name="connsiteX0" fmla="*/ 1927938 w 3938335"/>
              <a:gd name="connsiteY0" fmla="*/ 0 h 3938335"/>
              <a:gd name="connsiteX1" fmla="*/ 3938335 w 3938335"/>
              <a:gd name="connsiteY1" fmla="*/ 0 h 3938335"/>
              <a:gd name="connsiteX2" fmla="*/ 0 w 3938335"/>
              <a:gd name="connsiteY2" fmla="*/ 3938335 h 3938335"/>
              <a:gd name="connsiteX3" fmla="*/ 0 w 3938335"/>
              <a:gd name="connsiteY3" fmla="*/ 1927937 h 3938335"/>
            </a:gdLst>
            <a:ahLst/>
            <a:cxnLst>
              <a:cxn ang="0">
                <a:pos x="connsiteX0" y="connsiteY0"/>
              </a:cxn>
              <a:cxn ang="0">
                <a:pos x="connsiteX1" y="connsiteY1"/>
              </a:cxn>
              <a:cxn ang="0">
                <a:pos x="connsiteX2" y="connsiteY2"/>
              </a:cxn>
              <a:cxn ang="0">
                <a:pos x="connsiteX3" y="connsiteY3"/>
              </a:cxn>
            </a:cxnLst>
            <a:rect l="l" t="t" r="r" b="b"/>
            <a:pathLst>
              <a:path w="3938335" h="3938335">
                <a:moveTo>
                  <a:pt x="1927938" y="0"/>
                </a:moveTo>
                <a:lnTo>
                  <a:pt x="3938335" y="0"/>
                </a:lnTo>
                <a:lnTo>
                  <a:pt x="0" y="3938335"/>
                </a:lnTo>
                <a:lnTo>
                  <a:pt x="0" y="1927937"/>
                </a:lnTo>
                <a:close/>
              </a:path>
            </a:pathLst>
          </a:custGeom>
        </p:spPr>
        <p:txBody>
          <a:bodyPr wrap="square">
            <a:noAutofit/>
          </a:bodyPr>
          <a:lstStyle/>
          <a:p>
            <a:endParaRPr lang="id-ID"/>
          </a:p>
        </p:txBody>
      </p:sp>
      <p:sp>
        <p:nvSpPr>
          <p:cNvPr id="7" name="Picture Placeholder 40"/>
          <p:cNvSpPr>
            <a:spLocks noGrp="1"/>
          </p:cNvSpPr>
          <p:nvPr>
            <p:ph type="pic" sz="quarter" idx="25"/>
          </p:nvPr>
        </p:nvSpPr>
        <p:spPr>
          <a:xfrm>
            <a:off x="-1" y="0"/>
            <a:ext cx="4566265" cy="5632506"/>
          </a:xfrm>
          <a:custGeom>
            <a:avLst/>
            <a:gdLst>
              <a:gd name="connsiteX0" fmla="*/ 3905520 w 4838400"/>
              <a:gd name="connsiteY0" fmla="*/ 0 h 5915918"/>
              <a:gd name="connsiteX1" fmla="*/ 4838400 w 4838400"/>
              <a:gd name="connsiteY1" fmla="*/ 0 h 5915918"/>
              <a:gd name="connsiteX2" fmla="*/ 4838400 w 4838400"/>
              <a:gd name="connsiteY2" fmla="*/ 1077518 h 5915918"/>
              <a:gd name="connsiteX3" fmla="*/ 0 w 4838400"/>
              <a:gd name="connsiteY3" fmla="*/ 5915918 h 5915918"/>
              <a:gd name="connsiteX4" fmla="*/ 0 w 4838400"/>
              <a:gd name="connsiteY4" fmla="*/ 3905520 h 5915918"/>
              <a:gd name="connsiteX0" fmla="*/ 3905520 w 4838400"/>
              <a:gd name="connsiteY0" fmla="*/ 48533 h 5964451"/>
              <a:gd name="connsiteX1" fmla="*/ 4834667 w 4838400"/>
              <a:gd name="connsiteY1" fmla="*/ 0 h 5964451"/>
              <a:gd name="connsiteX2" fmla="*/ 4838400 w 4838400"/>
              <a:gd name="connsiteY2" fmla="*/ 1126051 h 5964451"/>
              <a:gd name="connsiteX3" fmla="*/ 0 w 4838400"/>
              <a:gd name="connsiteY3" fmla="*/ 5964451 h 5964451"/>
              <a:gd name="connsiteX4" fmla="*/ 0 w 4838400"/>
              <a:gd name="connsiteY4" fmla="*/ 3954053 h 5964451"/>
              <a:gd name="connsiteX5" fmla="*/ 3905520 w 4838400"/>
              <a:gd name="connsiteY5" fmla="*/ 48533 h 5964451"/>
              <a:gd name="connsiteX0" fmla="*/ 3957787 w 4838400"/>
              <a:gd name="connsiteY0" fmla="*/ 0 h 5968184"/>
              <a:gd name="connsiteX1" fmla="*/ 4834667 w 4838400"/>
              <a:gd name="connsiteY1" fmla="*/ 3733 h 5968184"/>
              <a:gd name="connsiteX2" fmla="*/ 4838400 w 4838400"/>
              <a:gd name="connsiteY2" fmla="*/ 1129784 h 5968184"/>
              <a:gd name="connsiteX3" fmla="*/ 0 w 4838400"/>
              <a:gd name="connsiteY3" fmla="*/ 5968184 h 5968184"/>
              <a:gd name="connsiteX4" fmla="*/ 0 w 4838400"/>
              <a:gd name="connsiteY4" fmla="*/ 3957786 h 5968184"/>
              <a:gd name="connsiteX5" fmla="*/ 3957787 w 4838400"/>
              <a:gd name="connsiteY5" fmla="*/ 0 h 5968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38400" h="5968184">
                <a:moveTo>
                  <a:pt x="3957787" y="0"/>
                </a:moveTo>
                <a:lnTo>
                  <a:pt x="4834667" y="3733"/>
                </a:lnTo>
                <a:cubicBezTo>
                  <a:pt x="4835911" y="379083"/>
                  <a:pt x="4837156" y="754434"/>
                  <a:pt x="4838400" y="1129784"/>
                </a:cubicBezTo>
                <a:lnTo>
                  <a:pt x="0" y="5968184"/>
                </a:lnTo>
                <a:lnTo>
                  <a:pt x="0" y="3957786"/>
                </a:lnTo>
                <a:lnTo>
                  <a:pt x="3957787" y="0"/>
                </a:lnTo>
                <a:close/>
              </a:path>
            </a:pathLst>
          </a:custGeom>
        </p:spPr>
        <p:txBody>
          <a:bodyPr wrap="square">
            <a:noAutofit/>
          </a:bodyPr>
          <a:lstStyle/>
          <a:p>
            <a:endParaRPr lang="id-ID" dirty="0"/>
          </a:p>
        </p:txBody>
      </p:sp>
      <p:sp>
        <p:nvSpPr>
          <p:cNvPr id="8" name="Picture Placeholder 8"/>
          <p:cNvSpPr>
            <a:spLocks noGrp="1"/>
          </p:cNvSpPr>
          <p:nvPr>
            <p:ph type="pic" sz="quarter" idx="27"/>
          </p:nvPr>
        </p:nvSpPr>
        <p:spPr>
          <a:xfrm>
            <a:off x="0" y="0"/>
            <a:ext cx="3113314" cy="3113314"/>
          </a:xfrm>
          <a:custGeom>
            <a:avLst/>
            <a:gdLst>
              <a:gd name="connsiteX0" fmla="*/ 0 w 4914900"/>
              <a:gd name="connsiteY0" fmla="*/ 0 h 4914900"/>
              <a:gd name="connsiteX1" fmla="*/ 4914900 w 4914900"/>
              <a:gd name="connsiteY1" fmla="*/ 0 h 4914900"/>
              <a:gd name="connsiteX2" fmla="*/ 4914900 w 4914900"/>
              <a:gd name="connsiteY2" fmla="*/ 4914900 h 4914900"/>
              <a:gd name="connsiteX3" fmla="*/ 0 w 4914900"/>
              <a:gd name="connsiteY3" fmla="*/ 4914900 h 4914900"/>
              <a:gd name="connsiteX4" fmla="*/ 0 w 4914900"/>
              <a:gd name="connsiteY4" fmla="*/ 0 h 4914900"/>
              <a:gd name="connsiteX0" fmla="*/ 0 w 4914900"/>
              <a:gd name="connsiteY0" fmla="*/ 0 h 4914900"/>
              <a:gd name="connsiteX1" fmla="*/ 4914900 w 4914900"/>
              <a:gd name="connsiteY1" fmla="*/ 0 h 4914900"/>
              <a:gd name="connsiteX2" fmla="*/ 0 w 4914900"/>
              <a:gd name="connsiteY2" fmla="*/ 4914900 h 4914900"/>
              <a:gd name="connsiteX3" fmla="*/ 0 w 4914900"/>
              <a:gd name="connsiteY3" fmla="*/ 0 h 4914900"/>
            </a:gdLst>
            <a:ahLst/>
            <a:cxnLst>
              <a:cxn ang="0">
                <a:pos x="connsiteX0" y="connsiteY0"/>
              </a:cxn>
              <a:cxn ang="0">
                <a:pos x="connsiteX1" y="connsiteY1"/>
              </a:cxn>
              <a:cxn ang="0">
                <a:pos x="connsiteX2" y="connsiteY2"/>
              </a:cxn>
              <a:cxn ang="0">
                <a:pos x="connsiteX3" y="connsiteY3"/>
              </a:cxn>
            </a:cxnLst>
            <a:rect l="l" t="t" r="r" b="b"/>
            <a:pathLst>
              <a:path w="4914900" h="4914900">
                <a:moveTo>
                  <a:pt x="0" y="0"/>
                </a:moveTo>
                <a:lnTo>
                  <a:pt x="4914900" y="0"/>
                </a:lnTo>
                <a:lnTo>
                  <a:pt x="0" y="4914900"/>
                </a:lnTo>
                <a:lnTo>
                  <a:pt x="0" y="0"/>
                </a:lnTo>
                <a:close/>
              </a:path>
            </a:pathLst>
          </a:custGeom>
        </p:spPr>
        <p:txBody>
          <a:bodyPr/>
          <a:lstStyle/>
          <a:p>
            <a:endParaRPr lang="id-ID"/>
          </a:p>
        </p:txBody>
      </p:sp>
    </p:spTree>
    <p:extLst>
      <p:ext uri="{BB962C8B-B14F-4D97-AF65-F5344CB8AC3E}">
        <p14:creationId xmlns:p14="http://schemas.microsoft.com/office/powerpoint/2010/main" val="27559816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33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6" name="Picture Placeholder 10"/>
          <p:cNvSpPr>
            <a:spLocks noGrp="1"/>
          </p:cNvSpPr>
          <p:nvPr>
            <p:ph type="pic" sz="quarter" idx="13"/>
          </p:nvPr>
        </p:nvSpPr>
        <p:spPr>
          <a:xfrm flipH="1">
            <a:off x="-2" y="-1"/>
            <a:ext cx="7053944" cy="6858001"/>
          </a:xfrm>
          <a:custGeom>
            <a:avLst/>
            <a:gdLst>
              <a:gd name="connsiteX0" fmla="*/ 0 w 7693322"/>
              <a:gd name="connsiteY0" fmla="*/ 0 h 6858000"/>
              <a:gd name="connsiteX1" fmla="*/ 7693322 w 7693322"/>
              <a:gd name="connsiteY1" fmla="*/ 0 h 6858000"/>
              <a:gd name="connsiteX2" fmla="*/ 7693322 w 7693322"/>
              <a:gd name="connsiteY2" fmla="*/ 6858000 h 6858000"/>
              <a:gd name="connsiteX3" fmla="*/ 6857999 w 769332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7693322" h="6858000">
                <a:moveTo>
                  <a:pt x="0" y="0"/>
                </a:moveTo>
                <a:lnTo>
                  <a:pt x="7693322" y="0"/>
                </a:lnTo>
                <a:lnTo>
                  <a:pt x="7693322" y="6858000"/>
                </a:lnTo>
                <a:lnTo>
                  <a:pt x="6857999" y="6858000"/>
                </a:lnTo>
                <a:close/>
              </a:path>
            </a:pathLst>
          </a:custGeom>
        </p:spPr>
        <p:txBody>
          <a:bodyPr wrap="square">
            <a:noAutofit/>
          </a:bodyPr>
          <a:lstStyle/>
          <a:p>
            <a:endParaRPr lang="id-ID"/>
          </a:p>
        </p:txBody>
      </p:sp>
      <p:sp>
        <p:nvSpPr>
          <p:cNvPr id="7" name="Picture Placeholder 12"/>
          <p:cNvSpPr>
            <a:spLocks noGrp="1"/>
          </p:cNvSpPr>
          <p:nvPr>
            <p:ph type="pic" sz="quarter" idx="14"/>
          </p:nvPr>
        </p:nvSpPr>
        <p:spPr>
          <a:xfrm flipH="1">
            <a:off x="1466845" y="2659063"/>
            <a:ext cx="3905666" cy="4198937"/>
          </a:xfrm>
          <a:custGeom>
            <a:avLst/>
            <a:gdLst>
              <a:gd name="connsiteX0" fmla="*/ 0 w 4198938"/>
              <a:gd name="connsiteY0" fmla="*/ 0 h 4198937"/>
              <a:gd name="connsiteX1" fmla="*/ 4198938 w 4198938"/>
              <a:gd name="connsiteY1" fmla="*/ 0 h 4198937"/>
              <a:gd name="connsiteX2" fmla="*/ 4198938 w 4198938"/>
              <a:gd name="connsiteY2" fmla="*/ 4198937 h 4198937"/>
              <a:gd name="connsiteX3" fmla="*/ 0 w 4198938"/>
              <a:gd name="connsiteY3" fmla="*/ 4198937 h 4198937"/>
              <a:gd name="connsiteX4" fmla="*/ 0 w 4198938"/>
              <a:gd name="connsiteY4" fmla="*/ 0 h 4198937"/>
              <a:gd name="connsiteX0" fmla="*/ 0 w 4198938"/>
              <a:gd name="connsiteY0" fmla="*/ 0 h 4198937"/>
              <a:gd name="connsiteX1" fmla="*/ 4198938 w 4198938"/>
              <a:gd name="connsiteY1" fmla="*/ 4198937 h 4198937"/>
              <a:gd name="connsiteX2" fmla="*/ 0 w 4198938"/>
              <a:gd name="connsiteY2" fmla="*/ 4198937 h 4198937"/>
              <a:gd name="connsiteX3" fmla="*/ 0 w 4198938"/>
              <a:gd name="connsiteY3" fmla="*/ 0 h 4198937"/>
            </a:gdLst>
            <a:ahLst/>
            <a:cxnLst>
              <a:cxn ang="0">
                <a:pos x="connsiteX0" y="connsiteY0"/>
              </a:cxn>
              <a:cxn ang="0">
                <a:pos x="connsiteX1" y="connsiteY1"/>
              </a:cxn>
              <a:cxn ang="0">
                <a:pos x="connsiteX2" y="connsiteY2"/>
              </a:cxn>
              <a:cxn ang="0">
                <a:pos x="connsiteX3" y="connsiteY3"/>
              </a:cxn>
            </a:cxnLst>
            <a:rect l="l" t="t" r="r" b="b"/>
            <a:pathLst>
              <a:path w="4198938" h="4198937">
                <a:moveTo>
                  <a:pt x="0" y="0"/>
                </a:moveTo>
                <a:lnTo>
                  <a:pt x="4198938" y="4198937"/>
                </a:lnTo>
                <a:lnTo>
                  <a:pt x="0" y="4198937"/>
                </a:lnTo>
                <a:lnTo>
                  <a:pt x="0" y="0"/>
                </a:lnTo>
                <a:close/>
              </a:path>
            </a:pathLst>
          </a:custGeom>
        </p:spPr>
        <p:txBody>
          <a:bodyPr/>
          <a:lstStyle/>
          <a:p>
            <a:endParaRPr lang="id-ID"/>
          </a:p>
        </p:txBody>
      </p:sp>
    </p:spTree>
    <p:extLst>
      <p:ext uri="{BB962C8B-B14F-4D97-AF65-F5344CB8AC3E}">
        <p14:creationId xmlns:p14="http://schemas.microsoft.com/office/powerpoint/2010/main" val="416770833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46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22" name="Picture Placeholder 21"/>
          <p:cNvSpPr>
            <a:spLocks noGrp="1"/>
          </p:cNvSpPr>
          <p:nvPr>
            <p:ph type="pic" sz="quarter" idx="13"/>
          </p:nvPr>
        </p:nvSpPr>
        <p:spPr>
          <a:xfrm>
            <a:off x="9791700" y="2481"/>
            <a:ext cx="2400300" cy="6855521"/>
          </a:xfrm>
          <a:custGeom>
            <a:avLst/>
            <a:gdLst>
              <a:gd name="connsiteX0" fmla="*/ 2400300 w 2400300"/>
              <a:gd name="connsiteY0" fmla="*/ 0 h 6855521"/>
              <a:gd name="connsiteX1" fmla="*/ 2400300 w 2400300"/>
              <a:gd name="connsiteY1" fmla="*/ 6855521 h 6855521"/>
              <a:gd name="connsiteX2" fmla="*/ 0 w 2400300"/>
              <a:gd name="connsiteY2" fmla="*/ 6855521 h 6855521"/>
              <a:gd name="connsiteX3" fmla="*/ 0 w 2400300"/>
              <a:gd name="connsiteY3" fmla="*/ 1385815 h 6855521"/>
            </a:gdLst>
            <a:ahLst/>
            <a:cxnLst>
              <a:cxn ang="0">
                <a:pos x="connsiteX0" y="connsiteY0"/>
              </a:cxn>
              <a:cxn ang="0">
                <a:pos x="connsiteX1" y="connsiteY1"/>
              </a:cxn>
              <a:cxn ang="0">
                <a:pos x="connsiteX2" y="connsiteY2"/>
              </a:cxn>
              <a:cxn ang="0">
                <a:pos x="connsiteX3" y="connsiteY3"/>
              </a:cxn>
            </a:cxnLst>
            <a:rect l="l" t="t" r="r" b="b"/>
            <a:pathLst>
              <a:path w="2400300" h="6855521">
                <a:moveTo>
                  <a:pt x="2400300" y="0"/>
                </a:moveTo>
                <a:lnTo>
                  <a:pt x="2400300" y="6855521"/>
                </a:lnTo>
                <a:lnTo>
                  <a:pt x="0" y="6855521"/>
                </a:lnTo>
                <a:lnTo>
                  <a:pt x="0" y="1385815"/>
                </a:lnTo>
                <a:close/>
              </a:path>
            </a:pathLst>
          </a:custGeom>
        </p:spPr>
        <p:txBody>
          <a:bodyPr wrap="square">
            <a:noAutofit/>
          </a:bodyPr>
          <a:lstStyle/>
          <a:p>
            <a:endParaRPr lang="id-ID"/>
          </a:p>
        </p:txBody>
      </p:sp>
      <p:sp>
        <p:nvSpPr>
          <p:cNvPr id="21" name="Picture Placeholder 20"/>
          <p:cNvSpPr>
            <a:spLocks noGrp="1"/>
          </p:cNvSpPr>
          <p:nvPr>
            <p:ph type="pic" sz="quarter" idx="14"/>
          </p:nvPr>
        </p:nvSpPr>
        <p:spPr>
          <a:xfrm>
            <a:off x="7163101" y="1521275"/>
            <a:ext cx="2400300" cy="5336726"/>
          </a:xfrm>
          <a:custGeom>
            <a:avLst/>
            <a:gdLst>
              <a:gd name="connsiteX0" fmla="*/ 2400300 w 2400300"/>
              <a:gd name="connsiteY0" fmla="*/ 0 h 5336726"/>
              <a:gd name="connsiteX1" fmla="*/ 2400300 w 2400300"/>
              <a:gd name="connsiteY1" fmla="*/ 5336726 h 5336726"/>
              <a:gd name="connsiteX2" fmla="*/ 0 w 2400300"/>
              <a:gd name="connsiteY2" fmla="*/ 5336726 h 5336726"/>
              <a:gd name="connsiteX3" fmla="*/ 0 w 2400300"/>
              <a:gd name="connsiteY3" fmla="*/ 1385814 h 5336726"/>
            </a:gdLst>
            <a:ahLst/>
            <a:cxnLst>
              <a:cxn ang="0">
                <a:pos x="connsiteX0" y="connsiteY0"/>
              </a:cxn>
              <a:cxn ang="0">
                <a:pos x="connsiteX1" y="connsiteY1"/>
              </a:cxn>
              <a:cxn ang="0">
                <a:pos x="connsiteX2" y="connsiteY2"/>
              </a:cxn>
              <a:cxn ang="0">
                <a:pos x="connsiteX3" y="connsiteY3"/>
              </a:cxn>
            </a:cxnLst>
            <a:rect l="l" t="t" r="r" b="b"/>
            <a:pathLst>
              <a:path w="2400300" h="5336726">
                <a:moveTo>
                  <a:pt x="2400300" y="0"/>
                </a:moveTo>
                <a:lnTo>
                  <a:pt x="2400300" y="5336726"/>
                </a:lnTo>
                <a:lnTo>
                  <a:pt x="0" y="5336726"/>
                </a:lnTo>
                <a:lnTo>
                  <a:pt x="0" y="1385814"/>
                </a:lnTo>
                <a:close/>
              </a:path>
            </a:pathLst>
          </a:custGeom>
        </p:spPr>
        <p:txBody>
          <a:bodyPr wrap="square">
            <a:noAutofit/>
          </a:bodyPr>
          <a:lstStyle/>
          <a:p>
            <a:endParaRPr lang="id-ID"/>
          </a:p>
        </p:txBody>
      </p:sp>
    </p:spTree>
    <p:extLst>
      <p:ext uri="{BB962C8B-B14F-4D97-AF65-F5344CB8AC3E}">
        <p14:creationId xmlns:p14="http://schemas.microsoft.com/office/powerpoint/2010/main" val="130934060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38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7" name="Picture Placeholder 40"/>
          <p:cNvSpPr>
            <a:spLocks noGrp="1"/>
          </p:cNvSpPr>
          <p:nvPr>
            <p:ph type="pic" sz="quarter" idx="25"/>
          </p:nvPr>
        </p:nvSpPr>
        <p:spPr>
          <a:xfrm>
            <a:off x="6096000" y="0"/>
            <a:ext cx="4566265" cy="5632506"/>
          </a:xfrm>
          <a:custGeom>
            <a:avLst/>
            <a:gdLst>
              <a:gd name="connsiteX0" fmla="*/ 3905520 w 4838400"/>
              <a:gd name="connsiteY0" fmla="*/ 0 h 5915918"/>
              <a:gd name="connsiteX1" fmla="*/ 4838400 w 4838400"/>
              <a:gd name="connsiteY1" fmla="*/ 0 h 5915918"/>
              <a:gd name="connsiteX2" fmla="*/ 4838400 w 4838400"/>
              <a:gd name="connsiteY2" fmla="*/ 1077518 h 5915918"/>
              <a:gd name="connsiteX3" fmla="*/ 0 w 4838400"/>
              <a:gd name="connsiteY3" fmla="*/ 5915918 h 5915918"/>
              <a:gd name="connsiteX4" fmla="*/ 0 w 4838400"/>
              <a:gd name="connsiteY4" fmla="*/ 3905520 h 5915918"/>
              <a:gd name="connsiteX0" fmla="*/ 3905520 w 4838400"/>
              <a:gd name="connsiteY0" fmla="*/ 48533 h 5964451"/>
              <a:gd name="connsiteX1" fmla="*/ 4834667 w 4838400"/>
              <a:gd name="connsiteY1" fmla="*/ 0 h 5964451"/>
              <a:gd name="connsiteX2" fmla="*/ 4838400 w 4838400"/>
              <a:gd name="connsiteY2" fmla="*/ 1126051 h 5964451"/>
              <a:gd name="connsiteX3" fmla="*/ 0 w 4838400"/>
              <a:gd name="connsiteY3" fmla="*/ 5964451 h 5964451"/>
              <a:gd name="connsiteX4" fmla="*/ 0 w 4838400"/>
              <a:gd name="connsiteY4" fmla="*/ 3954053 h 5964451"/>
              <a:gd name="connsiteX5" fmla="*/ 3905520 w 4838400"/>
              <a:gd name="connsiteY5" fmla="*/ 48533 h 5964451"/>
              <a:gd name="connsiteX0" fmla="*/ 3957787 w 4838400"/>
              <a:gd name="connsiteY0" fmla="*/ 0 h 5968184"/>
              <a:gd name="connsiteX1" fmla="*/ 4834667 w 4838400"/>
              <a:gd name="connsiteY1" fmla="*/ 3733 h 5968184"/>
              <a:gd name="connsiteX2" fmla="*/ 4838400 w 4838400"/>
              <a:gd name="connsiteY2" fmla="*/ 1129784 h 5968184"/>
              <a:gd name="connsiteX3" fmla="*/ 0 w 4838400"/>
              <a:gd name="connsiteY3" fmla="*/ 5968184 h 5968184"/>
              <a:gd name="connsiteX4" fmla="*/ 0 w 4838400"/>
              <a:gd name="connsiteY4" fmla="*/ 3957786 h 5968184"/>
              <a:gd name="connsiteX5" fmla="*/ 3957787 w 4838400"/>
              <a:gd name="connsiteY5" fmla="*/ 0 h 5968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38400" h="5968184">
                <a:moveTo>
                  <a:pt x="3957787" y="0"/>
                </a:moveTo>
                <a:lnTo>
                  <a:pt x="4834667" y="3733"/>
                </a:lnTo>
                <a:cubicBezTo>
                  <a:pt x="4835911" y="379083"/>
                  <a:pt x="4837156" y="754434"/>
                  <a:pt x="4838400" y="1129784"/>
                </a:cubicBezTo>
                <a:lnTo>
                  <a:pt x="0" y="5968184"/>
                </a:lnTo>
                <a:lnTo>
                  <a:pt x="0" y="3957786"/>
                </a:lnTo>
                <a:lnTo>
                  <a:pt x="3957787" y="0"/>
                </a:lnTo>
                <a:close/>
              </a:path>
            </a:pathLst>
          </a:custGeom>
        </p:spPr>
        <p:txBody>
          <a:bodyPr wrap="square">
            <a:noAutofit/>
          </a:bodyPr>
          <a:lstStyle/>
          <a:p>
            <a:endParaRPr lang="id-ID" dirty="0"/>
          </a:p>
        </p:txBody>
      </p:sp>
      <p:sp>
        <p:nvSpPr>
          <p:cNvPr id="9" name="Picture Placeholder 44"/>
          <p:cNvSpPr>
            <a:spLocks noGrp="1"/>
          </p:cNvSpPr>
          <p:nvPr>
            <p:ph type="pic" sz="quarter" idx="22"/>
          </p:nvPr>
        </p:nvSpPr>
        <p:spPr>
          <a:xfrm>
            <a:off x="8929815" y="3595816"/>
            <a:ext cx="3262185" cy="3262185"/>
          </a:xfrm>
          <a:custGeom>
            <a:avLst/>
            <a:gdLst>
              <a:gd name="connsiteX0" fmla="*/ 3745251 w 3745251"/>
              <a:gd name="connsiteY0" fmla="*/ 0 h 3745251"/>
              <a:gd name="connsiteX1" fmla="*/ 3745251 w 3745251"/>
              <a:gd name="connsiteY1" fmla="*/ 2010398 h 3745251"/>
              <a:gd name="connsiteX2" fmla="*/ 2010397 w 3745251"/>
              <a:gd name="connsiteY2" fmla="*/ 3745251 h 3745251"/>
              <a:gd name="connsiteX3" fmla="*/ 0 w 3745251"/>
              <a:gd name="connsiteY3" fmla="*/ 3745251 h 3745251"/>
            </a:gdLst>
            <a:ahLst/>
            <a:cxnLst>
              <a:cxn ang="0">
                <a:pos x="connsiteX0" y="connsiteY0"/>
              </a:cxn>
              <a:cxn ang="0">
                <a:pos x="connsiteX1" y="connsiteY1"/>
              </a:cxn>
              <a:cxn ang="0">
                <a:pos x="connsiteX2" y="connsiteY2"/>
              </a:cxn>
              <a:cxn ang="0">
                <a:pos x="connsiteX3" y="connsiteY3"/>
              </a:cxn>
            </a:cxnLst>
            <a:rect l="l" t="t" r="r" b="b"/>
            <a:pathLst>
              <a:path w="3745251" h="3745251">
                <a:moveTo>
                  <a:pt x="3745251" y="0"/>
                </a:moveTo>
                <a:lnTo>
                  <a:pt x="3745251" y="2010398"/>
                </a:lnTo>
                <a:lnTo>
                  <a:pt x="2010397" y="3745251"/>
                </a:lnTo>
                <a:lnTo>
                  <a:pt x="0" y="3745251"/>
                </a:lnTo>
                <a:close/>
              </a:path>
            </a:pathLst>
          </a:custGeom>
        </p:spPr>
        <p:txBody>
          <a:bodyPr wrap="square">
            <a:noAutofit/>
          </a:bodyPr>
          <a:lstStyle/>
          <a:p>
            <a:endParaRPr lang="id-ID"/>
          </a:p>
        </p:txBody>
      </p:sp>
      <p:sp>
        <p:nvSpPr>
          <p:cNvPr id="10" name="Picture Placeholder 42"/>
          <p:cNvSpPr>
            <a:spLocks noGrp="1"/>
          </p:cNvSpPr>
          <p:nvPr>
            <p:ph type="pic" sz="quarter" idx="26"/>
          </p:nvPr>
        </p:nvSpPr>
        <p:spPr>
          <a:xfrm>
            <a:off x="6808573" y="454544"/>
            <a:ext cx="5383426" cy="6403457"/>
          </a:xfrm>
          <a:custGeom>
            <a:avLst/>
            <a:gdLst>
              <a:gd name="connsiteX0" fmla="*/ 4838400 w 4838400"/>
              <a:gd name="connsiteY0" fmla="*/ 0 h 5755161"/>
              <a:gd name="connsiteX1" fmla="*/ 4838400 w 4838400"/>
              <a:gd name="connsiteY1" fmla="*/ 2010398 h 5755161"/>
              <a:gd name="connsiteX2" fmla="*/ 1093637 w 4838400"/>
              <a:gd name="connsiteY2" fmla="*/ 5755161 h 5755161"/>
              <a:gd name="connsiteX3" fmla="*/ 0 w 4838400"/>
              <a:gd name="connsiteY3" fmla="*/ 5755161 h 5755161"/>
              <a:gd name="connsiteX4" fmla="*/ 0 w 4838400"/>
              <a:gd name="connsiteY4" fmla="*/ 4838401 h 57551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38400" h="5755161">
                <a:moveTo>
                  <a:pt x="4838400" y="0"/>
                </a:moveTo>
                <a:lnTo>
                  <a:pt x="4838400" y="2010398"/>
                </a:lnTo>
                <a:lnTo>
                  <a:pt x="1093637" y="5755161"/>
                </a:lnTo>
                <a:lnTo>
                  <a:pt x="0" y="5755161"/>
                </a:lnTo>
                <a:lnTo>
                  <a:pt x="0" y="4838401"/>
                </a:lnTo>
                <a:close/>
              </a:path>
            </a:pathLst>
          </a:custGeom>
        </p:spPr>
        <p:txBody>
          <a:bodyPr wrap="square">
            <a:noAutofit/>
          </a:bodyPr>
          <a:lstStyle/>
          <a:p>
            <a:endParaRPr lang="id-ID"/>
          </a:p>
        </p:txBody>
      </p:sp>
    </p:spTree>
    <p:extLst>
      <p:ext uri="{BB962C8B-B14F-4D97-AF65-F5344CB8AC3E}">
        <p14:creationId xmlns:p14="http://schemas.microsoft.com/office/powerpoint/2010/main" val="2512615726"/>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40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9" name="Picture Placeholder 8"/>
          <p:cNvSpPr>
            <a:spLocks noGrp="1"/>
          </p:cNvSpPr>
          <p:nvPr>
            <p:ph type="pic" sz="quarter" idx="13"/>
          </p:nvPr>
        </p:nvSpPr>
        <p:spPr>
          <a:xfrm>
            <a:off x="3000376" y="568668"/>
            <a:ext cx="2140034" cy="1776413"/>
          </a:xfrm>
          <a:custGeom>
            <a:avLst/>
            <a:gdLst>
              <a:gd name="connsiteX0" fmla="*/ 916461 w 2386914"/>
              <a:gd name="connsiteY0" fmla="*/ 0 h 2386914"/>
              <a:gd name="connsiteX1" fmla="*/ 2386914 w 2386914"/>
              <a:gd name="connsiteY1" fmla="*/ 0 h 2386914"/>
              <a:gd name="connsiteX2" fmla="*/ 2386914 w 2386914"/>
              <a:gd name="connsiteY2" fmla="*/ 2386914 h 2386914"/>
              <a:gd name="connsiteX3" fmla="*/ 0 w 2386914"/>
              <a:gd name="connsiteY3" fmla="*/ 2386914 h 2386914"/>
              <a:gd name="connsiteX4" fmla="*/ 0 w 2386914"/>
              <a:gd name="connsiteY4" fmla="*/ 916461 h 23869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86914" h="2386914">
                <a:moveTo>
                  <a:pt x="916461" y="0"/>
                </a:moveTo>
                <a:lnTo>
                  <a:pt x="2386914" y="0"/>
                </a:lnTo>
                <a:lnTo>
                  <a:pt x="2386914" y="2386914"/>
                </a:lnTo>
                <a:lnTo>
                  <a:pt x="0" y="2386914"/>
                </a:lnTo>
                <a:lnTo>
                  <a:pt x="0" y="916461"/>
                </a:lnTo>
                <a:close/>
              </a:path>
            </a:pathLst>
          </a:custGeom>
        </p:spPr>
        <p:txBody>
          <a:bodyPr wrap="square">
            <a:noAutofit/>
          </a:bodyPr>
          <a:lstStyle/>
          <a:p>
            <a:endParaRPr lang="id-ID" dirty="0"/>
          </a:p>
        </p:txBody>
      </p:sp>
      <p:sp>
        <p:nvSpPr>
          <p:cNvPr id="10" name="Picture Placeholder 9"/>
          <p:cNvSpPr>
            <a:spLocks noGrp="1"/>
          </p:cNvSpPr>
          <p:nvPr>
            <p:ph type="pic" sz="quarter" idx="14"/>
          </p:nvPr>
        </p:nvSpPr>
        <p:spPr>
          <a:xfrm>
            <a:off x="5570582" y="568668"/>
            <a:ext cx="2140034" cy="1776413"/>
          </a:xfrm>
          <a:custGeom>
            <a:avLst/>
            <a:gdLst>
              <a:gd name="connsiteX0" fmla="*/ 916461 w 2386914"/>
              <a:gd name="connsiteY0" fmla="*/ 0 h 2386914"/>
              <a:gd name="connsiteX1" fmla="*/ 2386914 w 2386914"/>
              <a:gd name="connsiteY1" fmla="*/ 0 h 2386914"/>
              <a:gd name="connsiteX2" fmla="*/ 2386914 w 2386914"/>
              <a:gd name="connsiteY2" fmla="*/ 2386914 h 2386914"/>
              <a:gd name="connsiteX3" fmla="*/ 0 w 2386914"/>
              <a:gd name="connsiteY3" fmla="*/ 2386914 h 2386914"/>
              <a:gd name="connsiteX4" fmla="*/ 0 w 2386914"/>
              <a:gd name="connsiteY4" fmla="*/ 916461 h 23869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86914" h="2386914">
                <a:moveTo>
                  <a:pt x="916461" y="0"/>
                </a:moveTo>
                <a:lnTo>
                  <a:pt x="2386914" y="0"/>
                </a:lnTo>
                <a:lnTo>
                  <a:pt x="2386914" y="2386914"/>
                </a:lnTo>
                <a:lnTo>
                  <a:pt x="0" y="2386914"/>
                </a:lnTo>
                <a:lnTo>
                  <a:pt x="0" y="916461"/>
                </a:lnTo>
                <a:close/>
              </a:path>
            </a:pathLst>
          </a:custGeom>
        </p:spPr>
        <p:txBody>
          <a:bodyPr wrap="square">
            <a:noAutofit/>
          </a:bodyPr>
          <a:lstStyle/>
          <a:p>
            <a:endParaRPr lang="id-ID" dirty="0"/>
          </a:p>
        </p:txBody>
      </p:sp>
      <p:sp>
        <p:nvSpPr>
          <p:cNvPr id="11" name="Picture Placeholder 10"/>
          <p:cNvSpPr>
            <a:spLocks noGrp="1"/>
          </p:cNvSpPr>
          <p:nvPr>
            <p:ph type="pic" sz="quarter" idx="15"/>
          </p:nvPr>
        </p:nvSpPr>
        <p:spPr>
          <a:xfrm>
            <a:off x="8140788" y="568668"/>
            <a:ext cx="2140034" cy="1776413"/>
          </a:xfrm>
          <a:custGeom>
            <a:avLst/>
            <a:gdLst>
              <a:gd name="connsiteX0" fmla="*/ 916461 w 2386914"/>
              <a:gd name="connsiteY0" fmla="*/ 0 h 2386914"/>
              <a:gd name="connsiteX1" fmla="*/ 2386914 w 2386914"/>
              <a:gd name="connsiteY1" fmla="*/ 0 h 2386914"/>
              <a:gd name="connsiteX2" fmla="*/ 2386914 w 2386914"/>
              <a:gd name="connsiteY2" fmla="*/ 2386914 h 2386914"/>
              <a:gd name="connsiteX3" fmla="*/ 0 w 2386914"/>
              <a:gd name="connsiteY3" fmla="*/ 2386914 h 2386914"/>
              <a:gd name="connsiteX4" fmla="*/ 0 w 2386914"/>
              <a:gd name="connsiteY4" fmla="*/ 916461 h 23869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86914" h="2386914">
                <a:moveTo>
                  <a:pt x="916461" y="0"/>
                </a:moveTo>
                <a:lnTo>
                  <a:pt x="2386914" y="0"/>
                </a:lnTo>
                <a:lnTo>
                  <a:pt x="2386914" y="2386914"/>
                </a:lnTo>
                <a:lnTo>
                  <a:pt x="0" y="2386914"/>
                </a:lnTo>
                <a:lnTo>
                  <a:pt x="0" y="916461"/>
                </a:lnTo>
                <a:close/>
              </a:path>
            </a:pathLst>
          </a:custGeom>
        </p:spPr>
        <p:txBody>
          <a:bodyPr wrap="square">
            <a:noAutofit/>
          </a:bodyPr>
          <a:lstStyle/>
          <a:p>
            <a:endParaRPr lang="id-ID" dirty="0"/>
          </a:p>
        </p:txBody>
      </p:sp>
      <p:sp>
        <p:nvSpPr>
          <p:cNvPr id="15" name="Picture Placeholder 14"/>
          <p:cNvSpPr>
            <a:spLocks noGrp="1"/>
          </p:cNvSpPr>
          <p:nvPr>
            <p:ph type="pic" sz="quarter" idx="16"/>
          </p:nvPr>
        </p:nvSpPr>
        <p:spPr>
          <a:xfrm>
            <a:off x="3000376" y="3681409"/>
            <a:ext cx="2140034" cy="1776413"/>
          </a:xfrm>
          <a:custGeom>
            <a:avLst/>
            <a:gdLst>
              <a:gd name="connsiteX0" fmla="*/ 916461 w 2386914"/>
              <a:gd name="connsiteY0" fmla="*/ 0 h 2386914"/>
              <a:gd name="connsiteX1" fmla="*/ 2386914 w 2386914"/>
              <a:gd name="connsiteY1" fmla="*/ 0 h 2386914"/>
              <a:gd name="connsiteX2" fmla="*/ 2386914 w 2386914"/>
              <a:gd name="connsiteY2" fmla="*/ 2386914 h 2386914"/>
              <a:gd name="connsiteX3" fmla="*/ 0 w 2386914"/>
              <a:gd name="connsiteY3" fmla="*/ 2386914 h 2386914"/>
              <a:gd name="connsiteX4" fmla="*/ 0 w 2386914"/>
              <a:gd name="connsiteY4" fmla="*/ 916461 h 23869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86914" h="2386914">
                <a:moveTo>
                  <a:pt x="916461" y="0"/>
                </a:moveTo>
                <a:lnTo>
                  <a:pt x="2386914" y="0"/>
                </a:lnTo>
                <a:lnTo>
                  <a:pt x="2386914" y="2386914"/>
                </a:lnTo>
                <a:lnTo>
                  <a:pt x="0" y="2386914"/>
                </a:lnTo>
                <a:lnTo>
                  <a:pt x="0" y="916461"/>
                </a:lnTo>
                <a:close/>
              </a:path>
            </a:pathLst>
          </a:custGeom>
        </p:spPr>
        <p:txBody>
          <a:bodyPr wrap="square">
            <a:noAutofit/>
          </a:bodyPr>
          <a:lstStyle/>
          <a:p>
            <a:endParaRPr lang="id-ID" dirty="0"/>
          </a:p>
        </p:txBody>
      </p:sp>
      <p:sp>
        <p:nvSpPr>
          <p:cNvPr id="16" name="Picture Placeholder 15"/>
          <p:cNvSpPr>
            <a:spLocks noGrp="1"/>
          </p:cNvSpPr>
          <p:nvPr>
            <p:ph type="pic" sz="quarter" idx="17"/>
          </p:nvPr>
        </p:nvSpPr>
        <p:spPr>
          <a:xfrm>
            <a:off x="5570582" y="3681409"/>
            <a:ext cx="2140034" cy="1776413"/>
          </a:xfrm>
          <a:custGeom>
            <a:avLst/>
            <a:gdLst>
              <a:gd name="connsiteX0" fmla="*/ 916461 w 2386914"/>
              <a:gd name="connsiteY0" fmla="*/ 0 h 2386914"/>
              <a:gd name="connsiteX1" fmla="*/ 2386914 w 2386914"/>
              <a:gd name="connsiteY1" fmla="*/ 0 h 2386914"/>
              <a:gd name="connsiteX2" fmla="*/ 2386914 w 2386914"/>
              <a:gd name="connsiteY2" fmla="*/ 2386914 h 2386914"/>
              <a:gd name="connsiteX3" fmla="*/ 0 w 2386914"/>
              <a:gd name="connsiteY3" fmla="*/ 2386914 h 2386914"/>
              <a:gd name="connsiteX4" fmla="*/ 0 w 2386914"/>
              <a:gd name="connsiteY4" fmla="*/ 916461 h 23869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86914" h="2386914">
                <a:moveTo>
                  <a:pt x="916461" y="0"/>
                </a:moveTo>
                <a:lnTo>
                  <a:pt x="2386914" y="0"/>
                </a:lnTo>
                <a:lnTo>
                  <a:pt x="2386914" y="2386914"/>
                </a:lnTo>
                <a:lnTo>
                  <a:pt x="0" y="2386914"/>
                </a:lnTo>
                <a:lnTo>
                  <a:pt x="0" y="916461"/>
                </a:lnTo>
                <a:close/>
              </a:path>
            </a:pathLst>
          </a:custGeom>
        </p:spPr>
        <p:txBody>
          <a:bodyPr wrap="square">
            <a:noAutofit/>
          </a:bodyPr>
          <a:lstStyle/>
          <a:p>
            <a:endParaRPr lang="id-ID" dirty="0"/>
          </a:p>
        </p:txBody>
      </p:sp>
      <p:sp>
        <p:nvSpPr>
          <p:cNvPr id="17" name="Picture Placeholder 16"/>
          <p:cNvSpPr>
            <a:spLocks noGrp="1"/>
          </p:cNvSpPr>
          <p:nvPr>
            <p:ph type="pic" sz="quarter" idx="18"/>
          </p:nvPr>
        </p:nvSpPr>
        <p:spPr>
          <a:xfrm>
            <a:off x="8140788" y="3681409"/>
            <a:ext cx="2140034" cy="1776413"/>
          </a:xfrm>
          <a:custGeom>
            <a:avLst/>
            <a:gdLst>
              <a:gd name="connsiteX0" fmla="*/ 916461 w 2386914"/>
              <a:gd name="connsiteY0" fmla="*/ 0 h 2386914"/>
              <a:gd name="connsiteX1" fmla="*/ 2386914 w 2386914"/>
              <a:gd name="connsiteY1" fmla="*/ 0 h 2386914"/>
              <a:gd name="connsiteX2" fmla="*/ 2386914 w 2386914"/>
              <a:gd name="connsiteY2" fmla="*/ 2386914 h 2386914"/>
              <a:gd name="connsiteX3" fmla="*/ 0 w 2386914"/>
              <a:gd name="connsiteY3" fmla="*/ 2386914 h 2386914"/>
              <a:gd name="connsiteX4" fmla="*/ 0 w 2386914"/>
              <a:gd name="connsiteY4" fmla="*/ 916461 h 23869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86914" h="2386914">
                <a:moveTo>
                  <a:pt x="916461" y="0"/>
                </a:moveTo>
                <a:lnTo>
                  <a:pt x="2386914" y="0"/>
                </a:lnTo>
                <a:lnTo>
                  <a:pt x="2386914" y="2386914"/>
                </a:lnTo>
                <a:lnTo>
                  <a:pt x="0" y="2386914"/>
                </a:lnTo>
                <a:lnTo>
                  <a:pt x="0" y="916461"/>
                </a:lnTo>
                <a:close/>
              </a:path>
            </a:pathLst>
          </a:custGeom>
        </p:spPr>
        <p:txBody>
          <a:bodyPr wrap="square">
            <a:noAutofit/>
          </a:bodyPr>
          <a:lstStyle/>
          <a:p>
            <a:endParaRPr lang="id-ID" dirty="0"/>
          </a:p>
        </p:txBody>
      </p:sp>
    </p:spTree>
    <p:extLst>
      <p:ext uri="{BB962C8B-B14F-4D97-AF65-F5344CB8AC3E}">
        <p14:creationId xmlns:p14="http://schemas.microsoft.com/office/powerpoint/2010/main" val="1444258396"/>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39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6" name="Picture Placeholder 38"/>
          <p:cNvSpPr>
            <a:spLocks noGrp="1"/>
          </p:cNvSpPr>
          <p:nvPr>
            <p:ph type="pic" sz="quarter" idx="19"/>
          </p:nvPr>
        </p:nvSpPr>
        <p:spPr>
          <a:xfrm>
            <a:off x="0" y="1"/>
            <a:ext cx="3194427" cy="3194427"/>
          </a:xfrm>
          <a:custGeom>
            <a:avLst/>
            <a:gdLst>
              <a:gd name="connsiteX0" fmla="*/ 1927938 w 3938335"/>
              <a:gd name="connsiteY0" fmla="*/ 0 h 3938335"/>
              <a:gd name="connsiteX1" fmla="*/ 3938335 w 3938335"/>
              <a:gd name="connsiteY1" fmla="*/ 0 h 3938335"/>
              <a:gd name="connsiteX2" fmla="*/ 0 w 3938335"/>
              <a:gd name="connsiteY2" fmla="*/ 3938335 h 3938335"/>
              <a:gd name="connsiteX3" fmla="*/ 0 w 3938335"/>
              <a:gd name="connsiteY3" fmla="*/ 1927937 h 3938335"/>
            </a:gdLst>
            <a:ahLst/>
            <a:cxnLst>
              <a:cxn ang="0">
                <a:pos x="connsiteX0" y="connsiteY0"/>
              </a:cxn>
              <a:cxn ang="0">
                <a:pos x="connsiteX1" y="connsiteY1"/>
              </a:cxn>
              <a:cxn ang="0">
                <a:pos x="connsiteX2" y="connsiteY2"/>
              </a:cxn>
              <a:cxn ang="0">
                <a:pos x="connsiteX3" y="connsiteY3"/>
              </a:cxn>
            </a:cxnLst>
            <a:rect l="l" t="t" r="r" b="b"/>
            <a:pathLst>
              <a:path w="3938335" h="3938335">
                <a:moveTo>
                  <a:pt x="1927938" y="0"/>
                </a:moveTo>
                <a:lnTo>
                  <a:pt x="3938335" y="0"/>
                </a:lnTo>
                <a:lnTo>
                  <a:pt x="0" y="3938335"/>
                </a:lnTo>
                <a:lnTo>
                  <a:pt x="0" y="1927937"/>
                </a:lnTo>
                <a:close/>
              </a:path>
            </a:pathLst>
          </a:custGeom>
        </p:spPr>
        <p:txBody>
          <a:bodyPr wrap="square">
            <a:noAutofit/>
          </a:bodyPr>
          <a:lstStyle/>
          <a:p>
            <a:endParaRPr lang="id-ID"/>
          </a:p>
        </p:txBody>
      </p:sp>
      <p:sp>
        <p:nvSpPr>
          <p:cNvPr id="7" name="Picture Placeholder 44"/>
          <p:cNvSpPr>
            <a:spLocks noGrp="1"/>
          </p:cNvSpPr>
          <p:nvPr>
            <p:ph type="pic" sz="quarter" idx="22"/>
          </p:nvPr>
        </p:nvSpPr>
        <p:spPr>
          <a:xfrm>
            <a:off x="9115006" y="3787134"/>
            <a:ext cx="3070866" cy="3070866"/>
          </a:xfrm>
          <a:custGeom>
            <a:avLst/>
            <a:gdLst>
              <a:gd name="connsiteX0" fmla="*/ 3745251 w 3745251"/>
              <a:gd name="connsiteY0" fmla="*/ 0 h 3745251"/>
              <a:gd name="connsiteX1" fmla="*/ 3745251 w 3745251"/>
              <a:gd name="connsiteY1" fmla="*/ 2010398 h 3745251"/>
              <a:gd name="connsiteX2" fmla="*/ 2010397 w 3745251"/>
              <a:gd name="connsiteY2" fmla="*/ 3745251 h 3745251"/>
              <a:gd name="connsiteX3" fmla="*/ 0 w 3745251"/>
              <a:gd name="connsiteY3" fmla="*/ 3745251 h 3745251"/>
            </a:gdLst>
            <a:ahLst/>
            <a:cxnLst>
              <a:cxn ang="0">
                <a:pos x="connsiteX0" y="connsiteY0"/>
              </a:cxn>
              <a:cxn ang="0">
                <a:pos x="connsiteX1" y="connsiteY1"/>
              </a:cxn>
              <a:cxn ang="0">
                <a:pos x="connsiteX2" y="connsiteY2"/>
              </a:cxn>
              <a:cxn ang="0">
                <a:pos x="connsiteX3" y="connsiteY3"/>
              </a:cxn>
            </a:cxnLst>
            <a:rect l="l" t="t" r="r" b="b"/>
            <a:pathLst>
              <a:path w="3745251" h="3745251">
                <a:moveTo>
                  <a:pt x="3745251" y="0"/>
                </a:moveTo>
                <a:lnTo>
                  <a:pt x="3745251" y="2010398"/>
                </a:lnTo>
                <a:lnTo>
                  <a:pt x="2010397" y="3745251"/>
                </a:lnTo>
                <a:lnTo>
                  <a:pt x="0" y="3745251"/>
                </a:lnTo>
                <a:close/>
              </a:path>
            </a:pathLst>
          </a:custGeom>
        </p:spPr>
        <p:txBody>
          <a:bodyPr wrap="square">
            <a:noAutofit/>
          </a:bodyPr>
          <a:lstStyle/>
          <a:p>
            <a:endParaRPr lang="id-ID"/>
          </a:p>
        </p:txBody>
      </p:sp>
      <p:sp>
        <p:nvSpPr>
          <p:cNvPr id="8" name="Picture Placeholder 40"/>
          <p:cNvSpPr>
            <a:spLocks noGrp="1"/>
          </p:cNvSpPr>
          <p:nvPr>
            <p:ph type="pic" sz="quarter" idx="25"/>
          </p:nvPr>
        </p:nvSpPr>
        <p:spPr>
          <a:xfrm>
            <a:off x="21800" y="-1"/>
            <a:ext cx="4549436" cy="5562601"/>
          </a:xfrm>
          <a:custGeom>
            <a:avLst/>
            <a:gdLst>
              <a:gd name="connsiteX0" fmla="*/ 3905520 w 4838400"/>
              <a:gd name="connsiteY0" fmla="*/ 0 h 5915918"/>
              <a:gd name="connsiteX1" fmla="*/ 4838400 w 4838400"/>
              <a:gd name="connsiteY1" fmla="*/ 0 h 5915918"/>
              <a:gd name="connsiteX2" fmla="*/ 4838400 w 4838400"/>
              <a:gd name="connsiteY2" fmla="*/ 1077518 h 5915918"/>
              <a:gd name="connsiteX3" fmla="*/ 0 w 4838400"/>
              <a:gd name="connsiteY3" fmla="*/ 5915918 h 5915918"/>
              <a:gd name="connsiteX4" fmla="*/ 0 w 4838400"/>
              <a:gd name="connsiteY4" fmla="*/ 3905520 h 5915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38400" h="5915918">
                <a:moveTo>
                  <a:pt x="3905520" y="0"/>
                </a:moveTo>
                <a:lnTo>
                  <a:pt x="4838400" y="0"/>
                </a:lnTo>
                <a:lnTo>
                  <a:pt x="4838400" y="1077518"/>
                </a:lnTo>
                <a:lnTo>
                  <a:pt x="0" y="5915918"/>
                </a:lnTo>
                <a:lnTo>
                  <a:pt x="0" y="3905520"/>
                </a:lnTo>
                <a:close/>
              </a:path>
            </a:pathLst>
          </a:custGeom>
        </p:spPr>
        <p:txBody>
          <a:bodyPr wrap="square">
            <a:noAutofit/>
          </a:bodyPr>
          <a:lstStyle/>
          <a:p>
            <a:endParaRPr lang="id-ID"/>
          </a:p>
        </p:txBody>
      </p:sp>
      <p:sp>
        <p:nvSpPr>
          <p:cNvPr id="9" name="Picture Placeholder 42"/>
          <p:cNvSpPr>
            <a:spLocks noGrp="1"/>
          </p:cNvSpPr>
          <p:nvPr>
            <p:ph type="pic" sz="quarter" idx="26"/>
          </p:nvPr>
        </p:nvSpPr>
        <p:spPr>
          <a:xfrm>
            <a:off x="7429499" y="1234879"/>
            <a:ext cx="4727393" cy="5623121"/>
          </a:xfrm>
          <a:custGeom>
            <a:avLst/>
            <a:gdLst>
              <a:gd name="connsiteX0" fmla="*/ 4838400 w 4838400"/>
              <a:gd name="connsiteY0" fmla="*/ 0 h 5755161"/>
              <a:gd name="connsiteX1" fmla="*/ 4838400 w 4838400"/>
              <a:gd name="connsiteY1" fmla="*/ 2010398 h 5755161"/>
              <a:gd name="connsiteX2" fmla="*/ 1093637 w 4838400"/>
              <a:gd name="connsiteY2" fmla="*/ 5755161 h 5755161"/>
              <a:gd name="connsiteX3" fmla="*/ 0 w 4838400"/>
              <a:gd name="connsiteY3" fmla="*/ 5755161 h 5755161"/>
              <a:gd name="connsiteX4" fmla="*/ 0 w 4838400"/>
              <a:gd name="connsiteY4" fmla="*/ 4838401 h 57551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38400" h="5755161">
                <a:moveTo>
                  <a:pt x="4838400" y="0"/>
                </a:moveTo>
                <a:lnTo>
                  <a:pt x="4838400" y="2010398"/>
                </a:lnTo>
                <a:lnTo>
                  <a:pt x="1093637" y="5755161"/>
                </a:lnTo>
                <a:lnTo>
                  <a:pt x="0" y="5755161"/>
                </a:lnTo>
                <a:lnTo>
                  <a:pt x="0" y="4838401"/>
                </a:lnTo>
                <a:close/>
              </a:path>
            </a:pathLst>
          </a:custGeom>
        </p:spPr>
        <p:txBody>
          <a:bodyPr wrap="square">
            <a:noAutofit/>
          </a:bodyPr>
          <a:lstStyle/>
          <a:p>
            <a:endParaRPr lang="id-ID"/>
          </a:p>
        </p:txBody>
      </p:sp>
    </p:spTree>
    <p:extLst>
      <p:ext uri="{BB962C8B-B14F-4D97-AF65-F5344CB8AC3E}">
        <p14:creationId xmlns:p14="http://schemas.microsoft.com/office/powerpoint/2010/main" val="40127395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34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7" name="Picture Placeholder 6"/>
          <p:cNvSpPr>
            <a:spLocks noGrp="1"/>
          </p:cNvSpPr>
          <p:nvPr>
            <p:ph type="pic" sz="quarter" idx="13"/>
          </p:nvPr>
        </p:nvSpPr>
        <p:spPr>
          <a:xfrm>
            <a:off x="685800" y="385762"/>
            <a:ext cx="10820400" cy="6086475"/>
          </a:xfrm>
          <a:prstGeom prst="rect">
            <a:avLst/>
          </a:prstGeom>
        </p:spPr>
        <p:txBody>
          <a:bodyPr/>
          <a:lstStyle/>
          <a:p>
            <a:endParaRPr lang="id-ID"/>
          </a:p>
        </p:txBody>
      </p:sp>
    </p:spTree>
    <p:extLst>
      <p:ext uri="{BB962C8B-B14F-4D97-AF65-F5344CB8AC3E}">
        <p14:creationId xmlns:p14="http://schemas.microsoft.com/office/powerpoint/2010/main" val="37887829"/>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35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6" name="Picture Placeholder 6"/>
          <p:cNvSpPr>
            <a:spLocks noGrp="1"/>
          </p:cNvSpPr>
          <p:nvPr>
            <p:ph type="pic" sz="quarter" idx="13"/>
          </p:nvPr>
        </p:nvSpPr>
        <p:spPr>
          <a:xfrm>
            <a:off x="0" y="-1"/>
            <a:ext cx="12192000" cy="6858001"/>
          </a:xfrm>
          <a:prstGeom prst="rect">
            <a:avLst/>
          </a:prstGeom>
        </p:spPr>
        <p:txBody>
          <a:bodyPr/>
          <a:lstStyle/>
          <a:p>
            <a:endParaRPr lang="id-ID"/>
          </a:p>
        </p:txBody>
      </p:sp>
    </p:spTree>
    <p:extLst>
      <p:ext uri="{BB962C8B-B14F-4D97-AF65-F5344CB8AC3E}">
        <p14:creationId xmlns:p14="http://schemas.microsoft.com/office/powerpoint/2010/main" val="219557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6" name="Picture Placeholder 44"/>
          <p:cNvSpPr>
            <a:spLocks noGrp="1"/>
          </p:cNvSpPr>
          <p:nvPr>
            <p:ph type="pic" sz="quarter" idx="22"/>
          </p:nvPr>
        </p:nvSpPr>
        <p:spPr>
          <a:xfrm>
            <a:off x="8446749" y="3112750"/>
            <a:ext cx="3745251" cy="3745251"/>
          </a:xfrm>
          <a:custGeom>
            <a:avLst/>
            <a:gdLst>
              <a:gd name="connsiteX0" fmla="*/ 3745251 w 3745251"/>
              <a:gd name="connsiteY0" fmla="*/ 0 h 3745251"/>
              <a:gd name="connsiteX1" fmla="*/ 3745251 w 3745251"/>
              <a:gd name="connsiteY1" fmla="*/ 2010398 h 3745251"/>
              <a:gd name="connsiteX2" fmla="*/ 2010397 w 3745251"/>
              <a:gd name="connsiteY2" fmla="*/ 3745251 h 3745251"/>
              <a:gd name="connsiteX3" fmla="*/ 0 w 3745251"/>
              <a:gd name="connsiteY3" fmla="*/ 3745251 h 3745251"/>
            </a:gdLst>
            <a:ahLst/>
            <a:cxnLst>
              <a:cxn ang="0">
                <a:pos x="connsiteX0" y="connsiteY0"/>
              </a:cxn>
              <a:cxn ang="0">
                <a:pos x="connsiteX1" y="connsiteY1"/>
              </a:cxn>
              <a:cxn ang="0">
                <a:pos x="connsiteX2" y="connsiteY2"/>
              </a:cxn>
              <a:cxn ang="0">
                <a:pos x="connsiteX3" y="connsiteY3"/>
              </a:cxn>
            </a:cxnLst>
            <a:rect l="l" t="t" r="r" b="b"/>
            <a:pathLst>
              <a:path w="3745251" h="3745251">
                <a:moveTo>
                  <a:pt x="3745251" y="0"/>
                </a:moveTo>
                <a:lnTo>
                  <a:pt x="3745251" y="2010398"/>
                </a:lnTo>
                <a:lnTo>
                  <a:pt x="2010397" y="3745251"/>
                </a:lnTo>
                <a:lnTo>
                  <a:pt x="0" y="3745251"/>
                </a:lnTo>
                <a:close/>
              </a:path>
            </a:pathLst>
          </a:custGeom>
        </p:spPr>
        <p:txBody>
          <a:bodyPr wrap="square">
            <a:noAutofit/>
          </a:bodyPr>
          <a:lstStyle/>
          <a:p>
            <a:endParaRPr lang="id-ID"/>
          </a:p>
        </p:txBody>
      </p:sp>
      <p:sp>
        <p:nvSpPr>
          <p:cNvPr id="7" name="Picture Placeholder 42"/>
          <p:cNvSpPr>
            <a:spLocks noGrp="1"/>
          </p:cNvSpPr>
          <p:nvPr>
            <p:ph type="pic" sz="quarter" idx="26"/>
          </p:nvPr>
        </p:nvSpPr>
        <p:spPr>
          <a:xfrm>
            <a:off x="7353599" y="1102840"/>
            <a:ext cx="4838400" cy="5755161"/>
          </a:xfrm>
          <a:custGeom>
            <a:avLst/>
            <a:gdLst>
              <a:gd name="connsiteX0" fmla="*/ 4838400 w 4838400"/>
              <a:gd name="connsiteY0" fmla="*/ 0 h 5755161"/>
              <a:gd name="connsiteX1" fmla="*/ 4838400 w 4838400"/>
              <a:gd name="connsiteY1" fmla="*/ 2010398 h 5755161"/>
              <a:gd name="connsiteX2" fmla="*/ 1093637 w 4838400"/>
              <a:gd name="connsiteY2" fmla="*/ 5755161 h 5755161"/>
              <a:gd name="connsiteX3" fmla="*/ 0 w 4838400"/>
              <a:gd name="connsiteY3" fmla="*/ 5755161 h 5755161"/>
              <a:gd name="connsiteX4" fmla="*/ 0 w 4838400"/>
              <a:gd name="connsiteY4" fmla="*/ 4838401 h 57551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38400" h="5755161">
                <a:moveTo>
                  <a:pt x="4838400" y="0"/>
                </a:moveTo>
                <a:lnTo>
                  <a:pt x="4838400" y="2010398"/>
                </a:lnTo>
                <a:lnTo>
                  <a:pt x="1093637" y="5755161"/>
                </a:lnTo>
                <a:lnTo>
                  <a:pt x="0" y="5755161"/>
                </a:lnTo>
                <a:lnTo>
                  <a:pt x="0" y="4838401"/>
                </a:lnTo>
                <a:close/>
              </a:path>
            </a:pathLst>
          </a:custGeom>
        </p:spPr>
        <p:txBody>
          <a:bodyPr wrap="square">
            <a:noAutofit/>
          </a:bodyPr>
          <a:lstStyle/>
          <a:p>
            <a:endParaRPr lang="id-ID"/>
          </a:p>
        </p:txBody>
      </p:sp>
      <p:sp>
        <p:nvSpPr>
          <p:cNvPr id="9" name="Picture Placeholder 8"/>
          <p:cNvSpPr>
            <a:spLocks noGrp="1"/>
          </p:cNvSpPr>
          <p:nvPr>
            <p:ph type="pic" sz="quarter" idx="27"/>
          </p:nvPr>
        </p:nvSpPr>
        <p:spPr>
          <a:xfrm>
            <a:off x="0" y="0"/>
            <a:ext cx="4914900" cy="4914900"/>
          </a:xfrm>
          <a:custGeom>
            <a:avLst/>
            <a:gdLst>
              <a:gd name="connsiteX0" fmla="*/ 0 w 4914900"/>
              <a:gd name="connsiteY0" fmla="*/ 0 h 4914900"/>
              <a:gd name="connsiteX1" fmla="*/ 4914900 w 4914900"/>
              <a:gd name="connsiteY1" fmla="*/ 0 h 4914900"/>
              <a:gd name="connsiteX2" fmla="*/ 4914900 w 4914900"/>
              <a:gd name="connsiteY2" fmla="*/ 4914900 h 4914900"/>
              <a:gd name="connsiteX3" fmla="*/ 0 w 4914900"/>
              <a:gd name="connsiteY3" fmla="*/ 4914900 h 4914900"/>
              <a:gd name="connsiteX4" fmla="*/ 0 w 4914900"/>
              <a:gd name="connsiteY4" fmla="*/ 0 h 4914900"/>
              <a:gd name="connsiteX0" fmla="*/ 0 w 4914900"/>
              <a:gd name="connsiteY0" fmla="*/ 0 h 4914900"/>
              <a:gd name="connsiteX1" fmla="*/ 4914900 w 4914900"/>
              <a:gd name="connsiteY1" fmla="*/ 0 h 4914900"/>
              <a:gd name="connsiteX2" fmla="*/ 0 w 4914900"/>
              <a:gd name="connsiteY2" fmla="*/ 4914900 h 4914900"/>
              <a:gd name="connsiteX3" fmla="*/ 0 w 4914900"/>
              <a:gd name="connsiteY3" fmla="*/ 0 h 4914900"/>
            </a:gdLst>
            <a:ahLst/>
            <a:cxnLst>
              <a:cxn ang="0">
                <a:pos x="connsiteX0" y="connsiteY0"/>
              </a:cxn>
              <a:cxn ang="0">
                <a:pos x="connsiteX1" y="connsiteY1"/>
              </a:cxn>
              <a:cxn ang="0">
                <a:pos x="connsiteX2" y="connsiteY2"/>
              </a:cxn>
              <a:cxn ang="0">
                <a:pos x="connsiteX3" y="connsiteY3"/>
              </a:cxn>
            </a:cxnLst>
            <a:rect l="l" t="t" r="r" b="b"/>
            <a:pathLst>
              <a:path w="4914900" h="4914900">
                <a:moveTo>
                  <a:pt x="0" y="0"/>
                </a:moveTo>
                <a:lnTo>
                  <a:pt x="4914900" y="0"/>
                </a:lnTo>
                <a:lnTo>
                  <a:pt x="0" y="4914900"/>
                </a:lnTo>
                <a:lnTo>
                  <a:pt x="0" y="0"/>
                </a:lnTo>
                <a:close/>
              </a:path>
            </a:pathLst>
          </a:custGeom>
        </p:spPr>
        <p:txBody>
          <a:bodyPr/>
          <a:lstStyle/>
          <a:p>
            <a:endParaRPr lang="id-ID"/>
          </a:p>
        </p:txBody>
      </p:sp>
    </p:spTree>
    <p:extLst>
      <p:ext uri="{BB962C8B-B14F-4D97-AF65-F5344CB8AC3E}">
        <p14:creationId xmlns:p14="http://schemas.microsoft.com/office/powerpoint/2010/main" val="2669492407"/>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6" name="Picture Placeholder 10"/>
          <p:cNvSpPr>
            <a:spLocks noGrp="1"/>
          </p:cNvSpPr>
          <p:nvPr>
            <p:ph type="pic" sz="quarter" idx="13"/>
          </p:nvPr>
        </p:nvSpPr>
        <p:spPr>
          <a:xfrm>
            <a:off x="4498678" y="0"/>
            <a:ext cx="7693322" cy="6858000"/>
          </a:xfrm>
          <a:custGeom>
            <a:avLst/>
            <a:gdLst>
              <a:gd name="connsiteX0" fmla="*/ 0 w 7693322"/>
              <a:gd name="connsiteY0" fmla="*/ 0 h 6858000"/>
              <a:gd name="connsiteX1" fmla="*/ 7693322 w 7693322"/>
              <a:gd name="connsiteY1" fmla="*/ 0 h 6858000"/>
              <a:gd name="connsiteX2" fmla="*/ 7693322 w 7693322"/>
              <a:gd name="connsiteY2" fmla="*/ 6858000 h 6858000"/>
              <a:gd name="connsiteX3" fmla="*/ 6857999 w 769332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7693322" h="6858000">
                <a:moveTo>
                  <a:pt x="0" y="0"/>
                </a:moveTo>
                <a:lnTo>
                  <a:pt x="7693322" y="0"/>
                </a:lnTo>
                <a:lnTo>
                  <a:pt x="7693322" y="6858000"/>
                </a:lnTo>
                <a:lnTo>
                  <a:pt x="6857999" y="6858000"/>
                </a:lnTo>
                <a:close/>
              </a:path>
            </a:pathLst>
          </a:custGeom>
        </p:spPr>
        <p:txBody>
          <a:bodyPr wrap="square">
            <a:noAutofit/>
          </a:bodyPr>
          <a:lstStyle/>
          <a:p>
            <a:endParaRPr lang="id-ID"/>
          </a:p>
        </p:txBody>
      </p:sp>
      <p:sp>
        <p:nvSpPr>
          <p:cNvPr id="7" name="Picture Placeholder 12"/>
          <p:cNvSpPr>
            <a:spLocks noGrp="1"/>
          </p:cNvSpPr>
          <p:nvPr>
            <p:ph type="pic" sz="quarter" idx="14"/>
          </p:nvPr>
        </p:nvSpPr>
        <p:spPr>
          <a:xfrm>
            <a:off x="3581400" y="2659063"/>
            <a:ext cx="4198938" cy="4198937"/>
          </a:xfrm>
          <a:custGeom>
            <a:avLst/>
            <a:gdLst>
              <a:gd name="connsiteX0" fmla="*/ 0 w 4198938"/>
              <a:gd name="connsiteY0" fmla="*/ 0 h 4198937"/>
              <a:gd name="connsiteX1" fmla="*/ 4198938 w 4198938"/>
              <a:gd name="connsiteY1" fmla="*/ 0 h 4198937"/>
              <a:gd name="connsiteX2" fmla="*/ 4198938 w 4198938"/>
              <a:gd name="connsiteY2" fmla="*/ 4198937 h 4198937"/>
              <a:gd name="connsiteX3" fmla="*/ 0 w 4198938"/>
              <a:gd name="connsiteY3" fmla="*/ 4198937 h 4198937"/>
              <a:gd name="connsiteX4" fmla="*/ 0 w 4198938"/>
              <a:gd name="connsiteY4" fmla="*/ 0 h 4198937"/>
              <a:gd name="connsiteX0" fmla="*/ 0 w 4198938"/>
              <a:gd name="connsiteY0" fmla="*/ 0 h 4198937"/>
              <a:gd name="connsiteX1" fmla="*/ 4198938 w 4198938"/>
              <a:gd name="connsiteY1" fmla="*/ 4198937 h 4198937"/>
              <a:gd name="connsiteX2" fmla="*/ 0 w 4198938"/>
              <a:gd name="connsiteY2" fmla="*/ 4198937 h 4198937"/>
              <a:gd name="connsiteX3" fmla="*/ 0 w 4198938"/>
              <a:gd name="connsiteY3" fmla="*/ 0 h 4198937"/>
            </a:gdLst>
            <a:ahLst/>
            <a:cxnLst>
              <a:cxn ang="0">
                <a:pos x="connsiteX0" y="connsiteY0"/>
              </a:cxn>
              <a:cxn ang="0">
                <a:pos x="connsiteX1" y="connsiteY1"/>
              </a:cxn>
              <a:cxn ang="0">
                <a:pos x="connsiteX2" y="connsiteY2"/>
              </a:cxn>
              <a:cxn ang="0">
                <a:pos x="connsiteX3" y="connsiteY3"/>
              </a:cxn>
            </a:cxnLst>
            <a:rect l="l" t="t" r="r" b="b"/>
            <a:pathLst>
              <a:path w="4198938" h="4198937">
                <a:moveTo>
                  <a:pt x="0" y="0"/>
                </a:moveTo>
                <a:lnTo>
                  <a:pt x="4198938" y="4198937"/>
                </a:lnTo>
                <a:lnTo>
                  <a:pt x="0" y="4198937"/>
                </a:lnTo>
                <a:lnTo>
                  <a:pt x="0" y="0"/>
                </a:lnTo>
                <a:close/>
              </a:path>
            </a:pathLst>
          </a:custGeom>
        </p:spPr>
        <p:txBody>
          <a:bodyPr/>
          <a:lstStyle/>
          <a:p>
            <a:endParaRPr lang="id-ID"/>
          </a:p>
        </p:txBody>
      </p:sp>
    </p:spTree>
    <p:extLst>
      <p:ext uri="{BB962C8B-B14F-4D97-AF65-F5344CB8AC3E}">
        <p14:creationId xmlns:p14="http://schemas.microsoft.com/office/powerpoint/2010/main" val="3163113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6" name="Picture Placeholder 38"/>
          <p:cNvSpPr>
            <a:spLocks noGrp="1"/>
          </p:cNvSpPr>
          <p:nvPr>
            <p:ph type="pic" sz="quarter" idx="19"/>
          </p:nvPr>
        </p:nvSpPr>
        <p:spPr>
          <a:xfrm>
            <a:off x="10186665" y="0"/>
            <a:ext cx="4010670" cy="4010670"/>
          </a:xfrm>
          <a:custGeom>
            <a:avLst/>
            <a:gdLst>
              <a:gd name="connsiteX0" fmla="*/ 1927938 w 3938335"/>
              <a:gd name="connsiteY0" fmla="*/ 0 h 3938335"/>
              <a:gd name="connsiteX1" fmla="*/ 3938335 w 3938335"/>
              <a:gd name="connsiteY1" fmla="*/ 0 h 3938335"/>
              <a:gd name="connsiteX2" fmla="*/ 0 w 3938335"/>
              <a:gd name="connsiteY2" fmla="*/ 3938335 h 3938335"/>
              <a:gd name="connsiteX3" fmla="*/ 0 w 3938335"/>
              <a:gd name="connsiteY3" fmla="*/ 1927937 h 3938335"/>
            </a:gdLst>
            <a:ahLst/>
            <a:cxnLst>
              <a:cxn ang="0">
                <a:pos x="connsiteX0" y="connsiteY0"/>
              </a:cxn>
              <a:cxn ang="0">
                <a:pos x="connsiteX1" y="connsiteY1"/>
              </a:cxn>
              <a:cxn ang="0">
                <a:pos x="connsiteX2" y="connsiteY2"/>
              </a:cxn>
              <a:cxn ang="0">
                <a:pos x="connsiteX3" y="connsiteY3"/>
              </a:cxn>
            </a:cxnLst>
            <a:rect l="l" t="t" r="r" b="b"/>
            <a:pathLst>
              <a:path w="3938335" h="3938335">
                <a:moveTo>
                  <a:pt x="1927938" y="0"/>
                </a:moveTo>
                <a:lnTo>
                  <a:pt x="3938335" y="0"/>
                </a:lnTo>
                <a:lnTo>
                  <a:pt x="0" y="3938335"/>
                </a:lnTo>
                <a:lnTo>
                  <a:pt x="0" y="1927937"/>
                </a:lnTo>
                <a:close/>
              </a:path>
            </a:pathLst>
          </a:custGeom>
        </p:spPr>
        <p:txBody>
          <a:bodyPr wrap="square">
            <a:noAutofit/>
          </a:bodyPr>
          <a:lstStyle/>
          <a:p>
            <a:endParaRPr lang="id-ID" dirty="0"/>
          </a:p>
        </p:txBody>
      </p:sp>
      <p:sp>
        <p:nvSpPr>
          <p:cNvPr id="7" name="Picture Placeholder 40"/>
          <p:cNvSpPr>
            <a:spLocks noGrp="1"/>
          </p:cNvSpPr>
          <p:nvPr>
            <p:ph type="pic" sz="quarter" idx="25"/>
          </p:nvPr>
        </p:nvSpPr>
        <p:spPr>
          <a:xfrm>
            <a:off x="7644503" y="-2107304"/>
            <a:ext cx="5048753" cy="6173117"/>
          </a:xfrm>
          <a:custGeom>
            <a:avLst/>
            <a:gdLst>
              <a:gd name="connsiteX0" fmla="*/ 3905520 w 4838400"/>
              <a:gd name="connsiteY0" fmla="*/ 0 h 5915918"/>
              <a:gd name="connsiteX1" fmla="*/ 4838400 w 4838400"/>
              <a:gd name="connsiteY1" fmla="*/ 0 h 5915918"/>
              <a:gd name="connsiteX2" fmla="*/ 4838400 w 4838400"/>
              <a:gd name="connsiteY2" fmla="*/ 1077518 h 5915918"/>
              <a:gd name="connsiteX3" fmla="*/ 0 w 4838400"/>
              <a:gd name="connsiteY3" fmla="*/ 5915918 h 5915918"/>
              <a:gd name="connsiteX4" fmla="*/ 0 w 4838400"/>
              <a:gd name="connsiteY4" fmla="*/ 3905520 h 5915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38400" h="5915918">
                <a:moveTo>
                  <a:pt x="3905520" y="0"/>
                </a:moveTo>
                <a:lnTo>
                  <a:pt x="4838400" y="0"/>
                </a:lnTo>
                <a:lnTo>
                  <a:pt x="4838400" y="1077518"/>
                </a:lnTo>
                <a:lnTo>
                  <a:pt x="0" y="5915918"/>
                </a:lnTo>
                <a:lnTo>
                  <a:pt x="0" y="3905520"/>
                </a:lnTo>
                <a:close/>
              </a:path>
            </a:pathLst>
          </a:custGeom>
        </p:spPr>
        <p:txBody>
          <a:bodyPr wrap="square">
            <a:noAutofit/>
          </a:bodyPr>
          <a:lstStyle/>
          <a:p>
            <a:endParaRPr lang="id-ID" dirty="0"/>
          </a:p>
        </p:txBody>
      </p:sp>
      <p:sp>
        <p:nvSpPr>
          <p:cNvPr id="8" name="Picture Placeholder 8"/>
          <p:cNvSpPr>
            <a:spLocks noGrp="1"/>
          </p:cNvSpPr>
          <p:nvPr>
            <p:ph type="pic" sz="quarter" idx="27"/>
          </p:nvPr>
        </p:nvSpPr>
        <p:spPr>
          <a:xfrm>
            <a:off x="4208327" y="0"/>
            <a:ext cx="4914900" cy="4914900"/>
          </a:xfrm>
          <a:custGeom>
            <a:avLst/>
            <a:gdLst>
              <a:gd name="connsiteX0" fmla="*/ 0 w 4914900"/>
              <a:gd name="connsiteY0" fmla="*/ 0 h 4914900"/>
              <a:gd name="connsiteX1" fmla="*/ 4914900 w 4914900"/>
              <a:gd name="connsiteY1" fmla="*/ 0 h 4914900"/>
              <a:gd name="connsiteX2" fmla="*/ 4914900 w 4914900"/>
              <a:gd name="connsiteY2" fmla="*/ 4914900 h 4914900"/>
              <a:gd name="connsiteX3" fmla="*/ 0 w 4914900"/>
              <a:gd name="connsiteY3" fmla="*/ 4914900 h 4914900"/>
              <a:gd name="connsiteX4" fmla="*/ 0 w 4914900"/>
              <a:gd name="connsiteY4" fmla="*/ 0 h 4914900"/>
              <a:gd name="connsiteX0" fmla="*/ 0 w 4914900"/>
              <a:gd name="connsiteY0" fmla="*/ 0 h 4914900"/>
              <a:gd name="connsiteX1" fmla="*/ 4914900 w 4914900"/>
              <a:gd name="connsiteY1" fmla="*/ 0 h 4914900"/>
              <a:gd name="connsiteX2" fmla="*/ 0 w 4914900"/>
              <a:gd name="connsiteY2" fmla="*/ 4914900 h 4914900"/>
              <a:gd name="connsiteX3" fmla="*/ 0 w 4914900"/>
              <a:gd name="connsiteY3" fmla="*/ 0 h 4914900"/>
            </a:gdLst>
            <a:ahLst/>
            <a:cxnLst>
              <a:cxn ang="0">
                <a:pos x="connsiteX0" y="connsiteY0"/>
              </a:cxn>
              <a:cxn ang="0">
                <a:pos x="connsiteX1" y="connsiteY1"/>
              </a:cxn>
              <a:cxn ang="0">
                <a:pos x="connsiteX2" y="connsiteY2"/>
              </a:cxn>
              <a:cxn ang="0">
                <a:pos x="connsiteX3" y="connsiteY3"/>
              </a:cxn>
            </a:cxnLst>
            <a:rect l="l" t="t" r="r" b="b"/>
            <a:pathLst>
              <a:path w="4914900" h="4914900">
                <a:moveTo>
                  <a:pt x="0" y="0"/>
                </a:moveTo>
                <a:lnTo>
                  <a:pt x="4914900" y="0"/>
                </a:lnTo>
                <a:lnTo>
                  <a:pt x="0" y="4914900"/>
                </a:lnTo>
                <a:lnTo>
                  <a:pt x="0" y="0"/>
                </a:lnTo>
                <a:close/>
              </a:path>
            </a:pathLst>
          </a:custGeom>
        </p:spPr>
        <p:txBody>
          <a:bodyPr/>
          <a:lstStyle/>
          <a:p>
            <a:endParaRPr lang="id-ID"/>
          </a:p>
        </p:txBody>
      </p:sp>
    </p:spTree>
    <p:extLst>
      <p:ext uri="{BB962C8B-B14F-4D97-AF65-F5344CB8AC3E}">
        <p14:creationId xmlns:p14="http://schemas.microsoft.com/office/powerpoint/2010/main" val="366512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6" name="Picture Placeholder 8"/>
          <p:cNvSpPr>
            <a:spLocks noGrp="1"/>
          </p:cNvSpPr>
          <p:nvPr>
            <p:ph type="pic" sz="quarter" idx="13"/>
          </p:nvPr>
        </p:nvSpPr>
        <p:spPr>
          <a:xfrm>
            <a:off x="202169" y="-546423"/>
            <a:ext cx="3960688" cy="3960689"/>
          </a:xfrm>
          <a:prstGeom prst="diamond">
            <a:avLst/>
          </a:prstGeom>
        </p:spPr>
        <p:txBody>
          <a:bodyPr/>
          <a:lstStyle/>
          <a:p>
            <a:endParaRPr lang="id-ID"/>
          </a:p>
        </p:txBody>
      </p:sp>
      <p:sp>
        <p:nvSpPr>
          <p:cNvPr id="7" name="Picture Placeholder 8"/>
          <p:cNvSpPr>
            <a:spLocks noGrp="1"/>
          </p:cNvSpPr>
          <p:nvPr>
            <p:ph type="pic" sz="quarter" idx="14"/>
          </p:nvPr>
        </p:nvSpPr>
        <p:spPr>
          <a:xfrm>
            <a:off x="-1982751" y="1599863"/>
            <a:ext cx="3960688" cy="3960689"/>
          </a:xfrm>
          <a:prstGeom prst="diamond">
            <a:avLst/>
          </a:prstGeom>
        </p:spPr>
        <p:txBody>
          <a:bodyPr/>
          <a:lstStyle/>
          <a:p>
            <a:endParaRPr lang="id-ID"/>
          </a:p>
        </p:txBody>
      </p:sp>
      <p:sp>
        <p:nvSpPr>
          <p:cNvPr id="8" name="Picture Placeholder 8"/>
          <p:cNvSpPr>
            <a:spLocks noGrp="1"/>
          </p:cNvSpPr>
          <p:nvPr>
            <p:ph type="pic" sz="quarter" idx="15"/>
          </p:nvPr>
        </p:nvSpPr>
        <p:spPr>
          <a:xfrm>
            <a:off x="202169" y="3732605"/>
            <a:ext cx="3960688" cy="3960689"/>
          </a:xfrm>
          <a:prstGeom prst="diamond">
            <a:avLst/>
          </a:prstGeom>
        </p:spPr>
        <p:txBody>
          <a:bodyPr/>
          <a:lstStyle/>
          <a:p>
            <a:endParaRPr lang="id-ID"/>
          </a:p>
        </p:txBody>
      </p:sp>
      <p:sp>
        <p:nvSpPr>
          <p:cNvPr id="10" name="Picture Placeholder 44"/>
          <p:cNvSpPr>
            <a:spLocks noGrp="1"/>
          </p:cNvSpPr>
          <p:nvPr>
            <p:ph type="pic" sz="quarter" idx="22"/>
          </p:nvPr>
        </p:nvSpPr>
        <p:spPr>
          <a:xfrm>
            <a:off x="9481174" y="-369748"/>
            <a:ext cx="3745251" cy="3745251"/>
          </a:xfrm>
          <a:custGeom>
            <a:avLst/>
            <a:gdLst>
              <a:gd name="connsiteX0" fmla="*/ 3745251 w 3745251"/>
              <a:gd name="connsiteY0" fmla="*/ 0 h 3745251"/>
              <a:gd name="connsiteX1" fmla="*/ 3745251 w 3745251"/>
              <a:gd name="connsiteY1" fmla="*/ 2010398 h 3745251"/>
              <a:gd name="connsiteX2" fmla="*/ 2010397 w 3745251"/>
              <a:gd name="connsiteY2" fmla="*/ 3745251 h 3745251"/>
              <a:gd name="connsiteX3" fmla="*/ 0 w 3745251"/>
              <a:gd name="connsiteY3" fmla="*/ 3745251 h 3745251"/>
            </a:gdLst>
            <a:ahLst/>
            <a:cxnLst>
              <a:cxn ang="0">
                <a:pos x="connsiteX0" y="connsiteY0"/>
              </a:cxn>
              <a:cxn ang="0">
                <a:pos x="connsiteX1" y="connsiteY1"/>
              </a:cxn>
              <a:cxn ang="0">
                <a:pos x="connsiteX2" y="connsiteY2"/>
              </a:cxn>
              <a:cxn ang="0">
                <a:pos x="connsiteX3" y="connsiteY3"/>
              </a:cxn>
            </a:cxnLst>
            <a:rect l="l" t="t" r="r" b="b"/>
            <a:pathLst>
              <a:path w="3745251" h="3745251">
                <a:moveTo>
                  <a:pt x="3745251" y="0"/>
                </a:moveTo>
                <a:lnTo>
                  <a:pt x="3745251" y="2010398"/>
                </a:lnTo>
                <a:lnTo>
                  <a:pt x="2010397" y="3745251"/>
                </a:lnTo>
                <a:lnTo>
                  <a:pt x="0" y="3745251"/>
                </a:lnTo>
                <a:close/>
              </a:path>
            </a:pathLst>
          </a:custGeom>
        </p:spPr>
        <p:txBody>
          <a:bodyPr wrap="square">
            <a:noAutofit/>
          </a:bodyPr>
          <a:lstStyle/>
          <a:p>
            <a:endParaRPr lang="id-ID"/>
          </a:p>
        </p:txBody>
      </p:sp>
      <p:sp>
        <p:nvSpPr>
          <p:cNvPr id="11" name="Picture Placeholder 42"/>
          <p:cNvSpPr>
            <a:spLocks noGrp="1"/>
          </p:cNvSpPr>
          <p:nvPr>
            <p:ph type="pic" sz="quarter" idx="26"/>
          </p:nvPr>
        </p:nvSpPr>
        <p:spPr>
          <a:xfrm>
            <a:off x="2770149" y="3429000"/>
            <a:ext cx="4838400" cy="5755161"/>
          </a:xfrm>
          <a:custGeom>
            <a:avLst/>
            <a:gdLst>
              <a:gd name="connsiteX0" fmla="*/ 4838400 w 4838400"/>
              <a:gd name="connsiteY0" fmla="*/ 0 h 5755161"/>
              <a:gd name="connsiteX1" fmla="*/ 4838400 w 4838400"/>
              <a:gd name="connsiteY1" fmla="*/ 2010398 h 5755161"/>
              <a:gd name="connsiteX2" fmla="*/ 1093637 w 4838400"/>
              <a:gd name="connsiteY2" fmla="*/ 5755161 h 5755161"/>
              <a:gd name="connsiteX3" fmla="*/ 0 w 4838400"/>
              <a:gd name="connsiteY3" fmla="*/ 5755161 h 5755161"/>
              <a:gd name="connsiteX4" fmla="*/ 0 w 4838400"/>
              <a:gd name="connsiteY4" fmla="*/ 4838401 h 57551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38400" h="5755161">
                <a:moveTo>
                  <a:pt x="4838400" y="0"/>
                </a:moveTo>
                <a:lnTo>
                  <a:pt x="4838400" y="2010398"/>
                </a:lnTo>
                <a:lnTo>
                  <a:pt x="1093637" y="5755161"/>
                </a:lnTo>
                <a:lnTo>
                  <a:pt x="0" y="5755161"/>
                </a:lnTo>
                <a:lnTo>
                  <a:pt x="0" y="4838401"/>
                </a:lnTo>
                <a:close/>
              </a:path>
            </a:pathLst>
          </a:custGeom>
        </p:spPr>
        <p:txBody>
          <a:bodyPr wrap="square">
            <a:noAutofit/>
          </a:bodyPr>
          <a:lstStyle/>
          <a:p>
            <a:endParaRPr lang="id-ID"/>
          </a:p>
        </p:txBody>
      </p:sp>
    </p:spTree>
    <p:extLst>
      <p:ext uri="{BB962C8B-B14F-4D97-AF65-F5344CB8AC3E}">
        <p14:creationId xmlns:p14="http://schemas.microsoft.com/office/powerpoint/2010/main" val="19597467"/>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396E45-D4C0-4BBF-9919-49509A814BC5}" type="datetimeFigureOut">
              <a:rPr lang="id-ID" smtClean="0"/>
              <a:t>30/06/2024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865DB8C-9BE4-4CC2-B28B-B865CA2A8F2D}" type="slidenum">
              <a:rPr lang="id-ID" smtClean="0"/>
              <a:t>‹#›</a:t>
            </a:fld>
            <a:endParaRPr lang="id-ID"/>
          </a:p>
        </p:txBody>
      </p:sp>
      <p:sp>
        <p:nvSpPr>
          <p:cNvPr id="6" name="Picture Placeholder 6"/>
          <p:cNvSpPr>
            <a:spLocks noGrp="1"/>
          </p:cNvSpPr>
          <p:nvPr>
            <p:ph type="pic" sz="quarter" idx="13"/>
          </p:nvPr>
        </p:nvSpPr>
        <p:spPr>
          <a:xfrm>
            <a:off x="6816079" y="548680"/>
            <a:ext cx="4327601" cy="4329070"/>
          </a:xfrm>
          <a:prstGeom prst="snip2DiagRect">
            <a:avLst/>
          </a:prstGeom>
        </p:spPr>
        <p:txBody>
          <a:bodyPr/>
          <a:lstStyle/>
          <a:p>
            <a:endParaRPr lang="id-ID"/>
          </a:p>
        </p:txBody>
      </p:sp>
      <p:sp>
        <p:nvSpPr>
          <p:cNvPr id="7" name="Picture Placeholder 6"/>
          <p:cNvSpPr>
            <a:spLocks noGrp="1"/>
          </p:cNvSpPr>
          <p:nvPr>
            <p:ph type="pic" sz="quarter" idx="14"/>
          </p:nvPr>
        </p:nvSpPr>
        <p:spPr>
          <a:xfrm>
            <a:off x="1936034" y="4293095"/>
            <a:ext cx="5483914" cy="2576140"/>
          </a:xfrm>
          <a:custGeom>
            <a:avLst/>
            <a:gdLst>
              <a:gd name="connsiteX0" fmla="*/ 2887690 w 5775379"/>
              <a:gd name="connsiteY0" fmla="*/ 0 h 5777338"/>
              <a:gd name="connsiteX1" fmla="*/ 4812797 w 5775379"/>
              <a:gd name="connsiteY1" fmla="*/ 0 h 5777338"/>
              <a:gd name="connsiteX2" fmla="*/ 5775379 w 5775379"/>
              <a:gd name="connsiteY2" fmla="*/ 962582 h 5777338"/>
              <a:gd name="connsiteX3" fmla="*/ 5775379 w 5775379"/>
              <a:gd name="connsiteY3" fmla="*/ 2889649 h 5777338"/>
              <a:gd name="connsiteX4" fmla="*/ 2887690 w 5775379"/>
              <a:gd name="connsiteY4" fmla="*/ 5777338 h 5777338"/>
              <a:gd name="connsiteX5" fmla="*/ 962582 w 5775379"/>
              <a:gd name="connsiteY5" fmla="*/ 5777338 h 5777338"/>
              <a:gd name="connsiteX6" fmla="*/ 0 w 5775379"/>
              <a:gd name="connsiteY6" fmla="*/ 4814756 h 5777338"/>
              <a:gd name="connsiteX7" fmla="*/ 0 w 5775379"/>
              <a:gd name="connsiteY7" fmla="*/ 2887690 h 5777338"/>
              <a:gd name="connsiteX8" fmla="*/ 2887690 w 5775379"/>
              <a:gd name="connsiteY8" fmla="*/ 0 h 5777338"/>
              <a:gd name="connsiteX0" fmla="*/ 2887690 w 5775379"/>
              <a:gd name="connsiteY0" fmla="*/ 0 h 5777338"/>
              <a:gd name="connsiteX1" fmla="*/ 4812797 w 5775379"/>
              <a:gd name="connsiteY1" fmla="*/ 0 h 5777338"/>
              <a:gd name="connsiteX2" fmla="*/ 5775379 w 5775379"/>
              <a:gd name="connsiteY2" fmla="*/ 962582 h 5777338"/>
              <a:gd name="connsiteX3" fmla="*/ 5775379 w 5775379"/>
              <a:gd name="connsiteY3" fmla="*/ 2510826 h 5777338"/>
              <a:gd name="connsiteX4" fmla="*/ 2887690 w 5775379"/>
              <a:gd name="connsiteY4" fmla="*/ 5777338 h 5777338"/>
              <a:gd name="connsiteX5" fmla="*/ 962582 w 5775379"/>
              <a:gd name="connsiteY5" fmla="*/ 5777338 h 5777338"/>
              <a:gd name="connsiteX6" fmla="*/ 0 w 5775379"/>
              <a:gd name="connsiteY6" fmla="*/ 4814756 h 5777338"/>
              <a:gd name="connsiteX7" fmla="*/ 0 w 5775379"/>
              <a:gd name="connsiteY7" fmla="*/ 2887690 h 5777338"/>
              <a:gd name="connsiteX8" fmla="*/ 2887690 w 5775379"/>
              <a:gd name="connsiteY8" fmla="*/ 0 h 5777338"/>
              <a:gd name="connsiteX0" fmla="*/ 2887690 w 5775379"/>
              <a:gd name="connsiteY0" fmla="*/ 0 h 5777338"/>
              <a:gd name="connsiteX1" fmla="*/ 4812797 w 5775379"/>
              <a:gd name="connsiteY1" fmla="*/ 0 h 5777338"/>
              <a:gd name="connsiteX2" fmla="*/ 5775379 w 5775379"/>
              <a:gd name="connsiteY2" fmla="*/ 962582 h 5777338"/>
              <a:gd name="connsiteX3" fmla="*/ 5775379 w 5775379"/>
              <a:gd name="connsiteY3" fmla="*/ 2510826 h 5777338"/>
              <a:gd name="connsiteX4" fmla="*/ 962582 w 5775379"/>
              <a:gd name="connsiteY4" fmla="*/ 5777338 h 5777338"/>
              <a:gd name="connsiteX5" fmla="*/ 0 w 5775379"/>
              <a:gd name="connsiteY5" fmla="*/ 4814756 h 5777338"/>
              <a:gd name="connsiteX6" fmla="*/ 0 w 5775379"/>
              <a:gd name="connsiteY6" fmla="*/ 2887690 h 5777338"/>
              <a:gd name="connsiteX7" fmla="*/ 2887690 w 5775379"/>
              <a:gd name="connsiteY7" fmla="*/ 0 h 5777338"/>
              <a:gd name="connsiteX0" fmla="*/ 2887690 w 5775379"/>
              <a:gd name="connsiteY0" fmla="*/ 0 h 4814756"/>
              <a:gd name="connsiteX1" fmla="*/ 4812797 w 5775379"/>
              <a:gd name="connsiteY1" fmla="*/ 0 h 4814756"/>
              <a:gd name="connsiteX2" fmla="*/ 5775379 w 5775379"/>
              <a:gd name="connsiteY2" fmla="*/ 962582 h 4814756"/>
              <a:gd name="connsiteX3" fmla="*/ 5775379 w 5775379"/>
              <a:gd name="connsiteY3" fmla="*/ 2510826 h 4814756"/>
              <a:gd name="connsiteX4" fmla="*/ 0 w 5775379"/>
              <a:gd name="connsiteY4" fmla="*/ 4814756 h 4814756"/>
              <a:gd name="connsiteX5" fmla="*/ 0 w 5775379"/>
              <a:gd name="connsiteY5" fmla="*/ 2887690 h 4814756"/>
              <a:gd name="connsiteX6" fmla="*/ 2887690 w 5775379"/>
              <a:gd name="connsiteY6" fmla="*/ 0 h 4814756"/>
              <a:gd name="connsiteX0" fmla="*/ 2887690 w 5775379"/>
              <a:gd name="connsiteY0" fmla="*/ 0 h 2887690"/>
              <a:gd name="connsiteX1" fmla="*/ 4812797 w 5775379"/>
              <a:gd name="connsiteY1" fmla="*/ 0 h 2887690"/>
              <a:gd name="connsiteX2" fmla="*/ 5775379 w 5775379"/>
              <a:gd name="connsiteY2" fmla="*/ 962582 h 2887690"/>
              <a:gd name="connsiteX3" fmla="*/ 5775379 w 5775379"/>
              <a:gd name="connsiteY3" fmla="*/ 2510826 h 2887690"/>
              <a:gd name="connsiteX4" fmla="*/ 0 w 5775379"/>
              <a:gd name="connsiteY4" fmla="*/ 2887690 h 2887690"/>
              <a:gd name="connsiteX5" fmla="*/ 2887690 w 5775379"/>
              <a:gd name="connsiteY5" fmla="*/ 0 h 2887690"/>
              <a:gd name="connsiteX0" fmla="*/ 2687665 w 5575354"/>
              <a:gd name="connsiteY0" fmla="*/ 0 h 2687665"/>
              <a:gd name="connsiteX1" fmla="*/ 4612772 w 5575354"/>
              <a:gd name="connsiteY1" fmla="*/ 0 h 2687665"/>
              <a:gd name="connsiteX2" fmla="*/ 5575354 w 5575354"/>
              <a:gd name="connsiteY2" fmla="*/ 962582 h 2687665"/>
              <a:gd name="connsiteX3" fmla="*/ 5575354 w 5575354"/>
              <a:gd name="connsiteY3" fmla="*/ 2510826 h 2687665"/>
              <a:gd name="connsiteX4" fmla="*/ 0 w 5575354"/>
              <a:gd name="connsiteY4" fmla="*/ 2687665 h 2687665"/>
              <a:gd name="connsiteX5" fmla="*/ 2687665 w 5575354"/>
              <a:gd name="connsiteY5" fmla="*/ 0 h 2687665"/>
              <a:gd name="connsiteX0" fmla="*/ 2687665 w 5588417"/>
              <a:gd name="connsiteY0" fmla="*/ 0 h 2687665"/>
              <a:gd name="connsiteX1" fmla="*/ 4612772 w 5588417"/>
              <a:gd name="connsiteY1" fmla="*/ 0 h 2687665"/>
              <a:gd name="connsiteX2" fmla="*/ 5575354 w 5588417"/>
              <a:gd name="connsiteY2" fmla="*/ 962582 h 2687665"/>
              <a:gd name="connsiteX3" fmla="*/ 5588417 w 5588417"/>
              <a:gd name="connsiteY3" fmla="*/ 2576140 h 2687665"/>
              <a:gd name="connsiteX4" fmla="*/ 0 w 5588417"/>
              <a:gd name="connsiteY4" fmla="*/ 2687665 h 2687665"/>
              <a:gd name="connsiteX5" fmla="*/ 2687665 w 5588417"/>
              <a:gd name="connsiteY5" fmla="*/ 0 h 2687665"/>
              <a:gd name="connsiteX0" fmla="*/ 2570100 w 5470852"/>
              <a:gd name="connsiteY0" fmla="*/ 0 h 2576140"/>
              <a:gd name="connsiteX1" fmla="*/ 4495207 w 5470852"/>
              <a:gd name="connsiteY1" fmla="*/ 0 h 2576140"/>
              <a:gd name="connsiteX2" fmla="*/ 5457789 w 5470852"/>
              <a:gd name="connsiteY2" fmla="*/ 962582 h 2576140"/>
              <a:gd name="connsiteX3" fmla="*/ 5470852 w 5470852"/>
              <a:gd name="connsiteY3" fmla="*/ 2576140 h 2576140"/>
              <a:gd name="connsiteX4" fmla="*/ 0 w 5470852"/>
              <a:gd name="connsiteY4" fmla="*/ 2557036 h 2576140"/>
              <a:gd name="connsiteX5" fmla="*/ 2570100 w 5470852"/>
              <a:gd name="connsiteY5" fmla="*/ 0 h 2576140"/>
              <a:gd name="connsiteX0" fmla="*/ 2583162 w 5483914"/>
              <a:gd name="connsiteY0" fmla="*/ 0 h 2576140"/>
              <a:gd name="connsiteX1" fmla="*/ 4508269 w 5483914"/>
              <a:gd name="connsiteY1" fmla="*/ 0 h 2576140"/>
              <a:gd name="connsiteX2" fmla="*/ 5470851 w 5483914"/>
              <a:gd name="connsiteY2" fmla="*/ 962582 h 2576140"/>
              <a:gd name="connsiteX3" fmla="*/ 5483914 w 5483914"/>
              <a:gd name="connsiteY3" fmla="*/ 2576140 h 2576140"/>
              <a:gd name="connsiteX4" fmla="*/ 0 w 5483914"/>
              <a:gd name="connsiteY4" fmla="*/ 2557036 h 2576140"/>
              <a:gd name="connsiteX5" fmla="*/ 2583162 w 5483914"/>
              <a:gd name="connsiteY5" fmla="*/ 0 h 2576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3914" h="2576140">
                <a:moveTo>
                  <a:pt x="2583162" y="0"/>
                </a:moveTo>
                <a:lnTo>
                  <a:pt x="4508269" y="0"/>
                </a:lnTo>
                <a:lnTo>
                  <a:pt x="5470851" y="962582"/>
                </a:lnTo>
                <a:lnTo>
                  <a:pt x="5483914" y="2576140"/>
                </a:lnTo>
                <a:lnTo>
                  <a:pt x="0" y="2557036"/>
                </a:lnTo>
                <a:lnTo>
                  <a:pt x="2583162" y="0"/>
                </a:lnTo>
                <a:close/>
              </a:path>
            </a:pathLst>
          </a:custGeom>
        </p:spPr>
        <p:txBody>
          <a:bodyPr/>
          <a:lstStyle/>
          <a:p>
            <a:endParaRPr lang="id-ID"/>
          </a:p>
        </p:txBody>
      </p:sp>
    </p:spTree>
    <p:extLst>
      <p:ext uri="{BB962C8B-B14F-4D97-AF65-F5344CB8AC3E}">
        <p14:creationId xmlns:p14="http://schemas.microsoft.com/office/powerpoint/2010/main" val="2971449537"/>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396E45-D4C0-4BBF-9919-49509A814BC5}" type="datetimeFigureOut">
              <a:rPr lang="id-ID" smtClean="0"/>
              <a:t>30/06/2024</a:t>
            </a:fld>
            <a:endParaRPr lang="id-ID"/>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65DB8C-9BE4-4CC2-B28B-B865CA2A8F2D}" type="slidenum">
              <a:rPr lang="id-ID" smtClean="0"/>
              <a:t>‹#›</a:t>
            </a:fld>
            <a:endParaRPr lang="id-ID"/>
          </a:p>
        </p:txBody>
      </p:sp>
    </p:spTree>
    <p:extLst>
      <p:ext uri="{BB962C8B-B14F-4D97-AF65-F5344CB8AC3E}">
        <p14:creationId xmlns:p14="http://schemas.microsoft.com/office/powerpoint/2010/main" val="15141259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91" r:id="rId10"/>
    <p:sldLayoutId id="2147483658" r:id="rId11"/>
    <p:sldLayoutId id="2147483692" r:id="rId12"/>
    <p:sldLayoutId id="2147483659" r:id="rId13"/>
    <p:sldLayoutId id="2147483686" r:id="rId14"/>
    <p:sldLayoutId id="2147483660" r:id="rId15"/>
    <p:sldLayoutId id="2147483661" r:id="rId16"/>
    <p:sldLayoutId id="2147483662" r:id="rId17"/>
    <p:sldLayoutId id="2147483663" r:id="rId18"/>
    <p:sldLayoutId id="2147483664" r:id="rId19"/>
    <p:sldLayoutId id="2147483693" r:id="rId20"/>
    <p:sldLayoutId id="2147483694" r:id="rId21"/>
    <p:sldLayoutId id="2147483665" r:id="rId22"/>
    <p:sldLayoutId id="2147483666" r:id="rId23"/>
    <p:sldLayoutId id="2147483667" r:id="rId24"/>
    <p:sldLayoutId id="2147483687" r:id="rId25"/>
    <p:sldLayoutId id="2147483668" r:id="rId26"/>
    <p:sldLayoutId id="2147483669" r:id="rId27"/>
    <p:sldLayoutId id="2147483670" r:id="rId28"/>
    <p:sldLayoutId id="2147483671" r:id="rId29"/>
    <p:sldLayoutId id="2147483672" r:id="rId30"/>
    <p:sldLayoutId id="2147483673" r:id="rId31"/>
    <p:sldLayoutId id="2147483674" r:id="rId32"/>
    <p:sldLayoutId id="2147483675" r:id="rId33"/>
    <p:sldLayoutId id="2147483676" r:id="rId34"/>
    <p:sldLayoutId id="2147483677" r:id="rId35"/>
    <p:sldLayoutId id="2147483678" r:id="rId36"/>
    <p:sldLayoutId id="2147483679" r:id="rId37"/>
    <p:sldLayoutId id="2147483680" r:id="rId38"/>
    <p:sldLayoutId id="2147483681" r:id="rId39"/>
    <p:sldLayoutId id="2147483695" r:id="rId40"/>
    <p:sldLayoutId id="2147483682" r:id="rId41"/>
    <p:sldLayoutId id="2147483683" r:id="rId42"/>
    <p:sldLayoutId id="2147483696" r:id="rId43"/>
    <p:sldLayoutId id="2147483688" r:id="rId44"/>
    <p:sldLayoutId id="2147483690" r:id="rId45"/>
    <p:sldLayoutId id="2147483689" r:id="rId46"/>
    <p:sldLayoutId id="2147483684" r:id="rId47"/>
    <p:sldLayoutId id="2147483685" r:id="rId4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EA9D32EB-8862-CC42-B139-5420752956F7}"/>
              </a:ext>
            </a:extLst>
          </p:cNvPr>
          <p:cNvSpPr>
            <a:spLocks noGrp="1"/>
          </p:cNvSpPr>
          <p:nvPr>
            <p:ph type="pic" sz="quarter" idx="19"/>
          </p:nvPr>
        </p:nvSpPr>
        <p:spPr>
          <a:xfrm>
            <a:off x="3808369" y="728626"/>
            <a:ext cx="3100999" cy="3100999"/>
          </a:xfrm>
          <a:pattFill prst="solidDmnd">
            <a:fgClr>
              <a:schemeClr val="bg1">
                <a:lumMod val="85000"/>
              </a:schemeClr>
            </a:fgClr>
            <a:bgClr>
              <a:schemeClr val="bg1"/>
            </a:bgClr>
          </a:pattFill>
        </p:spPr>
      </p:sp>
      <p:sp>
        <p:nvSpPr>
          <p:cNvPr id="6" name="Picture Placeholder 5">
            <a:extLst>
              <a:ext uri="{FF2B5EF4-FFF2-40B4-BE49-F238E27FC236}">
                <a16:creationId xmlns:a16="http://schemas.microsoft.com/office/drawing/2014/main" id="{EDA5E293-F8D8-5349-926C-B2083E87BF3D}"/>
              </a:ext>
            </a:extLst>
          </p:cNvPr>
          <p:cNvSpPr>
            <a:spLocks noGrp="1"/>
          </p:cNvSpPr>
          <p:nvPr>
            <p:ph type="pic" sz="quarter" idx="25"/>
          </p:nvPr>
        </p:nvSpPr>
        <p:spPr>
          <a:xfrm>
            <a:off x="4378876" y="731176"/>
            <a:ext cx="3809700" cy="4658125"/>
          </a:xfrm>
          <a:pattFill prst="solidDmnd">
            <a:fgClr>
              <a:schemeClr val="bg1">
                <a:lumMod val="85000"/>
              </a:schemeClr>
            </a:fgClr>
            <a:bgClr>
              <a:schemeClr val="bg1"/>
            </a:bgClr>
          </a:pattFill>
        </p:spPr>
      </p:sp>
      <p:sp>
        <p:nvSpPr>
          <p:cNvPr id="7" name="TextBox 6"/>
          <p:cNvSpPr txBox="1"/>
          <p:nvPr/>
        </p:nvSpPr>
        <p:spPr>
          <a:xfrm>
            <a:off x="5759498" y="2796638"/>
            <a:ext cx="2901509" cy="2308324"/>
          </a:xfrm>
          <a:prstGeom prst="rect">
            <a:avLst/>
          </a:prstGeom>
          <a:noFill/>
        </p:spPr>
        <p:txBody>
          <a:bodyPr wrap="square" rtlCol="0" anchor="t">
            <a:spAutoFit/>
          </a:bodyPr>
          <a:lstStyle/>
          <a:p>
            <a:pPr algn="r"/>
            <a:r>
              <a:rPr lang="id-ID" sz="7200" dirty="0">
                <a:solidFill>
                  <a:schemeClr val="accent6">
                    <a:lumMod val="50000"/>
                  </a:schemeClr>
                </a:solidFill>
                <a:latin typeface="Baskerville Old Face" panose="02020602080505020303" pitchFamily="18" charset="0"/>
                <a:cs typeface="Gotham Black" pitchFamily="2" charset="0"/>
              </a:rPr>
              <a:t>AWE</a:t>
            </a:r>
          </a:p>
          <a:p>
            <a:pPr algn="r"/>
            <a:r>
              <a:rPr lang="id-ID" sz="7200" dirty="0">
                <a:solidFill>
                  <a:schemeClr val="accent6">
                    <a:lumMod val="50000"/>
                  </a:schemeClr>
                </a:solidFill>
                <a:latin typeface="Baskerville Old Face" panose="02020602080505020303" pitchFamily="18" charset="0"/>
                <a:cs typeface="Gotham Black" pitchFamily="2" charset="0"/>
              </a:rPr>
              <a:t>SOME</a:t>
            </a:r>
          </a:p>
        </p:txBody>
      </p:sp>
      <p:sp>
        <p:nvSpPr>
          <p:cNvPr id="8" name="TextBox 7"/>
          <p:cNvSpPr txBox="1"/>
          <p:nvPr/>
        </p:nvSpPr>
        <p:spPr>
          <a:xfrm>
            <a:off x="3530993" y="4786909"/>
            <a:ext cx="5029444" cy="1446550"/>
          </a:xfrm>
          <a:prstGeom prst="rect">
            <a:avLst/>
          </a:prstGeom>
          <a:noFill/>
        </p:spPr>
        <p:txBody>
          <a:bodyPr wrap="square" rtlCol="0" anchor="t">
            <a:spAutoFit/>
          </a:bodyPr>
          <a:lstStyle/>
          <a:p>
            <a:pPr algn="ctr"/>
            <a:r>
              <a:rPr lang="id-ID" sz="8800" b="1" dirty="0">
                <a:solidFill>
                  <a:srgbClr val="FAB0B0"/>
                </a:solidFill>
                <a:latin typeface="Bahnschrift SemiBold" panose="020B0502040204020203" pitchFamily="34" charset="0"/>
                <a:cs typeface="Gotham Black" pitchFamily="2" charset="0"/>
              </a:rPr>
              <a:t>INTERIOR</a:t>
            </a:r>
            <a:endParaRPr lang="id-ID" sz="9600" b="1" dirty="0">
              <a:solidFill>
                <a:srgbClr val="FAB0B0"/>
              </a:solidFill>
              <a:latin typeface="Bahnschrift SemiBold" panose="020B0502040204020203" pitchFamily="34" charset="0"/>
              <a:cs typeface="Gotham Black" pitchFamily="2" charset="0"/>
            </a:endParaRPr>
          </a:p>
        </p:txBody>
      </p:sp>
      <p:sp>
        <p:nvSpPr>
          <p:cNvPr id="9" name="TextBox 8"/>
          <p:cNvSpPr txBox="1"/>
          <p:nvPr/>
        </p:nvSpPr>
        <p:spPr>
          <a:xfrm>
            <a:off x="4389355" y="6126824"/>
            <a:ext cx="3280065" cy="261610"/>
          </a:xfrm>
          <a:prstGeom prst="rect">
            <a:avLst/>
          </a:prstGeom>
          <a:noFill/>
        </p:spPr>
        <p:txBody>
          <a:bodyPr wrap="none" rtlCol="0" anchor="t">
            <a:spAutoFit/>
          </a:bodyPr>
          <a:lstStyle/>
          <a:p>
            <a:pPr algn="ctr"/>
            <a:r>
              <a:rPr lang="id-ID" sz="1100" spc="600" dirty="0">
                <a:solidFill>
                  <a:schemeClr val="accent6">
                    <a:lumMod val="75000"/>
                  </a:schemeClr>
                </a:solidFill>
                <a:latin typeface="Bahnschrift SemiBold" panose="020B0502040204020203" pitchFamily="34" charset="0"/>
              </a:rPr>
              <a:t>WWW</a:t>
            </a:r>
            <a:r>
              <a:rPr lang="en-US" sz="1100" spc="600" dirty="0">
                <a:solidFill>
                  <a:schemeClr val="accent6">
                    <a:lumMod val="75000"/>
                  </a:schemeClr>
                </a:solidFill>
                <a:latin typeface="Bahnschrift SemiBold" panose="020B0502040204020203" pitchFamily="34" charset="0"/>
              </a:rPr>
              <a:t>.YOURWEBSITE.COM</a:t>
            </a:r>
            <a:endParaRPr lang="id-ID" sz="1100" spc="600" dirty="0">
              <a:solidFill>
                <a:schemeClr val="accent6">
                  <a:lumMod val="75000"/>
                </a:schemeClr>
              </a:solidFill>
              <a:latin typeface="Bahnschrift SemiBold" panose="020B0502040204020203" pitchFamily="34" charset="0"/>
            </a:endParaRPr>
          </a:p>
        </p:txBody>
      </p:sp>
    </p:spTree>
    <p:extLst>
      <p:ext uri="{BB962C8B-B14F-4D97-AF65-F5344CB8AC3E}">
        <p14:creationId xmlns:p14="http://schemas.microsoft.com/office/powerpoint/2010/main" val="3463790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ABA1A195-CDA9-EE40-AC68-48FDD65CB0F8}"/>
              </a:ext>
            </a:extLst>
          </p:cNvPr>
          <p:cNvSpPr>
            <a:spLocks noGrp="1"/>
          </p:cNvSpPr>
          <p:nvPr>
            <p:ph type="pic" sz="quarter" idx="19"/>
          </p:nvPr>
        </p:nvSpPr>
        <p:spPr/>
      </p:sp>
      <p:sp>
        <p:nvSpPr>
          <p:cNvPr id="3" name="Picture Placeholder 2">
            <a:extLst>
              <a:ext uri="{FF2B5EF4-FFF2-40B4-BE49-F238E27FC236}">
                <a16:creationId xmlns:a16="http://schemas.microsoft.com/office/drawing/2014/main" id="{990A4C12-244B-1246-8CE8-691007ED10C3}"/>
              </a:ext>
            </a:extLst>
          </p:cNvPr>
          <p:cNvSpPr>
            <a:spLocks noGrp="1"/>
          </p:cNvSpPr>
          <p:nvPr>
            <p:ph type="pic" sz="quarter" idx="25"/>
          </p:nvPr>
        </p:nvSpPr>
        <p:spPr/>
      </p:sp>
      <p:sp>
        <p:nvSpPr>
          <p:cNvPr id="4" name="Picture Placeholder 3">
            <a:extLst>
              <a:ext uri="{FF2B5EF4-FFF2-40B4-BE49-F238E27FC236}">
                <a16:creationId xmlns:a16="http://schemas.microsoft.com/office/drawing/2014/main" id="{CC690C6C-D438-EA4B-8C84-B20254BEBBF4}"/>
              </a:ext>
            </a:extLst>
          </p:cNvPr>
          <p:cNvSpPr>
            <a:spLocks noGrp="1"/>
          </p:cNvSpPr>
          <p:nvPr>
            <p:ph type="pic" sz="quarter" idx="27"/>
          </p:nvPr>
        </p:nvSpPr>
        <p:spPr/>
      </p:sp>
      <p:sp>
        <p:nvSpPr>
          <p:cNvPr id="5" name="TextBox 4">
            <a:extLst>
              <a:ext uri="{FF2B5EF4-FFF2-40B4-BE49-F238E27FC236}">
                <a16:creationId xmlns:a16="http://schemas.microsoft.com/office/drawing/2014/main" id="{6AAFC9C9-B57A-8D49-B25E-E887A0F9BABA}"/>
              </a:ext>
            </a:extLst>
          </p:cNvPr>
          <p:cNvSpPr txBox="1"/>
          <p:nvPr/>
        </p:nvSpPr>
        <p:spPr>
          <a:xfrm>
            <a:off x="4965529" y="5069975"/>
            <a:ext cx="6573327" cy="1200329"/>
          </a:xfrm>
          <a:prstGeom prst="rect">
            <a:avLst/>
          </a:prstGeom>
          <a:noFill/>
        </p:spPr>
        <p:txBody>
          <a:bodyPr wrap="square" rtlCol="0" anchor="t">
            <a:spAutoFit/>
          </a:bodyPr>
          <a:lstStyle/>
          <a:p>
            <a:pPr>
              <a:lnSpc>
                <a:spcPct val="150000"/>
              </a:lnSpc>
            </a:pPr>
            <a:r>
              <a:rPr lang="id-ID" sz="1200" dirty="0" err="1">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Lorem</a:t>
            </a: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t>
            </a:r>
          </a:p>
        </p:txBody>
      </p:sp>
      <p:sp>
        <p:nvSpPr>
          <p:cNvPr id="6" name="TextBox 5">
            <a:extLst>
              <a:ext uri="{FF2B5EF4-FFF2-40B4-BE49-F238E27FC236}">
                <a16:creationId xmlns:a16="http://schemas.microsoft.com/office/drawing/2014/main" id="{0A548606-0DF2-D04B-9B15-30027162C8B4}"/>
              </a:ext>
            </a:extLst>
          </p:cNvPr>
          <p:cNvSpPr txBox="1"/>
          <p:nvPr/>
        </p:nvSpPr>
        <p:spPr>
          <a:xfrm>
            <a:off x="862149" y="1564832"/>
            <a:ext cx="2686593" cy="2862322"/>
          </a:xfrm>
          <a:prstGeom prst="rect">
            <a:avLst/>
          </a:prstGeom>
          <a:noFill/>
        </p:spPr>
        <p:txBody>
          <a:bodyPr wrap="square" rtlCol="0" anchor="t">
            <a:spAutoFit/>
          </a:bodyPr>
          <a:lstStyle/>
          <a:p>
            <a:pPr>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t>
            </a:r>
          </a:p>
        </p:txBody>
      </p:sp>
      <p:sp>
        <p:nvSpPr>
          <p:cNvPr id="7" name="TextBox 6">
            <a:extLst>
              <a:ext uri="{FF2B5EF4-FFF2-40B4-BE49-F238E27FC236}">
                <a16:creationId xmlns:a16="http://schemas.microsoft.com/office/drawing/2014/main" id="{A5BF2843-DEAE-DD4F-A703-1FA66C98CA4F}"/>
              </a:ext>
            </a:extLst>
          </p:cNvPr>
          <p:cNvSpPr txBox="1"/>
          <p:nvPr/>
        </p:nvSpPr>
        <p:spPr>
          <a:xfrm>
            <a:off x="924028" y="4627142"/>
            <a:ext cx="1941636" cy="861774"/>
          </a:xfrm>
          <a:prstGeom prst="rect">
            <a:avLst/>
          </a:prstGeom>
          <a:noFill/>
        </p:spPr>
        <p:txBody>
          <a:bodyPr wrap="square" rtlCol="0" anchor="t">
            <a:spAutoFit/>
          </a:bodyPr>
          <a:lstStyle/>
          <a:p>
            <a:r>
              <a:rPr lang="id-ID" sz="5000" b="1" spc="300" dirty="0">
                <a:solidFill>
                  <a:srgbClr val="FAB0B0"/>
                </a:solidFill>
                <a:latin typeface="Baskerville Old Face" panose="02020602080505020303" pitchFamily="18" charset="0"/>
              </a:rPr>
              <a:t>OUR</a:t>
            </a:r>
          </a:p>
        </p:txBody>
      </p:sp>
      <p:sp>
        <p:nvSpPr>
          <p:cNvPr id="8" name="TextBox 7">
            <a:extLst>
              <a:ext uri="{FF2B5EF4-FFF2-40B4-BE49-F238E27FC236}">
                <a16:creationId xmlns:a16="http://schemas.microsoft.com/office/drawing/2014/main" id="{4F2EC619-B13B-F74E-AB64-6FBC31B4B91D}"/>
              </a:ext>
            </a:extLst>
          </p:cNvPr>
          <p:cNvSpPr txBox="1"/>
          <p:nvPr/>
        </p:nvSpPr>
        <p:spPr>
          <a:xfrm>
            <a:off x="924029" y="5312215"/>
            <a:ext cx="2963374" cy="861774"/>
          </a:xfrm>
          <a:prstGeom prst="rect">
            <a:avLst/>
          </a:prstGeom>
          <a:noFill/>
        </p:spPr>
        <p:txBody>
          <a:bodyPr wrap="square" rtlCol="0" anchor="t">
            <a:spAutoFit/>
          </a:bodyPr>
          <a:lstStyle/>
          <a:p>
            <a:r>
              <a:rPr lang="id-ID" sz="5000" b="1" spc="300" dirty="0">
                <a:solidFill>
                  <a:schemeClr val="accent6">
                    <a:lumMod val="75000"/>
                  </a:schemeClr>
                </a:solidFill>
                <a:latin typeface="Baskerville Old Face" panose="02020602080505020303" pitchFamily="18" charset="0"/>
              </a:rPr>
              <a:t>VISION</a:t>
            </a:r>
          </a:p>
        </p:txBody>
      </p:sp>
      <p:sp>
        <p:nvSpPr>
          <p:cNvPr id="9" name="TextBox 8">
            <a:extLst>
              <a:ext uri="{FF2B5EF4-FFF2-40B4-BE49-F238E27FC236}">
                <a16:creationId xmlns:a16="http://schemas.microsoft.com/office/drawing/2014/main" id="{8F89E9B7-92D5-7241-ADB0-16C287A9580C}"/>
              </a:ext>
            </a:extLst>
          </p:cNvPr>
          <p:cNvSpPr txBox="1"/>
          <p:nvPr/>
        </p:nvSpPr>
        <p:spPr>
          <a:xfrm>
            <a:off x="862149" y="392696"/>
            <a:ext cx="2920992" cy="261610"/>
          </a:xfrm>
          <a:prstGeom prst="rect">
            <a:avLst/>
          </a:prstGeom>
          <a:noFill/>
        </p:spPr>
        <p:txBody>
          <a:bodyPr wrap="none" rtlCol="0" anchor="t">
            <a:spAutoFit/>
          </a:bodyPr>
          <a:lstStyle/>
          <a:p>
            <a:r>
              <a:rPr lang="id-ID" sz="1100" spc="300" dirty="0">
                <a:solidFill>
                  <a:schemeClr val="accent6">
                    <a:lumMod val="75000"/>
                  </a:schemeClr>
                </a:solidFill>
                <a:latin typeface="Source Sans Pro" panose="020B0503030403020204" pitchFamily="34" charset="0"/>
              </a:rPr>
              <a:t>WWW.AWESOMEINTERIOR.COM</a:t>
            </a:r>
          </a:p>
        </p:txBody>
      </p:sp>
    </p:spTree>
    <p:extLst>
      <p:ext uri="{BB962C8B-B14F-4D97-AF65-F5344CB8AC3E}">
        <p14:creationId xmlns:p14="http://schemas.microsoft.com/office/powerpoint/2010/main" val="406423558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10431"/>
            <a:ext cx="6096000" cy="68684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13" name="TextBox 12"/>
          <p:cNvSpPr txBox="1"/>
          <p:nvPr/>
        </p:nvSpPr>
        <p:spPr>
          <a:xfrm>
            <a:off x="6725978" y="880769"/>
            <a:ext cx="3626904" cy="2031325"/>
          </a:xfrm>
          <a:prstGeom prst="rect">
            <a:avLst/>
          </a:prstGeom>
          <a:noFill/>
        </p:spPr>
        <p:txBody>
          <a:bodyPr wrap="square" rtlCol="0" anchor="t">
            <a:spAutoFit/>
          </a:bodyPr>
          <a:lstStyle/>
          <a:p>
            <a:pPr>
              <a:lnSpc>
                <a:spcPct val="150000"/>
              </a:lnSpc>
            </a:pPr>
            <a:r>
              <a:rPr lang="id-ID" sz="1200" dirty="0">
                <a:solidFill>
                  <a:schemeClr val="accent6">
                    <a:lumMod val="50000"/>
                  </a:schemeClr>
                </a:solidFill>
                <a:latin typeface="Arial" panose="020B0604020202020204" pitchFamily="34" charset="0"/>
                <a:ea typeface="Arial Unicode MS" panose="020B0604020202020204" pitchFamily="34" charset="-128"/>
                <a:cs typeface="Arial" panose="020B0604020202020204" pitchFamily="34" charset="0"/>
              </a:rPr>
              <a:t>Lorem ipsum dolor sit amet, consectetuer adipiscing elit. Aenean commodo ligula eget dolor. Aenean massa. Cum sociis natoque penatibus et magnis dis parturient montes, nascetur ridiculus mus. Donec pede justo, fringilla vel, aliquet nec, vulputate eget, arcu. In enim justo, rhoncus ut, imperdiet a, venenatis vitae, justo. </a:t>
            </a:r>
          </a:p>
        </p:txBody>
      </p:sp>
      <p:sp>
        <p:nvSpPr>
          <p:cNvPr id="14" name="TextBox 13"/>
          <p:cNvSpPr txBox="1"/>
          <p:nvPr/>
        </p:nvSpPr>
        <p:spPr>
          <a:xfrm>
            <a:off x="7882833" y="3823870"/>
            <a:ext cx="3648232" cy="2031325"/>
          </a:xfrm>
          <a:prstGeom prst="rect">
            <a:avLst/>
          </a:prstGeom>
          <a:noFill/>
        </p:spPr>
        <p:txBody>
          <a:bodyPr wrap="square" rtlCol="0" anchor="t">
            <a:spAutoFit/>
          </a:bodyPr>
          <a:lstStyle/>
          <a:p>
            <a:pPr algn="r">
              <a:lnSpc>
                <a:spcPct val="150000"/>
              </a:lnSpc>
            </a:pPr>
            <a:r>
              <a:rPr lang="id-ID" sz="1200" dirty="0">
                <a:solidFill>
                  <a:schemeClr val="accent6">
                    <a:lumMod val="50000"/>
                  </a:schemeClr>
                </a:solidFill>
                <a:latin typeface="Arial" panose="020B0604020202020204" pitchFamily="34" charset="0"/>
                <a:ea typeface="Arial Unicode MS" panose="020B0604020202020204" pitchFamily="34" charset="-128"/>
                <a:cs typeface="Arial" panose="020B0604020202020204" pitchFamily="34" charset="0"/>
              </a:rPr>
              <a:t>Lorem ipsum dolor sit amet, consectetuer adipiscing elit. Aenean commodo ligula eget dolor. Aenean massa. Cum sociis natoque penatibus et magnis dis parturient montes, nascetur ridiculus mus. Donec pede justo, fringilla vel, aliquet nec, vulputate eget, arcu. In enim justo, rhoncus ut, imperdiet a, venenatis vitae, justo. </a:t>
            </a:r>
          </a:p>
        </p:txBody>
      </p:sp>
      <p:sp>
        <p:nvSpPr>
          <p:cNvPr id="3" name="Picture Placeholder 2">
            <a:extLst>
              <a:ext uri="{FF2B5EF4-FFF2-40B4-BE49-F238E27FC236}">
                <a16:creationId xmlns:a16="http://schemas.microsoft.com/office/drawing/2014/main" id="{68146D13-73F1-7B4D-AD9A-EEC75DA83C9F}"/>
              </a:ext>
            </a:extLst>
          </p:cNvPr>
          <p:cNvSpPr>
            <a:spLocks noGrp="1"/>
          </p:cNvSpPr>
          <p:nvPr>
            <p:ph type="pic" sz="quarter" idx="14"/>
          </p:nvPr>
        </p:nvSpPr>
        <p:spPr/>
      </p:sp>
      <p:sp>
        <p:nvSpPr>
          <p:cNvPr id="6" name="Picture Placeholder 5">
            <a:extLst>
              <a:ext uri="{FF2B5EF4-FFF2-40B4-BE49-F238E27FC236}">
                <a16:creationId xmlns:a16="http://schemas.microsoft.com/office/drawing/2014/main" id="{72BB3B81-7FA5-374A-A823-4CE9282C9325}"/>
              </a:ext>
            </a:extLst>
          </p:cNvPr>
          <p:cNvSpPr>
            <a:spLocks noGrp="1"/>
          </p:cNvSpPr>
          <p:nvPr>
            <p:ph type="pic" sz="quarter" idx="13"/>
          </p:nvPr>
        </p:nvSpPr>
        <p:spPr/>
      </p:sp>
      <p:sp>
        <p:nvSpPr>
          <p:cNvPr id="16" name="Picture Placeholder 15">
            <a:extLst>
              <a:ext uri="{FF2B5EF4-FFF2-40B4-BE49-F238E27FC236}">
                <a16:creationId xmlns:a16="http://schemas.microsoft.com/office/drawing/2014/main" id="{8486B135-9C28-9D49-8B07-50CAA5522F01}"/>
              </a:ext>
            </a:extLst>
          </p:cNvPr>
          <p:cNvSpPr>
            <a:spLocks noGrp="1"/>
          </p:cNvSpPr>
          <p:nvPr>
            <p:ph type="pic" sz="quarter" idx="15"/>
          </p:nvPr>
        </p:nvSpPr>
        <p:spPr/>
      </p:sp>
      <p:sp>
        <p:nvSpPr>
          <p:cNvPr id="18" name="Picture Placeholder 17">
            <a:extLst>
              <a:ext uri="{FF2B5EF4-FFF2-40B4-BE49-F238E27FC236}">
                <a16:creationId xmlns:a16="http://schemas.microsoft.com/office/drawing/2014/main" id="{286FD0A4-3574-9844-879D-34E500E89EEB}"/>
              </a:ext>
            </a:extLst>
          </p:cNvPr>
          <p:cNvSpPr>
            <a:spLocks noGrp="1"/>
          </p:cNvSpPr>
          <p:nvPr>
            <p:ph type="pic" sz="quarter" idx="26"/>
          </p:nvPr>
        </p:nvSpPr>
        <p:spPr/>
      </p:sp>
      <p:sp>
        <p:nvSpPr>
          <p:cNvPr id="20" name="Picture Placeholder 19">
            <a:extLst>
              <a:ext uri="{FF2B5EF4-FFF2-40B4-BE49-F238E27FC236}">
                <a16:creationId xmlns:a16="http://schemas.microsoft.com/office/drawing/2014/main" id="{54567C37-1429-A146-8D11-D322EE19E439}"/>
              </a:ext>
            </a:extLst>
          </p:cNvPr>
          <p:cNvSpPr>
            <a:spLocks noGrp="1"/>
          </p:cNvSpPr>
          <p:nvPr>
            <p:ph type="pic" sz="quarter" idx="22"/>
          </p:nvPr>
        </p:nvSpPr>
        <p:spPr/>
      </p:sp>
      <p:sp>
        <p:nvSpPr>
          <p:cNvPr id="15" name="TextBox 14"/>
          <p:cNvSpPr txBox="1"/>
          <p:nvPr/>
        </p:nvSpPr>
        <p:spPr>
          <a:xfrm>
            <a:off x="3077434" y="2292365"/>
            <a:ext cx="2723823" cy="1938992"/>
          </a:xfrm>
          <a:prstGeom prst="rect">
            <a:avLst/>
          </a:prstGeom>
          <a:noFill/>
        </p:spPr>
        <p:txBody>
          <a:bodyPr wrap="none" rtlCol="0" anchor="t">
            <a:spAutoFit/>
          </a:bodyPr>
          <a:lstStyle/>
          <a:p>
            <a:r>
              <a:rPr lang="id-ID" sz="6000" b="1" dirty="0">
                <a:solidFill>
                  <a:srgbClr val="FAB0B0"/>
                </a:solidFill>
                <a:latin typeface="Baskerville Old Face" panose="02020602080505020303" pitchFamily="18" charset="0"/>
                <a:cs typeface="Gotham Black" pitchFamily="2" charset="0"/>
              </a:rPr>
              <a:t>OUR</a:t>
            </a:r>
          </a:p>
          <a:p>
            <a:r>
              <a:rPr lang="id-ID" sz="6000" b="1" dirty="0">
                <a:solidFill>
                  <a:schemeClr val="accent6">
                    <a:lumMod val="75000"/>
                  </a:schemeClr>
                </a:solidFill>
                <a:latin typeface="Baskerville Old Face" panose="02020602080505020303" pitchFamily="18" charset="0"/>
                <a:cs typeface="Gotham Black" pitchFamily="2" charset="0"/>
              </a:rPr>
              <a:t>FOCUS</a:t>
            </a:r>
          </a:p>
        </p:txBody>
      </p:sp>
    </p:spTree>
    <p:extLst>
      <p:ext uri="{BB962C8B-B14F-4D97-AF65-F5344CB8AC3E}">
        <p14:creationId xmlns:p14="http://schemas.microsoft.com/office/powerpoint/2010/main" val="2813648177"/>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911953" y="2324359"/>
            <a:ext cx="5417409" cy="1445396"/>
          </a:xfrm>
          <a:prstGeom prst="rect">
            <a:avLst/>
          </a:prstGeom>
          <a:noFill/>
        </p:spPr>
        <p:txBody>
          <a:bodyPr wrap="square" rtlCol="0" anchor="t">
            <a:spAutoFit/>
          </a:bodyPr>
          <a:lstStyle/>
          <a:p>
            <a:pPr>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Lorem ipsum dolor sit amet, consectetuer adipiscing elit. Aenean commodo ligula eget dolor. Aenean massa. Cum sociis natoque penatibus et magnis dis parturient montes, nascetur ridiculus mus. Donec pede justo, fringilla vel, aliquet nec, vulputate eget, arcu. In enim justo, rhoncus ut, imperdiet a, venenatis vitae, justo. </a:t>
            </a:r>
          </a:p>
        </p:txBody>
      </p:sp>
      <p:sp>
        <p:nvSpPr>
          <p:cNvPr id="11" name="TextBox 10"/>
          <p:cNvSpPr txBox="1"/>
          <p:nvPr/>
        </p:nvSpPr>
        <p:spPr>
          <a:xfrm>
            <a:off x="908804" y="1308638"/>
            <a:ext cx="3629520" cy="861774"/>
          </a:xfrm>
          <a:prstGeom prst="rect">
            <a:avLst/>
          </a:prstGeom>
          <a:noFill/>
        </p:spPr>
        <p:txBody>
          <a:bodyPr wrap="none" rtlCol="0" anchor="t">
            <a:spAutoFit/>
          </a:bodyPr>
          <a:lstStyle/>
          <a:p>
            <a:r>
              <a:rPr lang="id-ID" sz="5000" b="1" spc="300" dirty="0">
                <a:solidFill>
                  <a:srgbClr val="FAB0B0"/>
                </a:solidFill>
                <a:latin typeface="Baskerville Old Face" panose="02020602080505020303" pitchFamily="18" charset="0"/>
                <a:cs typeface="Gotham Black" pitchFamily="2" charset="0"/>
              </a:rPr>
              <a:t>INTERIOR</a:t>
            </a:r>
          </a:p>
        </p:txBody>
      </p:sp>
      <p:sp>
        <p:nvSpPr>
          <p:cNvPr id="12" name="TextBox 11"/>
          <p:cNvSpPr txBox="1"/>
          <p:nvPr/>
        </p:nvSpPr>
        <p:spPr>
          <a:xfrm>
            <a:off x="908804" y="879867"/>
            <a:ext cx="2795958" cy="646331"/>
          </a:xfrm>
          <a:prstGeom prst="rect">
            <a:avLst/>
          </a:prstGeom>
          <a:noFill/>
        </p:spPr>
        <p:txBody>
          <a:bodyPr wrap="none" rtlCol="0" anchor="t">
            <a:spAutoFit/>
          </a:bodyPr>
          <a:lstStyle/>
          <a:p>
            <a:r>
              <a:rPr lang="id-ID" sz="3600" b="1" spc="300" dirty="0">
                <a:solidFill>
                  <a:schemeClr val="accent6">
                    <a:lumMod val="50000"/>
                  </a:schemeClr>
                </a:solidFill>
                <a:latin typeface="Baskerville Old Face" panose="02020602080505020303" pitchFamily="18" charset="0"/>
                <a:cs typeface="Gotham Black" pitchFamily="2" charset="0"/>
              </a:rPr>
              <a:t>CREATIVE</a:t>
            </a:r>
          </a:p>
        </p:txBody>
      </p:sp>
      <p:sp>
        <p:nvSpPr>
          <p:cNvPr id="3" name="Parallelogram 2">
            <a:extLst>
              <a:ext uri="{FF2B5EF4-FFF2-40B4-BE49-F238E27FC236}">
                <a16:creationId xmlns:a16="http://schemas.microsoft.com/office/drawing/2014/main" id="{379D6DDE-001B-AA45-8A7C-6C4F22CE7FB1}"/>
              </a:ext>
            </a:extLst>
          </p:cNvPr>
          <p:cNvSpPr/>
          <p:nvPr/>
        </p:nvSpPr>
        <p:spPr>
          <a:xfrm>
            <a:off x="592923" y="4293095"/>
            <a:ext cx="3521877" cy="2564905"/>
          </a:xfrm>
          <a:custGeom>
            <a:avLst/>
            <a:gdLst>
              <a:gd name="connsiteX0" fmla="*/ 0 w 2371725"/>
              <a:gd name="connsiteY0" fmla="*/ 2564905 h 2564905"/>
              <a:gd name="connsiteX1" fmla="*/ 1407310 w 2371725"/>
              <a:gd name="connsiteY1" fmla="*/ 0 h 2564905"/>
              <a:gd name="connsiteX2" fmla="*/ 2371725 w 2371725"/>
              <a:gd name="connsiteY2" fmla="*/ 0 h 2564905"/>
              <a:gd name="connsiteX3" fmla="*/ 964415 w 2371725"/>
              <a:gd name="connsiteY3" fmla="*/ 2564905 h 2564905"/>
              <a:gd name="connsiteX4" fmla="*/ 0 w 2371725"/>
              <a:gd name="connsiteY4" fmla="*/ 2564905 h 2564905"/>
              <a:gd name="connsiteX0" fmla="*/ 0 w 3514725"/>
              <a:gd name="connsiteY0" fmla="*/ 2564905 h 2564905"/>
              <a:gd name="connsiteX1" fmla="*/ 1407310 w 3514725"/>
              <a:gd name="connsiteY1" fmla="*/ 0 h 2564905"/>
              <a:gd name="connsiteX2" fmla="*/ 3514725 w 3514725"/>
              <a:gd name="connsiteY2" fmla="*/ 0 h 2564905"/>
              <a:gd name="connsiteX3" fmla="*/ 964415 w 3514725"/>
              <a:gd name="connsiteY3" fmla="*/ 2564905 h 2564905"/>
              <a:gd name="connsiteX4" fmla="*/ 0 w 3514725"/>
              <a:gd name="connsiteY4" fmla="*/ 2564905 h 2564905"/>
              <a:gd name="connsiteX0" fmla="*/ 21440 w 3536165"/>
              <a:gd name="connsiteY0" fmla="*/ 2564905 h 2564905"/>
              <a:gd name="connsiteX1" fmla="*/ 0 w 3536165"/>
              <a:gd name="connsiteY1" fmla="*/ 0 h 2564905"/>
              <a:gd name="connsiteX2" fmla="*/ 3536165 w 3536165"/>
              <a:gd name="connsiteY2" fmla="*/ 0 h 2564905"/>
              <a:gd name="connsiteX3" fmla="*/ 985855 w 3536165"/>
              <a:gd name="connsiteY3" fmla="*/ 2564905 h 2564905"/>
              <a:gd name="connsiteX4" fmla="*/ 21440 w 3536165"/>
              <a:gd name="connsiteY4" fmla="*/ 2564905 h 2564905"/>
              <a:gd name="connsiteX0" fmla="*/ 7152 w 3521877"/>
              <a:gd name="connsiteY0" fmla="*/ 2564905 h 2564905"/>
              <a:gd name="connsiteX1" fmla="*/ 0 w 3521877"/>
              <a:gd name="connsiteY1" fmla="*/ 0 h 2564905"/>
              <a:gd name="connsiteX2" fmla="*/ 3521877 w 3521877"/>
              <a:gd name="connsiteY2" fmla="*/ 0 h 2564905"/>
              <a:gd name="connsiteX3" fmla="*/ 971567 w 3521877"/>
              <a:gd name="connsiteY3" fmla="*/ 2564905 h 2564905"/>
              <a:gd name="connsiteX4" fmla="*/ 7152 w 3521877"/>
              <a:gd name="connsiteY4" fmla="*/ 2564905 h 2564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21877" h="2564905">
                <a:moveTo>
                  <a:pt x="7152" y="2564905"/>
                </a:moveTo>
                <a:lnTo>
                  <a:pt x="0" y="0"/>
                </a:lnTo>
                <a:lnTo>
                  <a:pt x="3521877" y="0"/>
                </a:lnTo>
                <a:lnTo>
                  <a:pt x="971567" y="2564905"/>
                </a:lnTo>
                <a:lnTo>
                  <a:pt x="7152" y="2564905"/>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AB689B3-33D0-AC4A-BC1A-15670D878176}"/>
              </a:ext>
            </a:extLst>
          </p:cNvPr>
          <p:cNvSpPr/>
          <p:nvPr/>
        </p:nvSpPr>
        <p:spPr>
          <a:xfrm>
            <a:off x="7773265" y="5229225"/>
            <a:ext cx="4391025" cy="164001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5">
            <a:extLst>
              <a:ext uri="{FF2B5EF4-FFF2-40B4-BE49-F238E27FC236}">
                <a16:creationId xmlns:a16="http://schemas.microsoft.com/office/drawing/2014/main" id="{DC5F4043-832A-9146-ABEA-297BBFF80947}"/>
              </a:ext>
            </a:extLst>
          </p:cNvPr>
          <p:cNvSpPr>
            <a:spLocks noGrp="1"/>
          </p:cNvSpPr>
          <p:nvPr>
            <p:ph type="pic" sz="quarter" idx="14"/>
          </p:nvPr>
        </p:nvSpPr>
        <p:spPr/>
      </p:sp>
      <p:sp>
        <p:nvSpPr>
          <p:cNvPr id="9" name="Picture Placeholder 8">
            <a:extLst>
              <a:ext uri="{FF2B5EF4-FFF2-40B4-BE49-F238E27FC236}">
                <a16:creationId xmlns:a16="http://schemas.microsoft.com/office/drawing/2014/main" id="{1B278CB4-1225-0947-9DD8-2CDBB1AF4391}"/>
              </a:ext>
            </a:extLst>
          </p:cNvPr>
          <p:cNvSpPr>
            <a:spLocks noGrp="1"/>
          </p:cNvSpPr>
          <p:nvPr>
            <p:ph type="pic" sz="quarter" idx="13"/>
          </p:nvPr>
        </p:nvSpPr>
        <p:spPr/>
      </p:sp>
    </p:spTree>
    <p:extLst>
      <p:ext uri="{BB962C8B-B14F-4D97-AF65-F5344CB8AC3E}">
        <p14:creationId xmlns:p14="http://schemas.microsoft.com/office/powerpoint/2010/main" val="1813842375"/>
      </p:ext>
    </p:extLst>
  </p:cSld>
  <p:clrMapOvr>
    <a:masterClrMapping/>
  </p:clrMapOvr>
  <p:transition spd="slow">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0" y="3559990"/>
            <a:ext cx="8364343" cy="284125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0" name="TextBox 19"/>
          <p:cNvSpPr txBox="1"/>
          <p:nvPr/>
        </p:nvSpPr>
        <p:spPr>
          <a:xfrm>
            <a:off x="1031563" y="3738932"/>
            <a:ext cx="4838400" cy="923330"/>
          </a:xfrm>
          <a:prstGeom prst="rect">
            <a:avLst/>
          </a:prstGeom>
          <a:noFill/>
        </p:spPr>
        <p:txBody>
          <a:bodyPr wrap="square" rtlCol="0" anchor="t">
            <a:spAutoFit/>
          </a:bodyPr>
          <a:lstStyle/>
          <a:p>
            <a:pPr>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Lorem ipsum dolor sit amet, consectetuer adipiscing elit. Aenean commodo ligula eget dolor. Aenean massa. Cum sociis natoque penatibus et magnis dis parturient montes, </a:t>
            </a:r>
          </a:p>
        </p:txBody>
      </p:sp>
      <p:sp>
        <p:nvSpPr>
          <p:cNvPr id="21" name="TextBox 20"/>
          <p:cNvSpPr txBox="1"/>
          <p:nvPr/>
        </p:nvSpPr>
        <p:spPr>
          <a:xfrm>
            <a:off x="1031563" y="936803"/>
            <a:ext cx="4881078" cy="2400657"/>
          </a:xfrm>
          <a:prstGeom prst="rect">
            <a:avLst/>
          </a:prstGeom>
          <a:noFill/>
        </p:spPr>
        <p:txBody>
          <a:bodyPr wrap="square" rtlCol="0" anchor="t">
            <a:spAutoFit/>
          </a:bodyPr>
          <a:lstStyle/>
          <a:p>
            <a:pPr defTabSz="792000"/>
            <a:r>
              <a:rPr lang="id-ID" sz="5000" b="1" dirty="0">
                <a:solidFill>
                  <a:srgbClr val="FAB0B0"/>
                </a:solidFill>
                <a:latin typeface="Baskerville Old Face" panose="02020602080505020303" pitchFamily="18" charset="0"/>
                <a:ea typeface="Nexa Bold" charset="0"/>
                <a:cs typeface="Gotham Black" pitchFamily="2" charset="0"/>
              </a:rPr>
              <a:t>OUR</a:t>
            </a:r>
          </a:p>
          <a:p>
            <a:pPr defTabSz="792000"/>
            <a:r>
              <a:rPr lang="id-ID" sz="5000" b="1" dirty="0">
                <a:solidFill>
                  <a:schemeClr val="accent6">
                    <a:lumMod val="75000"/>
                  </a:schemeClr>
                </a:solidFill>
                <a:latin typeface="Baskerville Old Face" panose="02020602080505020303" pitchFamily="18" charset="0"/>
                <a:ea typeface="Nexa Bold" charset="0"/>
                <a:cs typeface="Gotham Black" pitchFamily="2" charset="0"/>
              </a:rPr>
              <a:t>BEST</a:t>
            </a:r>
          </a:p>
          <a:p>
            <a:pPr defTabSz="792000"/>
            <a:r>
              <a:rPr lang="id-ID" sz="5000" b="1" dirty="0">
                <a:solidFill>
                  <a:schemeClr val="accent6">
                    <a:lumMod val="75000"/>
                  </a:schemeClr>
                </a:solidFill>
                <a:latin typeface="Baskerville Old Face" panose="02020602080505020303" pitchFamily="18" charset="0"/>
                <a:ea typeface="Nexa Bold" charset="0"/>
                <a:cs typeface="Gotham Black" pitchFamily="2" charset="0"/>
              </a:rPr>
              <a:t>PRODUCT</a:t>
            </a:r>
            <a:endParaRPr lang="id-ID" sz="5000" b="1" dirty="0">
              <a:solidFill>
                <a:schemeClr val="accent6">
                  <a:lumMod val="60000"/>
                  <a:lumOff val="40000"/>
                </a:schemeClr>
              </a:solidFill>
              <a:latin typeface="Baskerville Old Face" panose="02020602080505020303" pitchFamily="18" charset="0"/>
              <a:ea typeface="Nexa Bold" charset="0"/>
              <a:cs typeface="Gotham Black" pitchFamily="2" charset="0"/>
            </a:endParaRPr>
          </a:p>
        </p:txBody>
      </p:sp>
      <p:sp>
        <p:nvSpPr>
          <p:cNvPr id="22" name="TextBox 21"/>
          <p:cNvSpPr txBox="1"/>
          <p:nvPr/>
        </p:nvSpPr>
        <p:spPr>
          <a:xfrm>
            <a:off x="1031563" y="4801155"/>
            <a:ext cx="4838400" cy="923330"/>
          </a:xfrm>
          <a:prstGeom prst="rect">
            <a:avLst/>
          </a:prstGeom>
          <a:noFill/>
        </p:spPr>
        <p:txBody>
          <a:bodyPr wrap="square" rtlCol="0" anchor="t">
            <a:spAutoFit/>
          </a:bodyPr>
          <a:lstStyle/>
          <a:p>
            <a:pPr>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Lorem ipsum dolor sit amet, consectetuer adipiscing elit. Aenean commodo ligula eget dolor. Aenean massa. Cum sociis natoque penatibus et magnis dis parturient montes, </a:t>
            </a:r>
          </a:p>
        </p:txBody>
      </p:sp>
      <p:sp>
        <p:nvSpPr>
          <p:cNvPr id="3" name="Picture Placeholder 2">
            <a:extLst>
              <a:ext uri="{FF2B5EF4-FFF2-40B4-BE49-F238E27FC236}">
                <a16:creationId xmlns:a16="http://schemas.microsoft.com/office/drawing/2014/main" id="{1357DF6B-3D48-984E-8210-61D5ED0BE29A}"/>
              </a:ext>
            </a:extLst>
          </p:cNvPr>
          <p:cNvSpPr>
            <a:spLocks noGrp="1"/>
          </p:cNvSpPr>
          <p:nvPr>
            <p:ph type="pic" sz="quarter" idx="27"/>
          </p:nvPr>
        </p:nvSpPr>
        <p:spPr/>
      </p:sp>
      <p:sp>
        <p:nvSpPr>
          <p:cNvPr id="6" name="Picture Placeholder 5">
            <a:extLst>
              <a:ext uri="{FF2B5EF4-FFF2-40B4-BE49-F238E27FC236}">
                <a16:creationId xmlns:a16="http://schemas.microsoft.com/office/drawing/2014/main" id="{E0165EDD-406E-8E43-98FA-6443FF23DEE0}"/>
              </a:ext>
            </a:extLst>
          </p:cNvPr>
          <p:cNvSpPr>
            <a:spLocks noGrp="1"/>
          </p:cNvSpPr>
          <p:nvPr>
            <p:ph type="pic" sz="quarter" idx="29"/>
          </p:nvPr>
        </p:nvSpPr>
        <p:spPr/>
      </p:sp>
      <p:sp>
        <p:nvSpPr>
          <p:cNvPr id="9" name="Picture Placeholder 8">
            <a:extLst>
              <a:ext uri="{FF2B5EF4-FFF2-40B4-BE49-F238E27FC236}">
                <a16:creationId xmlns:a16="http://schemas.microsoft.com/office/drawing/2014/main" id="{D86FAB1C-C752-B240-916E-512F0A97D125}"/>
              </a:ext>
            </a:extLst>
          </p:cNvPr>
          <p:cNvSpPr>
            <a:spLocks noGrp="1"/>
          </p:cNvSpPr>
          <p:nvPr>
            <p:ph type="pic" sz="quarter" idx="30"/>
          </p:nvPr>
        </p:nvSpPr>
        <p:spPr/>
      </p:sp>
      <p:sp>
        <p:nvSpPr>
          <p:cNvPr id="13" name="Picture Placeholder 12">
            <a:extLst>
              <a:ext uri="{FF2B5EF4-FFF2-40B4-BE49-F238E27FC236}">
                <a16:creationId xmlns:a16="http://schemas.microsoft.com/office/drawing/2014/main" id="{D07247E9-85EF-6D49-8FB7-65EB5B817D6E}"/>
              </a:ext>
            </a:extLst>
          </p:cNvPr>
          <p:cNvSpPr>
            <a:spLocks noGrp="1"/>
          </p:cNvSpPr>
          <p:nvPr>
            <p:ph type="pic" sz="quarter" idx="28"/>
          </p:nvPr>
        </p:nvSpPr>
        <p:spPr/>
      </p:sp>
    </p:spTree>
    <p:extLst>
      <p:ext uri="{BB962C8B-B14F-4D97-AF65-F5344CB8AC3E}">
        <p14:creationId xmlns:p14="http://schemas.microsoft.com/office/powerpoint/2010/main" val="1157943658"/>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3429000"/>
            <a:ext cx="12192000" cy="3429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2" name="TextBox 11"/>
          <p:cNvSpPr txBox="1"/>
          <p:nvPr/>
        </p:nvSpPr>
        <p:spPr>
          <a:xfrm>
            <a:off x="7128004" y="3794299"/>
            <a:ext cx="3701519" cy="2031325"/>
          </a:xfrm>
          <a:prstGeom prst="rect">
            <a:avLst/>
          </a:prstGeom>
          <a:noFill/>
        </p:spPr>
        <p:txBody>
          <a:bodyPr wrap="square" rtlCol="0" anchor="t">
            <a:spAutoFit/>
          </a:bodyPr>
          <a:lstStyle/>
          <a:p>
            <a:pPr>
              <a:lnSpc>
                <a:spcPct val="150000"/>
              </a:lnSpc>
            </a:pPr>
            <a:r>
              <a:rPr lang="id-ID" sz="1200" dirty="0">
                <a:solidFill>
                  <a:schemeClr val="accent6">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amet, consectetuer adipiscing elit. Aenean commodo ligula eget dolor. Aenean massa. Cum sociis natoque penatibus et magnis dis parturient montes, nascetur ridiculus mus. Donec pede justo, fringilla vel, aliquet nec, vulputate eget, arcu. In enim justo, rhoncus ut, imperdiet a, venenatis vitae, justo. </a:t>
            </a:r>
          </a:p>
        </p:txBody>
      </p:sp>
      <p:sp>
        <p:nvSpPr>
          <p:cNvPr id="13" name="TextBox 12"/>
          <p:cNvSpPr txBox="1"/>
          <p:nvPr/>
        </p:nvSpPr>
        <p:spPr>
          <a:xfrm>
            <a:off x="7123054" y="1281516"/>
            <a:ext cx="1944763" cy="861774"/>
          </a:xfrm>
          <a:prstGeom prst="rect">
            <a:avLst/>
          </a:prstGeom>
          <a:noFill/>
        </p:spPr>
        <p:txBody>
          <a:bodyPr wrap="none" rtlCol="0" anchor="t">
            <a:spAutoFit/>
          </a:bodyPr>
          <a:lstStyle/>
          <a:p>
            <a:r>
              <a:rPr lang="id-ID" sz="5000" b="1" dirty="0">
                <a:solidFill>
                  <a:srgbClr val="FAB0B0"/>
                </a:solidFill>
                <a:latin typeface="Baskerville Old Face" panose="02020602080505020303" pitchFamily="18" charset="0"/>
                <a:ea typeface="Nexa Bold" charset="0"/>
                <a:cs typeface="Gotham Black" pitchFamily="2" charset="0"/>
              </a:rPr>
              <a:t>BACK</a:t>
            </a:r>
          </a:p>
        </p:txBody>
      </p:sp>
      <p:sp>
        <p:nvSpPr>
          <p:cNvPr id="9" name="TextBox 8"/>
          <p:cNvSpPr txBox="1"/>
          <p:nvPr/>
        </p:nvSpPr>
        <p:spPr>
          <a:xfrm>
            <a:off x="7123054" y="2004274"/>
            <a:ext cx="3974165" cy="861774"/>
          </a:xfrm>
          <a:prstGeom prst="rect">
            <a:avLst/>
          </a:prstGeom>
          <a:noFill/>
        </p:spPr>
        <p:txBody>
          <a:bodyPr wrap="none" rtlCol="0" anchor="t">
            <a:spAutoFit/>
          </a:bodyPr>
          <a:lstStyle/>
          <a:p>
            <a:r>
              <a:rPr lang="id-ID" sz="5000" b="1" dirty="0">
                <a:solidFill>
                  <a:schemeClr val="accent6">
                    <a:lumMod val="50000"/>
                  </a:schemeClr>
                </a:solidFill>
                <a:latin typeface="Baskerville Old Face" panose="02020602080505020303" pitchFamily="18" charset="0"/>
                <a:ea typeface="Nexa Bold" charset="0"/>
                <a:cs typeface="Gotham Black" pitchFamily="2" charset="0"/>
              </a:rPr>
              <a:t>TO NATURE</a:t>
            </a:r>
            <a:endParaRPr lang="en-US" sz="5000" b="1" dirty="0">
              <a:solidFill>
                <a:schemeClr val="accent6">
                  <a:lumMod val="50000"/>
                </a:schemeClr>
              </a:solidFill>
              <a:latin typeface="Baskerville Old Face" panose="02020602080505020303" pitchFamily="18" charset="0"/>
              <a:ea typeface="Nexa Bold" charset="0"/>
              <a:cs typeface="Gotham Black" pitchFamily="2" charset="0"/>
            </a:endParaRPr>
          </a:p>
        </p:txBody>
      </p:sp>
      <p:sp>
        <p:nvSpPr>
          <p:cNvPr id="3" name="Picture Placeholder 2">
            <a:extLst>
              <a:ext uri="{FF2B5EF4-FFF2-40B4-BE49-F238E27FC236}">
                <a16:creationId xmlns:a16="http://schemas.microsoft.com/office/drawing/2014/main" id="{8B9AE330-A501-F04F-997A-C3873847EA15}"/>
              </a:ext>
            </a:extLst>
          </p:cNvPr>
          <p:cNvSpPr>
            <a:spLocks noGrp="1"/>
          </p:cNvSpPr>
          <p:nvPr>
            <p:ph type="pic" sz="quarter" idx="14"/>
          </p:nvPr>
        </p:nvSpPr>
        <p:spPr/>
      </p:sp>
      <p:sp>
        <p:nvSpPr>
          <p:cNvPr id="6" name="Picture Placeholder 5">
            <a:extLst>
              <a:ext uri="{FF2B5EF4-FFF2-40B4-BE49-F238E27FC236}">
                <a16:creationId xmlns:a16="http://schemas.microsoft.com/office/drawing/2014/main" id="{ECFEB457-17BB-9642-A740-EF0A46D50392}"/>
              </a:ext>
            </a:extLst>
          </p:cNvPr>
          <p:cNvSpPr>
            <a:spLocks noGrp="1"/>
          </p:cNvSpPr>
          <p:nvPr>
            <p:ph type="pic" sz="quarter" idx="13"/>
          </p:nvPr>
        </p:nvSpPr>
        <p:spPr/>
      </p:sp>
      <p:sp>
        <p:nvSpPr>
          <p:cNvPr id="15" name="Picture Placeholder 14">
            <a:extLst>
              <a:ext uri="{FF2B5EF4-FFF2-40B4-BE49-F238E27FC236}">
                <a16:creationId xmlns:a16="http://schemas.microsoft.com/office/drawing/2014/main" id="{D9209CEB-6B0F-C542-8EE2-BA05B38782D8}"/>
              </a:ext>
            </a:extLst>
          </p:cNvPr>
          <p:cNvSpPr>
            <a:spLocks noGrp="1"/>
          </p:cNvSpPr>
          <p:nvPr>
            <p:ph type="pic" sz="quarter" idx="16"/>
          </p:nvPr>
        </p:nvSpPr>
        <p:spPr/>
      </p:sp>
      <p:sp>
        <p:nvSpPr>
          <p:cNvPr id="17" name="Picture Placeholder 16">
            <a:extLst>
              <a:ext uri="{FF2B5EF4-FFF2-40B4-BE49-F238E27FC236}">
                <a16:creationId xmlns:a16="http://schemas.microsoft.com/office/drawing/2014/main" id="{7DF879CB-FB69-D744-A68B-734AE153C3B4}"/>
              </a:ext>
            </a:extLst>
          </p:cNvPr>
          <p:cNvSpPr>
            <a:spLocks noGrp="1"/>
          </p:cNvSpPr>
          <p:nvPr>
            <p:ph type="pic" sz="quarter" idx="15"/>
          </p:nvPr>
        </p:nvSpPr>
        <p:spPr/>
      </p:sp>
    </p:spTree>
    <p:extLst>
      <p:ext uri="{BB962C8B-B14F-4D97-AF65-F5344CB8AC3E}">
        <p14:creationId xmlns:p14="http://schemas.microsoft.com/office/powerpoint/2010/main" val="1211426986"/>
      </p:ext>
    </p:extLst>
  </p:cSld>
  <p:clrMapOvr>
    <a:masterClrMapping/>
  </p:clrMapOvr>
  <p:transition spd="slow">
    <p:pu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033681" y="3090197"/>
            <a:ext cx="3915324" cy="1168397"/>
          </a:xfrm>
          <a:prstGeom prst="rect">
            <a:avLst/>
          </a:prstGeom>
          <a:noFill/>
        </p:spPr>
        <p:txBody>
          <a:bodyPr wrap="square" rtlCol="0" anchor="t">
            <a:spAutoFit/>
          </a:bodyPr>
          <a:lstStyle/>
          <a:p>
            <a:pPr>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Lorem ipsum dolor sit amet, consectetuer adipiscing elit. Aenean commodo ligula eget dolor. Aenean massa. Cum sociis natoque penatibus et magnis dis parturient montes, </a:t>
            </a:r>
          </a:p>
        </p:txBody>
      </p:sp>
      <p:sp>
        <p:nvSpPr>
          <p:cNvPr id="9" name="TextBox 8"/>
          <p:cNvSpPr txBox="1"/>
          <p:nvPr/>
        </p:nvSpPr>
        <p:spPr>
          <a:xfrm>
            <a:off x="1018381" y="928890"/>
            <a:ext cx="2953053" cy="1960024"/>
          </a:xfrm>
          <a:prstGeom prst="rect">
            <a:avLst/>
          </a:prstGeom>
          <a:noFill/>
        </p:spPr>
        <p:txBody>
          <a:bodyPr wrap="none" rtlCol="0" anchor="t">
            <a:spAutoFit/>
          </a:bodyPr>
          <a:lstStyle/>
          <a:p>
            <a:pPr>
              <a:lnSpc>
                <a:spcPct val="80000"/>
              </a:lnSpc>
            </a:pPr>
            <a:r>
              <a:rPr lang="id-ID" sz="5000" b="1" dirty="0">
                <a:solidFill>
                  <a:schemeClr val="accent6">
                    <a:lumMod val="50000"/>
                  </a:schemeClr>
                </a:solidFill>
                <a:latin typeface="Baskerville Old Face" panose="02020602080505020303" pitchFamily="18" charset="0"/>
                <a:ea typeface="Nexa Bold" charset="0"/>
                <a:cs typeface="Gotham Black" pitchFamily="2" charset="0"/>
              </a:rPr>
              <a:t>RIGHT</a:t>
            </a:r>
            <a:endParaRPr lang="en-US" sz="5000" b="1" dirty="0">
              <a:solidFill>
                <a:schemeClr val="accent6">
                  <a:lumMod val="50000"/>
                </a:schemeClr>
              </a:solidFill>
              <a:latin typeface="Baskerville Old Face" panose="02020602080505020303" pitchFamily="18" charset="0"/>
              <a:ea typeface="Nexa Bold" charset="0"/>
              <a:cs typeface="Gotham Black" pitchFamily="2" charset="0"/>
            </a:endParaRPr>
          </a:p>
          <a:p>
            <a:pPr>
              <a:lnSpc>
                <a:spcPct val="80000"/>
              </a:lnSpc>
            </a:pPr>
            <a:r>
              <a:rPr lang="en-US" sz="5000" b="1" dirty="0">
                <a:solidFill>
                  <a:srgbClr val="FAB0B0"/>
                </a:solidFill>
                <a:latin typeface="Baskerville Old Face" panose="02020602080505020303" pitchFamily="18" charset="0"/>
                <a:ea typeface="Nexa Bold" charset="0"/>
                <a:cs typeface="Gotham Black" pitchFamily="2" charset="0"/>
              </a:rPr>
              <a:t>PICTURE</a:t>
            </a:r>
          </a:p>
          <a:p>
            <a:pPr>
              <a:lnSpc>
                <a:spcPct val="80000"/>
              </a:lnSpc>
            </a:pPr>
            <a:r>
              <a:rPr lang="en-US" sz="5000" b="1" dirty="0">
                <a:solidFill>
                  <a:srgbClr val="FAB0B0"/>
                </a:solidFill>
                <a:latin typeface="Baskerville Old Face" panose="02020602080505020303" pitchFamily="18" charset="0"/>
                <a:ea typeface="Nexa Bold" charset="0"/>
                <a:cs typeface="Gotham Black" pitchFamily="2" charset="0"/>
              </a:rPr>
              <a:t>SLIDE</a:t>
            </a:r>
          </a:p>
        </p:txBody>
      </p:sp>
      <p:sp>
        <p:nvSpPr>
          <p:cNvPr id="10" name="TextBox 9"/>
          <p:cNvSpPr txBox="1"/>
          <p:nvPr/>
        </p:nvSpPr>
        <p:spPr>
          <a:xfrm>
            <a:off x="1033681" y="4485868"/>
            <a:ext cx="3915324" cy="1168397"/>
          </a:xfrm>
          <a:prstGeom prst="rect">
            <a:avLst/>
          </a:prstGeom>
          <a:noFill/>
        </p:spPr>
        <p:txBody>
          <a:bodyPr wrap="square" rtlCol="0" anchor="t">
            <a:spAutoFit/>
          </a:bodyPr>
          <a:lstStyle/>
          <a:p>
            <a:pPr>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Lorem ipsum dolor sit amet, consectetuer adipiscing elit. Aenean commodo ligula eget dolor. Aenean massa. Cum sociis natoque penatibus et magnis dis parturient montes, </a:t>
            </a:r>
          </a:p>
        </p:txBody>
      </p:sp>
      <p:sp>
        <p:nvSpPr>
          <p:cNvPr id="3" name="Picture Placeholder 2">
            <a:extLst>
              <a:ext uri="{FF2B5EF4-FFF2-40B4-BE49-F238E27FC236}">
                <a16:creationId xmlns:a16="http://schemas.microsoft.com/office/drawing/2014/main" id="{89C545C5-2004-E246-802B-44BC3CF8B676}"/>
              </a:ext>
            </a:extLst>
          </p:cNvPr>
          <p:cNvSpPr>
            <a:spLocks noGrp="1"/>
          </p:cNvSpPr>
          <p:nvPr>
            <p:ph type="pic" sz="quarter" idx="15"/>
          </p:nvPr>
        </p:nvSpPr>
        <p:spPr/>
      </p:sp>
      <p:sp>
        <p:nvSpPr>
          <p:cNvPr id="5" name="Picture Placeholder 4">
            <a:extLst>
              <a:ext uri="{FF2B5EF4-FFF2-40B4-BE49-F238E27FC236}">
                <a16:creationId xmlns:a16="http://schemas.microsoft.com/office/drawing/2014/main" id="{AA95799A-D83F-3A40-8441-B6F1AA9DE642}"/>
              </a:ext>
            </a:extLst>
          </p:cNvPr>
          <p:cNvSpPr>
            <a:spLocks noGrp="1"/>
          </p:cNvSpPr>
          <p:nvPr>
            <p:ph type="pic" sz="quarter" idx="13"/>
          </p:nvPr>
        </p:nvSpPr>
        <p:spPr/>
      </p:sp>
      <p:sp>
        <p:nvSpPr>
          <p:cNvPr id="13" name="Picture Placeholder 12">
            <a:extLst>
              <a:ext uri="{FF2B5EF4-FFF2-40B4-BE49-F238E27FC236}">
                <a16:creationId xmlns:a16="http://schemas.microsoft.com/office/drawing/2014/main" id="{4745E28A-7079-A04B-89AC-4AE43716940C}"/>
              </a:ext>
            </a:extLst>
          </p:cNvPr>
          <p:cNvSpPr>
            <a:spLocks noGrp="1"/>
          </p:cNvSpPr>
          <p:nvPr>
            <p:ph type="pic" sz="quarter" idx="14"/>
          </p:nvPr>
        </p:nvSpPr>
        <p:spPr/>
      </p:sp>
    </p:spTree>
    <p:extLst>
      <p:ext uri="{BB962C8B-B14F-4D97-AF65-F5344CB8AC3E}">
        <p14:creationId xmlns:p14="http://schemas.microsoft.com/office/powerpoint/2010/main" val="498057200"/>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373F7BD1-B449-7446-B688-5FB698F40166}"/>
              </a:ext>
            </a:extLst>
          </p:cNvPr>
          <p:cNvSpPr>
            <a:spLocks noGrp="1"/>
          </p:cNvSpPr>
          <p:nvPr>
            <p:ph type="pic" sz="quarter" idx="15"/>
          </p:nvPr>
        </p:nvSpPr>
        <p:spPr/>
      </p:sp>
      <p:sp>
        <p:nvSpPr>
          <p:cNvPr id="8" name="Rectangle 7"/>
          <p:cNvSpPr/>
          <p:nvPr/>
        </p:nvSpPr>
        <p:spPr>
          <a:xfrm>
            <a:off x="5261518" y="4411796"/>
            <a:ext cx="6930160" cy="24462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4" name="Rectangle 3"/>
          <p:cNvSpPr/>
          <p:nvPr/>
        </p:nvSpPr>
        <p:spPr>
          <a:xfrm>
            <a:off x="0" y="2446201"/>
            <a:ext cx="5261519" cy="1965600"/>
          </a:xfrm>
          <a:prstGeom prst="rect">
            <a:avLst/>
          </a:prstGeom>
          <a:solidFill>
            <a:schemeClr val="accent6">
              <a:lumMod val="75000"/>
            </a:schemeClr>
          </a:solidFill>
          <a:ln w="60325"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TextBox 4"/>
          <p:cNvSpPr txBox="1"/>
          <p:nvPr/>
        </p:nvSpPr>
        <p:spPr>
          <a:xfrm>
            <a:off x="725351" y="4794434"/>
            <a:ext cx="3746632" cy="1200329"/>
          </a:xfrm>
          <a:prstGeom prst="rect">
            <a:avLst/>
          </a:prstGeom>
          <a:noFill/>
        </p:spPr>
        <p:txBody>
          <a:bodyPr wrap="square" rtlCol="0" anchor="t">
            <a:spAutoFit/>
          </a:bodyPr>
          <a:lstStyle/>
          <a:p>
            <a:pPr>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Lorem ipsum dolor sit amet, consectetuer adipiscing elit. Aenean commodo ligula eget dolor. Aenean massa. Cum sociis natoque penatibus et magnis dis parturient montes, </a:t>
            </a:r>
          </a:p>
        </p:txBody>
      </p:sp>
      <p:sp>
        <p:nvSpPr>
          <p:cNvPr id="6" name="TextBox 5"/>
          <p:cNvSpPr txBox="1"/>
          <p:nvPr/>
        </p:nvSpPr>
        <p:spPr>
          <a:xfrm>
            <a:off x="725351" y="863234"/>
            <a:ext cx="3746632" cy="1200329"/>
          </a:xfrm>
          <a:prstGeom prst="rect">
            <a:avLst/>
          </a:prstGeom>
          <a:noFill/>
        </p:spPr>
        <p:txBody>
          <a:bodyPr wrap="square" rtlCol="0" anchor="t">
            <a:spAutoFit/>
          </a:bodyPr>
          <a:lstStyle/>
          <a:p>
            <a:pPr>
              <a:lnSpc>
                <a:spcPct val="150000"/>
              </a:lnSpc>
            </a:pPr>
            <a:r>
              <a:rPr lang="id-ID" sz="1200" b="1"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Lorem ipsum </a:t>
            </a: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dolor sit amet, consectetuer adipiscing elit. Aenean commodo ligula eget dolor. Aenean massa. Cum sociis natoque penatibus et magnis dis parturient montes, </a:t>
            </a:r>
          </a:p>
        </p:txBody>
      </p:sp>
      <p:sp>
        <p:nvSpPr>
          <p:cNvPr id="7" name="TextBox 6"/>
          <p:cNvSpPr txBox="1"/>
          <p:nvPr/>
        </p:nvSpPr>
        <p:spPr>
          <a:xfrm>
            <a:off x="725352" y="2828834"/>
            <a:ext cx="3746632" cy="1200329"/>
          </a:xfrm>
          <a:prstGeom prst="rect">
            <a:avLst/>
          </a:prstGeom>
          <a:noFill/>
        </p:spPr>
        <p:txBody>
          <a:bodyPr wrap="square" rtlCol="0" anchor="t">
            <a:spAutoFit/>
          </a:bodyPr>
          <a:lstStyle/>
          <a:p>
            <a:pPr>
              <a:lnSpc>
                <a:spcPct val="150000"/>
              </a:lnSpc>
            </a:pPr>
            <a:r>
              <a:rPr lang="id-ID" sz="1200" dirty="0">
                <a:solidFill>
                  <a:schemeClr val="bg1"/>
                </a:solidFill>
                <a:latin typeface="Arial" panose="020B0604020202020204" pitchFamily="34" charset="0"/>
                <a:ea typeface="Arial Unicode MS" panose="020B0604020202020204" pitchFamily="34" charset="-128"/>
                <a:cs typeface="Arial" panose="020B0604020202020204" pitchFamily="34" charset="0"/>
              </a:rPr>
              <a:t>Lorem ipsum dolor sit amet, consectetuer adipiscing elit. Aenean commodo ligula eget dolor. Aenean massa. Cum sociis natoque penatibus et magnis dis parturient montes, </a:t>
            </a:r>
          </a:p>
        </p:txBody>
      </p:sp>
      <p:sp>
        <p:nvSpPr>
          <p:cNvPr id="11" name="Picture Placeholder 10">
            <a:extLst>
              <a:ext uri="{FF2B5EF4-FFF2-40B4-BE49-F238E27FC236}">
                <a16:creationId xmlns:a16="http://schemas.microsoft.com/office/drawing/2014/main" id="{55943B2A-DB32-7B45-B99A-3137715589E1}"/>
              </a:ext>
            </a:extLst>
          </p:cNvPr>
          <p:cNvSpPr>
            <a:spLocks noGrp="1"/>
          </p:cNvSpPr>
          <p:nvPr>
            <p:ph type="pic" sz="quarter" idx="14"/>
          </p:nvPr>
        </p:nvSpPr>
        <p:spPr/>
      </p:sp>
      <p:sp>
        <p:nvSpPr>
          <p:cNvPr id="13" name="TextBox 12">
            <a:extLst>
              <a:ext uri="{FF2B5EF4-FFF2-40B4-BE49-F238E27FC236}">
                <a16:creationId xmlns:a16="http://schemas.microsoft.com/office/drawing/2014/main" id="{89CB12B7-8956-EE49-A5C1-86A21F0C3BCB}"/>
              </a:ext>
            </a:extLst>
          </p:cNvPr>
          <p:cNvSpPr txBox="1"/>
          <p:nvPr/>
        </p:nvSpPr>
        <p:spPr>
          <a:xfrm>
            <a:off x="4485330" y="1304208"/>
            <a:ext cx="3629520" cy="861774"/>
          </a:xfrm>
          <a:prstGeom prst="rect">
            <a:avLst/>
          </a:prstGeom>
          <a:noFill/>
        </p:spPr>
        <p:txBody>
          <a:bodyPr wrap="none" rtlCol="0" anchor="t">
            <a:spAutoFit/>
          </a:bodyPr>
          <a:lstStyle/>
          <a:p>
            <a:pPr algn="r"/>
            <a:r>
              <a:rPr lang="id-ID" sz="5000" b="1" spc="300" dirty="0">
                <a:solidFill>
                  <a:schemeClr val="accent6">
                    <a:lumMod val="75000"/>
                  </a:schemeClr>
                </a:solidFill>
                <a:latin typeface="Baskerville Old Face" panose="02020602080505020303" pitchFamily="18" charset="0"/>
                <a:ea typeface="Source Sans Pro" panose="020B0503030403020204" pitchFamily="34" charset="0"/>
                <a:cs typeface="Gotham Black" pitchFamily="2" charset="0"/>
              </a:rPr>
              <a:t>INTERIOR</a:t>
            </a:r>
          </a:p>
        </p:txBody>
      </p:sp>
      <p:sp>
        <p:nvSpPr>
          <p:cNvPr id="14" name="TextBox 13">
            <a:extLst>
              <a:ext uri="{FF2B5EF4-FFF2-40B4-BE49-F238E27FC236}">
                <a16:creationId xmlns:a16="http://schemas.microsoft.com/office/drawing/2014/main" id="{BFB40A8A-A8E2-7F48-AE34-566AA578EBB7}"/>
              </a:ext>
            </a:extLst>
          </p:cNvPr>
          <p:cNvSpPr txBox="1"/>
          <p:nvPr/>
        </p:nvSpPr>
        <p:spPr>
          <a:xfrm>
            <a:off x="5620504" y="819295"/>
            <a:ext cx="2468946" cy="646331"/>
          </a:xfrm>
          <a:prstGeom prst="rect">
            <a:avLst/>
          </a:prstGeom>
          <a:noFill/>
        </p:spPr>
        <p:txBody>
          <a:bodyPr wrap="none" rtlCol="0" anchor="t">
            <a:spAutoFit/>
          </a:bodyPr>
          <a:lstStyle/>
          <a:p>
            <a:pPr algn="r"/>
            <a:r>
              <a:rPr lang="id-ID" sz="3600" b="1" spc="300" dirty="0">
                <a:solidFill>
                  <a:srgbClr val="FAB0B0"/>
                </a:solidFill>
                <a:latin typeface="Source Sans Pro" panose="020B0503030403020204" pitchFamily="34" charset="0"/>
                <a:cs typeface="Gotham Black" pitchFamily="2" charset="0"/>
              </a:rPr>
              <a:t>CREATIVE</a:t>
            </a:r>
          </a:p>
        </p:txBody>
      </p:sp>
    </p:spTree>
    <p:extLst>
      <p:ext uri="{BB962C8B-B14F-4D97-AF65-F5344CB8AC3E}">
        <p14:creationId xmlns:p14="http://schemas.microsoft.com/office/powerpoint/2010/main" val="1673050328"/>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3440813" y="11152"/>
            <a:ext cx="8751187"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accent6">
                  <a:lumMod val="75000"/>
                </a:schemeClr>
              </a:solidFill>
            </a:endParaRPr>
          </a:p>
        </p:txBody>
      </p:sp>
      <p:sp>
        <p:nvSpPr>
          <p:cNvPr id="11" name="TextBox 10"/>
          <p:cNvSpPr txBox="1"/>
          <p:nvPr/>
        </p:nvSpPr>
        <p:spPr>
          <a:xfrm>
            <a:off x="7532400" y="1605720"/>
            <a:ext cx="2977097" cy="1344471"/>
          </a:xfrm>
          <a:prstGeom prst="rect">
            <a:avLst/>
          </a:prstGeom>
          <a:noFill/>
        </p:spPr>
        <p:txBody>
          <a:bodyPr wrap="none" rtlCol="0" anchor="t">
            <a:spAutoFit/>
          </a:bodyPr>
          <a:lstStyle/>
          <a:p>
            <a:pPr>
              <a:lnSpc>
                <a:spcPct val="80000"/>
              </a:lnSpc>
            </a:pPr>
            <a:r>
              <a:rPr lang="id-ID" sz="5000" b="1" dirty="0">
                <a:solidFill>
                  <a:srgbClr val="FAB0B0"/>
                </a:solidFill>
                <a:latin typeface="Baskerville Old Face" panose="02020602080505020303" pitchFamily="18" charset="0"/>
                <a:ea typeface="Nexa Bold" charset="0"/>
                <a:cs typeface="Gotham Black" pitchFamily="2" charset="0"/>
              </a:rPr>
              <a:t>WE ARE</a:t>
            </a:r>
          </a:p>
          <a:p>
            <a:pPr>
              <a:lnSpc>
                <a:spcPct val="80000"/>
              </a:lnSpc>
            </a:pPr>
            <a:r>
              <a:rPr lang="id-ID" sz="5000" b="1" dirty="0">
                <a:solidFill>
                  <a:schemeClr val="accent6">
                    <a:lumMod val="50000"/>
                  </a:schemeClr>
                </a:solidFill>
                <a:latin typeface="Baskerville Old Face" panose="02020602080505020303" pitchFamily="18" charset="0"/>
                <a:ea typeface="Nexa Bold" charset="0"/>
                <a:cs typeface="Gotham Black" pitchFamily="2" charset="0"/>
              </a:rPr>
              <a:t>PROJECT</a:t>
            </a:r>
            <a:endParaRPr lang="en-US" sz="5000" b="1" dirty="0">
              <a:solidFill>
                <a:schemeClr val="accent6">
                  <a:lumMod val="50000"/>
                </a:schemeClr>
              </a:solidFill>
              <a:latin typeface="Baskerville Old Face" panose="02020602080505020303" pitchFamily="18" charset="0"/>
              <a:ea typeface="Nexa Bold" charset="0"/>
              <a:cs typeface="Gotham Black" pitchFamily="2" charset="0"/>
            </a:endParaRPr>
          </a:p>
        </p:txBody>
      </p:sp>
      <p:sp>
        <p:nvSpPr>
          <p:cNvPr id="12" name="TextBox 11"/>
          <p:cNvSpPr txBox="1"/>
          <p:nvPr/>
        </p:nvSpPr>
        <p:spPr>
          <a:xfrm>
            <a:off x="7532401" y="3164593"/>
            <a:ext cx="3385367" cy="1169487"/>
          </a:xfrm>
          <a:prstGeom prst="rect">
            <a:avLst/>
          </a:prstGeom>
          <a:noFill/>
        </p:spPr>
        <p:txBody>
          <a:bodyPr wrap="square" rtlCol="0" anchor="t">
            <a:spAutoFit/>
          </a:bodyPr>
          <a:lstStyle/>
          <a:p>
            <a:pPr>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Lorem ipsum dolor sit amet, consectetuer adipiscing elit. Aenean commodo ligula eget dolor. Aenean massa. Cum sociis natoque penatibus et magnis dis parturient montes, </a:t>
            </a:r>
          </a:p>
        </p:txBody>
      </p:sp>
      <p:sp>
        <p:nvSpPr>
          <p:cNvPr id="13" name="TextBox 12"/>
          <p:cNvSpPr txBox="1"/>
          <p:nvPr/>
        </p:nvSpPr>
        <p:spPr>
          <a:xfrm>
            <a:off x="7532400" y="4501088"/>
            <a:ext cx="3385367" cy="1200329"/>
          </a:xfrm>
          <a:prstGeom prst="rect">
            <a:avLst/>
          </a:prstGeom>
          <a:noFill/>
        </p:spPr>
        <p:txBody>
          <a:bodyPr wrap="square" rtlCol="0" anchor="t">
            <a:spAutoFit/>
          </a:bodyPr>
          <a:lstStyle/>
          <a:p>
            <a:pPr>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Lorem ipsum dolor sit amet, consectetuer adipiscing elit. Aenean commodo ligula eget dolor. Aenean massa. Cum sociis natoque penatibus et magnis dis parturient montes, </a:t>
            </a:r>
          </a:p>
        </p:txBody>
      </p:sp>
      <p:sp>
        <p:nvSpPr>
          <p:cNvPr id="3" name="Picture Placeholder 2">
            <a:extLst>
              <a:ext uri="{FF2B5EF4-FFF2-40B4-BE49-F238E27FC236}">
                <a16:creationId xmlns:a16="http://schemas.microsoft.com/office/drawing/2014/main" id="{1FDA36F6-8E61-B645-A5C9-081549874282}"/>
              </a:ext>
            </a:extLst>
          </p:cNvPr>
          <p:cNvSpPr>
            <a:spLocks noGrp="1"/>
          </p:cNvSpPr>
          <p:nvPr>
            <p:ph type="pic" sz="quarter" idx="15"/>
          </p:nvPr>
        </p:nvSpPr>
        <p:spPr/>
      </p:sp>
      <p:sp>
        <p:nvSpPr>
          <p:cNvPr id="5" name="Picture Placeholder 4">
            <a:extLst>
              <a:ext uri="{FF2B5EF4-FFF2-40B4-BE49-F238E27FC236}">
                <a16:creationId xmlns:a16="http://schemas.microsoft.com/office/drawing/2014/main" id="{FA222353-3C6E-BE42-9D8E-AB1B6A1117D9}"/>
              </a:ext>
            </a:extLst>
          </p:cNvPr>
          <p:cNvSpPr>
            <a:spLocks noGrp="1"/>
          </p:cNvSpPr>
          <p:nvPr>
            <p:ph type="pic" sz="quarter" idx="13"/>
          </p:nvPr>
        </p:nvSpPr>
        <p:spPr/>
      </p:sp>
      <p:sp>
        <p:nvSpPr>
          <p:cNvPr id="14" name="Picture Placeholder 13">
            <a:extLst>
              <a:ext uri="{FF2B5EF4-FFF2-40B4-BE49-F238E27FC236}">
                <a16:creationId xmlns:a16="http://schemas.microsoft.com/office/drawing/2014/main" id="{ACEEAF36-A0F7-8D40-85F0-6DD152C607A8}"/>
              </a:ext>
            </a:extLst>
          </p:cNvPr>
          <p:cNvSpPr>
            <a:spLocks noGrp="1"/>
          </p:cNvSpPr>
          <p:nvPr>
            <p:ph type="pic" sz="quarter" idx="14"/>
          </p:nvPr>
        </p:nvSpPr>
        <p:spPr/>
      </p:sp>
    </p:spTree>
    <p:extLst>
      <p:ext uri="{BB962C8B-B14F-4D97-AF65-F5344CB8AC3E}">
        <p14:creationId xmlns:p14="http://schemas.microsoft.com/office/powerpoint/2010/main" val="1355421618"/>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007771" y="1340198"/>
            <a:ext cx="4280071" cy="1336648"/>
          </a:xfrm>
          <a:prstGeom prst="rect">
            <a:avLst/>
          </a:prstGeom>
          <a:noFill/>
        </p:spPr>
        <p:txBody>
          <a:bodyPr wrap="square" rtlCol="0" anchor="t">
            <a:spAutoFit/>
          </a:bodyPr>
          <a:lstStyle/>
          <a:p>
            <a:pPr>
              <a:lnSpc>
                <a:spcPct val="80000"/>
              </a:lnSpc>
            </a:pPr>
            <a:r>
              <a:rPr lang="id-ID" sz="5000" b="1" dirty="0">
                <a:solidFill>
                  <a:schemeClr val="accent6">
                    <a:lumMod val="50000"/>
                  </a:schemeClr>
                </a:solidFill>
                <a:latin typeface="Baskerville Old Face" panose="02020602080505020303" pitchFamily="18" charset="0"/>
                <a:ea typeface="Nexa Bold" charset="0"/>
                <a:cs typeface="Gotham Black" pitchFamily="2" charset="0"/>
              </a:rPr>
              <a:t>ENJOY</a:t>
            </a:r>
          </a:p>
          <a:p>
            <a:pPr>
              <a:lnSpc>
                <a:spcPct val="80000"/>
              </a:lnSpc>
            </a:pPr>
            <a:r>
              <a:rPr lang="id-ID" sz="5000" b="1" dirty="0">
                <a:solidFill>
                  <a:srgbClr val="FAB0B0"/>
                </a:solidFill>
                <a:latin typeface="Baskerville Old Face" panose="02020602080505020303" pitchFamily="18" charset="0"/>
                <a:ea typeface="Nexa Bold" charset="0"/>
                <a:cs typeface="Gotham Black" pitchFamily="2" charset="0"/>
              </a:rPr>
              <a:t>YOUR HOME</a:t>
            </a:r>
            <a:endParaRPr lang="en-US" sz="5000" b="1" dirty="0">
              <a:solidFill>
                <a:srgbClr val="FAB0B0"/>
              </a:solidFill>
              <a:latin typeface="Baskerville Old Face" panose="02020602080505020303" pitchFamily="18" charset="0"/>
              <a:ea typeface="Nexa Bold" charset="0"/>
              <a:cs typeface="Gotham Black" pitchFamily="2" charset="0"/>
            </a:endParaRPr>
          </a:p>
        </p:txBody>
      </p:sp>
      <p:sp>
        <p:nvSpPr>
          <p:cNvPr id="8" name="TextBox 7"/>
          <p:cNvSpPr txBox="1"/>
          <p:nvPr/>
        </p:nvSpPr>
        <p:spPr>
          <a:xfrm>
            <a:off x="7003200" y="4271690"/>
            <a:ext cx="3479254" cy="1200329"/>
          </a:xfrm>
          <a:prstGeom prst="rect">
            <a:avLst/>
          </a:prstGeom>
          <a:noFill/>
        </p:spPr>
        <p:txBody>
          <a:bodyPr wrap="square" rtlCol="0" anchor="t">
            <a:spAutoFit/>
          </a:bodyPr>
          <a:lstStyle/>
          <a:p>
            <a:pPr algn="just">
              <a:lnSpc>
                <a:spcPct val="150000"/>
              </a:lnSpc>
            </a:pPr>
            <a:r>
              <a:rPr lang="id-ID" sz="1200" dirty="0">
                <a:solidFill>
                  <a:schemeClr val="accent6">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amet, consectetuer adipiscing elit. Aenean commodo ligula eget dolor. Aenean massa. Cum sociis natoque penatibus et magnis dis parturient montes, </a:t>
            </a:r>
          </a:p>
        </p:txBody>
      </p:sp>
      <p:sp>
        <p:nvSpPr>
          <p:cNvPr id="9" name="TextBox 8"/>
          <p:cNvSpPr txBox="1"/>
          <p:nvPr/>
        </p:nvSpPr>
        <p:spPr>
          <a:xfrm>
            <a:off x="7007771" y="2901472"/>
            <a:ext cx="3479254" cy="1200329"/>
          </a:xfrm>
          <a:prstGeom prst="rect">
            <a:avLst/>
          </a:prstGeom>
          <a:noFill/>
        </p:spPr>
        <p:txBody>
          <a:bodyPr wrap="square" rtlCol="0" anchor="t">
            <a:spAutoFit/>
          </a:bodyPr>
          <a:lstStyle/>
          <a:p>
            <a:pPr algn="just">
              <a:lnSpc>
                <a:spcPct val="150000"/>
              </a:lnSpc>
            </a:pPr>
            <a:r>
              <a:rPr lang="id-ID" sz="1200" dirty="0">
                <a:solidFill>
                  <a:schemeClr val="accent6">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amet, consectetuer adipiscing elit. Aenean commodo ligula eget dolor. Aenean massa. Cum sociis natoque penatibus et magnis dis parturient montes, </a:t>
            </a:r>
          </a:p>
        </p:txBody>
      </p:sp>
      <p:sp>
        <p:nvSpPr>
          <p:cNvPr id="3" name="Picture Placeholder 2">
            <a:extLst>
              <a:ext uri="{FF2B5EF4-FFF2-40B4-BE49-F238E27FC236}">
                <a16:creationId xmlns:a16="http://schemas.microsoft.com/office/drawing/2014/main" id="{758AC036-B678-0644-9666-733AD2984787}"/>
              </a:ext>
            </a:extLst>
          </p:cNvPr>
          <p:cNvSpPr>
            <a:spLocks noGrp="1"/>
          </p:cNvSpPr>
          <p:nvPr>
            <p:ph type="pic" sz="quarter" idx="13"/>
          </p:nvPr>
        </p:nvSpPr>
        <p:spPr/>
      </p:sp>
      <p:sp>
        <p:nvSpPr>
          <p:cNvPr id="6" name="Picture Placeholder 5">
            <a:extLst>
              <a:ext uri="{FF2B5EF4-FFF2-40B4-BE49-F238E27FC236}">
                <a16:creationId xmlns:a16="http://schemas.microsoft.com/office/drawing/2014/main" id="{3AC5AD67-55AC-0943-87AC-9B7057AEBD45}"/>
              </a:ext>
            </a:extLst>
          </p:cNvPr>
          <p:cNvSpPr>
            <a:spLocks noGrp="1"/>
          </p:cNvSpPr>
          <p:nvPr>
            <p:ph type="pic" sz="quarter" idx="22"/>
          </p:nvPr>
        </p:nvSpPr>
        <p:spPr/>
      </p:sp>
    </p:spTree>
    <p:extLst>
      <p:ext uri="{BB962C8B-B14F-4D97-AF65-F5344CB8AC3E}">
        <p14:creationId xmlns:p14="http://schemas.microsoft.com/office/powerpoint/2010/main" val="3564034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5583268" y="783772"/>
            <a:ext cx="6033745" cy="526223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2" name="TextBox 11"/>
          <p:cNvSpPr txBox="1"/>
          <p:nvPr/>
        </p:nvSpPr>
        <p:spPr>
          <a:xfrm>
            <a:off x="6250320" y="3252672"/>
            <a:ext cx="3708068" cy="1754326"/>
          </a:xfrm>
          <a:prstGeom prst="rect">
            <a:avLst/>
          </a:prstGeom>
          <a:noFill/>
        </p:spPr>
        <p:txBody>
          <a:bodyPr wrap="square" rtlCol="0" anchor="t">
            <a:spAutoFit/>
          </a:bodyPr>
          <a:lstStyle/>
          <a:p>
            <a:pPr>
              <a:lnSpc>
                <a:spcPct val="150000"/>
              </a:lnSpc>
            </a:pPr>
            <a:r>
              <a:rPr lang="id-ID" sz="1200" dirty="0">
                <a:solidFill>
                  <a:schemeClr val="accent6">
                    <a:lumMod val="75000"/>
                  </a:schemeClr>
                </a:solidFill>
                <a:latin typeface="Arial" panose="020B0604020202020204" pitchFamily="34" charset="0"/>
                <a:cs typeface="Arial" panose="020B0604020202020204" pitchFamily="34" charset="0"/>
              </a:rPr>
              <a:t>In enim justo, rhoncus ut, imperdiet a, venenatis vitae, justo. Nullam dictum felis eu pede mollis pretium. Integer tincidunt. Cras dapibus. Vivamus elementum semper nisi. Aenean vulputate eleifend tellus. Aenean leo ligula, porttitor eu, consequat vitae, eleifend ac, enim.</a:t>
            </a:r>
          </a:p>
        </p:txBody>
      </p:sp>
      <p:sp>
        <p:nvSpPr>
          <p:cNvPr id="13" name="TextBox 12"/>
          <p:cNvSpPr txBox="1"/>
          <p:nvPr/>
        </p:nvSpPr>
        <p:spPr>
          <a:xfrm>
            <a:off x="6250320" y="1605444"/>
            <a:ext cx="3339376" cy="1344471"/>
          </a:xfrm>
          <a:prstGeom prst="rect">
            <a:avLst/>
          </a:prstGeom>
          <a:noFill/>
        </p:spPr>
        <p:txBody>
          <a:bodyPr wrap="none" rtlCol="0" anchor="t">
            <a:spAutoFit/>
          </a:bodyPr>
          <a:lstStyle/>
          <a:p>
            <a:pPr>
              <a:lnSpc>
                <a:spcPct val="80000"/>
              </a:lnSpc>
            </a:pPr>
            <a:r>
              <a:rPr lang="id-ID" sz="5000" b="1" dirty="0">
                <a:solidFill>
                  <a:srgbClr val="FAB0B0"/>
                </a:solidFill>
                <a:latin typeface="Baskerville Old Face" panose="02020602080505020303" pitchFamily="18" charset="0"/>
                <a:ea typeface="Nexa Bold" charset="0"/>
                <a:cs typeface="Gotham Black" pitchFamily="2" charset="0"/>
              </a:rPr>
              <a:t>OUR</a:t>
            </a:r>
          </a:p>
          <a:p>
            <a:pPr>
              <a:lnSpc>
                <a:spcPct val="80000"/>
              </a:lnSpc>
            </a:pPr>
            <a:r>
              <a:rPr lang="id-ID" sz="5000" b="1" dirty="0">
                <a:solidFill>
                  <a:schemeClr val="accent6">
                    <a:lumMod val="50000"/>
                  </a:schemeClr>
                </a:solidFill>
                <a:latin typeface="Baskerville Old Face" panose="02020602080505020303" pitchFamily="18" charset="0"/>
                <a:ea typeface="Nexa Bold" charset="0"/>
                <a:cs typeface="Gotham Black" pitchFamily="2" charset="0"/>
              </a:rPr>
              <a:t>PRODUCT</a:t>
            </a:r>
            <a:endParaRPr lang="en-US" sz="5000" b="1" dirty="0">
              <a:solidFill>
                <a:schemeClr val="accent6">
                  <a:lumMod val="50000"/>
                </a:schemeClr>
              </a:solidFill>
              <a:latin typeface="Baskerville Old Face" panose="02020602080505020303" pitchFamily="18" charset="0"/>
              <a:ea typeface="Nexa Bold" charset="0"/>
              <a:cs typeface="Gotham Black" pitchFamily="2" charset="0"/>
            </a:endParaRPr>
          </a:p>
        </p:txBody>
      </p:sp>
      <p:sp>
        <p:nvSpPr>
          <p:cNvPr id="7" name="Picture Placeholder 6">
            <a:extLst>
              <a:ext uri="{FF2B5EF4-FFF2-40B4-BE49-F238E27FC236}">
                <a16:creationId xmlns:a16="http://schemas.microsoft.com/office/drawing/2014/main" id="{A93A83C0-1CD3-5940-A328-0735092BAB79}"/>
              </a:ext>
            </a:extLst>
          </p:cNvPr>
          <p:cNvSpPr>
            <a:spLocks noGrp="1"/>
          </p:cNvSpPr>
          <p:nvPr>
            <p:ph type="pic" sz="quarter" idx="14"/>
          </p:nvPr>
        </p:nvSpPr>
        <p:spPr/>
      </p:sp>
      <p:sp>
        <p:nvSpPr>
          <p:cNvPr id="10" name="Picture Placeholder 9">
            <a:extLst>
              <a:ext uri="{FF2B5EF4-FFF2-40B4-BE49-F238E27FC236}">
                <a16:creationId xmlns:a16="http://schemas.microsoft.com/office/drawing/2014/main" id="{FF14F1EF-FF68-1143-9554-C20FC365C612}"/>
              </a:ext>
            </a:extLst>
          </p:cNvPr>
          <p:cNvSpPr>
            <a:spLocks noGrp="1"/>
          </p:cNvSpPr>
          <p:nvPr>
            <p:ph type="pic" sz="quarter" idx="22"/>
          </p:nvPr>
        </p:nvSpPr>
        <p:spPr/>
      </p:sp>
      <p:sp>
        <p:nvSpPr>
          <p:cNvPr id="3" name="Picture Placeholder 2">
            <a:extLst>
              <a:ext uri="{FF2B5EF4-FFF2-40B4-BE49-F238E27FC236}">
                <a16:creationId xmlns:a16="http://schemas.microsoft.com/office/drawing/2014/main" id="{4777C29C-0488-3C4B-A9F8-FF167A2DF4C6}"/>
              </a:ext>
            </a:extLst>
          </p:cNvPr>
          <p:cNvSpPr>
            <a:spLocks noGrp="1"/>
          </p:cNvSpPr>
          <p:nvPr>
            <p:ph type="pic" sz="quarter" idx="15"/>
          </p:nvPr>
        </p:nvSpPr>
        <p:spPr/>
      </p:sp>
    </p:spTree>
    <p:extLst>
      <p:ext uri="{BB962C8B-B14F-4D97-AF65-F5344CB8AC3E}">
        <p14:creationId xmlns:p14="http://schemas.microsoft.com/office/powerpoint/2010/main" val="2832132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D4CE358F-20D0-B44F-98BA-54B5AEDC7D4F}"/>
              </a:ext>
            </a:extLst>
          </p:cNvPr>
          <p:cNvSpPr>
            <a:spLocks noGrp="1"/>
          </p:cNvSpPr>
          <p:nvPr>
            <p:ph type="pic" sz="quarter" idx="13"/>
          </p:nvPr>
        </p:nvSpPr>
        <p:spPr>
          <a:pattFill prst="solidDmnd">
            <a:fgClr>
              <a:schemeClr val="bg1">
                <a:lumMod val="85000"/>
              </a:schemeClr>
            </a:fgClr>
            <a:bgClr>
              <a:schemeClr val="bg1"/>
            </a:bgClr>
          </a:pattFill>
        </p:spPr>
      </p:sp>
      <p:sp>
        <p:nvSpPr>
          <p:cNvPr id="7" name="TextBox 6"/>
          <p:cNvSpPr txBox="1"/>
          <p:nvPr/>
        </p:nvSpPr>
        <p:spPr>
          <a:xfrm>
            <a:off x="8286718" y="2151726"/>
            <a:ext cx="2449710" cy="2554545"/>
          </a:xfrm>
          <a:prstGeom prst="rect">
            <a:avLst/>
          </a:prstGeom>
          <a:noFill/>
        </p:spPr>
        <p:txBody>
          <a:bodyPr wrap="none" rtlCol="0">
            <a:spAutoFit/>
          </a:bodyPr>
          <a:lstStyle/>
          <a:p>
            <a:r>
              <a:rPr lang="id-ID" sz="4000" dirty="0">
                <a:solidFill>
                  <a:schemeClr val="accent6">
                    <a:lumMod val="50000"/>
                  </a:schemeClr>
                </a:solidFill>
                <a:latin typeface="Baskerville Old Face" panose="02020602080505020303" pitchFamily="18" charset="0"/>
                <a:cs typeface="Times New Roman" panose="02020603050405020304" pitchFamily="18" charset="0"/>
              </a:rPr>
              <a:t>HELLO,</a:t>
            </a:r>
          </a:p>
          <a:p>
            <a:r>
              <a:rPr lang="id-ID" sz="4000" dirty="0">
                <a:solidFill>
                  <a:srgbClr val="FAB0B0"/>
                </a:solidFill>
                <a:latin typeface="Bahnschrift SemiBold" panose="020B0502040204020203" pitchFamily="34" charset="0"/>
                <a:cs typeface="Times New Roman" panose="02020603050405020304" pitchFamily="18" charset="0"/>
              </a:rPr>
              <a:t>We Are</a:t>
            </a:r>
          </a:p>
          <a:p>
            <a:r>
              <a:rPr lang="id-ID" sz="4000" dirty="0">
                <a:solidFill>
                  <a:srgbClr val="FAB0B0"/>
                </a:solidFill>
                <a:latin typeface="Bahnschrift SemiBold" panose="020B0502040204020203" pitchFamily="34" charset="0"/>
                <a:cs typeface="Times New Roman" panose="02020603050405020304" pitchFamily="18" charset="0"/>
              </a:rPr>
              <a:t>Awesome</a:t>
            </a:r>
          </a:p>
          <a:p>
            <a:r>
              <a:rPr lang="id-ID" sz="4000" dirty="0">
                <a:solidFill>
                  <a:srgbClr val="FAB0B0"/>
                </a:solidFill>
                <a:latin typeface="Bahnschrift SemiBold" panose="020B0502040204020203" pitchFamily="34" charset="0"/>
                <a:cs typeface="Times New Roman" panose="02020603050405020304" pitchFamily="18" charset="0"/>
              </a:rPr>
              <a:t>Interior</a:t>
            </a:r>
          </a:p>
        </p:txBody>
      </p:sp>
    </p:spTree>
    <p:extLst>
      <p:ext uri="{BB962C8B-B14F-4D97-AF65-F5344CB8AC3E}">
        <p14:creationId xmlns:p14="http://schemas.microsoft.com/office/powerpoint/2010/main" val="216116620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0" y="3486150"/>
            <a:ext cx="12192000" cy="33718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1" name="TextBox 20"/>
          <p:cNvSpPr txBox="1"/>
          <p:nvPr/>
        </p:nvSpPr>
        <p:spPr>
          <a:xfrm>
            <a:off x="1291867" y="4868044"/>
            <a:ext cx="3037246" cy="1443087"/>
          </a:xfrm>
          <a:prstGeom prst="rect">
            <a:avLst/>
          </a:prstGeom>
          <a:noFill/>
        </p:spPr>
        <p:txBody>
          <a:bodyPr wrap="square" rtlCol="0" anchor="t">
            <a:spAutoFit/>
          </a:bodyPr>
          <a:lstStyle/>
          <a:p>
            <a:pPr>
              <a:lnSpc>
                <a:spcPct val="150000"/>
              </a:lnSpc>
            </a:pPr>
            <a:r>
              <a:rPr lang="id-ID" sz="1200" b="1" dirty="0">
                <a:solidFill>
                  <a:schemeClr val="accent6">
                    <a:lumMod val="50000"/>
                  </a:schemeClr>
                </a:solidFill>
                <a:latin typeface="Arial" panose="020B0604020202020204" pitchFamily="34" charset="0"/>
                <a:ea typeface="Arial Unicode MS" panose="020B0604020202020204" pitchFamily="34" charset="-128"/>
                <a:cs typeface="Arial" panose="020B0604020202020204" pitchFamily="34" charset="0"/>
              </a:rPr>
              <a:t>Lorem ipsum </a:t>
            </a:r>
            <a:r>
              <a:rPr lang="id-ID" sz="1200" dirty="0">
                <a:solidFill>
                  <a:schemeClr val="accent6">
                    <a:lumMod val="50000"/>
                  </a:schemeClr>
                </a:solidFill>
                <a:latin typeface="Arial" panose="020B0604020202020204" pitchFamily="34" charset="0"/>
                <a:ea typeface="Arial Unicode MS" panose="020B0604020202020204" pitchFamily="34" charset="-128"/>
                <a:cs typeface="Arial" panose="020B0604020202020204" pitchFamily="34" charset="0"/>
              </a:rPr>
              <a:t>dolor sit amet, consectetuer adipiscing elit. Aenean commodo ligula eget dolor. </a:t>
            </a:r>
            <a:r>
              <a:rPr lang="id-ID" sz="1200" dirty="0" err="1">
                <a:solidFill>
                  <a:schemeClr val="accent6">
                    <a:lumMod val="50000"/>
                  </a:schemeClr>
                </a:solidFill>
                <a:latin typeface="Arial" panose="020B0604020202020204" pitchFamily="34" charset="0"/>
                <a:ea typeface="Arial Unicode MS" panose="020B0604020202020204" pitchFamily="34" charset="-128"/>
                <a:cs typeface="Arial" panose="020B0604020202020204" pitchFamily="34" charset="0"/>
              </a:rPr>
              <a:t>Lorem</a:t>
            </a:r>
            <a:r>
              <a:rPr lang="id-ID" sz="1200" dirty="0">
                <a:solidFill>
                  <a:schemeClr val="accent6">
                    <a:lumMod val="50000"/>
                  </a:schemeClr>
                </a:solidFill>
                <a:latin typeface="Arial" panose="020B0604020202020204" pitchFamily="34" charset="0"/>
                <a:ea typeface="Arial Unicode MS" panose="020B0604020202020204" pitchFamily="34" charset="-128"/>
                <a:cs typeface="Arial" panose="020B0604020202020204" pitchFamily="34" charset="0"/>
              </a:rPr>
              <a:t> ipsum dolor sit amet, consectetuer adipiscing elit. Aenean commodo ligula eget dolor. </a:t>
            </a:r>
          </a:p>
        </p:txBody>
      </p:sp>
      <p:sp>
        <p:nvSpPr>
          <p:cNvPr id="22" name="TextBox 21"/>
          <p:cNvSpPr txBox="1"/>
          <p:nvPr/>
        </p:nvSpPr>
        <p:spPr>
          <a:xfrm>
            <a:off x="1269040" y="1907018"/>
            <a:ext cx="3321743" cy="2400657"/>
          </a:xfrm>
          <a:prstGeom prst="rect">
            <a:avLst/>
          </a:prstGeom>
          <a:noFill/>
        </p:spPr>
        <p:txBody>
          <a:bodyPr wrap="none" rtlCol="0" anchor="t">
            <a:spAutoFit/>
          </a:bodyPr>
          <a:lstStyle/>
          <a:p>
            <a:r>
              <a:rPr lang="id-ID" sz="5000" b="1" dirty="0">
                <a:solidFill>
                  <a:schemeClr val="accent6">
                    <a:lumMod val="75000"/>
                  </a:schemeClr>
                </a:solidFill>
                <a:latin typeface="Baskerville Old Face" panose="02020602080505020303" pitchFamily="18" charset="0"/>
                <a:ea typeface="Nexa Bold" charset="0"/>
                <a:cs typeface="Gotham Black" pitchFamily="2" charset="0"/>
              </a:rPr>
              <a:t>GREEN</a:t>
            </a:r>
          </a:p>
          <a:p>
            <a:r>
              <a:rPr lang="id-ID" sz="5000" b="1" dirty="0">
                <a:solidFill>
                  <a:schemeClr val="accent6">
                    <a:lumMod val="75000"/>
                  </a:schemeClr>
                </a:solidFill>
                <a:latin typeface="Baskerville Old Face" panose="02020602080505020303" pitchFamily="18" charset="0"/>
                <a:ea typeface="Nexa Bold" charset="0"/>
                <a:cs typeface="Gotham Black" pitchFamily="2" charset="0"/>
              </a:rPr>
              <a:t>INTERIOR</a:t>
            </a:r>
            <a:endParaRPr lang="en-US" sz="5000" b="1" dirty="0">
              <a:solidFill>
                <a:schemeClr val="accent6">
                  <a:lumMod val="75000"/>
                </a:schemeClr>
              </a:solidFill>
              <a:latin typeface="Baskerville Old Face" panose="02020602080505020303" pitchFamily="18" charset="0"/>
              <a:ea typeface="Nexa Bold" charset="0"/>
              <a:cs typeface="Gotham Black" pitchFamily="2" charset="0"/>
            </a:endParaRPr>
          </a:p>
          <a:p>
            <a:r>
              <a:rPr lang="en-US" sz="5000" b="1" dirty="0">
                <a:solidFill>
                  <a:srgbClr val="FAB0B0"/>
                </a:solidFill>
                <a:latin typeface="Baskerville Old Face" panose="02020602080505020303" pitchFamily="18" charset="0"/>
                <a:ea typeface="Nexa Bold" charset="0"/>
                <a:cs typeface="Gotham Black" pitchFamily="2" charset="0"/>
              </a:rPr>
              <a:t>SLIDE</a:t>
            </a:r>
          </a:p>
        </p:txBody>
      </p:sp>
      <p:sp>
        <p:nvSpPr>
          <p:cNvPr id="24" name="TextBox 23"/>
          <p:cNvSpPr txBox="1"/>
          <p:nvPr/>
        </p:nvSpPr>
        <p:spPr>
          <a:xfrm>
            <a:off x="4849465" y="4868044"/>
            <a:ext cx="3037246" cy="1443087"/>
          </a:xfrm>
          <a:prstGeom prst="rect">
            <a:avLst/>
          </a:prstGeom>
          <a:noFill/>
        </p:spPr>
        <p:txBody>
          <a:bodyPr wrap="square" rtlCol="0" anchor="t">
            <a:spAutoFit/>
          </a:bodyPr>
          <a:lstStyle/>
          <a:p>
            <a:pPr>
              <a:lnSpc>
                <a:spcPct val="150000"/>
              </a:lnSpc>
            </a:pPr>
            <a:r>
              <a:rPr lang="id-ID" sz="1200" b="1" dirty="0">
                <a:solidFill>
                  <a:schemeClr val="accent6">
                    <a:lumMod val="50000"/>
                  </a:schemeClr>
                </a:solidFill>
                <a:latin typeface="Arial" panose="020B0604020202020204" pitchFamily="34" charset="0"/>
                <a:ea typeface="Arial Unicode MS" panose="020B0604020202020204" pitchFamily="34" charset="-128"/>
                <a:cs typeface="Arial" panose="020B0604020202020204" pitchFamily="34" charset="0"/>
              </a:rPr>
              <a:t>Lorem ipsum </a:t>
            </a:r>
            <a:r>
              <a:rPr lang="id-ID" sz="1200" dirty="0">
                <a:solidFill>
                  <a:schemeClr val="accent6">
                    <a:lumMod val="50000"/>
                  </a:schemeClr>
                </a:solidFill>
                <a:latin typeface="Arial" panose="020B0604020202020204" pitchFamily="34" charset="0"/>
                <a:ea typeface="Arial Unicode MS" panose="020B0604020202020204" pitchFamily="34" charset="-128"/>
                <a:cs typeface="Arial" panose="020B0604020202020204" pitchFamily="34" charset="0"/>
              </a:rPr>
              <a:t>dolor sit amet, consectetuer adipiscing elit. Aenean commodo ligula eget dolor. </a:t>
            </a:r>
            <a:r>
              <a:rPr lang="id-ID" sz="1200" dirty="0" err="1">
                <a:solidFill>
                  <a:schemeClr val="accent6">
                    <a:lumMod val="50000"/>
                  </a:schemeClr>
                </a:solidFill>
                <a:latin typeface="Arial" panose="020B0604020202020204" pitchFamily="34" charset="0"/>
                <a:ea typeface="Arial Unicode MS" panose="020B0604020202020204" pitchFamily="34" charset="-128"/>
                <a:cs typeface="Arial" panose="020B0604020202020204" pitchFamily="34" charset="0"/>
              </a:rPr>
              <a:t>Lorem</a:t>
            </a:r>
            <a:r>
              <a:rPr lang="id-ID" sz="1200" dirty="0">
                <a:solidFill>
                  <a:schemeClr val="accent6">
                    <a:lumMod val="50000"/>
                  </a:schemeClr>
                </a:solidFill>
                <a:latin typeface="Arial" panose="020B0604020202020204" pitchFamily="34" charset="0"/>
                <a:ea typeface="Arial Unicode MS" panose="020B0604020202020204" pitchFamily="34" charset="-128"/>
                <a:cs typeface="Arial" panose="020B0604020202020204" pitchFamily="34" charset="0"/>
              </a:rPr>
              <a:t> ipsum dolor sit amet, consectetuer adipiscing elit. Aenean commodo ligula eget dolor. </a:t>
            </a:r>
          </a:p>
        </p:txBody>
      </p:sp>
      <p:sp>
        <p:nvSpPr>
          <p:cNvPr id="25" name="TextBox 24"/>
          <p:cNvSpPr txBox="1"/>
          <p:nvPr/>
        </p:nvSpPr>
        <p:spPr>
          <a:xfrm>
            <a:off x="8407064" y="4868044"/>
            <a:ext cx="3037246" cy="1443087"/>
          </a:xfrm>
          <a:prstGeom prst="rect">
            <a:avLst/>
          </a:prstGeom>
          <a:noFill/>
        </p:spPr>
        <p:txBody>
          <a:bodyPr wrap="square" rtlCol="0" anchor="t">
            <a:spAutoFit/>
          </a:bodyPr>
          <a:lstStyle/>
          <a:p>
            <a:pPr>
              <a:lnSpc>
                <a:spcPct val="150000"/>
              </a:lnSpc>
            </a:pPr>
            <a:r>
              <a:rPr lang="id-ID" sz="1200" b="1" dirty="0">
                <a:solidFill>
                  <a:schemeClr val="accent6">
                    <a:lumMod val="50000"/>
                  </a:schemeClr>
                </a:solidFill>
                <a:latin typeface="Arial" panose="020B0604020202020204" pitchFamily="34" charset="0"/>
                <a:ea typeface="Arial Unicode MS" panose="020B0604020202020204" pitchFamily="34" charset="-128"/>
                <a:cs typeface="Arial" panose="020B0604020202020204" pitchFamily="34" charset="0"/>
              </a:rPr>
              <a:t>Lorem ipsum </a:t>
            </a:r>
            <a:r>
              <a:rPr lang="id-ID" sz="1200" dirty="0">
                <a:solidFill>
                  <a:schemeClr val="accent6">
                    <a:lumMod val="50000"/>
                  </a:schemeClr>
                </a:solidFill>
                <a:latin typeface="Arial" panose="020B0604020202020204" pitchFamily="34" charset="0"/>
                <a:ea typeface="Arial Unicode MS" panose="020B0604020202020204" pitchFamily="34" charset="-128"/>
                <a:cs typeface="Arial" panose="020B0604020202020204" pitchFamily="34" charset="0"/>
              </a:rPr>
              <a:t>dolor sit amet, consectetuer adipiscing elit. Aenean commodo ligula eget dolor. </a:t>
            </a:r>
            <a:r>
              <a:rPr lang="id-ID" sz="1200" dirty="0" err="1">
                <a:solidFill>
                  <a:schemeClr val="accent6">
                    <a:lumMod val="50000"/>
                  </a:schemeClr>
                </a:solidFill>
                <a:latin typeface="Arial" panose="020B0604020202020204" pitchFamily="34" charset="0"/>
                <a:ea typeface="Arial Unicode MS" panose="020B0604020202020204" pitchFamily="34" charset="-128"/>
                <a:cs typeface="Arial" panose="020B0604020202020204" pitchFamily="34" charset="0"/>
              </a:rPr>
              <a:t>Lorem</a:t>
            </a:r>
            <a:r>
              <a:rPr lang="id-ID" sz="1200" dirty="0">
                <a:solidFill>
                  <a:schemeClr val="accent6">
                    <a:lumMod val="50000"/>
                  </a:schemeClr>
                </a:solidFill>
                <a:latin typeface="Arial" panose="020B0604020202020204" pitchFamily="34" charset="0"/>
                <a:ea typeface="Arial Unicode MS" panose="020B0604020202020204" pitchFamily="34" charset="-128"/>
                <a:cs typeface="Arial" panose="020B0604020202020204" pitchFamily="34" charset="0"/>
              </a:rPr>
              <a:t> ipsum dolor sit amet, consectetuer adipiscing elit. Aenean commodo ligula eget dolor. </a:t>
            </a:r>
          </a:p>
        </p:txBody>
      </p:sp>
      <p:sp>
        <p:nvSpPr>
          <p:cNvPr id="3" name="Picture Placeholder 2">
            <a:extLst>
              <a:ext uri="{FF2B5EF4-FFF2-40B4-BE49-F238E27FC236}">
                <a16:creationId xmlns:a16="http://schemas.microsoft.com/office/drawing/2014/main" id="{637DCF6C-B126-0E48-A9FE-A7E5CAAFB30C}"/>
              </a:ext>
            </a:extLst>
          </p:cNvPr>
          <p:cNvSpPr>
            <a:spLocks noGrp="1"/>
          </p:cNvSpPr>
          <p:nvPr>
            <p:ph type="pic" sz="quarter" idx="13"/>
          </p:nvPr>
        </p:nvSpPr>
        <p:spPr/>
      </p:sp>
      <p:sp>
        <p:nvSpPr>
          <p:cNvPr id="5" name="Picture Placeholder 4">
            <a:extLst>
              <a:ext uri="{FF2B5EF4-FFF2-40B4-BE49-F238E27FC236}">
                <a16:creationId xmlns:a16="http://schemas.microsoft.com/office/drawing/2014/main" id="{F9656F8F-0356-9842-B801-8D564BB346F1}"/>
              </a:ext>
            </a:extLst>
          </p:cNvPr>
          <p:cNvSpPr>
            <a:spLocks noGrp="1"/>
          </p:cNvSpPr>
          <p:nvPr>
            <p:ph type="pic" sz="quarter" idx="15"/>
          </p:nvPr>
        </p:nvSpPr>
        <p:spPr/>
      </p:sp>
      <p:sp>
        <p:nvSpPr>
          <p:cNvPr id="7" name="Picture Placeholder 6">
            <a:extLst>
              <a:ext uri="{FF2B5EF4-FFF2-40B4-BE49-F238E27FC236}">
                <a16:creationId xmlns:a16="http://schemas.microsoft.com/office/drawing/2014/main" id="{50CA0E24-E55F-CD46-8B7B-9B41CC17438A}"/>
              </a:ext>
            </a:extLst>
          </p:cNvPr>
          <p:cNvSpPr>
            <a:spLocks noGrp="1"/>
          </p:cNvSpPr>
          <p:nvPr>
            <p:ph type="pic" sz="quarter" idx="17"/>
          </p:nvPr>
        </p:nvSpPr>
        <p:spPr/>
      </p:sp>
      <p:sp>
        <p:nvSpPr>
          <p:cNvPr id="15" name="Picture Placeholder 14">
            <a:extLst>
              <a:ext uri="{FF2B5EF4-FFF2-40B4-BE49-F238E27FC236}">
                <a16:creationId xmlns:a16="http://schemas.microsoft.com/office/drawing/2014/main" id="{48BBD470-78A8-E44D-9D0E-F434EECB6E46}"/>
              </a:ext>
            </a:extLst>
          </p:cNvPr>
          <p:cNvSpPr>
            <a:spLocks noGrp="1"/>
          </p:cNvSpPr>
          <p:nvPr>
            <p:ph type="pic" sz="quarter" idx="18"/>
          </p:nvPr>
        </p:nvSpPr>
        <p:spPr/>
      </p:sp>
      <p:sp>
        <p:nvSpPr>
          <p:cNvPr id="17" name="Picture Placeholder 16">
            <a:extLst>
              <a:ext uri="{FF2B5EF4-FFF2-40B4-BE49-F238E27FC236}">
                <a16:creationId xmlns:a16="http://schemas.microsoft.com/office/drawing/2014/main" id="{C5BF00BA-B82C-C34E-8F40-F109D3D43887}"/>
              </a:ext>
            </a:extLst>
          </p:cNvPr>
          <p:cNvSpPr>
            <a:spLocks noGrp="1"/>
          </p:cNvSpPr>
          <p:nvPr>
            <p:ph type="pic" sz="quarter" idx="16"/>
          </p:nvPr>
        </p:nvSpPr>
        <p:spPr/>
      </p:sp>
      <p:sp>
        <p:nvSpPr>
          <p:cNvPr id="19" name="Picture Placeholder 18">
            <a:extLst>
              <a:ext uri="{FF2B5EF4-FFF2-40B4-BE49-F238E27FC236}">
                <a16:creationId xmlns:a16="http://schemas.microsoft.com/office/drawing/2014/main" id="{3A82D9AC-3685-B447-9CA5-74930ED4A9C1}"/>
              </a:ext>
            </a:extLst>
          </p:cNvPr>
          <p:cNvSpPr>
            <a:spLocks noGrp="1"/>
          </p:cNvSpPr>
          <p:nvPr>
            <p:ph type="pic" sz="quarter" idx="14"/>
          </p:nvPr>
        </p:nvSpPr>
        <p:spPr/>
      </p:sp>
    </p:spTree>
    <p:extLst>
      <p:ext uri="{BB962C8B-B14F-4D97-AF65-F5344CB8AC3E}">
        <p14:creationId xmlns:p14="http://schemas.microsoft.com/office/powerpoint/2010/main" val="30425278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C242118-22C4-EB45-A778-24BEB6CDFEC9}"/>
              </a:ext>
            </a:extLst>
          </p:cNvPr>
          <p:cNvSpPr/>
          <p:nvPr/>
        </p:nvSpPr>
        <p:spPr>
          <a:xfrm>
            <a:off x="4379808" y="0"/>
            <a:ext cx="7819988"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435828" y="4756292"/>
            <a:ext cx="3866341" cy="861774"/>
          </a:xfrm>
          <a:prstGeom prst="rect">
            <a:avLst/>
          </a:prstGeom>
          <a:noFill/>
        </p:spPr>
        <p:txBody>
          <a:bodyPr wrap="square" rtlCol="0" anchor="t">
            <a:spAutoFit/>
          </a:bodyPr>
          <a:lstStyle/>
          <a:p>
            <a:r>
              <a:rPr lang="id-ID" sz="5000" b="1" dirty="0">
                <a:solidFill>
                  <a:srgbClr val="FAB0B0"/>
                </a:solidFill>
                <a:latin typeface="Baskerville Old Face" panose="02020602080505020303" pitchFamily="18" charset="0"/>
                <a:cs typeface="Gotham Black" pitchFamily="2" charset="0"/>
              </a:rPr>
              <a:t>TRENDING</a:t>
            </a:r>
          </a:p>
        </p:txBody>
      </p:sp>
      <p:sp>
        <p:nvSpPr>
          <p:cNvPr id="14" name="TextBox 13"/>
          <p:cNvSpPr txBox="1"/>
          <p:nvPr/>
        </p:nvSpPr>
        <p:spPr>
          <a:xfrm>
            <a:off x="439785" y="4177819"/>
            <a:ext cx="2447476" cy="769441"/>
          </a:xfrm>
          <a:prstGeom prst="rect">
            <a:avLst/>
          </a:prstGeom>
          <a:noFill/>
        </p:spPr>
        <p:txBody>
          <a:bodyPr wrap="square" rtlCol="0" anchor="t">
            <a:spAutoFit/>
          </a:bodyPr>
          <a:lstStyle/>
          <a:p>
            <a:r>
              <a:rPr lang="id-ID" sz="4400" b="1" dirty="0">
                <a:solidFill>
                  <a:schemeClr val="accent6">
                    <a:lumMod val="50000"/>
                  </a:schemeClr>
                </a:solidFill>
                <a:latin typeface="Baskerville Old Face" panose="02020602080505020303" pitchFamily="18" charset="0"/>
                <a:cs typeface="Gotham Black" pitchFamily="2" charset="0"/>
              </a:rPr>
              <a:t>WE ARE</a:t>
            </a:r>
          </a:p>
        </p:txBody>
      </p:sp>
      <p:sp>
        <p:nvSpPr>
          <p:cNvPr id="15" name="TextBox 14"/>
          <p:cNvSpPr txBox="1"/>
          <p:nvPr/>
        </p:nvSpPr>
        <p:spPr>
          <a:xfrm>
            <a:off x="439785" y="5417753"/>
            <a:ext cx="2447476" cy="769441"/>
          </a:xfrm>
          <a:prstGeom prst="rect">
            <a:avLst/>
          </a:prstGeom>
          <a:noFill/>
        </p:spPr>
        <p:txBody>
          <a:bodyPr wrap="square" rtlCol="0" anchor="t">
            <a:spAutoFit/>
          </a:bodyPr>
          <a:lstStyle/>
          <a:p>
            <a:r>
              <a:rPr lang="id-ID" sz="4400" b="1" dirty="0">
                <a:solidFill>
                  <a:schemeClr val="accent6">
                    <a:lumMod val="50000"/>
                  </a:schemeClr>
                </a:solidFill>
                <a:latin typeface="Baskerville Old Face" panose="02020602080505020303" pitchFamily="18" charset="0"/>
                <a:cs typeface="Gotham Black" pitchFamily="2" charset="0"/>
              </a:rPr>
              <a:t>STYLE</a:t>
            </a:r>
          </a:p>
        </p:txBody>
      </p:sp>
      <p:sp>
        <p:nvSpPr>
          <p:cNvPr id="17" name="TextBox 16"/>
          <p:cNvSpPr txBox="1"/>
          <p:nvPr/>
        </p:nvSpPr>
        <p:spPr>
          <a:xfrm>
            <a:off x="435489" y="6196539"/>
            <a:ext cx="2920992" cy="261610"/>
          </a:xfrm>
          <a:prstGeom prst="rect">
            <a:avLst/>
          </a:prstGeom>
          <a:noFill/>
        </p:spPr>
        <p:txBody>
          <a:bodyPr wrap="none" rtlCol="0" anchor="t">
            <a:spAutoFit/>
          </a:bodyPr>
          <a:lstStyle/>
          <a:p>
            <a:r>
              <a:rPr lang="id-ID" sz="1100" spc="300" dirty="0">
                <a:solidFill>
                  <a:schemeClr val="accent6">
                    <a:lumMod val="75000"/>
                  </a:schemeClr>
                </a:solidFill>
                <a:latin typeface="Source Sans Pro" panose="020B0503030403020204" pitchFamily="34" charset="0"/>
              </a:rPr>
              <a:t>WWW.AWESOMEINTERIOR.COM</a:t>
            </a:r>
          </a:p>
        </p:txBody>
      </p:sp>
      <p:sp>
        <p:nvSpPr>
          <p:cNvPr id="3" name="Picture Placeholder 2">
            <a:extLst>
              <a:ext uri="{FF2B5EF4-FFF2-40B4-BE49-F238E27FC236}">
                <a16:creationId xmlns:a16="http://schemas.microsoft.com/office/drawing/2014/main" id="{70B38436-5488-6F44-8801-83060CE844AE}"/>
              </a:ext>
            </a:extLst>
          </p:cNvPr>
          <p:cNvSpPr>
            <a:spLocks noGrp="1"/>
          </p:cNvSpPr>
          <p:nvPr>
            <p:ph type="pic" sz="quarter" idx="13"/>
          </p:nvPr>
        </p:nvSpPr>
        <p:spPr/>
      </p:sp>
      <p:sp>
        <p:nvSpPr>
          <p:cNvPr id="9" name="Picture Placeholder 8">
            <a:extLst>
              <a:ext uri="{FF2B5EF4-FFF2-40B4-BE49-F238E27FC236}">
                <a16:creationId xmlns:a16="http://schemas.microsoft.com/office/drawing/2014/main" id="{1C8EF532-F50B-5B4C-B237-214BD23163FD}"/>
              </a:ext>
            </a:extLst>
          </p:cNvPr>
          <p:cNvSpPr>
            <a:spLocks noGrp="1"/>
          </p:cNvSpPr>
          <p:nvPr>
            <p:ph type="pic" sz="quarter" idx="14"/>
          </p:nvPr>
        </p:nvSpPr>
        <p:spPr/>
      </p:sp>
      <p:sp>
        <p:nvSpPr>
          <p:cNvPr id="12" name="Picture Placeholder 11">
            <a:extLst>
              <a:ext uri="{FF2B5EF4-FFF2-40B4-BE49-F238E27FC236}">
                <a16:creationId xmlns:a16="http://schemas.microsoft.com/office/drawing/2014/main" id="{B8F7346A-41C5-CE4D-9F0D-97D2EB34EC98}"/>
              </a:ext>
            </a:extLst>
          </p:cNvPr>
          <p:cNvSpPr>
            <a:spLocks noGrp="1"/>
          </p:cNvSpPr>
          <p:nvPr>
            <p:ph type="pic" sz="quarter" idx="15"/>
          </p:nvPr>
        </p:nvSpPr>
        <p:spPr/>
      </p:sp>
      <p:sp>
        <p:nvSpPr>
          <p:cNvPr id="18" name="Picture Placeholder 17">
            <a:extLst>
              <a:ext uri="{FF2B5EF4-FFF2-40B4-BE49-F238E27FC236}">
                <a16:creationId xmlns:a16="http://schemas.microsoft.com/office/drawing/2014/main" id="{47CE06E1-41D3-9447-B44D-E5EDAA57C753}"/>
              </a:ext>
            </a:extLst>
          </p:cNvPr>
          <p:cNvSpPr>
            <a:spLocks noGrp="1"/>
          </p:cNvSpPr>
          <p:nvPr>
            <p:ph type="pic" sz="quarter" idx="17"/>
          </p:nvPr>
        </p:nvSpPr>
        <p:spPr/>
      </p:sp>
      <p:sp>
        <p:nvSpPr>
          <p:cNvPr id="21" name="Picture Placeholder 20">
            <a:extLst>
              <a:ext uri="{FF2B5EF4-FFF2-40B4-BE49-F238E27FC236}">
                <a16:creationId xmlns:a16="http://schemas.microsoft.com/office/drawing/2014/main" id="{CF389F8B-9F1C-8247-A262-20DC1C5664E2}"/>
              </a:ext>
            </a:extLst>
          </p:cNvPr>
          <p:cNvSpPr>
            <a:spLocks noGrp="1"/>
          </p:cNvSpPr>
          <p:nvPr>
            <p:ph type="pic" sz="quarter" idx="16"/>
          </p:nvPr>
        </p:nvSpPr>
        <p:spPr/>
      </p:sp>
      <p:sp>
        <p:nvSpPr>
          <p:cNvPr id="23" name="Picture Placeholder 22">
            <a:extLst>
              <a:ext uri="{FF2B5EF4-FFF2-40B4-BE49-F238E27FC236}">
                <a16:creationId xmlns:a16="http://schemas.microsoft.com/office/drawing/2014/main" id="{E3EC673A-D8E4-124F-AF24-F799F8D784C8}"/>
              </a:ext>
            </a:extLst>
          </p:cNvPr>
          <p:cNvSpPr>
            <a:spLocks noGrp="1"/>
          </p:cNvSpPr>
          <p:nvPr>
            <p:ph type="pic" sz="quarter" idx="22"/>
          </p:nvPr>
        </p:nvSpPr>
        <p:spPr/>
      </p:sp>
    </p:spTree>
    <p:extLst>
      <p:ext uri="{BB962C8B-B14F-4D97-AF65-F5344CB8AC3E}">
        <p14:creationId xmlns:p14="http://schemas.microsoft.com/office/powerpoint/2010/main" val="2907562968"/>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508173" y="3429000"/>
            <a:ext cx="6036127" cy="27536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TextBox 4"/>
          <p:cNvSpPr txBox="1"/>
          <p:nvPr/>
        </p:nvSpPr>
        <p:spPr>
          <a:xfrm>
            <a:off x="6255706" y="2290626"/>
            <a:ext cx="4838400" cy="923330"/>
          </a:xfrm>
          <a:prstGeom prst="rect">
            <a:avLst/>
          </a:prstGeom>
          <a:noFill/>
        </p:spPr>
        <p:txBody>
          <a:bodyPr wrap="square" rtlCol="0" anchor="t">
            <a:spAutoFit/>
          </a:bodyPr>
          <a:lstStyle/>
          <a:p>
            <a:pPr>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Lorem ipsum dolor sit amet, consectetuer adipiscing elit. Aenean commodo ligula eget dolor. Aenean massa. Cum sociis natoque penatibus et magnis dis parturient montes, </a:t>
            </a:r>
          </a:p>
        </p:txBody>
      </p:sp>
      <p:sp>
        <p:nvSpPr>
          <p:cNvPr id="6" name="TextBox 5"/>
          <p:cNvSpPr txBox="1"/>
          <p:nvPr/>
        </p:nvSpPr>
        <p:spPr>
          <a:xfrm>
            <a:off x="6255706" y="3738932"/>
            <a:ext cx="4838400" cy="923330"/>
          </a:xfrm>
          <a:prstGeom prst="rect">
            <a:avLst/>
          </a:prstGeom>
          <a:noFill/>
        </p:spPr>
        <p:txBody>
          <a:bodyPr wrap="square" rtlCol="0" anchor="t">
            <a:spAutoFit/>
          </a:bodyPr>
          <a:lstStyle/>
          <a:p>
            <a:pPr>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Lorem ipsum dolor sit amet, consectetuer adipiscing elit. Aenean commodo ligula eget dolor. Aenean massa. Cum sociis natoque penatibus et magnis dis parturient montes, </a:t>
            </a:r>
          </a:p>
        </p:txBody>
      </p:sp>
      <p:sp>
        <p:nvSpPr>
          <p:cNvPr id="7" name="TextBox 6"/>
          <p:cNvSpPr txBox="1"/>
          <p:nvPr/>
        </p:nvSpPr>
        <p:spPr>
          <a:xfrm>
            <a:off x="6255706" y="646648"/>
            <a:ext cx="4881078" cy="1631216"/>
          </a:xfrm>
          <a:prstGeom prst="rect">
            <a:avLst/>
          </a:prstGeom>
          <a:noFill/>
        </p:spPr>
        <p:txBody>
          <a:bodyPr wrap="square" rtlCol="0" anchor="t">
            <a:spAutoFit/>
          </a:bodyPr>
          <a:lstStyle/>
          <a:p>
            <a:r>
              <a:rPr lang="id-ID" sz="5000" b="1" dirty="0">
                <a:solidFill>
                  <a:srgbClr val="FAB0B0"/>
                </a:solidFill>
                <a:latin typeface="Baskerville Old Face" panose="02020602080505020303" pitchFamily="18" charset="0"/>
                <a:ea typeface="Nexa Bold" charset="0"/>
                <a:cs typeface="Gotham Black" pitchFamily="2" charset="0"/>
              </a:rPr>
              <a:t>OUR</a:t>
            </a:r>
            <a:r>
              <a:rPr lang="id-ID" sz="5000" b="1" dirty="0">
                <a:solidFill>
                  <a:schemeClr val="accent6">
                    <a:lumMod val="75000"/>
                  </a:schemeClr>
                </a:solidFill>
                <a:latin typeface="Baskerville Old Face" panose="02020602080505020303" pitchFamily="18" charset="0"/>
                <a:ea typeface="Nexa Bold" charset="0"/>
                <a:cs typeface="Gotham Black" pitchFamily="2" charset="0"/>
              </a:rPr>
              <a:t> </a:t>
            </a:r>
            <a:r>
              <a:rPr lang="id-ID" sz="5000" b="1" dirty="0">
                <a:solidFill>
                  <a:schemeClr val="accent6">
                    <a:lumMod val="50000"/>
                  </a:schemeClr>
                </a:solidFill>
                <a:latin typeface="Baskerville Old Face" panose="02020602080505020303" pitchFamily="18" charset="0"/>
                <a:ea typeface="Nexa Bold" charset="0"/>
                <a:cs typeface="Gotham Black" pitchFamily="2" charset="0"/>
              </a:rPr>
              <a:t>SERVICE </a:t>
            </a:r>
          </a:p>
          <a:p>
            <a:r>
              <a:rPr lang="id-ID" sz="5000" b="1" dirty="0">
                <a:solidFill>
                  <a:schemeClr val="accent6">
                    <a:lumMod val="50000"/>
                  </a:schemeClr>
                </a:solidFill>
                <a:latin typeface="Baskerville Old Face" panose="02020602080505020303" pitchFamily="18" charset="0"/>
                <a:ea typeface="Nexa Bold" charset="0"/>
                <a:cs typeface="Gotham Black" pitchFamily="2" charset="0"/>
              </a:rPr>
              <a:t>FOR</a:t>
            </a:r>
            <a:r>
              <a:rPr lang="id-ID" sz="5000" b="1" dirty="0">
                <a:solidFill>
                  <a:schemeClr val="accent6">
                    <a:lumMod val="75000"/>
                  </a:schemeClr>
                </a:solidFill>
                <a:latin typeface="Baskerville Old Face" panose="02020602080505020303" pitchFamily="18" charset="0"/>
                <a:ea typeface="Nexa Bold" charset="0"/>
                <a:cs typeface="Gotham Black" pitchFamily="2" charset="0"/>
              </a:rPr>
              <a:t> </a:t>
            </a:r>
            <a:r>
              <a:rPr lang="id-ID" sz="5000" b="1" dirty="0">
                <a:solidFill>
                  <a:srgbClr val="FAB0B0"/>
                </a:solidFill>
                <a:latin typeface="Baskerville Old Face" panose="02020602080505020303" pitchFamily="18" charset="0"/>
                <a:ea typeface="Nexa Bold" charset="0"/>
                <a:cs typeface="Gotham Black" pitchFamily="2" charset="0"/>
              </a:rPr>
              <a:t>YOU</a:t>
            </a:r>
            <a:endParaRPr lang="en-US" sz="5000" b="1" dirty="0">
              <a:solidFill>
                <a:srgbClr val="FAB0B0"/>
              </a:solidFill>
              <a:latin typeface="Baskerville Old Face" panose="02020602080505020303" pitchFamily="18" charset="0"/>
              <a:ea typeface="Nexa Bold" charset="0"/>
              <a:cs typeface="Gotham Black" pitchFamily="2" charset="0"/>
            </a:endParaRPr>
          </a:p>
        </p:txBody>
      </p:sp>
      <p:sp>
        <p:nvSpPr>
          <p:cNvPr id="10" name="TextBox 9"/>
          <p:cNvSpPr txBox="1"/>
          <p:nvPr/>
        </p:nvSpPr>
        <p:spPr>
          <a:xfrm>
            <a:off x="6255706" y="4801155"/>
            <a:ext cx="4838400" cy="923330"/>
          </a:xfrm>
          <a:prstGeom prst="rect">
            <a:avLst/>
          </a:prstGeom>
          <a:noFill/>
        </p:spPr>
        <p:txBody>
          <a:bodyPr wrap="square" rtlCol="0" anchor="t">
            <a:spAutoFit/>
          </a:bodyPr>
          <a:lstStyle/>
          <a:p>
            <a:pPr>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Lorem ipsum dolor sit amet, consectetuer adipiscing elit. Aenean commodo ligula eget dolor. Aenean massa. Cum sociis natoque penatibus et magnis dis parturient montes, </a:t>
            </a:r>
          </a:p>
        </p:txBody>
      </p:sp>
      <p:sp>
        <p:nvSpPr>
          <p:cNvPr id="3" name="Picture Placeholder 2">
            <a:extLst>
              <a:ext uri="{FF2B5EF4-FFF2-40B4-BE49-F238E27FC236}">
                <a16:creationId xmlns:a16="http://schemas.microsoft.com/office/drawing/2014/main" id="{5F68D31F-F83D-EF4C-A1A9-96AA10987EFC}"/>
              </a:ext>
            </a:extLst>
          </p:cNvPr>
          <p:cNvSpPr>
            <a:spLocks noGrp="1"/>
          </p:cNvSpPr>
          <p:nvPr>
            <p:ph type="pic" sz="quarter" idx="13"/>
          </p:nvPr>
        </p:nvSpPr>
        <p:spPr/>
      </p:sp>
    </p:spTree>
    <p:extLst>
      <p:ext uri="{BB962C8B-B14F-4D97-AF65-F5344CB8AC3E}">
        <p14:creationId xmlns:p14="http://schemas.microsoft.com/office/powerpoint/2010/main" val="3021337706"/>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3979200" y="531182"/>
            <a:ext cx="7711200" cy="579563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5" name="TextBox 14"/>
          <p:cNvSpPr txBox="1"/>
          <p:nvPr/>
        </p:nvSpPr>
        <p:spPr>
          <a:xfrm rot="16200000">
            <a:off x="225728" y="2998112"/>
            <a:ext cx="3945312" cy="861774"/>
          </a:xfrm>
          <a:prstGeom prst="rect">
            <a:avLst/>
          </a:prstGeom>
          <a:noFill/>
        </p:spPr>
        <p:txBody>
          <a:bodyPr wrap="none" rtlCol="0">
            <a:spAutoFit/>
          </a:bodyPr>
          <a:lstStyle/>
          <a:p>
            <a:pPr algn="r"/>
            <a:r>
              <a:rPr lang="id-ID" sz="5000" b="1" dirty="0">
                <a:solidFill>
                  <a:srgbClr val="FAB0B0"/>
                </a:solidFill>
                <a:latin typeface="Baskerville Old Face" panose="02020602080505020303" pitchFamily="18" charset="0"/>
                <a:ea typeface="Nexa Bold" charset="0"/>
                <a:cs typeface="Gotham Black" pitchFamily="2" charset="0"/>
              </a:rPr>
              <a:t>PORT</a:t>
            </a:r>
            <a:r>
              <a:rPr lang="id-ID" sz="5000" b="1" dirty="0">
                <a:solidFill>
                  <a:schemeClr val="accent6">
                    <a:lumMod val="50000"/>
                  </a:schemeClr>
                </a:solidFill>
                <a:latin typeface="Baskerville Old Face" panose="02020602080505020303" pitchFamily="18" charset="0"/>
                <a:ea typeface="Nexa Bold" charset="0"/>
                <a:cs typeface="Gotham Black" pitchFamily="2" charset="0"/>
              </a:rPr>
              <a:t>FOLIO</a:t>
            </a:r>
          </a:p>
        </p:txBody>
      </p:sp>
      <p:sp>
        <p:nvSpPr>
          <p:cNvPr id="3" name="Picture Placeholder 2">
            <a:extLst>
              <a:ext uri="{FF2B5EF4-FFF2-40B4-BE49-F238E27FC236}">
                <a16:creationId xmlns:a16="http://schemas.microsoft.com/office/drawing/2014/main" id="{827F3B24-1B55-554F-A22C-1B1D3DFCBAD4}"/>
              </a:ext>
            </a:extLst>
          </p:cNvPr>
          <p:cNvSpPr>
            <a:spLocks noGrp="1"/>
          </p:cNvSpPr>
          <p:nvPr>
            <p:ph type="pic" sz="quarter" idx="13"/>
          </p:nvPr>
        </p:nvSpPr>
        <p:spPr/>
      </p:sp>
      <p:sp>
        <p:nvSpPr>
          <p:cNvPr id="5" name="Picture Placeholder 4">
            <a:extLst>
              <a:ext uri="{FF2B5EF4-FFF2-40B4-BE49-F238E27FC236}">
                <a16:creationId xmlns:a16="http://schemas.microsoft.com/office/drawing/2014/main" id="{A4008B87-A644-6643-86F3-1F16E596E1A4}"/>
              </a:ext>
            </a:extLst>
          </p:cNvPr>
          <p:cNvSpPr>
            <a:spLocks noGrp="1"/>
          </p:cNvSpPr>
          <p:nvPr>
            <p:ph type="pic" sz="quarter" idx="15"/>
          </p:nvPr>
        </p:nvSpPr>
        <p:spPr/>
      </p:sp>
      <p:sp>
        <p:nvSpPr>
          <p:cNvPr id="7" name="Picture Placeholder 6">
            <a:extLst>
              <a:ext uri="{FF2B5EF4-FFF2-40B4-BE49-F238E27FC236}">
                <a16:creationId xmlns:a16="http://schemas.microsoft.com/office/drawing/2014/main" id="{307D4A83-D551-174C-8FE0-030E5791EC45}"/>
              </a:ext>
            </a:extLst>
          </p:cNvPr>
          <p:cNvSpPr>
            <a:spLocks noGrp="1"/>
          </p:cNvSpPr>
          <p:nvPr>
            <p:ph type="pic" sz="quarter" idx="17"/>
          </p:nvPr>
        </p:nvSpPr>
        <p:spPr/>
      </p:sp>
      <p:sp>
        <p:nvSpPr>
          <p:cNvPr id="17" name="Picture Placeholder 16">
            <a:extLst>
              <a:ext uri="{FF2B5EF4-FFF2-40B4-BE49-F238E27FC236}">
                <a16:creationId xmlns:a16="http://schemas.microsoft.com/office/drawing/2014/main" id="{BDF2DE60-E0FE-2C49-BFB8-9D77BD32DF05}"/>
              </a:ext>
            </a:extLst>
          </p:cNvPr>
          <p:cNvSpPr>
            <a:spLocks noGrp="1"/>
          </p:cNvSpPr>
          <p:nvPr>
            <p:ph type="pic" sz="quarter" idx="18"/>
          </p:nvPr>
        </p:nvSpPr>
        <p:spPr/>
      </p:sp>
      <p:sp>
        <p:nvSpPr>
          <p:cNvPr id="19" name="Picture Placeholder 18">
            <a:extLst>
              <a:ext uri="{FF2B5EF4-FFF2-40B4-BE49-F238E27FC236}">
                <a16:creationId xmlns:a16="http://schemas.microsoft.com/office/drawing/2014/main" id="{09B75861-D1B0-C24E-A95A-5977BA7DE033}"/>
              </a:ext>
            </a:extLst>
          </p:cNvPr>
          <p:cNvSpPr>
            <a:spLocks noGrp="1"/>
          </p:cNvSpPr>
          <p:nvPr>
            <p:ph type="pic" sz="quarter" idx="16"/>
          </p:nvPr>
        </p:nvSpPr>
        <p:spPr/>
      </p:sp>
      <p:sp>
        <p:nvSpPr>
          <p:cNvPr id="21" name="Picture Placeholder 20">
            <a:extLst>
              <a:ext uri="{FF2B5EF4-FFF2-40B4-BE49-F238E27FC236}">
                <a16:creationId xmlns:a16="http://schemas.microsoft.com/office/drawing/2014/main" id="{115B2D34-DF4D-3C4F-B394-F8D5D20077A3}"/>
              </a:ext>
            </a:extLst>
          </p:cNvPr>
          <p:cNvSpPr>
            <a:spLocks noGrp="1"/>
          </p:cNvSpPr>
          <p:nvPr>
            <p:ph type="pic" sz="quarter" idx="14"/>
          </p:nvPr>
        </p:nvSpPr>
        <p:spPr/>
      </p:sp>
    </p:spTree>
    <p:extLst>
      <p:ext uri="{BB962C8B-B14F-4D97-AF65-F5344CB8AC3E}">
        <p14:creationId xmlns:p14="http://schemas.microsoft.com/office/powerpoint/2010/main" val="33516230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6096000" y="1346144"/>
            <a:ext cx="3406702" cy="1960024"/>
          </a:xfrm>
          <a:prstGeom prst="rect">
            <a:avLst/>
          </a:prstGeom>
          <a:noFill/>
        </p:spPr>
        <p:txBody>
          <a:bodyPr wrap="none" rtlCol="0" anchor="t">
            <a:spAutoFit/>
          </a:bodyPr>
          <a:lstStyle/>
          <a:p>
            <a:pPr>
              <a:lnSpc>
                <a:spcPct val="80000"/>
              </a:lnSpc>
            </a:pPr>
            <a:r>
              <a:rPr lang="id-ID" sz="5000" b="1" dirty="0">
                <a:solidFill>
                  <a:srgbClr val="FAB0B0"/>
                </a:solidFill>
                <a:latin typeface="Baskerville Old Face" panose="02020602080505020303" pitchFamily="18" charset="0"/>
                <a:ea typeface="Nexa Bold" charset="0"/>
                <a:cs typeface="Gotham Black" pitchFamily="2" charset="0"/>
              </a:rPr>
              <a:t>PROGRAM</a:t>
            </a:r>
            <a:endParaRPr lang="en-US" sz="5000" b="1" dirty="0">
              <a:solidFill>
                <a:srgbClr val="FAB0B0"/>
              </a:solidFill>
              <a:latin typeface="Baskerville Old Face" panose="02020602080505020303" pitchFamily="18" charset="0"/>
              <a:ea typeface="Nexa Bold" charset="0"/>
              <a:cs typeface="Gotham Black" pitchFamily="2" charset="0"/>
            </a:endParaRPr>
          </a:p>
          <a:p>
            <a:pPr>
              <a:lnSpc>
                <a:spcPct val="80000"/>
              </a:lnSpc>
            </a:pPr>
            <a:r>
              <a:rPr lang="id-ID" sz="5000" b="1" dirty="0">
                <a:solidFill>
                  <a:schemeClr val="accent6">
                    <a:lumMod val="50000"/>
                  </a:schemeClr>
                </a:solidFill>
                <a:latin typeface="Baskerville Old Face" panose="02020602080505020303" pitchFamily="18" charset="0"/>
                <a:ea typeface="Nexa Bold" charset="0"/>
                <a:cs typeface="Gotham Black" pitchFamily="2" charset="0"/>
              </a:rPr>
              <a:t>INTERIOR</a:t>
            </a:r>
            <a:endParaRPr lang="en-US" sz="5000" b="1" dirty="0">
              <a:solidFill>
                <a:schemeClr val="accent6">
                  <a:lumMod val="50000"/>
                </a:schemeClr>
              </a:solidFill>
              <a:latin typeface="Baskerville Old Face" panose="02020602080505020303" pitchFamily="18" charset="0"/>
              <a:ea typeface="Nexa Bold" charset="0"/>
              <a:cs typeface="Gotham Black" pitchFamily="2" charset="0"/>
            </a:endParaRPr>
          </a:p>
          <a:p>
            <a:pPr>
              <a:lnSpc>
                <a:spcPct val="80000"/>
              </a:lnSpc>
            </a:pPr>
            <a:r>
              <a:rPr lang="en-US" sz="5000" b="1" dirty="0">
                <a:solidFill>
                  <a:srgbClr val="FAB0B0"/>
                </a:solidFill>
                <a:latin typeface="Baskerville Old Face" panose="02020602080505020303" pitchFamily="18" charset="0"/>
                <a:ea typeface="Nexa Bold" charset="0"/>
                <a:cs typeface="Gotham Black" pitchFamily="2" charset="0"/>
              </a:rPr>
              <a:t>SLIDE</a:t>
            </a:r>
          </a:p>
        </p:txBody>
      </p:sp>
      <p:sp>
        <p:nvSpPr>
          <p:cNvPr id="10" name="TextBox 9"/>
          <p:cNvSpPr txBox="1"/>
          <p:nvPr/>
        </p:nvSpPr>
        <p:spPr>
          <a:xfrm>
            <a:off x="7781974" y="4059228"/>
            <a:ext cx="3778002" cy="1997085"/>
          </a:xfrm>
          <a:prstGeom prst="rect">
            <a:avLst/>
          </a:prstGeom>
          <a:noFill/>
        </p:spPr>
        <p:txBody>
          <a:bodyPr wrap="square" rtlCol="0" anchor="t">
            <a:spAutoFit/>
          </a:bodyPr>
          <a:lstStyle/>
          <a:p>
            <a:pPr>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a:t>
            </a:r>
            <a:r>
              <a:rPr lang="id-ID" sz="1200" dirty="0" err="1">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pariatur</a:t>
            </a: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a:t>
            </a:r>
          </a:p>
        </p:txBody>
      </p:sp>
      <p:sp>
        <p:nvSpPr>
          <p:cNvPr id="13" name="TextBox 12"/>
          <p:cNvSpPr txBox="1"/>
          <p:nvPr/>
        </p:nvSpPr>
        <p:spPr>
          <a:xfrm>
            <a:off x="3603443" y="4059228"/>
            <a:ext cx="3778002" cy="1997085"/>
          </a:xfrm>
          <a:prstGeom prst="rect">
            <a:avLst/>
          </a:prstGeom>
          <a:noFill/>
        </p:spPr>
        <p:txBody>
          <a:bodyPr wrap="square" rtlCol="0" anchor="t">
            <a:spAutoFit/>
          </a:bodyPr>
          <a:lstStyle/>
          <a:p>
            <a:pPr>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a:t>
            </a:r>
            <a:r>
              <a:rPr lang="id-ID" sz="1200" dirty="0" err="1">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pariatur</a:t>
            </a: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a:t>
            </a:r>
          </a:p>
        </p:txBody>
      </p:sp>
      <p:sp>
        <p:nvSpPr>
          <p:cNvPr id="3" name="Picture Placeholder 2">
            <a:extLst>
              <a:ext uri="{FF2B5EF4-FFF2-40B4-BE49-F238E27FC236}">
                <a16:creationId xmlns:a16="http://schemas.microsoft.com/office/drawing/2014/main" id="{91FEAE2E-3AA7-A842-BA36-DCA5D7532205}"/>
              </a:ext>
            </a:extLst>
          </p:cNvPr>
          <p:cNvSpPr>
            <a:spLocks noGrp="1"/>
          </p:cNvSpPr>
          <p:nvPr>
            <p:ph type="pic" sz="quarter" idx="19"/>
          </p:nvPr>
        </p:nvSpPr>
        <p:spPr/>
      </p:sp>
      <p:sp>
        <p:nvSpPr>
          <p:cNvPr id="6" name="Picture Placeholder 5">
            <a:extLst>
              <a:ext uri="{FF2B5EF4-FFF2-40B4-BE49-F238E27FC236}">
                <a16:creationId xmlns:a16="http://schemas.microsoft.com/office/drawing/2014/main" id="{9BE7F925-5A5F-2346-9DD2-09FA799BA9B5}"/>
              </a:ext>
            </a:extLst>
          </p:cNvPr>
          <p:cNvSpPr>
            <a:spLocks noGrp="1"/>
          </p:cNvSpPr>
          <p:nvPr>
            <p:ph type="pic" sz="quarter" idx="25"/>
          </p:nvPr>
        </p:nvSpPr>
        <p:spPr/>
      </p:sp>
      <p:sp>
        <p:nvSpPr>
          <p:cNvPr id="11" name="Picture Placeholder 10">
            <a:extLst>
              <a:ext uri="{FF2B5EF4-FFF2-40B4-BE49-F238E27FC236}">
                <a16:creationId xmlns:a16="http://schemas.microsoft.com/office/drawing/2014/main" id="{8784402C-D1A2-F14D-93A9-02654B344D57}"/>
              </a:ext>
            </a:extLst>
          </p:cNvPr>
          <p:cNvSpPr>
            <a:spLocks noGrp="1"/>
          </p:cNvSpPr>
          <p:nvPr>
            <p:ph type="pic" sz="quarter" idx="22"/>
          </p:nvPr>
        </p:nvSpPr>
        <p:spPr/>
      </p:sp>
    </p:spTree>
    <p:extLst>
      <p:ext uri="{BB962C8B-B14F-4D97-AF65-F5344CB8AC3E}">
        <p14:creationId xmlns:p14="http://schemas.microsoft.com/office/powerpoint/2010/main" val="2523086970"/>
      </p:ext>
    </p:extLst>
  </p:cSld>
  <p:clrMapOvr>
    <a:masterClrMapping/>
  </p:clrMapOvr>
  <p:transition spd="slow">
    <p:cove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6986383" y="1117106"/>
            <a:ext cx="4487126" cy="1960024"/>
          </a:xfrm>
          <a:prstGeom prst="rect">
            <a:avLst/>
          </a:prstGeom>
          <a:noFill/>
        </p:spPr>
        <p:txBody>
          <a:bodyPr wrap="none" rtlCol="0" anchor="t">
            <a:spAutoFit/>
          </a:bodyPr>
          <a:lstStyle/>
          <a:p>
            <a:pPr>
              <a:lnSpc>
                <a:spcPct val="80000"/>
              </a:lnSpc>
            </a:pPr>
            <a:r>
              <a:rPr lang="id-ID" sz="5000" b="1" dirty="0">
                <a:solidFill>
                  <a:srgbClr val="FAB0B0"/>
                </a:solidFill>
                <a:latin typeface="Baskerville Old Face" panose="02020602080505020303" pitchFamily="18" charset="0"/>
                <a:ea typeface="Nexa Bold" charset="0"/>
                <a:cs typeface="Gotham Black" pitchFamily="2" charset="0"/>
              </a:rPr>
              <a:t>GENERATION</a:t>
            </a:r>
            <a:endParaRPr lang="en-US" sz="5000" b="1" dirty="0">
              <a:solidFill>
                <a:srgbClr val="FAB0B0"/>
              </a:solidFill>
              <a:latin typeface="Baskerville Old Face" panose="02020602080505020303" pitchFamily="18" charset="0"/>
              <a:ea typeface="Nexa Bold" charset="0"/>
              <a:cs typeface="Gotham Black" pitchFamily="2" charset="0"/>
            </a:endParaRPr>
          </a:p>
          <a:p>
            <a:pPr>
              <a:lnSpc>
                <a:spcPct val="80000"/>
              </a:lnSpc>
            </a:pPr>
            <a:r>
              <a:rPr lang="id-ID" sz="5000" b="1" dirty="0">
                <a:solidFill>
                  <a:schemeClr val="accent6">
                    <a:lumMod val="50000"/>
                  </a:schemeClr>
                </a:solidFill>
                <a:latin typeface="Baskerville Old Face" panose="02020602080505020303" pitchFamily="18" charset="0"/>
                <a:ea typeface="Nexa Bold" charset="0"/>
                <a:cs typeface="Gotham Black" pitchFamily="2" charset="0"/>
              </a:rPr>
              <a:t>INTERIOR</a:t>
            </a:r>
            <a:endParaRPr lang="en-US" sz="5000" b="1" dirty="0">
              <a:solidFill>
                <a:schemeClr val="accent6">
                  <a:lumMod val="50000"/>
                </a:schemeClr>
              </a:solidFill>
              <a:latin typeface="Baskerville Old Face" panose="02020602080505020303" pitchFamily="18" charset="0"/>
              <a:ea typeface="Nexa Bold" charset="0"/>
              <a:cs typeface="Gotham Black" pitchFamily="2" charset="0"/>
            </a:endParaRPr>
          </a:p>
          <a:p>
            <a:pPr>
              <a:lnSpc>
                <a:spcPct val="80000"/>
              </a:lnSpc>
            </a:pPr>
            <a:r>
              <a:rPr lang="en-US" sz="5000" b="1" dirty="0">
                <a:solidFill>
                  <a:srgbClr val="FAB0B0"/>
                </a:solidFill>
                <a:latin typeface="Baskerville Old Face" panose="02020602080505020303" pitchFamily="18" charset="0"/>
                <a:ea typeface="Nexa Bold" charset="0"/>
                <a:cs typeface="Gotham Black" pitchFamily="2" charset="0"/>
              </a:rPr>
              <a:t>SLIDE</a:t>
            </a:r>
          </a:p>
        </p:txBody>
      </p:sp>
      <p:sp>
        <p:nvSpPr>
          <p:cNvPr id="13" name="TextBox 12"/>
          <p:cNvSpPr txBox="1"/>
          <p:nvPr/>
        </p:nvSpPr>
        <p:spPr>
          <a:xfrm>
            <a:off x="7022347" y="3307267"/>
            <a:ext cx="3778002" cy="2553391"/>
          </a:xfrm>
          <a:prstGeom prst="rect">
            <a:avLst/>
          </a:prstGeom>
          <a:noFill/>
        </p:spPr>
        <p:txBody>
          <a:bodyPr wrap="square" rtlCol="0" anchor="t">
            <a:spAutoFit/>
          </a:bodyPr>
          <a:lstStyle/>
          <a:p>
            <a:pPr>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Lorem ipsum dolor sit amet, consectetur adipiscing elit, sed do eiusmod tempor incididunt ut labore et dolore magna aliqua. Ut enim ad minim veniam, quis </a:t>
            </a:r>
            <a:r>
              <a:rPr lang="id-ID" sz="1200" dirty="0" err="1">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nostrud</a:t>
            </a: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 </a:t>
            </a:r>
            <a:r>
              <a:rPr lang="id-ID" sz="1200" dirty="0" err="1">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exercitation</a:t>
            </a: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a:t>
            </a:r>
          </a:p>
          <a:p>
            <a:pPr>
              <a:lnSpc>
                <a:spcPct val="150000"/>
              </a:lnSpc>
            </a:pPr>
            <a:endPar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endParaRPr>
          </a:p>
          <a:p>
            <a:pPr>
              <a:lnSpc>
                <a:spcPct val="150000"/>
              </a:lnSpc>
            </a:pPr>
            <a:r>
              <a:rPr lang="id-ID" sz="1200" dirty="0" err="1">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Duis</a:t>
            </a: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 aute irure dolor in reprehenderit in voluptate velit esse cillum dolore eu fugiat nulla pariatur. Excepteur sint occaecat cupidatat non proident, sunt in culpa </a:t>
            </a:r>
            <a:r>
              <a:rPr lang="id-ID" sz="1200" dirty="0" err="1">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qui</a:t>
            </a: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 </a:t>
            </a:r>
            <a:r>
              <a:rPr lang="id-ID" sz="1200" dirty="0" err="1">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officia</a:t>
            </a: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a:t>
            </a:r>
          </a:p>
        </p:txBody>
      </p:sp>
      <p:sp>
        <p:nvSpPr>
          <p:cNvPr id="5" name="Picture Placeholder 4">
            <a:extLst>
              <a:ext uri="{FF2B5EF4-FFF2-40B4-BE49-F238E27FC236}">
                <a16:creationId xmlns:a16="http://schemas.microsoft.com/office/drawing/2014/main" id="{716EB296-23B2-C64D-953F-CEF4EAA852F7}"/>
              </a:ext>
            </a:extLst>
          </p:cNvPr>
          <p:cNvSpPr>
            <a:spLocks noGrp="1"/>
          </p:cNvSpPr>
          <p:nvPr>
            <p:ph type="pic" sz="quarter" idx="19"/>
          </p:nvPr>
        </p:nvSpPr>
        <p:spPr/>
      </p:sp>
      <p:sp>
        <p:nvSpPr>
          <p:cNvPr id="11" name="Picture Placeholder 10">
            <a:extLst>
              <a:ext uri="{FF2B5EF4-FFF2-40B4-BE49-F238E27FC236}">
                <a16:creationId xmlns:a16="http://schemas.microsoft.com/office/drawing/2014/main" id="{3B085166-1514-F14F-B2F8-2D0B30A77C6F}"/>
              </a:ext>
            </a:extLst>
          </p:cNvPr>
          <p:cNvSpPr>
            <a:spLocks noGrp="1"/>
          </p:cNvSpPr>
          <p:nvPr>
            <p:ph type="pic" sz="quarter" idx="25"/>
          </p:nvPr>
        </p:nvSpPr>
        <p:spPr/>
      </p:sp>
      <p:sp>
        <p:nvSpPr>
          <p:cNvPr id="15" name="Picture Placeholder 14">
            <a:extLst>
              <a:ext uri="{FF2B5EF4-FFF2-40B4-BE49-F238E27FC236}">
                <a16:creationId xmlns:a16="http://schemas.microsoft.com/office/drawing/2014/main" id="{B14BA007-C9FF-CB47-A717-B283B1823CB3}"/>
              </a:ext>
            </a:extLst>
          </p:cNvPr>
          <p:cNvSpPr>
            <a:spLocks noGrp="1"/>
          </p:cNvSpPr>
          <p:nvPr>
            <p:ph type="pic" sz="quarter" idx="26"/>
          </p:nvPr>
        </p:nvSpPr>
        <p:spPr/>
      </p:sp>
      <p:sp>
        <p:nvSpPr>
          <p:cNvPr id="17" name="Picture Placeholder 16">
            <a:extLst>
              <a:ext uri="{FF2B5EF4-FFF2-40B4-BE49-F238E27FC236}">
                <a16:creationId xmlns:a16="http://schemas.microsoft.com/office/drawing/2014/main" id="{506CB8B1-008D-A242-9F74-C6C36A7797DE}"/>
              </a:ext>
            </a:extLst>
          </p:cNvPr>
          <p:cNvSpPr>
            <a:spLocks noGrp="1"/>
          </p:cNvSpPr>
          <p:nvPr>
            <p:ph type="pic" sz="quarter" idx="22"/>
          </p:nvPr>
        </p:nvSpPr>
        <p:spPr/>
      </p:sp>
    </p:spTree>
    <p:extLst>
      <p:ext uri="{BB962C8B-B14F-4D97-AF65-F5344CB8AC3E}">
        <p14:creationId xmlns:p14="http://schemas.microsoft.com/office/powerpoint/2010/main" val="1242725773"/>
      </p:ext>
    </p:extLst>
  </p:cSld>
  <p:clrMapOvr>
    <a:masterClrMapping/>
  </p:clrMapOvr>
  <p:transition spd="med">
    <p:pull/>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04677" y="1731774"/>
            <a:ext cx="3826689" cy="1344471"/>
          </a:xfrm>
          <a:prstGeom prst="rect">
            <a:avLst/>
          </a:prstGeom>
          <a:noFill/>
        </p:spPr>
        <p:txBody>
          <a:bodyPr wrap="none" anchor="t">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lnSpc>
                <a:spcPct val="80000"/>
              </a:lnSpc>
            </a:pPr>
            <a:r>
              <a:rPr lang="id-ID" sz="5000" b="1" dirty="0">
                <a:solidFill>
                  <a:srgbClr val="FAB0B0"/>
                </a:solidFill>
                <a:latin typeface="Baskerville Old Face" panose="02020602080505020303" pitchFamily="18" charset="0"/>
                <a:ea typeface="Nexa Bold"/>
                <a:cs typeface="Gotham Black" pitchFamily="2" charset="0"/>
              </a:rPr>
              <a:t>YOUR</a:t>
            </a:r>
          </a:p>
          <a:p>
            <a:pPr eaLnBrk="1" hangingPunct="1">
              <a:lnSpc>
                <a:spcPct val="80000"/>
              </a:lnSpc>
            </a:pPr>
            <a:r>
              <a:rPr lang="id-ID" sz="5000" b="1" dirty="0">
                <a:solidFill>
                  <a:schemeClr val="accent6">
                    <a:lumMod val="50000"/>
                  </a:schemeClr>
                </a:solidFill>
                <a:latin typeface="Baskerville Old Face" panose="02020602080505020303" pitchFamily="18" charset="0"/>
                <a:ea typeface="Nexa Bold"/>
                <a:cs typeface="Gotham Black" pitchFamily="2" charset="0"/>
              </a:rPr>
              <a:t>TEXT</a:t>
            </a:r>
            <a:r>
              <a:rPr lang="id-ID" sz="5000" b="1" dirty="0">
                <a:solidFill>
                  <a:schemeClr val="accent6">
                    <a:lumMod val="75000"/>
                  </a:schemeClr>
                </a:solidFill>
                <a:latin typeface="Baskerville Old Face" panose="02020602080505020303" pitchFamily="18" charset="0"/>
                <a:ea typeface="Nexa Bold"/>
                <a:cs typeface="Gotham Black" pitchFamily="2" charset="0"/>
              </a:rPr>
              <a:t> </a:t>
            </a:r>
            <a:r>
              <a:rPr lang="id-ID" sz="5000" b="1" dirty="0">
                <a:solidFill>
                  <a:srgbClr val="FAB0B0"/>
                </a:solidFill>
                <a:latin typeface="Baskerville Old Face" panose="02020602080505020303" pitchFamily="18" charset="0"/>
                <a:ea typeface="Nexa Bold"/>
                <a:cs typeface="Gotham Black" pitchFamily="2" charset="0"/>
              </a:rPr>
              <a:t>HERE</a:t>
            </a:r>
          </a:p>
        </p:txBody>
      </p:sp>
      <p:sp>
        <p:nvSpPr>
          <p:cNvPr id="8" name="TextBox 7"/>
          <p:cNvSpPr txBox="1"/>
          <p:nvPr/>
        </p:nvSpPr>
        <p:spPr>
          <a:xfrm>
            <a:off x="2268659" y="3760220"/>
            <a:ext cx="3826690" cy="1344471"/>
          </a:xfrm>
          <a:prstGeom prst="rect">
            <a:avLst/>
          </a:prstGeom>
          <a:noFill/>
        </p:spPr>
        <p:txBody>
          <a:bodyPr wrap="none" anchor="t">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eaLnBrk="1" hangingPunct="1">
              <a:lnSpc>
                <a:spcPct val="80000"/>
              </a:lnSpc>
            </a:pPr>
            <a:r>
              <a:rPr lang="id-ID" sz="5000" b="1" dirty="0">
                <a:solidFill>
                  <a:srgbClr val="FAB0B0"/>
                </a:solidFill>
                <a:latin typeface="Baskerville Old Face" panose="02020602080505020303" pitchFamily="18" charset="0"/>
                <a:ea typeface="Nexa Bold"/>
                <a:cs typeface="Gotham Black" pitchFamily="2" charset="0"/>
              </a:rPr>
              <a:t>YOUR</a:t>
            </a:r>
          </a:p>
          <a:p>
            <a:pPr algn="r" eaLnBrk="1" hangingPunct="1">
              <a:lnSpc>
                <a:spcPct val="80000"/>
              </a:lnSpc>
            </a:pPr>
            <a:r>
              <a:rPr lang="id-ID" sz="5000" b="1" dirty="0">
                <a:solidFill>
                  <a:schemeClr val="accent6">
                    <a:lumMod val="50000"/>
                  </a:schemeClr>
                </a:solidFill>
                <a:latin typeface="Baskerville Old Face" panose="02020602080505020303" pitchFamily="18" charset="0"/>
                <a:ea typeface="Nexa Bold"/>
                <a:cs typeface="Gotham Black" pitchFamily="2" charset="0"/>
              </a:rPr>
              <a:t>TEXT</a:t>
            </a:r>
            <a:r>
              <a:rPr lang="id-ID" sz="5000" b="1" dirty="0">
                <a:solidFill>
                  <a:schemeClr val="accent6">
                    <a:lumMod val="75000"/>
                  </a:schemeClr>
                </a:solidFill>
                <a:latin typeface="Baskerville Old Face" panose="02020602080505020303" pitchFamily="18" charset="0"/>
                <a:ea typeface="Nexa Bold"/>
                <a:cs typeface="Gotham Black" pitchFamily="2" charset="0"/>
              </a:rPr>
              <a:t> </a:t>
            </a:r>
            <a:r>
              <a:rPr lang="id-ID" sz="5000" b="1" dirty="0">
                <a:solidFill>
                  <a:srgbClr val="FAB0B0"/>
                </a:solidFill>
                <a:latin typeface="Baskerville Old Face" panose="02020602080505020303" pitchFamily="18" charset="0"/>
                <a:ea typeface="Nexa Bold"/>
                <a:cs typeface="Gotham Black" pitchFamily="2" charset="0"/>
              </a:rPr>
              <a:t>HERE</a:t>
            </a:r>
          </a:p>
        </p:txBody>
      </p:sp>
      <p:sp>
        <p:nvSpPr>
          <p:cNvPr id="9" name="TextBox 8"/>
          <p:cNvSpPr txBox="1"/>
          <p:nvPr/>
        </p:nvSpPr>
        <p:spPr>
          <a:xfrm>
            <a:off x="6115698" y="546440"/>
            <a:ext cx="4138302" cy="923330"/>
          </a:xfrm>
          <a:prstGeom prst="rect">
            <a:avLst/>
          </a:prstGeom>
          <a:noFill/>
        </p:spPr>
        <p:txBody>
          <a:bodyPr wrap="square" rtlCol="0" anchor="t">
            <a:spAutoFit/>
          </a:bodyPr>
          <a:lstStyle/>
          <a:p>
            <a:pPr>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Li Europan lingues es membres del sam familie. Lor separat existentie es un myth. Por scientie, musica, sport etc, litot Europa usa li sam vocabular. </a:t>
            </a:r>
          </a:p>
        </p:txBody>
      </p:sp>
      <p:sp>
        <p:nvSpPr>
          <p:cNvPr id="10" name="TextBox 9"/>
          <p:cNvSpPr txBox="1"/>
          <p:nvPr/>
        </p:nvSpPr>
        <p:spPr>
          <a:xfrm>
            <a:off x="2164800" y="5356202"/>
            <a:ext cx="3957498" cy="923330"/>
          </a:xfrm>
          <a:prstGeom prst="rect">
            <a:avLst/>
          </a:prstGeom>
          <a:noFill/>
        </p:spPr>
        <p:txBody>
          <a:bodyPr wrap="square" rtlCol="0" anchor="t">
            <a:spAutoFit/>
          </a:bodyPr>
          <a:lstStyle/>
          <a:p>
            <a:pPr algn="r">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Li Europan lingues es membres del sam familie. Lor separat existentie es un myth. Por scientie, musica, sport etc, litot Europa usa li sam vocabular. </a:t>
            </a:r>
          </a:p>
        </p:txBody>
      </p:sp>
      <p:sp>
        <p:nvSpPr>
          <p:cNvPr id="3" name="Picture Placeholder 2">
            <a:extLst>
              <a:ext uri="{FF2B5EF4-FFF2-40B4-BE49-F238E27FC236}">
                <a16:creationId xmlns:a16="http://schemas.microsoft.com/office/drawing/2014/main" id="{48A430F3-D5D6-0949-BE44-369C6CB691B5}"/>
              </a:ext>
            </a:extLst>
          </p:cNvPr>
          <p:cNvSpPr>
            <a:spLocks noGrp="1"/>
          </p:cNvSpPr>
          <p:nvPr>
            <p:ph type="pic" sz="quarter" idx="13"/>
          </p:nvPr>
        </p:nvSpPr>
        <p:spPr/>
      </p:sp>
      <p:sp>
        <p:nvSpPr>
          <p:cNvPr id="11" name="Picture Placeholder 10">
            <a:extLst>
              <a:ext uri="{FF2B5EF4-FFF2-40B4-BE49-F238E27FC236}">
                <a16:creationId xmlns:a16="http://schemas.microsoft.com/office/drawing/2014/main" id="{447CFBAC-8366-DA43-8518-20D6A5AAAE1C}"/>
              </a:ext>
            </a:extLst>
          </p:cNvPr>
          <p:cNvSpPr>
            <a:spLocks noGrp="1"/>
          </p:cNvSpPr>
          <p:nvPr>
            <p:ph type="pic" sz="quarter" idx="15"/>
          </p:nvPr>
        </p:nvSpPr>
        <p:spPr/>
      </p:sp>
    </p:spTree>
    <p:extLst>
      <p:ext uri="{BB962C8B-B14F-4D97-AF65-F5344CB8AC3E}">
        <p14:creationId xmlns:p14="http://schemas.microsoft.com/office/powerpoint/2010/main" val="135154382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958C4A45-0164-184E-908A-531D9B07EFC2}"/>
              </a:ext>
            </a:extLst>
          </p:cNvPr>
          <p:cNvSpPr>
            <a:spLocks noGrp="1"/>
          </p:cNvSpPr>
          <p:nvPr>
            <p:ph type="pic" sz="quarter" idx="13"/>
          </p:nvPr>
        </p:nvSpPr>
        <p:spPr/>
      </p:sp>
      <p:sp>
        <p:nvSpPr>
          <p:cNvPr id="9" name="Rectangle 8"/>
          <p:cNvSpPr/>
          <p:nvPr/>
        </p:nvSpPr>
        <p:spPr>
          <a:xfrm>
            <a:off x="4114801" y="1161000"/>
            <a:ext cx="4214812" cy="46116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 name="TextBox 9"/>
          <p:cNvSpPr txBox="1"/>
          <p:nvPr/>
        </p:nvSpPr>
        <p:spPr>
          <a:xfrm>
            <a:off x="4597434" y="4166083"/>
            <a:ext cx="3826689" cy="1344471"/>
          </a:xfrm>
          <a:prstGeom prst="rect">
            <a:avLst/>
          </a:prstGeom>
          <a:noFill/>
        </p:spPr>
        <p:txBody>
          <a:bodyPr wrap="none" anchor="t">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lnSpc>
                <a:spcPct val="80000"/>
              </a:lnSpc>
            </a:pPr>
            <a:r>
              <a:rPr lang="id-ID" sz="5000" b="1" dirty="0">
                <a:solidFill>
                  <a:srgbClr val="FAB0B0"/>
                </a:solidFill>
                <a:latin typeface="Baskerville Old Face" panose="02020602080505020303" pitchFamily="18" charset="0"/>
                <a:ea typeface="Nexa Bold"/>
                <a:cs typeface="Gotham Black" pitchFamily="2" charset="0"/>
              </a:rPr>
              <a:t>YOUR</a:t>
            </a:r>
          </a:p>
          <a:p>
            <a:pPr eaLnBrk="1" hangingPunct="1">
              <a:lnSpc>
                <a:spcPct val="80000"/>
              </a:lnSpc>
            </a:pPr>
            <a:r>
              <a:rPr lang="id-ID" sz="5000" b="1" dirty="0">
                <a:solidFill>
                  <a:schemeClr val="accent6">
                    <a:lumMod val="50000"/>
                  </a:schemeClr>
                </a:solidFill>
                <a:latin typeface="Baskerville Old Face" panose="02020602080505020303" pitchFamily="18" charset="0"/>
                <a:ea typeface="Nexa Bold"/>
                <a:cs typeface="Gotham Black" pitchFamily="2" charset="0"/>
              </a:rPr>
              <a:t>TEXT</a:t>
            </a:r>
            <a:r>
              <a:rPr lang="id-ID" sz="5000" b="1" dirty="0">
                <a:solidFill>
                  <a:schemeClr val="accent6">
                    <a:lumMod val="75000"/>
                  </a:schemeClr>
                </a:solidFill>
                <a:latin typeface="Baskerville Old Face" panose="02020602080505020303" pitchFamily="18" charset="0"/>
                <a:ea typeface="Nexa Bold"/>
                <a:cs typeface="Gotham Black" pitchFamily="2" charset="0"/>
              </a:rPr>
              <a:t> </a:t>
            </a:r>
            <a:r>
              <a:rPr lang="id-ID" sz="5000" b="1" dirty="0">
                <a:solidFill>
                  <a:srgbClr val="FAB0B0"/>
                </a:solidFill>
                <a:latin typeface="Baskerville Old Face" panose="02020602080505020303" pitchFamily="18" charset="0"/>
                <a:ea typeface="Nexa Bold"/>
                <a:cs typeface="Gotham Black" pitchFamily="2" charset="0"/>
              </a:rPr>
              <a:t>HERE</a:t>
            </a:r>
          </a:p>
        </p:txBody>
      </p:sp>
      <p:sp>
        <p:nvSpPr>
          <p:cNvPr id="11" name="TextBox 10"/>
          <p:cNvSpPr txBox="1"/>
          <p:nvPr/>
        </p:nvSpPr>
        <p:spPr>
          <a:xfrm>
            <a:off x="4643100" y="1508700"/>
            <a:ext cx="3326400" cy="1200329"/>
          </a:xfrm>
          <a:prstGeom prst="rect">
            <a:avLst/>
          </a:prstGeom>
          <a:noFill/>
        </p:spPr>
        <p:txBody>
          <a:bodyPr wrap="square" rtlCol="0" anchor="t">
            <a:spAutoFit/>
          </a:bodyPr>
          <a:lstStyle/>
          <a:p>
            <a:pPr>
              <a:lnSpc>
                <a:spcPct val="150000"/>
              </a:lnSpc>
            </a:pPr>
            <a:r>
              <a:rPr lang="id-ID" sz="1200" dirty="0">
                <a:solidFill>
                  <a:schemeClr val="accent6">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Li Europan lingues es membres del sam familie. Lor separat existentie es un myth. Por scientie, musica, sport etc, litot Europa usa li sam vocabular. </a:t>
            </a:r>
          </a:p>
        </p:txBody>
      </p:sp>
      <p:sp>
        <p:nvSpPr>
          <p:cNvPr id="12" name="TextBox 11"/>
          <p:cNvSpPr txBox="1"/>
          <p:nvPr/>
        </p:nvSpPr>
        <p:spPr>
          <a:xfrm>
            <a:off x="8742000" y="4047942"/>
            <a:ext cx="3004302" cy="1200329"/>
          </a:xfrm>
          <a:prstGeom prst="rect">
            <a:avLst/>
          </a:prstGeom>
          <a:noFill/>
        </p:spPr>
        <p:txBody>
          <a:bodyPr wrap="square" rtlCol="0" anchor="t">
            <a:spAutoFit/>
          </a:bodyPr>
          <a:lstStyle/>
          <a:p>
            <a:pPr>
              <a:lnSpc>
                <a:spcPct val="150000"/>
              </a:lnSpc>
            </a:pPr>
            <a:r>
              <a:rPr lang="id-ID" sz="1200" dirty="0">
                <a:solidFill>
                  <a:schemeClr val="accent6">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Li Europan lingues es membres del sam familie. Lor separat existentie es un myth. Por scientie, musica, sport etc, litot Europa usa li sam vocabular. </a:t>
            </a:r>
          </a:p>
        </p:txBody>
      </p:sp>
      <p:sp>
        <p:nvSpPr>
          <p:cNvPr id="13" name="TextBox 12"/>
          <p:cNvSpPr txBox="1"/>
          <p:nvPr/>
        </p:nvSpPr>
        <p:spPr>
          <a:xfrm>
            <a:off x="8742000" y="2709029"/>
            <a:ext cx="3004302" cy="1200329"/>
          </a:xfrm>
          <a:prstGeom prst="rect">
            <a:avLst/>
          </a:prstGeom>
          <a:noFill/>
        </p:spPr>
        <p:txBody>
          <a:bodyPr wrap="square" rtlCol="0" anchor="t">
            <a:spAutoFit/>
          </a:bodyPr>
          <a:lstStyle/>
          <a:p>
            <a:pPr>
              <a:lnSpc>
                <a:spcPct val="150000"/>
              </a:lnSpc>
            </a:pPr>
            <a:r>
              <a:rPr lang="id-ID" sz="1200" dirty="0">
                <a:solidFill>
                  <a:schemeClr val="accent6">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Li Europan lingues es membres del sam familie. Lor separat existentie es un myth. Por scientie, musica, sport etc, litot Europa usa li sam vocabular. </a:t>
            </a:r>
          </a:p>
        </p:txBody>
      </p:sp>
      <p:sp>
        <p:nvSpPr>
          <p:cNvPr id="14" name="TextBox 13"/>
          <p:cNvSpPr txBox="1"/>
          <p:nvPr/>
        </p:nvSpPr>
        <p:spPr>
          <a:xfrm>
            <a:off x="8742000" y="1370115"/>
            <a:ext cx="3004302" cy="1200329"/>
          </a:xfrm>
          <a:prstGeom prst="rect">
            <a:avLst/>
          </a:prstGeom>
          <a:noFill/>
        </p:spPr>
        <p:txBody>
          <a:bodyPr wrap="square" rtlCol="0" anchor="t">
            <a:spAutoFit/>
          </a:bodyPr>
          <a:lstStyle/>
          <a:p>
            <a:pPr>
              <a:lnSpc>
                <a:spcPct val="150000"/>
              </a:lnSpc>
            </a:pPr>
            <a:r>
              <a:rPr lang="id-ID" sz="1200" dirty="0">
                <a:solidFill>
                  <a:schemeClr val="accent6">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Li Europan lingues es membres del sam familie. Lor separat existentie es un myth. Por scientie, musica, sport etc, litot Europa usa li sam vocabular. </a:t>
            </a:r>
          </a:p>
        </p:txBody>
      </p:sp>
      <p:sp>
        <p:nvSpPr>
          <p:cNvPr id="15" name="TextBox 14"/>
          <p:cNvSpPr txBox="1"/>
          <p:nvPr/>
        </p:nvSpPr>
        <p:spPr>
          <a:xfrm>
            <a:off x="4643100" y="2710335"/>
            <a:ext cx="3326400" cy="1200329"/>
          </a:xfrm>
          <a:prstGeom prst="rect">
            <a:avLst/>
          </a:prstGeom>
          <a:noFill/>
        </p:spPr>
        <p:txBody>
          <a:bodyPr wrap="square" rtlCol="0" anchor="t">
            <a:spAutoFit/>
          </a:bodyPr>
          <a:lstStyle/>
          <a:p>
            <a:pPr>
              <a:lnSpc>
                <a:spcPct val="150000"/>
              </a:lnSpc>
            </a:pPr>
            <a:r>
              <a:rPr lang="id-ID" sz="1200" dirty="0">
                <a:solidFill>
                  <a:schemeClr val="accent6">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Li Europan lingues es membres del sam familie. Lor separat existentie es un myth. Por scientie, musica, sport etc, litot Europa usa li sam vocabular. </a:t>
            </a:r>
          </a:p>
        </p:txBody>
      </p:sp>
      <p:sp>
        <p:nvSpPr>
          <p:cNvPr id="3" name="Picture Placeholder 2">
            <a:extLst>
              <a:ext uri="{FF2B5EF4-FFF2-40B4-BE49-F238E27FC236}">
                <a16:creationId xmlns:a16="http://schemas.microsoft.com/office/drawing/2014/main" id="{BF3C25F6-B604-2240-8514-82423CA5E892}"/>
              </a:ext>
            </a:extLst>
          </p:cNvPr>
          <p:cNvSpPr>
            <a:spLocks noGrp="1"/>
          </p:cNvSpPr>
          <p:nvPr>
            <p:ph type="pic" sz="quarter" idx="25"/>
          </p:nvPr>
        </p:nvSpPr>
        <p:spPr/>
      </p:sp>
    </p:spTree>
    <p:extLst>
      <p:ext uri="{BB962C8B-B14F-4D97-AF65-F5344CB8AC3E}">
        <p14:creationId xmlns:p14="http://schemas.microsoft.com/office/powerpoint/2010/main" val="130882502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Picture Placeholder 25">
            <a:extLst>
              <a:ext uri="{FF2B5EF4-FFF2-40B4-BE49-F238E27FC236}">
                <a16:creationId xmlns:a16="http://schemas.microsoft.com/office/drawing/2014/main" id="{FDF5B7F7-2459-E94A-8CB1-5C08377AFB99}"/>
              </a:ext>
            </a:extLst>
          </p:cNvPr>
          <p:cNvSpPr>
            <a:spLocks noGrp="1"/>
          </p:cNvSpPr>
          <p:nvPr>
            <p:ph type="pic" sz="quarter" idx="13"/>
          </p:nvPr>
        </p:nvSpPr>
        <p:spPr/>
      </p:sp>
      <p:sp>
        <p:nvSpPr>
          <p:cNvPr id="8" name="TextBox 7"/>
          <p:cNvSpPr txBox="1"/>
          <p:nvPr/>
        </p:nvSpPr>
        <p:spPr>
          <a:xfrm>
            <a:off x="591061" y="2476263"/>
            <a:ext cx="2953053" cy="1960024"/>
          </a:xfrm>
          <a:prstGeom prst="rect">
            <a:avLst/>
          </a:prstGeom>
          <a:noFill/>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eaLnBrk="1" hangingPunct="1">
              <a:lnSpc>
                <a:spcPct val="80000"/>
              </a:lnSpc>
            </a:pPr>
            <a:r>
              <a:rPr lang="id-ID" sz="5000" b="1" dirty="0">
                <a:solidFill>
                  <a:srgbClr val="FAB0B0"/>
                </a:solidFill>
                <a:latin typeface="Baskerville Old Face" panose="02020602080505020303" pitchFamily="18" charset="0"/>
                <a:ea typeface="Nexa Bold"/>
                <a:cs typeface="Gotham Black" pitchFamily="2" charset="0"/>
              </a:rPr>
              <a:t>PICTURE</a:t>
            </a:r>
          </a:p>
          <a:p>
            <a:pPr algn="r" eaLnBrk="1" hangingPunct="1">
              <a:lnSpc>
                <a:spcPct val="80000"/>
              </a:lnSpc>
            </a:pPr>
            <a:r>
              <a:rPr lang="id-ID" sz="5000" b="1" dirty="0">
                <a:solidFill>
                  <a:schemeClr val="accent6">
                    <a:lumMod val="50000"/>
                  </a:schemeClr>
                </a:solidFill>
                <a:latin typeface="Baskerville Old Face" panose="02020602080505020303" pitchFamily="18" charset="0"/>
                <a:ea typeface="Nexa Bold"/>
                <a:cs typeface="Gotham Black" pitchFamily="2" charset="0"/>
              </a:rPr>
              <a:t>TEXT</a:t>
            </a:r>
          </a:p>
          <a:p>
            <a:pPr algn="r" eaLnBrk="1" hangingPunct="1">
              <a:lnSpc>
                <a:spcPct val="80000"/>
              </a:lnSpc>
            </a:pPr>
            <a:r>
              <a:rPr lang="id-ID" sz="5000" b="1" dirty="0">
                <a:solidFill>
                  <a:srgbClr val="FAB0B0"/>
                </a:solidFill>
                <a:latin typeface="Baskerville Old Face" panose="02020602080505020303" pitchFamily="18" charset="0"/>
                <a:ea typeface="Nexa Bold"/>
                <a:cs typeface="Gotham Black" pitchFamily="2" charset="0"/>
              </a:rPr>
              <a:t>HERE</a:t>
            </a:r>
          </a:p>
        </p:txBody>
      </p:sp>
      <p:sp>
        <p:nvSpPr>
          <p:cNvPr id="9" name="TextBox 8"/>
          <p:cNvSpPr txBox="1"/>
          <p:nvPr/>
        </p:nvSpPr>
        <p:spPr>
          <a:xfrm>
            <a:off x="8647886" y="1913542"/>
            <a:ext cx="2651486" cy="1477328"/>
          </a:xfrm>
          <a:prstGeom prst="rect">
            <a:avLst/>
          </a:prstGeom>
          <a:noFill/>
        </p:spPr>
        <p:txBody>
          <a:bodyPr wrap="square" rtlCol="0" anchor="t">
            <a:spAutoFit/>
          </a:bodyPr>
          <a:lstStyle/>
          <a:p>
            <a:pPr algn="just">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Li Europan lingues es membres del sam familie. Lor separat existentie es un myth. Por scientie, musica, sport etc, litot Europa usa li sam vocabular. </a:t>
            </a:r>
          </a:p>
        </p:txBody>
      </p:sp>
      <p:sp>
        <p:nvSpPr>
          <p:cNvPr id="10" name="TextBox 9"/>
          <p:cNvSpPr txBox="1"/>
          <p:nvPr/>
        </p:nvSpPr>
        <p:spPr>
          <a:xfrm>
            <a:off x="8647886" y="3429000"/>
            <a:ext cx="2651486" cy="1477328"/>
          </a:xfrm>
          <a:prstGeom prst="rect">
            <a:avLst/>
          </a:prstGeom>
          <a:noFill/>
        </p:spPr>
        <p:txBody>
          <a:bodyPr wrap="square" rtlCol="0" anchor="t">
            <a:spAutoFit/>
          </a:bodyPr>
          <a:lstStyle/>
          <a:p>
            <a:pPr algn="just">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Li Europan lingues es membres del sam familie. Lor separat existentie es un myth. Por scientie, musica, sport etc, litot Europa usa li sam vocabular. </a:t>
            </a:r>
          </a:p>
        </p:txBody>
      </p:sp>
      <p:sp>
        <p:nvSpPr>
          <p:cNvPr id="3" name="Picture Placeholder 2">
            <a:extLst>
              <a:ext uri="{FF2B5EF4-FFF2-40B4-BE49-F238E27FC236}">
                <a16:creationId xmlns:a16="http://schemas.microsoft.com/office/drawing/2014/main" id="{4E0462EF-19BD-5947-A7EB-C52E4BF291A0}"/>
              </a:ext>
            </a:extLst>
          </p:cNvPr>
          <p:cNvSpPr>
            <a:spLocks noGrp="1"/>
          </p:cNvSpPr>
          <p:nvPr>
            <p:ph type="pic" sz="quarter" idx="19"/>
          </p:nvPr>
        </p:nvSpPr>
        <p:spPr/>
      </p:sp>
      <p:sp>
        <p:nvSpPr>
          <p:cNvPr id="24" name="Picture Placeholder 23">
            <a:extLst>
              <a:ext uri="{FF2B5EF4-FFF2-40B4-BE49-F238E27FC236}">
                <a16:creationId xmlns:a16="http://schemas.microsoft.com/office/drawing/2014/main" id="{F56B9B02-E773-0D48-A4EF-32B3C4CA7A54}"/>
              </a:ext>
            </a:extLst>
          </p:cNvPr>
          <p:cNvSpPr>
            <a:spLocks noGrp="1"/>
          </p:cNvSpPr>
          <p:nvPr>
            <p:ph type="pic" sz="quarter" idx="25"/>
          </p:nvPr>
        </p:nvSpPr>
        <p:spPr>
          <a:xfrm>
            <a:off x="4046700" y="-1412970"/>
            <a:ext cx="4952816" cy="6055815"/>
          </a:xfrm>
        </p:spPr>
      </p:sp>
    </p:spTree>
    <p:extLst>
      <p:ext uri="{BB962C8B-B14F-4D97-AF65-F5344CB8AC3E}">
        <p14:creationId xmlns:p14="http://schemas.microsoft.com/office/powerpoint/2010/main" val="3713778831"/>
      </p:ext>
    </p:extLst>
  </p:cSld>
  <p:clrMapOvr>
    <a:masterClrMapping/>
  </p:clrMapOvr>
  <p:transition spd="slow">
    <p:push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A1AF1E97-5357-CD47-BA99-F0E55BEB7552}"/>
              </a:ext>
            </a:extLst>
          </p:cNvPr>
          <p:cNvSpPr>
            <a:spLocks noGrp="1"/>
          </p:cNvSpPr>
          <p:nvPr>
            <p:ph type="pic" sz="quarter" idx="13"/>
          </p:nvPr>
        </p:nvSpPr>
        <p:spPr/>
      </p:sp>
      <p:sp>
        <p:nvSpPr>
          <p:cNvPr id="9" name="TextBox 8"/>
          <p:cNvSpPr txBox="1"/>
          <p:nvPr/>
        </p:nvSpPr>
        <p:spPr>
          <a:xfrm>
            <a:off x="737016" y="2565501"/>
            <a:ext cx="2486183" cy="1336648"/>
          </a:xfrm>
          <a:prstGeom prst="rect">
            <a:avLst/>
          </a:prstGeom>
          <a:noFill/>
        </p:spPr>
        <p:txBody>
          <a:bodyPr wrap="squar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lnSpc>
                <a:spcPct val="80000"/>
              </a:lnSpc>
            </a:pPr>
            <a:r>
              <a:rPr lang="id-ID" sz="5000" b="1" dirty="0">
                <a:solidFill>
                  <a:srgbClr val="FAB0B0"/>
                </a:solidFill>
                <a:latin typeface="Baskerville Old Face" panose="02020602080505020303" pitchFamily="18" charset="0"/>
                <a:ea typeface="Nexa Bold"/>
                <a:cs typeface="Gotham Black" pitchFamily="2" charset="0"/>
              </a:rPr>
              <a:t>GOOD</a:t>
            </a:r>
          </a:p>
          <a:p>
            <a:pPr eaLnBrk="1" hangingPunct="1">
              <a:lnSpc>
                <a:spcPct val="80000"/>
              </a:lnSpc>
            </a:pPr>
            <a:r>
              <a:rPr lang="id-ID" sz="5000" b="1" dirty="0">
                <a:solidFill>
                  <a:schemeClr val="accent6">
                    <a:lumMod val="50000"/>
                  </a:schemeClr>
                </a:solidFill>
                <a:latin typeface="Baskerville Old Face" panose="02020602080505020303" pitchFamily="18" charset="0"/>
                <a:ea typeface="Nexa Bold"/>
                <a:cs typeface="Gotham Black" pitchFamily="2" charset="0"/>
              </a:rPr>
              <a:t>STYLE</a:t>
            </a:r>
          </a:p>
        </p:txBody>
      </p:sp>
      <p:sp>
        <p:nvSpPr>
          <p:cNvPr id="10" name="TextBox 9"/>
          <p:cNvSpPr txBox="1"/>
          <p:nvPr/>
        </p:nvSpPr>
        <p:spPr>
          <a:xfrm>
            <a:off x="737017" y="4063676"/>
            <a:ext cx="2939783" cy="2308324"/>
          </a:xfrm>
          <a:prstGeom prst="rect">
            <a:avLst/>
          </a:prstGeom>
          <a:noFill/>
        </p:spPr>
        <p:txBody>
          <a:bodyPr wrap="square" rtlCol="0">
            <a:spAutoFit/>
          </a:bodyPr>
          <a:lstStyle/>
          <a:p>
            <a:pPr>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Omnicos directe al desirabilite de un nov lingua franca: On refusa continuar payar custosi traductores. At solmen va esser necessi far uniform grammatica, pronunciation e plu sommun paroles. Ma quande lingues coalesce, li grammatica del resultant lingue es plu simplic e regulari quam ti del coalescent lingues.</a:t>
            </a:r>
          </a:p>
        </p:txBody>
      </p:sp>
      <p:sp>
        <p:nvSpPr>
          <p:cNvPr id="3" name="Picture Placeholder 2">
            <a:extLst>
              <a:ext uri="{FF2B5EF4-FFF2-40B4-BE49-F238E27FC236}">
                <a16:creationId xmlns:a16="http://schemas.microsoft.com/office/drawing/2014/main" id="{F5129935-D87E-2F45-A1DA-F7CFC92550B4}"/>
              </a:ext>
            </a:extLst>
          </p:cNvPr>
          <p:cNvSpPr>
            <a:spLocks noGrp="1"/>
          </p:cNvSpPr>
          <p:nvPr>
            <p:ph type="pic" sz="quarter" idx="19"/>
          </p:nvPr>
        </p:nvSpPr>
        <p:spPr/>
      </p:sp>
      <p:sp>
        <p:nvSpPr>
          <p:cNvPr id="11" name="Picture Placeholder 10">
            <a:extLst>
              <a:ext uri="{FF2B5EF4-FFF2-40B4-BE49-F238E27FC236}">
                <a16:creationId xmlns:a16="http://schemas.microsoft.com/office/drawing/2014/main" id="{3450D925-8337-D445-8F0D-9FF4CFD99433}"/>
              </a:ext>
            </a:extLst>
          </p:cNvPr>
          <p:cNvSpPr>
            <a:spLocks noGrp="1"/>
          </p:cNvSpPr>
          <p:nvPr>
            <p:ph type="pic" sz="quarter" idx="25"/>
          </p:nvPr>
        </p:nvSpPr>
        <p:spPr/>
      </p:sp>
    </p:spTree>
    <p:extLst>
      <p:ext uri="{BB962C8B-B14F-4D97-AF65-F5344CB8AC3E}">
        <p14:creationId xmlns:p14="http://schemas.microsoft.com/office/powerpoint/2010/main" val="337497988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B08E0AE3-B0F0-614C-A4CF-80D5DD8CD9DB}"/>
              </a:ext>
            </a:extLst>
          </p:cNvPr>
          <p:cNvSpPr>
            <a:spLocks noGrp="1"/>
          </p:cNvSpPr>
          <p:nvPr>
            <p:ph type="pic" sz="quarter" idx="20"/>
          </p:nvPr>
        </p:nvSpPr>
        <p:spPr>
          <a:xfrm>
            <a:off x="0" y="0"/>
            <a:ext cx="5438062" cy="5438062"/>
          </a:xfrm>
          <a:pattFill prst="solidDmnd">
            <a:fgClr>
              <a:schemeClr val="bg1">
                <a:lumMod val="85000"/>
              </a:schemeClr>
            </a:fgClr>
            <a:bgClr>
              <a:schemeClr val="bg1"/>
            </a:bgClr>
          </a:pattFill>
        </p:spPr>
      </p:sp>
      <p:sp>
        <p:nvSpPr>
          <p:cNvPr id="5" name="Picture Placeholder 4">
            <a:extLst>
              <a:ext uri="{FF2B5EF4-FFF2-40B4-BE49-F238E27FC236}">
                <a16:creationId xmlns:a16="http://schemas.microsoft.com/office/drawing/2014/main" id="{DCCC9B57-3849-1747-8E67-0DBC1B1B0599}"/>
              </a:ext>
            </a:extLst>
          </p:cNvPr>
          <p:cNvSpPr>
            <a:spLocks noGrp="1"/>
          </p:cNvSpPr>
          <p:nvPr>
            <p:ph type="pic" sz="quarter" idx="19"/>
          </p:nvPr>
        </p:nvSpPr>
        <p:spPr>
          <a:xfrm>
            <a:off x="0" y="0"/>
            <a:ext cx="9378701" cy="6858000"/>
          </a:xfrm>
        </p:spPr>
      </p:sp>
      <p:sp>
        <p:nvSpPr>
          <p:cNvPr id="8" name="Picture Placeholder 7">
            <a:extLst>
              <a:ext uri="{FF2B5EF4-FFF2-40B4-BE49-F238E27FC236}">
                <a16:creationId xmlns:a16="http://schemas.microsoft.com/office/drawing/2014/main" id="{DA3A1791-FFCC-244F-8ADE-3731A574167B}"/>
              </a:ext>
            </a:extLst>
          </p:cNvPr>
          <p:cNvSpPr>
            <a:spLocks noGrp="1"/>
          </p:cNvSpPr>
          <p:nvPr>
            <p:ph type="pic" sz="quarter" idx="18"/>
          </p:nvPr>
        </p:nvSpPr>
        <p:spPr>
          <a:pattFill prst="solidDmnd">
            <a:fgClr>
              <a:schemeClr val="bg1">
                <a:lumMod val="85000"/>
              </a:schemeClr>
            </a:fgClr>
            <a:bgClr>
              <a:schemeClr val="bg1"/>
            </a:bgClr>
          </a:pattFill>
        </p:spPr>
      </p:sp>
      <p:sp>
        <p:nvSpPr>
          <p:cNvPr id="13" name="Picture Placeholder 12">
            <a:extLst>
              <a:ext uri="{FF2B5EF4-FFF2-40B4-BE49-F238E27FC236}">
                <a16:creationId xmlns:a16="http://schemas.microsoft.com/office/drawing/2014/main" id="{845B1650-C13D-8741-9C28-DA0BB11B386E}"/>
              </a:ext>
            </a:extLst>
          </p:cNvPr>
          <p:cNvSpPr>
            <a:spLocks noGrp="1"/>
          </p:cNvSpPr>
          <p:nvPr>
            <p:ph type="pic" sz="quarter" idx="17"/>
          </p:nvPr>
        </p:nvSpPr>
        <p:spPr/>
      </p:sp>
      <p:sp>
        <p:nvSpPr>
          <p:cNvPr id="14" name="TextBox 13"/>
          <p:cNvSpPr txBox="1"/>
          <p:nvPr/>
        </p:nvSpPr>
        <p:spPr>
          <a:xfrm>
            <a:off x="0" y="2770749"/>
            <a:ext cx="12192000" cy="1107996"/>
          </a:xfrm>
          <a:prstGeom prst="rect">
            <a:avLst/>
          </a:prstGeom>
          <a:solidFill>
            <a:schemeClr val="bg1">
              <a:lumMod val="95000"/>
            </a:schemeClr>
          </a:solidFill>
        </p:spPr>
        <p:txBody>
          <a:bodyPr wrap="square" rtlCol="0" anchor="t">
            <a:spAutoFit/>
          </a:bodyPr>
          <a:lstStyle/>
          <a:p>
            <a:pPr algn="ctr"/>
            <a:r>
              <a:rPr lang="id-ID" sz="6600" b="1" dirty="0">
                <a:solidFill>
                  <a:schemeClr val="accent6">
                    <a:lumMod val="75000"/>
                  </a:schemeClr>
                </a:solidFill>
                <a:latin typeface="Baskerville Old Face" panose="02020602080505020303" pitchFamily="18" charset="0"/>
                <a:cs typeface="Gotham Black" pitchFamily="2" charset="0"/>
              </a:rPr>
              <a:t>AWESOME INTERIOR</a:t>
            </a:r>
          </a:p>
        </p:txBody>
      </p:sp>
      <p:sp>
        <p:nvSpPr>
          <p:cNvPr id="15" name="TextBox 14"/>
          <p:cNvSpPr txBox="1"/>
          <p:nvPr/>
        </p:nvSpPr>
        <p:spPr>
          <a:xfrm>
            <a:off x="3815198" y="3878745"/>
            <a:ext cx="4561601" cy="264092"/>
          </a:xfrm>
          <a:prstGeom prst="rect">
            <a:avLst/>
          </a:prstGeom>
          <a:solidFill>
            <a:schemeClr val="bg1">
              <a:lumMod val="95000"/>
            </a:schemeClr>
          </a:solidFill>
        </p:spPr>
        <p:txBody>
          <a:bodyPr wrap="square" rtlCol="0" anchor="t">
            <a:spAutoFit/>
          </a:bodyPr>
          <a:lstStyle/>
          <a:p>
            <a:pPr algn="ctr"/>
            <a:r>
              <a:rPr lang="id-ID" sz="1100" spc="600" dirty="0">
                <a:solidFill>
                  <a:schemeClr val="accent6">
                    <a:lumMod val="75000"/>
                  </a:schemeClr>
                </a:solidFill>
                <a:latin typeface="Source Sans Pro" panose="020B0503030403020204" pitchFamily="34" charset="0"/>
              </a:rPr>
              <a:t>WWW.AWESOMEINTERIOR.COM</a:t>
            </a:r>
          </a:p>
        </p:txBody>
      </p:sp>
    </p:spTree>
    <p:extLst>
      <p:ext uri="{BB962C8B-B14F-4D97-AF65-F5344CB8AC3E}">
        <p14:creationId xmlns:p14="http://schemas.microsoft.com/office/powerpoint/2010/main" val="2557165315"/>
      </p:ext>
    </p:extLst>
  </p:cSld>
  <p:clrMapOvr>
    <a:masterClrMapping/>
  </p:clrMapOvr>
  <p:transition spd="slow">
    <p:push/>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130559" y="771569"/>
            <a:ext cx="3930884" cy="1344471"/>
          </a:xfrm>
          <a:prstGeom prst="rect">
            <a:avLst/>
          </a:prstGeom>
          <a:noFill/>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ct val="80000"/>
              </a:lnSpc>
            </a:pPr>
            <a:r>
              <a:rPr lang="id-ID" sz="5000" b="1" dirty="0">
                <a:solidFill>
                  <a:schemeClr val="accent6">
                    <a:lumMod val="50000"/>
                  </a:schemeClr>
                </a:solidFill>
                <a:latin typeface="Baskerville Old Face" panose="02020602080505020303" pitchFamily="18" charset="0"/>
                <a:ea typeface="Nexa Bold"/>
                <a:cs typeface="Gotham Black" pitchFamily="2" charset="0"/>
              </a:rPr>
              <a:t>YOUR TEXT</a:t>
            </a:r>
          </a:p>
          <a:p>
            <a:pPr algn="ctr" eaLnBrk="1" hangingPunct="1">
              <a:lnSpc>
                <a:spcPct val="80000"/>
              </a:lnSpc>
            </a:pPr>
            <a:r>
              <a:rPr lang="id-ID" sz="5000" b="1" dirty="0">
                <a:solidFill>
                  <a:srgbClr val="FAB0B0"/>
                </a:solidFill>
                <a:latin typeface="Baskerville Old Face" panose="02020602080505020303" pitchFamily="18" charset="0"/>
                <a:ea typeface="Nexa Bold"/>
                <a:cs typeface="Gotham Black" pitchFamily="2" charset="0"/>
              </a:rPr>
              <a:t>HERE</a:t>
            </a:r>
          </a:p>
        </p:txBody>
      </p:sp>
      <p:sp>
        <p:nvSpPr>
          <p:cNvPr id="9" name="TextBox 8"/>
          <p:cNvSpPr txBox="1"/>
          <p:nvPr/>
        </p:nvSpPr>
        <p:spPr>
          <a:xfrm>
            <a:off x="1016788" y="1917000"/>
            <a:ext cx="3099600" cy="2308324"/>
          </a:xfrm>
          <a:prstGeom prst="rect">
            <a:avLst/>
          </a:prstGeom>
          <a:noFill/>
        </p:spPr>
        <p:txBody>
          <a:bodyPr wrap="square" rtlCol="0">
            <a:spAutoFit/>
          </a:bodyPr>
          <a:lstStyle/>
          <a:p>
            <a:pPr>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Omnicos directe al desirabilite de un nov lingua franca: On refusa continuar payar custosi traductores. At solmen va esser necessi far uniform grammatica, pronunciation e plu sommun paroles. Ma quande lingues coalesce, li grammatica del resultant lingue es plu simplic e regulari quam ti del coalescent lingues.</a:t>
            </a:r>
          </a:p>
        </p:txBody>
      </p:sp>
      <p:sp>
        <p:nvSpPr>
          <p:cNvPr id="10" name="TextBox 9"/>
          <p:cNvSpPr txBox="1"/>
          <p:nvPr/>
        </p:nvSpPr>
        <p:spPr>
          <a:xfrm>
            <a:off x="8075613" y="1917000"/>
            <a:ext cx="3175200" cy="2308324"/>
          </a:xfrm>
          <a:prstGeom prst="rect">
            <a:avLst/>
          </a:prstGeom>
          <a:noFill/>
        </p:spPr>
        <p:txBody>
          <a:bodyPr wrap="square" rtlCol="0">
            <a:spAutoFit/>
          </a:bodyPr>
          <a:lstStyle/>
          <a:p>
            <a:pPr algn="r">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Omnicos directe al desirabilite de un nov lingua franca: On refusa continuar payar custosi traductores. At solmen va esser necessi far uniform grammatica, pronunciation e plu sommun paroles. Ma quande lingues coalesce, li grammatica del resultant lingue es plu simplic e regulari quam ti del coalescent lingues.</a:t>
            </a:r>
          </a:p>
        </p:txBody>
      </p:sp>
      <p:sp>
        <p:nvSpPr>
          <p:cNvPr id="3" name="Picture Placeholder 2">
            <a:extLst>
              <a:ext uri="{FF2B5EF4-FFF2-40B4-BE49-F238E27FC236}">
                <a16:creationId xmlns:a16="http://schemas.microsoft.com/office/drawing/2014/main" id="{C8745079-B089-A549-BE06-0B5D14BCC2BC}"/>
              </a:ext>
            </a:extLst>
          </p:cNvPr>
          <p:cNvSpPr>
            <a:spLocks noGrp="1"/>
          </p:cNvSpPr>
          <p:nvPr>
            <p:ph type="pic" sz="quarter" idx="13"/>
          </p:nvPr>
        </p:nvSpPr>
        <p:spPr/>
      </p:sp>
      <p:sp>
        <p:nvSpPr>
          <p:cNvPr id="11" name="Picture Placeholder 10">
            <a:extLst>
              <a:ext uri="{FF2B5EF4-FFF2-40B4-BE49-F238E27FC236}">
                <a16:creationId xmlns:a16="http://schemas.microsoft.com/office/drawing/2014/main" id="{D39A239F-171E-DF45-B377-A7C743707434}"/>
              </a:ext>
            </a:extLst>
          </p:cNvPr>
          <p:cNvSpPr>
            <a:spLocks noGrp="1"/>
          </p:cNvSpPr>
          <p:nvPr>
            <p:ph type="pic" sz="quarter" idx="14"/>
          </p:nvPr>
        </p:nvSpPr>
        <p:spPr/>
      </p:sp>
      <p:sp>
        <p:nvSpPr>
          <p:cNvPr id="13" name="Picture Placeholder 12">
            <a:extLst>
              <a:ext uri="{FF2B5EF4-FFF2-40B4-BE49-F238E27FC236}">
                <a16:creationId xmlns:a16="http://schemas.microsoft.com/office/drawing/2014/main" id="{F5650C01-82C4-974D-A425-9A852C22A46D}"/>
              </a:ext>
            </a:extLst>
          </p:cNvPr>
          <p:cNvSpPr>
            <a:spLocks noGrp="1"/>
          </p:cNvSpPr>
          <p:nvPr>
            <p:ph type="pic" sz="quarter" idx="16"/>
          </p:nvPr>
        </p:nvSpPr>
        <p:spPr/>
      </p:sp>
    </p:spTree>
    <p:extLst>
      <p:ext uri="{BB962C8B-B14F-4D97-AF65-F5344CB8AC3E}">
        <p14:creationId xmlns:p14="http://schemas.microsoft.com/office/powerpoint/2010/main" val="2851208997"/>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363338" y="1332381"/>
            <a:ext cx="6402661" cy="43567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TextBox 6"/>
          <p:cNvSpPr txBox="1"/>
          <p:nvPr/>
        </p:nvSpPr>
        <p:spPr>
          <a:xfrm>
            <a:off x="6580131" y="1842947"/>
            <a:ext cx="4033788" cy="1336648"/>
          </a:xfrm>
          <a:prstGeom prst="rect">
            <a:avLst/>
          </a:prstGeom>
          <a:noFill/>
        </p:spPr>
        <p:txBody>
          <a:bodyPr wrap="square" anchor="t">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lnSpc>
                <a:spcPct val="80000"/>
              </a:lnSpc>
            </a:pPr>
            <a:r>
              <a:rPr lang="id-ID" sz="5000" b="1" dirty="0">
                <a:solidFill>
                  <a:srgbClr val="FAB0B0"/>
                </a:solidFill>
                <a:latin typeface="Baskerville Old Face" panose="02020602080505020303" pitchFamily="18" charset="0"/>
                <a:ea typeface="Nexa Bold"/>
                <a:cs typeface="Gotham Black" pitchFamily="2" charset="0"/>
              </a:rPr>
              <a:t>YOUR</a:t>
            </a:r>
            <a:r>
              <a:rPr lang="id-ID" sz="5000" b="1" dirty="0">
                <a:solidFill>
                  <a:schemeClr val="accent6">
                    <a:lumMod val="75000"/>
                  </a:schemeClr>
                </a:solidFill>
                <a:latin typeface="Baskerville Old Face" panose="02020602080505020303" pitchFamily="18" charset="0"/>
                <a:ea typeface="Nexa Bold"/>
                <a:cs typeface="Gotham Black" pitchFamily="2" charset="0"/>
              </a:rPr>
              <a:t> </a:t>
            </a:r>
            <a:r>
              <a:rPr lang="id-ID" sz="5000" b="1" dirty="0">
                <a:solidFill>
                  <a:schemeClr val="accent6">
                    <a:lumMod val="50000"/>
                  </a:schemeClr>
                </a:solidFill>
                <a:latin typeface="Baskerville Old Face" panose="02020602080505020303" pitchFamily="18" charset="0"/>
                <a:ea typeface="Nexa Bold"/>
                <a:cs typeface="Gotham Black" pitchFamily="2" charset="0"/>
              </a:rPr>
              <a:t>TEXT</a:t>
            </a:r>
          </a:p>
          <a:p>
            <a:pPr eaLnBrk="1" hangingPunct="1">
              <a:lnSpc>
                <a:spcPct val="80000"/>
              </a:lnSpc>
            </a:pPr>
            <a:r>
              <a:rPr lang="id-ID" sz="5000" b="1" dirty="0">
                <a:solidFill>
                  <a:srgbClr val="FAB0B0"/>
                </a:solidFill>
                <a:latin typeface="Baskerville Old Face" panose="02020602080505020303" pitchFamily="18" charset="0"/>
                <a:ea typeface="Nexa Bold"/>
                <a:cs typeface="Gotham Black" pitchFamily="2" charset="0"/>
              </a:rPr>
              <a:t>HERE</a:t>
            </a:r>
          </a:p>
        </p:txBody>
      </p:sp>
      <p:sp>
        <p:nvSpPr>
          <p:cNvPr id="8" name="TextBox 7"/>
          <p:cNvSpPr txBox="1"/>
          <p:nvPr/>
        </p:nvSpPr>
        <p:spPr>
          <a:xfrm>
            <a:off x="6607118" y="3471474"/>
            <a:ext cx="4532783" cy="1443087"/>
          </a:xfrm>
          <a:prstGeom prst="rect">
            <a:avLst/>
          </a:prstGeom>
          <a:noFill/>
        </p:spPr>
        <p:txBody>
          <a:bodyPr wrap="square" rtlCol="0" anchor="t">
            <a:spAutoFit/>
          </a:bodyPr>
          <a:lstStyle/>
          <a:p>
            <a:pPr>
              <a:lnSpc>
                <a:spcPct val="150000"/>
              </a:lnSpc>
            </a:pPr>
            <a:r>
              <a:rPr lang="id-ID" sz="1200" dirty="0">
                <a:solidFill>
                  <a:schemeClr val="accent6">
                    <a:lumMod val="50000"/>
                  </a:schemeClr>
                </a:solidFill>
                <a:latin typeface="Arial" panose="020B0604020202020204" pitchFamily="34" charset="0"/>
                <a:ea typeface="Arial Unicode MS" panose="020B0604020202020204" pitchFamily="34" charset="-128"/>
                <a:cs typeface="Arial" panose="020B0604020202020204" pitchFamily="34" charset="0"/>
              </a:rPr>
              <a:t>Omnicos directe al desirabilite de un nov lingua franca: On refusa continuar payar custosi traductores. At solmen va esser necessi far uniform grammatica, pronunciation e plu sommun paroles. At solmen va esser necessi far uniform grammatica, pronunciation e plu sommun paroles. </a:t>
            </a:r>
          </a:p>
        </p:txBody>
      </p:sp>
      <p:sp>
        <p:nvSpPr>
          <p:cNvPr id="5" name="Picture Placeholder 4">
            <a:extLst>
              <a:ext uri="{FF2B5EF4-FFF2-40B4-BE49-F238E27FC236}">
                <a16:creationId xmlns:a16="http://schemas.microsoft.com/office/drawing/2014/main" id="{4F134095-9DC0-454C-9DBA-7E287C01E8B6}"/>
              </a:ext>
            </a:extLst>
          </p:cNvPr>
          <p:cNvSpPr>
            <a:spLocks noGrp="1"/>
          </p:cNvSpPr>
          <p:nvPr>
            <p:ph type="pic" sz="quarter" idx="14"/>
          </p:nvPr>
        </p:nvSpPr>
        <p:spPr/>
      </p:sp>
      <p:sp>
        <p:nvSpPr>
          <p:cNvPr id="3" name="Picture Placeholder 2">
            <a:extLst>
              <a:ext uri="{FF2B5EF4-FFF2-40B4-BE49-F238E27FC236}">
                <a16:creationId xmlns:a16="http://schemas.microsoft.com/office/drawing/2014/main" id="{6D843CF0-CC0F-0F4C-B56D-7CAD86388096}"/>
              </a:ext>
            </a:extLst>
          </p:cNvPr>
          <p:cNvSpPr>
            <a:spLocks noGrp="1"/>
          </p:cNvSpPr>
          <p:nvPr>
            <p:ph type="pic" sz="quarter" idx="15"/>
          </p:nvPr>
        </p:nvSpPr>
        <p:spPr/>
      </p:sp>
    </p:spTree>
    <p:extLst>
      <p:ext uri="{BB962C8B-B14F-4D97-AF65-F5344CB8AC3E}">
        <p14:creationId xmlns:p14="http://schemas.microsoft.com/office/powerpoint/2010/main" val="297536923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CC0C2739-8D55-A14F-AAE0-AECF3F7736B1}"/>
              </a:ext>
            </a:extLst>
          </p:cNvPr>
          <p:cNvSpPr>
            <a:spLocks noGrp="1"/>
          </p:cNvSpPr>
          <p:nvPr>
            <p:ph type="pic" sz="quarter" idx="14"/>
          </p:nvPr>
        </p:nvSpPr>
        <p:spPr/>
      </p:sp>
      <p:sp>
        <p:nvSpPr>
          <p:cNvPr id="8" name="Rectangle 7"/>
          <p:cNvSpPr/>
          <p:nvPr/>
        </p:nvSpPr>
        <p:spPr>
          <a:xfrm>
            <a:off x="3043238" y="1556021"/>
            <a:ext cx="9148762" cy="374595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 name="TextBox 8"/>
          <p:cNvSpPr txBox="1"/>
          <p:nvPr/>
        </p:nvSpPr>
        <p:spPr>
          <a:xfrm>
            <a:off x="4886400" y="3243258"/>
            <a:ext cx="3099600" cy="1477328"/>
          </a:xfrm>
          <a:prstGeom prst="rect">
            <a:avLst/>
          </a:prstGeom>
          <a:noFill/>
        </p:spPr>
        <p:txBody>
          <a:bodyPr wrap="square" rtlCol="0" anchor="t">
            <a:spAutoFit/>
          </a:bodyPr>
          <a:lstStyle/>
          <a:p>
            <a:pPr>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Omnicos directe al desirabilite de un nov lingua franca: On refusa continuar payar custosi traductores. At solmen va esser necessi far uniform grammatica, pronunciation e plu sommun paroles. </a:t>
            </a:r>
          </a:p>
        </p:txBody>
      </p:sp>
      <p:sp>
        <p:nvSpPr>
          <p:cNvPr id="10" name="TextBox 9"/>
          <p:cNvSpPr txBox="1"/>
          <p:nvPr/>
        </p:nvSpPr>
        <p:spPr>
          <a:xfrm>
            <a:off x="8336400" y="3243258"/>
            <a:ext cx="3099600" cy="1477328"/>
          </a:xfrm>
          <a:prstGeom prst="rect">
            <a:avLst/>
          </a:prstGeom>
          <a:noFill/>
        </p:spPr>
        <p:txBody>
          <a:bodyPr wrap="square" rtlCol="0" anchor="t">
            <a:spAutoFit/>
          </a:bodyPr>
          <a:lstStyle/>
          <a:p>
            <a:pPr>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Omnicos directe al desirabilite de un nov lingua franca: On refusa continuar payar custosi traductores. At solmen va esser necessi far uniform grammatica, pronunciation e plu sommun paroles. </a:t>
            </a:r>
          </a:p>
        </p:txBody>
      </p:sp>
      <p:sp>
        <p:nvSpPr>
          <p:cNvPr id="11" name="TextBox 10"/>
          <p:cNvSpPr txBox="1"/>
          <p:nvPr/>
        </p:nvSpPr>
        <p:spPr>
          <a:xfrm>
            <a:off x="4001476" y="2005498"/>
            <a:ext cx="5827236" cy="861774"/>
          </a:xfrm>
          <a:prstGeom prst="rect">
            <a:avLst/>
          </a:prstGeom>
          <a:noFill/>
        </p:spPr>
        <p:txBody>
          <a:bodyPr wrap="none" anchor="t">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eaLnBrk="1" hangingPunct="1"/>
            <a:r>
              <a:rPr lang="id-ID" sz="5000" b="1" dirty="0">
                <a:solidFill>
                  <a:srgbClr val="FAB0B0"/>
                </a:solidFill>
                <a:latin typeface="Baskerville Old Face" panose="02020602080505020303" pitchFamily="18" charset="0"/>
                <a:ea typeface="Nexa Bold"/>
                <a:cs typeface="Gotham Black" pitchFamily="2" charset="0"/>
              </a:rPr>
              <a:t>YOUR TEXT HERE</a:t>
            </a:r>
          </a:p>
        </p:txBody>
      </p:sp>
      <p:sp>
        <p:nvSpPr>
          <p:cNvPr id="3" name="Picture Placeholder 2">
            <a:extLst>
              <a:ext uri="{FF2B5EF4-FFF2-40B4-BE49-F238E27FC236}">
                <a16:creationId xmlns:a16="http://schemas.microsoft.com/office/drawing/2014/main" id="{3EE5FBE1-B3E3-BA46-94B8-8EC5A4F8C19D}"/>
              </a:ext>
            </a:extLst>
          </p:cNvPr>
          <p:cNvSpPr>
            <a:spLocks noGrp="1"/>
          </p:cNvSpPr>
          <p:nvPr>
            <p:ph type="pic" sz="quarter" idx="13"/>
          </p:nvPr>
        </p:nvSpPr>
        <p:spPr/>
      </p:sp>
    </p:spTree>
    <p:extLst>
      <p:ext uri="{BB962C8B-B14F-4D97-AF65-F5344CB8AC3E}">
        <p14:creationId xmlns:p14="http://schemas.microsoft.com/office/powerpoint/2010/main" val="1624426690"/>
      </p:ext>
    </p:extLst>
  </p:cSld>
  <p:clrMapOvr>
    <a:masterClrMapping/>
  </p:clrMapOvr>
  <p:transition spd="slow">
    <p:push/>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484400" y="4472640"/>
            <a:ext cx="3826689" cy="1344471"/>
          </a:xfrm>
          <a:prstGeom prst="rect">
            <a:avLst/>
          </a:prstGeom>
          <a:noFill/>
        </p:spPr>
        <p:txBody>
          <a:bodyPr wrap="none" anchor="t">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lnSpc>
                <a:spcPct val="80000"/>
              </a:lnSpc>
            </a:pPr>
            <a:r>
              <a:rPr lang="id-ID" sz="5000" b="1" dirty="0">
                <a:solidFill>
                  <a:srgbClr val="FAB0B0"/>
                </a:solidFill>
                <a:latin typeface="Baskerville Old Face" panose="02020602080505020303" pitchFamily="18" charset="0"/>
                <a:ea typeface="Nexa Bold"/>
                <a:cs typeface="Gotham Black" pitchFamily="2" charset="0"/>
              </a:rPr>
              <a:t>YOUR</a:t>
            </a:r>
            <a:r>
              <a:rPr lang="id-ID" sz="5000" b="1" dirty="0">
                <a:solidFill>
                  <a:schemeClr val="accent6">
                    <a:lumMod val="75000"/>
                  </a:schemeClr>
                </a:solidFill>
                <a:latin typeface="Baskerville Old Face" panose="02020602080505020303" pitchFamily="18" charset="0"/>
                <a:ea typeface="Nexa Bold"/>
                <a:cs typeface="Gotham Black" pitchFamily="2" charset="0"/>
              </a:rPr>
              <a:t> </a:t>
            </a:r>
          </a:p>
          <a:p>
            <a:pPr eaLnBrk="1" hangingPunct="1">
              <a:lnSpc>
                <a:spcPct val="80000"/>
              </a:lnSpc>
            </a:pPr>
            <a:r>
              <a:rPr lang="id-ID" sz="5000" b="1" dirty="0">
                <a:solidFill>
                  <a:schemeClr val="accent6">
                    <a:lumMod val="50000"/>
                  </a:schemeClr>
                </a:solidFill>
                <a:latin typeface="Baskerville Old Face" panose="02020602080505020303" pitchFamily="18" charset="0"/>
                <a:ea typeface="Nexa Bold"/>
                <a:cs typeface="Gotham Black" pitchFamily="2" charset="0"/>
              </a:rPr>
              <a:t>TEXT</a:t>
            </a:r>
            <a:r>
              <a:rPr lang="id-ID" sz="5000" b="1" dirty="0">
                <a:solidFill>
                  <a:schemeClr val="accent6">
                    <a:lumMod val="75000"/>
                  </a:schemeClr>
                </a:solidFill>
                <a:latin typeface="Baskerville Old Face" panose="02020602080505020303" pitchFamily="18" charset="0"/>
                <a:ea typeface="Nexa Bold"/>
                <a:cs typeface="Gotham Black" pitchFamily="2" charset="0"/>
              </a:rPr>
              <a:t> </a:t>
            </a:r>
            <a:r>
              <a:rPr lang="id-ID" sz="5000" b="1" dirty="0">
                <a:solidFill>
                  <a:srgbClr val="FAB0B0"/>
                </a:solidFill>
                <a:latin typeface="Baskerville Old Face" panose="02020602080505020303" pitchFamily="18" charset="0"/>
                <a:ea typeface="Nexa Bold"/>
                <a:cs typeface="Gotham Black" pitchFamily="2" charset="0"/>
              </a:rPr>
              <a:t>HERE</a:t>
            </a:r>
          </a:p>
        </p:txBody>
      </p:sp>
      <p:sp>
        <p:nvSpPr>
          <p:cNvPr id="7" name="TextBox 6"/>
          <p:cNvSpPr txBox="1"/>
          <p:nvPr/>
        </p:nvSpPr>
        <p:spPr>
          <a:xfrm>
            <a:off x="1484400" y="2676485"/>
            <a:ext cx="3099600" cy="1445396"/>
          </a:xfrm>
          <a:prstGeom prst="rect">
            <a:avLst/>
          </a:prstGeom>
          <a:noFill/>
        </p:spPr>
        <p:txBody>
          <a:bodyPr wrap="square" rtlCol="0" anchor="t">
            <a:spAutoFit/>
          </a:bodyPr>
          <a:lstStyle/>
          <a:p>
            <a:pPr>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Omnicos directe al desirabilite de un nov lingua franca: On refusa continuar payar custosi traductores. At solmen va esser necessi far uniform grammatica, pronunciation e plu sommun paroles. </a:t>
            </a:r>
          </a:p>
        </p:txBody>
      </p:sp>
      <p:sp>
        <p:nvSpPr>
          <p:cNvPr id="8" name="TextBox 7"/>
          <p:cNvSpPr txBox="1"/>
          <p:nvPr/>
        </p:nvSpPr>
        <p:spPr>
          <a:xfrm>
            <a:off x="1484400" y="958554"/>
            <a:ext cx="3099600" cy="1445396"/>
          </a:xfrm>
          <a:prstGeom prst="rect">
            <a:avLst/>
          </a:prstGeom>
          <a:noFill/>
        </p:spPr>
        <p:txBody>
          <a:bodyPr wrap="square" rtlCol="0" anchor="t">
            <a:spAutoFit/>
          </a:bodyPr>
          <a:lstStyle/>
          <a:p>
            <a:pPr>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Omnicos directe al desirabilite de un nov lingua franca: On refusa continuar payar custosi traductores. At solmen va esser necessi far uniform grammatica, pronunciation e plu sommun paroles. </a:t>
            </a:r>
          </a:p>
        </p:txBody>
      </p:sp>
      <p:sp>
        <p:nvSpPr>
          <p:cNvPr id="3" name="Picture Placeholder 2">
            <a:extLst>
              <a:ext uri="{FF2B5EF4-FFF2-40B4-BE49-F238E27FC236}">
                <a16:creationId xmlns:a16="http://schemas.microsoft.com/office/drawing/2014/main" id="{7E313A2C-6C3E-FB4A-A6D8-8A062177CB28}"/>
              </a:ext>
            </a:extLst>
          </p:cNvPr>
          <p:cNvSpPr>
            <a:spLocks noGrp="1"/>
          </p:cNvSpPr>
          <p:nvPr>
            <p:ph type="pic" sz="quarter" idx="13"/>
          </p:nvPr>
        </p:nvSpPr>
        <p:spPr/>
      </p:sp>
    </p:spTree>
    <p:extLst>
      <p:ext uri="{BB962C8B-B14F-4D97-AF65-F5344CB8AC3E}">
        <p14:creationId xmlns:p14="http://schemas.microsoft.com/office/powerpoint/2010/main" val="2469467088"/>
      </p:ext>
    </p:extLst>
  </p:cSld>
  <p:clrMapOvr>
    <a:masterClrMapping/>
  </p:clrMapOvr>
  <p:transition spd="slow">
    <p:push dir="u"/>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D08B9882-4C99-D140-9237-8F9449A05DEA}"/>
              </a:ext>
            </a:extLst>
          </p:cNvPr>
          <p:cNvSpPr>
            <a:spLocks noGrp="1"/>
          </p:cNvSpPr>
          <p:nvPr>
            <p:ph type="pic" sz="quarter" idx="14"/>
          </p:nvPr>
        </p:nvSpPr>
        <p:spPr/>
      </p:sp>
      <p:sp>
        <p:nvSpPr>
          <p:cNvPr id="8" name="TextBox 7"/>
          <p:cNvSpPr txBox="1"/>
          <p:nvPr/>
        </p:nvSpPr>
        <p:spPr>
          <a:xfrm>
            <a:off x="7199620" y="2846110"/>
            <a:ext cx="3658879" cy="1720151"/>
          </a:xfrm>
          <a:prstGeom prst="rect">
            <a:avLst/>
          </a:prstGeom>
          <a:noFill/>
        </p:spPr>
        <p:txBody>
          <a:bodyPr wrap="square" rtlCol="0" anchor="t">
            <a:spAutoFit/>
          </a:bodyPr>
          <a:lstStyle/>
          <a:p>
            <a:pPr>
              <a:lnSpc>
                <a:spcPct val="150000"/>
              </a:lnSpc>
            </a:pPr>
            <a:r>
              <a:rPr lang="id-ID" sz="1200" dirty="0">
                <a:solidFill>
                  <a:schemeClr val="accent6">
                    <a:lumMod val="75000"/>
                  </a:schemeClr>
                </a:solidFill>
                <a:latin typeface="Arial" panose="020B0604020202020204" pitchFamily="34" charset="0"/>
                <a:cs typeface="Arial" panose="020B0604020202020204" pitchFamily="34" charset="0"/>
              </a:rPr>
              <a:t>In enim justo, rhoncus ut, imperdiet a, venenatis vitae, justo. Nullam dictum felis eu pede mollis pretium. Integer tincidunt. Cras dapibus. Vivamus elementum semper nisi. Aenean vulputate eleifend tellus. Aenean leo ligula, porttitor eu, consequat vitae, eleifend ac, enim. </a:t>
            </a:r>
          </a:p>
        </p:txBody>
      </p:sp>
      <p:sp>
        <p:nvSpPr>
          <p:cNvPr id="9" name="TextBox 8"/>
          <p:cNvSpPr txBox="1"/>
          <p:nvPr/>
        </p:nvSpPr>
        <p:spPr>
          <a:xfrm>
            <a:off x="7199621" y="1311414"/>
            <a:ext cx="3339376" cy="1344471"/>
          </a:xfrm>
          <a:prstGeom prst="rect">
            <a:avLst/>
          </a:prstGeom>
          <a:noFill/>
        </p:spPr>
        <p:txBody>
          <a:bodyPr wrap="none" rtlCol="0" anchor="t">
            <a:spAutoFit/>
          </a:bodyPr>
          <a:lstStyle/>
          <a:p>
            <a:pPr>
              <a:lnSpc>
                <a:spcPct val="80000"/>
              </a:lnSpc>
            </a:pPr>
            <a:r>
              <a:rPr lang="id-ID" sz="5000" b="1" dirty="0">
                <a:solidFill>
                  <a:srgbClr val="FAB0B0"/>
                </a:solidFill>
                <a:latin typeface="Baskerville Old Face" panose="02020602080505020303" pitchFamily="18" charset="0"/>
                <a:ea typeface="Nexa Bold" charset="0"/>
                <a:cs typeface="Gotham Black" pitchFamily="2" charset="0"/>
              </a:rPr>
              <a:t>OUR</a:t>
            </a:r>
          </a:p>
          <a:p>
            <a:pPr>
              <a:lnSpc>
                <a:spcPct val="80000"/>
              </a:lnSpc>
            </a:pPr>
            <a:r>
              <a:rPr lang="id-ID" sz="5000" b="1" dirty="0">
                <a:solidFill>
                  <a:schemeClr val="accent6">
                    <a:lumMod val="50000"/>
                  </a:schemeClr>
                </a:solidFill>
                <a:latin typeface="Baskerville Old Face" panose="02020602080505020303" pitchFamily="18" charset="0"/>
                <a:ea typeface="Nexa Bold" charset="0"/>
                <a:cs typeface="Gotham Black" pitchFamily="2" charset="0"/>
              </a:rPr>
              <a:t>PRODUCT</a:t>
            </a:r>
            <a:endParaRPr lang="en-US" sz="5000" b="1" dirty="0">
              <a:solidFill>
                <a:schemeClr val="accent6">
                  <a:lumMod val="50000"/>
                </a:schemeClr>
              </a:solidFill>
              <a:latin typeface="Baskerville Old Face" panose="02020602080505020303" pitchFamily="18" charset="0"/>
              <a:ea typeface="Nexa Bold" charset="0"/>
              <a:cs typeface="Gotham Black" pitchFamily="2" charset="0"/>
            </a:endParaRPr>
          </a:p>
        </p:txBody>
      </p:sp>
      <p:sp>
        <p:nvSpPr>
          <p:cNvPr id="3" name="Picture Placeholder 2">
            <a:extLst>
              <a:ext uri="{FF2B5EF4-FFF2-40B4-BE49-F238E27FC236}">
                <a16:creationId xmlns:a16="http://schemas.microsoft.com/office/drawing/2014/main" id="{7E308B64-5794-EF4D-AD65-07E4E791DFE7}"/>
              </a:ext>
            </a:extLst>
          </p:cNvPr>
          <p:cNvSpPr>
            <a:spLocks noGrp="1"/>
          </p:cNvSpPr>
          <p:nvPr>
            <p:ph type="pic" sz="quarter" idx="15"/>
          </p:nvPr>
        </p:nvSpPr>
        <p:spPr/>
      </p:sp>
    </p:spTree>
    <p:extLst>
      <p:ext uri="{BB962C8B-B14F-4D97-AF65-F5344CB8AC3E}">
        <p14:creationId xmlns:p14="http://schemas.microsoft.com/office/powerpoint/2010/main" val="1340368826"/>
      </p:ext>
    </p:extLst>
  </p:cSld>
  <p:clrMapOvr>
    <a:masterClrMapping/>
  </p:clrMapOvr>
  <p:transition spd="slow">
    <p:push dir="u"/>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121419" y="1611804"/>
            <a:ext cx="3967754" cy="1294393"/>
          </a:xfrm>
          <a:prstGeom prst="rect">
            <a:avLst/>
          </a:prstGeom>
          <a:noFill/>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ct val="80000"/>
              </a:lnSpc>
            </a:pPr>
            <a:r>
              <a:rPr lang="id-ID" sz="4800" b="1" dirty="0">
                <a:solidFill>
                  <a:srgbClr val="FAB0B0"/>
                </a:solidFill>
                <a:latin typeface="Baskerville Old Face" panose="02020602080505020303" pitchFamily="18" charset="0"/>
                <a:ea typeface="Nexa Bold"/>
                <a:cs typeface="Gotham Black" pitchFamily="2" charset="0"/>
              </a:rPr>
              <a:t>YOUR</a:t>
            </a:r>
            <a:r>
              <a:rPr lang="id-ID" sz="4800" b="1" dirty="0">
                <a:solidFill>
                  <a:schemeClr val="accent6">
                    <a:lumMod val="75000"/>
                  </a:schemeClr>
                </a:solidFill>
                <a:latin typeface="Baskerville Old Face" panose="02020602080505020303" pitchFamily="18" charset="0"/>
                <a:ea typeface="Nexa Bold"/>
                <a:cs typeface="Gotham Black" pitchFamily="2" charset="0"/>
              </a:rPr>
              <a:t> </a:t>
            </a:r>
          </a:p>
          <a:p>
            <a:pPr algn="ctr" eaLnBrk="1" hangingPunct="1">
              <a:lnSpc>
                <a:spcPct val="80000"/>
              </a:lnSpc>
            </a:pPr>
            <a:r>
              <a:rPr lang="id-ID" sz="4800" b="1" dirty="0">
                <a:solidFill>
                  <a:schemeClr val="accent6">
                    <a:lumMod val="50000"/>
                  </a:schemeClr>
                </a:solidFill>
                <a:latin typeface="Baskerville Old Face" panose="02020602080505020303" pitchFamily="18" charset="0"/>
                <a:ea typeface="Nexa Bold"/>
                <a:cs typeface="Gotham Black" pitchFamily="2" charset="0"/>
              </a:rPr>
              <a:t>CHARACTER</a:t>
            </a:r>
          </a:p>
        </p:txBody>
      </p:sp>
      <p:sp>
        <p:nvSpPr>
          <p:cNvPr id="10" name="TextBox 9"/>
          <p:cNvSpPr txBox="1"/>
          <p:nvPr/>
        </p:nvSpPr>
        <p:spPr>
          <a:xfrm>
            <a:off x="833038" y="1457050"/>
            <a:ext cx="3099600" cy="1445396"/>
          </a:xfrm>
          <a:prstGeom prst="rect">
            <a:avLst/>
          </a:prstGeom>
          <a:noFill/>
        </p:spPr>
        <p:txBody>
          <a:bodyPr wrap="square" rtlCol="0" anchor="t">
            <a:spAutoFit/>
          </a:bodyPr>
          <a:lstStyle/>
          <a:p>
            <a:pPr algn="r">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Omnicos directe al desirabilite de un nov lingua franca: On refusa continuar payar custosi traductores. At solmen va esser necessi far uniform grammatica, pronunciation e plu sommun paroles. </a:t>
            </a:r>
          </a:p>
        </p:txBody>
      </p:sp>
      <p:sp>
        <p:nvSpPr>
          <p:cNvPr id="11" name="TextBox 10"/>
          <p:cNvSpPr txBox="1"/>
          <p:nvPr/>
        </p:nvSpPr>
        <p:spPr>
          <a:xfrm>
            <a:off x="8277955" y="1457050"/>
            <a:ext cx="3099600" cy="1445396"/>
          </a:xfrm>
          <a:prstGeom prst="rect">
            <a:avLst/>
          </a:prstGeom>
          <a:noFill/>
        </p:spPr>
        <p:txBody>
          <a:bodyPr wrap="square" rtlCol="0" anchor="t">
            <a:spAutoFit/>
          </a:bodyPr>
          <a:lstStyle/>
          <a:p>
            <a:pPr>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Omnicos directe al desirabilite de un nov lingua franca: On refusa continuar payar custosi traductores. At solmen va esser necessi far uniform grammatica, pronunciation e plu sommun paroles. </a:t>
            </a:r>
          </a:p>
        </p:txBody>
      </p:sp>
      <p:sp>
        <p:nvSpPr>
          <p:cNvPr id="3" name="Picture Placeholder 2">
            <a:extLst>
              <a:ext uri="{FF2B5EF4-FFF2-40B4-BE49-F238E27FC236}">
                <a16:creationId xmlns:a16="http://schemas.microsoft.com/office/drawing/2014/main" id="{5F9943FA-5AE9-DF46-A00D-15149E075483}"/>
              </a:ext>
            </a:extLst>
          </p:cNvPr>
          <p:cNvSpPr>
            <a:spLocks noGrp="1"/>
          </p:cNvSpPr>
          <p:nvPr>
            <p:ph type="pic" sz="quarter" idx="15"/>
          </p:nvPr>
        </p:nvSpPr>
        <p:spPr/>
      </p:sp>
      <p:sp>
        <p:nvSpPr>
          <p:cNvPr id="5" name="Picture Placeholder 4">
            <a:extLst>
              <a:ext uri="{FF2B5EF4-FFF2-40B4-BE49-F238E27FC236}">
                <a16:creationId xmlns:a16="http://schemas.microsoft.com/office/drawing/2014/main" id="{F1C570E1-2F94-4B48-B002-9448EF3CF52C}"/>
              </a:ext>
            </a:extLst>
          </p:cNvPr>
          <p:cNvSpPr>
            <a:spLocks noGrp="1"/>
          </p:cNvSpPr>
          <p:nvPr>
            <p:ph type="pic" sz="quarter" idx="16"/>
          </p:nvPr>
        </p:nvSpPr>
        <p:spPr/>
      </p:sp>
      <p:sp>
        <p:nvSpPr>
          <p:cNvPr id="8" name="Picture Placeholder 7">
            <a:extLst>
              <a:ext uri="{FF2B5EF4-FFF2-40B4-BE49-F238E27FC236}">
                <a16:creationId xmlns:a16="http://schemas.microsoft.com/office/drawing/2014/main" id="{84B89AED-2BCC-9C4A-A9B6-CF1134F19245}"/>
              </a:ext>
            </a:extLst>
          </p:cNvPr>
          <p:cNvSpPr>
            <a:spLocks noGrp="1"/>
          </p:cNvSpPr>
          <p:nvPr>
            <p:ph type="pic" sz="quarter" idx="17"/>
          </p:nvPr>
        </p:nvSpPr>
        <p:spPr/>
      </p:sp>
    </p:spTree>
    <p:extLst>
      <p:ext uri="{BB962C8B-B14F-4D97-AF65-F5344CB8AC3E}">
        <p14:creationId xmlns:p14="http://schemas.microsoft.com/office/powerpoint/2010/main" val="1885288378"/>
      </p:ext>
    </p:extLst>
  </p:cSld>
  <p:clrMapOvr>
    <a:masterClrMapping/>
  </p:clrMapOvr>
  <p:transition spd="slow">
    <p:push dir="u"/>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48109" y="3536984"/>
            <a:ext cx="5695790" cy="728917"/>
          </a:xfrm>
          <a:prstGeom prst="rect">
            <a:avLst/>
          </a:prstGeom>
          <a:noFill/>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ct val="80000"/>
              </a:lnSpc>
            </a:pPr>
            <a:r>
              <a:rPr lang="id-ID" sz="5000" b="1" dirty="0">
                <a:solidFill>
                  <a:srgbClr val="FAB0B0"/>
                </a:solidFill>
                <a:latin typeface="Baskerville Old Face" panose="02020602080505020303" pitchFamily="18" charset="0"/>
                <a:ea typeface="Nexa Bold"/>
                <a:cs typeface="Gotham Black" pitchFamily="2" charset="0"/>
              </a:rPr>
              <a:t>MINIMAL DESIGN</a:t>
            </a:r>
          </a:p>
        </p:txBody>
      </p:sp>
      <p:sp>
        <p:nvSpPr>
          <p:cNvPr id="10" name="TextBox 9"/>
          <p:cNvSpPr txBox="1"/>
          <p:nvPr/>
        </p:nvSpPr>
        <p:spPr>
          <a:xfrm>
            <a:off x="879600" y="4472813"/>
            <a:ext cx="3099600" cy="1477328"/>
          </a:xfrm>
          <a:prstGeom prst="rect">
            <a:avLst/>
          </a:prstGeom>
          <a:noFill/>
        </p:spPr>
        <p:txBody>
          <a:bodyPr wrap="square" rtlCol="0" anchor="t">
            <a:spAutoFit/>
          </a:bodyPr>
          <a:lstStyle/>
          <a:p>
            <a:pPr>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Omnicos directe al desirabilite de un nov lingua franca: On refusa continuar payar custosi traductores. At solmen va esser necessi far uniform grammatica, pronunciation e plu sommun paroles. </a:t>
            </a:r>
          </a:p>
        </p:txBody>
      </p:sp>
      <p:sp>
        <p:nvSpPr>
          <p:cNvPr id="11" name="TextBox 10"/>
          <p:cNvSpPr txBox="1"/>
          <p:nvPr/>
        </p:nvSpPr>
        <p:spPr>
          <a:xfrm>
            <a:off x="4546200" y="4472813"/>
            <a:ext cx="3099600" cy="1477328"/>
          </a:xfrm>
          <a:prstGeom prst="rect">
            <a:avLst/>
          </a:prstGeom>
          <a:noFill/>
        </p:spPr>
        <p:txBody>
          <a:bodyPr wrap="square" rtlCol="0" anchor="t">
            <a:spAutoFit/>
          </a:bodyPr>
          <a:lstStyle/>
          <a:p>
            <a:pPr>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Omnicos directe al desirabilite de un nov lingua franca: On refusa continuar payar custosi traductores. At solmen va esser necessi far uniform grammatica, pronunciation e plu sommun paroles. </a:t>
            </a:r>
          </a:p>
        </p:txBody>
      </p:sp>
      <p:sp>
        <p:nvSpPr>
          <p:cNvPr id="12" name="TextBox 11"/>
          <p:cNvSpPr txBox="1"/>
          <p:nvPr/>
        </p:nvSpPr>
        <p:spPr>
          <a:xfrm>
            <a:off x="8207982" y="4472813"/>
            <a:ext cx="3099600" cy="1477328"/>
          </a:xfrm>
          <a:prstGeom prst="rect">
            <a:avLst/>
          </a:prstGeom>
          <a:noFill/>
        </p:spPr>
        <p:txBody>
          <a:bodyPr wrap="square" rtlCol="0" anchor="t">
            <a:spAutoFit/>
          </a:bodyPr>
          <a:lstStyle/>
          <a:p>
            <a:pPr>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Omnicos directe al desirabilite de un nov lingua franca: On refusa continuar payar custosi traductores. At solmen va esser necessi far uniform grammatica, pronunciation e plu sommun paroles. </a:t>
            </a:r>
          </a:p>
        </p:txBody>
      </p:sp>
      <p:sp>
        <p:nvSpPr>
          <p:cNvPr id="3" name="Picture Placeholder 2">
            <a:extLst>
              <a:ext uri="{FF2B5EF4-FFF2-40B4-BE49-F238E27FC236}">
                <a16:creationId xmlns:a16="http://schemas.microsoft.com/office/drawing/2014/main" id="{D63F1897-9E53-E348-B372-DD498D4D10D4}"/>
              </a:ext>
            </a:extLst>
          </p:cNvPr>
          <p:cNvSpPr>
            <a:spLocks noGrp="1"/>
          </p:cNvSpPr>
          <p:nvPr>
            <p:ph type="pic" sz="quarter" idx="15"/>
          </p:nvPr>
        </p:nvSpPr>
        <p:spPr/>
      </p:sp>
      <p:sp>
        <p:nvSpPr>
          <p:cNvPr id="8" name="Picture Placeholder 7">
            <a:extLst>
              <a:ext uri="{FF2B5EF4-FFF2-40B4-BE49-F238E27FC236}">
                <a16:creationId xmlns:a16="http://schemas.microsoft.com/office/drawing/2014/main" id="{13D6AF66-E264-8044-80C9-7E5A4E712DD8}"/>
              </a:ext>
            </a:extLst>
          </p:cNvPr>
          <p:cNvSpPr>
            <a:spLocks noGrp="1"/>
          </p:cNvSpPr>
          <p:nvPr>
            <p:ph type="pic" sz="quarter" idx="16"/>
          </p:nvPr>
        </p:nvSpPr>
        <p:spPr/>
      </p:sp>
      <p:sp>
        <p:nvSpPr>
          <p:cNvPr id="14" name="Picture Placeholder 13">
            <a:extLst>
              <a:ext uri="{FF2B5EF4-FFF2-40B4-BE49-F238E27FC236}">
                <a16:creationId xmlns:a16="http://schemas.microsoft.com/office/drawing/2014/main" id="{59E33C8A-DB8F-0648-BC5E-94AE927B7AB7}"/>
              </a:ext>
            </a:extLst>
          </p:cNvPr>
          <p:cNvSpPr>
            <a:spLocks noGrp="1"/>
          </p:cNvSpPr>
          <p:nvPr>
            <p:ph type="pic" sz="quarter" idx="17"/>
          </p:nvPr>
        </p:nvSpPr>
        <p:spPr/>
      </p:sp>
    </p:spTree>
    <p:extLst>
      <p:ext uri="{BB962C8B-B14F-4D97-AF65-F5344CB8AC3E}">
        <p14:creationId xmlns:p14="http://schemas.microsoft.com/office/powerpoint/2010/main" val="4125605763"/>
      </p:ext>
    </p:extLst>
  </p:cSld>
  <p:clrMapOvr>
    <a:masterClrMapping/>
  </p:clrMapOvr>
  <p:transition spd="slow">
    <p:push/>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7392270" y="4610426"/>
            <a:ext cx="3826689" cy="1344471"/>
          </a:xfrm>
          <a:prstGeom prst="rect">
            <a:avLst/>
          </a:prstGeom>
          <a:noFill/>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lnSpc>
                <a:spcPct val="80000"/>
              </a:lnSpc>
            </a:pPr>
            <a:r>
              <a:rPr lang="id-ID" sz="5000" b="1" dirty="0">
                <a:solidFill>
                  <a:srgbClr val="FAB0B0"/>
                </a:solidFill>
                <a:latin typeface="Baskerville Old Face" panose="02020602080505020303" pitchFamily="18" charset="0"/>
                <a:ea typeface="Nexa Bold"/>
                <a:cs typeface="Gotham Black" pitchFamily="2" charset="0"/>
              </a:rPr>
              <a:t>YOUR</a:t>
            </a:r>
            <a:r>
              <a:rPr lang="id-ID" sz="5000" b="1" dirty="0">
                <a:solidFill>
                  <a:schemeClr val="accent6">
                    <a:lumMod val="75000"/>
                  </a:schemeClr>
                </a:solidFill>
                <a:latin typeface="Baskerville Old Face" panose="02020602080505020303" pitchFamily="18" charset="0"/>
                <a:ea typeface="Nexa Bold"/>
                <a:cs typeface="Gotham Black" pitchFamily="2" charset="0"/>
              </a:rPr>
              <a:t> </a:t>
            </a:r>
            <a:endParaRPr lang="id-ID" sz="5000" b="1" dirty="0">
              <a:solidFill>
                <a:srgbClr val="FAB0B0"/>
              </a:solidFill>
              <a:latin typeface="Baskerville Old Face" panose="02020602080505020303" pitchFamily="18" charset="0"/>
              <a:ea typeface="Nexa Bold"/>
              <a:cs typeface="Gotham Black" pitchFamily="2" charset="0"/>
            </a:endParaRPr>
          </a:p>
          <a:p>
            <a:pPr eaLnBrk="1" hangingPunct="1">
              <a:lnSpc>
                <a:spcPct val="80000"/>
              </a:lnSpc>
            </a:pPr>
            <a:r>
              <a:rPr lang="id-ID" sz="5000" b="1" dirty="0">
                <a:solidFill>
                  <a:schemeClr val="accent6">
                    <a:lumMod val="50000"/>
                  </a:schemeClr>
                </a:solidFill>
                <a:latin typeface="Baskerville Old Face" panose="02020602080505020303" pitchFamily="18" charset="0"/>
                <a:ea typeface="Nexa Bold"/>
                <a:cs typeface="Gotham Black" pitchFamily="2" charset="0"/>
              </a:rPr>
              <a:t>TEXT</a:t>
            </a:r>
            <a:r>
              <a:rPr lang="id-ID" sz="5000" b="1" dirty="0">
                <a:solidFill>
                  <a:schemeClr val="accent6">
                    <a:lumMod val="75000"/>
                  </a:schemeClr>
                </a:solidFill>
                <a:latin typeface="Baskerville Old Face" panose="02020602080505020303" pitchFamily="18" charset="0"/>
                <a:ea typeface="Nexa Bold"/>
                <a:cs typeface="Gotham Black" pitchFamily="2" charset="0"/>
              </a:rPr>
              <a:t> </a:t>
            </a:r>
            <a:r>
              <a:rPr lang="id-ID" sz="5000" b="1" dirty="0">
                <a:solidFill>
                  <a:srgbClr val="FAB0B0"/>
                </a:solidFill>
                <a:latin typeface="Baskerville Old Face" panose="02020602080505020303" pitchFamily="18" charset="0"/>
                <a:ea typeface="Nexa Bold"/>
                <a:cs typeface="Gotham Black" pitchFamily="2" charset="0"/>
              </a:rPr>
              <a:t>HERE</a:t>
            </a:r>
          </a:p>
        </p:txBody>
      </p:sp>
      <p:sp>
        <p:nvSpPr>
          <p:cNvPr id="9" name="TextBox 8"/>
          <p:cNvSpPr txBox="1"/>
          <p:nvPr/>
        </p:nvSpPr>
        <p:spPr>
          <a:xfrm>
            <a:off x="7392270" y="2706302"/>
            <a:ext cx="3099600" cy="1445396"/>
          </a:xfrm>
          <a:prstGeom prst="rect">
            <a:avLst/>
          </a:prstGeom>
          <a:noFill/>
        </p:spPr>
        <p:txBody>
          <a:bodyPr wrap="square" rtlCol="0">
            <a:spAutoFit/>
          </a:bodyPr>
          <a:lstStyle/>
          <a:p>
            <a:pPr>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Omnicos directe al desirabilite de un nov lingua franca: On refusa continuar payar custosi traductores. At solmen va esser necessi far uniform grammatica, pronunciation e plu sommun paroles. </a:t>
            </a:r>
          </a:p>
        </p:txBody>
      </p:sp>
      <p:sp>
        <p:nvSpPr>
          <p:cNvPr id="10" name="TextBox 9"/>
          <p:cNvSpPr txBox="1"/>
          <p:nvPr/>
        </p:nvSpPr>
        <p:spPr>
          <a:xfrm>
            <a:off x="7392270" y="988371"/>
            <a:ext cx="3099600" cy="1445396"/>
          </a:xfrm>
          <a:prstGeom prst="rect">
            <a:avLst/>
          </a:prstGeom>
          <a:noFill/>
        </p:spPr>
        <p:txBody>
          <a:bodyPr wrap="square" rtlCol="0">
            <a:spAutoFit/>
          </a:bodyPr>
          <a:lstStyle/>
          <a:p>
            <a:pPr>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Omnicos directe al desirabilite de un nov lingua franca: On refusa continuar payar custosi traductores. At solmen va esser necessi far uniform grammatica, pronunciation e plu sommun paroles. </a:t>
            </a:r>
          </a:p>
        </p:txBody>
      </p:sp>
      <p:sp>
        <p:nvSpPr>
          <p:cNvPr id="3" name="Picture Placeholder 2">
            <a:extLst>
              <a:ext uri="{FF2B5EF4-FFF2-40B4-BE49-F238E27FC236}">
                <a16:creationId xmlns:a16="http://schemas.microsoft.com/office/drawing/2014/main" id="{A44B7A61-14F7-A74A-BA10-A66B66BA2477}"/>
              </a:ext>
            </a:extLst>
          </p:cNvPr>
          <p:cNvSpPr>
            <a:spLocks noGrp="1"/>
          </p:cNvSpPr>
          <p:nvPr>
            <p:ph type="pic" sz="quarter" idx="13"/>
          </p:nvPr>
        </p:nvSpPr>
        <p:spPr/>
      </p:sp>
    </p:spTree>
    <p:extLst>
      <p:ext uri="{BB962C8B-B14F-4D97-AF65-F5344CB8AC3E}">
        <p14:creationId xmlns:p14="http://schemas.microsoft.com/office/powerpoint/2010/main" val="1922653750"/>
      </p:ext>
    </p:extLst>
  </p:cSld>
  <p:clrMapOvr>
    <a:masterClrMapping/>
  </p:clrMapOvr>
  <p:transition spd="slow">
    <p:push/>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28E66DFB-18B9-8D42-98EF-E20C16138D75}"/>
              </a:ext>
            </a:extLst>
          </p:cNvPr>
          <p:cNvSpPr>
            <a:spLocks noGrp="1"/>
          </p:cNvSpPr>
          <p:nvPr>
            <p:ph type="pic" sz="quarter" idx="14"/>
          </p:nvPr>
        </p:nvSpPr>
        <p:spPr/>
      </p:sp>
      <p:sp>
        <p:nvSpPr>
          <p:cNvPr id="6" name="Rectangle 5"/>
          <p:cNvSpPr/>
          <p:nvPr/>
        </p:nvSpPr>
        <p:spPr>
          <a:xfrm>
            <a:off x="2873829" y="1556021"/>
            <a:ext cx="9318171" cy="374595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TextBox 6"/>
          <p:cNvSpPr txBox="1"/>
          <p:nvPr/>
        </p:nvSpPr>
        <p:spPr>
          <a:xfrm>
            <a:off x="4886400" y="3177130"/>
            <a:ext cx="3099600" cy="1477328"/>
          </a:xfrm>
          <a:prstGeom prst="rect">
            <a:avLst/>
          </a:prstGeom>
          <a:noFill/>
        </p:spPr>
        <p:txBody>
          <a:bodyPr wrap="square" rtlCol="0">
            <a:spAutoFit/>
          </a:bodyPr>
          <a:lstStyle/>
          <a:p>
            <a:pPr>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Omnicos directe al desirabilite de un nov lingua franca: On refusa continuar payar custosi traductores. At solmen va esser necessi far uniform grammatica, pronunciation e plu sommun paroles. </a:t>
            </a:r>
          </a:p>
        </p:txBody>
      </p:sp>
      <p:sp>
        <p:nvSpPr>
          <p:cNvPr id="8" name="TextBox 7"/>
          <p:cNvSpPr txBox="1"/>
          <p:nvPr/>
        </p:nvSpPr>
        <p:spPr>
          <a:xfrm>
            <a:off x="8336400" y="3177130"/>
            <a:ext cx="3099600" cy="1477328"/>
          </a:xfrm>
          <a:prstGeom prst="rect">
            <a:avLst/>
          </a:prstGeom>
          <a:noFill/>
        </p:spPr>
        <p:txBody>
          <a:bodyPr wrap="square" rtlCol="0">
            <a:spAutoFit/>
          </a:bodyPr>
          <a:lstStyle/>
          <a:p>
            <a:pPr>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Omnicos directe al desirabilite de un nov lingua franca: On refusa continuar payar custosi traductores. At solmen va esser necessi far uniform grammatica, pronunciation e plu sommun paroles. </a:t>
            </a:r>
          </a:p>
        </p:txBody>
      </p:sp>
      <p:sp>
        <p:nvSpPr>
          <p:cNvPr id="9" name="TextBox 8"/>
          <p:cNvSpPr txBox="1"/>
          <p:nvPr/>
        </p:nvSpPr>
        <p:spPr>
          <a:xfrm>
            <a:off x="4612435" y="2111249"/>
            <a:ext cx="5827236" cy="861774"/>
          </a:xfrm>
          <a:prstGeom prst="rect">
            <a:avLst/>
          </a:prstGeom>
          <a:noFill/>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eaLnBrk="1" hangingPunct="1"/>
            <a:r>
              <a:rPr lang="id-ID" sz="5000" b="1" dirty="0">
                <a:solidFill>
                  <a:srgbClr val="FAB0B0"/>
                </a:solidFill>
                <a:latin typeface="Baskerville Old Face" panose="02020602080505020303" pitchFamily="18" charset="0"/>
                <a:ea typeface="Nexa Bold"/>
                <a:cs typeface="Gotham Black" pitchFamily="2" charset="0"/>
              </a:rPr>
              <a:t>YOUR TEXT HERE</a:t>
            </a:r>
          </a:p>
        </p:txBody>
      </p:sp>
      <p:sp>
        <p:nvSpPr>
          <p:cNvPr id="3" name="Picture Placeholder 2">
            <a:extLst>
              <a:ext uri="{FF2B5EF4-FFF2-40B4-BE49-F238E27FC236}">
                <a16:creationId xmlns:a16="http://schemas.microsoft.com/office/drawing/2014/main" id="{17E61194-8074-7B47-A2B7-792AFD0D7993}"/>
              </a:ext>
            </a:extLst>
          </p:cNvPr>
          <p:cNvSpPr>
            <a:spLocks noGrp="1"/>
          </p:cNvSpPr>
          <p:nvPr>
            <p:ph type="pic" sz="quarter" idx="13"/>
          </p:nvPr>
        </p:nvSpPr>
        <p:spPr/>
      </p:sp>
    </p:spTree>
    <p:extLst>
      <p:ext uri="{BB962C8B-B14F-4D97-AF65-F5344CB8AC3E}">
        <p14:creationId xmlns:p14="http://schemas.microsoft.com/office/powerpoint/2010/main" val="3139114572"/>
      </p:ext>
    </p:extLst>
  </p:cSld>
  <p:clrMapOvr>
    <a:masterClrMapping/>
  </p:clrMapOvr>
  <p:transition spd="slow">
    <p:push/>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8240288" y="1940910"/>
            <a:ext cx="2947945" cy="861774"/>
          </a:xfrm>
          <a:prstGeom prst="rect">
            <a:avLst/>
          </a:prstGeom>
          <a:noFill/>
        </p:spPr>
        <p:txBody>
          <a:bodyPr wrap="square" rtlCol="0">
            <a:spAutoFit/>
          </a:bodyPr>
          <a:lstStyle/>
          <a:p>
            <a:pPr algn="r"/>
            <a:r>
              <a:rPr lang="id-ID" sz="5000" b="1" spc="300" dirty="0">
                <a:solidFill>
                  <a:srgbClr val="FAB0B0"/>
                </a:solidFill>
                <a:latin typeface="Baskerville Old Face" panose="02020602080505020303" pitchFamily="18" charset="0"/>
              </a:rPr>
              <a:t>YOUR</a:t>
            </a:r>
          </a:p>
        </p:txBody>
      </p:sp>
      <p:sp>
        <p:nvSpPr>
          <p:cNvPr id="12" name="TextBox 11"/>
          <p:cNvSpPr txBox="1"/>
          <p:nvPr/>
        </p:nvSpPr>
        <p:spPr>
          <a:xfrm>
            <a:off x="5771009" y="2682427"/>
            <a:ext cx="5390271" cy="861774"/>
          </a:xfrm>
          <a:prstGeom prst="rect">
            <a:avLst/>
          </a:prstGeom>
          <a:noFill/>
        </p:spPr>
        <p:txBody>
          <a:bodyPr wrap="square" rtlCol="0">
            <a:spAutoFit/>
          </a:bodyPr>
          <a:lstStyle/>
          <a:p>
            <a:pPr algn="r"/>
            <a:r>
              <a:rPr lang="id-ID" sz="5000" b="1" spc="300" dirty="0">
                <a:solidFill>
                  <a:schemeClr val="accent6">
                    <a:lumMod val="50000"/>
                  </a:schemeClr>
                </a:solidFill>
                <a:latin typeface="Baskerville Old Face" panose="02020602080505020303" pitchFamily="18" charset="0"/>
              </a:rPr>
              <a:t>TEXT HERE</a:t>
            </a:r>
          </a:p>
        </p:txBody>
      </p:sp>
      <p:sp>
        <p:nvSpPr>
          <p:cNvPr id="13" name="TextBox 12"/>
          <p:cNvSpPr txBox="1"/>
          <p:nvPr/>
        </p:nvSpPr>
        <p:spPr>
          <a:xfrm>
            <a:off x="5529263" y="3754364"/>
            <a:ext cx="5632017" cy="1166153"/>
          </a:xfrm>
          <a:prstGeom prst="rect">
            <a:avLst/>
          </a:prstGeom>
          <a:noFill/>
        </p:spPr>
        <p:txBody>
          <a:bodyPr wrap="square" rtlCol="0">
            <a:spAutoFit/>
          </a:bodyPr>
          <a:lstStyle/>
          <a:p>
            <a:pPr algn="r">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a:t>
            </a:r>
          </a:p>
        </p:txBody>
      </p:sp>
      <p:sp>
        <p:nvSpPr>
          <p:cNvPr id="3" name="Picture Placeholder 2">
            <a:extLst>
              <a:ext uri="{FF2B5EF4-FFF2-40B4-BE49-F238E27FC236}">
                <a16:creationId xmlns:a16="http://schemas.microsoft.com/office/drawing/2014/main" id="{1BAB527D-A95F-DD4A-A794-47C2984A7073}"/>
              </a:ext>
            </a:extLst>
          </p:cNvPr>
          <p:cNvSpPr>
            <a:spLocks noGrp="1"/>
          </p:cNvSpPr>
          <p:nvPr>
            <p:ph type="pic" sz="quarter" idx="27"/>
          </p:nvPr>
        </p:nvSpPr>
        <p:spPr/>
      </p:sp>
      <p:sp>
        <p:nvSpPr>
          <p:cNvPr id="7" name="Picture Placeholder 6">
            <a:extLst>
              <a:ext uri="{FF2B5EF4-FFF2-40B4-BE49-F238E27FC236}">
                <a16:creationId xmlns:a16="http://schemas.microsoft.com/office/drawing/2014/main" id="{A4252F2F-1FA9-F440-BCE8-73DEDE39EC69}"/>
              </a:ext>
            </a:extLst>
          </p:cNvPr>
          <p:cNvSpPr>
            <a:spLocks noGrp="1"/>
          </p:cNvSpPr>
          <p:nvPr>
            <p:ph type="pic" sz="quarter" idx="25"/>
          </p:nvPr>
        </p:nvSpPr>
        <p:spPr/>
      </p:sp>
      <p:sp>
        <p:nvSpPr>
          <p:cNvPr id="10" name="Picture Placeholder 9">
            <a:extLst>
              <a:ext uri="{FF2B5EF4-FFF2-40B4-BE49-F238E27FC236}">
                <a16:creationId xmlns:a16="http://schemas.microsoft.com/office/drawing/2014/main" id="{3CF7A9A4-A752-9848-8A6E-33932348A6E3}"/>
              </a:ext>
            </a:extLst>
          </p:cNvPr>
          <p:cNvSpPr>
            <a:spLocks noGrp="1"/>
          </p:cNvSpPr>
          <p:nvPr>
            <p:ph type="pic" sz="quarter" idx="19"/>
          </p:nvPr>
        </p:nvSpPr>
        <p:spPr/>
      </p:sp>
    </p:spTree>
    <p:extLst>
      <p:ext uri="{BB962C8B-B14F-4D97-AF65-F5344CB8AC3E}">
        <p14:creationId xmlns:p14="http://schemas.microsoft.com/office/powerpoint/2010/main" val="6959092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270307" y="2369688"/>
            <a:ext cx="5670000" cy="2123658"/>
          </a:xfrm>
          <a:prstGeom prst="rect">
            <a:avLst/>
          </a:prstGeom>
          <a:noFill/>
        </p:spPr>
        <p:txBody>
          <a:bodyPr wrap="square" rtlCol="0" anchor="t">
            <a:spAutoFit/>
          </a:bodyPr>
          <a:lstStyle/>
          <a:p>
            <a:pPr algn="ctr"/>
            <a:r>
              <a:rPr lang="id-ID" sz="4400" dirty="0">
                <a:solidFill>
                  <a:schemeClr val="accent6">
                    <a:lumMod val="75000"/>
                  </a:schemeClr>
                </a:solidFill>
                <a:latin typeface="Baskerville Old Face" panose="02020602080505020303" pitchFamily="18" charset="0"/>
              </a:rPr>
              <a:t>An Interior Is The Natural Projection Of The Soul</a:t>
            </a:r>
          </a:p>
        </p:txBody>
      </p:sp>
      <p:sp>
        <p:nvSpPr>
          <p:cNvPr id="12" name="TextBox 11"/>
          <p:cNvSpPr txBox="1"/>
          <p:nvPr/>
        </p:nvSpPr>
        <p:spPr>
          <a:xfrm>
            <a:off x="5160391" y="4493346"/>
            <a:ext cx="1872629" cy="400110"/>
          </a:xfrm>
          <a:prstGeom prst="rect">
            <a:avLst/>
          </a:prstGeom>
          <a:noFill/>
        </p:spPr>
        <p:txBody>
          <a:bodyPr wrap="none" rtlCol="0" anchor="t">
            <a:spAutoFit/>
          </a:bodyPr>
          <a:lstStyle/>
          <a:p>
            <a:pPr algn="ctr"/>
            <a:r>
              <a:rPr lang="id-ID" sz="2000" i="1" dirty="0">
                <a:solidFill>
                  <a:srgbClr val="FAB0B0"/>
                </a:solidFill>
                <a:latin typeface="Source Sans Pro" panose="020B0503030403020204" pitchFamily="34" charset="0"/>
              </a:rPr>
              <a:t>- Coco Channel -</a:t>
            </a:r>
          </a:p>
        </p:txBody>
      </p:sp>
      <p:sp>
        <p:nvSpPr>
          <p:cNvPr id="16" name="TextBox 15"/>
          <p:cNvSpPr txBox="1"/>
          <p:nvPr/>
        </p:nvSpPr>
        <p:spPr>
          <a:xfrm>
            <a:off x="8968800" y="392696"/>
            <a:ext cx="2920992" cy="261610"/>
          </a:xfrm>
          <a:prstGeom prst="rect">
            <a:avLst/>
          </a:prstGeom>
          <a:noFill/>
        </p:spPr>
        <p:txBody>
          <a:bodyPr wrap="none" rtlCol="0">
            <a:spAutoFit/>
          </a:bodyPr>
          <a:lstStyle/>
          <a:p>
            <a:r>
              <a:rPr lang="id-ID" sz="1100" spc="300" dirty="0">
                <a:solidFill>
                  <a:schemeClr val="accent6">
                    <a:lumMod val="75000"/>
                  </a:schemeClr>
                </a:solidFill>
                <a:latin typeface="Source Sans Pro" panose="020B0503030403020204" pitchFamily="34" charset="0"/>
              </a:rPr>
              <a:t>WWW.AWESOMEINTERIOR.COM</a:t>
            </a:r>
          </a:p>
        </p:txBody>
      </p:sp>
      <p:sp>
        <p:nvSpPr>
          <p:cNvPr id="3" name="Picture Placeholder 2">
            <a:extLst>
              <a:ext uri="{FF2B5EF4-FFF2-40B4-BE49-F238E27FC236}">
                <a16:creationId xmlns:a16="http://schemas.microsoft.com/office/drawing/2014/main" id="{6A6EB073-566C-FD40-9FB0-67DCCB8B17CD}"/>
              </a:ext>
            </a:extLst>
          </p:cNvPr>
          <p:cNvSpPr>
            <a:spLocks noGrp="1"/>
          </p:cNvSpPr>
          <p:nvPr>
            <p:ph type="pic" sz="quarter" idx="27"/>
          </p:nvPr>
        </p:nvSpPr>
        <p:spPr>
          <a:pattFill prst="solidDmnd">
            <a:fgClr>
              <a:schemeClr val="bg1">
                <a:lumMod val="85000"/>
              </a:schemeClr>
            </a:fgClr>
            <a:bgClr>
              <a:schemeClr val="bg1"/>
            </a:bgClr>
          </a:pattFill>
        </p:spPr>
      </p:sp>
      <p:sp>
        <p:nvSpPr>
          <p:cNvPr id="6" name="Picture Placeholder 5">
            <a:extLst>
              <a:ext uri="{FF2B5EF4-FFF2-40B4-BE49-F238E27FC236}">
                <a16:creationId xmlns:a16="http://schemas.microsoft.com/office/drawing/2014/main" id="{52867F09-6B27-F543-BE8D-C869C2276042}"/>
              </a:ext>
            </a:extLst>
          </p:cNvPr>
          <p:cNvSpPr>
            <a:spLocks noGrp="1"/>
          </p:cNvSpPr>
          <p:nvPr>
            <p:ph type="pic" sz="quarter" idx="26"/>
          </p:nvPr>
        </p:nvSpPr>
        <p:spPr/>
      </p:sp>
      <p:sp>
        <p:nvSpPr>
          <p:cNvPr id="10" name="Picture Placeholder 9">
            <a:extLst>
              <a:ext uri="{FF2B5EF4-FFF2-40B4-BE49-F238E27FC236}">
                <a16:creationId xmlns:a16="http://schemas.microsoft.com/office/drawing/2014/main" id="{67E6FE01-4BCF-3F4D-9EAD-2FA4B137A973}"/>
              </a:ext>
            </a:extLst>
          </p:cNvPr>
          <p:cNvSpPr>
            <a:spLocks noGrp="1"/>
          </p:cNvSpPr>
          <p:nvPr>
            <p:ph type="pic" sz="quarter" idx="22"/>
          </p:nvPr>
        </p:nvSpPr>
        <p:spPr>
          <a:pattFill prst="solidDmnd">
            <a:fgClr>
              <a:schemeClr val="bg1">
                <a:lumMod val="85000"/>
              </a:schemeClr>
            </a:fgClr>
            <a:bgClr>
              <a:schemeClr val="bg1"/>
            </a:bgClr>
          </a:pattFill>
        </p:spPr>
      </p:sp>
    </p:spTree>
    <p:extLst>
      <p:ext uri="{BB962C8B-B14F-4D97-AF65-F5344CB8AC3E}">
        <p14:creationId xmlns:p14="http://schemas.microsoft.com/office/powerpoint/2010/main" val="4277677451"/>
      </p:ext>
    </p:extLst>
  </p:cSld>
  <p:clrMapOvr>
    <a:masterClrMapping/>
  </p:clrMapOvr>
  <p:transition spd="slow">
    <p:push dir="u"/>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1271399" y="2913171"/>
            <a:ext cx="3743513" cy="1719894"/>
          </a:xfrm>
          <a:prstGeom prst="rect">
            <a:avLst/>
          </a:prstGeom>
          <a:noFill/>
        </p:spPr>
        <p:txBody>
          <a:bodyPr wrap="square" rtlCol="0" anchor="t">
            <a:spAutoFit/>
          </a:bodyPr>
          <a:lstStyle/>
          <a:p>
            <a:pPr>
              <a:lnSpc>
                <a:spcPct val="150000"/>
              </a:lnSpc>
            </a:pPr>
            <a:r>
              <a:rPr lang="id-ID" sz="1200" dirty="0">
                <a:solidFill>
                  <a:schemeClr val="accent6">
                    <a:lumMod val="75000"/>
                  </a:schemeClr>
                </a:solidFill>
                <a:latin typeface="Myriad Pro" panose="020B0503030403020204" pitchFamily="34" charset="0"/>
              </a:rPr>
              <a:t>In enim justo, rhoncus ut, imperdiet a, venenatis vitae, justo. Nullam dictum felis eu pede mollis pretium. Integer tincidunt. Cras dapibus. Vivamus elementum semper nisi. Aenean vulputate eleifend tellus. Aenean leo ligula, porttitor eu, consequat vitae, eleifend ac, enim. </a:t>
            </a:r>
          </a:p>
        </p:txBody>
      </p:sp>
      <p:sp>
        <p:nvSpPr>
          <p:cNvPr id="13" name="TextBox 12"/>
          <p:cNvSpPr txBox="1"/>
          <p:nvPr/>
        </p:nvSpPr>
        <p:spPr>
          <a:xfrm>
            <a:off x="1271400" y="1290080"/>
            <a:ext cx="3413114" cy="1344471"/>
          </a:xfrm>
          <a:prstGeom prst="rect">
            <a:avLst/>
          </a:prstGeom>
          <a:noFill/>
        </p:spPr>
        <p:txBody>
          <a:bodyPr wrap="none" rtlCol="0" anchor="t">
            <a:spAutoFit/>
          </a:bodyPr>
          <a:lstStyle/>
          <a:p>
            <a:pPr>
              <a:lnSpc>
                <a:spcPct val="80000"/>
              </a:lnSpc>
            </a:pPr>
            <a:r>
              <a:rPr lang="id-ID" sz="5000" b="1" dirty="0">
                <a:solidFill>
                  <a:schemeClr val="accent6">
                    <a:lumMod val="50000"/>
                  </a:schemeClr>
                </a:solidFill>
                <a:latin typeface="Baskerville Old Face" panose="02020602080505020303" pitchFamily="18" charset="0"/>
                <a:ea typeface="Nexa Bold" charset="0"/>
                <a:cs typeface="Gotham Black" pitchFamily="2" charset="0"/>
              </a:rPr>
              <a:t>ANOTHER</a:t>
            </a:r>
          </a:p>
          <a:p>
            <a:pPr>
              <a:lnSpc>
                <a:spcPct val="80000"/>
              </a:lnSpc>
            </a:pPr>
            <a:r>
              <a:rPr lang="id-ID" sz="5000" b="1" dirty="0">
                <a:solidFill>
                  <a:srgbClr val="FAB0B0"/>
                </a:solidFill>
                <a:latin typeface="Baskerville Old Face" panose="02020602080505020303" pitchFamily="18" charset="0"/>
                <a:ea typeface="Nexa Bold" charset="0"/>
                <a:cs typeface="Gotham Black" pitchFamily="2" charset="0"/>
              </a:rPr>
              <a:t>PRODUCT</a:t>
            </a:r>
            <a:endParaRPr lang="en-US" sz="5000" b="1" dirty="0">
              <a:solidFill>
                <a:srgbClr val="FAB0B0"/>
              </a:solidFill>
              <a:latin typeface="Baskerville Old Face" panose="02020602080505020303" pitchFamily="18" charset="0"/>
              <a:ea typeface="Nexa Bold" charset="0"/>
              <a:cs typeface="Gotham Black" pitchFamily="2" charset="0"/>
            </a:endParaRPr>
          </a:p>
        </p:txBody>
      </p:sp>
      <p:sp>
        <p:nvSpPr>
          <p:cNvPr id="3" name="Picture Placeholder 2">
            <a:extLst>
              <a:ext uri="{FF2B5EF4-FFF2-40B4-BE49-F238E27FC236}">
                <a16:creationId xmlns:a16="http://schemas.microsoft.com/office/drawing/2014/main" id="{2037F1DC-0EAD-4F44-8286-E581259923E8}"/>
              </a:ext>
            </a:extLst>
          </p:cNvPr>
          <p:cNvSpPr>
            <a:spLocks noGrp="1"/>
          </p:cNvSpPr>
          <p:nvPr>
            <p:ph type="pic" sz="quarter" idx="25"/>
          </p:nvPr>
        </p:nvSpPr>
        <p:spPr/>
      </p:sp>
      <p:sp>
        <p:nvSpPr>
          <p:cNvPr id="5" name="Picture Placeholder 4">
            <a:extLst>
              <a:ext uri="{FF2B5EF4-FFF2-40B4-BE49-F238E27FC236}">
                <a16:creationId xmlns:a16="http://schemas.microsoft.com/office/drawing/2014/main" id="{EED69E72-9C53-B24D-B7B7-96D53533B458}"/>
              </a:ext>
            </a:extLst>
          </p:cNvPr>
          <p:cNvSpPr>
            <a:spLocks noGrp="1"/>
          </p:cNvSpPr>
          <p:nvPr>
            <p:ph type="pic" sz="quarter" idx="26"/>
          </p:nvPr>
        </p:nvSpPr>
        <p:spPr/>
      </p:sp>
      <p:sp>
        <p:nvSpPr>
          <p:cNvPr id="9" name="Picture Placeholder 8">
            <a:extLst>
              <a:ext uri="{FF2B5EF4-FFF2-40B4-BE49-F238E27FC236}">
                <a16:creationId xmlns:a16="http://schemas.microsoft.com/office/drawing/2014/main" id="{68894145-06D7-6540-83CE-231CEE69B44C}"/>
              </a:ext>
            </a:extLst>
          </p:cNvPr>
          <p:cNvSpPr>
            <a:spLocks noGrp="1"/>
          </p:cNvSpPr>
          <p:nvPr>
            <p:ph type="pic" sz="quarter" idx="22"/>
          </p:nvPr>
        </p:nvSpPr>
        <p:spPr/>
      </p:sp>
    </p:spTree>
    <p:extLst>
      <p:ext uri="{BB962C8B-B14F-4D97-AF65-F5344CB8AC3E}">
        <p14:creationId xmlns:p14="http://schemas.microsoft.com/office/powerpoint/2010/main" val="2597700391"/>
      </p:ext>
    </p:extLst>
  </p:cSld>
  <p:clrMapOvr>
    <a:masterClrMapping/>
  </p:clrMapOvr>
  <p:transition spd="slow">
    <p:wip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949750" y="2934178"/>
            <a:ext cx="4841449" cy="1443152"/>
          </a:xfrm>
          <a:prstGeom prst="rect">
            <a:avLst/>
          </a:prstGeom>
          <a:noFill/>
        </p:spPr>
        <p:txBody>
          <a:bodyPr wrap="square" rtlCol="0">
            <a:spAutoFit/>
          </a:bodyPr>
          <a:lstStyle/>
          <a:p>
            <a:pPr>
              <a:lnSpc>
                <a:spcPct val="150000"/>
              </a:lnSpc>
            </a:pPr>
            <a:r>
              <a:rPr lang="id-ID" sz="1200" dirty="0">
                <a:solidFill>
                  <a:schemeClr val="accent6">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a:t>
            </a:r>
          </a:p>
        </p:txBody>
      </p:sp>
      <p:sp>
        <p:nvSpPr>
          <p:cNvPr id="13" name="TextBox 12"/>
          <p:cNvSpPr txBox="1"/>
          <p:nvPr/>
        </p:nvSpPr>
        <p:spPr>
          <a:xfrm>
            <a:off x="949750" y="1181200"/>
            <a:ext cx="2947945" cy="861774"/>
          </a:xfrm>
          <a:prstGeom prst="rect">
            <a:avLst/>
          </a:prstGeom>
          <a:noFill/>
        </p:spPr>
        <p:txBody>
          <a:bodyPr wrap="square" rtlCol="0">
            <a:spAutoFit/>
          </a:bodyPr>
          <a:lstStyle/>
          <a:p>
            <a:r>
              <a:rPr lang="id-ID" sz="5000" b="1" spc="300" dirty="0">
                <a:solidFill>
                  <a:srgbClr val="FAB0B0"/>
                </a:solidFill>
                <a:latin typeface="Baskerville Old Face" panose="02020602080505020303" pitchFamily="18" charset="0"/>
              </a:rPr>
              <a:t>YOUR</a:t>
            </a:r>
          </a:p>
        </p:txBody>
      </p:sp>
      <p:sp>
        <p:nvSpPr>
          <p:cNvPr id="14" name="TextBox 13"/>
          <p:cNvSpPr txBox="1"/>
          <p:nvPr/>
        </p:nvSpPr>
        <p:spPr>
          <a:xfrm>
            <a:off x="949750" y="1824271"/>
            <a:ext cx="5390271" cy="861774"/>
          </a:xfrm>
          <a:prstGeom prst="rect">
            <a:avLst/>
          </a:prstGeom>
          <a:noFill/>
        </p:spPr>
        <p:txBody>
          <a:bodyPr wrap="square" rtlCol="0">
            <a:spAutoFit/>
          </a:bodyPr>
          <a:lstStyle/>
          <a:p>
            <a:r>
              <a:rPr lang="id-ID" sz="5000" b="1" spc="300" dirty="0">
                <a:solidFill>
                  <a:schemeClr val="accent6">
                    <a:lumMod val="50000"/>
                  </a:schemeClr>
                </a:solidFill>
                <a:latin typeface="Baskerville Old Face" panose="02020602080505020303" pitchFamily="18" charset="0"/>
              </a:rPr>
              <a:t>TEXT</a:t>
            </a:r>
            <a:r>
              <a:rPr lang="id-ID" sz="5000" b="1" spc="300" dirty="0">
                <a:solidFill>
                  <a:schemeClr val="accent6">
                    <a:lumMod val="75000"/>
                  </a:schemeClr>
                </a:solidFill>
                <a:latin typeface="Baskerville Old Face" panose="02020602080505020303" pitchFamily="18" charset="0"/>
              </a:rPr>
              <a:t> </a:t>
            </a:r>
            <a:r>
              <a:rPr lang="id-ID" sz="5000" b="1" spc="300" dirty="0">
                <a:solidFill>
                  <a:srgbClr val="FAB0B0"/>
                </a:solidFill>
                <a:latin typeface="Baskerville Old Face" panose="02020602080505020303" pitchFamily="18" charset="0"/>
              </a:rPr>
              <a:t>HERE</a:t>
            </a:r>
          </a:p>
        </p:txBody>
      </p:sp>
      <p:sp>
        <p:nvSpPr>
          <p:cNvPr id="3" name="Picture Placeholder 2">
            <a:extLst>
              <a:ext uri="{FF2B5EF4-FFF2-40B4-BE49-F238E27FC236}">
                <a16:creationId xmlns:a16="http://schemas.microsoft.com/office/drawing/2014/main" id="{186EAD80-3C53-2C42-8A93-A92293C0AD34}"/>
              </a:ext>
            </a:extLst>
          </p:cNvPr>
          <p:cNvSpPr>
            <a:spLocks noGrp="1"/>
          </p:cNvSpPr>
          <p:nvPr>
            <p:ph type="pic" sz="quarter" idx="14"/>
          </p:nvPr>
        </p:nvSpPr>
        <p:spPr/>
      </p:sp>
      <p:sp>
        <p:nvSpPr>
          <p:cNvPr id="7" name="Picture Placeholder 6">
            <a:extLst>
              <a:ext uri="{FF2B5EF4-FFF2-40B4-BE49-F238E27FC236}">
                <a16:creationId xmlns:a16="http://schemas.microsoft.com/office/drawing/2014/main" id="{C973F9D6-EA16-7845-918D-10655C974F17}"/>
              </a:ext>
            </a:extLst>
          </p:cNvPr>
          <p:cNvSpPr>
            <a:spLocks noGrp="1"/>
          </p:cNvSpPr>
          <p:nvPr>
            <p:ph type="pic" sz="quarter" idx="13"/>
          </p:nvPr>
        </p:nvSpPr>
        <p:spPr/>
      </p:sp>
    </p:spTree>
    <p:extLst>
      <p:ext uri="{BB962C8B-B14F-4D97-AF65-F5344CB8AC3E}">
        <p14:creationId xmlns:p14="http://schemas.microsoft.com/office/powerpoint/2010/main" val="3708868349"/>
      </p:ext>
    </p:extLst>
  </p:cSld>
  <p:clrMapOvr>
    <a:masterClrMapping/>
  </p:clrMapOvr>
  <p:transition spd="slow">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3233971" y="2043777"/>
            <a:ext cx="5637438" cy="2554545"/>
          </a:xfrm>
          <a:prstGeom prst="rect">
            <a:avLst/>
          </a:prstGeom>
          <a:noFill/>
        </p:spPr>
        <p:txBody>
          <a:bodyPr wrap="square" rtlCol="0">
            <a:spAutoFit/>
          </a:bodyPr>
          <a:lstStyle/>
          <a:p>
            <a:pPr algn="ctr"/>
            <a:r>
              <a:rPr lang="id-ID" sz="4000" dirty="0">
                <a:solidFill>
                  <a:schemeClr val="accent6">
                    <a:lumMod val="75000"/>
                  </a:schemeClr>
                </a:solidFill>
                <a:latin typeface="Baskerville Old Face" panose="02020602080505020303" pitchFamily="18" charset="0"/>
              </a:rPr>
              <a:t>Your Home Should Tell The Story Of Who You are, And Be a Colection Of What You love</a:t>
            </a:r>
          </a:p>
        </p:txBody>
      </p:sp>
      <p:sp>
        <p:nvSpPr>
          <p:cNvPr id="15" name="TextBox 14"/>
          <p:cNvSpPr txBox="1"/>
          <p:nvPr/>
        </p:nvSpPr>
        <p:spPr>
          <a:xfrm>
            <a:off x="5284884" y="4799347"/>
            <a:ext cx="1622232" cy="523220"/>
          </a:xfrm>
          <a:prstGeom prst="rect">
            <a:avLst/>
          </a:prstGeom>
          <a:noFill/>
        </p:spPr>
        <p:txBody>
          <a:bodyPr wrap="square" rtlCol="0">
            <a:spAutoFit/>
          </a:bodyPr>
          <a:lstStyle/>
          <a:p>
            <a:pPr algn="ctr"/>
            <a:r>
              <a:rPr lang="id-ID" sz="1400" b="1" i="1" dirty="0">
                <a:solidFill>
                  <a:srgbClr val="FAB0B0"/>
                </a:solidFill>
                <a:latin typeface="Source Sans Pro" panose="020B0503030403020204" pitchFamily="34" charset="0"/>
              </a:rPr>
              <a:t>Nate Berkus</a:t>
            </a:r>
          </a:p>
          <a:p>
            <a:pPr algn="ctr"/>
            <a:r>
              <a:rPr lang="id-ID" sz="1400" b="1" i="1" dirty="0">
                <a:solidFill>
                  <a:srgbClr val="FAB0B0"/>
                </a:solidFill>
                <a:latin typeface="Source Sans Pro" panose="020B0503030403020204" pitchFamily="34" charset="0"/>
              </a:rPr>
              <a:t>Interior Designer</a:t>
            </a:r>
          </a:p>
        </p:txBody>
      </p:sp>
      <p:sp>
        <p:nvSpPr>
          <p:cNvPr id="3" name="Picture Placeholder 2">
            <a:extLst>
              <a:ext uri="{FF2B5EF4-FFF2-40B4-BE49-F238E27FC236}">
                <a16:creationId xmlns:a16="http://schemas.microsoft.com/office/drawing/2014/main" id="{92CAC3CC-2C61-1640-BADF-5F65DF913764}"/>
              </a:ext>
            </a:extLst>
          </p:cNvPr>
          <p:cNvSpPr>
            <a:spLocks noGrp="1"/>
          </p:cNvSpPr>
          <p:nvPr>
            <p:ph type="pic" sz="quarter" idx="19"/>
          </p:nvPr>
        </p:nvSpPr>
        <p:spPr/>
      </p:sp>
      <p:sp>
        <p:nvSpPr>
          <p:cNvPr id="5" name="Picture Placeholder 4">
            <a:extLst>
              <a:ext uri="{FF2B5EF4-FFF2-40B4-BE49-F238E27FC236}">
                <a16:creationId xmlns:a16="http://schemas.microsoft.com/office/drawing/2014/main" id="{68661A84-CBCE-5A47-A532-ACD93BDCF3E0}"/>
              </a:ext>
            </a:extLst>
          </p:cNvPr>
          <p:cNvSpPr>
            <a:spLocks noGrp="1"/>
          </p:cNvSpPr>
          <p:nvPr>
            <p:ph type="pic" sz="quarter" idx="25"/>
          </p:nvPr>
        </p:nvSpPr>
        <p:spPr/>
      </p:sp>
      <p:sp>
        <p:nvSpPr>
          <p:cNvPr id="11" name="Picture Placeholder 10">
            <a:extLst>
              <a:ext uri="{FF2B5EF4-FFF2-40B4-BE49-F238E27FC236}">
                <a16:creationId xmlns:a16="http://schemas.microsoft.com/office/drawing/2014/main" id="{516A97A1-98B7-D345-8882-BE458FB51565}"/>
              </a:ext>
            </a:extLst>
          </p:cNvPr>
          <p:cNvSpPr>
            <a:spLocks noGrp="1"/>
          </p:cNvSpPr>
          <p:nvPr>
            <p:ph type="pic" sz="quarter" idx="26"/>
          </p:nvPr>
        </p:nvSpPr>
        <p:spPr/>
      </p:sp>
      <p:sp>
        <p:nvSpPr>
          <p:cNvPr id="14" name="Picture Placeholder 13">
            <a:extLst>
              <a:ext uri="{FF2B5EF4-FFF2-40B4-BE49-F238E27FC236}">
                <a16:creationId xmlns:a16="http://schemas.microsoft.com/office/drawing/2014/main" id="{02C00A3B-83CF-984E-9537-514FC7EAC59E}"/>
              </a:ext>
            </a:extLst>
          </p:cNvPr>
          <p:cNvSpPr>
            <a:spLocks noGrp="1"/>
          </p:cNvSpPr>
          <p:nvPr>
            <p:ph type="pic" sz="quarter" idx="22"/>
          </p:nvPr>
        </p:nvSpPr>
        <p:spPr/>
      </p:sp>
    </p:spTree>
    <p:extLst>
      <p:ext uri="{BB962C8B-B14F-4D97-AF65-F5344CB8AC3E}">
        <p14:creationId xmlns:p14="http://schemas.microsoft.com/office/powerpoint/2010/main" val="49325812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Rectangle 61">
            <a:extLst>
              <a:ext uri="{FF2B5EF4-FFF2-40B4-BE49-F238E27FC236}">
                <a16:creationId xmlns:a16="http://schemas.microsoft.com/office/drawing/2014/main" id="{8196EC8E-3194-1D42-9E6F-15FD988ABAD7}"/>
              </a:ext>
            </a:extLst>
          </p:cNvPr>
          <p:cNvSpPr/>
          <p:nvPr/>
        </p:nvSpPr>
        <p:spPr>
          <a:xfrm>
            <a:off x="5570582" y="568668"/>
            <a:ext cx="971549" cy="888657"/>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9C53911D-A712-E443-A940-83799BE87234}"/>
              </a:ext>
            </a:extLst>
          </p:cNvPr>
          <p:cNvSpPr/>
          <p:nvPr/>
        </p:nvSpPr>
        <p:spPr>
          <a:xfrm>
            <a:off x="8139244" y="568668"/>
            <a:ext cx="971549" cy="888657"/>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C0341254-6718-404F-B87F-3C5F055EF229}"/>
              </a:ext>
            </a:extLst>
          </p:cNvPr>
          <p:cNvSpPr/>
          <p:nvPr/>
        </p:nvSpPr>
        <p:spPr>
          <a:xfrm>
            <a:off x="3000376" y="3680435"/>
            <a:ext cx="971549" cy="888657"/>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5B71D5C5-8973-6142-A749-512ECD830E69}"/>
              </a:ext>
            </a:extLst>
          </p:cNvPr>
          <p:cNvSpPr/>
          <p:nvPr/>
        </p:nvSpPr>
        <p:spPr>
          <a:xfrm>
            <a:off x="5570582" y="3680435"/>
            <a:ext cx="971549" cy="888657"/>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B12329EC-83C6-B947-B9D2-9C634DB4FD98}"/>
              </a:ext>
            </a:extLst>
          </p:cNvPr>
          <p:cNvSpPr/>
          <p:nvPr/>
        </p:nvSpPr>
        <p:spPr>
          <a:xfrm>
            <a:off x="8139244" y="3680435"/>
            <a:ext cx="971549" cy="888657"/>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5066A9C7-3EA0-7645-BADD-AE264D962BD6}"/>
              </a:ext>
            </a:extLst>
          </p:cNvPr>
          <p:cNvSpPr/>
          <p:nvPr/>
        </p:nvSpPr>
        <p:spPr>
          <a:xfrm>
            <a:off x="3000376" y="568668"/>
            <a:ext cx="971549" cy="888657"/>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BE58DFBE-EAB4-C647-B7D1-E2BD3B462269}"/>
              </a:ext>
            </a:extLst>
          </p:cNvPr>
          <p:cNvSpPr/>
          <p:nvPr/>
        </p:nvSpPr>
        <p:spPr>
          <a:xfrm>
            <a:off x="11209478" y="0"/>
            <a:ext cx="982522"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057782" y="2776249"/>
            <a:ext cx="2039503" cy="646331"/>
          </a:xfrm>
          <a:prstGeom prst="rect">
            <a:avLst/>
          </a:prstGeom>
          <a:noFill/>
        </p:spPr>
        <p:txBody>
          <a:bodyPr wrap="square" rtlCol="0">
            <a:spAutoFit/>
          </a:bodyPr>
          <a:lstStyle/>
          <a:p>
            <a:pPr algn="ctr"/>
            <a:r>
              <a:rPr lang="id-ID" sz="1200" dirty="0">
                <a:solidFill>
                  <a:schemeClr val="accent6">
                    <a:lumMod val="75000"/>
                  </a:schemeClr>
                </a:solidFill>
                <a:latin typeface="Arial" panose="020B0604020202020204" pitchFamily="34" charset="0"/>
                <a:cs typeface="Arial" panose="020B0604020202020204" pitchFamily="34" charset="0"/>
              </a:rPr>
              <a:t>Lorem </a:t>
            </a:r>
            <a:r>
              <a:rPr lang="id-ID" sz="1200" dirty="0" err="1">
                <a:solidFill>
                  <a:schemeClr val="accent6">
                    <a:lumMod val="75000"/>
                  </a:schemeClr>
                </a:solidFill>
                <a:latin typeface="Arial" panose="020B0604020202020204" pitchFamily="34" charset="0"/>
                <a:cs typeface="Arial" panose="020B0604020202020204" pitchFamily="34" charset="0"/>
              </a:rPr>
              <a:t>ipsum</a:t>
            </a:r>
            <a:r>
              <a:rPr lang="id-ID" sz="1200" dirty="0">
                <a:solidFill>
                  <a:schemeClr val="accent6">
                    <a:lumMod val="75000"/>
                  </a:schemeClr>
                </a:solidFill>
                <a:latin typeface="Arial" panose="020B0604020202020204" pitchFamily="34" charset="0"/>
                <a:cs typeface="Arial" panose="020B0604020202020204" pitchFamily="34" charset="0"/>
              </a:rPr>
              <a:t> </a:t>
            </a:r>
            <a:r>
              <a:rPr lang="id-ID" sz="1200" dirty="0" err="1">
                <a:solidFill>
                  <a:schemeClr val="accent6">
                    <a:lumMod val="75000"/>
                  </a:schemeClr>
                </a:solidFill>
                <a:latin typeface="Arial" panose="020B0604020202020204" pitchFamily="34" charset="0"/>
                <a:cs typeface="Arial" panose="020B0604020202020204" pitchFamily="34" charset="0"/>
              </a:rPr>
              <a:t>dolor</a:t>
            </a:r>
            <a:r>
              <a:rPr lang="id-ID" sz="1200" dirty="0">
                <a:solidFill>
                  <a:schemeClr val="accent6">
                    <a:lumMod val="75000"/>
                  </a:schemeClr>
                </a:solidFill>
                <a:latin typeface="Arial" panose="020B0604020202020204" pitchFamily="34" charset="0"/>
                <a:cs typeface="Arial" panose="020B0604020202020204" pitchFamily="34" charset="0"/>
              </a:rPr>
              <a:t> sit </a:t>
            </a:r>
            <a:r>
              <a:rPr lang="id-ID" sz="1200" dirty="0" err="1">
                <a:solidFill>
                  <a:schemeClr val="accent6">
                    <a:lumMod val="75000"/>
                  </a:schemeClr>
                </a:solidFill>
                <a:latin typeface="Arial" panose="020B0604020202020204" pitchFamily="34" charset="0"/>
                <a:cs typeface="Arial" panose="020B0604020202020204" pitchFamily="34" charset="0"/>
              </a:rPr>
              <a:t>amet</a:t>
            </a:r>
            <a:r>
              <a:rPr lang="id-ID" sz="1200" dirty="0">
                <a:solidFill>
                  <a:schemeClr val="accent6">
                    <a:lumMod val="75000"/>
                  </a:schemeClr>
                </a:solidFill>
                <a:latin typeface="Arial" panose="020B0604020202020204" pitchFamily="34" charset="0"/>
                <a:cs typeface="Arial" panose="020B0604020202020204" pitchFamily="34" charset="0"/>
              </a:rPr>
              <a:t>. </a:t>
            </a:r>
            <a:r>
              <a:rPr lang="id-ID" sz="1200" dirty="0" err="1">
                <a:solidFill>
                  <a:schemeClr val="accent6">
                    <a:lumMod val="75000"/>
                  </a:schemeClr>
                </a:solidFill>
                <a:latin typeface="Arial" panose="020B0604020202020204" pitchFamily="34" charset="0"/>
                <a:cs typeface="Arial" panose="020B0604020202020204" pitchFamily="34" charset="0"/>
              </a:rPr>
              <a:t>Lorem</a:t>
            </a:r>
            <a:r>
              <a:rPr lang="id-ID" sz="1200" dirty="0">
                <a:solidFill>
                  <a:schemeClr val="accent6">
                    <a:lumMod val="75000"/>
                  </a:schemeClr>
                </a:solidFill>
                <a:latin typeface="Arial" panose="020B0604020202020204" pitchFamily="34" charset="0"/>
                <a:cs typeface="Arial" panose="020B0604020202020204" pitchFamily="34" charset="0"/>
              </a:rPr>
              <a:t> </a:t>
            </a:r>
            <a:r>
              <a:rPr lang="id-ID" sz="1200" dirty="0" err="1">
                <a:solidFill>
                  <a:schemeClr val="accent6">
                    <a:lumMod val="75000"/>
                  </a:schemeClr>
                </a:solidFill>
                <a:latin typeface="Arial" panose="020B0604020202020204" pitchFamily="34" charset="0"/>
                <a:cs typeface="Arial" panose="020B0604020202020204" pitchFamily="34" charset="0"/>
              </a:rPr>
              <a:t>ipsum</a:t>
            </a:r>
            <a:r>
              <a:rPr lang="id-ID" sz="1200" dirty="0">
                <a:solidFill>
                  <a:schemeClr val="accent6">
                    <a:lumMod val="75000"/>
                  </a:schemeClr>
                </a:solidFill>
                <a:latin typeface="Arial" panose="020B0604020202020204" pitchFamily="34" charset="0"/>
                <a:cs typeface="Arial" panose="020B0604020202020204" pitchFamily="34" charset="0"/>
              </a:rPr>
              <a:t> </a:t>
            </a:r>
            <a:r>
              <a:rPr lang="id-ID" sz="1200" dirty="0" err="1">
                <a:solidFill>
                  <a:schemeClr val="accent6">
                    <a:lumMod val="75000"/>
                  </a:schemeClr>
                </a:solidFill>
                <a:latin typeface="Arial" panose="020B0604020202020204" pitchFamily="34" charset="0"/>
                <a:cs typeface="Arial" panose="020B0604020202020204" pitchFamily="34" charset="0"/>
              </a:rPr>
              <a:t>dolor</a:t>
            </a:r>
            <a:r>
              <a:rPr lang="id-ID" sz="1200" dirty="0">
                <a:solidFill>
                  <a:schemeClr val="accent6">
                    <a:lumMod val="75000"/>
                  </a:schemeClr>
                </a:solidFill>
                <a:latin typeface="Arial" panose="020B0604020202020204" pitchFamily="34" charset="0"/>
                <a:cs typeface="Arial" panose="020B0604020202020204" pitchFamily="34" charset="0"/>
              </a:rPr>
              <a:t> sit </a:t>
            </a:r>
            <a:r>
              <a:rPr lang="id-ID" sz="1200" dirty="0" err="1">
                <a:solidFill>
                  <a:schemeClr val="accent6">
                    <a:lumMod val="75000"/>
                  </a:schemeClr>
                </a:solidFill>
                <a:latin typeface="Arial" panose="020B0604020202020204" pitchFamily="34" charset="0"/>
                <a:cs typeface="Arial" panose="020B0604020202020204" pitchFamily="34" charset="0"/>
              </a:rPr>
              <a:t>amet</a:t>
            </a:r>
            <a:r>
              <a:rPr lang="id-ID" sz="1200" dirty="0">
                <a:solidFill>
                  <a:schemeClr val="accent6">
                    <a:lumMod val="75000"/>
                  </a:schemeClr>
                </a:solidFill>
                <a:latin typeface="Arial" panose="020B0604020202020204" pitchFamily="34" charset="0"/>
                <a:cs typeface="Arial" panose="020B0604020202020204" pitchFamily="34" charset="0"/>
              </a:rPr>
              <a:t>.</a:t>
            </a:r>
          </a:p>
        </p:txBody>
      </p:sp>
      <p:sp>
        <p:nvSpPr>
          <p:cNvPr id="22" name="TextBox 21"/>
          <p:cNvSpPr txBox="1"/>
          <p:nvPr/>
        </p:nvSpPr>
        <p:spPr>
          <a:xfrm>
            <a:off x="3623225" y="2424623"/>
            <a:ext cx="970137" cy="400110"/>
          </a:xfrm>
          <a:prstGeom prst="rect">
            <a:avLst/>
          </a:prstGeom>
          <a:noFill/>
        </p:spPr>
        <p:txBody>
          <a:bodyPr wrap="none" rtlCol="0">
            <a:spAutoFit/>
          </a:bodyPr>
          <a:lstStyle/>
          <a:p>
            <a:pPr algn="ctr"/>
            <a:r>
              <a:rPr lang="id-ID" sz="2000" dirty="0">
                <a:solidFill>
                  <a:schemeClr val="accent6">
                    <a:lumMod val="50000"/>
                  </a:schemeClr>
                </a:solidFill>
                <a:latin typeface="Times New Roman" panose="02020603050405020304" pitchFamily="18" charset="0"/>
                <a:cs typeface="Times New Roman" panose="02020603050405020304" pitchFamily="18" charset="0"/>
              </a:rPr>
              <a:t>RICCA</a:t>
            </a:r>
          </a:p>
        </p:txBody>
      </p:sp>
      <p:sp>
        <p:nvSpPr>
          <p:cNvPr id="23" name="TextBox 22"/>
          <p:cNvSpPr txBox="1"/>
          <p:nvPr/>
        </p:nvSpPr>
        <p:spPr>
          <a:xfrm>
            <a:off x="6026220" y="2424623"/>
            <a:ext cx="1257074" cy="400110"/>
          </a:xfrm>
          <a:prstGeom prst="rect">
            <a:avLst/>
          </a:prstGeom>
          <a:noFill/>
        </p:spPr>
        <p:txBody>
          <a:bodyPr wrap="none" rtlCol="0">
            <a:spAutoFit/>
          </a:bodyPr>
          <a:lstStyle/>
          <a:p>
            <a:pPr algn="ctr"/>
            <a:r>
              <a:rPr lang="id-ID" sz="2000" dirty="0">
                <a:solidFill>
                  <a:schemeClr val="accent6">
                    <a:lumMod val="50000"/>
                  </a:schemeClr>
                </a:solidFill>
                <a:latin typeface="Times New Roman" panose="02020603050405020304" pitchFamily="18" charset="0"/>
                <a:cs typeface="Times New Roman" panose="02020603050405020304" pitchFamily="18" charset="0"/>
              </a:rPr>
              <a:t>RONALD</a:t>
            </a:r>
          </a:p>
        </p:txBody>
      </p:sp>
      <p:sp>
        <p:nvSpPr>
          <p:cNvPr id="24" name="TextBox 23"/>
          <p:cNvSpPr txBox="1"/>
          <p:nvPr/>
        </p:nvSpPr>
        <p:spPr>
          <a:xfrm>
            <a:off x="8702808" y="2424623"/>
            <a:ext cx="1242648" cy="400110"/>
          </a:xfrm>
          <a:prstGeom prst="rect">
            <a:avLst/>
          </a:prstGeom>
          <a:noFill/>
        </p:spPr>
        <p:txBody>
          <a:bodyPr wrap="none" rtlCol="0">
            <a:spAutoFit/>
          </a:bodyPr>
          <a:lstStyle/>
          <a:p>
            <a:pPr algn="ctr"/>
            <a:r>
              <a:rPr lang="id-ID" sz="2000" dirty="0">
                <a:solidFill>
                  <a:schemeClr val="accent6">
                    <a:lumMod val="50000"/>
                  </a:schemeClr>
                </a:solidFill>
                <a:latin typeface="Times New Roman" panose="02020603050405020304" pitchFamily="18" charset="0"/>
                <a:cs typeface="Times New Roman" panose="02020603050405020304" pitchFamily="18" charset="0"/>
              </a:rPr>
              <a:t>REGRAD</a:t>
            </a:r>
          </a:p>
        </p:txBody>
      </p:sp>
      <p:sp>
        <p:nvSpPr>
          <p:cNvPr id="25" name="TextBox 24"/>
          <p:cNvSpPr txBox="1"/>
          <p:nvPr/>
        </p:nvSpPr>
        <p:spPr>
          <a:xfrm>
            <a:off x="3595044" y="5551652"/>
            <a:ext cx="1099981" cy="400110"/>
          </a:xfrm>
          <a:prstGeom prst="rect">
            <a:avLst/>
          </a:prstGeom>
          <a:noFill/>
        </p:spPr>
        <p:txBody>
          <a:bodyPr wrap="none" rtlCol="0">
            <a:spAutoFit/>
          </a:bodyPr>
          <a:lstStyle/>
          <a:p>
            <a:pPr algn="ctr"/>
            <a:r>
              <a:rPr lang="id-ID" sz="2000" dirty="0">
                <a:solidFill>
                  <a:schemeClr val="accent6">
                    <a:lumMod val="50000"/>
                  </a:schemeClr>
                </a:solidFill>
                <a:latin typeface="Times New Roman" panose="02020603050405020304" pitchFamily="18" charset="0"/>
                <a:cs typeface="Times New Roman" panose="02020603050405020304" pitchFamily="18" charset="0"/>
              </a:rPr>
              <a:t>RANNY</a:t>
            </a:r>
          </a:p>
        </p:txBody>
      </p:sp>
      <p:sp>
        <p:nvSpPr>
          <p:cNvPr id="26" name="TextBox 25"/>
          <p:cNvSpPr txBox="1"/>
          <p:nvPr/>
        </p:nvSpPr>
        <p:spPr>
          <a:xfrm>
            <a:off x="6162472" y="5551652"/>
            <a:ext cx="984565" cy="400110"/>
          </a:xfrm>
          <a:prstGeom prst="rect">
            <a:avLst/>
          </a:prstGeom>
          <a:noFill/>
        </p:spPr>
        <p:txBody>
          <a:bodyPr wrap="none" rtlCol="0">
            <a:spAutoFit/>
          </a:bodyPr>
          <a:lstStyle/>
          <a:p>
            <a:pPr algn="ctr"/>
            <a:r>
              <a:rPr lang="id-ID" sz="2000" dirty="0">
                <a:solidFill>
                  <a:schemeClr val="accent6">
                    <a:lumMod val="50000"/>
                  </a:schemeClr>
                </a:solidFill>
                <a:latin typeface="Times New Roman" panose="02020603050405020304" pitchFamily="18" charset="0"/>
                <a:cs typeface="Times New Roman" panose="02020603050405020304" pitchFamily="18" charset="0"/>
              </a:rPr>
              <a:t>ROSSE</a:t>
            </a:r>
          </a:p>
        </p:txBody>
      </p:sp>
      <p:sp>
        <p:nvSpPr>
          <p:cNvPr id="27" name="TextBox 26"/>
          <p:cNvSpPr txBox="1"/>
          <p:nvPr/>
        </p:nvSpPr>
        <p:spPr>
          <a:xfrm>
            <a:off x="8931266" y="5551652"/>
            <a:ext cx="871457" cy="400110"/>
          </a:xfrm>
          <a:prstGeom prst="rect">
            <a:avLst/>
          </a:prstGeom>
          <a:noFill/>
        </p:spPr>
        <p:txBody>
          <a:bodyPr wrap="none" rtlCol="0">
            <a:spAutoFit/>
          </a:bodyPr>
          <a:lstStyle/>
          <a:p>
            <a:pPr algn="ctr"/>
            <a:r>
              <a:rPr lang="id-ID" sz="2000" dirty="0">
                <a:solidFill>
                  <a:schemeClr val="accent6">
                    <a:lumMod val="50000"/>
                  </a:schemeClr>
                </a:solidFill>
                <a:latin typeface="Times New Roman" panose="02020603050405020304" pitchFamily="18" charset="0"/>
                <a:cs typeface="Times New Roman" panose="02020603050405020304" pitchFamily="18" charset="0"/>
              </a:rPr>
              <a:t>RYAN</a:t>
            </a:r>
          </a:p>
        </p:txBody>
      </p:sp>
      <p:sp>
        <p:nvSpPr>
          <p:cNvPr id="21" name="TextBox 20"/>
          <p:cNvSpPr txBox="1"/>
          <p:nvPr/>
        </p:nvSpPr>
        <p:spPr>
          <a:xfrm>
            <a:off x="635140" y="2671037"/>
            <a:ext cx="2042547" cy="1960024"/>
          </a:xfrm>
          <a:prstGeom prst="rect">
            <a:avLst/>
          </a:prstGeom>
          <a:noFill/>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lnSpc>
                <a:spcPct val="80000"/>
              </a:lnSpc>
            </a:pPr>
            <a:r>
              <a:rPr lang="id-ID" sz="5000" b="1" dirty="0">
                <a:solidFill>
                  <a:schemeClr val="accent6">
                    <a:lumMod val="50000"/>
                  </a:schemeClr>
                </a:solidFill>
                <a:latin typeface="Baskerville Old Face" panose="02020602080505020303" pitchFamily="18" charset="0"/>
                <a:ea typeface="Nexa Bold"/>
                <a:cs typeface="Gotham Black" pitchFamily="2" charset="0"/>
              </a:rPr>
              <a:t>OUR</a:t>
            </a:r>
            <a:r>
              <a:rPr lang="id-ID" sz="5000" b="1" dirty="0">
                <a:solidFill>
                  <a:schemeClr val="accent6">
                    <a:lumMod val="75000"/>
                  </a:schemeClr>
                </a:solidFill>
                <a:latin typeface="Baskerville Old Face" panose="02020602080505020303" pitchFamily="18" charset="0"/>
                <a:ea typeface="Nexa Bold"/>
                <a:cs typeface="Gotham Black" pitchFamily="2" charset="0"/>
              </a:rPr>
              <a:t> </a:t>
            </a:r>
          </a:p>
          <a:p>
            <a:pPr eaLnBrk="1" hangingPunct="1">
              <a:lnSpc>
                <a:spcPct val="80000"/>
              </a:lnSpc>
            </a:pPr>
            <a:r>
              <a:rPr lang="id-ID" sz="5000" b="1" dirty="0">
                <a:solidFill>
                  <a:srgbClr val="FAB0B0"/>
                </a:solidFill>
                <a:latin typeface="Baskerville Old Face" panose="02020602080505020303" pitchFamily="18" charset="0"/>
                <a:ea typeface="Nexa Bold"/>
                <a:cs typeface="Gotham Black" pitchFamily="2" charset="0"/>
              </a:rPr>
              <a:t>BEST</a:t>
            </a:r>
          </a:p>
          <a:p>
            <a:pPr eaLnBrk="1" hangingPunct="1">
              <a:lnSpc>
                <a:spcPct val="80000"/>
              </a:lnSpc>
            </a:pPr>
            <a:r>
              <a:rPr lang="id-ID" sz="5000" b="1" dirty="0">
                <a:solidFill>
                  <a:srgbClr val="FAB0B0"/>
                </a:solidFill>
                <a:latin typeface="Baskerville Old Face" panose="02020602080505020303" pitchFamily="18" charset="0"/>
                <a:ea typeface="Nexa Bold"/>
                <a:cs typeface="Gotham Black" pitchFamily="2" charset="0"/>
              </a:rPr>
              <a:t>TEAM</a:t>
            </a:r>
          </a:p>
        </p:txBody>
      </p:sp>
      <p:sp>
        <p:nvSpPr>
          <p:cNvPr id="54" name="TextBox 53">
            <a:extLst>
              <a:ext uri="{FF2B5EF4-FFF2-40B4-BE49-F238E27FC236}">
                <a16:creationId xmlns:a16="http://schemas.microsoft.com/office/drawing/2014/main" id="{E95BB9A0-5758-D540-A4E5-349FCE35A7D8}"/>
              </a:ext>
            </a:extLst>
          </p:cNvPr>
          <p:cNvSpPr txBox="1"/>
          <p:nvPr/>
        </p:nvSpPr>
        <p:spPr>
          <a:xfrm>
            <a:off x="5570582" y="2775275"/>
            <a:ext cx="2039503" cy="646331"/>
          </a:xfrm>
          <a:prstGeom prst="rect">
            <a:avLst/>
          </a:prstGeom>
          <a:noFill/>
        </p:spPr>
        <p:txBody>
          <a:bodyPr wrap="square" rtlCol="0">
            <a:spAutoFit/>
          </a:bodyPr>
          <a:lstStyle/>
          <a:p>
            <a:pPr algn="ctr"/>
            <a:r>
              <a:rPr lang="id-ID" sz="1200" dirty="0">
                <a:solidFill>
                  <a:schemeClr val="accent6">
                    <a:lumMod val="75000"/>
                  </a:schemeClr>
                </a:solidFill>
                <a:latin typeface="Arial" panose="020B0604020202020204" pitchFamily="34" charset="0"/>
                <a:cs typeface="Arial" panose="020B0604020202020204" pitchFamily="34" charset="0"/>
              </a:rPr>
              <a:t>Lorem </a:t>
            </a:r>
            <a:r>
              <a:rPr lang="id-ID" sz="1200" dirty="0" err="1">
                <a:solidFill>
                  <a:schemeClr val="accent6">
                    <a:lumMod val="75000"/>
                  </a:schemeClr>
                </a:solidFill>
                <a:latin typeface="Arial" panose="020B0604020202020204" pitchFamily="34" charset="0"/>
                <a:cs typeface="Arial" panose="020B0604020202020204" pitchFamily="34" charset="0"/>
              </a:rPr>
              <a:t>ipsum</a:t>
            </a:r>
            <a:r>
              <a:rPr lang="id-ID" sz="1200" dirty="0">
                <a:solidFill>
                  <a:schemeClr val="accent6">
                    <a:lumMod val="75000"/>
                  </a:schemeClr>
                </a:solidFill>
                <a:latin typeface="Arial" panose="020B0604020202020204" pitchFamily="34" charset="0"/>
                <a:cs typeface="Arial" panose="020B0604020202020204" pitchFamily="34" charset="0"/>
              </a:rPr>
              <a:t> </a:t>
            </a:r>
            <a:r>
              <a:rPr lang="id-ID" sz="1200" dirty="0" err="1">
                <a:solidFill>
                  <a:schemeClr val="accent6">
                    <a:lumMod val="75000"/>
                  </a:schemeClr>
                </a:solidFill>
                <a:latin typeface="Arial" panose="020B0604020202020204" pitchFamily="34" charset="0"/>
                <a:cs typeface="Arial" panose="020B0604020202020204" pitchFamily="34" charset="0"/>
              </a:rPr>
              <a:t>dolor</a:t>
            </a:r>
            <a:r>
              <a:rPr lang="id-ID" sz="1200" dirty="0">
                <a:solidFill>
                  <a:schemeClr val="accent6">
                    <a:lumMod val="75000"/>
                  </a:schemeClr>
                </a:solidFill>
                <a:latin typeface="Arial" panose="020B0604020202020204" pitchFamily="34" charset="0"/>
                <a:cs typeface="Arial" panose="020B0604020202020204" pitchFamily="34" charset="0"/>
              </a:rPr>
              <a:t> sit </a:t>
            </a:r>
            <a:r>
              <a:rPr lang="id-ID" sz="1200" dirty="0" err="1">
                <a:solidFill>
                  <a:schemeClr val="accent6">
                    <a:lumMod val="75000"/>
                  </a:schemeClr>
                </a:solidFill>
                <a:latin typeface="Arial" panose="020B0604020202020204" pitchFamily="34" charset="0"/>
                <a:cs typeface="Arial" panose="020B0604020202020204" pitchFamily="34" charset="0"/>
              </a:rPr>
              <a:t>amet</a:t>
            </a:r>
            <a:r>
              <a:rPr lang="id-ID" sz="1200" dirty="0">
                <a:solidFill>
                  <a:schemeClr val="accent6">
                    <a:lumMod val="75000"/>
                  </a:schemeClr>
                </a:solidFill>
                <a:latin typeface="Arial" panose="020B0604020202020204" pitchFamily="34" charset="0"/>
                <a:cs typeface="Arial" panose="020B0604020202020204" pitchFamily="34" charset="0"/>
              </a:rPr>
              <a:t>. </a:t>
            </a:r>
            <a:r>
              <a:rPr lang="id-ID" sz="1200" dirty="0" err="1">
                <a:solidFill>
                  <a:schemeClr val="accent6">
                    <a:lumMod val="75000"/>
                  </a:schemeClr>
                </a:solidFill>
                <a:latin typeface="Arial" panose="020B0604020202020204" pitchFamily="34" charset="0"/>
                <a:cs typeface="Arial" panose="020B0604020202020204" pitchFamily="34" charset="0"/>
              </a:rPr>
              <a:t>Lorem</a:t>
            </a:r>
            <a:r>
              <a:rPr lang="id-ID" sz="1200" dirty="0">
                <a:solidFill>
                  <a:schemeClr val="accent6">
                    <a:lumMod val="75000"/>
                  </a:schemeClr>
                </a:solidFill>
                <a:latin typeface="Arial" panose="020B0604020202020204" pitchFamily="34" charset="0"/>
                <a:cs typeface="Arial" panose="020B0604020202020204" pitchFamily="34" charset="0"/>
              </a:rPr>
              <a:t> </a:t>
            </a:r>
            <a:r>
              <a:rPr lang="id-ID" sz="1200" dirty="0" err="1">
                <a:solidFill>
                  <a:schemeClr val="accent6">
                    <a:lumMod val="75000"/>
                  </a:schemeClr>
                </a:solidFill>
                <a:latin typeface="Arial" panose="020B0604020202020204" pitchFamily="34" charset="0"/>
                <a:cs typeface="Arial" panose="020B0604020202020204" pitchFamily="34" charset="0"/>
              </a:rPr>
              <a:t>ipsum</a:t>
            </a:r>
            <a:r>
              <a:rPr lang="id-ID" sz="1200" dirty="0">
                <a:solidFill>
                  <a:schemeClr val="accent6">
                    <a:lumMod val="75000"/>
                  </a:schemeClr>
                </a:solidFill>
                <a:latin typeface="Arial" panose="020B0604020202020204" pitchFamily="34" charset="0"/>
                <a:cs typeface="Arial" panose="020B0604020202020204" pitchFamily="34" charset="0"/>
              </a:rPr>
              <a:t> </a:t>
            </a:r>
            <a:r>
              <a:rPr lang="id-ID" sz="1200" dirty="0" err="1">
                <a:solidFill>
                  <a:schemeClr val="accent6">
                    <a:lumMod val="75000"/>
                  </a:schemeClr>
                </a:solidFill>
                <a:latin typeface="Arial" panose="020B0604020202020204" pitchFamily="34" charset="0"/>
                <a:cs typeface="Arial" panose="020B0604020202020204" pitchFamily="34" charset="0"/>
              </a:rPr>
              <a:t>dolor</a:t>
            </a:r>
            <a:r>
              <a:rPr lang="id-ID" sz="1200" dirty="0">
                <a:solidFill>
                  <a:schemeClr val="accent6">
                    <a:lumMod val="75000"/>
                  </a:schemeClr>
                </a:solidFill>
                <a:latin typeface="Arial" panose="020B0604020202020204" pitchFamily="34" charset="0"/>
                <a:cs typeface="Arial" panose="020B0604020202020204" pitchFamily="34" charset="0"/>
              </a:rPr>
              <a:t> sit </a:t>
            </a:r>
            <a:r>
              <a:rPr lang="id-ID" sz="1200" dirty="0" err="1">
                <a:solidFill>
                  <a:schemeClr val="accent6">
                    <a:lumMod val="75000"/>
                  </a:schemeClr>
                </a:solidFill>
                <a:latin typeface="Arial" panose="020B0604020202020204" pitchFamily="34" charset="0"/>
                <a:cs typeface="Arial" panose="020B0604020202020204" pitchFamily="34" charset="0"/>
              </a:rPr>
              <a:t>amet</a:t>
            </a:r>
            <a:r>
              <a:rPr lang="id-ID" sz="1200" dirty="0">
                <a:solidFill>
                  <a:schemeClr val="accent6">
                    <a:lumMod val="75000"/>
                  </a:schemeClr>
                </a:solidFill>
                <a:latin typeface="Arial" panose="020B0604020202020204" pitchFamily="34" charset="0"/>
                <a:cs typeface="Arial" panose="020B0604020202020204" pitchFamily="34" charset="0"/>
              </a:rPr>
              <a:t>.</a:t>
            </a:r>
          </a:p>
        </p:txBody>
      </p:sp>
      <p:sp>
        <p:nvSpPr>
          <p:cNvPr id="55" name="TextBox 54">
            <a:extLst>
              <a:ext uri="{FF2B5EF4-FFF2-40B4-BE49-F238E27FC236}">
                <a16:creationId xmlns:a16="http://schemas.microsoft.com/office/drawing/2014/main" id="{835D535E-DBC4-104C-94E5-878F4C049A7E}"/>
              </a:ext>
            </a:extLst>
          </p:cNvPr>
          <p:cNvSpPr txBox="1"/>
          <p:nvPr/>
        </p:nvSpPr>
        <p:spPr>
          <a:xfrm>
            <a:off x="8241319" y="2775275"/>
            <a:ext cx="2039503" cy="646331"/>
          </a:xfrm>
          <a:prstGeom prst="rect">
            <a:avLst/>
          </a:prstGeom>
          <a:noFill/>
        </p:spPr>
        <p:txBody>
          <a:bodyPr wrap="square" rtlCol="0">
            <a:spAutoFit/>
          </a:bodyPr>
          <a:lstStyle/>
          <a:p>
            <a:pPr algn="ctr"/>
            <a:r>
              <a:rPr lang="id-ID" sz="1200" dirty="0">
                <a:solidFill>
                  <a:schemeClr val="accent6">
                    <a:lumMod val="75000"/>
                  </a:schemeClr>
                </a:solidFill>
                <a:latin typeface="Arial" panose="020B0604020202020204" pitchFamily="34" charset="0"/>
                <a:cs typeface="Arial" panose="020B0604020202020204" pitchFamily="34" charset="0"/>
              </a:rPr>
              <a:t>Lorem </a:t>
            </a:r>
            <a:r>
              <a:rPr lang="id-ID" sz="1200" dirty="0" err="1">
                <a:solidFill>
                  <a:schemeClr val="accent6">
                    <a:lumMod val="75000"/>
                  </a:schemeClr>
                </a:solidFill>
                <a:latin typeface="Arial" panose="020B0604020202020204" pitchFamily="34" charset="0"/>
                <a:cs typeface="Arial" panose="020B0604020202020204" pitchFamily="34" charset="0"/>
              </a:rPr>
              <a:t>ipsum</a:t>
            </a:r>
            <a:r>
              <a:rPr lang="id-ID" sz="1200" dirty="0">
                <a:solidFill>
                  <a:schemeClr val="accent6">
                    <a:lumMod val="75000"/>
                  </a:schemeClr>
                </a:solidFill>
                <a:latin typeface="Arial" panose="020B0604020202020204" pitchFamily="34" charset="0"/>
                <a:cs typeface="Arial" panose="020B0604020202020204" pitchFamily="34" charset="0"/>
              </a:rPr>
              <a:t> </a:t>
            </a:r>
            <a:r>
              <a:rPr lang="id-ID" sz="1200" dirty="0" err="1">
                <a:solidFill>
                  <a:schemeClr val="accent6">
                    <a:lumMod val="75000"/>
                  </a:schemeClr>
                </a:solidFill>
                <a:latin typeface="Arial" panose="020B0604020202020204" pitchFamily="34" charset="0"/>
                <a:cs typeface="Arial" panose="020B0604020202020204" pitchFamily="34" charset="0"/>
              </a:rPr>
              <a:t>dolor</a:t>
            </a:r>
            <a:r>
              <a:rPr lang="id-ID" sz="1200" dirty="0">
                <a:solidFill>
                  <a:schemeClr val="accent6">
                    <a:lumMod val="75000"/>
                  </a:schemeClr>
                </a:solidFill>
                <a:latin typeface="Arial" panose="020B0604020202020204" pitchFamily="34" charset="0"/>
                <a:cs typeface="Arial" panose="020B0604020202020204" pitchFamily="34" charset="0"/>
              </a:rPr>
              <a:t> sit </a:t>
            </a:r>
            <a:r>
              <a:rPr lang="id-ID" sz="1200" dirty="0" err="1">
                <a:solidFill>
                  <a:schemeClr val="accent6">
                    <a:lumMod val="75000"/>
                  </a:schemeClr>
                </a:solidFill>
                <a:latin typeface="Arial" panose="020B0604020202020204" pitchFamily="34" charset="0"/>
                <a:cs typeface="Arial" panose="020B0604020202020204" pitchFamily="34" charset="0"/>
              </a:rPr>
              <a:t>amet</a:t>
            </a:r>
            <a:r>
              <a:rPr lang="id-ID" sz="1200" dirty="0">
                <a:solidFill>
                  <a:schemeClr val="accent6">
                    <a:lumMod val="75000"/>
                  </a:schemeClr>
                </a:solidFill>
                <a:latin typeface="Arial" panose="020B0604020202020204" pitchFamily="34" charset="0"/>
                <a:cs typeface="Arial" panose="020B0604020202020204" pitchFamily="34" charset="0"/>
              </a:rPr>
              <a:t>. </a:t>
            </a:r>
            <a:r>
              <a:rPr lang="id-ID" sz="1200" dirty="0" err="1">
                <a:solidFill>
                  <a:schemeClr val="accent6">
                    <a:lumMod val="75000"/>
                  </a:schemeClr>
                </a:solidFill>
                <a:latin typeface="Arial" panose="020B0604020202020204" pitchFamily="34" charset="0"/>
                <a:cs typeface="Arial" panose="020B0604020202020204" pitchFamily="34" charset="0"/>
              </a:rPr>
              <a:t>Lorem</a:t>
            </a:r>
            <a:r>
              <a:rPr lang="id-ID" sz="1200" dirty="0">
                <a:solidFill>
                  <a:schemeClr val="accent6">
                    <a:lumMod val="75000"/>
                  </a:schemeClr>
                </a:solidFill>
                <a:latin typeface="Arial" panose="020B0604020202020204" pitchFamily="34" charset="0"/>
                <a:cs typeface="Arial" panose="020B0604020202020204" pitchFamily="34" charset="0"/>
              </a:rPr>
              <a:t> </a:t>
            </a:r>
            <a:r>
              <a:rPr lang="id-ID" sz="1200" dirty="0" err="1">
                <a:solidFill>
                  <a:schemeClr val="accent6">
                    <a:lumMod val="75000"/>
                  </a:schemeClr>
                </a:solidFill>
                <a:latin typeface="Arial" panose="020B0604020202020204" pitchFamily="34" charset="0"/>
                <a:cs typeface="Arial" panose="020B0604020202020204" pitchFamily="34" charset="0"/>
              </a:rPr>
              <a:t>ipsum</a:t>
            </a:r>
            <a:r>
              <a:rPr lang="id-ID" sz="1200" dirty="0">
                <a:solidFill>
                  <a:schemeClr val="accent6">
                    <a:lumMod val="75000"/>
                  </a:schemeClr>
                </a:solidFill>
                <a:latin typeface="Arial" panose="020B0604020202020204" pitchFamily="34" charset="0"/>
                <a:cs typeface="Arial" panose="020B0604020202020204" pitchFamily="34" charset="0"/>
              </a:rPr>
              <a:t> </a:t>
            </a:r>
            <a:r>
              <a:rPr lang="id-ID" sz="1200" dirty="0" err="1">
                <a:solidFill>
                  <a:schemeClr val="accent6">
                    <a:lumMod val="75000"/>
                  </a:schemeClr>
                </a:solidFill>
                <a:latin typeface="Arial" panose="020B0604020202020204" pitchFamily="34" charset="0"/>
                <a:cs typeface="Arial" panose="020B0604020202020204" pitchFamily="34" charset="0"/>
              </a:rPr>
              <a:t>dolor</a:t>
            </a:r>
            <a:r>
              <a:rPr lang="id-ID" sz="1200" dirty="0">
                <a:solidFill>
                  <a:schemeClr val="accent6">
                    <a:lumMod val="75000"/>
                  </a:schemeClr>
                </a:solidFill>
                <a:latin typeface="Arial" panose="020B0604020202020204" pitchFamily="34" charset="0"/>
                <a:cs typeface="Arial" panose="020B0604020202020204" pitchFamily="34" charset="0"/>
              </a:rPr>
              <a:t> sit </a:t>
            </a:r>
            <a:r>
              <a:rPr lang="id-ID" sz="1200" dirty="0" err="1">
                <a:solidFill>
                  <a:schemeClr val="accent6">
                    <a:lumMod val="75000"/>
                  </a:schemeClr>
                </a:solidFill>
                <a:latin typeface="Arial" panose="020B0604020202020204" pitchFamily="34" charset="0"/>
                <a:cs typeface="Arial" panose="020B0604020202020204" pitchFamily="34" charset="0"/>
              </a:rPr>
              <a:t>amet</a:t>
            </a:r>
            <a:r>
              <a:rPr lang="id-ID" sz="1200" dirty="0">
                <a:solidFill>
                  <a:schemeClr val="accent6">
                    <a:lumMod val="75000"/>
                  </a:schemeClr>
                </a:solidFill>
                <a:latin typeface="Arial" panose="020B0604020202020204" pitchFamily="34" charset="0"/>
                <a:cs typeface="Arial" panose="020B0604020202020204" pitchFamily="34" charset="0"/>
              </a:rPr>
              <a:t>.</a:t>
            </a:r>
          </a:p>
        </p:txBody>
      </p:sp>
      <p:sp>
        <p:nvSpPr>
          <p:cNvPr id="56" name="TextBox 55">
            <a:extLst>
              <a:ext uri="{FF2B5EF4-FFF2-40B4-BE49-F238E27FC236}">
                <a16:creationId xmlns:a16="http://schemas.microsoft.com/office/drawing/2014/main" id="{406A6507-433A-4E4A-99D8-2B0E74A9DA9C}"/>
              </a:ext>
            </a:extLst>
          </p:cNvPr>
          <p:cNvSpPr txBox="1"/>
          <p:nvPr/>
        </p:nvSpPr>
        <p:spPr>
          <a:xfrm>
            <a:off x="3057782" y="5895584"/>
            <a:ext cx="2039503" cy="646331"/>
          </a:xfrm>
          <a:prstGeom prst="rect">
            <a:avLst/>
          </a:prstGeom>
          <a:noFill/>
        </p:spPr>
        <p:txBody>
          <a:bodyPr wrap="square" rtlCol="0">
            <a:spAutoFit/>
          </a:bodyPr>
          <a:lstStyle/>
          <a:p>
            <a:pPr algn="ctr"/>
            <a:r>
              <a:rPr lang="id-ID" sz="1200" dirty="0">
                <a:solidFill>
                  <a:schemeClr val="accent6">
                    <a:lumMod val="75000"/>
                  </a:schemeClr>
                </a:solidFill>
                <a:latin typeface="Arial" panose="020B0604020202020204" pitchFamily="34" charset="0"/>
                <a:cs typeface="Arial" panose="020B0604020202020204" pitchFamily="34" charset="0"/>
              </a:rPr>
              <a:t>Lorem </a:t>
            </a:r>
            <a:r>
              <a:rPr lang="id-ID" sz="1200" dirty="0" err="1">
                <a:solidFill>
                  <a:schemeClr val="accent6">
                    <a:lumMod val="75000"/>
                  </a:schemeClr>
                </a:solidFill>
                <a:latin typeface="Arial" panose="020B0604020202020204" pitchFamily="34" charset="0"/>
                <a:cs typeface="Arial" panose="020B0604020202020204" pitchFamily="34" charset="0"/>
              </a:rPr>
              <a:t>ipsum</a:t>
            </a:r>
            <a:r>
              <a:rPr lang="id-ID" sz="1200" dirty="0">
                <a:solidFill>
                  <a:schemeClr val="accent6">
                    <a:lumMod val="75000"/>
                  </a:schemeClr>
                </a:solidFill>
                <a:latin typeface="Arial" panose="020B0604020202020204" pitchFamily="34" charset="0"/>
                <a:cs typeface="Arial" panose="020B0604020202020204" pitchFamily="34" charset="0"/>
              </a:rPr>
              <a:t> </a:t>
            </a:r>
            <a:r>
              <a:rPr lang="id-ID" sz="1200" dirty="0" err="1">
                <a:solidFill>
                  <a:schemeClr val="accent6">
                    <a:lumMod val="75000"/>
                  </a:schemeClr>
                </a:solidFill>
                <a:latin typeface="Arial" panose="020B0604020202020204" pitchFamily="34" charset="0"/>
                <a:cs typeface="Arial" panose="020B0604020202020204" pitchFamily="34" charset="0"/>
              </a:rPr>
              <a:t>dolor</a:t>
            </a:r>
            <a:r>
              <a:rPr lang="id-ID" sz="1200" dirty="0">
                <a:solidFill>
                  <a:schemeClr val="accent6">
                    <a:lumMod val="75000"/>
                  </a:schemeClr>
                </a:solidFill>
                <a:latin typeface="Arial" panose="020B0604020202020204" pitchFamily="34" charset="0"/>
                <a:cs typeface="Arial" panose="020B0604020202020204" pitchFamily="34" charset="0"/>
              </a:rPr>
              <a:t> sit </a:t>
            </a:r>
            <a:r>
              <a:rPr lang="id-ID" sz="1200" dirty="0" err="1">
                <a:solidFill>
                  <a:schemeClr val="accent6">
                    <a:lumMod val="75000"/>
                  </a:schemeClr>
                </a:solidFill>
                <a:latin typeface="Arial" panose="020B0604020202020204" pitchFamily="34" charset="0"/>
                <a:cs typeface="Arial" panose="020B0604020202020204" pitchFamily="34" charset="0"/>
              </a:rPr>
              <a:t>amet</a:t>
            </a:r>
            <a:r>
              <a:rPr lang="id-ID" sz="1200" dirty="0">
                <a:solidFill>
                  <a:schemeClr val="accent6">
                    <a:lumMod val="75000"/>
                  </a:schemeClr>
                </a:solidFill>
                <a:latin typeface="Arial" panose="020B0604020202020204" pitchFamily="34" charset="0"/>
                <a:cs typeface="Arial" panose="020B0604020202020204" pitchFamily="34" charset="0"/>
              </a:rPr>
              <a:t>. </a:t>
            </a:r>
            <a:r>
              <a:rPr lang="id-ID" sz="1200" dirty="0" err="1">
                <a:solidFill>
                  <a:schemeClr val="accent6">
                    <a:lumMod val="75000"/>
                  </a:schemeClr>
                </a:solidFill>
                <a:latin typeface="Arial" panose="020B0604020202020204" pitchFamily="34" charset="0"/>
                <a:cs typeface="Arial" panose="020B0604020202020204" pitchFamily="34" charset="0"/>
              </a:rPr>
              <a:t>Lorem</a:t>
            </a:r>
            <a:r>
              <a:rPr lang="id-ID" sz="1200" dirty="0">
                <a:solidFill>
                  <a:schemeClr val="accent6">
                    <a:lumMod val="75000"/>
                  </a:schemeClr>
                </a:solidFill>
                <a:latin typeface="Arial" panose="020B0604020202020204" pitchFamily="34" charset="0"/>
                <a:cs typeface="Arial" panose="020B0604020202020204" pitchFamily="34" charset="0"/>
              </a:rPr>
              <a:t> </a:t>
            </a:r>
            <a:r>
              <a:rPr lang="id-ID" sz="1200" dirty="0" err="1">
                <a:solidFill>
                  <a:schemeClr val="accent6">
                    <a:lumMod val="75000"/>
                  </a:schemeClr>
                </a:solidFill>
                <a:latin typeface="Arial" panose="020B0604020202020204" pitchFamily="34" charset="0"/>
                <a:cs typeface="Arial" panose="020B0604020202020204" pitchFamily="34" charset="0"/>
              </a:rPr>
              <a:t>ipsum</a:t>
            </a:r>
            <a:r>
              <a:rPr lang="id-ID" sz="1200" dirty="0">
                <a:solidFill>
                  <a:schemeClr val="accent6">
                    <a:lumMod val="75000"/>
                  </a:schemeClr>
                </a:solidFill>
                <a:latin typeface="Arial" panose="020B0604020202020204" pitchFamily="34" charset="0"/>
                <a:cs typeface="Arial" panose="020B0604020202020204" pitchFamily="34" charset="0"/>
              </a:rPr>
              <a:t> </a:t>
            </a:r>
            <a:r>
              <a:rPr lang="id-ID" sz="1200" dirty="0" err="1">
                <a:solidFill>
                  <a:schemeClr val="accent6">
                    <a:lumMod val="75000"/>
                  </a:schemeClr>
                </a:solidFill>
                <a:latin typeface="Arial" panose="020B0604020202020204" pitchFamily="34" charset="0"/>
                <a:cs typeface="Arial" panose="020B0604020202020204" pitchFamily="34" charset="0"/>
              </a:rPr>
              <a:t>dolor</a:t>
            </a:r>
            <a:r>
              <a:rPr lang="id-ID" sz="1200" dirty="0">
                <a:solidFill>
                  <a:schemeClr val="accent6">
                    <a:lumMod val="75000"/>
                  </a:schemeClr>
                </a:solidFill>
                <a:latin typeface="Arial" panose="020B0604020202020204" pitchFamily="34" charset="0"/>
                <a:cs typeface="Arial" panose="020B0604020202020204" pitchFamily="34" charset="0"/>
              </a:rPr>
              <a:t> sit </a:t>
            </a:r>
            <a:r>
              <a:rPr lang="id-ID" sz="1200" dirty="0" err="1">
                <a:solidFill>
                  <a:schemeClr val="accent6">
                    <a:lumMod val="75000"/>
                  </a:schemeClr>
                </a:solidFill>
                <a:latin typeface="Arial" panose="020B0604020202020204" pitchFamily="34" charset="0"/>
                <a:cs typeface="Arial" panose="020B0604020202020204" pitchFamily="34" charset="0"/>
              </a:rPr>
              <a:t>amet</a:t>
            </a:r>
            <a:r>
              <a:rPr lang="id-ID" sz="1200" dirty="0">
                <a:solidFill>
                  <a:schemeClr val="accent6">
                    <a:lumMod val="75000"/>
                  </a:schemeClr>
                </a:solidFill>
                <a:latin typeface="Arial" panose="020B0604020202020204" pitchFamily="34" charset="0"/>
                <a:cs typeface="Arial" panose="020B0604020202020204" pitchFamily="34" charset="0"/>
              </a:rPr>
              <a:t>.</a:t>
            </a:r>
          </a:p>
        </p:txBody>
      </p:sp>
      <p:sp>
        <p:nvSpPr>
          <p:cNvPr id="57" name="TextBox 56">
            <a:extLst>
              <a:ext uri="{FF2B5EF4-FFF2-40B4-BE49-F238E27FC236}">
                <a16:creationId xmlns:a16="http://schemas.microsoft.com/office/drawing/2014/main" id="{4DD75748-3981-414D-AD1E-B509A5611D84}"/>
              </a:ext>
            </a:extLst>
          </p:cNvPr>
          <p:cNvSpPr txBox="1"/>
          <p:nvPr/>
        </p:nvSpPr>
        <p:spPr>
          <a:xfrm>
            <a:off x="5570582" y="5894610"/>
            <a:ext cx="2039503" cy="646331"/>
          </a:xfrm>
          <a:prstGeom prst="rect">
            <a:avLst/>
          </a:prstGeom>
          <a:noFill/>
        </p:spPr>
        <p:txBody>
          <a:bodyPr wrap="square" rtlCol="0">
            <a:spAutoFit/>
          </a:bodyPr>
          <a:lstStyle/>
          <a:p>
            <a:pPr algn="ctr"/>
            <a:r>
              <a:rPr lang="id-ID" sz="1200" dirty="0">
                <a:solidFill>
                  <a:schemeClr val="accent6">
                    <a:lumMod val="75000"/>
                  </a:schemeClr>
                </a:solidFill>
                <a:latin typeface="Arial" panose="020B0604020202020204" pitchFamily="34" charset="0"/>
                <a:cs typeface="Arial" panose="020B0604020202020204" pitchFamily="34" charset="0"/>
              </a:rPr>
              <a:t>Lorem </a:t>
            </a:r>
            <a:r>
              <a:rPr lang="id-ID" sz="1200" dirty="0" err="1">
                <a:solidFill>
                  <a:schemeClr val="accent6">
                    <a:lumMod val="75000"/>
                  </a:schemeClr>
                </a:solidFill>
                <a:latin typeface="Arial" panose="020B0604020202020204" pitchFamily="34" charset="0"/>
                <a:cs typeface="Arial" panose="020B0604020202020204" pitchFamily="34" charset="0"/>
              </a:rPr>
              <a:t>ipsum</a:t>
            </a:r>
            <a:r>
              <a:rPr lang="id-ID" sz="1200" dirty="0">
                <a:solidFill>
                  <a:schemeClr val="accent6">
                    <a:lumMod val="75000"/>
                  </a:schemeClr>
                </a:solidFill>
                <a:latin typeface="Arial" panose="020B0604020202020204" pitchFamily="34" charset="0"/>
                <a:cs typeface="Arial" panose="020B0604020202020204" pitchFamily="34" charset="0"/>
              </a:rPr>
              <a:t> </a:t>
            </a:r>
            <a:r>
              <a:rPr lang="id-ID" sz="1200" dirty="0" err="1">
                <a:solidFill>
                  <a:schemeClr val="accent6">
                    <a:lumMod val="75000"/>
                  </a:schemeClr>
                </a:solidFill>
                <a:latin typeface="Arial" panose="020B0604020202020204" pitchFamily="34" charset="0"/>
                <a:cs typeface="Arial" panose="020B0604020202020204" pitchFamily="34" charset="0"/>
              </a:rPr>
              <a:t>dolor</a:t>
            </a:r>
            <a:r>
              <a:rPr lang="id-ID" sz="1200" dirty="0">
                <a:solidFill>
                  <a:schemeClr val="accent6">
                    <a:lumMod val="75000"/>
                  </a:schemeClr>
                </a:solidFill>
                <a:latin typeface="Arial" panose="020B0604020202020204" pitchFamily="34" charset="0"/>
                <a:cs typeface="Arial" panose="020B0604020202020204" pitchFamily="34" charset="0"/>
              </a:rPr>
              <a:t> sit </a:t>
            </a:r>
            <a:r>
              <a:rPr lang="id-ID" sz="1200" dirty="0" err="1">
                <a:solidFill>
                  <a:schemeClr val="accent6">
                    <a:lumMod val="75000"/>
                  </a:schemeClr>
                </a:solidFill>
                <a:latin typeface="Arial" panose="020B0604020202020204" pitchFamily="34" charset="0"/>
                <a:cs typeface="Arial" panose="020B0604020202020204" pitchFamily="34" charset="0"/>
              </a:rPr>
              <a:t>amet</a:t>
            </a:r>
            <a:r>
              <a:rPr lang="id-ID" sz="1200" dirty="0">
                <a:solidFill>
                  <a:schemeClr val="accent6">
                    <a:lumMod val="75000"/>
                  </a:schemeClr>
                </a:solidFill>
                <a:latin typeface="Arial" panose="020B0604020202020204" pitchFamily="34" charset="0"/>
                <a:cs typeface="Arial" panose="020B0604020202020204" pitchFamily="34" charset="0"/>
              </a:rPr>
              <a:t>. </a:t>
            </a:r>
            <a:r>
              <a:rPr lang="id-ID" sz="1200" dirty="0" err="1">
                <a:solidFill>
                  <a:schemeClr val="accent6">
                    <a:lumMod val="75000"/>
                  </a:schemeClr>
                </a:solidFill>
                <a:latin typeface="Arial" panose="020B0604020202020204" pitchFamily="34" charset="0"/>
                <a:cs typeface="Arial" panose="020B0604020202020204" pitchFamily="34" charset="0"/>
              </a:rPr>
              <a:t>Lorem</a:t>
            </a:r>
            <a:r>
              <a:rPr lang="id-ID" sz="1200" dirty="0">
                <a:solidFill>
                  <a:schemeClr val="accent6">
                    <a:lumMod val="75000"/>
                  </a:schemeClr>
                </a:solidFill>
                <a:latin typeface="Arial" panose="020B0604020202020204" pitchFamily="34" charset="0"/>
                <a:cs typeface="Arial" panose="020B0604020202020204" pitchFamily="34" charset="0"/>
              </a:rPr>
              <a:t> </a:t>
            </a:r>
            <a:r>
              <a:rPr lang="id-ID" sz="1200" dirty="0" err="1">
                <a:solidFill>
                  <a:schemeClr val="accent6">
                    <a:lumMod val="75000"/>
                  </a:schemeClr>
                </a:solidFill>
                <a:latin typeface="Arial" panose="020B0604020202020204" pitchFamily="34" charset="0"/>
                <a:cs typeface="Arial" panose="020B0604020202020204" pitchFamily="34" charset="0"/>
              </a:rPr>
              <a:t>ipsum</a:t>
            </a:r>
            <a:r>
              <a:rPr lang="id-ID" sz="1200" dirty="0">
                <a:solidFill>
                  <a:schemeClr val="accent6">
                    <a:lumMod val="75000"/>
                  </a:schemeClr>
                </a:solidFill>
                <a:latin typeface="Arial" panose="020B0604020202020204" pitchFamily="34" charset="0"/>
                <a:cs typeface="Arial" panose="020B0604020202020204" pitchFamily="34" charset="0"/>
              </a:rPr>
              <a:t> </a:t>
            </a:r>
            <a:r>
              <a:rPr lang="id-ID" sz="1200" dirty="0" err="1">
                <a:solidFill>
                  <a:schemeClr val="accent6">
                    <a:lumMod val="75000"/>
                  </a:schemeClr>
                </a:solidFill>
                <a:latin typeface="Arial" panose="020B0604020202020204" pitchFamily="34" charset="0"/>
                <a:cs typeface="Arial" panose="020B0604020202020204" pitchFamily="34" charset="0"/>
              </a:rPr>
              <a:t>dolor</a:t>
            </a:r>
            <a:r>
              <a:rPr lang="id-ID" sz="1200" dirty="0">
                <a:solidFill>
                  <a:schemeClr val="accent6">
                    <a:lumMod val="75000"/>
                  </a:schemeClr>
                </a:solidFill>
                <a:latin typeface="Arial" panose="020B0604020202020204" pitchFamily="34" charset="0"/>
                <a:cs typeface="Arial" panose="020B0604020202020204" pitchFamily="34" charset="0"/>
              </a:rPr>
              <a:t> sit </a:t>
            </a:r>
            <a:r>
              <a:rPr lang="id-ID" sz="1200" dirty="0" err="1">
                <a:solidFill>
                  <a:schemeClr val="accent6">
                    <a:lumMod val="75000"/>
                  </a:schemeClr>
                </a:solidFill>
                <a:latin typeface="Arial" panose="020B0604020202020204" pitchFamily="34" charset="0"/>
                <a:cs typeface="Arial" panose="020B0604020202020204" pitchFamily="34" charset="0"/>
              </a:rPr>
              <a:t>amet</a:t>
            </a:r>
            <a:r>
              <a:rPr lang="id-ID" sz="1200" dirty="0">
                <a:solidFill>
                  <a:schemeClr val="accent6">
                    <a:lumMod val="75000"/>
                  </a:schemeClr>
                </a:solidFill>
                <a:latin typeface="Arial" panose="020B0604020202020204" pitchFamily="34" charset="0"/>
                <a:cs typeface="Arial" panose="020B0604020202020204" pitchFamily="34" charset="0"/>
              </a:rPr>
              <a:t>.</a:t>
            </a:r>
          </a:p>
        </p:txBody>
      </p:sp>
      <p:sp>
        <p:nvSpPr>
          <p:cNvPr id="58" name="TextBox 57">
            <a:extLst>
              <a:ext uri="{FF2B5EF4-FFF2-40B4-BE49-F238E27FC236}">
                <a16:creationId xmlns:a16="http://schemas.microsoft.com/office/drawing/2014/main" id="{64E87A1E-1861-D34F-9F3E-C6DF8524E261}"/>
              </a:ext>
            </a:extLst>
          </p:cNvPr>
          <p:cNvSpPr txBox="1"/>
          <p:nvPr/>
        </p:nvSpPr>
        <p:spPr>
          <a:xfrm>
            <a:off x="8241319" y="5894610"/>
            <a:ext cx="2039503" cy="646331"/>
          </a:xfrm>
          <a:prstGeom prst="rect">
            <a:avLst/>
          </a:prstGeom>
          <a:noFill/>
        </p:spPr>
        <p:txBody>
          <a:bodyPr wrap="square" rtlCol="0">
            <a:spAutoFit/>
          </a:bodyPr>
          <a:lstStyle/>
          <a:p>
            <a:pPr algn="ctr"/>
            <a:r>
              <a:rPr lang="id-ID" sz="1200" dirty="0">
                <a:solidFill>
                  <a:schemeClr val="accent6">
                    <a:lumMod val="75000"/>
                  </a:schemeClr>
                </a:solidFill>
                <a:latin typeface="Arial" panose="020B0604020202020204" pitchFamily="34" charset="0"/>
                <a:cs typeface="Arial" panose="020B0604020202020204" pitchFamily="34" charset="0"/>
              </a:rPr>
              <a:t>Lorem </a:t>
            </a:r>
            <a:r>
              <a:rPr lang="id-ID" sz="1200" dirty="0" err="1">
                <a:solidFill>
                  <a:schemeClr val="accent6">
                    <a:lumMod val="75000"/>
                  </a:schemeClr>
                </a:solidFill>
                <a:latin typeface="Arial" panose="020B0604020202020204" pitchFamily="34" charset="0"/>
                <a:cs typeface="Arial" panose="020B0604020202020204" pitchFamily="34" charset="0"/>
              </a:rPr>
              <a:t>ipsum</a:t>
            </a:r>
            <a:r>
              <a:rPr lang="id-ID" sz="1200" dirty="0">
                <a:solidFill>
                  <a:schemeClr val="accent6">
                    <a:lumMod val="75000"/>
                  </a:schemeClr>
                </a:solidFill>
                <a:latin typeface="Arial" panose="020B0604020202020204" pitchFamily="34" charset="0"/>
                <a:cs typeface="Arial" panose="020B0604020202020204" pitchFamily="34" charset="0"/>
              </a:rPr>
              <a:t> </a:t>
            </a:r>
            <a:r>
              <a:rPr lang="id-ID" sz="1200" dirty="0" err="1">
                <a:solidFill>
                  <a:schemeClr val="accent6">
                    <a:lumMod val="75000"/>
                  </a:schemeClr>
                </a:solidFill>
                <a:latin typeface="Arial" panose="020B0604020202020204" pitchFamily="34" charset="0"/>
                <a:cs typeface="Arial" panose="020B0604020202020204" pitchFamily="34" charset="0"/>
              </a:rPr>
              <a:t>dolor</a:t>
            </a:r>
            <a:r>
              <a:rPr lang="id-ID" sz="1200" dirty="0">
                <a:solidFill>
                  <a:schemeClr val="accent6">
                    <a:lumMod val="75000"/>
                  </a:schemeClr>
                </a:solidFill>
                <a:latin typeface="Arial" panose="020B0604020202020204" pitchFamily="34" charset="0"/>
                <a:cs typeface="Arial" panose="020B0604020202020204" pitchFamily="34" charset="0"/>
              </a:rPr>
              <a:t> sit </a:t>
            </a:r>
            <a:r>
              <a:rPr lang="id-ID" sz="1200" dirty="0" err="1">
                <a:solidFill>
                  <a:schemeClr val="accent6">
                    <a:lumMod val="75000"/>
                  </a:schemeClr>
                </a:solidFill>
                <a:latin typeface="Arial" panose="020B0604020202020204" pitchFamily="34" charset="0"/>
                <a:cs typeface="Arial" panose="020B0604020202020204" pitchFamily="34" charset="0"/>
              </a:rPr>
              <a:t>amet</a:t>
            </a:r>
            <a:r>
              <a:rPr lang="id-ID" sz="1200" dirty="0">
                <a:solidFill>
                  <a:schemeClr val="accent6">
                    <a:lumMod val="75000"/>
                  </a:schemeClr>
                </a:solidFill>
                <a:latin typeface="Arial" panose="020B0604020202020204" pitchFamily="34" charset="0"/>
                <a:cs typeface="Arial" panose="020B0604020202020204" pitchFamily="34" charset="0"/>
              </a:rPr>
              <a:t>. </a:t>
            </a:r>
            <a:r>
              <a:rPr lang="id-ID" sz="1200" dirty="0" err="1">
                <a:solidFill>
                  <a:schemeClr val="accent6">
                    <a:lumMod val="75000"/>
                  </a:schemeClr>
                </a:solidFill>
                <a:latin typeface="Arial" panose="020B0604020202020204" pitchFamily="34" charset="0"/>
                <a:cs typeface="Arial" panose="020B0604020202020204" pitchFamily="34" charset="0"/>
              </a:rPr>
              <a:t>Lorem</a:t>
            </a:r>
            <a:r>
              <a:rPr lang="id-ID" sz="1200" dirty="0">
                <a:solidFill>
                  <a:schemeClr val="accent6">
                    <a:lumMod val="75000"/>
                  </a:schemeClr>
                </a:solidFill>
                <a:latin typeface="Arial" panose="020B0604020202020204" pitchFamily="34" charset="0"/>
                <a:cs typeface="Arial" panose="020B0604020202020204" pitchFamily="34" charset="0"/>
              </a:rPr>
              <a:t> </a:t>
            </a:r>
            <a:r>
              <a:rPr lang="id-ID" sz="1200" dirty="0" err="1">
                <a:solidFill>
                  <a:schemeClr val="accent6">
                    <a:lumMod val="75000"/>
                  </a:schemeClr>
                </a:solidFill>
                <a:latin typeface="Arial" panose="020B0604020202020204" pitchFamily="34" charset="0"/>
                <a:cs typeface="Arial" panose="020B0604020202020204" pitchFamily="34" charset="0"/>
              </a:rPr>
              <a:t>ipsum</a:t>
            </a:r>
            <a:r>
              <a:rPr lang="id-ID" sz="1200" dirty="0">
                <a:solidFill>
                  <a:schemeClr val="accent6">
                    <a:lumMod val="75000"/>
                  </a:schemeClr>
                </a:solidFill>
                <a:latin typeface="Arial" panose="020B0604020202020204" pitchFamily="34" charset="0"/>
                <a:cs typeface="Arial" panose="020B0604020202020204" pitchFamily="34" charset="0"/>
              </a:rPr>
              <a:t> </a:t>
            </a:r>
            <a:r>
              <a:rPr lang="id-ID" sz="1200" dirty="0" err="1">
                <a:solidFill>
                  <a:schemeClr val="accent6">
                    <a:lumMod val="75000"/>
                  </a:schemeClr>
                </a:solidFill>
                <a:latin typeface="Arial" panose="020B0604020202020204" pitchFamily="34" charset="0"/>
                <a:cs typeface="Arial" panose="020B0604020202020204" pitchFamily="34" charset="0"/>
              </a:rPr>
              <a:t>dolor</a:t>
            </a:r>
            <a:r>
              <a:rPr lang="id-ID" sz="1200" dirty="0">
                <a:solidFill>
                  <a:schemeClr val="accent6">
                    <a:lumMod val="75000"/>
                  </a:schemeClr>
                </a:solidFill>
                <a:latin typeface="Arial" panose="020B0604020202020204" pitchFamily="34" charset="0"/>
                <a:cs typeface="Arial" panose="020B0604020202020204" pitchFamily="34" charset="0"/>
              </a:rPr>
              <a:t> sit </a:t>
            </a:r>
            <a:r>
              <a:rPr lang="id-ID" sz="1200" dirty="0" err="1">
                <a:solidFill>
                  <a:schemeClr val="accent6">
                    <a:lumMod val="75000"/>
                  </a:schemeClr>
                </a:solidFill>
                <a:latin typeface="Arial" panose="020B0604020202020204" pitchFamily="34" charset="0"/>
                <a:cs typeface="Arial" panose="020B0604020202020204" pitchFamily="34" charset="0"/>
              </a:rPr>
              <a:t>amet</a:t>
            </a:r>
            <a:r>
              <a:rPr lang="id-ID" sz="1200" dirty="0">
                <a:solidFill>
                  <a:schemeClr val="accent6">
                    <a:lumMod val="75000"/>
                  </a:schemeClr>
                </a:solidFill>
                <a:latin typeface="Arial" panose="020B0604020202020204" pitchFamily="34" charset="0"/>
                <a:cs typeface="Arial" panose="020B0604020202020204" pitchFamily="34" charset="0"/>
              </a:rPr>
              <a:t>.</a:t>
            </a:r>
          </a:p>
        </p:txBody>
      </p:sp>
      <p:sp>
        <p:nvSpPr>
          <p:cNvPr id="3" name="Picture Placeholder 2">
            <a:extLst>
              <a:ext uri="{FF2B5EF4-FFF2-40B4-BE49-F238E27FC236}">
                <a16:creationId xmlns:a16="http://schemas.microsoft.com/office/drawing/2014/main" id="{3CFF2309-CD92-994A-A8A0-25760D2DB24C}"/>
              </a:ext>
            </a:extLst>
          </p:cNvPr>
          <p:cNvSpPr>
            <a:spLocks noGrp="1"/>
          </p:cNvSpPr>
          <p:nvPr>
            <p:ph type="pic" sz="quarter" idx="13"/>
          </p:nvPr>
        </p:nvSpPr>
        <p:spPr/>
      </p:sp>
      <p:sp>
        <p:nvSpPr>
          <p:cNvPr id="5" name="Picture Placeholder 4">
            <a:extLst>
              <a:ext uri="{FF2B5EF4-FFF2-40B4-BE49-F238E27FC236}">
                <a16:creationId xmlns:a16="http://schemas.microsoft.com/office/drawing/2014/main" id="{8EA3D532-B788-6E49-87CC-FEA0DF30B25E}"/>
              </a:ext>
            </a:extLst>
          </p:cNvPr>
          <p:cNvSpPr>
            <a:spLocks noGrp="1"/>
          </p:cNvSpPr>
          <p:nvPr>
            <p:ph type="pic" sz="quarter" idx="14"/>
          </p:nvPr>
        </p:nvSpPr>
        <p:spPr/>
      </p:sp>
      <p:sp>
        <p:nvSpPr>
          <p:cNvPr id="7" name="Picture Placeholder 6">
            <a:extLst>
              <a:ext uri="{FF2B5EF4-FFF2-40B4-BE49-F238E27FC236}">
                <a16:creationId xmlns:a16="http://schemas.microsoft.com/office/drawing/2014/main" id="{67D2CB67-F192-A74C-A288-1009A6B60024}"/>
              </a:ext>
            </a:extLst>
          </p:cNvPr>
          <p:cNvSpPr>
            <a:spLocks noGrp="1"/>
          </p:cNvSpPr>
          <p:nvPr>
            <p:ph type="pic" sz="quarter" idx="15"/>
          </p:nvPr>
        </p:nvSpPr>
        <p:spPr/>
      </p:sp>
      <p:sp>
        <p:nvSpPr>
          <p:cNvPr id="9" name="Picture Placeholder 8">
            <a:extLst>
              <a:ext uri="{FF2B5EF4-FFF2-40B4-BE49-F238E27FC236}">
                <a16:creationId xmlns:a16="http://schemas.microsoft.com/office/drawing/2014/main" id="{FDC7C166-4C6E-C445-A63D-0EE24F64C5A3}"/>
              </a:ext>
            </a:extLst>
          </p:cNvPr>
          <p:cNvSpPr>
            <a:spLocks noGrp="1"/>
          </p:cNvSpPr>
          <p:nvPr>
            <p:ph type="pic" sz="quarter" idx="18"/>
          </p:nvPr>
        </p:nvSpPr>
        <p:spPr/>
      </p:sp>
      <p:sp>
        <p:nvSpPr>
          <p:cNvPr id="11" name="Picture Placeholder 10">
            <a:extLst>
              <a:ext uri="{FF2B5EF4-FFF2-40B4-BE49-F238E27FC236}">
                <a16:creationId xmlns:a16="http://schemas.microsoft.com/office/drawing/2014/main" id="{47803DED-3490-A348-B614-EF329E38A76D}"/>
              </a:ext>
            </a:extLst>
          </p:cNvPr>
          <p:cNvSpPr>
            <a:spLocks noGrp="1"/>
          </p:cNvSpPr>
          <p:nvPr>
            <p:ph type="pic" sz="quarter" idx="17"/>
          </p:nvPr>
        </p:nvSpPr>
        <p:spPr/>
      </p:sp>
      <p:sp>
        <p:nvSpPr>
          <p:cNvPr id="13" name="Picture Placeholder 12">
            <a:extLst>
              <a:ext uri="{FF2B5EF4-FFF2-40B4-BE49-F238E27FC236}">
                <a16:creationId xmlns:a16="http://schemas.microsoft.com/office/drawing/2014/main" id="{4E852079-6760-184A-9187-2B2598864399}"/>
              </a:ext>
            </a:extLst>
          </p:cNvPr>
          <p:cNvSpPr>
            <a:spLocks noGrp="1"/>
          </p:cNvSpPr>
          <p:nvPr>
            <p:ph type="pic" sz="quarter" idx="16"/>
          </p:nvPr>
        </p:nvSpPr>
        <p:spPr/>
      </p:sp>
    </p:spTree>
    <p:extLst>
      <p:ext uri="{BB962C8B-B14F-4D97-AF65-F5344CB8AC3E}">
        <p14:creationId xmlns:p14="http://schemas.microsoft.com/office/powerpoint/2010/main" val="11105757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6835734" y="1220578"/>
            <a:ext cx="3376245" cy="861774"/>
          </a:xfrm>
          <a:prstGeom prst="rect">
            <a:avLst/>
          </a:prstGeom>
          <a:noFill/>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d-ID" sz="5000" b="1" dirty="0">
                <a:solidFill>
                  <a:srgbClr val="FAB0B0"/>
                </a:solidFill>
                <a:latin typeface="Baskerville Old Face" panose="02020602080505020303" pitchFamily="18" charset="0"/>
                <a:ea typeface="Nexa Bold"/>
                <a:cs typeface="Gotham Black" pitchFamily="2" charset="0"/>
              </a:rPr>
              <a:t>CONTACT</a:t>
            </a:r>
          </a:p>
        </p:txBody>
      </p:sp>
      <p:sp>
        <p:nvSpPr>
          <p:cNvPr id="10" name="TextBox 9"/>
          <p:cNvSpPr txBox="1"/>
          <p:nvPr/>
        </p:nvSpPr>
        <p:spPr>
          <a:xfrm>
            <a:off x="6806184" y="2211230"/>
            <a:ext cx="3764896" cy="1200329"/>
          </a:xfrm>
          <a:prstGeom prst="rect">
            <a:avLst/>
          </a:prstGeom>
          <a:noFill/>
        </p:spPr>
        <p:txBody>
          <a:bodyPr wrap="square" rtlCol="0">
            <a:spAutoFit/>
          </a:bodyPr>
          <a:lstStyle/>
          <a:p>
            <a:pPr>
              <a:lnSpc>
                <a:spcPct val="150000"/>
              </a:lnSpc>
            </a:pPr>
            <a:r>
              <a:rPr lang="id-ID" sz="1200" dirty="0">
                <a:solidFill>
                  <a:schemeClr val="accent6">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Omnicos directe al desirabilite de un nov lingua franca: On refusa continuar payar custosi traductores. At solmen va esser necessi far uniform grammatica, pronunciation e plu sommun paroles. </a:t>
            </a:r>
          </a:p>
        </p:txBody>
      </p:sp>
      <p:sp>
        <p:nvSpPr>
          <p:cNvPr id="11" name="TextBox 10"/>
          <p:cNvSpPr txBox="1"/>
          <p:nvPr/>
        </p:nvSpPr>
        <p:spPr>
          <a:xfrm>
            <a:off x="7389819" y="3674967"/>
            <a:ext cx="864096" cy="336118"/>
          </a:xfrm>
          <a:prstGeom prst="rect">
            <a:avLst/>
          </a:prstGeom>
          <a:noFill/>
        </p:spPr>
        <p:txBody>
          <a:bodyPr wrap="square" rtlCol="0">
            <a:spAutoFit/>
          </a:bodyPr>
          <a:lstStyle/>
          <a:p>
            <a:pPr>
              <a:lnSpc>
                <a:spcPct val="150000"/>
              </a:lnSpc>
            </a:pPr>
            <a:r>
              <a:rPr lang="id-ID" sz="1200" dirty="0">
                <a:solidFill>
                  <a:schemeClr val="accent6">
                    <a:lumMod val="50000"/>
                  </a:schemeClr>
                </a:solidFill>
                <a:latin typeface="Times New Roman" panose="02020603050405020304" pitchFamily="18" charset="0"/>
                <a:cs typeface="Times New Roman" panose="02020603050405020304" pitchFamily="18" charset="0"/>
              </a:rPr>
              <a:t>Location  :</a:t>
            </a:r>
          </a:p>
        </p:txBody>
      </p:sp>
      <p:pic>
        <p:nvPicPr>
          <p:cNvPr id="12" name="Picture 11"/>
          <p:cNvPicPr>
            <a:picLocks noChangeAspect="1"/>
          </p:cNvPicPr>
          <p:nvPr/>
        </p:nvPicPr>
        <p:blipFill>
          <a:blip r:embed="rId2" cstate="print">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a:off x="6940655" y="5003531"/>
            <a:ext cx="305148" cy="348623"/>
          </a:xfrm>
          <a:prstGeom prst="rect">
            <a:avLst/>
          </a:prstGeom>
        </p:spPr>
      </p:pic>
      <p:pic>
        <p:nvPicPr>
          <p:cNvPr id="13" name="Picture 12"/>
          <p:cNvPicPr>
            <a:picLocks noChangeAspect="1"/>
          </p:cNvPicPr>
          <p:nvPr/>
        </p:nvPicPr>
        <p:blipFill>
          <a:blip r:embed="rId3" cstate="print">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a:off x="6934156" y="3674967"/>
            <a:ext cx="288032" cy="383983"/>
          </a:xfrm>
          <a:prstGeom prst="rect">
            <a:avLst/>
          </a:prstGeom>
        </p:spPr>
      </p:pic>
      <p:sp>
        <p:nvSpPr>
          <p:cNvPr id="14" name="TextBox 13"/>
          <p:cNvSpPr txBox="1"/>
          <p:nvPr/>
        </p:nvSpPr>
        <p:spPr>
          <a:xfrm>
            <a:off x="7389820" y="5003531"/>
            <a:ext cx="792088" cy="336118"/>
          </a:xfrm>
          <a:prstGeom prst="rect">
            <a:avLst/>
          </a:prstGeom>
          <a:noFill/>
        </p:spPr>
        <p:txBody>
          <a:bodyPr wrap="square" rtlCol="0">
            <a:spAutoFit/>
          </a:bodyPr>
          <a:lstStyle/>
          <a:p>
            <a:pPr>
              <a:lnSpc>
                <a:spcPct val="150000"/>
              </a:lnSpc>
            </a:pPr>
            <a:r>
              <a:rPr lang="id-ID" sz="1200" dirty="0">
                <a:solidFill>
                  <a:schemeClr val="accent6">
                    <a:lumMod val="50000"/>
                  </a:schemeClr>
                </a:solidFill>
                <a:latin typeface="Times New Roman" panose="02020603050405020304" pitchFamily="18" charset="0"/>
                <a:cs typeface="Times New Roman" panose="02020603050405020304" pitchFamily="18" charset="0"/>
              </a:rPr>
              <a:t>Contact :</a:t>
            </a:r>
          </a:p>
        </p:txBody>
      </p:sp>
      <p:sp>
        <p:nvSpPr>
          <p:cNvPr id="15" name="TextBox 14"/>
          <p:cNvSpPr txBox="1"/>
          <p:nvPr/>
        </p:nvSpPr>
        <p:spPr>
          <a:xfrm>
            <a:off x="8181907" y="3674967"/>
            <a:ext cx="2424657" cy="1200329"/>
          </a:xfrm>
          <a:prstGeom prst="rect">
            <a:avLst/>
          </a:prstGeom>
          <a:noFill/>
        </p:spPr>
        <p:txBody>
          <a:bodyPr wrap="square" rtlCol="0">
            <a:spAutoFit/>
          </a:bodyPr>
          <a:lstStyle/>
          <a:p>
            <a:pPr>
              <a:lnSpc>
                <a:spcPct val="150000"/>
              </a:lnSpc>
            </a:pPr>
            <a:r>
              <a:rPr lang="id-ID" sz="1200" dirty="0">
                <a:solidFill>
                  <a:schemeClr val="accent6">
                    <a:lumMod val="50000"/>
                  </a:schemeClr>
                </a:solidFill>
                <a:latin typeface="Times New Roman" panose="02020603050405020304" pitchFamily="18" charset="0"/>
                <a:cs typeface="Times New Roman" panose="02020603050405020304" pitchFamily="18" charset="0"/>
              </a:rPr>
              <a:t>Lowokwaru – Malang – Jawa Timur</a:t>
            </a:r>
          </a:p>
          <a:p>
            <a:pPr>
              <a:lnSpc>
                <a:spcPct val="150000"/>
              </a:lnSpc>
            </a:pPr>
            <a:r>
              <a:rPr lang="id-ID" sz="1200" dirty="0">
                <a:solidFill>
                  <a:schemeClr val="accent6">
                    <a:lumMod val="50000"/>
                  </a:schemeClr>
                </a:solidFill>
                <a:latin typeface="Times New Roman" panose="02020603050405020304" pitchFamily="18" charset="0"/>
                <a:cs typeface="Times New Roman" panose="02020603050405020304" pitchFamily="18" charset="0"/>
              </a:rPr>
              <a:t>Wonorejo – Pasuruan – Jawa Timur</a:t>
            </a:r>
          </a:p>
          <a:p>
            <a:pPr>
              <a:lnSpc>
                <a:spcPct val="150000"/>
              </a:lnSpc>
            </a:pPr>
            <a:r>
              <a:rPr lang="id-ID" sz="1200" dirty="0">
                <a:solidFill>
                  <a:schemeClr val="accent6">
                    <a:lumMod val="50000"/>
                  </a:schemeClr>
                </a:solidFill>
                <a:latin typeface="Times New Roman" panose="02020603050405020304" pitchFamily="18" charset="0"/>
                <a:cs typeface="Times New Roman" panose="02020603050405020304" pitchFamily="18" charset="0"/>
              </a:rPr>
              <a:t>Ragunan – Jaksel – DKI Jakarta</a:t>
            </a:r>
          </a:p>
          <a:p>
            <a:pPr>
              <a:lnSpc>
                <a:spcPct val="150000"/>
              </a:lnSpc>
            </a:pPr>
            <a:r>
              <a:rPr lang="id-ID" sz="1200" dirty="0">
                <a:solidFill>
                  <a:schemeClr val="accent6">
                    <a:lumMod val="50000"/>
                  </a:schemeClr>
                </a:solidFill>
                <a:latin typeface="Times New Roman" panose="02020603050405020304" pitchFamily="18" charset="0"/>
                <a:cs typeface="Times New Roman" panose="02020603050405020304" pitchFamily="18" charset="0"/>
              </a:rPr>
              <a:t>Epicentrum – Jaksel – DKI Jakarta</a:t>
            </a:r>
          </a:p>
        </p:txBody>
      </p:sp>
      <p:sp>
        <p:nvSpPr>
          <p:cNvPr id="16" name="TextBox 15"/>
          <p:cNvSpPr txBox="1"/>
          <p:nvPr/>
        </p:nvSpPr>
        <p:spPr>
          <a:xfrm>
            <a:off x="8181907" y="5003531"/>
            <a:ext cx="2424657" cy="923330"/>
          </a:xfrm>
          <a:prstGeom prst="rect">
            <a:avLst/>
          </a:prstGeom>
          <a:noFill/>
        </p:spPr>
        <p:txBody>
          <a:bodyPr wrap="square" rtlCol="0">
            <a:spAutoFit/>
          </a:bodyPr>
          <a:lstStyle/>
          <a:p>
            <a:pPr>
              <a:lnSpc>
                <a:spcPct val="150000"/>
              </a:lnSpc>
            </a:pPr>
            <a:r>
              <a:rPr lang="id-ID" sz="1200" dirty="0">
                <a:solidFill>
                  <a:schemeClr val="accent6">
                    <a:lumMod val="50000"/>
                  </a:schemeClr>
                </a:solidFill>
                <a:latin typeface="Times New Roman" panose="02020603050405020304" pitchFamily="18" charset="0"/>
                <a:cs typeface="Times New Roman" panose="02020603050405020304" pitchFamily="18" charset="0"/>
              </a:rPr>
              <a:t>08080808080808 (Malang)</a:t>
            </a:r>
          </a:p>
          <a:p>
            <a:pPr>
              <a:lnSpc>
                <a:spcPct val="150000"/>
              </a:lnSpc>
            </a:pPr>
            <a:r>
              <a:rPr lang="id-ID" sz="1200" dirty="0">
                <a:solidFill>
                  <a:schemeClr val="accent6">
                    <a:lumMod val="50000"/>
                  </a:schemeClr>
                </a:solidFill>
                <a:latin typeface="Times New Roman" panose="02020603050405020304" pitchFamily="18" charset="0"/>
                <a:cs typeface="Times New Roman" panose="02020603050405020304" pitchFamily="18" charset="0"/>
              </a:rPr>
              <a:t>09090909090909 (Pasuruan)</a:t>
            </a:r>
          </a:p>
          <a:p>
            <a:pPr>
              <a:lnSpc>
                <a:spcPct val="150000"/>
              </a:lnSpc>
            </a:pPr>
            <a:r>
              <a:rPr lang="id-ID" sz="1200" dirty="0">
                <a:solidFill>
                  <a:schemeClr val="accent6">
                    <a:lumMod val="50000"/>
                  </a:schemeClr>
                </a:solidFill>
                <a:latin typeface="Times New Roman" panose="02020603050405020304" pitchFamily="18" charset="0"/>
                <a:cs typeface="Times New Roman" panose="02020603050405020304" pitchFamily="18" charset="0"/>
              </a:rPr>
              <a:t>01010101010101 (DKI Jakarta)</a:t>
            </a:r>
          </a:p>
        </p:txBody>
      </p:sp>
      <p:sp>
        <p:nvSpPr>
          <p:cNvPr id="3" name="Picture Placeholder 2">
            <a:extLst>
              <a:ext uri="{FF2B5EF4-FFF2-40B4-BE49-F238E27FC236}">
                <a16:creationId xmlns:a16="http://schemas.microsoft.com/office/drawing/2014/main" id="{A91FA472-3CFD-A44F-A940-0E47BEA1269F}"/>
              </a:ext>
            </a:extLst>
          </p:cNvPr>
          <p:cNvSpPr>
            <a:spLocks noGrp="1"/>
          </p:cNvSpPr>
          <p:nvPr>
            <p:ph type="pic" sz="quarter" idx="13"/>
          </p:nvPr>
        </p:nvSpPr>
        <p:spPr/>
      </p:sp>
      <p:sp>
        <p:nvSpPr>
          <p:cNvPr id="5" name="Picture Placeholder 4">
            <a:extLst>
              <a:ext uri="{FF2B5EF4-FFF2-40B4-BE49-F238E27FC236}">
                <a16:creationId xmlns:a16="http://schemas.microsoft.com/office/drawing/2014/main" id="{EB76435F-A8C6-1D46-9F95-5E9D9FB243B2}"/>
              </a:ext>
            </a:extLst>
          </p:cNvPr>
          <p:cNvSpPr>
            <a:spLocks noGrp="1"/>
          </p:cNvSpPr>
          <p:nvPr>
            <p:ph type="pic" sz="quarter" idx="14"/>
          </p:nvPr>
        </p:nvSpPr>
        <p:spPr/>
      </p:sp>
    </p:spTree>
    <p:extLst>
      <p:ext uri="{BB962C8B-B14F-4D97-AF65-F5344CB8AC3E}">
        <p14:creationId xmlns:p14="http://schemas.microsoft.com/office/powerpoint/2010/main" val="7251325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0400026D-4308-DD46-B873-11FA4D02F996}"/>
              </a:ext>
            </a:extLst>
          </p:cNvPr>
          <p:cNvSpPr>
            <a:spLocks noGrp="1"/>
          </p:cNvSpPr>
          <p:nvPr>
            <p:ph type="pic" sz="quarter" idx="13"/>
          </p:nvPr>
        </p:nvSpPr>
        <p:spPr>
          <a:xfrm>
            <a:off x="0" y="-13856"/>
            <a:ext cx="12192000" cy="6858001"/>
          </a:xfrm>
        </p:spPr>
      </p:sp>
      <p:sp>
        <p:nvSpPr>
          <p:cNvPr id="7" name="Rectangle 6"/>
          <p:cNvSpPr/>
          <p:nvPr/>
        </p:nvSpPr>
        <p:spPr>
          <a:xfrm>
            <a:off x="0" y="2387443"/>
            <a:ext cx="12192000" cy="208311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TextBox 5"/>
          <p:cNvSpPr txBox="1"/>
          <p:nvPr/>
        </p:nvSpPr>
        <p:spPr>
          <a:xfrm>
            <a:off x="2602099" y="2497976"/>
            <a:ext cx="6987811" cy="1862048"/>
          </a:xfrm>
          <a:prstGeom prst="rect">
            <a:avLst/>
          </a:prstGeom>
          <a:noFill/>
        </p:spPr>
        <p:txBody>
          <a:bodyPr wrap="none" rtlCol="0" anchor="t">
            <a:spAutoFit/>
          </a:bodyPr>
          <a:lstStyle/>
          <a:p>
            <a:pPr algn="ctr"/>
            <a:r>
              <a:rPr lang="en-US" sz="11500" spc="300" dirty="0">
                <a:solidFill>
                  <a:schemeClr val="accent6">
                    <a:lumMod val="75000"/>
                  </a:schemeClr>
                </a:solidFill>
                <a:latin typeface="Baskerville Old Face" panose="02020602080505020303" pitchFamily="18" charset="0"/>
              </a:rPr>
              <a:t>THANKS</a:t>
            </a:r>
            <a:r>
              <a:rPr lang="en-US" sz="11500" spc="300" dirty="0">
                <a:solidFill>
                  <a:srgbClr val="FAB0B0"/>
                </a:solidFill>
                <a:latin typeface="Baskerville Old Face" panose="02020602080505020303" pitchFamily="18" charset="0"/>
              </a:rPr>
              <a:t>!</a:t>
            </a:r>
            <a:endParaRPr lang="id-ID" sz="11500" spc="300" dirty="0">
              <a:solidFill>
                <a:srgbClr val="FAB0B0"/>
              </a:solidFill>
              <a:latin typeface="Baskerville Old Face" panose="02020602080505020303" pitchFamily="18" charset="0"/>
            </a:endParaRPr>
          </a:p>
        </p:txBody>
      </p:sp>
    </p:spTree>
    <p:extLst>
      <p:ext uri="{BB962C8B-B14F-4D97-AF65-F5344CB8AC3E}">
        <p14:creationId xmlns:p14="http://schemas.microsoft.com/office/powerpoint/2010/main" val="34563780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11"/>
          <p:cNvSpPr/>
          <p:nvPr/>
        </p:nvSpPr>
        <p:spPr>
          <a:xfrm>
            <a:off x="1921464" y="0"/>
            <a:ext cx="10270535" cy="6858000"/>
          </a:xfrm>
          <a:custGeom>
            <a:avLst/>
            <a:gdLst>
              <a:gd name="connsiteX0" fmla="*/ 6858000 w 10337316"/>
              <a:gd name="connsiteY0" fmla="*/ 0 h 6858000"/>
              <a:gd name="connsiteX1" fmla="*/ 10337316 w 10337316"/>
              <a:gd name="connsiteY1" fmla="*/ 0 h 6858000"/>
              <a:gd name="connsiteX2" fmla="*/ 10337316 w 10337316"/>
              <a:gd name="connsiteY2" fmla="*/ 4968601 h 6858000"/>
              <a:gd name="connsiteX3" fmla="*/ 8447917 w 10337316"/>
              <a:gd name="connsiteY3" fmla="*/ 6858000 h 6858000"/>
              <a:gd name="connsiteX4" fmla="*/ 0 w 10337316"/>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37316" h="6858000">
                <a:moveTo>
                  <a:pt x="6858000" y="0"/>
                </a:moveTo>
                <a:lnTo>
                  <a:pt x="10337316" y="0"/>
                </a:lnTo>
                <a:lnTo>
                  <a:pt x="10337316" y="4968601"/>
                </a:lnTo>
                <a:lnTo>
                  <a:pt x="8447917" y="6858000"/>
                </a:lnTo>
                <a:lnTo>
                  <a:pt x="0" y="685800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13" name="TextBox 12"/>
          <p:cNvSpPr txBox="1"/>
          <p:nvPr/>
        </p:nvSpPr>
        <p:spPr>
          <a:xfrm>
            <a:off x="6432940" y="3054710"/>
            <a:ext cx="4914000" cy="923330"/>
          </a:xfrm>
          <a:prstGeom prst="rect">
            <a:avLst/>
          </a:prstGeom>
          <a:noFill/>
        </p:spPr>
        <p:txBody>
          <a:bodyPr wrap="square" rtlCol="0" anchor="t">
            <a:spAutoFit/>
          </a:bodyPr>
          <a:lstStyle/>
          <a:p>
            <a:r>
              <a:rPr lang="id-ID" sz="5400" b="1" dirty="0">
                <a:solidFill>
                  <a:schemeClr val="accent6">
                    <a:lumMod val="75000"/>
                  </a:schemeClr>
                </a:solidFill>
                <a:latin typeface="Baskerville Old Face" panose="02020602080505020303" pitchFamily="18" charset="0"/>
                <a:cs typeface="Gotham Black" pitchFamily="2" charset="0"/>
              </a:rPr>
              <a:t>INTERIOR</a:t>
            </a:r>
          </a:p>
        </p:txBody>
      </p:sp>
      <p:sp>
        <p:nvSpPr>
          <p:cNvPr id="14" name="TextBox 13"/>
          <p:cNvSpPr txBox="1"/>
          <p:nvPr/>
        </p:nvSpPr>
        <p:spPr>
          <a:xfrm>
            <a:off x="6423055" y="2459397"/>
            <a:ext cx="2401828" cy="769441"/>
          </a:xfrm>
          <a:prstGeom prst="rect">
            <a:avLst/>
          </a:prstGeom>
          <a:noFill/>
        </p:spPr>
        <p:txBody>
          <a:bodyPr wrap="square" rtlCol="0" anchor="t">
            <a:spAutoFit/>
          </a:bodyPr>
          <a:lstStyle/>
          <a:p>
            <a:r>
              <a:rPr lang="id-ID" sz="4400" b="1" dirty="0">
                <a:solidFill>
                  <a:srgbClr val="FAB0B0"/>
                </a:solidFill>
                <a:latin typeface="Baskerville Old Face" panose="02020602080505020303" pitchFamily="18" charset="0"/>
                <a:cs typeface="Gotham Black" pitchFamily="2" charset="0"/>
              </a:rPr>
              <a:t>WE ARE</a:t>
            </a:r>
          </a:p>
        </p:txBody>
      </p:sp>
      <p:sp>
        <p:nvSpPr>
          <p:cNvPr id="15" name="TextBox 14"/>
          <p:cNvSpPr txBox="1"/>
          <p:nvPr/>
        </p:nvSpPr>
        <p:spPr>
          <a:xfrm>
            <a:off x="6432940" y="4125805"/>
            <a:ext cx="4501460" cy="1722395"/>
          </a:xfrm>
          <a:prstGeom prst="rect">
            <a:avLst/>
          </a:prstGeom>
          <a:noFill/>
        </p:spPr>
        <p:txBody>
          <a:bodyPr wrap="square" rtlCol="0" anchor="t">
            <a:spAutoFit/>
          </a:bodyPr>
          <a:lstStyle/>
          <a:p>
            <a:pPr>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Lorem ipsum dolor sit amet, consectetur adipiscing elit, sed do eiusmod tempor incididunt ut labore et dolore magna aliqua. Ut enim ad minim veniam, quis nostrud exercitation ullamco laboris nisi ut aliquip ex ea commodo consequat. enim ad minim veniam, quis nostrud exercitation ullamco laboris nisi ut aliquip ex ea commodo consequat. </a:t>
            </a:r>
          </a:p>
        </p:txBody>
      </p:sp>
      <p:sp>
        <p:nvSpPr>
          <p:cNvPr id="17" name="TextBox 16"/>
          <p:cNvSpPr txBox="1"/>
          <p:nvPr/>
        </p:nvSpPr>
        <p:spPr>
          <a:xfrm>
            <a:off x="6432940" y="6375835"/>
            <a:ext cx="2920992" cy="261610"/>
          </a:xfrm>
          <a:prstGeom prst="rect">
            <a:avLst/>
          </a:prstGeom>
          <a:noFill/>
        </p:spPr>
        <p:txBody>
          <a:bodyPr wrap="none" rtlCol="0" anchor="t">
            <a:spAutoFit/>
          </a:bodyPr>
          <a:lstStyle/>
          <a:p>
            <a:r>
              <a:rPr lang="id-ID" sz="1100" spc="300" dirty="0">
                <a:solidFill>
                  <a:schemeClr val="accent6">
                    <a:lumMod val="75000"/>
                  </a:schemeClr>
                </a:solidFill>
                <a:latin typeface="Source Sans Pro" panose="020B0503030403020204" pitchFamily="34" charset="0"/>
              </a:rPr>
              <a:t>WWW.AWESOMEINTERIOR.COM</a:t>
            </a:r>
          </a:p>
        </p:txBody>
      </p:sp>
      <p:sp>
        <p:nvSpPr>
          <p:cNvPr id="66" name="Picture Placeholder 65">
            <a:extLst>
              <a:ext uri="{FF2B5EF4-FFF2-40B4-BE49-F238E27FC236}">
                <a16:creationId xmlns:a16="http://schemas.microsoft.com/office/drawing/2014/main" id="{4BA10795-2023-1B46-9A50-A06C0D6E64FF}"/>
              </a:ext>
            </a:extLst>
          </p:cNvPr>
          <p:cNvSpPr>
            <a:spLocks noGrp="1"/>
          </p:cNvSpPr>
          <p:nvPr>
            <p:ph type="pic" sz="quarter" idx="19"/>
          </p:nvPr>
        </p:nvSpPr>
        <p:spPr>
          <a:pattFill prst="solidDmnd">
            <a:fgClr>
              <a:schemeClr val="bg1">
                <a:lumMod val="85000"/>
              </a:schemeClr>
            </a:fgClr>
            <a:bgClr>
              <a:schemeClr val="bg1"/>
            </a:bgClr>
          </a:pattFill>
        </p:spPr>
      </p:sp>
      <p:sp>
        <p:nvSpPr>
          <p:cNvPr id="68" name="Picture Placeholder 67">
            <a:extLst>
              <a:ext uri="{FF2B5EF4-FFF2-40B4-BE49-F238E27FC236}">
                <a16:creationId xmlns:a16="http://schemas.microsoft.com/office/drawing/2014/main" id="{5D4977DF-BE76-8344-8C8D-1621B4C10507}"/>
              </a:ext>
            </a:extLst>
          </p:cNvPr>
          <p:cNvSpPr>
            <a:spLocks noGrp="1"/>
          </p:cNvSpPr>
          <p:nvPr>
            <p:ph type="pic" sz="quarter" idx="26"/>
          </p:nvPr>
        </p:nvSpPr>
        <p:spPr>
          <a:pattFill prst="solidDmnd">
            <a:fgClr>
              <a:schemeClr val="bg1">
                <a:lumMod val="85000"/>
              </a:schemeClr>
            </a:fgClr>
            <a:bgClr>
              <a:schemeClr val="bg1"/>
            </a:bgClr>
          </a:pattFill>
        </p:spPr>
      </p:sp>
      <p:sp>
        <p:nvSpPr>
          <p:cNvPr id="70" name="Picture Placeholder 69">
            <a:extLst>
              <a:ext uri="{FF2B5EF4-FFF2-40B4-BE49-F238E27FC236}">
                <a16:creationId xmlns:a16="http://schemas.microsoft.com/office/drawing/2014/main" id="{E45B2D40-27FF-9048-B6AA-FA6C5EA623D4}"/>
              </a:ext>
            </a:extLst>
          </p:cNvPr>
          <p:cNvSpPr>
            <a:spLocks noGrp="1"/>
          </p:cNvSpPr>
          <p:nvPr>
            <p:ph type="pic" sz="quarter" idx="22"/>
          </p:nvPr>
        </p:nvSpPr>
        <p:spPr/>
      </p:sp>
    </p:spTree>
    <p:extLst>
      <p:ext uri="{BB962C8B-B14F-4D97-AF65-F5344CB8AC3E}">
        <p14:creationId xmlns:p14="http://schemas.microsoft.com/office/powerpoint/2010/main" val="2948845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6"/>
          <p:cNvSpPr/>
          <p:nvPr/>
        </p:nvSpPr>
        <p:spPr>
          <a:xfrm rot="2700000">
            <a:off x="5212719" y="-2210368"/>
            <a:ext cx="4384800" cy="12440499"/>
          </a:xfrm>
          <a:custGeom>
            <a:avLst/>
            <a:gdLst>
              <a:gd name="connsiteX0" fmla="*/ 0 w 4384800"/>
              <a:gd name="connsiteY0" fmla="*/ 2741823 h 12440499"/>
              <a:gd name="connsiteX1" fmla="*/ 2741822 w 4384800"/>
              <a:gd name="connsiteY1" fmla="*/ 0 h 12440499"/>
              <a:gd name="connsiteX2" fmla="*/ 4384800 w 4384800"/>
              <a:gd name="connsiteY2" fmla="*/ 1642979 h 12440499"/>
              <a:gd name="connsiteX3" fmla="*/ 4384800 w 4384800"/>
              <a:gd name="connsiteY3" fmla="*/ 8055699 h 12440499"/>
              <a:gd name="connsiteX4" fmla="*/ 0 w 4384800"/>
              <a:gd name="connsiteY4" fmla="*/ 12440499 h 124404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84800" h="12440499">
                <a:moveTo>
                  <a:pt x="0" y="2741823"/>
                </a:moveTo>
                <a:lnTo>
                  <a:pt x="2741822" y="0"/>
                </a:lnTo>
                <a:lnTo>
                  <a:pt x="4384800" y="1642979"/>
                </a:lnTo>
                <a:lnTo>
                  <a:pt x="4384800" y="8055699"/>
                </a:lnTo>
                <a:lnTo>
                  <a:pt x="0" y="1244049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3" name="Picture Placeholder 2">
            <a:extLst>
              <a:ext uri="{FF2B5EF4-FFF2-40B4-BE49-F238E27FC236}">
                <a16:creationId xmlns:a16="http://schemas.microsoft.com/office/drawing/2014/main" id="{B4F8B8C0-3740-D849-90A8-36DC0DF28AD4}"/>
              </a:ext>
            </a:extLst>
          </p:cNvPr>
          <p:cNvSpPr>
            <a:spLocks noGrp="1"/>
          </p:cNvSpPr>
          <p:nvPr>
            <p:ph type="pic" sz="quarter" idx="13"/>
          </p:nvPr>
        </p:nvSpPr>
        <p:spPr/>
      </p:sp>
      <p:sp>
        <p:nvSpPr>
          <p:cNvPr id="8" name="TextBox 7"/>
          <p:cNvSpPr txBox="1"/>
          <p:nvPr/>
        </p:nvSpPr>
        <p:spPr>
          <a:xfrm>
            <a:off x="6096000" y="2567226"/>
            <a:ext cx="3937674" cy="861774"/>
          </a:xfrm>
          <a:prstGeom prst="rect">
            <a:avLst/>
          </a:prstGeom>
          <a:noFill/>
        </p:spPr>
        <p:txBody>
          <a:bodyPr wrap="square" rtlCol="0" anchor="t">
            <a:spAutoFit/>
          </a:bodyPr>
          <a:lstStyle/>
          <a:p>
            <a:r>
              <a:rPr lang="id-ID" sz="5000" b="1" dirty="0">
                <a:solidFill>
                  <a:srgbClr val="FAB0B0"/>
                </a:solidFill>
                <a:latin typeface="Baskerville Old Face" panose="02020602080505020303" pitchFamily="18" charset="0"/>
                <a:cs typeface="Gotham Black" pitchFamily="2" charset="0"/>
              </a:rPr>
              <a:t>HELLO</a:t>
            </a:r>
          </a:p>
        </p:txBody>
      </p:sp>
      <p:sp>
        <p:nvSpPr>
          <p:cNvPr id="9" name="TextBox 8"/>
          <p:cNvSpPr txBox="1"/>
          <p:nvPr/>
        </p:nvSpPr>
        <p:spPr>
          <a:xfrm>
            <a:off x="7354243" y="3286271"/>
            <a:ext cx="3731357" cy="861774"/>
          </a:xfrm>
          <a:prstGeom prst="rect">
            <a:avLst/>
          </a:prstGeom>
          <a:noFill/>
        </p:spPr>
        <p:txBody>
          <a:bodyPr wrap="square" rtlCol="0" anchor="t">
            <a:spAutoFit/>
          </a:bodyPr>
          <a:lstStyle/>
          <a:p>
            <a:r>
              <a:rPr lang="id-ID" sz="5000" b="1" dirty="0">
                <a:solidFill>
                  <a:schemeClr val="accent6">
                    <a:lumMod val="75000"/>
                  </a:schemeClr>
                </a:solidFill>
                <a:latin typeface="Baskerville Old Face" panose="02020602080505020303" pitchFamily="18" charset="0"/>
                <a:cs typeface="Gotham Black" pitchFamily="2" charset="0"/>
              </a:rPr>
              <a:t>WORD</a:t>
            </a:r>
          </a:p>
        </p:txBody>
      </p:sp>
      <p:sp>
        <p:nvSpPr>
          <p:cNvPr id="10" name="TextBox 9"/>
          <p:cNvSpPr txBox="1"/>
          <p:nvPr/>
        </p:nvSpPr>
        <p:spPr>
          <a:xfrm>
            <a:off x="4130400" y="4506687"/>
            <a:ext cx="4299225" cy="1754326"/>
          </a:xfrm>
          <a:prstGeom prst="rect">
            <a:avLst/>
          </a:prstGeom>
          <a:noFill/>
        </p:spPr>
        <p:txBody>
          <a:bodyPr wrap="square" rtlCol="0" anchor="t">
            <a:spAutoFit/>
          </a:bodyPr>
          <a:lstStyle/>
          <a:p>
            <a:pPr>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Lorem ipsum dolor sit amet, consectetur adipiscing elit, sed do eiusmod tempor incididunt ut labore et dolore magna aliqua. Ut enim ad minim veniam, quis nostrud exercitation ullamco laboris nisi ut aliquip ex ea commodo consequat. enim ad minim veniam, quis nostrud exercitation ullamco laboris nisi ut aliquip ex ea commodo consequat. </a:t>
            </a:r>
          </a:p>
        </p:txBody>
      </p:sp>
    </p:spTree>
    <p:extLst>
      <p:ext uri="{BB962C8B-B14F-4D97-AF65-F5344CB8AC3E}">
        <p14:creationId xmlns:p14="http://schemas.microsoft.com/office/powerpoint/2010/main" val="3157414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4398779" y="2237228"/>
            <a:ext cx="2040682" cy="1015663"/>
          </a:xfrm>
          <a:prstGeom prst="rect">
            <a:avLst/>
          </a:prstGeom>
          <a:noFill/>
        </p:spPr>
        <p:txBody>
          <a:bodyPr wrap="square" rtlCol="0" anchor="t">
            <a:spAutoFit/>
          </a:bodyPr>
          <a:lstStyle/>
          <a:p>
            <a:r>
              <a:rPr lang="id-ID" sz="6000" b="1" dirty="0">
                <a:solidFill>
                  <a:srgbClr val="FAB0B0"/>
                </a:solidFill>
                <a:latin typeface="Baskerville Old Face" panose="02020602080505020303" pitchFamily="18" charset="0"/>
                <a:cs typeface="Gotham Black" pitchFamily="2" charset="0"/>
              </a:rPr>
              <a:t>OUR</a:t>
            </a:r>
          </a:p>
        </p:txBody>
      </p:sp>
      <p:sp>
        <p:nvSpPr>
          <p:cNvPr id="12" name="TextBox 11"/>
          <p:cNvSpPr txBox="1"/>
          <p:nvPr/>
        </p:nvSpPr>
        <p:spPr>
          <a:xfrm>
            <a:off x="5763769" y="3004093"/>
            <a:ext cx="2902632" cy="1015663"/>
          </a:xfrm>
          <a:prstGeom prst="rect">
            <a:avLst/>
          </a:prstGeom>
          <a:noFill/>
        </p:spPr>
        <p:txBody>
          <a:bodyPr wrap="square" rtlCol="0" anchor="t">
            <a:spAutoFit/>
          </a:bodyPr>
          <a:lstStyle/>
          <a:p>
            <a:r>
              <a:rPr lang="id-ID" sz="6000" b="1" dirty="0">
                <a:solidFill>
                  <a:schemeClr val="accent6">
                    <a:lumMod val="75000"/>
                  </a:schemeClr>
                </a:solidFill>
                <a:latin typeface="Baskerville Old Face" panose="02020602080505020303" pitchFamily="18" charset="0"/>
                <a:cs typeface="Gotham Black" pitchFamily="2" charset="0"/>
              </a:rPr>
              <a:t>STORY</a:t>
            </a:r>
          </a:p>
        </p:txBody>
      </p:sp>
      <p:sp>
        <p:nvSpPr>
          <p:cNvPr id="13" name="TextBox 12"/>
          <p:cNvSpPr txBox="1"/>
          <p:nvPr/>
        </p:nvSpPr>
        <p:spPr>
          <a:xfrm>
            <a:off x="3123611" y="4181340"/>
            <a:ext cx="5367600" cy="1477328"/>
          </a:xfrm>
          <a:prstGeom prst="rect">
            <a:avLst/>
          </a:prstGeom>
          <a:noFill/>
        </p:spPr>
        <p:txBody>
          <a:bodyPr wrap="square" rtlCol="0" anchor="t">
            <a:spAutoFit/>
          </a:bodyPr>
          <a:lstStyle/>
          <a:p>
            <a:pPr>
              <a:lnSpc>
                <a:spcPct val="150000"/>
              </a:lnSpc>
            </a:pPr>
            <a:r>
              <a:rPr lang="id-ID" sz="1200" dirty="0">
                <a:solidFill>
                  <a:schemeClr val="accent6">
                    <a:lumMod val="75000"/>
                  </a:schemeClr>
                </a:solidFill>
                <a:latin typeface="Arial" panose="020B0604020202020204" pitchFamily="34" charset="0"/>
                <a:ea typeface="Arial Unicode MS" panose="020B0604020202020204" pitchFamily="34" charset="-128"/>
                <a:cs typeface="Arial" panose="020B0604020202020204" pitchFamily="34" charset="0"/>
              </a:rPr>
              <a:t>Lorem ipsum dolor sit amet, consectetur adipiscing elit, sed do eiusmod tempor incididunt ut labore et dolore magna aliqua. Ut enim ad minim veniam, quis nostrud exercitation ullamco laboris nisi ut aliquip ex ea commodo consequat. enim ad minim veniam, quis nostrud exercitation ullamco laboris nisi ut aliquip ex ea commodo consequat. </a:t>
            </a:r>
          </a:p>
        </p:txBody>
      </p:sp>
      <p:sp>
        <p:nvSpPr>
          <p:cNvPr id="3" name="Picture Placeholder 2">
            <a:extLst>
              <a:ext uri="{FF2B5EF4-FFF2-40B4-BE49-F238E27FC236}">
                <a16:creationId xmlns:a16="http://schemas.microsoft.com/office/drawing/2014/main" id="{82823ECE-227F-DB4A-9876-9F2A52FA97CF}"/>
              </a:ext>
            </a:extLst>
          </p:cNvPr>
          <p:cNvSpPr>
            <a:spLocks noGrp="1"/>
          </p:cNvSpPr>
          <p:nvPr>
            <p:ph type="pic" sz="quarter" idx="19"/>
          </p:nvPr>
        </p:nvSpPr>
        <p:spPr/>
      </p:sp>
      <p:sp>
        <p:nvSpPr>
          <p:cNvPr id="6" name="Picture Placeholder 5">
            <a:extLst>
              <a:ext uri="{FF2B5EF4-FFF2-40B4-BE49-F238E27FC236}">
                <a16:creationId xmlns:a16="http://schemas.microsoft.com/office/drawing/2014/main" id="{2A994FBC-AD68-0D40-817D-096ACA55C73F}"/>
              </a:ext>
            </a:extLst>
          </p:cNvPr>
          <p:cNvSpPr>
            <a:spLocks noGrp="1"/>
          </p:cNvSpPr>
          <p:nvPr>
            <p:ph type="pic" sz="quarter" idx="25"/>
          </p:nvPr>
        </p:nvSpPr>
        <p:spPr/>
      </p:sp>
      <p:sp>
        <p:nvSpPr>
          <p:cNvPr id="9" name="Picture Placeholder 8">
            <a:extLst>
              <a:ext uri="{FF2B5EF4-FFF2-40B4-BE49-F238E27FC236}">
                <a16:creationId xmlns:a16="http://schemas.microsoft.com/office/drawing/2014/main" id="{943C3038-9AB5-044F-8433-C35B639027C4}"/>
              </a:ext>
            </a:extLst>
          </p:cNvPr>
          <p:cNvSpPr>
            <a:spLocks noGrp="1"/>
          </p:cNvSpPr>
          <p:nvPr>
            <p:ph type="pic" sz="quarter" idx="26"/>
          </p:nvPr>
        </p:nvSpPr>
        <p:spPr/>
      </p:sp>
    </p:spTree>
    <p:extLst>
      <p:ext uri="{BB962C8B-B14F-4D97-AF65-F5344CB8AC3E}">
        <p14:creationId xmlns:p14="http://schemas.microsoft.com/office/powerpoint/2010/main" val="18874202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B2873965-3A0E-CB4A-BF9E-9CC1FD4ADF1A}"/>
              </a:ext>
            </a:extLst>
          </p:cNvPr>
          <p:cNvSpPr>
            <a:spLocks noGrp="1"/>
          </p:cNvSpPr>
          <p:nvPr>
            <p:ph type="pic" sz="quarter" idx="14"/>
          </p:nvPr>
        </p:nvSpPr>
        <p:spPr/>
      </p:sp>
      <p:sp>
        <p:nvSpPr>
          <p:cNvPr id="6" name="Picture Placeholder 5">
            <a:extLst>
              <a:ext uri="{FF2B5EF4-FFF2-40B4-BE49-F238E27FC236}">
                <a16:creationId xmlns:a16="http://schemas.microsoft.com/office/drawing/2014/main" id="{4009BC73-F1A0-C641-9DB7-6617265D8582}"/>
              </a:ext>
            </a:extLst>
          </p:cNvPr>
          <p:cNvSpPr>
            <a:spLocks noGrp="1"/>
          </p:cNvSpPr>
          <p:nvPr>
            <p:ph type="pic" sz="quarter" idx="13"/>
          </p:nvPr>
        </p:nvSpPr>
        <p:spPr/>
      </p:sp>
      <p:sp>
        <p:nvSpPr>
          <p:cNvPr id="15" name="TextBox 14"/>
          <p:cNvSpPr txBox="1"/>
          <p:nvPr/>
        </p:nvSpPr>
        <p:spPr>
          <a:xfrm>
            <a:off x="461930" y="3583534"/>
            <a:ext cx="2772708" cy="2862322"/>
          </a:xfrm>
          <a:prstGeom prst="rect">
            <a:avLst/>
          </a:prstGeom>
          <a:noFill/>
        </p:spPr>
        <p:txBody>
          <a:bodyPr wrap="square" rtlCol="0" anchor="t">
            <a:spAutoFit/>
          </a:bodyPr>
          <a:lstStyle/>
          <a:p>
            <a:pPr>
              <a:lnSpc>
                <a:spcPct val="150000"/>
              </a:lnSpc>
            </a:pPr>
            <a:r>
              <a:rPr lang="id-ID" sz="1200" dirty="0">
                <a:solidFill>
                  <a:schemeClr val="accent6">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amet, consectetur adipiscing elit, sed do eiusmod tempor incididunt ut labore et dolore magna aliqua. Ut enim ad minim veniam, quis nostrud exercitation ullamco laboris nisi ut aliquip ex ea commodo consequat. enim ad minim veniam, quis nostrud exercitation ullamco laboris nisi ut aliquip ex ea commodo consequat. </a:t>
            </a:r>
          </a:p>
        </p:txBody>
      </p:sp>
      <p:sp>
        <p:nvSpPr>
          <p:cNvPr id="13" name="TextBox 12"/>
          <p:cNvSpPr txBox="1"/>
          <p:nvPr/>
        </p:nvSpPr>
        <p:spPr>
          <a:xfrm>
            <a:off x="0" y="0"/>
            <a:ext cx="3937907" cy="1107996"/>
          </a:xfrm>
          <a:prstGeom prst="rect">
            <a:avLst/>
          </a:prstGeom>
          <a:noFill/>
        </p:spPr>
        <p:txBody>
          <a:bodyPr wrap="square" rtlCol="0" anchor="t">
            <a:spAutoFit/>
          </a:bodyPr>
          <a:lstStyle/>
          <a:p>
            <a:r>
              <a:rPr lang="id-ID" sz="6600" b="1" dirty="0">
                <a:solidFill>
                  <a:srgbClr val="FAB0B0"/>
                </a:solidFill>
                <a:latin typeface="Baskerville Old Face" panose="02020602080505020303" pitchFamily="18" charset="0"/>
                <a:cs typeface="Gotham Black" pitchFamily="2" charset="0"/>
              </a:rPr>
              <a:t>WE ARE</a:t>
            </a:r>
          </a:p>
        </p:txBody>
      </p:sp>
      <p:sp>
        <p:nvSpPr>
          <p:cNvPr id="14" name="TextBox 13"/>
          <p:cNvSpPr txBox="1"/>
          <p:nvPr/>
        </p:nvSpPr>
        <p:spPr>
          <a:xfrm>
            <a:off x="658665" y="797015"/>
            <a:ext cx="5845470" cy="1862048"/>
          </a:xfrm>
          <a:prstGeom prst="rect">
            <a:avLst/>
          </a:prstGeom>
          <a:noFill/>
        </p:spPr>
        <p:txBody>
          <a:bodyPr wrap="square" rtlCol="0" anchor="t">
            <a:spAutoFit/>
          </a:bodyPr>
          <a:lstStyle/>
          <a:p>
            <a:r>
              <a:rPr lang="id-ID" sz="11500" b="1" dirty="0">
                <a:solidFill>
                  <a:schemeClr val="accent6">
                    <a:lumMod val="75000"/>
                  </a:schemeClr>
                </a:solidFill>
                <a:latin typeface="Baskerville Old Face" panose="02020602080505020303" pitchFamily="18" charset="0"/>
                <a:cs typeface="Gotham Black" pitchFamily="2" charset="0"/>
              </a:rPr>
              <a:t>TREND</a:t>
            </a:r>
          </a:p>
        </p:txBody>
      </p:sp>
    </p:spTree>
    <p:extLst>
      <p:ext uri="{BB962C8B-B14F-4D97-AF65-F5344CB8AC3E}">
        <p14:creationId xmlns:p14="http://schemas.microsoft.com/office/powerpoint/2010/main" val="265644388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40E4BD4E-6907-1E4F-9DFA-608B55A4AE97}"/>
              </a:ext>
            </a:extLst>
          </p:cNvPr>
          <p:cNvSpPr>
            <a:spLocks noGrp="1"/>
          </p:cNvSpPr>
          <p:nvPr>
            <p:ph type="pic" sz="quarter" idx="13"/>
          </p:nvPr>
        </p:nvSpPr>
        <p:spPr/>
      </p:sp>
      <p:sp>
        <p:nvSpPr>
          <p:cNvPr id="5" name="Picture Placeholder 4">
            <a:extLst>
              <a:ext uri="{FF2B5EF4-FFF2-40B4-BE49-F238E27FC236}">
                <a16:creationId xmlns:a16="http://schemas.microsoft.com/office/drawing/2014/main" id="{23EE7426-618C-EC4F-B224-75DE44130C26}"/>
              </a:ext>
            </a:extLst>
          </p:cNvPr>
          <p:cNvSpPr>
            <a:spLocks noGrp="1"/>
          </p:cNvSpPr>
          <p:nvPr>
            <p:ph type="pic" sz="quarter" idx="17"/>
          </p:nvPr>
        </p:nvSpPr>
        <p:spPr/>
      </p:sp>
      <p:sp>
        <p:nvSpPr>
          <p:cNvPr id="8" name="Picture Placeholder 7">
            <a:extLst>
              <a:ext uri="{FF2B5EF4-FFF2-40B4-BE49-F238E27FC236}">
                <a16:creationId xmlns:a16="http://schemas.microsoft.com/office/drawing/2014/main" id="{84CFAD3E-0182-3C41-9D06-D81F0F64DEB6}"/>
              </a:ext>
            </a:extLst>
          </p:cNvPr>
          <p:cNvSpPr>
            <a:spLocks noGrp="1"/>
          </p:cNvSpPr>
          <p:nvPr>
            <p:ph type="pic" sz="quarter" idx="18"/>
          </p:nvPr>
        </p:nvSpPr>
        <p:spPr/>
      </p:sp>
      <p:sp>
        <p:nvSpPr>
          <p:cNvPr id="11" name="Picture Placeholder 10">
            <a:extLst>
              <a:ext uri="{FF2B5EF4-FFF2-40B4-BE49-F238E27FC236}">
                <a16:creationId xmlns:a16="http://schemas.microsoft.com/office/drawing/2014/main" id="{974F36AE-FC7F-3348-87E3-0B0FCDEC0928}"/>
              </a:ext>
            </a:extLst>
          </p:cNvPr>
          <p:cNvSpPr>
            <a:spLocks noGrp="1"/>
          </p:cNvSpPr>
          <p:nvPr>
            <p:ph type="pic" sz="quarter" idx="19"/>
          </p:nvPr>
        </p:nvSpPr>
        <p:spPr/>
      </p:sp>
      <p:sp>
        <p:nvSpPr>
          <p:cNvPr id="14" name="TextBox 13"/>
          <p:cNvSpPr txBox="1"/>
          <p:nvPr/>
        </p:nvSpPr>
        <p:spPr>
          <a:xfrm>
            <a:off x="4193075" y="6331700"/>
            <a:ext cx="3805850" cy="261610"/>
          </a:xfrm>
          <a:prstGeom prst="rect">
            <a:avLst/>
          </a:prstGeom>
          <a:noFill/>
        </p:spPr>
        <p:txBody>
          <a:bodyPr wrap="none" rtlCol="0" anchor="t">
            <a:spAutoFit/>
          </a:bodyPr>
          <a:lstStyle/>
          <a:p>
            <a:r>
              <a:rPr lang="id-ID" sz="1100" spc="600" dirty="0">
                <a:solidFill>
                  <a:schemeClr val="accent6">
                    <a:lumMod val="75000"/>
                  </a:schemeClr>
                </a:solidFill>
                <a:latin typeface="Source Sans Pro" panose="020B0503030403020204" pitchFamily="34" charset="0"/>
              </a:rPr>
              <a:t>WWW.AWESOMEINTERIOR.COM</a:t>
            </a:r>
          </a:p>
        </p:txBody>
      </p:sp>
      <p:sp>
        <p:nvSpPr>
          <p:cNvPr id="15" name="Rectangle 14"/>
          <p:cNvSpPr/>
          <p:nvPr/>
        </p:nvSpPr>
        <p:spPr>
          <a:xfrm>
            <a:off x="263352" y="5157192"/>
            <a:ext cx="11665296" cy="5760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6" name="TextBox 15"/>
          <p:cNvSpPr txBox="1"/>
          <p:nvPr/>
        </p:nvSpPr>
        <p:spPr>
          <a:xfrm>
            <a:off x="1086992" y="5245169"/>
            <a:ext cx="1430200" cy="400110"/>
          </a:xfrm>
          <a:prstGeom prst="rect">
            <a:avLst/>
          </a:prstGeom>
          <a:noFill/>
        </p:spPr>
        <p:txBody>
          <a:bodyPr wrap="none" rtlCol="0" anchor="t">
            <a:spAutoFit/>
          </a:bodyPr>
          <a:lstStyle/>
          <a:p>
            <a:r>
              <a:rPr lang="id-ID" sz="2000" spc="600" dirty="0">
                <a:solidFill>
                  <a:schemeClr val="accent6">
                    <a:lumMod val="75000"/>
                  </a:schemeClr>
                </a:solidFill>
                <a:latin typeface="Baskerville Old Face" panose="02020602080505020303" pitchFamily="18" charset="0"/>
                <a:cs typeface="Times New Roman" panose="02020603050405020304" pitchFamily="18" charset="0"/>
              </a:rPr>
              <a:t>CLEAN</a:t>
            </a:r>
          </a:p>
        </p:txBody>
      </p:sp>
      <p:sp>
        <p:nvSpPr>
          <p:cNvPr id="17" name="TextBox 16"/>
          <p:cNvSpPr txBox="1"/>
          <p:nvPr/>
        </p:nvSpPr>
        <p:spPr>
          <a:xfrm>
            <a:off x="3730547" y="5245169"/>
            <a:ext cx="2023311" cy="400110"/>
          </a:xfrm>
          <a:prstGeom prst="rect">
            <a:avLst/>
          </a:prstGeom>
          <a:noFill/>
        </p:spPr>
        <p:txBody>
          <a:bodyPr wrap="none" rtlCol="0" anchor="t">
            <a:spAutoFit/>
          </a:bodyPr>
          <a:lstStyle/>
          <a:p>
            <a:r>
              <a:rPr lang="id-ID" sz="2000" spc="600" dirty="0">
                <a:solidFill>
                  <a:schemeClr val="accent6">
                    <a:lumMod val="50000"/>
                  </a:schemeClr>
                </a:solidFill>
                <a:latin typeface="Baskerville Old Face" panose="02020602080505020303" pitchFamily="18" charset="0"/>
                <a:cs typeface="Times New Roman" panose="02020603050405020304" pitchFamily="18" charset="0"/>
              </a:rPr>
              <a:t>COMFORT</a:t>
            </a:r>
          </a:p>
        </p:txBody>
      </p:sp>
      <p:sp>
        <p:nvSpPr>
          <p:cNvPr id="18" name="TextBox 17"/>
          <p:cNvSpPr txBox="1"/>
          <p:nvPr/>
        </p:nvSpPr>
        <p:spPr>
          <a:xfrm>
            <a:off x="6541715" y="5245169"/>
            <a:ext cx="1803700" cy="400110"/>
          </a:xfrm>
          <a:prstGeom prst="rect">
            <a:avLst/>
          </a:prstGeom>
          <a:noFill/>
        </p:spPr>
        <p:txBody>
          <a:bodyPr wrap="none" rtlCol="0" anchor="t">
            <a:spAutoFit/>
          </a:bodyPr>
          <a:lstStyle/>
          <a:p>
            <a:pPr algn="ctr"/>
            <a:r>
              <a:rPr lang="id-ID" sz="2000" spc="600" dirty="0">
                <a:solidFill>
                  <a:schemeClr val="accent6">
                    <a:lumMod val="75000"/>
                  </a:schemeClr>
                </a:solidFill>
                <a:latin typeface="Baskerville Old Face" panose="02020602080505020303" pitchFamily="18" charset="0"/>
                <a:cs typeface="Times New Roman" panose="02020603050405020304" pitchFamily="18" charset="0"/>
              </a:rPr>
              <a:t>MODERN</a:t>
            </a:r>
          </a:p>
        </p:txBody>
      </p:sp>
      <p:sp>
        <p:nvSpPr>
          <p:cNvPr id="19" name="TextBox 18"/>
          <p:cNvSpPr txBox="1"/>
          <p:nvPr/>
        </p:nvSpPr>
        <p:spPr>
          <a:xfrm>
            <a:off x="9627359" y="5245169"/>
            <a:ext cx="1377300" cy="400110"/>
          </a:xfrm>
          <a:prstGeom prst="rect">
            <a:avLst/>
          </a:prstGeom>
          <a:noFill/>
        </p:spPr>
        <p:txBody>
          <a:bodyPr wrap="none" rtlCol="0" anchor="t">
            <a:spAutoFit/>
          </a:bodyPr>
          <a:lstStyle/>
          <a:p>
            <a:r>
              <a:rPr lang="id-ID" sz="2000" spc="600" dirty="0">
                <a:solidFill>
                  <a:schemeClr val="accent6">
                    <a:lumMod val="50000"/>
                  </a:schemeClr>
                </a:solidFill>
                <a:latin typeface="Baskerville Old Face" panose="02020602080505020303" pitchFamily="18" charset="0"/>
                <a:cs typeface="Times New Roman" panose="02020603050405020304" pitchFamily="18" charset="0"/>
              </a:rPr>
              <a:t>FRESH</a:t>
            </a:r>
          </a:p>
        </p:txBody>
      </p:sp>
    </p:spTree>
    <p:extLst>
      <p:ext uri="{BB962C8B-B14F-4D97-AF65-F5344CB8AC3E}">
        <p14:creationId xmlns:p14="http://schemas.microsoft.com/office/powerpoint/2010/main" val="199313299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2384</TotalTime>
  <Words>2803</Words>
  <Application>Microsoft Office PowerPoint</Application>
  <PresentationFormat>Widescreen</PresentationFormat>
  <Paragraphs>191</Paragraphs>
  <Slides>45</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45</vt:i4>
      </vt:variant>
    </vt:vector>
  </HeadingPairs>
  <TitlesOfParts>
    <vt:vector size="55" baseType="lpstr">
      <vt:lpstr>Arial</vt:lpstr>
      <vt:lpstr>Arial Unicode MS</vt:lpstr>
      <vt:lpstr>Bahnschrift SemiBold</vt:lpstr>
      <vt:lpstr>Baskerville Old Face</vt:lpstr>
      <vt:lpstr>Calibri</vt:lpstr>
      <vt:lpstr>Calibri Light</vt:lpstr>
      <vt:lpstr>Myriad Pro</vt:lpstr>
      <vt:lpstr>Source Sans Pro</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fais ak</dc:creator>
  <cp:lastModifiedBy>Amanpreet Kaur</cp:lastModifiedBy>
  <cp:revision>330</cp:revision>
  <cp:lastPrinted>2018-10-29T03:37:07Z</cp:lastPrinted>
  <dcterms:created xsi:type="dcterms:W3CDTF">2018-10-18T12:58:49Z</dcterms:created>
  <dcterms:modified xsi:type="dcterms:W3CDTF">2024-06-30T10:55:42Z</dcterms:modified>
</cp:coreProperties>
</file>